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0" r:id="rId3"/>
  </p:sldMasterIdLst>
  <p:notesMasterIdLst>
    <p:notesMasterId r:id="rId5"/>
  </p:notesMasterIdLst>
  <p:sldIdLst>
    <p:sldId id="664" r:id="rId4"/>
    <p:sldId id="722" r:id="rId6"/>
    <p:sldId id="669" r:id="rId7"/>
    <p:sldId id="719" r:id="rId8"/>
    <p:sldId id="670" r:id="rId9"/>
    <p:sldId id="721" r:id="rId10"/>
    <p:sldId id="723" r:id="rId11"/>
    <p:sldId id="724" r:id="rId12"/>
    <p:sldId id="680" r:id="rId13"/>
    <p:sldId id="672" r:id="rId14"/>
    <p:sldId id="678" r:id="rId15"/>
    <p:sldId id="396" r:id="rId16"/>
    <p:sldId id="671" r:id="rId17"/>
    <p:sldId id="674" r:id="rId18"/>
    <p:sldId id="675" r:id="rId19"/>
    <p:sldId id="677" r:id="rId20"/>
    <p:sldId id="682" r:id="rId21"/>
    <p:sldId id="679" r:id="rId22"/>
    <p:sldId id="673" r:id="rId23"/>
    <p:sldId id="477" r:id="rId24"/>
    <p:sldId id="399" r:id="rId25"/>
    <p:sldId id="478" r:id="rId26"/>
    <p:sldId id="681" r:id="rId27"/>
    <p:sldId id="400" r:id="rId28"/>
    <p:sldId id="402" r:id="rId29"/>
    <p:sldId id="404" r:id="rId30"/>
    <p:sldId id="408" r:id="rId31"/>
    <p:sldId id="409" r:id="rId32"/>
    <p:sldId id="410" r:id="rId33"/>
    <p:sldId id="411" r:id="rId34"/>
    <p:sldId id="416" r:id="rId35"/>
    <p:sldId id="417" r:id="rId36"/>
    <p:sldId id="418" r:id="rId37"/>
    <p:sldId id="420" r:id="rId38"/>
    <p:sldId id="422" r:id="rId39"/>
    <p:sldId id="484" r:id="rId40"/>
    <p:sldId id="423" r:id="rId41"/>
    <p:sldId id="424" r:id="rId42"/>
    <p:sldId id="468" r:id="rId43"/>
    <p:sldId id="496" r:id="rId44"/>
    <p:sldId id="497" r:id="rId45"/>
    <p:sldId id="498" r:id="rId46"/>
    <p:sldId id="499" r:id="rId47"/>
    <p:sldId id="500" r:id="rId48"/>
    <p:sldId id="470" r:id="rId49"/>
    <p:sldId id="472" r:id="rId50"/>
    <p:sldId id="473" r:id="rId51"/>
    <p:sldId id="474" r:id="rId52"/>
    <p:sldId id="475" r:id="rId53"/>
    <p:sldId id="720" r:id="rId54"/>
    <p:sldId id="476" r:id="rId55"/>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B6E"/>
    <a:srgbClr val="ECF913"/>
    <a:srgbClr val="D2DA7A"/>
    <a:srgbClr val="9FB8CD"/>
    <a:srgbClr val="232222"/>
    <a:srgbClr val="87706B"/>
    <a:srgbClr val="001222"/>
    <a:srgbClr val="051A29"/>
    <a:srgbClr val="061F30"/>
    <a:srgbClr val="072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85" autoAdjust="0"/>
    <p:restoredTop sz="86377" autoAdjust="0"/>
  </p:normalViewPr>
  <p:slideViewPr>
    <p:cSldViewPr snapToGrid="0" snapToObjects="1">
      <p:cViewPr>
        <p:scale>
          <a:sx n="59" d="100"/>
          <a:sy n="59" d="100"/>
        </p:scale>
        <p:origin x="-978" y="-342"/>
      </p:cViewPr>
      <p:guideLst>
        <p:guide orient="horz" pos="2214"/>
        <p:guide pos="3846"/>
      </p:guideLst>
    </p:cSldViewPr>
  </p:slideViewPr>
  <p:notesTextViewPr>
    <p:cViewPr>
      <p:scale>
        <a:sx n="100" d="100"/>
        <a:sy n="100" d="100"/>
      </p:scale>
      <p:origin x="0" y="0"/>
    </p:cViewPr>
  </p:notesTextViewPr>
  <p:notesViewPr>
    <p:cSldViewPr snapToGrid="0" snapToObjects="1">
      <p:cViewPr varScale="1">
        <p:scale>
          <a:sx n="49" d="100"/>
          <a:sy n="49"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6.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gradFill flip="none" rotWithShape="1">
              <a:gsLst>
                <a:gs pos="0">
                  <a:schemeClr val="accent1"/>
                </a:gs>
                <a:gs pos="97000">
                  <a:schemeClr val="accent2"/>
                </a:gs>
              </a:gsLst>
              <a:path path="circle">
                <a:fillToRect l="62278" t="119636" r="37721" b="-19636"/>
              </a:path>
            </a:gra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chemeClr val="accent3"/>
              </a:solidFill>
              <a:ln w="12700" cap="flat">
                <a:noFill/>
                <a:miter lim="400000"/>
              </a:ln>
              <a:effectLst/>
            </c:spPr>
          </c:dPt>
          <c:dPt>
            <c:idx val="2"/>
            <c:bubble3D val="0"/>
            <c:spPr>
              <a:solidFill>
                <a:schemeClr val="accent2"/>
              </a:solidFill>
              <a:ln w="12700" cap="flat">
                <a:noFill/>
                <a:miter lim="400000"/>
              </a:ln>
              <a:effectLst/>
            </c:spPr>
          </c:dPt>
          <c:dPt>
            <c:idx val="3"/>
            <c:bubble3D val="0"/>
            <c:spPr>
              <a:solidFill>
                <a:schemeClr val="accent3"/>
              </a:solidFill>
              <a:ln w="12700" cap="flat">
                <a:noFill/>
                <a:miter lim="400000"/>
              </a:ln>
              <a:effectLst/>
            </c:spPr>
          </c:dPt>
          <c:dLbls>
            <c:dLbl>
              <c:idx val="3"/>
              <c:layout/>
              <c:dLblPos val="bestFit"/>
              <c:showLegendKey val="0"/>
              <c:showVal val="0"/>
              <c:showCatName val="0"/>
              <c:showSerName val="0"/>
              <c:showPercent val="1"/>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inEnd"/>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Sheet1!$B$1:$E$1</c:f>
              <c:strCache>
                <c:ptCount val="4"/>
                <c:pt idx="0">
                  <c:v>First Item</c:v>
                </c:pt>
                <c:pt idx="1">
                  <c:v>Second Item </c:v>
                </c:pt>
                <c:pt idx="2">
                  <c:v>Third Item</c:v>
                </c:pt>
                <c:pt idx="3">
                  <c:v>Fourth Item</c:v>
                </c:pt>
              </c:strCache>
            </c:strRef>
          </c:cat>
          <c:val>
            <c:numRef>
              <c:f>Sheet1!$B$2:$E$2</c:f>
              <c:numCache>
                <c:formatCode>General</c:formatCode>
                <c:ptCount val="4"/>
                <c:pt idx="0">
                  <c:v>0.4</c:v>
                </c:pt>
                <c:pt idx="1">
                  <c:v>0.3</c:v>
                </c:pt>
                <c:pt idx="2">
                  <c:v>0.1</c:v>
                </c:pt>
                <c:pt idx="3">
                  <c:v>0.2</c:v>
                </c:pt>
              </c:numCache>
            </c:numRef>
          </c:val>
        </c:ser>
        <c:dLbls>
          <c:showLegendKey val="0"/>
          <c:showVal val="0"/>
          <c:showCatName val="0"/>
          <c:showSerName val="0"/>
          <c:showPercent val="0"/>
          <c:showBubbleSize val="0"/>
          <c:showLeaderLines val="0"/>
        </c:dLbls>
        <c:firstSliceAng val="57"/>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字魂105号-简雅黑" panose="00000500000000000000" pitchFamily="2" charset="-122"/>
          <a:ea typeface="字魂105号-简雅黑" panose="00000500000000000000" pitchFamily="2" charset="-122"/>
          <a:sym typeface="字魂105号-简雅黑" panose="00000500000000000000" pitchFamily="2"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157129"/>
          <c:y val="0.101477"/>
          <c:w val="0.979287"/>
          <c:h val="0.740498"/>
        </c:manualLayout>
      </c:layout>
      <c:barChart>
        <c:barDir val="col"/>
        <c:grouping val="clustered"/>
        <c:varyColors val="0"/>
        <c:ser>
          <c:idx val="0"/>
          <c:order val="0"/>
          <c:tx>
            <c:strRef>
              <c:f>Sheet1!$B$1</c:f>
              <c:strCache>
                <c:ptCount val="1"/>
                <c:pt idx="0">
                  <c:v>Series 1</c:v>
                </c:pt>
              </c:strCache>
            </c:strRef>
          </c:tx>
          <c:spPr>
            <a:gradFill flip="none" rotWithShape="1">
              <a:gsLst>
                <a:gs pos="0">
                  <a:schemeClr val="accent2"/>
                </a:gs>
                <a:gs pos="100000">
                  <a:schemeClr val="accent1"/>
                </a:gs>
              </a:gsLst>
              <a:lin ang="5400000" scaled="0"/>
            </a:gradFill>
            <a:ln w="12700" cap="flat">
              <a:noFill/>
              <a:miter lim="400000"/>
            </a:ln>
            <a:effectLst/>
          </c:spPr>
          <c:invertIfNegative val="0"/>
          <c:dPt>
            <c:idx val="0"/>
            <c:invertIfNegative val="0"/>
            <c:bubble3D val="0"/>
            <c:spPr>
              <a:solidFill>
                <a:schemeClr val="accent1"/>
              </a:solidFill>
              <a:ln w="12700" cap="flat">
                <a:noFill/>
                <a:miter lim="400000"/>
              </a:ln>
              <a:effectLst/>
            </c:spPr>
          </c:dPt>
          <c:dPt>
            <c:idx val="1"/>
            <c:invertIfNegative val="0"/>
            <c:bubble3D val="0"/>
            <c:spPr>
              <a:solidFill>
                <a:schemeClr val="accent4"/>
              </a:solidFill>
              <a:ln w="12700" cap="flat">
                <a:noFill/>
                <a:miter lim="400000"/>
              </a:ln>
              <a:effectLst/>
            </c:spPr>
          </c:dPt>
          <c:dPt>
            <c:idx val="2"/>
            <c:invertIfNegative val="0"/>
            <c:bubble3D val="0"/>
            <c:spPr>
              <a:solidFill>
                <a:schemeClr val="accent2"/>
              </a:solidFill>
              <a:ln w="12700" cap="flat">
                <a:noFill/>
                <a:miter lim="400000"/>
              </a:ln>
              <a:effectLst/>
            </c:spPr>
          </c:dPt>
          <c:dPt>
            <c:idx val="3"/>
            <c:invertIfNegative val="0"/>
            <c:bubble3D val="0"/>
            <c:spPr>
              <a:solidFill>
                <a:schemeClr val="accent1"/>
              </a:solidFill>
              <a:ln w="12700" cap="flat">
                <a:noFill/>
                <a:miter lim="400000"/>
              </a:ln>
              <a:effectLst/>
            </c:spPr>
          </c:dPt>
          <c:dPt>
            <c:idx val="4"/>
            <c:invertIfNegative val="0"/>
            <c:bubble3D val="0"/>
            <c:spPr>
              <a:solidFill>
                <a:schemeClr val="accent4"/>
              </a:solidFill>
              <a:ln w="12700" cap="flat">
                <a:noFill/>
                <a:miter lim="400000"/>
              </a:ln>
              <a:effectLst/>
            </c:spPr>
          </c:dPt>
          <c:dPt>
            <c:idx val="5"/>
            <c:invertIfNegative val="0"/>
            <c:bubble3D val="0"/>
            <c:spPr>
              <a:solidFill>
                <a:schemeClr val="accent2"/>
              </a:solidFill>
              <a:ln w="12700" cap="flat">
                <a:noFill/>
                <a:miter lim="400000"/>
              </a:ln>
              <a:effectLst/>
            </c:spPr>
          </c:dPt>
          <c:dLbls>
            <c:dLbl>
              <c:idx val="0"/>
              <c:layout/>
              <c:numFmt formatCode="0" sourceLinked="0"/>
              <c:spPr>
                <a:solidFill>
                  <a:srgbClr val="87706B"/>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346927551328887"/>
                  <c:y val="0.00581098512593709"/>
                </c:manualLayout>
              </c:layout>
              <c:numFmt formatCode="0" sourceLinked="0"/>
              <c:spPr>
                <a:solidFill>
                  <a:srgbClr val="87706B"/>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numFmt formatCode="0" sourceLinked="0"/>
              <c:spPr>
                <a:solidFill>
                  <a:srgbClr val="87706B"/>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numFmt formatCode="0" sourceLinked="0"/>
              <c:spPr>
                <a:solidFill>
                  <a:srgbClr val="87706B"/>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numFmt formatCode="0" sourceLinked="0"/>
              <c:spPr>
                <a:solidFill>
                  <a:srgbClr val="87706B"/>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numFmt formatCode="0" sourceLinked="0"/>
              <c:spPr>
                <a:solidFill>
                  <a:srgbClr val="87706B"/>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Sheet1!$A$2:$A$7</c:f>
              <c:strCache>
                <c:ptCount val="6"/>
                <c:pt idx="0">
                  <c:v>ITEM1</c:v>
                </c:pt>
                <c:pt idx="1">
                  <c:v>ITEM2</c:v>
                </c:pt>
                <c:pt idx="2">
                  <c:v>ITME3</c:v>
                </c:pt>
                <c:pt idx="3">
                  <c:v>ITEM 4</c:v>
                </c:pt>
                <c:pt idx="4">
                  <c:v>ITEM 5</c:v>
                </c:pt>
                <c:pt idx="5">
                  <c:v>ITEM6</c:v>
                </c:pt>
              </c:strCache>
            </c:strRef>
          </c:cat>
          <c:val>
            <c:numRef>
              <c:f>Sheet1!$B$2:$B$7</c:f>
              <c:numCache>
                <c:formatCode>General</c:formatCode>
                <c:ptCount val="6"/>
                <c:pt idx="0">
                  <c:v>60</c:v>
                </c:pt>
                <c:pt idx="1">
                  <c:v>50</c:v>
                </c:pt>
                <c:pt idx="2">
                  <c:v>35</c:v>
                </c:pt>
                <c:pt idx="3">
                  <c:v>35</c:v>
                </c:pt>
                <c:pt idx="4">
                  <c:v>85</c:v>
                </c:pt>
                <c:pt idx="5">
                  <c:v>42</c:v>
                </c:pt>
              </c:numCache>
            </c:numRef>
          </c:val>
        </c:ser>
        <c:dLbls>
          <c:showLegendKey val="0"/>
          <c:showVal val="0"/>
          <c:showCatName val="0"/>
          <c:showSerName val="0"/>
          <c:showPercent val="0"/>
          <c:showBubbleSize val="0"/>
        </c:dLbls>
        <c:gapWidth val="106"/>
        <c:overlap val="-27"/>
        <c:axId val="47684608"/>
        <c:axId val="47698688"/>
      </c:barChart>
      <c:catAx>
        <c:axId val="47684608"/>
        <c:scaling>
          <c:orientation val="minMax"/>
        </c:scaling>
        <c:delete val="0"/>
        <c:axPos val="b"/>
        <c:numFmt formatCode="General" sourceLinked="0"/>
        <c:majorTickMark val="none"/>
        <c:minorTickMark val="none"/>
        <c:tickLblPos val="low"/>
        <c:spPr>
          <a:solidFill>
            <a:srgbClr val="87706B"/>
          </a:solidFill>
          <a:ln w="12700" cap="flat" cmpd="sng" algn="ctr">
            <a:solidFill>
              <a:srgbClr val="8D8E8F"/>
            </a:solidFill>
            <a:prstDash val="solid"/>
            <a:miter lim="800000"/>
          </a:ln>
        </c:spPr>
        <c:txPr>
          <a:bodyPr rot="0" spcFirstLastPara="0" vertOverflow="ellipsis" vert="horz" wrap="square"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crossAx val="47698688"/>
        <c:crosses val="autoZero"/>
        <c:auto val="1"/>
        <c:lblAlgn val="ctr"/>
        <c:lblOffset val="100"/>
        <c:noMultiLvlLbl val="1"/>
      </c:catAx>
      <c:valAx>
        <c:axId val="47698688"/>
        <c:scaling>
          <c:orientation val="minMax"/>
        </c:scaling>
        <c:delete val="0"/>
        <c:axPos val="l"/>
        <c:numFmt formatCode="0" sourceLinked="0"/>
        <c:majorTickMark val="none"/>
        <c:minorTickMark val="none"/>
        <c:tickLblPos val="none"/>
        <c:spPr>
          <a:ln w="12700" cap="flat" cmpd="sng" algn="ctr">
            <a:noFill/>
            <a:prstDash val="solid"/>
            <a:miter lim="800000"/>
          </a:ln>
        </c:spPr>
        <c:txPr>
          <a:bodyPr rot="0" spcFirstLastPara="0" vertOverflow="ellipsis" vert="horz" wrap="square"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crossAx val="4768460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字魂105号-简雅黑" panose="00000500000000000000" pitchFamily="2" charset="-122"/>
          <a:ea typeface="字魂105号-简雅黑" panose="00000500000000000000" pitchFamily="2" charset="-122"/>
          <a:sym typeface="字魂105号-简雅黑" panose="00000500000000000000" pitchFamily="2"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56822"/>
          <c:y val="0.036692"/>
          <c:w val="0.979318"/>
          <c:h val="0.937899"/>
        </c:manualLayout>
      </c:layout>
      <c:lineChart>
        <c:grouping val="standard"/>
        <c:varyColors val="0"/>
        <c:ser>
          <c:idx val="0"/>
          <c:order val="0"/>
          <c:tx>
            <c:strRef>
              <c:f>Sheet1!$B$1</c:f>
              <c:strCache>
                <c:ptCount val="1"/>
                <c:pt idx="0">
                  <c:v>Series 1</c:v>
                </c:pt>
              </c:strCache>
            </c:strRef>
          </c:tx>
          <c:spPr>
            <a:ln w="31750" cap="rnd" cmpd="sng" algn="ctr">
              <a:solidFill>
                <a:schemeClr val="accent1"/>
              </a:solidFill>
              <a:prstDash val="solid"/>
              <a:round/>
            </a:ln>
            <a:effectLst/>
          </c:spPr>
          <c:marker>
            <c:symbol val="circle"/>
            <c:size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round/>
              </a:ln>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4.3</c:v>
                </c:pt>
                <c:pt idx="2">
                  <c:v>2.5</c:v>
                </c:pt>
                <c:pt idx="3">
                  <c:v>3.5</c:v>
                </c:pt>
                <c:pt idx="4">
                  <c:v>4.5</c:v>
                </c:pt>
                <c:pt idx="5">
                  <c:v>4.1</c:v>
                </c:pt>
                <c:pt idx="6">
                  <c:v>4.2</c:v>
                </c:pt>
                <c:pt idx="7">
                  <c:v>3.8</c:v>
                </c:pt>
                <c:pt idx="8">
                  <c:v>4.5</c:v>
                </c:pt>
                <c:pt idx="9">
                  <c:v>5.2</c:v>
                </c:pt>
                <c:pt idx="10">
                  <c:v>4.9</c:v>
                </c:pt>
                <c:pt idx="11">
                  <c:v>3.2</c:v>
                </c:pt>
              </c:numCache>
            </c:numRef>
          </c:val>
          <c:smooth val="0"/>
        </c:ser>
        <c:dLbls>
          <c:showLegendKey val="0"/>
          <c:showVal val="0"/>
          <c:showCatName val="0"/>
          <c:showSerName val="0"/>
          <c:showPercent val="0"/>
          <c:showBubbleSize val="0"/>
        </c:dLbls>
        <c:marker val="1"/>
        <c:smooth val="0"/>
        <c:axId val="253491456"/>
        <c:axId val="293605760"/>
      </c:lineChart>
      <c:catAx>
        <c:axId val="253491456"/>
        <c:scaling>
          <c:orientation val="minMax"/>
        </c:scaling>
        <c:delete val="0"/>
        <c:axPos val="b"/>
        <c:majorGridlines>
          <c:spPr>
            <a:ln w="12700" cap="flat" cmpd="sng" algn="ctr">
              <a:solidFill>
                <a:schemeClr val="accent1">
                  <a:alpha val="31000"/>
                </a:schemeClr>
              </a:solidFill>
              <a:prstDash val="solid"/>
              <a:round/>
            </a:ln>
            <a:effectLst/>
          </c:spPr>
        </c:majorGridlines>
        <c:numFmt formatCode="General" sourceLinked="0"/>
        <c:majorTickMark val="none"/>
        <c:minorTickMark val="none"/>
        <c:tickLblPos val="none"/>
        <c:spPr>
          <a:noFill/>
          <a:ln w="12700" cap="flat" cmpd="sng" algn="ctr">
            <a:noFill/>
            <a:prstDash val="solid"/>
            <a:miter lim="800000"/>
          </a:ln>
          <a:effectLst/>
        </c:spPr>
        <c:txPr>
          <a:bodyPr rot="0" spcFirstLastPara="1" vertOverflow="ellipsis" vert="horz" wrap="square"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crossAx val="293605760"/>
        <c:crosses val="autoZero"/>
        <c:auto val="1"/>
        <c:lblAlgn val="ctr"/>
        <c:lblOffset val="100"/>
        <c:noMultiLvlLbl val="1"/>
      </c:catAx>
      <c:valAx>
        <c:axId val="293605760"/>
        <c:scaling>
          <c:orientation val="minMax"/>
          <c:max val="5.5"/>
        </c:scaling>
        <c:delete val="0"/>
        <c:axPos val="l"/>
        <c:majorGridlines>
          <c:spPr>
            <a:ln w="12700" cap="flat" cmpd="sng" algn="ctr">
              <a:solidFill>
                <a:srgbClr val="D1E6F5"/>
              </a:solidFill>
              <a:prstDash val="solid"/>
              <a:round/>
            </a:ln>
            <a:effectLst/>
          </c:spPr>
        </c:majorGridlines>
        <c:numFmt formatCode="0.#" sourceLinked="0"/>
        <c:majorTickMark val="none"/>
        <c:minorTickMark val="none"/>
        <c:tickLblPos val="none"/>
        <c:spPr>
          <a:noFill/>
          <a:ln w="12700" cap="flat" cmpd="sng" algn="ctr">
            <a:noFill/>
            <a:prstDash val="solid"/>
            <a:miter lim="800000"/>
          </a:ln>
          <a:effectLst/>
        </c:spPr>
        <c:txPr>
          <a:bodyPr rot="0" spcFirstLastPara="1" vertOverflow="ellipsis" vert="horz" wrap="square"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crossAx val="253491456"/>
        <c:crosses val="autoZero"/>
        <c:crossBetween val="between"/>
        <c:majorUnit val="1.375"/>
        <c:minorUnit val="0.6875"/>
      </c:valAx>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lang="zh-CN">
          <a:latin typeface="字魂105号-简雅黑" panose="00000500000000000000" pitchFamily="2" charset="-122"/>
          <a:ea typeface="字魂105号-简雅黑" panose="00000500000000000000" pitchFamily="2" charset="-122"/>
          <a:sym typeface="字魂105号-简雅黑" panose="00000500000000000000" pitchFamily="2"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gradFill flip="none" rotWithShape="1">
              <a:gsLst>
                <a:gs pos="0">
                  <a:schemeClr val="accent1"/>
                </a:gs>
                <a:gs pos="97000">
                  <a:schemeClr val="accent2"/>
                </a:gs>
              </a:gsLst>
              <a:path path="circle">
                <a:fillToRect l="62278" t="119636" r="37721" b="-19636"/>
              </a:path>
            </a:gra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chemeClr val="accent3"/>
              </a:solidFill>
              <a:ln w="12700" cap="flat">
                <a:noFill/>
                <a:miter lim="400000"/>
              </a:ln>
              <a:effectLst/>
            </c:spPr>
          </c:dPt>
          <c:dPt>
            <c:idx val="2"/>
            <c:bubble3D val="0"/>
            <c:spPr>
              <a:solidFill>
                <a:schemeClr val="accent2"/>
              </a:solidFill>
              <a:ln w="12700" cap="flat">
                <a:noFill/>
                <a:miter lim="400000"/>
              </a:ln>
              <a:effectLst/>
            </c:spPr>
          </c:dPt>
          <c:dPt>
            <c:idx val="3"/>
            <c:bubble3D val="0"/>
            <c:spPr>
              <a:solidFill>
                <a:schemeClr val="accent3"/>
              </a:solidFill>
              <a:ln w="12700" cap="flat">
                <a:noFill/>
                <a:miter lim="400000"/>
              </a:ln>
              <a:effectLst/>
            </c:spPr>
          </c:dPt>
          <c:dLbls>
            <c:dLbl>
              <c:idx val="3"/>
              <c:layout/>
              <c:dLblPos val="bestFit"/>
              <c:showLegendKey val="0"/>
              <c:showVal val="0"/>
              <c:showCatName val="0"/>
              <c:showSerName val="0"/>
              <c:showPercent val="1"/>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p>
            </c:txPr>
            <c:dLblPos val="inEnd"/>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Sheet1!$B$1:$E$1</c:f>
              <c:strCache>
                <c:ptCount val="4"/>
                <c:pt idx="0">
                  <c:v>First Item</c:v>
                </c:pt>
                <c:pt idx="1">
                  <c:v>Second Item </c:v>
                </c:pt>
                <c:pt idx="2">
                  <c:v>Third Item</c:v>
                </c:pt>
                <c:pt idx="3">
                  <c:v>Fourth Item</c:v>
                </c:pt>
              </c:strCache>
            </c:strRef>
          </c:cat>
          <c:val>
            <c:numRef>
              <c:f>Sheet1!$B$2:$E$2</c:f>
              <c:numCache>
                <c:formatCode>General</c:formatCode>
                <c:ptCount val="4"/>
                <c:pt idx="0">
                  <c:v>0.4</c:v>
                </c:pt>
                <c:pt idx="1">
                  <c:v>0.3</c:v>
                </c:pt>
                <c:pt idx="2">
                  <c:v>0.1</c:v>
                </c:pt>
                <c:pt idx="3">
                  <c:v>0.2</c:v>
                </c:pt>
              </c:numCache>
            </c:numRef>
          </c:val>
        </c:ser>
        <c:dLbls>
          <c:showLegendKey val="0"/>
          <c:showVal val="0"/>
          <c:showCatName val="0"/>
          <c:showSerName val="0"/>
          <c:showPercent val="0"/>
          <c:showBubbleSize val="0"/>
          <c:showLeaderLines val="0"/>
        </c:dLbls>
        <c:firstSliceAng val="57"/>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字魂105号-简雅黑" panose="00000500000000000000" pitchFamily="2" charset="-122"/>
          <a:ea typeface="字魂105号-简雅黑" panose="00000500000000000000" pitchFamily="2" charset="-122"/>
          <a:sym typeface="字魂105号-简雅黑" panose="00000500000000000000" pitchFamily="2"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8">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348C3F2-58BD-47BD-8BCD-C089BBA0B69C}" type="doc">
      <dgm:prSet loTypeId="urn:microsoft.com/office/officeart/2005/8/layout/hierarchy2#1" loCatId="hierarchy" qsTypeId="urn:microsoft.com/office/officeart/2005/8/quickstyle/simple1#1" qsCatId="simple" csTypeId="urn:microsoft.com/office/officeart/2005/8/colors/accent1_2#1" csCatId="accent1" phldr="1"/>
      <dgm:spPr/>
      <dgm:t>
        <a:bodyPr/>
        <a:lstStyle/>
        <a:p>
          <a:endParaRPr lang="en-US"/>
        </a:p>
      </dgm:t>
    </dgm:pt>
    <dgm:pt modelId="{0D83D648-0BBE-47A9-9F37-04426A8365E0}">
      <dgm:prSet phldrT="[Text]" custT="1"/>
      <dgm:spPr>
        <a:solidFill>
          <a:schemeClr val="accent2"/>
        </a:solidFill>
      </dgm:spPr>
      <dgm:t>
        <a:bodyPr/>
        <a:lstStyle/>
        <a:p>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gm:t>
    </dgm:pt>
    <dgm:pt modelId="{D153B222-579A-4C97-82D6-BDB03F7B5A4E}" cxnId="{95FB25EB-688C-404F-B56C-770A98ACE540}" type="parTrans">
      <dgm:prSet/>
      <dgm:spPr/>
      <dgm:t>
        <a:bodyPr/>
        <a:lstStyle/>
        <a:p>
          <a:endParaRPr lang="en-US">
            <a:latin typeface="+mn-lt"/>
          </a:endParaRPr>
        </a:p>
      </dgm:t>
    </dgm:pt>
    <dgm:pt modelId="{4F7000BA-7E57-412C-99CF-49FF2514F6C1}" cxnId="{95FB25EB-688C-404F-B56C-770A98ACE540}" type="sibTrans">
      <dgm:prSet/>
      <dgm:spPr/>
      <dgm:t>
        <a:bodyPr/>
        <a:lstStyle/>
        <a:p>
          <a:endParaRPr lang="en-US">
            <a:latin typeface="+mn-lt"/>
          </a:endParaRPr>
        </a:p>
      </dgm:t>
    </dgm:pt>
    <dgm:pt modelId="{D5606266-333B-423D-A909-98458B467AEB}">
      <dgm:prSet phldrT="[Text]" custT="1"/>
      <dgm:spPr>
        <a:solidFill>
          <a:schemeClr val="accent6"/>
        </a:solidFill>
      </dgm:spPr>
      <dgm:t>
        <a:bodyPr/>
        <a:lstStyle/>
        <a:p>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gm:t>
    </dgm:pt>
    <dgm:pt modelId="{B7FACE7E-9A42-499F-80A3-EDE10265E51B}" cxnId="{9A9E06ED-0A02-4FCA-AC59-8E4EC505948B}" type="parTrans">
      <dgm:prSet/>
      <dgm:spPr>
        <a:ln>
          <a:solidFill>
            <a:schemeClr val="bg1">
              <a:lumMod val="50000"/>
            </a:schemeClr>
          </a:solidFill>
        </a:ln>
      </dgm:spPr>
      <dgm:t>
        <a:bodyPr/>
        <a:lstStyle/>
        <a:p>
          <a:endParaRPr lang="en-US" dirty="0">
            <a:latin typeface="+mn-lt"/>
          </a:endParaRPr>
        </a:p>
      </dgm:t>
    </dgm:pt>
    <dgm:pt modelId="{59B9D6D3-07E6-4832-A7EC-7B5AE1C82513}" cxnId="{9A9E06ED-0A02-4FCA-AC59-8E4EC505948B}" type="sibTrans">
      <dgm:prSet/>
      <dgm:spPr/>
      <dgm:t>
        <a:bodyPr/>
        <a:lstStyle/>
        <a:p>
          <a:endParaRPr lang="en-US">
            <a:latin typeface="+mn-lt"/>
          </a:endParaRPr>
        </a:p>
      </dgm:t>
    </dgm:pt>
    <dgm:pt modelId="{A551676D-CC49-4AE2-B0B6-342DC1CFF544}">
      <dgm:prSet phldrT="[Text]" custT="1"/>
      <dgm:spPr>
        <a:solidFill>
          <a:schemeClr val="accent6"/>
        </a:solidFill>
      </dgm:spPr>
      <dgm:t>
        <a:bodyPr/>
        <a:lstStyle/>
        <a:p>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gm:t>
    </dgm:pt>
    <dgm:pt modelId="{939C66CE-2431-47B0-8C3F-F0200AAFA5A7}" cxnId="{894E946D-A40F-4583-A32C-DBD09C6B9442}" type="parTrans">
      <dgm:prSet/>
      <dgm:spPr>
        <a:ln>
          <a:solidFill>
            <a:schemeClr val="bg1">
              <a:lumMod val="50000"/>
            </a:schemeClr>
          </a:solidFill>
        </a:ln>
      </dgm:spPr>
      <dgm:t>
        <a:bodyPr/>
        <a:lstStyle/>
        <a:p>
          <a:endParaRPr lang="en-US" dirty="0">
            <a:latin typeface="+mn-lt"/>
          </a:endParaRPr>
        </a:p>
      </dgm:t>
    </dgm:pt>
    <dgm:pt modelId="{661354E5-C036-46A9-82A3-15CFF42FF2E6}" cxnId="{894E946D-A40F-4583-A32C-DBD09C6B9442}" type="sibTrans">
      <dgm:prSet/>
      <dgm:spPr/>
      <dgm:t>
        <a:bodyPr/>
        <a:lstStyle/>
        <a:p>
          <a:endParaRPr lang="en-US">
            <a:latin typeface="+mn-lt"/>
          </a:endParaRPr>
        </a:p>
      </dgm:t>
    </dgm:pt>
    <dgm:pt modelId="{B4F156CE-0FF7-4091-99F4-A6FC7E1C204A}">
      <dgm:prSet phldrT="[Text]" custT="1"/>
      <dgm:spPr>
        <a:solidFill>
          <a:schemeClr val="accent4"/>
        </a:solidFill>
      </dgm:spPr>
      <dgm:t>
        <a:bodyPr/>
        <a:lstStyle/>
        <a:p>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gm:t>
    </dgm:pt>
    <dgm:pt modelId="{8318BA54-989F-491A-A6D8-9B8245BEA06B}" cxnId="{94DA9DD6-61C8-431B-A6CF-CC7068DB65E9}" type="parTrans">
      <dgm:prSet/>
      <dgm:spPr>
        <a:ln>
          <a:solidFill>
            <a:schemeClr val="bg1">
              <a:lumMod val="50000"/>
            </a:schemeClr>
          </a:solidFill>
        </a:ln>
      </dgm:spPr>
      <dgm:t>
        <a:bodyPr/>
        <a:lstStyle/>
        <a:p>
          <a:endParaRPr lang="en-US" dirty="0">
            <a:latin typeface="+mn-lt"/>
          </a:endParaRPr>
        </a:p>
      </dgm:t>
    </dgm:pt>
    <dgm:pt modelId="{4D253E61-857F-4465-AA65-75C3A0743676}" cxnId="{94DA9DD6-61C8-431B-A6CF-CC7068DB65E9}" type="sibTrans">
      <dgm:prSet/>
      <dgm:spPr/>
      <dgm:t>
        <a:bodyPr/>
        <a:lstStyle/>
        <a:p>
          <a:endParaRPr lang="en-US">
            <a:latin typeface="+mn-lt"/>
          </a:endParaRPr>
        </a:p>
      </dgm:t>
    </dgm:pt>
    <dgm:pt modelId="{E6B12FDA-E658-4FE4-A3EC-DD80B3BE5E84}">
      <dgm:prSet phldrT="[Text]" custT="1"/>
      <dgm:spPr>
        <a:solidFill>
          <a:schemeClr val="accent4"/>
        </a:solidFill>
      </dgm:spPr>
      <dgm:t>
        <a:bodyPr/>
        <a:lstStyle/>
        <a:p>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gm:t>
    </dgm:pt>
    <dgm:pt modelId="{3E27B1DB-AD1D-47C1-BB5E-B9844872F64A}" cxnId="{55B9F17E-7327-4A08-8692-898933A3FCC9}" type="parTrans">
      <dgm:prSet/>
      <dgm:spPr>
        <a:ln>
          <a:solidFill>
            <a:schemeClr val="bg1">
              <a:lumMod val="50000"/>
            </a:schemeClr>
          </a:solidFill>
        </a:ln>
      </dgm:spPr>
      <dgm:t>
        <a:bodyPr/>
        <a:lstStyle/>
        <a:p>
          <a:endParaRPr lang="en-US" dirty="0">
            <a:latin typeface="+mn-lt"/>
          </a:endParaRPr>
        </a:p>
      </dgm:t>
    </dgm:pt>
    <dgm:pt modelId="{4112E060-CA3F-48BB-97E5-A0E7F2106B14}" cxnId="{55B9F17E-7327-4A08-8692-898933A3FCC9}" type="sibTrans">
      <dgm:prSet/>
      <dgm:spPr/>
      <dgm:t>
        <a:bodyPr/>
        <a:lstStyle/>
        <a:p>
          <a:endParaRPr lang="en-US">
            <a:latin typeface="+mn-lt"/>
          </a:endParaRPr>
        </a:p>
      </dgm:t>
    </dgm:pt>
    <dgm:pt modelId="{8A77897E-C40B-40BA-9166-990A0C67DE2C}">
      <dgm:prSet phldrT="[Text]" custT="1"/>
      <dgm:spPr>
        <a:solidFill>
          <a:schemeClr val="accent2"/>
        </a:solidFill>
      </dgm:spPr>
      <dgm:t>
        <a:bodyPr/>
        <a:lstStyle/>
        <a:p>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gm:t>
    </dgm:pt>
    <dgm:pt modelId="{DDF4FFD4-B3DA-499E-B953-7E463DF54C3B}" cxnId="{3C1E95FF-18B2-4991-A9F7-5694DE21B124}" type="parTrans">
      <dgm:prSet/>
      <dgm:spPr>
        <a:ln>
          <a:solidFill>
            <a:schemeClr val="bg1">
              <a:lumMod val="50000"/>
            </a:schemeClr>
          </a:solidFill>
        </a:ln>
      </dgm:spPr>
      <dgm:t>
        <a:bodyPr/>
        <a:lstStyle/>
        <a:p>
          <a:endParaRPr lang="en-US" dirty="0">
            <a:latin typeface="+mn-lt"/>
          </a:endParaRPr>
        </a:p>
      </dgm:t>
    </dgm:pt>
    <dgm:pt modelId="{987BD950-ADB7-402E-9030-6F05901F1DFA}" cxnId="{3C1E95FF-18B2-4991-A9F7-5694DE21B124}" type="sibTrans">
      <dgm:prSet/>
      <dgm:spPr/>
      <dgm:t>
        <a:bodyPr/>
        <a:lstStyle/>
        <a:p>
          <a:endParaRPr lang="en-US">
            <a:latin typeface="+mn-lt"/>
          </a:endParaRPr>
        </a:p>
      </dgm:t>
    </dgm:pt>
    <dgm:pt modelId="{1DCF7447-7D6E-4A8E-819A-D0160B1B12EA}" type="pres">
      <dgm:prSet presAssocID="{0348C3F2-58BD-47BD-8BCD-C089BBA0B69C}" presName="diagram" presStyleCnt="0">
        <dgm:presLayoutVars>
          <dgm:chPref val="1"/>
          <dgm:dir/>
          <dgm:animOne val="branch"/>
          <dgm:animLvl val="lvl"/>
          <dgm:resizeHandles val="exact"/>
        </dgm:presLayoutVars>
      </dgm:prSet>
      <dgm:spPr/>
      <dgm:t>
        <a:bodyPr/>
        <a:lstStyle/>
        <a:p>
          <a:endParaRPr lang="zh-CN" altLang="en-US"/>
        </a:p>
      </dgm:t>
    </dgm:pt>
    <dgm:pt modelId="{7B9EE70C-9398-43D6-A996-503F9B71B001}" type="pres">
      <dgm:prSet presAssocID="{0D83D648-0BBE-47A9-9F37-04426A8365E0}" presName="root1" presStyleCnt="0"/>
      <dgm:spPr/>
    </dgm:pt>
    <dgm:pt modelId="{DDDD11BC-0C8E-401C-AA67-608C452C7827}" type="pres">
      <dgm:prSet presAssocID="{0D83D648-0BBE-47A9-9F37-04426A8365E0}" presName="LevelOneTextNode" presStyleLbl="node0" presStyleIdx="0" presStyleCnt="1">
        <dgm:presLayoutVars>
          <dgm:chPref val="3"/>
        </dgm:presLayoutVars>
      </dgm:prSet>
      <dgm:spPr/>
      <dgm:t>
        <a:bodyPr/>
        <a:lstStyle/>
        <a:p>
          <a:endParaRPr lang="zh-CN" altLang="en-US"/>
        </a:p>
      </dgm:t>
    </dgm:pt>
    <dgm:pt modelId="{01562803-EB2A-47AD-89E6-992401D1EDF5}" type="pres">
      <dgm:prSet presAssocID="{0D83D648-0BBE-47A9-9F37-04426A8365E0}" presName="level2hierChild" presStyleCnt="0"/>
      <dgm:spPr/>
    </dgm:pt>
    <dgm:pt modelId="{9B8CCBCD-0637-43F5-A2D4-8A8344F1C387}" type="pres">
      <dgm:prSet presAssocID="{B7FACE7E-9A42-499F-80A3-EDE10265E51B}" presName="conn2-1" presStyleLbl="parChTrans1D2" presStyleIdx="0" presStyleCnt="2"/>
      <dgm:spPr/>
      <dgm:t>
        <a:bodyPr/>
        <a:lstStyle/>
        <a:p>
          <a:endParaRPr lang="zh-CN" altLang="en-US"/>
        </a:p>
      </dgm:t>
    </dgm:pt>
    <dgm:pt modelId="{E598D6C4-F838-462D-B9B0-7C798B93DE81}" type="pres">
      <dgm:prSet presAssocID="{B7FACE7E-9A42-499F-80A3-EDE10265E51B}" presName="connTx" presStyleLbl="parChTrans1D2" presStyleIdx="0" presStyleCnt="2"/>
      <dgm:spPr/>
      <dgm:t>
        <a:bodyPr/>
        <a:lstStyle/>
        <a:p>
          <a:endParaRPr lang="zh-CN" altLang="en-US"/>
        </a:p>
      </dgm:t>
    </dgm:pt>
    <dgm:pt modelId="{6CEEBE15-355E-4229-972E-18D90634F45F}" type="pres">
      <dgm:prSet presAssocID="{D5606266-333B-423D-A909-98458B467AEB}" presName="root2" presStyleCnt="0"/>
      <dgm:spPr/>
    </dgm:pt>
    <dgm:pt modelId="{7824251A-74B6-4FDB-A1CA-3ADFCA8F8C22}" type="pres">
      <dgm:prSet presAssocID="{D5606266-333B-423D-A909-98458B467AEB}" presName="LevelTwoTextNode" presStyleLbl="node2" presStyleIdx="0" presStyleCnt="2">
        <dgm:presLayoutVars>
          <dgm:chPref val="3"/>
        </dgm:presLayoutVars>
      </dgm:prSet>
      <dgm:spPr/>
      <dgm:t>
        <a:bodyPr/>
        <a:lstStyle/>
        <a:p>
          <a:endParaRPr lang="zh-CN" altLang="en-US"/>
        </a:p>
      </dgm:t>
    </dgm:pt>
    <dgm:pt modelId="{A64CACAF-9C23-4E9E-B1F3-6895C66D6696}" type="pres">
      <dgm:prSet presAssocID="{D5606266-333B-423D-A909-98458B467AEB}" presName="level3hierChild" presStyleCnt="0"/>
      <dgm:spPr/>
    </dgm:pt>
    <dgm:pt modelId="{E7D33D43-16C6-4BD9-A12B-55EAE0F29262}" type="pres">
      <dgm:prSet presAssocID="{939C66CE-2431-47B0-8C3F-F0200AAFA5A7}" presName="conn2-1" presStyleLbl="parChTrans1D3" presStyleIdx="0" presStyleCnt="3"/>
      <dgm:spPr/>
      <dgm:t>
        <a:bodyPr/>
        <a:lstStyle/>
        <a:p>
          <a:endParaRPr lang="zh-CN" altLang="en-US"/>
        </a:p>
      </dgm:t>
    </dgm:pt>
    <dgm:pt modelId="{08E485F9-33D8-46B6-B438-31060C956EFD}" type="pres">
      <dgm:prSet presAssocID="{939C66CE-2431-47B0-8C3F-F0200AAFA5A7}" presName="connTx" presStyleLbl="parChTrans1D3" presStyleIdx="0" presStyleCnt="3"/>
      <dgm:spPr/>
      <dgm:t>
        <a:bodyPr/>
        <a:lstStyle/>
        <a:p>
          <a:endParaRPr lang="zh-CN" altLang="en-US"/>
        </a:p>
      </dgm:t>
    </dgm:pt>
    <dgm:pt modelId="{3287E8DE-EEC9-4344-9A00-5074F3122975}" type="pres">
      <dgm:prSet presAssocID="{A551676D-CC49-4AE2-B0B6-342DC1CFF544}" presName="root2" presStyleCnt="0"/>
      <dgm:spPr/>
    </dgm:pt>
    <dgm:pt modelId="{9D3E6734-8E19-492A-858E-DC9EDF1BD93E}" type="pres">
      <dgm:prSet presAssocID="{A551676D-CC49-4AE2-B0B6-342DC1CFF544}" presName="LevelTwoTextNode" presStyleLbl="node3" presStyleIdx="0" presStyleCnt="3">
        <dgm:presLayoutVars>
          <dgm:chPref val="3"/>
        </dgm:presLayoutVars>
      </dgm:prSet>
      <dgm:spPr/>
      <dgm:t>
        <a:bodyPr/>
        <a:lstStyle/>
        <a:p>
          <a:endParaRPr lang="zh-CN" altLang="en-US"/>
        </a:p>
      </dgm:t>
    </dgm:pt>
    <dgm:pt modelId="{9B4EE49B-4277-4A57-84DA-E40E663DA687}" type="pres">
      <dgm:prSet presAssocID="{A551676D-CC49-4AE2-B0B6-342DC1CFF544}" presName="level3hierChild" presStyleCnt="0"/>
      <dgm:spPr/>
    </dgm:pt>
    <dgm:pt modelId="{752D8B74-00E3-4CC4-9CB1-E24CA4330283}" type="pres">
      <dgm:prSet presAssocID="{8318BA54-989F-491A-A6D8-9B8245BEA06B}" presName="conn2-1" presStyleLbl="parChTrans1D3" presStyleIdx="1" presStyleCnt="3"/>
      <dgm:spPr/>
      <dgm:t>
        <a:bodyPr/>
        <a:lstStyle/>
        <a:p>
          <a:endParaRPr lang="zh-CN" altLang="en-US"/>
        </a:p>
      </dgm:t>
    </dgm:pt>
    <dgm:pt modelId="{3138823C-D776-4353-9F06-42E45663CE2B}" type="pres">
      <dgm:prSet presAssocID="{8318BA54-989F-491A-A6D8-9B8245BEA06B}" presName="connTx" presStyleLbl="parChTrans1D3" presStyleIdx="1" presStyleCnt="3"/>
      <dgm:spPr/>
      <dgm:t>
        <a:bodyPr/>
        <a:lstStyle/>
        <a:p>
          <a:endParaRPr lang="zh-CN" altLang="en-US"/>
        </a:p>
      </dgm:t>
    </dgm:pt>
    <dgm:pt modelId="{14FFCD4D-E96D-49DB-890D-4160358611B0}" type="pres">
      <dgm:prSet presAssocID="{B4F156CE-0FF7-4091-99F4-A6FC7E1C204A}" presName="root2" presStyleCnt="0"/>
      <dgm:spPr/>
    </dgm:pt>
    <dgm:pt modelId="{3C601F50-617E-4F36-B4F4-6A305CEA45A8}" type="pres">
      <dgm:prSet presAssocID="{B4F156CE-0FF7-4091-99F4-A6FC7E1C204A}" presName="LevelTwoTextNode" presStyleLbl="node3" presStyleIdx="1" presStyleCnt="3">
        <dgm:presLayoutVars>
          <dgm:chPref val="3"/>
        </dgm:presLayoutVars>
      </dgm:prSet>
      <dgm:spPr/>
      <dgm:t>
        <a:bodyPr/>
        <a:lstStyle/>
        <a:p>
          <a:endParaRPr lang="zh-CN" altLang="en-US"/>
        </a:p>
      </dgm:t>
    </dgm:pt>
    <dgm:pt modelId="{B28AE5D0-4ADD-4255-B127-C0104F109402}" type="pres">
      <dgm:prSet presAssocID="{B4F156CE-0FF7-4091-99F4-A6FC7E1C204A}" presName="level3hierChild" presStyleCnt="0"/>
      <dgm:spPr/>
    </dgm:pt>
    <dgm:pt modelId="{CC50226B-A2A5-40B9-8FED-4D2F43200079}" type="pres">
      <dgm:prSet presAssocID="{3E27B1DB-AD1D-47C1-BB5E-B9844872F64A}" presName="conn2-1" presStyleLbl="parChTrans1D2" presStyleIdx="1" presStyleCnt="2"/>
      <dgm:spPr/>
      <dgm:t>
        <a:bodyPr/>
        <a:lstStyle/>
        <a:p>
          <a:endParaRPr lang="zh-CN" altLang="en-US"/>
        </a:p>
      </dgm:t>
    </dgm:pt>
    <dgm:pt modelId="{492DA9F0-9FD1-4050-93FB-808991411D75}" type="pres">
      <dgm:prSet presAssocID="{3E27B1DB-AD1D-47C1-BB5E-B9844872F64A}" presName="connTx" presStyleLbl="parChTrans1D2" presStyleIdx="1" presStyleCnt="2"/>
      <dgm:spPr/>
      <dgm:t>
        <a:bodyPr/>
        <a:lstStyle/>
        <a:p>
          <a:endParaRPr lang="zh-CN" altLang="en-US"/>
        </a:p>
      </dgm:t>
    </dgm:pt>
    <dgm:pt modelId="{8D16DC04-E7D0-4BC6-8E08-5275B2F21003}" type="pres">
      <dgm:prSet presAssocID="{E6B12FDA-E658-4FE4-A3EC-DD80B3BE5E84}" presName="root2" presStyleCnt="0"/>
      <dgm:spPr/>
    </dgm:pt>
    <dgm:pt modelId="{A083CE37-5C5D-4BE0-B9BE-BBDCAA906D48}" type="pres">
      <dgm:prSet presAssocID="{E6B12FDA-E658-4FE4-A3EC-DD80B3BE5E84}" presName="LevelTwoTextNode" presStyleLbl="node2" presStyleIdx="1" presStyleCnt="2">
        <dgm:presLayoutVars>
          <dgm:chPref val="3"/>
        </dgm:presLayoutVars>
      </dgm:prSet>
      <dgm:spPr/>
      <dgm:t>
        <a:bodyPr/>
        <a:lstStyle/>
        <a:p>
          <a:endParaRPr lang="zh-CN" altLang="en-US"/>
        </a:p>
      </dgm:t>
    </dgm:pt>
    <dgm:pt modelId="{00328D53-8E07-4FFE-B956-D96A9B41915A}" type="pres">
      <dgm:prSet presAssocID="{E6B12FDA-E658-4FE4-A3EC-DD80B3BE5E84}" presName="level3hierChild" presStyleCnt="0"/>
      <dgm:spPr/>
    </dgm:pt>
    <dgm:pt modelId="{118D2561-5941-44F9-AB91-94B7866813E7}" type="pres">
      <dgm:prSet presAssocID="{DDF4FFD4-B3DA-499E-B953-7E463DF54C3B}" presName="conn2-1" presStyleLbl="parChTrans1D3" presStyleIdx="2" presStyleCnt="3"/>
      <dgm:spPr/>
      <dgm:t>
        <a:bodyPr/>
        <a:lstStyle/>
        <a:p>
          <a:endParaRPr lang="zh-CN" altLang="en-US"/>
        </a:p>
      </dgm:t>
    </dgm:pt>
    <dgm:pt modelId="{E1324AEB-2BAF-418D-B83A-FB14A93EB043}" type="pres">
      <dgm:prSet presAssocID="{DDF4FFD4-B3DA-499E-B953-7E463DF54C3B}" presName="connTx" presStyleLbl="parChTrans1D3" presStyleIdx="2" presStyleCnt="3"/>
      <dgm:spPr/>
      <dgm:t>
        <a:bodyPr/>
        <a:lstStyle/>
        <a:p>
          <a:endParaRPr lang="zh-CN" altLang="en-US"/>
        </a:p>
      </dgm:t>
    </dgm:pt>
    <dgm:pt modelId="{A84EC688-B695-4878-A735-33012CE85D15}" type="pres">
      <dgm:prSet presAssocID="{8A77897E-C40B-40BA-9166-990A0C67DE2C}" presName="root2" presStyleCnt="0"/>
      <dgm:spPr/>
    </dgm:pt>
    <dgm:pt modelId="{6D0584DE-FE12-4E11-B4DF-34F67DDC0A75}" type="pres">
      <dgm:prSet presAssocID="{8A77897E-C40B-40BA-9166-990A0C67DE2C}" presName="LevelTwoTextNode" presStyleLbl="node3" presStyleIdx="2" presStyleCnt="3">
        <dgm:presLayoutVars>
          <dgm:chPref val="3"/>
        </dgm:presLayoutVars>
      </dgm:prSet>
      <dgm:spPr/>
      <dgm:t>
        <a:bodyPr/>
        <a:lstStyle/>
        <a:p>
          <a:endParaRPr lang="zh-CN" altLang="en-US"/>
        </a:p>
      </dgm:t>
    </dgm:pt>
    <dgm:pt modelId="{E43C91C7-D6E6-4883-ABDC-278808CA482A}" type="pres">
      <dgm:prSet presAssocID="{8A77897E-C40B-40BA-9166-990A0C67DE2C}" presName="level3hierChild" presStyleCnt="0"/>
      <dgm:spPr/>
    </dgm:pt>
  </dgm:ptLst>
  <dgm:cxnLst>
    <dgm:cxn modelId="{95FB25EB-688C-404F-B56C-770A98ACE540}" srcId="{0348C3F2-58BD-47BD-8BCD-C089BBA0B69C}" destId="{0D83D648-0BBE-47A9-9F37-04426A8365E0}" srcOrd="0" destOrd="0" parTransId="{D153B222-579A-4C97-82D6-BDB03F7B5A4E}" sibTransId="{4F7000BA-7E57-412C-99CF-49FF2514F6C1}"/>
    <dgm:cxn modelId="{1B2F83BE-D8FD-4224-8175-D75DD4D50FD8}" type="presOf" srcId="{3E27B1DB-AD1D-47C1-BB5E-B9844872F64A}" destId="{492DA9F0-9FD1-4050-93FB-808991411D75}" srcOrd="1" destOrd="0" presId="urn:microsoft.com/office/officeart/2005/8/layout/hierarchy2#1"/>
    <dgm:cxn modelId="{3C1E95FF-18B2-4991-A9F7-5694DE21B124}" srcId="{E6B12FDA-E658-4FE4-A3EC-DD80B3BE5E84}" destId="{8A77897E-C40B-40BA-9166-990A0C67DE2C}" srcOrd="0" destOrd="0" parTransId="{DDF4FFD4-B3DA-499E-B953-7E463DF54C3B}" sibTransId="{987BD950-ADB7-402E-9030-6F05901F1DFA}"/>
    <dgm:cxn modelId="{346B3D0E-34E0-46AD-B98A-C1455DD42431}" type="presOf" srcId="{DDF4FFD4-B3DA-499E-B953-7E463DF54C3B}" destId="{E1324AEB-2BAF-418D-B83A-FB14A93EB043}" srcOrd="1" destOrd="0" presId="urn:microsoft.com/office/officeart/2005/8/layout/hierarchy2#1"/>
    <dgm:cxn modelId="{94DA9DD6-61C8-431B-A6CF-CC7068DB65E9}" srcId="{D5606266-333B-423D-A909-98458B467AEB}" destId="{B4F156CE-0FF7-4091-99F4-A6FC7E1C204A}" srcOrd="1" destOrd="0" parTransId="{8318BA54-989F-491A-A6D8-9B8245BEA06B}" sibTransId="{4D253E61-857F-4465-AA65-75C3A0743676}"/>
    <dgm:cxn modelId="{EC5F50DD-C79F-43C2-9505-24A2305A9500}" type="presOf" srcId="{8A77897E-C40B-40BA-9166-990A0C67DE2C}" destId="{6D0584DE-FE12-4E11-B4DF-34F67DDC0A75}" srcOrd="0" destOrd="0" presId="urn:microsoft.com/office/officeart/2005/8/layout/hierarchy2#1"/>
    <dgm:cxn modelId="{894E946D-A40F-4583-A32C-DBD09C6B9442}" srcId="{D5606266-333B-423D-A909-98458B467AEB}" destId="{A551676D-CC49-4AE2-B0B6-342DC1CFF544}" srcOrd="0" destOrd="0" parTransId="{939C66CE-2431-47B0-8C3F-F0200AAFA5A7}" sibTransId="{661354E5-C036-46A9-82A3-15CFF42FF2E6}"/>
    <dgm:cxn modelId="{E172994F-D248-4484-B7A1-90D919059DBD}" type="presOf" srcId="{3E27B1DB-AD1D-47C1-BB5E-B9844872F64A}" destId="{CC50226B-A2A5-40B9-8FED-4D2F43200079}" srcOrd="0" destOrd="0" presId="urn:microsoft.com/office/officeart/2005/8/layout/hierarchy2#1"/>
    <dgm:cxn modelId="{435372DF-8E3E-4B68-9BFA-236A107A51B0}" type="presOf" srcId="{939C66CE-2431-47B0-8C3F-F0200AAFA5A7}" destId="{08E485F9-33D8-46B6-B438-31060C956EFD}" srcOrd="1" destOrd="0" presId="urn:microsoft.com/office/officeart/2005/8/layout/hierarchy2#1"/>
    <dgm:cxn modelId="{9A9E06ED-0A02-4FCA-AC59-8E4EC505948B}" srcId="{0D83D648-0BBE-47A9-9F37-04426A8365E0}" destId="{D5606266-333B-423D-A909-98458B467AEB}" srcOrd="0" destOrd="0" parTransId="{B7FACE7E-9A42-499F-80A3-EDE10265E51B}" sibTransId="{59B9D6D3-07E6-4832-A7EC-7B5AE1C82513}"/>
    <dgm:cxn modelId="{3983F42B-5EFD-4AFA-9213-86945221E143}" type="presOf" srcId="{B7FACE7E-9A42-499F-80A3-EDE10265E51B}" destId="{9B8CCBCD-0637-43F5-A2D4-8A8344F1C387}" srcOrd="0" destOrd="0" presId="urn:microsoft.com/office/officeart/2005/8/layout/hierarchy2#1"/>
    <dgm:cxn modelId="{3BD78D3B-DBFC-464A-A618-79FC9CE414F7}" type="presOf" srcId="{D5606266-333B-423D-A909-98458B467AEB}" destId="{7824251A-74B6-4FDB-A1CA-3ADFCA8F8C22}" srcOrd="0" destOrd="0" presId="urn:microsoft.com/office/officeart/2005/8/layout/hierarchy2#1"/>
    <dgm:cxn modelId="{E4493978-22A7-42DD-ACD2-7581554968C5}" type="presOf" srcId="{8318BA54-989F-491A-A6D8-9B8245BEA06B}" destId="{752D8B74-00E3-4CC4-9CB1-E24CA4330283}" srcOrd="0" destOrd="0" presId="urn:microsoft.com/office/officeart/2005/8/layout/hierarchy2#1"/>
    <dgm:cxn modelId="{98F47179-D60B-449A-AC70-D9C5E1D8E3E6}" type="presOf" srcId="{DDF4FFD4-B3DA-499E-B953-7E463DF54C3B}" destId="{118D2561-5941-44F9-AB91-94B7866813E7}" srcOrd="0" destOrd="0" presId="urn:microsoft.com/office/officeart/2005/8/layout/hierarchy2#1"/>
    <dgm:cxn modelId="{890CD6BA-1AA6-421C-BC6F-2A6B45D8EFEB}" type="presOf" srcId="{8318BA54-989F-491A-A6D8-9B8245BEA06B}" destId="{3138823C-D776-4353-9F06-42E45663CE2B}" srcOrd="1" destOrd="0" presId="urn:microsoft.com/office/officeart/2005/8/layout/hierarchy2#1"/>
    <dgm:cxn modelId="{2E49813F-8403-4BDF-8790-FBBD03D3A6C1}" type="presOf" srcId="{B4F156CE-0FF7-4091-99F4-A6FC7E1C204A}" destId="{3C601F50-617E-4F36-B4F4-6A305CEA45A8}" srcOrd="0" destOrd="0" presId="urn:microsoft.com/office/officeart/2005/8/layout/hierarchy2#1"/>
    <dgm:cxn modelId="{DAC2EE5A-EF9D-4D4D-AA35-3FDA62C039C5}" type="presOf" srcId="{939C66CE-2431-47B0-8C3F-F0200AAFA5A7}" destId="{E7D33D43-16C6-4BD9-A12B-55EAE0F29262}" srcOrd="0" destOrd="0" presId="urn:microsoft.com/office/officeart/2005/8/layout/hierarchy2#1"/>
    <dgm:cxn modelId="{B308BC15-06D0-415E-BC10-7584E55D7EEB}" type="presOf" srcId="{B7FACE7E-9A42-499F-80A3-EDE10265E51B}" destId="{E598D6C4-F838-462D-B9B0-7C798B93DE81}" srcOrd="1" destOrd="0" presId="urn:microsoft.com/office/officeart/2005/8/layout/hierarchy2#1"/>
    <dgm:cxn modelId="{3E9B3C0F-0BA6-46DC-A753-9D10EEB0457A}" type="presOf" srcId="{E6B12FDA-E658-4FE4-A3EC-DD80B3BE5E84}" destId="{A083CE37-5C5D-4BE0-B9BE-BBDCAA906D48}" srcOrd="0" destOrd="0" presId="urn:microsoft.com/office/officeart/2005/8/layout/hierarchy2#1"/>
    <dgm:cxn modelId="{F88EF1E4-0E49-4A1D-8DAC-5F2862CE4DFC}" type="presOf" srcId="{0348C3F2-58BD-47BD-8BCD-C089BBA0B69C}" destId="{1DCF7447-7D6E-4A8E-819A-D0160B1B12EA}" srcOrd="0" destOrd="0" presId="urn:microsoft.com/office/officeart/2005/8/layout/hierarchy2#1"/>
    <dgm:cxn modelId="{DC6082A8-B834-4003-9E98-C17AEBF9C509}" type="presOf" srcId="{A551676D-CC49-4AE2-B0B6-342DC1CFF544}" destId="{9D3E6734-8E19-492A-858E-DC9EDF1BD93E}" srcOrd="0" destOrd="0" presId="urn:microsoft.com/office/officeart/2005/8/layout/hierarchy2#1"/>
    <dgm:cxn modelId="{B55419A9-72A8-4C0A-A821-171D08CDF94C}" type="presOf" srcId="{0D83D648-0BBE-47A9-9F37-04426A8365E0}" destId="{DDDD11BC-0C8E-401C-AA67-608C452C7827}" srcOrd="0" destOrd="0" presId="urn:microsoft.com/office/officeart/2005/8/layout/hierarchy2#1"/>
    <dgm:cxn modelId="{55B9F17E-7327-4A08-8692-898933A3FCC9}" srcId="{0D83D648-0BBE-47A9-9F37-04426A8365E0}" destId="{E6B12FDA-E658-4FE4-A3EC-DD80B3BE5E84}" srcOrd="1" destOrd="0" parTransId="{3E27B1DB-AD1D-47C1-BB5E-B9844872F64A}" sibTransId="{4112E060-CA3F-48BB-97E5-A0E7F2106B14}"/>
    <dgm:cxn modelId="{46A033A5-7896-4F7A-8A7E-8A39E21808A7}" type="presParOf" srcId="{1DCF7447-7D6E-4A8E-819A-D0160B1B12EA}" destId="{7B9EE70C-9398-43D6-A996-503F9B71B001}" srcOrd="0" destOrd="0" presId="urn:microsoft.com/office/officeart/2005/8/layout/hierarchy2#1"/>
    <dgm:cxn modelId="{942CD9C0-9838-4717-AB29-1B829ADF1B40}" type="presParOf" srcId="{7B9EE70C-9398-43D6-A996-503F9B71B001}" destId="{DDDD11BC-0C8E-401C-AA67-608C452C7827}" srcOrd="0" destOrd="0" presId="urn:microsoft.com/office/officeart/2005/8/layout/hierarchy2#1"/>
    <dgm:cxn modelId="{68D5979E-B97D-4680-86CC-E112E73BB487}" type="presParOf" srcId="{7B9EE70C-9398-43D6-A996-503F9B71B001}" destId="{01562803-EB2A-47AD-89E6-992401D1EDF5}" srcOrd="1" destOrd="0" presId="urn:microsoft.com/office/officeart/2005/8/layout/hierarchy2#1"/>
    <dgm:cxn modelId="{B4D8F8EC-1DAC-46B3-BCDE-C20E74965CC5}" type="presParOf" srcId="{01562803-EB2A-47AD-89E6-992401D1EDF5}" destId="{9B8CCBCD-0637-43F5-A2D4-8A8344F1C387}" srcOrd="0" destOrd="0" presId="urn:microsoft.com/office/officeart/2005/8/layout/hierarchy2#1"/>
    <dgm:cxn modelId="{0467F5AD-CD00-432A-AF36-24691419B8E5}" type="presParOf" srcId="{9B8CCBCD-0637-43F5-A2D4-8A8344F1C387}" destId="{E598D6C4-F838-462D-B9B0-7C798B93DE81}" srcOrd="0" destOrd="0" presId="urn:microsoft.com/office/officeart/2005/8/layout/hierarchy2#1"/>
    <dgm:cxn modelId="{C4C9E21A-D2E1-43B2-965F-8349971E2F7E}" type="presParOf" srcId="{01562803-EB2A-47AD-89E6-992401D1EDF5}" destId="{6CEEBE15-355E-4229-972E-18D90634F45F}" srcOrd="1" destOrd="0" presId="urn:microsoft.com/office/officeart/2005/8/layout/hierarchy2#1"/>
    <dgm:cxn modelId="{BABACC41-7BB3-46F8-ADD3-A845611A0EDF}" type="presParOf" srcId="{6CEEBE15-355E-4229-972E-18D90634F45F}" destId="{7824251A-74B6-4FDB-A1CA-3ADFCA8F8C22}" srcOrd="0" destOrd="0" presId="urn:microsoft.com/office/officeart/2005/8/layout/hierarchy2#1"/>
    <dgm:cxn modelId="{A466485D-1F99-4DF0-8022-9090D3293810}" type="presParOf" srcId="{6CEEBE15-355E-4229-972E-18D90634F45F}" destId="{A64CACAF-9C23-4E9E-B1F3-6895C66D6696}" srcOrd="1" destOrd="0" presId="urn:microsoft.com/office/officeart/2005/8/layout/hierarchy2#1"/>
    <dgm:cxn modelId="{5E7F5348-B831-4E55-8BDC-7CF3A11C0BB1}" type="presParOf" srcId="{A64CACAF-9C23-4E9E-B1F3-6895C66D6696}" destId="{E7D33D43-16C6-4BD9-A12B-55EAE0F29262}" srcOrd="0" destOrd="0" presId="urn:microsoft.com/office/officeart/2005/8/layout/hierarchy2#1"/>
    <dgm:cxn modelId="{79C23A27-AF6B-4130-AF61-FC2ACA08758D}" type="presParOf" srcId="{E7D33D43-16C6-4BD9-A12B-55EAE0F29262}" destId="{08E485F9-33D8-46B6-B438-31060C956EFD}" srcOrd="0" destOrd="0" presId="urn:microsoft.com/office/officeart/2005/8/layout/hierarchy2#1"/>
    <dgm:cxn modelId="{D5ABEE97-F4EF-48A6-8072-B365E2B98B9C}" type="presParOf" srcId="{A64CACAF-9C23-4E9E-B1F3-6895C66D6696}" destId="{3287E8DE-EEC9-4344-9A00-5074F3122975}" srcOrd="1" destOrd="0" presId="urn:microsoft.com/office/officeart/2005/8/layout/hierarchy2#1"/>
    <dgm:cxn modelId="{8591BA5D-BDD9-4948-86AD-B3C9FA832D82}" type="presParOf" srcId="{3287E8DE-EEC9-4344-9A00-5074F3122975}" destId="{9D3E6734-8E19-492A-858E-DC9EDF1BD93E}" srcOrd="0" destOrd="0" presId="urn:microsoft.com/office/officeart/2005/8/layout/hierarchy2#1"/>
    <dgm:cxn modelId="{ED6DCD8A-94CA-498D-9FA3-BEA776B9F7BC}" type="presParOf" srcId="{3287E8DE-EEC9-4344-9A00-5074F3122975}" destId="{9B4EE49B-4277-4A57-84DA-E40E663DA687}" srcOrd="1" destOrd="0" presId="urn:microsoft.com/office/officeart/2005/8/layout/hierarchy2#1"/>
    <dgm:cxn modelId="{00A3AAD4-AB62-439A-92DC-5FF253B80CE3}" type="presParOf" srcId="{A64CACAF-9C23-4E9E-B1F3-6895C66D6696}" destId="{752D8B74-00E3-4CC4-9CB1-E24CA4330283}" srcOrd="2" destOrd="0" presId="urn:microsoft.com/office/officeart/2005/8/layout/hierarchy2#1"/>
    <dgm:cxn modelId="{84300F77-CBC7-4790-A06B-4839CC1671BF}" type="presParOf" srcId="{752D8B74-00E3-4CC4-9CB1-E24CA4330283}" destId="{3138823C-D776-4353-9F06-42E45663CE2B}" srcOrd="0" destOrd="0" presId="urn:microsoft.com/office/officeart/2005/8/layout/hierarchy2#1"/>
    <dgm:cxn modelId="{59AFFF1E-181F-49CB-9183-A344AB02C45B}" type="presParOf" srcId="{A64CACAF-9C23-4E9E-B1F3-6895C66D6696}" destId="{14FFCD4D-E96D-49DB-890D-4160358611B0}" srcOrd="3" destOrd="0" presId="urn:microsoft.com/office/officeart/2005/8/layout/hierarchy2#1"/>
    <dgm:cxn modelId="{95148FA5-A94A-44D3-84AA-2061CDB8366D}" type="presParOf" srcId="{14FFCD4D-E96D-49DB-890D-4160358611B0}" destId="{3C601F50-617E-4F36-B4F4-6A305CEA45A8}" srcOrd="0" destOrd="0" presId="urn:microsoft.com/office/officeart/2005/8/layout/hierarchy2#1"/>
    <dgm:cxn modelId="{A70344CE-D530-4012-8CB5-3FCB3F882854}" type="presParOf" srcId="{14FFCD4D-E96D-49DB-890D-4160358611B0}" destId="{B28AE5D0-4ADD-4255-B127-C0104F109402}" srcOrd="1" destOrd="0" presId="urn:microsoft.com/office/officeart/2005/8/layout/hierarchy2#1"/>
    <dgm:cxn modelId="{C5E4F0DF-5C36-43E0-8853-0D7CA43C0533}" type="presParOf" srcId="{01562803-EB2A-47AD-89E6-992401D1EDF5}" destId="{CC50226B-A2A5-40B9-8FED-4D2F43200079}" srcOrd="2" destOrd="0" presId="urn:microsoft.com/office/officeart/2005/8/layout/hierarchy2#1"/>
    <dgm:cxn modelId="{898BEE30-A9A9-433B-95FD-3937F1858FBF}" type="presParOf" srcId="{CC50226B-A2A5-40B9-8FED-4D2F43200079}" destId="{492DA9F0-9FD1-4050-93FB-808991411D75}" srcOrd="0" destOrd="0" presId="urn:microsoft.com/office/officeart/2005/8/layout/hierarchy2#1"/>
    <dgm:cxn modelId="{5BB604CA-03F1-4274-912E-18FE8E804010}" type="presParOf" srcId="{01562803-EB2A-47AD-89E6-992401D1EDF5}" destId="{8D16DC04-E7D0-4BC6-8E08-5275B2F21003}" srcOrd="3" destOrd="0" presId="urn:microsoft.com/office/officeart/2005/8/layout/hierarchy2#1"/>
    <dgm:cxn modelId="{2BA60A9D-DA1A-42ED-B6EE-9287E837C658}" type="presParOf" srcId="{8D16DC04-E7D0-4BC6-8E08-5275B2F21003}" destId="{A083CE37-5C5D-4BE0-B9BE-BBDCAA906D48}" srcOrd="0" destOrd="0" presId="urn:microsoft.com/office/officeart/2005/8/layout/hierarchy2#1"/>
    <dgm:cxn modelId="{929C3C1C-F546-4606-8654-679D3D90B23C}" type="presParOf" srcId="{8D16DC04-E7D0-4BC6-8E08-5275B2F21003}" destId="{00328D53-8E07-4FFE-B956-D96A9B41915A}" srcOrd="1" destOrd="0" presId="urn:microsoft.com/office/officeart/2005/8/layout/hierarchy2#1"/>
    <dgm:cxn modelId="{287BF4E8-B3AA-4613-B3B6-411C4B6F92C3}" type="presParOf" srcId="{00328D53-8E07-4FFE-B956-D96A9B41915A}" destId="{118D2561-5941-44F9-AB91-94B7866813E7}" srcOrd="0" destOrd="0" presId="urn:microsoft.com/office/officeart/2005/8/layout/hierarchy2#1"/>
    <dgm:cxn modelId="{650D01C7-98C0-4824-8CC1-3269E61CFC9B}" type="presParOf" srcId="{118D2561-5941-44F9-AB91-94B7866813E7}" destId="{E1324AEB-2BAF-418D-B83A-FB14A93EB043}" srcOrd="0" destOrd="0" presId="urn:microsoft.com/office/officeart/2005/8/layout/hierarchy2#1"/>
    <dgm:cxn modelId="{CF727257-C7FD-41E9-9123-AE2527B085E7}" type="presParOf" srcId="{00328D53-8E07-4FFE-B956-D96A9B41915A}" destId="{A84EC688-B695-4878-A735-33012CE85D15}" srcOrd="1" destOrd="0" presId="urn:microsoft.com/office/officeart/2005/8/layout/hierarchy2#1"/>
    <dgm:cxn modelId="{E7338E6B-8EF0-4733-9468-DDB180DDF6EE}" type="presParOf" srcId="{A84EC688-B695-4878-A735-33012CE85D15}" destId="{6D0584DE-FE12-4E11-B4DF-34F67DDC0A75}" srcOrd="0" destOrd="0" presId="urn:microsoft.com/office/officeart/2005/8/layout/hierarchy2#1"/>
    <dgm:cxn modelId="{C6E79029-0F5C-4F34-9633-58F524E2084E}" type="presParOf" srcId="{A84EC688-B695-4878-A735-33012CE85D15}" destId="{E43C91C7-D6E6-4883-ABDC-278808CA482A}"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59243" cy="5306162"/>
        <a:chOff x="0" y="0"/>
        <a:chExt cx="7959243" cy="5306162"/>
      </a:xfrm>
    </dsp:grpSpPr>
    <dsp:sp modelId="{DDDD11BC-0C8E-401C-AA67-608C452C7827}">
      <dsp:nvSpPr>
        <dsp:cNvPr id="3" name="圆角矩形 2"/>
        <dsp:cNvSpPr/>
      </dsp:nvSpPr>
      <dsp:spPr bwMode="white">
        <a:xfrm>
          <a:off x="0" y="2430536"/>
          <a:ext cx="2094538" cy="1047269"/>
        </a:xfrm>
        <a:prstGeom prst="roundRect">
          <a:avLst>
            <a:gd name="adj" fmla="val 10000"/>
          </a:avLst>
        </a:prstGeom>
        <a:solidFill>
          <a:schemeClr val="accent2"/>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sp:txBody>
      <dsp:txXfrm>
        <a:off x="0" y="2430536"/>
        <a:ext cx="2094538" cy="1047269"/>
      </dsp:txXfrm>
    </dsp:sp>
    <dsp:sp modelId="{9B8CCBCD-0637-43F5-A2D4-8A8344F1C387}">
      <dsp:nvSpPr>
        <dsp:cNvPr id="4" name="任意多边形 3"/>
        <dsp:cNvSpPr/>
      </dsp:nvSpPr>
      <dsp:spPr bwMode="white">
        <a:xfrm>
          <a:off x="1897444" y="2484773"/>
          <a:ext cx="1232002" cy="35526"/>
        </a:xfrm>
        <a:custGeom>
          <a:avLst/>
          <a:gdLst/>
          <a:ahLst/>
          <a:cxnLst/>
          <a:pathLst>
            <a:path w="1940" h="56">
              <a:moveTo>
                <a:pt x="310" y="739"/>
              </a:moveTo>
              <a:lnTo>
                <a:pt x="1630" y="-683"/>
              </a:lnTo>
            </a:path>
          </a:pathLst>
        </a:custGeom>
        <a:ln>
          <a:solidFill>
            <a:schemeClr val="bg1">
              <a:lumMod val="50000"/>
            </a:schemeClr>
          </a:solidFill>
        </a:ln>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solidFill>
              <a:schemeClr val="tx1"/>
            </a:solidFill>
            <a:latin typeface="+mn-lt"/>
          </a:endParaRPr>
        </a:p>
      </dsp:txBody>
      <dsp:txXfrm>
        <a:off x="1897444" y="2484773"/>
        <a:ext cx="1232002" cy="35526"/>
      </dsp:txXfrm>
    </dsp:sp>
    <dsp:sp modelId="{7824251A-74B6-4FDB-A1CA-3ADFCA8F8C22}">
      <dsp:nvSpPr>
        <dsp:cNvPr id="5" name="圆角矩形 4"/>
        <dsp:cNvSpPr/>
      </dsp:nvSpPr>
      <dsp:spPr bwMode="white">
        <a:xfrm>
          <a:off x="2932353" y="1527267"/>
          <a:ext cx="2094538" cy="1047269"/>
        </a:xfrm>
        <a:prstGeom prst="roundRect">
          <a:avLst>
            <a:gd name="adj" fmla="val 10000"/>
          </a:avLst>
        </a:prstGeom>
        <a:solidFill>
          <a:schemeClr val="accent6"/>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sp:txBody>
      <dsp:txXfrm>
        <a:off x="2932353" y="1527267"/>
        <a:ext cx="2094538" cy="1047269"/>
      </dsp:txXfrm>
    </dsp:sp>
    <dsp:sp modelId="{E7D33D43-16C6-4BD9-A12B-55EAE0F29262}">
      <dsp:nvSpPr>
        <dsp:cNvPr id="6" name="任意多边形 5"/>
        <dsp:cNvSpPr/>
      </dsp:nvSpPr>
      <dsp:spPr bwMode="white">
        <a:xfrm>
          <a:off x="4929912" y="1732048"/>
          <a:ext cx="1031772" cy="35526"/>
        </a:xfrm>
        <a:custGeom>
          <a:avLst/>
          <a:gdLst/>
          <a:ahLst/>
          <a:cxnLst/>
          <a:pathLst>
            <a:path w="1625" h="56">
              <a:moveTo>
                <a:pt x="153" y="502"/>
              </a:moveTo>
              <a:lnTo>
                <a:pt x="1472" y="-446"/>
              </a:lnTo>
            </a:path>
          </a:pathLst>
        </a:custGeom>
        <a:ln>
          <a:solidFill>
            <a:schemeClr val="bg1">
              <a:lumMod val="50000"/>
            </a:schemeClr>
          </a:solidFill>
        </a:ln>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solidFill>
              <a:schemeClr val="tx1"/>
            </a:solidFill>
            <a:latin typeface="+mn-lt"/>
          </a:endParaRPr>
        </a:p>
      </dsp:txBody>
      <dsp:txXfrm>
        <a:off x="4929912" y="1732048"/>
        <a:ext cx="1031772" cy="35526"/>
      </dsp:txXfrm>
    </dsp:sp>
    <dsp:sp modelId="{9D3E6734-8E19-492A-858E-DC9EDF1BD93E}">
      <dsp:nvSpPr>
        <dsp:cNvPr id="7" name="圆角矩形 6"/>
        <dsp:cNvSpPr/>
      </dsp:nvSpPr>
      <dsp:spPr bwMode="white">
        <a:xfrm>
          <a:off x="5864705" y="925087"/>
          <a:ext cx="2094538" cy="1047269"/>
        </a:xfrm>
        <a:prstGeom prst="roundRect">
          <a:avLst>
            <a:gd name="adj" fmla="val 10000"/>
          </a:avLst>
        </a:prstGeom>
        <a:solidFill>
          <a:schemeClr val="accent6"/>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sp:txBody>
      <dsp:txXfrm>
        <a:off x="5864705" y="925087"/>
        <a:ext cx="2094538" cy="1047269"/>
      </dsp:txXfrm>
    </dsp:sp>
    <dsp:sp modelId="{752D8B74-00E3-4CC4-9CB1-E24CA4330283}">
      <dsp:nvSpPr>
        <dsp:cNvPr id="8" name="任意多边形 7"/>
        <dsp:cNvSpPr/>
      </dsp:nvSpPr>
      <dsp:spPr bwMode="white">
        <a:xfrm>
          <a:off x="4929912" y="2334228"/>
          <a:ext cx="1031772" cy="35526"/>
        </a:xfrm>
        <a:custGeom>
          <a:avLst/>
          <a:gdLst/>
          <a:ahLst/>
          <a:cxnLst/>
          <a:pathLst>
            <a:path w="1625" h="56">
              <a:moveTo>
                <a:pt x="153" y="-446"/>
              </a:moveTo>
              <a:lnTo>
                <a:pt x="1472" y="502"/>
              </a:lnTo>
            </a:path>
          </a:pathLst>
        </a:custGeom>
        <a:ln>
          <a:solidFill>
            <a:schemeClr val="bg1">
              <a:lumMod val="50000"/>
            </a:schemeClr>
          </a:solidFill>
        </a:ln>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solidFill>
              <a:schemeClr val="tx1"/>
            </a:solidFill>
            <a:latin typeface="+mn-lt"/>
          </a:endParaRPr>
        </a:p>
      </dsp:txBody>
      <dsp:txXfrm>
        <a:off x="4929912" y="2334228"/>
        <a:ext cx="1031772" cy="35526"/>
      </dsp:txXfrm>
    </dsp:sp>
    <dsp:sp modelId="{3C601F50-617E-4F36-B4F4-6A305CEA45A8}">
      <dsp:nvSpPr>
        <dsp:cNvPr id="9" name="圆角矩形 8"/>
        <dsp:cNvSpPr/>
      </dsp:nvSpPr>
      <dsp:spPr bwMode="white">
        <a:xfrm>
          <a:off x="5864705" y="2129447"/>
          <a:ext cx="2094538" cy="1047269"/>
        </a:xfrm>
        <a:prstGeom prst="roundRect">
          <a:avLst>
            <a:gd name="adj" fmla="val 10000"/>
          </a:avLst>
        </a:prstGeom>
        <a:solidFill>
          <a:schemeClr val="accent4"/>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sp:txBody>
      <dsp:txXfrm>
        <a:off x="5864705" y="2129447"/>
        <a:ext cx="2094538" cy="1047269"/>
      </dsp:txXfrm>
    </dsp:sp>
    <dsp:sp modelId="{CC50226B-A2A5-40B9-8FED-4D2F43200079}">
      <dsp:nvSpPr>
        <dsp:cNvPr id="10" name="任意多边形 9"/>
        <dsp:cNvSpPr/>
      </dsp:nvSpPr>
      <dsp:spPr bwMode="white">
        <a:xfrm>
          <a:off x="1897444" y="3388042"/>
          <a:ext cx="1232002" cy="35526"/>
        </a:xfrm>
        <a:custGeom>
          <a:avLst/>
          <a:gdLst/>
          <a:ahLst/>
          <a:cxnLst/>
          <a:pathLst>
            <a:path w="1940" h="56">
              <a:moveTo>
                <a:pt x="310" y="-683"/>
              </a:moveTo>
              <a:lnTo>
                <a:pt x="1630" y="739"/>
              </a:lnTo>
            </a:path>
          </a:pathLst>
        </a:custGeom>
        <a:ln>
          <a:solidFill>
            <a:schemeClr val="bg1">
              <a:lumMod val="50000"/>
            </a:schemeClr>
          </a:solidFill>
        </a:ln>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solidFill>
              <a:schemeClr val="tx1"/>
            </a:solidFill>
            <a:latin typeface="+mn-lt"/>
          </a:endParaRPr>
        </a:p>
      </dsp:txBody>
      <dsp:txXfrm>
        <a:off x="1897444" y="3388042"/>
        <a:ext cx="1232002" cy="35526"/>
      </dsp:txXfrm>
    </dsp:sp>
    <dsp:sp modelId="{A083CE37-5C5D-4BE0-B9BE-BBDCAA906D48}">
      <dsp:nvSpPr>
        <dsp:cNvPr id="11" name="圆角矩形 10"/>
        <dsp:cNvSpPr/>
      </dsp:nvSpPr>
      <dsp:spPr bwMode="white">
        <a:xfrm>
          <a:off x="2932353" y="3333806"/>
          <a:ext cx="2094538" cy="1047269"/>
        </a:xfrm>
        <a:prstGeom prst="roundRect">
          <a:avLst>
            <a:gd name="adj" fmla="val 10000"/>
          </a:avLst>
        </a:prstGeom>
        <a:solidFill>
          <a:schemeClr val="accent4"/>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sp:txBody>
      <dsp:txXfrm>
        <a:off x="2932353" y="3333806"/>
        <a:ext cx="2094538" cy="1047269"/>
      </dsp:txXfrm>
    </dsp:sp>
    <dsp:sp modelId="{118D2561-5941-44F9-AB91-94B7866813E7}">
      <dsp:nvSpPr>
        <dsp:cNvPr id="12" name="任意多边形 11"/>
        <dsp:cNvSpPr/>
      </dsp:nvSpPr>
      <dsp:spPr bwMode="white">
        <a:xfrm>
          <a:off x="5026890" y="3839677"/>
          <a:ext cx="837815" cy="35526"/>
        </a:xfrm>
        <a:custGeom>
          <a:avLst/>
          <a:gdLst/>
          <a:ahLst/>
          <a:cxnLst/>
          <a:pathLst>
            <a:path w="1319" h="56">
              <a:moveTo>
                <a:pt x="0" y="28"/>
              </a:moveTo>
              <a:lnTo>
                <a:pt x="1319" y="28"/>
              </a:lnTo>
            </a:path>
          </a:pathLst>
        </a:custGeom>
        <a:ln>
          <a:solidFill>
            <a:schemeClr val="bg1">
              <a:lumMod val="50000"/>
            </a:schemeClr>
          </a:solidFill>
        </a:ln>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solidFill>
              <a:schemeClr val="tx1"/>
            </a:solidFill>
            <a:latin typeface="+mn-lt"/>
          </a:endParaRPr>
        </a:p>
      </dsp:txBody>
      <dsp:txXfrm>
        <a:off x="5026890" y="3839677"/>
        <a:ext cx="837815" cy="35526"/>
      </dsp:txXfrm>
    </dsp:sp>
    <dsp:sp modelId="{6D0584DE-FE12-4E11-B4DF-34F67DDC0A75}">
      <dsp:nvSpPr>
        <dsp:cNvPr id="13" name="圆角矩形 12"/>
        <dsp:cNvSpPr/>
      </dsp:nvSpPr>
      <dsp:spPr bwMode="white">
        <a:xfrm>
          <a:off x="5864705" y="3333806"/>
          <a:ext cx="2094538" cy="1047269"/>
        </a:xfrm>
        <a:prstGeom prst="roundRect">
          <a:avLst>
            <a:gd name="adj" fmla="val 10000"/>
          </a:avLst>
        </a:prstGeom>
        <a:solidFill>
          <a:schemeClr val="accent2"/>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KEYWORD</a:t>
          </a: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dsp:txBody>
      <dsp:txXfrm>
        <a:off x="5864705" y="3333806"/>
        <a:ext cx="2094538" cy="10472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111F9A6E-F7CE-0644-96F8-8CE3FDC798D7}"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1CFE6907-E700-844F-BBA7-9E7BE8AB13FD}"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E6907-E700-844F-BBA7-9E7BE8AB13FD}" type="slidenum">
              <a:rPr lang="en-US" smtClean="0"/>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FE6907-E700-844F-BBA7-9E7BE8AB13FD}" type="slidenum">
              <a:rPr lang="en-US" smtClean="0"/>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FE6907-E700-844F-BBA7-9E7BE8AB13FD}"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FE6907-E700-844F-BBA7-9E7BE8AB13FD}" type="slidenum">
              <a:rPr lang="en-US" smtClean="0"/>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FE6907-E700-844F-BBA7-9E7BE8AB13FD}" type="slidenum">
              <a:rPr lang="en-US" smtClean="0"/>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FE6907-E700-844F-BBA7-9E7BE8AB13FD}" type="slidenum">
              <a:rPr lang="en-US" smtClean="0"/>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solidFill>
                  <a:prstClr val="black"/>
                </a:solidFill>
                <a:latin typeface="Calibri" panose="020F0502020204030204"/>
              </a:rPr>
            </a:fld>
            <a:endParaRPr lang="en-US" dirty="0">
              <a:solidFill>
                <a:prstClr val="black"/>
              </a:solidFill>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36"/>
            <a:ext cx="10515600" cy="421088"/>
          </a:xfrm>
          <a:prstGeom prst="rect">
            <a:avLst/>
          </a:prstGeom>
        </p:spPr>
        <p:txBody>
          <a:bodyPr/>
          <a:lstStyle>
            <a:lvl1pPr>
              <a:defRPr sz="2800" b="1"/>
            </a:lvl1pPr>
          </a:lstStyle>
          <a:p>
            <a:r>
              <a:rPr lang="en-US" dirty="0"/>
              <a:t>Click to edit Master title style</a:t>
            </a:r>
            <a:endParaRPr lang="en-US" dirty="0"/>
          </a:p>
        </p:txBody>
      </p:sp>
      <p:sp>
        <p:nvSpPr>
          <p:cNvPr id="8" name="Text Placeholder 7"/>
          <p:cNvSpPr>
            <a:spLocks noGrp="1"/>
          </p:cNvSpPr>
          <p:nvPr>
            <p:ph type="body" sz="quarter" idx="10"/>
          </p:nvPr>
        </p:nvSpPr>
        <p:spPr>
          <a:xfrm>
            <a:off x="838200" y="804573"/>
            <a:ext cx="10515600" cy="398366"/>
          </a:xfrm>
        </p:spPr>
        <p:txBody>
          <a:bodyPr>
            <a:normAutofit/>
          </a:bodyPr>
          <a:lstStyle>
            <a:lvl1pPr marL="0" indent="0">
              <a:buNone/>
              <a:defRPr sz="1600">
                <a:solidFill>
                  <a:schemeClr val="accent1"/>
                </a:solidFill>
                <a:latin typeface="+mj-lt"/>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9122" y="1745058"/>
            <a:ext cx="8629414" cy="5012782"/>
          </a:xfrm>
          <a:custGeom>
            <a:avLst/>
            <a:gdLst>
              <a:gd name="connsiteX0" fmla="*/ 0 w 8629414"/>
              <a:gd name="connsiteY0" fmla="*/ 0 h 5012782"/>
              <a:gd name="connsiteX1" fmla="*/ 8629414 w 8629414"/>
              <a:gd name="connsiteY1" fmla="*/ 0 h 5012782"/>
              <a:gd name="connsiteX2" fmla="*/ 8629414 w 8629414"/>
              <a:gd name="connsiteY2" fmla="*/ 5012782 h 5012782"/>
              <a:gd name="connsiteX3" fmla="*/ 0 w 8629414"/>
              <a:gd name="connsiteY3" fmla="*/ 5012782 h 5012782"/>
            </a:gdLst>
            <a:ahLst/>
            <a:cxnLst>
              <a:cxn ang="0">
                <a:pos x="connsiteX0" y="connsiteY0"/>
              </a:cxn>
              <a:cxn ang="0">
                <a:pos x="connsiteX1" y="connsiteY1"/>
              </a:cxn>
              <a:cxn ang="0">
                <a:pos x="connsiteX2" y="connsiteY2"/>
              </a:cxn>
              <a:cxn ang="0">
                <a:pos x="connsiteX3" y="connsiteY3"/>
              </a:cxn>
            </a:cxnLst>
            <a:rect l="l" t="t" r="r" b="b"/>
            <a:pathLst>
              <a:path w="8629414" h="5012782">
                <a:moveTo>
                  <a:pt x="0" y="0"/>
                </a:moveTo>
                <a:lnTo>
                  <a:pt x="8629414" y="0"/>
                </a:lnTo>
                <a:lnTo>
                  <a:pt x="8629414" y="5012782"/>
                </a:lnTo>
                <a:lnTo>
                  <a:pt x="0" y="5012782"/>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1556879" y="1612365"/>
            <a:ext cx="4509132" cy="4647523"/>
          </a:xfrm>
          <a:custGeom>
            <a:avLst/>
            <a:gdLst>
              <a:gd name="connsiteX0" fmla="*/ 1905243 w 4509132"/>
              <a:gd name="connsiteY0" fmla="*/ 3681229 h 4647523"/>
              <a:gd name="connsiteX1" fmla="*/ 1941033 w 4509132"/>
              <a:gd name="connsiteY1" fmla="*/ 3711819 h 4647523"/>
              <a:gd name="connsiteX2" fmla="*/ 1941033 w 4509132"/>
              <a:gd name="connsiteY2" fmla="*/ 4007519 h 4647523"/>
              <a:gd name="connsiteX3" fmla="*/ 1845593 w 4509132"/>
              <a:gd name="connsiteY3" fmla="*/ 4007519 h 4647523"/>
              <a:gd name="connsiteX4" fmla="*/ 1877406 w 4509132"/>
              <a:gd name="connsiteY4" fmla="*/ 3711819 h 4647523"/>
              <a:gd name="connsiteX5" fmla="*/ 1905243 w 4509132"/>
              <a:gd name="connsiteY5" fmla="*/ 3681229 h 4647523"/>
              <a:gd name="connsiteX6" fmla="*/ 2085061 w 4509132"/>
              <a:gd name="connsiteY6" fmla="*/ 3468663 h 4647523"/>
              <a:gd name="connsiteX7" fmla="*/ 2122770 w 4509132"/>
              <a:gd name="connsiteY7" fmla="*/ 3488989 h 4647523"/>
              <a:gd name="connsiteX8" fmla="*/ 2333945 w 4509132"/>
              <a:gd name="connsiteY8" fmla="*/ 4586548 h 4647523"/>
              <a:gd name="connsiteX9" fmla="*/ 2203218 w 4509132"/>
              <a:gd name="connsiteY9" fmla="*/ 4586548 h 4647523"/>
              <a:gd name="connsiteX10" fmla="*/ 2062435 w 4509132"/>
              <a:gd name="connsiteY10" fmla="*/ 3509314 h 4647523"/>
              <a:gd name="connsiteX11" fmla="*/ 2085061 w 4509132"/>
              <a:gd name="connsiteY11" fmla="*/ 3468663 h 4647523"/>
              <a:gd name="connsiteX12" fmla="*/ 2337763 w 4509132"/>
              <a:gd name="connsiteY12" fmla="*/ 3222802 h 4647523"/>
              <a:gd name="connsiteX13" fmla="*/ 2357256 w 4509132"/>
              <a:gd name="connsiteY13" fmla="*/ 3235367 h 4647523"/>
              <a:gd name="connsiteX14" fmla="*/ 2408385 w 4509132"/>
              <a:gd name="connsiteY14" fmla="*/ 3307536 h 4647523"/>
              <a:gd name="connsiteX15" fmla="*/ 2398159 w 4509132"/>
              <a:gd name="connsiteY15" fmla="*/ 3379705 h 4647523"/>
              <a:gd name="connsiteX16" fmla="*/ 2326579 w 4509132"/>
              <a:gd name="connsiteY16" fmla="*/ 3348776 h 4647523"/>
              <a:gd name="connsiteX17" fmla="*/ 2306128 w 4509132"/>
              <a:gd name="connsiteY17" fmla="*/ 3266297 h 4647523"/>
              <a:gd name="connsiteX18" fmla="*/ 2337763 w 4509132"/>
              <a:gd name="connsiteY18" fmla="*/ 3222802 h 4647523"/>
              <a:gd name="connsiteX19" fmla="*/ 2753054 w 4509132"/>
              <a:gd name="connsiteY19" fmla="*/ 3194684 h 4647523"/>
              <a:gd name="connsiteX20" fmla="*/ 2812750 w 4509132"/>
              <a:gd name="connsiteY20" fmla="*/ 3218828 h 4647523"/>
              <a:gd name="connsiteX21" fmla="*/ 3136185 w 4509132"/>
              <a:gd name="connsiteY21" fmla="*/ 3572309 h 4647523"/>
              <a:gd name="connsiteX22" fmla="*/ 3227151 w 4509132"/>
              <a:gd name="connsiteY22" fmla="*/ 3956089 h 4647523"/>
              <a:gd name="connsiteX23" fmla="*/ 3115970 w 4509132"/>
              <a:gd name="connsiteY23" fmla="*/ 4016685 h 4647523"/>
              <a:gd name="connsiteX24" fmla="*/ 2782429 w 4509132"/>
              <a:gd name="connsiteY24" fmla="*/ 3723801 h 4647523"/>
              <a:gd name="connsiteX25" fmla="*/ 2661140 w 4509132"/>
              <a:gd name="connsiteY25" fmla="*/ 3329922 h 4647523"/>
              <a:gd name="connsiteX26" fmla="*/ 2651033 w 4509132"/>
              <a:gd name="connsiteY26" fmla="*/ 3259225 h 4647523"/>
              <a:gd name="connsiteX27" fmla="*/ 2702201 w 4509132"/>
              <a:gd name="connsiteY27" fmla="*/ 3196735 h 4647523"/>
              <a:gd name="connsiteX28" fmla="*/ 2731891 w 4509132"/>
              <a:gd name="connsiteY28" fmla="*/ 3198629 h 4647523"/>
              <a:gd name="connsiteX29" fmla="*/ 2753054 w 4509132"/>
              <a:gd name="connsiteY29" fmla="*/ 3194684 h 4647523"/>
              <a:gd name="connsiteX30" fmla="*/ 458414 w 4509132"/>
              <a:gd name="connsiteY30" fmla="*/ 2578331 h 4647523"/>
              <a:gd name="connsiteX31" fmla="*/ 478822 w 4509132"/>
              <a:gd name="connsiteY31" fmla="*/ 2639307 h 4647523"/>
              <a:gd name="connsiteX32" fmla="*/ 80857 w 4509132"/>
              <a:gd name="connsiteY32" fmla="*/ 2781583 h 4647523"/>
              <a:gd name="connsiteX33" fmla="*/ 40040 w 4509132"/>
              <a:gd name="connsiteY33" fmla="*/ 2679957 h 4647523"/>
              <a:gd name="connsiteX34" fmla="*/ 458414 w 4509132"/>
              <a:gd name="connsiteY34" fmla="*/ 2578331 h 4647523"/>
              <a:gd name="connsiteX35" fmla="*/ 486459 w 4509132"/>
              <a:gd name="connsiteY35" fmla="*/ 2090529 h 4647523"/>
              <a:gd name="connsiteX36" fmla="*/ 506489 w 4509132"/>
              <a:gd name="connsiteY36" fmla="*/ 2151504 h 4647523"/>
              <a:gd name="connsiteX37" fmla="*/ 346244 w 4509132"/>
              <a:gd name="connsiteY37" fmla="*/ 2192155 h 4647523"/>
              <a:gd name="connsiteX38" fmla="*/ 326214 w 4509132"/>
              <a:gd name="connsiteY38" fmla="*/ 2110854 h 4647523"/>
              <a:gd name="connsiteX39" fmla="*/ 486459 w 4509132"/>
              <a:gd name="connsiteY39" fmla="*/ 2090529 h 4647523"/>
              <a:gd name="connsiteX40" fmla="*/ 3684135 w 4509132"/>
              <a:gd name="connsiteY40" fmla="*/ 2048553 h 4647523"/>
              <a:gd name="connsiteX41" fmla="*/ 3797867 w 4509132"/>
              <a:gd name="connsiteY41" fmla="*/ 2069762 h 4647523"/>
              <a:gd name="connsiteX42" fmla="*/ 3839224 w 4509132"/>
              <a:gd name="connsiteY42" fmla="*/ 2101576 h 4647523"/>
              <a:gd name="connsiteX43" fmla="*/ 3797867 w 4509132"/>
              <a:gd name="connsiteY43" fmla="*/ 2133389 h 4647523"/>
              <a:gd name="connsiteX44" fmla="*/ 3684135 w 4509132"/>
              <a:gd name="connsiteY44" fmla="*/ 2133389 h 4647523"/>
              <a:gd name="connsiteX45" fmla="*/ 3684135 w 4509132"/>
              <a:gd name="connsiteY45" fmla="*/ 2048553 h 4647523"/>
              <a:gd name="connsiteX46" fmla="*/ 4447654 w 4509132"/>
              <a:gd name="connsiteY46" fmla="*/ 1682377 h 4647523"/>
              <a:gd name="connsiteX47" fmla="*/ 4467980 w 4509132"/>
              <a:gd name="connsiteY47" fmla="*/ 1785208 h 4647523"/>
              <a:gd name="connsiteX48" fmla="*/ 3522860 w 4509132"/>
              <a:gd name="connsiteY48" fmla="*/ 2001153 h 4647523"/>
              <a:gd name="connsiteX49" fmla="*/ 3492372 w 4509132"/>
              <a:gd name="connsiteY49" fmla="*/ 1908605 h 4647523"/>
              <a:gd name="connsiteX50" fmla="*/ 4447654 w 4509132"/>
              <a:gd name="connsiteY50" fmla="*/ 1682377 h 4647523"/>
              <a:gd name="connsiteX51" fmla="*/ 1268028 w 4509132"/>
              <a:gd name="connsiteY51" fmla="*/ 1229606 h 4647523"/>
              <a:gd name="connsiteX52" fmla="*/ 1290492 w 4509132"/>
              <a:gd name="connsiteY52" fmla="*/ 1246100 h 4647523"/>
              <a:gd name="connsiteX53" fmla="*/ 1443441 w 4509132"/>
              <a:gd name="connsiteY53" fmla="*/ 1489699 h 4647523"/>
              <a:gd name="connsiteX54" fmla="*/ 1372065 w 4509132"/>
              <a:gd name="connsiteY54" fmla="*/ 1520149 h 4647523"/>
              <a:gd name="connsiteX55" fmla="*/ 1229313 w 4509132"/>
              <a:gd name="connsiteY55" fmla="*/ 1286700 h 4647523"/>
              <a:gd name="connsiteX56" fmla="*/ 1268028 w 4509132"/>
              <a:gd name="connsiteY56" fmla="*/ 1229606 h 4647523"/>
              <a:gd name="connsiteX57" fmla="*/ 2741525 w 4509132"/>
              <a:gd name="connsiteY57" fmla="*/ 636108 h 4647523"/>
              <a:gd name="connsiteX58" fmla="*/ 2773480 w 4509132"/>
              <a:gd name="connsiteY58" fmla="*/ 662553 h 4647523"/>
              <a:gd name="connsiteX59" fmla="*/ 2722352 w 4509132"/>
              <a:gd name="connsiteY59" fmla="*/ 884185 h 4647523"/>
              <a:gd name="connsiteX60" fmla="*/ 2650772 w 4509132"/>
              <a:gd name="connsiteY60" fmla="*/ 853963 h 4647523"/>
              <a:gd name="connsiteX61" fmla="*/ 2701900 w 4509132"/>
              <a:gd name="connsiteY61" fmla="*/ 662553 h 4647523"/>
              <a:gd name="connsiteX62" fmla="*/ 2741525 w 4509132"/>
              <a:gd name="connsiteY62" fmla="*/ 636108 h 4647523"/>
              <a:gd name="connsiteX63" fmla="*/ 1494321 w 4509132"/>
              <a:gd name="connsiteY63" fmla="*/ 549160 h 4647523"/>
              <a:gd name="connsiteX64" fmla="*/ 1582892 w 4509132"/>
              <a:gd name="connsiteY64" fmla="*/ 607456 h 4647523"/>
              <a:gd name="connsiteX65" fmla="*/ 1582892 w 4509132"/>
              <a:gd name="connsiteY65" fmla="*/ 1377967 h 4647523"/>
              <a:gd name="connsiteX66" fmla="*/ 1491790 w 4509132"/>
              <a:gd name="connsiteY66" fmla="*/ 1388105 h 4647523"/>
              <a:gd name="connsiteX67" fmla="*/ 1420933 w 4509132"/>
              <a:gd name="connsiteY67" fmla="*/ 627732 h 4647523"/>
              <a:gd name="connsiteX68" fmla="*/ 1494321 w 4509132"/>
              <a:gd name="connsiteY68" fmla="*/ 549160 h 4647523"/>
              <a:gd name="connsiteX69" fmla="*/ 3337097 w 4509132"/>
              <a:gd name="connsiteY69" fmla="*/ 454674 h 4647523"/>
              <a:gd name="connsiteX70" fmla="*/ 3440008 w 4509132"/>
              <a:gd name="connsiteY70" fmla="*/ 478764 h 4647523"/>
              <a:gd name="connsiteX71" fmla="*/ 3500899 w 4509132"/>
              <a:gd name="connsiteY71" fmla="*/ 1390911 h 4647523"/>
              <a:gd name="connsiteX72" fmla="*/ 3257336 w 4509132"/>
              <a:gd name="connsiteY72" fmla="*/ 1907794 h 4647523"/>
              <a:gd name="connsiteX73" fmla="*/ 3906837 w 4509132"/>
              <a:gd name="connsiteY73" fmla="*/ 1380776 h 4647523"/>
              <a:gd name="connsiteX74" fmla="*/ 4008322 w 4509132"/>
              <a:gd name="connsiteY74" fmla="*/ 1482126 h 4647523"/>
              <a:gd name="connsiteX75" fmla="*/ 3105109 w 4509132"/>
              <a:gd name="connsiteY75" fmla="*/ 2110494 h 4647523"/>
              <a:gd name="connsiteX76" fmla="*/ 3054367 w 4509132"/>
              <a:gd name="connsiteY76" fmla="*/ 2161169 h 4647523"/>
              <a:gd name="connsiteX77" fmla="*/ 4028619 w 4509132"/>
              <a:gd name="connsiteY77" fmla="*/ 2211844 h 4647523"/>
              <a:gd name="connsiteX78" fmla="*/ 4028619 w 4509132"/>
              <a:gd name="connsiteY78" fmla="*/ 2333463 h 4647523"/>
              <a:gd name="connsiteX79" fmla="*/ 3480602 w 4509132"/>
              <a:gd name="connsiteY79" fmla="*/ 2282788 h 4647523"/>
              <a:gd name="connsiteX80" fmla="*/ 3500899 w 4509132"/>
              <a:gd name="connsiteY80" fmla="*/ 2414543 h 4647523"/>
              <a:gd name="connsiteX81" fmla="*/ 4160550 w 4509132"/>
              <a:gd name="connsiteY81" fmla="*/ 2363868 h 4647523"/>
              <a:gd name="connsiteX82" fmla="*/ 4160550 w 4509132"/>
              <a:gd name="connsiteY82" fmla="*/ 2475353 h 4647523"/>
              <a:gd name="connsiteX83" fmla="*/ 3622680 w 4509132"/>
              <a:gd name="connsiteY83" fmla="*/ 2495623 h 4647523"/>
              <a:gd name="connsiteX84" fmla="*/ 3642977 w 4509132"/>
              <a:gd name="connsiteY84" fmla="*/ 2495623 h 4647523"/>
              <a:gd name="connsiteX85" fmla="*/ 3653126 w 4509132"/>
              <a:gd name="connsiteY85" fmla="*/ 2576703 h 4647523"/>
              <a:gd name="connsiteX86" fmla="*/ 3592235 w 4509132"/>
              <a:gd name="connsiteY86" fmla="*/ 2586838 h 4647523"/>
              <a:gd name="connsiteX87" fmla="*/ 3632829 w 4509132"/>
              <a:gd name="connsiteY87" fmla="*/ 2586838 h 4647523"/>
              <a:gd name="connsiteX88" fmla="*/ 3612532 w 4509132"/>
              <a:gd name="connsiteY88" fmla="*/ 2688187 h 4647523"/>
              <a:gd name="connsiteX89" fmla="*/ 3389266 w 4509132"/>
              <a:gd name="connsiteY89" fmla="*/ 2647647 h 4647523"/>
              <a:gd name="connsiteX90" fmla="*/ 3440008 w 4509132"/>
              <a:gd name="connsiteY90" fmla="*/ 2911157 h 4647523"/>
              <a:gd name="connsiteX91" fmla="*/ 2912289 w 4509132"/>
              <a:gd name="connsiteY91" fmla="*/ 3042911 h 4647523"/>
              <a:gd name="connsiteX92" fmla="*/ 1988778 w 4509132"/>
              <a:gd name="connsiteY92" fmla="*/ 3357096 h 4647523"/>
              <a:gd name="connsiteX93" fmla="*/ 1420464 w 4509132"/>
              <a:gd name="connsiteY93" fmla="*/ 4005734 h 4647523"/>
              <a:gd name="connsiteX94" fmla="*/ 649181 w 4509132"/>
              <a:gd name="connsiteY94" fmla="*/ 3407771 h 4647523"/>
              <a:gd name="connsiteX95" fmla="*/ 1258088 w 4509132"/>
              <a:gd name="connsiteY95" fmla="*/ 2647647 h 4647523"/>
              <a:gd name="connsiteX96" fmla="*/ 1430612 w 4509132"/>
              <a:gd name="connsiteY96" fmla="*/ 2495623 h 4647523"/>
              <a:gd name="connsiteX97" fmla="*/ 1491503 w 4509132"/>
              <a:gd name="connsiteY97" fmla="*/ 2434813 h 4647523"/>
              <a:gd name="connsiteX98" fmla="*/ 466510 w 4509132"/>
              <a:gd name="connsiteY98" fmla="*/ 2850347 h 4647523"/>
              <a:gd name="connsiteX99" fmla="*/ 436064 w 4509132"/>
              <a:gd name="connsiteY99" fmla="*/ 2738862 h 4647523"/>
              <a:gd name="connsiteX100" fmla="*/ 781111 w 4509132"/>
              <a:gd name="connsiteY100" fmla="*/ 2607108 h 4647523"/>
              <a:gd name="connsiteX101" fmla="*/ 689775 w 4509132"/>
              <a:gd name="connsiteY101" fmla="*/ 2444948 h 4647523"/>
              <a:gd name="connsiteX102" fmla="*/ 1217495 w 4509132"/>
              <a:gd name="connsiteY102" fmla="*/ 2059819 h 4647523"/>
              <a:gd name="connsiteX103" fmla="*/ 395471 w 4509132"/>
              <a:gd name="connsiteY103" fmla="*/ 1978739 h 4647523"/>
              <a:gd name="connsiteX104" fmla="*/ 314282 w 4509132"/>
              <a:gd name="connsiteY104" fmla="*/ 1512531 h 4647523"/>
              <a:gd name="connsiteX105" fmla="*/ 1075416 w 4509132"/>
              <a:gd name="connsiteY105" fmla="*/ 1593610 h 4647523"/>
              <a:gd name="connsiteX106" fmla="*/ 1643730 w 4509132"/>
              <a:gd name="connsiteY106" fmla="*/ 1887524 h 4647523"/>
              <a:gd name="connsiteX107" fmla="*/ 1856848 w 4509132"/>
              <a:gd name="connsiteY107" fmla="*/ 1279426 h 4647523"/>
              <a:gd name="connsiteX108" fmla="*/ 2059817 w 4509132"/>
              <a:gd name="connsiteY108" fmla="*/ 1309831 h 4647523"/>
              <a:gd name="connsiteX109" fmla="*/ 2181599 w 4509132"/>
              <a:gd name="connsiteY109" fmla="*/ 1583475 h 4647523"/>
              <a:gd name="connsiteX110" fmla="*/ 2749913 w 4509132"/>
              <a:gd name="connsiteY110" fmla="*/ 914567 h 4647523"/>
              <a:gd name="connsiteX111" fmla="*/ 3337097 w 4509132"/>
              <a:gd name="connsiteY111" fmla="*/ 454674 h 4647523"/>
              <a:gd name="connsiteX112" fmla="*/ 2287819 w 4509132"/>
              <a:gd name="connsiteY112" fmla="*/ 63070 h 4647523"/>
              <a:gd name="connsiteX113" fmla="*/ 2346892 w 4509132"/>
              <a:gd name="connsiteY113" fmla="*/ 114454 h 4647523"/>
              <a:gd name="connsiteX114" fmla="*/ 2336770 w 4509132"/>
              <a:gd name="connsiteY114" fmla="*/ 1048250 h 4647523"/>
              <a:gd name="connsiteX115" fmla="*/ 2276036 w 4509132"/>
              <a:gd name="connsiteY115" fmla="*/ 1038100 h 4647523"/>
              <a:gd name="connsiteX116" fmla="*/ 2205179 w 4509132"/>
              <a:gd name="connsiteY116" fmla="*/ 155054 h 4647523"/>
              <a:gd name="connsiteX117" fmla="*/ 2260852 w 4509132"/>
              <a:gd name="connsiteY117" fmla="*/ 66242 h 4647523"/>
              <a:gd name="connsiteX118" fmla="*/ 2287819 w 4509132"/>
              <a:gd name="connsiteY118" fmla="*/ 63070 h 4647523"/>
              <a:gd name="connsiteX119" fmla="*/ 2036406 w 4509132"/>
              <a:gd name="connsiteY119" fmla="*/ 136 h 4647523"/>
              <a:gd name="connsiteX120" fmla="*/ 2070406 w 4509132"/>
              <a:gd name="connsiteY120" fmla="*/ 21614 h 4647523"/>
              <a:gd name="connsiteX121" fmla="*/ 2100629 w 4509132"/>
              <a:gd name="connsiteY121" fmla="*/ 233869 h 4647523"/>
              <a:gd name="connsiteX122" fmla="*/ 2020035 w 4509132"/>
              <a:gd name="connsiteY122" fmla="*/ 243976 h 4647523"/>
              <a:gd name="connsiteX123" fmla="*/ 2009961 w 4509132"/>
              <a:gd name="connsiteY123" fmla="*/ 31722 h 4647523"/>
              <a:gd name="connsiteX124" fmla="*/ 2036406 w 4509132"/>
              <a:gd name="connsiteY124" fmla="*/ 136 h 46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09132" h="4647523">
                <a:moveTo>
                  <a:pt x="1905243" y="3681229"/>
                </a:moveTo>
                <a:cubicBezTo>
                  <a:pt x="1919824" y="3681229"/>
                  <a:pt x="1935730" y="3691426"/>
                  <a:pt x="1941033" y="3711819"/>
                </a:cubicBezTo>
                <a:cubicBezTo>
                  <a:pt x="1941033" y="3803588"/>
                  <a:pt x="1941033" y="3905553"/>
                  <a:pt x="1941033" y="4007519"/>
                </a:cubicBezTo>
                <a:cubicBezTo>
                  <a:pt x="1951637" y="4068698"/>
                  <a:pt x="1834988" y="4068698"/>
                  <a:pt x="1845593" y="4007519"/>
                </a:cubicBezTo>
                <a:cubicBezTo>
                  <a:pt x="1845593" y="3905553"/>
                  <a:pt x="1866801" y="3803588"/>
                  <a:pt x="1877406" y="3711819"/>
                </a:cubicBezTo>
                <a:cubicBezTo>
                  <a:pt x="1877406" y="3691426"/>
                  <a:pt x="1890662" y="3681229"/>
                  <a:pt x="1905243" y="3681229"/>
                </a:cubicBezTo>
                <a:close/>
                <a:moveTo>
                  <a:pt x="2085061" y="3468663"/>
                </a:moveTo>
                <a:cubicBezTo>
                  <a:pt x="2100145" y="3463582"/>
                  <a:pt x="2117742" y="3468664"/>
                  <a:pt x="2122770" y="3488989"/>
                </a:cubicBezTo>
                <a:cubicBezTo>
                  <a:pt x="2213274" y="3854842"/>
                  <a:pt x="2293721" y="4220695"/>
                  <a:pt x="2333945" y="4586548"/>
                </a:cubicBezTo>
                <a:cubicBezTo>
                  <a:pt x="2344001" y="4667848"/>
                  <a:pt x="2213274" y="4667848"/>
                  <a:pt x="2203218" y="4586548"/>
                </a:cubicBezTo>
                <a:cubicBezTo>
                  <a:pt x="2162994" y="4230857"/>
                  <a:pt x="2122770" y="3865004"/>
                  <a:pt x="2062435" y="3509314"/>
                </a:cubicBezTo>
                <a:cubicBezTo>
                  <a:pt x="2057407" y="3488988"/>
                  <a:pt x="2069977" y="3473745"/>
                  <a:pt x="2085061" y="3468663"/>
                </a:cubicBezTo>
                <a:close/>
                <a:moveTo>
                  <a:pt x="2337763" y="3222802"/>
                </a:moveTo>
                <a:cubicBezTo>
                  <a:pt x="2345113" y="3223768"/>
                  <a:pt x="2352143" y="3227634"/>
                  <a:pt x="2357256" y="3235367"/>
                </a:cubicBezTo>
                <a:cubicBezTo>
                  <a:pt x="2367482" y="3266297"/>
                  <a:pt x="2387933" y="3286916"/>
                  <a:pt x="2408385" y="3307536"/>
                </a:cubicBezTo>
                <a:cubicBezTo>
                  <a:pt x="2428836" y="3328156"/>
                  <a:pt x="2428836" y="3359086"/>
                  <a:pt x="2398159" y="3379705"/>
                </a:cubicBezTo>
                <a:cubicBezTo>
                  <a:pt x="2367482" y="3390015"/>
                  <a:pt x="2336805" y="3379705"/>
                  <a:pt x="2326579" y="3348776"/>
                </a:cubicBezTo>
                <a:cubicBezTo>
                  <a:pt x="2326579" y="3328156"/>
                  <a:pt x="2316353" y="3297226"/>
                  <a:pt x="2306128" y="3266297"/>
                </a:cubicBezTo>
                <a:cubicBezTo>
                  <a:pt x="2290789" y="3243099"/>
                  <a:pt x="2315714" y="3219902"/>
                  <a:pt x="2337763" y="3222802"/>
                </a:cubicBezTo>
                <a:close/>
                <a:moveTo>
                  <a:pt x="2753054" y="3194684"/>
                </a:moveTo>
                <a:cubicBezTo>
                  <a:pt x="2772953" y="3194210"/>
                  <a:pt x="2790009" y="3203679"/>
                  <a:pt x="2812750" y="3218828"/>
                </a:cubicBezTo>
                <a:cubicBezTo>
                  <a:pt x="2934038" y="3319822"/>
                  <a:pt x="3045220" y="3441016"/>
                  <a:pt x="3136185" y="3572309"/>
                </a:cubicBezTo>
                <a:cubicBezTo>
                  <a:pt x="3217044" y="3693502"/>
                  <a:pt x="3287795" y="3814696"/>
                  <a:pt x="3227151" y="3956089"/>
                </a:cubicBezTo>
                <a:cubicBezTo>
                  <a:pt x="3206936" y="3996486"/>
                  <a:pt x="3156400" y="4016685"/>
                  <a:pt x="3115970" y="4016685"/>
                </a:cubicBezTo>
                <a:cubicBezTo>
                  <a:pt x="2974468" y="4036884"/>
                  <a:pt x="2853179" y="3834895"/>
                  <a:pt x="2782429" y="3723801"/>
                </a:cubicBezTo>
                <a:cubicBezTo>
                  <a:pt x="2701569" y="3602607"/>
                  <a:pt x="2671247" y="3471314"/>
                  <a:pt x="2661140" y="3329922"/>
                </a:cubicBezTo>
                <a:cubicBezTo>
                  <a:pt x="2640926" y="3309723"/>
                  <a:pt x="2640926" y="3279424"/>
                  <a:pt x="2651033" y="3259225"/>
                </a:cubicBezTo>
                <a:cubicBezTo>
                  <a:pt x="2651033" y="3221352"/>
                  <a:pt x="2673774" y="3200522"/>
                  <a:pt x="2702201" y="3196735"/>
                </a:cubicBezTo>
                <a:cubicBezTo>
                  <a:pt x="2711677" y="3195473"/>
                  <a:pt x="2721785" y="3196104"/>
                  <a:pt x="2731891" y="3198629"/>
                </a:cubicBezTo>
                <a:cubicBezTo>
                  <a:pt x="2739472" y="3196104"/>
                  <a:pt x="2746421" y="3194842"/>
                  <a:pt x="2753054" y="3194684"/>
                </a:cubicBezTo>
                <a:close/>
                <a:moveTo>
                  <a:pt x="458414" y="2578331"/>
                </a:moveTo>
                <a:cubicBezTo>
                  <a:pt x="499232" y="2568169"/>
                  <a:pt x="509436" y="2629144"/>
                  <a:pt x="478822" y="2639307"/>
                </a:cubicBezTo>
                <a:cubicBezTo>
                  <a:pt x="346168" y="2690120"/>
                  <a:pt x="203308" y="2720608"/>
                  <a:pt x="80857" y="2781583"/>
                </a:cubicBezTo>
                <a:cubicBezTo>
                  <a:pt x="-777" y="2812071"/>
                  <a:pt x="-31391" y="2700282"/>
                  <a:pt x="40040" y="2679957"/>
                </a:cubicBezTo>
                <a:cubicBezTo>
                  <a:pt x="182900" y="2659632"/>
                  <a:pt x="315555" y="2618982"/>
                  <a:pt x="458414" y="2578331"/>
                </a:cubicBezTo>
                <a:close/>
                <a:moveTo>
                  <a:pt x="486459" y="2090529"/>
                </a:moveTo>
                <a:cubicBezTo>
                  <a:pt x="526520" y="2080366"/>
                  <a:pt x="546550" y="2141342"/>
                  <a:pt x="506489" y="2151504"/>
                </a:cubicBezTo>
                <a:cubicBezTo>
                  <a:pt x="456413" y="2161667"/>
                  <a:pt x="396321" y="2181992"/>
                  <a:pt x="346244" y="2192155"/>
                </a:cubicBezTo>
                <a:cubicBezTo>
                  <a:pt x="296168" y="2202317"/>
                  <a:pt x="276137" y="2121016"/>
                  <a:pt x="326214" y="2110854"/>
                </a:cubicBezTo>
                <a:cubicBezTo>
                  <a:pt x="376290" y="2100691"/>
                  <a:pt x="436382" y="2100691"/>
                  <a:pt x="486459" y="2090529"/>
                </a:cubicBezTo>
                <a:close/>
                <a:moveTo>
                  <a:pt x="3684135" y="2048553"/>
                </a:moveTo>
                <a:cubicBezTo>
                  <a:pt x="3725492" y="2059158"/>
                  <a:pt x="3756510" y="2059158"/>
                  <a:pt x="3797867" y="2069762"/>
                </a:cubicBezTo>
                <a:cubicBezTo>
                  <a:pt x="3818546" y="2069762"/>
                  <a:pt x="3839224" y="2080367"/>
                  <a:pt x="3839224" y="2101576"/>
                </a:cubicBezTo>
                <a:cubicBezTo>
                  <a:pt x="3839224" y="2122785"/>
                  <a:pt x="3818546" y="2133389"/>
                  <a:pt x="3797867" y="2133389"/>
                </a:cubicBezTo>
                <a:cubicBezTo>
                  <a:pt x="3756510" y="2133389"/>
                  <a:pt x="3725492" y="2133389"/>
                  <a:pt x="3684135" y="2133389"/>
                </a:cubicBezTo>
                <a:cubicBezTo>
                  <a:pt x="3632438" y="2122785"/>
                  <a:pt x="3632438" y="2048553"/>
                  <a:pt x="3684135" y="2048553"/>
                </a:cubicBezTo>
                <a:close/>
                <a:moveTo>
                  <a:pt x="4447654" y="1682377"/>
                </a:moveTo>
                <a:cubicBezTo>
                  <a:pt x="4508629" y="1672094"/>
                  <a:pt x="4539117" y="1774925"/>
                  <a:pt x="4467980" y="1785208"/>
                </a:cubicBezTo>
                <a:cubicBezTo>
                  <a:pt x="4152940" y="1846906"/>
                  <a:pt x="3837900" y="1918888"/>
                  <a:pt x="3522860" y="2001153"/>
                </a:cubicBezTo>
                <a:cubicBezTo>
                  <a:pt x="3461884" y="2011436"/>
                  <a:pt x="3441559" y="1929171"/>
                  <a:pt x="3492372" y="1908605"/>
                </a:cubicBezTo>
                <a:cubicBezTo>
                  <a:pt x="3807412" y="1826340"/>
                  <a:pt x="4122452" y="1754359"/>
                  <a:pt x="4447654" y="1682377"/>
                </a:cubicBezTo>
                <a:close/>
                <a:moveTo>
                  <a:pt x="1268028" y="1229606"/>
                </a:moveTo>
                <a:cubicBezTo>
                  <a:pt x="1277109" y="1230875"/>
                  <a:pt x="1285394" y="1235950"/>
                  <a:pt x="1290492" y="1246100"/>
                </a:cubicBezTo>
                <a:cubicBezTo>
                  <a:pt x="1341475" y="1327300"/>
                  <a:pt x="1392458" y="1408500"/>
                  <a:pt x="1443441" y="1489699"/>
                </a:cubicBezTo>
                <a:cubicBezTo>
                  <a:pt x="1463834" y="1530299"/>
                  <a:pt x="1402655" y="1560749"/>
                  <a:pt x="1372065" y="1520149"/>
                </a:cubicBezTo>
                <a:cubicBezTo>
                  <a:pt x="1321082" y="1438949"/>
                  <a:pt x="1270099" y="1367900"/>
                  <a:pt x="1229313" y="1286700"/>
                </a:cubicBezTo>
                <a:cubicBezTo>
                  <a:pt x="1206371" y="1256250"/>
                  <a:pt x="1240784" y="1225800"/>
                  <a:pt x="1268028" y="1229606"/>
                </a:cubicBezTo>
                <a:close/>
                <a:moveTo>
                  <a:pt x="2741525" y="636108"/>
                </a:moveTo>
                <a:cubicBezTo>
                  <a:pt x="2758142" y="637367"/>
                  <a:pt x="2773480" y="647442"/>
                  <a:pt x="2773480" y="662553"/>
                </a:cubicBezTo>
                <a:cubicBezTo>
                  <a:pt x="2763255" y="743147"/>
                  <a:pt x="2753030" y="813666"/>
                  <a:pt x="2722352" y="884185"/>
                </a:cubicBezTo>
                <a:cubicBezTo>
                  <a:pt x="2701900" y="924482"/>
                  <a:pt x="2630320" y="894260"/>
                  <a:pt x="2650772" y="853963"/>
                </a:cubicBezTo>
                <a:cubicBezTo>
                  <a:pt x="2671223" y="783443"/>
                  <a:pt x="2691676" y="722998"/>
                  <a:pt x="2701900" y="662553"/>
                </a:cubicBezTo>
                <a:cubicBezTo>
                  <a:pt x="2707013" y="642405"/>
                  <a:pt x="2724908" y="634849"/>
                  <a:pt x="2741525" y="636108"/>
                </a:cubicBezTo>
                <a:close/>
                <a:moveTo>
                  <a:pt x="1494321" y="549160"/>
                </a:moveTo>
                <a:cubicBezTo>
                  <a:pt x="1534810" y="544091"/>
                  <a:pt x="1577831" y="561833"/>
                  <a:pt x="1582892" y="607456"/>
                </a:cubicBezTo>
                <a:cubicBezTo>
                  <a:pt x="1633504" y="850775"/>
                  <a:pt x="1603137" y="1134648"/>
                  <a:pt x="1582892" y="1377967"/>
                </a:cubicBezTo>
                <a:cubicBezTo>
                  <a:pt x="1572769" y="1428659"/>
                  <a:pt x="1501913" y="1438797"/>
                  <a:pt x="1491790" y="1388105"/>
                </a:cubicBezTo>
                <a:cubicBezTo>
                  <a:pt x="1451301" y="1144786"/>
                  <a:pt x="1431056" y="881190"/>
                  <a:pt x="1420933" y="627732"/>
                </a:cubicBezTo>
                <a:cubicBezTo>
                  <a:pt x="1415872" y="582110"/>
                  <a:pt x="1453831" y="554230"/>
                  <a:pt x="1494321" y="549160"/>
                </a:cubicBezTo>
                <a:close/>
                <a:moveTo>
                  <a:pt x="3337097" y="454674"/>
                </a:moveTo>
                <a:cubicBezTo>
                  <a:pt x="3371348" y="455960"/>
                  <a:pt x="3405757" y="463561"/>
                  <a:pt x="3440008" y="478764"/>
                </a:cubicBezTo>
                <a:cubicBezTo>
                  <a:pt x="3734313" y="600383"/>
                  <a:pt x="3571938" y="1178077"/>
                  <a:pt x="3500899" y="1390911"/>
                </a:cubicBezTo>
                <a:cubicBezTo>
                  <a:pt x="3440008" y="1573340"/>
                  <a:pt x="3358820" y="1745635"/>
                  <a:pt x="3257336" y="1907794"/>
                </a:cubicBezTo>
                <a:cubicBezTo>
                  <a:pt x="3480602" y="1745635"/>
                  <a:pt x="3703868" y="1573340"/>
                  <a:pt x="3906837" y="1380776"/>
                </a:cubicBezTo>
                <a:cubicBezTo>
                  <a:pt x="3977877" y="1309831"/>
                  <a:pt x="4079361" y="1421316"/>
                  <a:pt x="4008322" y="1482126"/>
                </a:cubicBezTo>
                <a:cubicBezTo>
                  <a:pt x="3744462" y="1735500"/>
                  <a:pt x="3409563" y="1907794"/>
                  <a:pt x="3105109" y="2110494"/>
                </a:cubicBezTo>
                <a:cubicBezTo>
                  <a:pt x="3084812" y="2130764"/>
                  <a:pt x="3074663" y="2140899"/>
                  <a:pt x="3054367" y="2161169"/>
                </a:cubicBezTo>
                <a:cubicBezTo>
                  <a:pt x="3379117" y="2161169"/>
                  <a:pt x="3703868" y="2181439"/>
                  <a:pt x="4028619" y="2211844"/>
                </a:cubicBezTo>
                <a:cubicBezTo>
                  <a:pt x="4099658" y="2221979"/>
                  <a:pt x="4099658" y="2343598"/>
                  <a:pt x="4028619" y="2333463"/>
                </a:cubicBezTo>
                <a:cubicBezTo>
                  <a:pt x="3845947" y="2313193"/>
                  <a:pt x="3663274" y="2303058"/>
                  <a:pt x="3480602" y="2282788"/>
                </a:cubicBezTo>
                <a:cubicBezTo>
                  <a:pt x="3511047" y="2323328"/>
                  <a:pt x="3511047" y="2374003"/>
                  <a:pt x="3500899" y="2414543"/>
                </a:cubicBezTo>
                <a:cubicBezTo>
                  <a:pt x="3714017" y="2384138"/>
                  <a:pt x="3937283" y="2363868"/>
                  <a:pt x="4160550" y="2363868"/>
                </a:cubicBezTo>
                <a:cubicBezTo>
                  <a:pt x="4231588" y="2363868"/>
                  <a:pt x="4231588" y="2475353"/>
                  <a:pt x="4160550" y="2475353"/>
                </a:cubicBezTo>
                <a:cubicBezTo>
                  <a:pt x="3977877" y="2475353"/>
                  <a:pt x="3805353" y="2485488"/>
                  <a:pt x="3622680" y="2495623"/>
                </a:cubicBezTo>
                <a:cubicBezTo>
                  <a:pt x="3632829" y="2495623"/>
                  <a:pt x="3632829" y="2495623"/>
                  <a:pt x="3642977" y="2495623"/>
                </a:cubicBezTo>
                <a:cubicBezTo>
                  <a:pt x="3683571" y="2505758"/>
                  <a:pt x="3693720" y="2566568"/>
                  <a:pt x="3653126" y="2576703"/>
                </a:cubicBezTo>
                <a:cubicBezTo>
                  <a:pt x="3632829" y="2576703"/>
                  <a:pt x="3612532" y="2576703"/>
                  <a:pt x="3592235" y="2586838"/>
                </a:cubicBezTo>
                <a:cubicBezTo>
                  <a:pt x="3612532" y="2586838"/>
                  <a:pt x="3622680" y="2586838"/>
                  <a:pt x="3632829" y="2586838"/>
                </a:cubicBezTo>
                <a:cubicBezTo>
                  <a:pt x="3703868" y="2596973"/>
                  <a:pt x="3693720" y="2708457"/>
                  <a:pt x="3612532" y="2688187"/>
                </a:cubicBezTo>
                <a:cubicBezTo>
                  <a:pt x="3541493" y="2678052"/>
                  <a:pt x="3460305" y="2657782"/>
                  <a:pt x="3389266" y="2647647"/>
                </a:cubicBezTo>
                <a:cubicBezTo>
                  <a:pt x="3450157" y="2718592"/>
                  <a:pt x="3470453" y="2799672"/>
                  <a:pt x="3440008" y="2911157"/>
                </a:cubicBezTo>
                <a:cubicBezTo>
                  <a:pt x="3358820" y="3144261"/>
                  <a:pt x="3094960" y="3083451"/>
                  <a:pt x="2912289" y="3042911"/>
                </a:cubicBezTo>
                <a:cubicBezTo>
                  <a:pt x="2567240" y="2971966"/>
                  <a:pt x="2222192" y="3073316"/>
                  <a:pt x="1988778" y="3357096"/>
                </a:cubicBezTo>
                <a:cubicBezTo>
                  <a:pt x="1806105" y="3580065"/>
                  <a:pt x="1684324" y="3863844"/>
                  <a:pt x="1420464" y="4005734"/>
                </a:cubicBezTo>
                <a:cubicBezTo>
                  <a:pt x="963783" y="4248973"/>
                  <a:pt x="436064" y="3934789"/>
                  <a:pt x="649181" y="3407771"/>
                </a:cubicBezTo>
                <a:cubicBezTo>
                  <a:pt x="770962" y="3113856"/>
                  <a:pt x="1034822" y="2860482"/>
                  <a:pt x="1258088" y="2647647"/>
                </a:cubicBezTo>
                <a:cubicBezTo>
                  <a:pt x="1318979" y="2596973"/>
                  <a:pt x="1369722" y="2546298"/>
                  <a:pt x="1430612" y="2495623"/>
                </a:cubicBezTo>
                <a:cubicBezTo>
                  <a:pt x="1450909" y="2475353"/>
                  <a:pt x="1471206" y="2455083"/>
                  <a:pt x="1491503" y="2434813"/>
                </a:cubicBezTo>
                <a:cubicBezTo>
                  <a:pt x="1156604" y="2586838"/>
                  <a:pt x="811556" y="2718592"/>
                  <a:pt x="466510" y="2850347"/>
                </a:cubicBezTo>
                <a:cubicBezTo>
                  <a:pt x="395471" y="2880752"/>
                  <a:pt x="375174" y="2769267"/>
                  <a:pt x="436064" y="2738862"/>
                </a:cubicBezTo>
                <a:cubicBezTo>
                  <a:pt x="557845" y="2698322"/>
                  <a:pt x="669478" y="2657782"/>
                  <a:pt x="781111" y="2607108"/>
                </a:cubicBezTo>
                <a:cubicBezTo>
                  <a:pt x="710072" y="2617242"/>
                  <a:pt x="659329" y="2515893"/>
                  <a:pt x="689775" y="2444948"/>
                </a:cubicBezTo>
                <a:cubicBezTo>
                  <a:pt x="801408" y="2232114"/>
                  <a:pt x="1004377" y="2120629"/>
                  <a:pt x="1217495" y="2059819"/>
                </a:cubicBezTo>
                <a:cubicBezTo>
                  <a:pt x="973932" y="1968604"/>
                  <a:pt x="649181" y="2069954"/>
                  <a:pt x="395471" y="1978739"/>
                </a:cubicBezTo>
                <a:cubicBezTo>
                  <a:pt x="182353" y="1897659"/>
                  <a:pt x="101165" y="1654420"/>
                  <a:pt x="314282" y="1512531"/>
                </a:cubicBezTo>
                <a:cubicBezTo>
                  <a:pt x="537548" y="1370641"/>
                  <a:pt x="852150" y="1492261"/>
                  <a:pt x="1075416" y="1593610"/>
                </a:cubicBezTo>
                <a:cubicBezTo>
                  <a:pt x="1268237" y="1684825"/>
                  <a:pt x="1450909" y="1806445"/>
                  <a:pt x="1643730" y="1887524"/>
                </a:cubicBezTo>
                <a:cubicBezTo>
                  <a:pt x="1603136" y="1664555"/>
                  <a:pt x="1674175" y="1441586"/>
                  <a:pt x="1856848" y="1279426"/>
                </a:cubicBezTo>
                <a:cubicBezTo>
                  <a:pt x="1917738" y="1218616"/>
                  <a:pt x="2019223" y="1228751"/>
                  <a:pt x="2059817" y="1309831"/>
                </a:cubicBezTo>
                <a:cubicBezTo>
                  <a:pt x="2110559" y="1390911"/>
                  <a:pt x="2151153" y="1482126"/>
                  <a:pt x="2181599" y="1583475"/>
                </a:cubicBezTo>
                <a:cubicBezTo>
                  <a:pt x="2435310" y="1431451"/>
                  <a:pt x="2577389" y="1137537"/>
                  <a:pt x="2749913" y="914567"/>
                </a:cubicBezTo>
                <a:cubicBezTo>
                  <a:pt x="2865352" y="746073"/>
                  <a:pt x="3097339" y="445667"/>
                  <a:pt x="3337097" y="454674"/>
                </a:cubicBezTo>
                <a:close/>
                <a:moveTo>
                  <a:pt x="2287819" y="63070"/>
                </a:moveTo>
                <a:cubicBezTo>
                  <a:pt x="2314627" y="64498"/>
                  <a:pt x="2339301" y="80198"/>
                  <a:pt x="2346892" y="114454"/>
                </a:cubicBezTo>
                <a:cubicBezTo>
                  <a:pt x="2397504" y="418953"/>
                  <a:pt x="2407627" y="743751"/>
                  <a:pt x="2336770" y="1048250"/>
                </a:cubicBezTo>
                <a:cubicBezTo>
                  <a:pt x="2336770" y="1088850"/>
                  <a:pt x="2276036" y="1078700"/>
                  <a:pt x="2276036" y="1038100"/>
                </a:cubicBezTo>
                <a:cubicBezTo>
                  <a:pt x="2265913" y="743751"/>
                  <a:pt x="2255791" y="449403"/>
                  <a:pt x="2205179" y="155054"/>
                </a:cubicBezTo>
                <a:cubicBezTo>
                  <a:pt x="2195056" y="109379"/>
                  <a:pt x="2225424" y="76391"/>
                  <a:pt x="2260852" y="66242"/>
                </a:cubicBezTo>
                <a:cubicBezTo>
                  <a:pt x="2269709" y="63705"/>
                  <a:pt x="2278882" y="62595"/>
                  <a:pt x="2287819" y="63070"/>
                </a:cubicBezTo>
                <a:close/>
                <a:moveTo>
                  <a:pt x="2036406" y="136"/>
                </a:moveTo>
                <a:cubicBezTo>
                  <a:pt x="2050258" y="-1127"/>
                  <a:pt x="2065369" y="6453"/>
                  <a:pt x="2070406" y="21614"/>
                </a:cubicBezTo>
                <a:cubicBezTo>
                  <a:pt x="2080481" y="92366"/>
                  <a:pt x="2090555" y="163117"/>
                  <a:pt x="2100629" y="233869"/>
                </a:cubicBezTo>
                <a:cubicBezTo>
                  <a:pt x="2110703" y="304620"/>
                  <a:pt x="2020035" y="314727"/>
                  <a:pt x="2020035" y="243976"/>
                </a:cubicBezTo>
                <a:cubicBezTo>
                  <a:pt x="2009961" y="173225"/>
                  <a:pt x="2009961" y="102473"/>
                  <a:pt x="2009961" y="31722"/>
                </a:cubicBezTo>
                <a:cubicBezTo>
                  <a:pt x="2009961" y="11507"/>
                  <a:pt x="2022554" y="1400"/>
                  <a:pt x="2036406" y="136"/>
                </a:cubicBezTo>
                <a:close/>
              </a:path>
            </a:pathLst>
          </a:custGeom>
          <a:solidFill>
            <a:schemeClr val="bg1">
              <a:lumMod val="95000"/>
            </a:schemeClr>
          </a:solidFill>
        </p:spPr>
        <p:txBody>
          <a:bodyPr wrap="square">
            <a:noAutofit/>
          </a:bodyPr>
          <a:lstStyle>
            <a:lvl1pPr rtl="0">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401434" y="2227160"/>
            <a:ext cx="5952367" cy="3656805"/>
          </a:xfrm>
          <a:custGeom>
            <a:avLst/>
            <a:gdLst>
              <a:gd name="connsiteX0" fmla="*/ 1150886 w 5952367"/>
              <a:gd name="connsiteY0" fmla="*/ 2328987 h 3656805"/>
              <a:gd name="connsiteX1" fmla="*/ 2470578 w 5952367"/>
              <a:gd name="connsiteY1" fmla="*/ 2328987 h 3656805"/>
              <a:gd name="connsiteX2" fmla="*/ 2470578 w 5952367"/>
              <a:gd name="connsiteY2" fmla="*/ 3656805 h 3656805"/>
              <a:gd name="connsiteX3" fmla="*/ 1150886 w 5952367"/>
              <a:gd name="connsiteY3" fmla="*/ 3656805 h 3656805"/>
              <a:gd name="connsiteX4" fmla="*/ 0 w 5952367"/>
              <a:gd name="connsiteY4" fmla="*/ 2328987 h 3656805"/>
              <a:gd name="connsiteX5" fmla="*/ 992899 w 5952367"/>
              <a:gd name="connsiteY5" fmla="*/ 2328987 h 3656805"/>
              <a:gd name="connsiteX6" fmla="*/ 992899 w 5952367"/>
              <a:gd name="connsiteY6" fmla="*/ 3327998 h 3656805"/>
              <a:gd name="connsiteX7" fmla="*/ 0 w 5952367"/>
              <a:gd name="connsiteY7" fmla="*/ 3327998 h 3656805"/>
              <a:gd name="connsiteX8" fmla="*/ 4427432 w 5952367"/>
              <a:gd name="connsiteY8" fmla="*/ 2025048 h 3656805"/>
              <a:gd name="connsiteX9" fmla="*/ 5668334 w 5952367"/>
              <a:gd name="connsiteY9" fmla="*/ 2025048 h 3656805"/>
              <a:gd name="connsiteX10" fmla="*/ 5668334 w 5952367"/>
              <a:gd name="connsiteY10" fmla="*/ 3273591 h 3656805"/>
              <a:gd name="connsiteX11" fmla="*/ 4427432 w 5952367"/>
              <a:gd name="connsiteY11" fmla="*/ 3273591 h 3656805"/>
              <a:gd name="connsiteX12" fmla="*/ 2655813 w 5952367"/>
              <a:gd name="connsiteY12" fmla="*/ 2025047 h 3656805"/>
              <a:gd name="connsiteX13" fmla="*/ 4260019 w 5952367"/>
              <a:gd name="connsiteY13" fmla="*/ 2025047 h 3656805"/>
              <a:gd name="connsiteX14" fmla="*/ 4260019 w 5952367"/>
              <a:gd name="connsiteY14" fmla="*/ 3639133 h 3656805"/>
              <a:gd name="connsiteX15" fmla="*/ 2655813 w 5952367"/>
              <a:gd name="connsiteY15" fmla="*/ 3639133 h 3656805"/>
              <a:gd name="connsiteX16" fmla="*/ 807556 w 5952367"/>
              <a:gd name="connsiteY16" fmla="*/ 611614 h 3656805"/>
              <a:gd name="connsiteX17" fmla="*/ 2348748 w 5952367"/>
              <a:gd name="connsiteY17" fmla="*/ 611614 h 3656805"/>
              <a:gd name="connsiteX18" fmla="*/ 2348748 w 5952367"/>
              <a:gd name="connsiteY18" fmla="*/ 2162296 h 3656805"/>
              <a:gd name="connsiteX19" fmla="*/ 807556 w 5952367"/>
              <a:gd name="connsiteY19" fmla="*/ 2162296 h 3656805"/>
              <a:gd name="connsiteX20" fmla="*/ 4531440 w 5952367"/>
              <a:gd name="connsiteY20" fmla="*/ 457615 h 3656805"/>
              <a:gd name="connsiteX21" fmla="*/ 5952367 w 5952367"/>
              <a:gd name="connsiteY21" fmla="*/ 457615 h 3656805"/>
              <a:gd name="connsiteX22" fmla="*/ 5952367 w 5952367"/>
              <a:gd name="connsiteY22" fmla="*/ 1887292 h 3656805"/>
              <a:gd name="connsiteX23" fmla="*/ 4531440 w 5952367"/>
              <a:gd name="connsiteY23" fmla="*/ 1887292 h 3656805"/>
              <a:gd name="connsiteX24" fmla="*/ 2523925 w 5952367"/>
              <a:gd name="connsiteY24" fmla="*/ 0 h 3656805"/>
              <a:gd name="connsiteX25" fmla="*/ 4369812 w 5952367"/>
              <a:gd name="connsiteY25" fmla="*/ 0 h 3656805"/>
              <a:gd name="connsiteX26" fmla="*/ 4369812 w 5952367"/>
              <a:gd name="connsiteY26" fmla="*/ 1857253 h 3656805"/>
              <a:gd name="connsiteX27" fmla="*/ 2523925 w 5952367"/>
              <a:gd name="connsiteY27" fmla="*/ 1857253 h 36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52367" h="3656805">
                <a:moveTo>
                  <a:pt x="1150886" y="2328987"/>
                </a:moveTo>
                <a:lnTo>
                  <a:pt x="2470578" y="2328987"/>
                </a:lnTo>
                <a:lnTo>
                  <a:pt x="2470578" y="3656805"/>
                </a:lnTo>
                <a:lnTo>
                  <a:pt x="1150886" y="3656805"/>
                </a:lnTo>
                <a:close/>
                <a:moveTo>
                  <a:pt x="0" y="2328987"/>
                </a:moveTo>
                <a:lnTo>
                  <a:pt x="992899" y="2328987"/>
                </a:lnTo>
                <a:lnTo>
                  <a:pt x="992899" y="3327998"/>
                </a:lnTo>
                <a:lnTo>
                  <a:pt x="0" y="3327998"/>
                </a:lnTo>
                <a:close/>
                <a:moveTo>
                  <a:pt x="4427432" y="2025048"/>
                </a:moveTo>
                <a:lnTo>
                  <a:pt x="5668334" y="2025048"/>
                </a:lnTo>
                <a:lnTo>
                  <a:pt x="5668334" y="3273591"/>
                </a:lnTo>
                <a:lnTo>
                  <a:pt x="4427432" y="3273591"/>
                </a:lnTo>
                <a:close/>
                <a:moveTo>
                  <a:pt x="2655813" y="2025047"/>
                </a:moveTo>
                <a:lnTo>
                  <a:pt x="4260019" y="2025047"/>
                </a:lnTo>
                <a:lnTo>
                  <a:pt x="4260019" y="3639133"/>
                </a:lnTo>
                <a:lnTo>
                  <a:pt x="2655813" y="3639133"/>
                </a:lnTo>
                <a:close/>
                <a:moveTo>
                  <a:pt x="807556" y="611614"/>
                </a:moveTo>
                <a:lnTo>
                  <a:pt x="2348748" y="611614"/>
                </a:lnTo>
                <a:lnTo>
                  <a:pt x="2348748" y="2162296"/>
                </a:lnTo>
                <a:lnTo>
                  <a:pt x="807556" y="2162296"/>
                </a:lnTo>
                <a:close/>
                <a:moveTo>
                  <a:pt x="4531440" y="457615"/>
                </a:moveTo>
                <a:lnTo>
                  <a:pt x="5952367" y="457615"/>
                </a:lnTo>
                <a:lnTo>
                  <a:pt x="5952367" y="1887292"/>
                </a:lnTo>
                <a:lnTo>
                  <a:pt x="4531440" y="1887292"/>
                </a:lnTo>
                <a:close/>
                <a:moveTo>
                  <a:pt x="2523925" y="0"/>
                </a:moveTo>
                <a:lnTo>
                  <a:pt x="4369812" y="0"/>
                </a:lnTo>
                <a:lnTo>
                  <a:pt x="4369812" y="1857253"/>
                </a:lnTo>
                <a:lnTo>
                  <a:pt x="2523925" y="1857253"/>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052683" y="2155907"/>
            <a:ext cx="4086634" cy="4043128"/>
          </a:xfrm>
          <a:custGeom>
            <a:avLst/>
            <a:gdLst>
              <a:gd name="connsiteX0" fmla="*/ 3089429 w 4086634"/>
              <a:gd name="connsiteY0" fmla="*/ 2671408 h 4043128"/>
              <a:gd name="connsiteX1" fmla="*/ 3399415 w 4086634"/>
              <a:gd name="connsiteY1" fmla="*/ 2826400 h 4043128"/>
              <a:gd name="connsiteX2" fmla="*/ 3399415 w 4086634"/>
              <a:gd name="connsiteY2" fmla="*/ 3708863 h 4043128"/>
              <a:gd name="connsiteX3" fmla="*/ 2730884 w 4086634"/>
              <a:gd name="connsiteY3" fmla="*/ 4043128 h 4043128"/>
              <a:gd name="connsiteX4" fmla="*/ 2062351 w 4086634"/>
              <a:gd name="connsiteY4" fmla="*/ 3708863 h 4043128"/>
              <a:gd name="connsiteX5" fmla="*/ 2062351 w 4086634"/>
              <a:gd name="connsiteY5" fmla="*/ 3254996 h 4043128"/>
              <a:gd name="connsiteX6" fmla="*/ 2107816 w 4086634"/>
              <a:gd name="connsiteY6" fmla="*/ 3253847 h 4043128"/>
              <a:gd name="connsiteX7" fmla="*/ 3063866 w 4086634"/>
              <a:gd name="connsiteY7" fmla="*/ 2713485 h 4043128"/>
              <a:gd name="connsiteX8" fmla="*/ 998843 w 4086634"/>
              <a:gd name="connsiteY8" fmla="*/ 2670012 h 4043128"/>
              <a:gd name="connsiteX9" fmla="*/ 1025254 w 4086634"/>
              <a:gd name="connsiteY9" fmla="*/ 2713485 h 4043128"/>
              <a:gd name="connsiteX10" fmla="*/ 1981303 w 4086634"/>
              <a:gd name="connsiteY10" fmla="*/ 3253847 h 4043128"/>
              <a:gd name="connsiteX11" fmla="*/ 2023129 w 4086634"/>
              <a:gd name="connsiteY11" fmla="*/ 3254904 h 4043128"/>
              <a:gd name="connsiteX12" fmla="*/ 2023129 w 4086634"/>
              <a:gd name="connsiteY12" fmla="*/ 3708862 h 4043128"/>
              <a:gd name="connsiteX13" fmla="*/ 1354597 w 4086634"/>
              <a:gd name="connsiteY13" fmla="*/ 4043128 h 4043128"/>
              <a:gd name="connsiteX14" fmla="*/ 686066 w 4086634"/>
              <a:gd name="connsiteY14" fmla="*/ 3708862 h 4043128"/>
              <a:gd name="connsiteX15" fmla="*/ 686066 w 4086634"/>
              <a:gd name="connsiteY15" fmla="*/ 2826400 h 4043128"/>
              <a:gd name="connsiteX16" fmla="*/ 2730884 w 4086634"/>
              <a:gd name="connsiteY16" fmla="*/ 2492135 h 4043128"/>
              <a:gd name="connsiteX17" fmla="*/ 2990443 w 4086634"/>
              <a:gd name="connsiteY17" fmla="*/ 2621915 h 4043128"/>
              <a:gd name="connsiteX18" fmla="*/ 2972314 w 4086634"/>
              <a:gd name="connsiteY18" fmla="*/ 2651755 h 4043128"/>
              <a:gd name="connsiteX19" fmla="*/ 2102135 w 4086634"/>
              <a:gd name="connsiteY19" fmla="*/ 3143583 h 4043128"/>
              <a:gd name="connsiteX20" fmla="*/ 2062351 w 4086634"/>
              <a:gd name="connsiteY20" fmla="*/ 3144589 h 4043128"/>
              <a:gd name="connsiteX21" fmla="*/ 2062351 w 4086634"/>
              <a:gd name="connsiteY21" fmla="*/ 2826400 h 4043128"/>
              <a:gd name="connsiteX22" fmla="*/ 1354597 w 4086634"/>
              <a:gd name="connsiteY22" fmla="*/ 2492135 h 4043128"/>
              <a:gd name="connsiteX23" fmla="*/ 2023129 w 4086634"/>
              <a:gd name="connsiteY23" fmla="*/ 2826400 h 4043128"/>
              <a:gd name="connsiteX24" fmla="*/ 2023129 w 4086634"/>
              <a:gd name="connsiteY24" fmla="*/ 3144497 h 4043128"/>
              <a:gd name="connsiteX25" fmla="*/ 1986985 w 4086634"/>
              <a:gd name="connsiteY25" fmla="*/ 3143583 h 4043128"/>
              <a:gd name="connsiteX26" fmla="*/ 1116805 w 4086634"/>
              <a:gd name="connsiteY26" fmla="*/ 2651755 h 4043128"/>
              <a:gd name="connsiteX27" fmla="*/ 1097829 w 4086634"/>
              <a:gd name="connsiteY27" fmla="*/ 2620519 h 4043128"/>
              <a:gd name="connsiteX28" fmla="*/ 3006306 w 4086634"/>
              <a:gd name="connsiteY28" fmla="*/ 1456607 h 4043128"/>
              <a:gd name="connsiteX29" fmla="*/ 3028356 w 4086634"/>
              <a:gd name="connsiteY29" fmla="*/ 1492903 h 4043128"/>
              <a:gd name="connsiteX30" fmla="*/ 3163394 w 4086634"/>
              <a:gd name="connsiteY30" fmla="*/ 2026205 h 4043128"/>
              <a:gd name="connsiteX31" fmla="*/ 3028356 w 4086634"/>
              <a:gd name="connsiteY31" fmla="*/ 2559507 h 4043128"/>
              <a:gd name="connsiteX32" fmla="*/ 3006306 w 4086634"/>
              <a:gd name="connsiteY32" fmla="*/ 2595803 h 4043128"/>
              <a:gd name="connsiteX33" fmla="*/ 2749571 w 4086634"/>
              <a:gd name="connsiteY33" fmla="*/ 2467436 h 4043128"/>
              <a:gd name="connsiteX34" fmla="*/ 2749571 w 4086634"/>
              <a:gd name="connsiteY34" fmla="*/ 1584975 h 4043128"/>
              <a:gd name="connsiteX35" fmla="*/ 1084397 w 4086634"/>
              <a:gd name="connsiteY35" fmla="*/ 1454000 h 4043128"/>
              <a:gd name="connsiteX36" fmla="*/ 1337063 w 4086634"/>
              <a:gd name="connsiteY36" fmla="*/ 1580333 h 4043128"/>
              <a:gd name="connsiteX37" fmla="*/ 1337063 w 4086634"/>
              <a:gd name="connsiteY37" fmla="*/ 2462795 h 4043128"/>
              <a:gd name="connsiteX38" fmla="*/ 1080072 w 4086634"/>
              <a:gd name="connsiteY38" fmla="*/ 2591290 h 4043128"/>
              <a:gd name="connsiteX39" fmla="*/ 1060764 w 4086634"/>
              <a:gd name="connsiteY39" fmla="*/ 2559507 h 4043128"/>
              <a:gd name="connsiteX40" fmla="*/ 925726 w 4086634"/>
              <a:gd name="connsiteY40" fmla="*/ 2026205 h 4043128"/>
              <a:gd name="connsiteX41" fmla="*/ 1060764 w 4086634"/>
              <a:gd name="connsiteY41" fmla="*/ 1492903 h 4043128"/>
              <a:gd name="connsiteX42" fmla="*/ 3418102 w 4086634"/>
              <a:gd name="connsiteY42" fmla="*/ 1250709 h 4043128"/>
              <a:gd name="connsiteX43" fmla="*/ 4086634 w 4086634"/>
              <a:gd name="connsiteY43" fmla="*/ 1584975 h 4043128"/>
              <a:gd name="connsiteX44" fmla="*/ 4086634 w 4086634"/>
              <a:gd name="connsiteY44" fmla="*/ 2467436 h 4043128"/>
              <a:gd name="connsiteX45" fmla="*/ 3418102 w 4086634"/>
              <a:gd name="connsiteY45" fmla="*/ 2801701 h 4043128"/>
              <a:gd name="connsiteX46" fmla="*/ 3105292 w 4086634"/>
              <a:gd name="connsiteY46" fmla="*/ 2645296 h 4043128"/>
              <a:gd name="connsiteX47" fmla="*/ 3125438 w 4086634"/>
              <a:gd name="connsiteY47" fmla="*/ 2612134 h 4043128"/>
              <a:gd name="connsiteX48" fmla="*/ 3273801 w 4086634"/>
              <a:gd name="connsiteY48" fmla="*/ 2026205 h 4043128"/>
              <a:gd name="connsiteX49" fmla="*/ 3125438 w 4086634"/>
              <a:gd name="connsiteY49" fmla="*/ 1440276 h 4043128"/>
              <a:gd name="connsiteX50" fmla="*/ 3105292 w 4086634"/>
              <a:gd name="connsiteY50" fmla="*/ 1407114 h 4043128"/>
              <a:gd name="connsiteX51" fmla="*/ 2046607 w 4086634"/>
              <a:gd name="connsiteY51" fmla="*/ 1246067 h 4043128"/>
              <a:gd name="connsiteX52" fmla="*/ 2715139 w 4086634"/>
              <a:gd name="connsiteY52" fmla="*/ 1580333 h 4043128"/>
              <a:gd name="connsiteX53" fmla="*/ 2715139 w 4086634"/>
              <a:gd name="connsiteY53" fmla="*/ 2462795 h 4043128"/>
              <a:gd name="connsiteX54" fmla="*/ 2046607 w 4086634"/>
              <a:gd name="connsiteY54" fmla="*/ 2797060 h 4043128"/>
              <a:gd name="connsiteX55" fmla="*/ 1378076 w 4086634"/>
              <a:gd name="connsiteY55" fmla="*/ 2462795 h 4043128"/>
              <a:gd name="connsiteX56" fmla="*/ 1378076 w 4086634"/>
              <a:gd name="connsiteY56" fmla="*/ 1580333 h 4043128"/>
              <a:gd name="connsiteX57" fmla="*/ 668532 w 4086634"/>
              <a:gd name="connsiteY57" fmla="*/ 1246067 h 4043128"/>
              <a:gd name="connsiteX58" fmla="*/ 985412 w 4086634"/>
              <a:gd name="connsiteY58" fmla="*/ 1404507 h 4043128"/>
              <a:gd name="connsiteX59" fmla="*/ 963682 w 4086634"/>
              <a:gd name="connsiteY59" fmla="*/ 1440276 h 4043128"/>
              <a:gd name="connsiteX60" fmla="*/ 815319 w 4086634"/>
              <a:gd name="connsiteY60" fmla="*/ 2026205 h 4043128"/>
              <a:gd name="connsiteX61" fmla="*/ 963682 w 4086634"/>
              <a:gd name="connsiteY61" fmla="*/ 2612134 h 4043128"/>
              <a:gd name="connsiteX62" fmla="*/ 981086 w 4086634"/>
              <a:gd name="connsiteY62" fmla="*/ 2640783 h 4043128"/>
              <a:gd name="connsiteX63" fmla="*/ 668532 w 4086634"/>
              <a:gd name="connsiteY63" fmla="*/ 2797060 h 4043128"/>
              <a:gd name="connsiteX64" fmla="*/ 0 w 4086634"/>
              <a:gd name="connsiteY64" fmla="*/ 2462795 h 4043128"/>
              <a:gd name="connsiteX65" fmla="*/ 0 w 4086634"/>
              <a:gd name="connsiteY65" fmla="*/ 1580333 h 4043128"/>
              <a:gd name="connsiteX66" fmla="*/ 2062351 w 4086634"/>
              <a:gd name="connsiteY66" fmla="*/ 907821 h 4043128"/>
              <a:gd name="connsiteX67" fmla="*/ 2102135 w 4086634"/>
              <a:gd name="connsiteY67" fmla="*/ 908828 h 4043128"/>
              <a:gd name="connsiteX68" fmla="*/ 2972314 w 4086634"/>
              <a:gd name="connsiteY68" fmla="*/ 1400654 h 4043128"/>
              <a:gd name="connsiteX69" fmla="*/ 2986118 w 4086634"/>
              <a:gd name="connsiteY69" fmla="*/ 1423376 h 4043128"/>
              <a:gd name="connsiteX70" fmla="*/ 2730883 w 4086634"/>
              <a:gd name="connsiteY70" fmla="*/ 1550993 h 4043128"/>
              <a:gd name="connsiteX71" fmla="*/ 2062351 w 4086634"/>
              <a:gd name="connsiteY71" fmla="*/ 1216727 h 4043128"/>
              <a:gd name="connsiteX72" fmla="*/ 2026768 w 4086634"/>
              <a:gd name="connsiteY72" fmla="*/ 907821 h 4043128"/>
              <a:gd name="connsiteX73" fmla="*/ 2026768 w 4086634"/>
              <a:gd name="connsiteY73" fmla="*/ 1216727 h 4043128"/>
              <a:gd name="connsiteX74" fmla="*/ 1358236 w 4086634"/>
              <a:gd name="connsiteY74" fmla="*/ 1550993 h 4043128"/>
              <a:gd name="connsiteX75" fmla="*/ 1103002 w 4086634"/>
              <a:gd name="connsiteY75" fmla="*/ 1423376 h 4043128"/>
              <a:gd name="connsiteX76" fmla="*/ 1116805 w 4086634"/>
              <a:gd name="connsiteY76" fmla="*/ 1400654 h 4043128"/>
              <a:gd name="connsiteX77" fmla="*/ 1986985 w 4086634"/>
              <a:gd name="connsiteY77" fmla="*/ 908828 h 4043128"/>
              <a:gd name="connsiteX78" fmla="*/ 2730883 w 4086634"/>
              <a:gd name="connsiteY78" fmla="*/ 0 h 4043128"/>
              <a:gd name="connsiteX79" fmla="*/ 3399414 w 4086634"/>
              <a:gd name="connsiteY79" fmla="*/ 334266 h 4043128"/>
              <a:gd name="connsiteX80" fmla="*/ 3399414 w 4086634"/>
              <a:gd name="connsiteY80" fmla="*/ 1216727 h 4043128"/>
              <a:gd name="connsiteX81" fmla="*/ 3085103 w 4086634"/>
              <a:gd name="connsiteY81" fmla="*/ 1373883 h 4043128"/>
              <a:gd name="connsiteX82" fmla="*/ 3063866 w 4086634"/>
              <a:gd name="connsiteY82" fmla="*/ 1338925 h 4043128"/>
              <a:gd name="connsiteX83" fmla="*/ 2107816 w 4086634"/>
              <a:gd name="connsiteY83" fmla="*/ 798564 h 4043128"/>
              <a:gd name="connsiteX84" fmla="*/ 2062351 w 4086634"/>
              <a:gd name="connsiteY84" fmla="*/ 797414 h 4043128"/>
              <a:gd name="connsiteX85" fmla="*/ 2062351 w 4086634"/>
              <a:gd name="connsiteY85" fmla="*/ 334266 h 4043128"/>
              <a:gd name="connsiteX86" fmla="*/ 1358236 w 4086634"/>
              <a:gd name="connsiteY86" fmla="*/ 0 h 4043128"/>
              <a:gd name="connsiteX87" fmla="*/ 2026768 w 4086634"/>
              <a:gd name="connsiteY87" fmla="*/ 334266 h 4043128"/>
              <a:gd name="connsiteX88" fmla="*/ 2026768 w 4086634"/>
              <a:gd name="connsiteY88" fmla="*/ 797414 h 4043128"/>
              <a:gd name="connsiteX89" fmla="*/ 1981303 w 4086634"/>
              <a:gd name="connsiteY89" fmla="*/ 798564 h 4043128"/>
              <a:gd name="connsiteX90" fmla="*/ 1025254 w 4086634"/>
              <a:gd name="connsiteY90" fmla="*/ 1338925 h 4043128"/>
              <a:gd name="connsiteX91" fmla="*/ 1004016 w 4086634"/>
              <a:gd name="connsiteY91" fmla="*/ 1373883 h 4043128"/>
              <a:gd name="connsiteX92" fmla="*/ 689705 w 4086634"/>
              <a:gd name="connsiteY92" fmla="*/ 1216727 h 4043128"/>
              <a:gd name="connsiteX93" fmla="*/ 689705 w 4086634"/>
              <a:gd name="connsiteY93" fmla="*/ 334266 h 40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86634" h="4043128">
                <a:moveTo>
                  <a:pt x="3089429" y="2671408"/>
                </a:moveTo>
                <a:lnTo>
                  <a:pt x="3399415" y="2826400"/>
                </a:lnTo>
                <a:lnTo>
                  <a:pt x="3399415" y="3708863"/>
                </a:lnTo>
                <a:lnTo>
                  <a:pt x="2730884" y="4043128"/>
                </a:lnTo>
                <a:lnTo>
                  <a:pt x="2062351" y="3708863"/>
                </a:lnTo>
                <a:lnTo>
                  <a:pt x="2062351" y="3254996"/>
                </a:lnTo>
                <a:lnTo>
                  <a:pt x="2107816" y="3253847"/>
                </a:lnTo>
                <a:cubicBezTo>
                  <a:pt x="2505893" y="3233668"/>
                  <a:pt x="2854007" y="3024117"/>
                  <a:pt x="3063866" y="2713485"/>
                </a:cubicBezTo>
                <a:close/>
                <a:moveTo>
                  <a:pt x="998843" y="2670012"/>
                </a:moveTo>
                <a:lnTo>
                  <a:pt x="1025254" y="2713485"/>
                </a:lnTo>
                <a:cubicBezTo>
                  <a:pt x="1235112" y="3024117"/>
                  <a:pt x="1583227" y="3233668"/>
                  <a:pt x="1981303" y="3253847"/>
                </a:cubicBezTo>
                <a:lnTo>
                  <a:pt x="2023129" y="3254904"/>
                </a:lnTo>
                <a:lnTo>
                  <a:pt x="2023129" y="3708862"/>
                </a:lnTo>
                <a:lnTo>
                  <a:pt x="1354597" y="4043128"/>
                </a:lnTo>
                <a:lnTo>
                  <a:pt x="686066" y="3708862"/>
                </a:lnTo>
                <a:lnTo>
                  <a:pt x="686066" y="2826400"/>
                </a:lnTo>
                <a:close/>
                <a:moveTo>
                  <a:pt x="2730884" y="2492135"/>
                </a:moveTo>
                <a:lnTo>
                  <a:pt x="2990443" y="2621915"/>
                </a:lnTo>
                <a:lnTo>
                  <a:pt x="2972314" y="2651755"/>
                </a:lnTo>
                <a:cubicBezTo>
                  <a:pt x="2781305" y="2934486"/>
                  <a:pt x="2464458" y="3125216"/>
                  <a:pt x="2102135" y="3143583"/>
                </a:cubicBezTo>
                <a:lnTo>
                  <a:pt x="2062351" y="3144589"/>
                </a:lnTo>
                <a:lnTo>
                  <a:pt x="2062351" y="2826400"/>
                </a:lnTo>
                <a:close/>
                <a:moveTo>
                  <a:pt x="1354597" y="2492135"/>
                </a:moveTo>
                <a:lnTo>
                  <a:pt x="2023129" y="2826400"/>
                </a:lnTo>
                <a:lnTo>
                  <a:pt x="2023129" y="3144497"/>
                </a:lnTo>
                <a:lnTo>
                  <a:pt x="1986985" y="3143583"/>
                </a:lnTo>
                <a:cubicBezTo>
                  <a:pt x="1624662" y="3125216"/>
                  <a:pt x="1307815" y="2934486"/>
                  <a:pt x="1116805" y="2651755"/>
                </a:cubicBezTo>
                <a:lnTo>
                  <a:pt x="1097829" y="2620519"/>
                </a:lnTo>
                <a:close/>
                <a:moveTo>
                  <a:pt x="3006306" y="1456607"/>
                </a:moveTo>
                <a:lnTo>
                  <a:pt x="3028356" y="1492903"/>
                </a:lnTo>
                <a:cubicBezTo>
                  <a:pt x="3114476" y="1651434"/>
                  <a:pt x="3163394" y="1833107"/>
                  <a:pt x="3163394" y="2026205"/>
                </a:cubicBezTo>
                <a:cubicBezTo>
                  <a:pt x="3163394" y="2219303"/>
                  <a:pt x="3114476" y="2400976"/>
                  <a:pt x="3028356" y="2559507"/>
                </a:cubicBezTo>
                <a:lnTo>
                  <a:pt x="3006306" y="2595803"/>
                </a:lnTo>
                <a:lnTo>
                  <a:pt x="2749571" y="2467436"/>
                </a:lnTo>
                <a:lnTo>
                  <a:pt x="2749571" y="1584975"/>
                </a:lnTo>
                <a:close/>
                <a:moveTo>
                  <a:pt x="1084397" y="1454000"/>
                </a:moveTo>
                <a:lnTo>
                  <a:pt x="1337063" y="1580333"/>
                </a:lnTo>
                <a:lnTo>
                  <a:pt x="1337063" y="2462795"/>
                </a:lnTo>
                <a:lnTo>
                  <a:pt x="1080072" y="2591290"/>
                </a:lnTo>
                <a:lnTo>
                  <a:pt x="1060764" y="2559507"/>
                </a:lnTo>
                <a:cubicBezTo>
                  <a:pt x="974644" y="2400976"/>
                  <a:pt x="925726" y="2219303"/>
                  <a:pt x="925726" y="2026205"/>
                </a:cubicBezTo>
                <a:cubicBezTo>
                  <a:pt x="925726" y="1833107"/>
                  <a:pt x="974644" y="1651434"/>
                  <a:pt x="1060764" y="1492903"/>
                </a:cubicBezTo>
                <a:close/>
                <a:moveTo>
                  <a:pt x="3418102" y="1250709"/>
                </a:moveTo>
                <a:lnTo>
                  <a:pt x="4086634" y="1584975"/>
                </a:lnTo>
                <a:lnTo>
                  <a:pt x="4086634" y="2467436"/>
                </a:lnTo>
                <a:lnTo>
                  <a:pt x="3418102" y="2801701"/>
                </a:lnTo>
                <a:lnTo>
                  <a:pt x="3105292" y="2645296"/>
                </a:lnTo>
                <a:lnTo>
                  <a:pt x="3125438" y="2612134"/>
                </a:lnTo>
                <a:cubicBezTo>
                  <a:pt x="3220056" y="2437959"/>
                  <a:pt x="3273801" y="2238358"/>
                  <a:pt x="3273801" y="2026205"/>
                </a:cubicBezTo>
                <a:cubicBezTo>
                  <a:pt x="3273801" y="1814052"/>
                  <a:pt x="3220056" y="1614451"/>
                  <a:pt x="3125438" y="1440276"/>
                </a:cubicBezTo>
                <a:lnTo>
                  <a:pt x="3105292" y="1407114"/>
                </a:lnTo>
                <a:close/>
                <a:moveTo>
                  <a:pt x="2046607" y="1246067"/>
                </a:moveTo>
                <a:lnTo>
                  <a:pt x="2715139" y="1580333"/>
                </a:lnTo>
                <a:lnTo>
                  <a:pt x="2715139" y="2462795"/>
                </a:lnTo>
                <a:lnTo>
                  <a:pt x="2046607" y="2797060"/>
                </a:lnTo>
                <a:lnTo>
                  <a:pt x="1378076" y="2462795"/>
                </a:lnTo>
                <a:lnTo>
                  <a:pt x="1378076" y="1580333"/>
                </a:lnTo>
                <a:close/>
                <a:moveTo>
                  <a:pt x="668532" y="1246067"/>
                </a:moveTo>
                <a:lnTo>
                  <a:pt x="985412" y="1404507"/>
                </a:lnTo>
                <a:lnTo>
                  <a:pt x="963682" y="1440276"/>
                </a:lnTo>
                <a:cubicBezTo>
                  <a:pt x="869064" y="1614451"/>
                  <a:pt x="815319" y="1814052"/>
                  <a:pt x="815319" y="2026205"/>
                </a:cubicBezTo>
                <a:cubicBezTo>
                  <a:pt x="815319" y="2238358"/>
                  <a:pt x="869064" y="2437959"/>
                  <a:pt x="963682" y="2612134"/>
                </a:cubicBezTo>
                <a:lnTo>
                  <a:pt x="981086" y="2640783"/>
                </a:lnTo>
                <a:lnTo>
                  <a:pt x="668532" y="2797060"/>
                </a:lnTo>
                <a:lnTo>
                  <a:pt x="0" y="2462795"/>
                </a:lnTo>
                <a:lnTo>
                  <a:pt x="0" y="1580333"/>
                </a:lnTo>
                <a:close/>
                <a:moveTo>
                  <a:pt x="2062351" y="907821"/>
                </a:moveTo>
                <a:lnTo>
                  <a:pt x="2102135" y="908828"/>
                </a:lnTo>
                <a:cubicBezTo>
                  <a:pt x="2464458" y="927194"/>
                  <a:pt x="2781305" y="1117924"/>
                  <a:pt x="2972314" y="1400654"/>
                </a:cubicBezTo>
                <a:lnTo>
                  <a:pt x="2986118" y="1423376"/>
                </a:lnTo>
                <a:lnTo>
                  <a:pt x="2730883" y="1550993"/>
                </a:lnTo>
                <a:lnTo>
                  <a:pt x="2062351" y="1216727"/>
                </a:lnTo>
                <a:close/>
                <a:moveTo>
                  <a:pt x="2026768" y="907821"/>
                </a:moveTo>
                <a:lnTo>
                  <a:pt x="2026768" y="1216727"/>
                </a:lnTo>
                <a:lnTo>
                  <a:pt x="1358236" y="1550993"/>
                </a:lnTo>
                <a:lnTo>
                  <a:pt x="1103002" y="1423376"/>
                </a:lnTo>
                <a:lnTo>
                  <a:pt x="1116805" y="1400654"/>
                </a:lnTo>
                <a:cubicBezTo>
                  <a:pt x="1307815" y="1117924"/>
                  <a:pt x="1624662" y="927194"/>
                  <a:pt x="1986985" y="908828"/>
                </a:cubicBezTo>
                <a:close/>
                <a:moveTo>
                  <a:pt x="2730883" y="0"/>
                </a:moveTo>
                <a:lnTo>
                  <a:pt x="3399414" y="334266"/>
                </a:lnTo>
                <a:lnTo>
                  <a:pt x="3399414" y="1216727"/>
                </a:lnTo>
                <a:lnTo>
                  <a:pt x="3085103" y="1373883"/>
                </a:lnTo>
                <a:lnTo>
                  <a:pt x="3063866" y="1338925"/>
                </a:lnTo>
                <a:cubicBezTo>
                  <a:pt x="2854007" y="1028293"/>
                  <a:pt x="2505893" y="818742"/>
                  <a:pt x="2107816" y="798564"/>
                </a:cubicBezTo>
                <a:lnTo>
                  <a:pt x="2062351" y="797414"/>
                </a:lnTo>
                <a:lnTo>
                  <a:pt x="2062351" y="334266"/>
                </a:lnTo>
                <a:close/>
                <a:moveTo>
                  <a:pt x="1358236" y="0"/>
                </a:moveTo>
                <a:lnTo>
                  <a:pt x="2026768" y="334266"/>
                </a:lnTo>
                <a:lnTo>
                  <a:pt x="2026768" y="797414"/>
                </a:lnTo>
                <a:lnTo>
                  <a:pt x="1981303" y="798564"/>
                </a:lnTo>
                <a:cubicBezTo>
                  <a:pt x="1583227" y="818742"/>
                  <a:pt x="1235112" y="1028293"/>
                  <a:pt x="1025254" y="1338925"/>
                </a:cubicBezTo>
                <a:lnTo>
                  <a:pt x="1004016" y="1373883"/>
                </a:lnTo>
                <a:lnTo>
                  <a:pt x="689705" y="1216727"/>
                </a:lnTo>
                <a:lnTo>
                  <a:pt x="689705" y="334266"/>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998" y="2951018"/>
            <a:ext cx="12184003" cy="3906983"/>
          </a:xfrm>
          <a:custGeom>
            <a:avLst/>
            <a:gdLst>
              <a:gd name="connsiteX0" fmla="*/ 12184003 w 12184003"/>
              <a:gd name="connsiteY0" fmla="*/ 2046034 h 3906983"/>
              <a:gd name="connsiteX1" fmla="*/ 12184003 w 12184003"/>
              <a:gd name="connsiteY1" fmla="*/ 3906983 h 3906983"/>
              <a:gd name="connsiteX2" fmla="*/ 11151804 w 12184003"/>
              <a:gd name="connsiteY2" fmla="*/ 3906983 h 3906983"/>
              <a:gd name="connsiteX3" fmla="*/ 11151804 w 12184003"/>
              <a:gd name="connsiteY3" fmla="*/ 2562131 h 3906983"/>
              <a:gd name="connsiteX4" fmla="*/ 3294946 w 12184003"/>
              <a:gd name="connsiteY4" fmla="*/ 2040000 h 3906983"/>
              <a:gd name="connsiteX5" fmla="*/ 4371788 w 12184003"/>
              <a:gd name="connsiteY5" fmla="*/ 2578421 h 3906983"/>
              <a:gd name="connsiteX6" fmla="*/ 4371788 w 12184003"/>
              <a:gd name="connsiteY6" fmla="*/ 3906983 h 3906983"/>
              <a:gd name="connsiteX7" fmla="*/ 2218100 w 12184003"/>
              <a:gd name="connsiteY7" fmla="*/ 3906983 h 3906983"/>
              <a:gd name="connsiteX8" fmla="*/ 2218100 w 12184003"/>
              <a:gd name="connsiteY8" fmla="*/ 2578421 h 3906983"/>
              <a:gd name="connsiteX9" fmla="*/ 9991647 w 12184003"/>
              <a:gd name="connsiteY9" fmla="*/ 2023711 h 3906983"/>
              <a:gd name="connsiteX10" fmla="*/ 11068492 w 12184003"/>
              <a:gd name="connsiteY10" fmla="*/ 2562131 h 3906983"/>
              <a:gd name="connsiteX11" fmla="*/ 11068492 w 12184003"/>
              <a:gd name="connsiteY11" fmla="*/ 3906983 h 3906983"/>
              <a:gd name="connsiteX12" fmla="*/ 8914805 w 12184003"/>
              <a:gd name="connsiteY12" fmla="*/ 3906983 h 3906983"/>
              <a:gd name="connsiteX13" fmla="*/ 8914805 w 12184003"/>
              <a:gd name="connsiteY13" fmla="*/ 2562131 h 3906983"/>
              <a:gd name="connsiteX14" fmla="*/ 7761491 w 12184003"/>
              <a:gd name="connsiteY14" fmla="*/ 2023711 h 3906983"/>
              <a:gd name="connsiteX15" fmla="*/ 8838334 w 12184003"/>
              <a:gd name="connsiteY15" fmla="*/ 2562131 h 3906983"/>
              <a:gd name="connsiteX16" fmla="*/ 8838334 w 12184003"/>
              <a:gd name="connsiteY16" fmla="*/ 3906983 h 3906983"/>
              <a:gd name="connsiteX17" fmla="*/ 6684648 w 12184003"/>
              <a:gd name="connsiteY17" fmla="*/ 3906983 h 3906983"/>
              <a:gd name="connsiteX18" fmla="*/ 6684648 w 12184003"/>
              <a:gd name="connsiteY18" fmla="*/ 2562131 h 3906983"/>
              <a:gd name="connsiteX19" fmla="*/ 5521678 w 12184003"/>
              <a:gd name="connsiteY19" fmla="*/ 2023711 h 3906983"/>
              <a:gd name="connsiteX20" fmla="*/ 6598522 w 12184003"/>
              <a:gd name="connsiteY20" fmla="*/ 2562131 h 3906983"/>
              <a:gd name="connsiteX21" fmla="*/ 6598522 w 12184003"/>
              <a:gd name="connsiteY21" fmla="*/ 3906983 h 3906983"/>
              <a:gd name="connsiteX22" fmla="*/ 4444836 w 12184003"/>
              <a:gd name="connsiteY22" fmla="*/ 3906983 h 3906983"/>
              <a:gd name="connsiteX23" fmla="*/ 4444836 w 12184003"/>
              <a:gd name="connsiteY23" fmla="*/ 2562131 h 3906983"/>
              <a:gd name="connsiteX24" fmla="*/ 1065393 w 12184003"/>
              <a:gd name="connsiteY24" fmla="*/ 2023711 h 3906983"/>
              <a:gd name="connsiteX25" fmla="*/ 2142238 w 12184003"/>
              <a:gd name="connsiteY25" fmla="*/ 2562131 h 3906983"/>
              <a:gd name="connsiteX26" fmla="*/ 2142238 w 12184003"/>
              <a:gd name="connsiteY26" fmla="*/ 3906983 h 3906983"/>
              <a:gd name="connsiteX27" fmla="*/ 0 w 12184003"/>
              <a:gd name="connsiteY27" fmla="*/ 3906983 h 3906983"/>
              <a:gd name="connsiteX28" fmla="*/ 0 w 12184003"/>
              <a:gd name="connsiteY28" fmla="*/ 2556407 h 3906983"/>
              <a:gd name="connsiteX29" fmla="*/ 0 w 12184003"/>
              <a:gd name="connsiteY29" fmla="*/ 27239 h 3906983"/>
              <a:gd name="connsiteX30" fmla="*/ 1022368 w 12184003"/>
              <a:gd name="connsiteY30" fmla="*/ 538422 h 3906983"/>
              <a:gd name="connsiteX31" fmla="*/ 1022368 w 12184003"/>
              <a:gd name="connsiteY31" fmla="*/ 1959855 h 3906983"/>
              <a:gd name="connsiteX32" fmla="*/ 0 w 12184003"/>
              <a:gd name="connsiteY32" fmla="*/ 2471039 h 3906983"/>
              <a:gd name="connsiteX33" fmla="*/ 11108777 w 12184003"/>
              <a:gd name="connsiteY33" fmla="*/ 0 h 3906983"/>
              <a:gd name="connsiteX34" fmla="*/ 12184003 w 12184003"/>
              <a:gd name="connsiteY34" fmla="*/ 537613 h 3906983"/>
              <a:gd name="connsiteX35" fmla="*/ 12184003 w 12184003"/>
              <a:gd name="connsiteY35" fmla="*/ 1960664 h 3906983"/>
              <a:gd name="connsiteX36" fmla="*/ 11108777 w 12184003"/>
              <a:gd name="connsiteY36" fmla="*/ 2498277 h 3906983"/>
              <a:gd name="connsiteX37" fmla="*/ 10031934 w 12184003"/>
              <a:gd name="connsiteY37" fmla="*/ 1959855 h 3906983"/>
              <a:gd name="connsiteX38" fmla="*/ 10031934 w 12184003"/>
              <a:gd name="connsiteY38" fmla="*/ 538422 h 3906983"/>
              <a:gd name="connsiteX39" fmla="*/ 8871780 w 12184003"/>
              <a:gd name="connsiteY39" fmla="*/ 0 h 3906983"/>
              <a:gd name="connsiteX40" fmla="*/ 9948622 w 12184003"/>
              <a:gd name="connsiteY40" fmla="*/ 538422 h 3906983"/>
              <a:gd name="connsiteX41" fmla="*/ 9948622 w 12184003"/>
              <a:gd name="connsiteY41" fmla="*/ 1959855 h 3906983"/>
              <a:gd name="connsiteX42" fmla="*/ 8871780 w 12184003"/>
              <a:gd name="connsiteY42" fmla="*/ 2498277 h 3906983"/>
              <a:gd name="connsiteX43" fmla="*/ 7794937 w 12184003"/>
              <a:gd name="connsiteY43" fmla="*/ 1959855 h 3906983"/>
              <a:gd name="connsiteX44" fmla="*/ 7794937 w 12184003"/>
              <a:gd name="connsiteY44" fmla="*/ 538422 h 3906983"/>
              <a:gd name="connsiteX45" fmla="*/ 6641622 w 12184003"/>
              <a:gd name="connsiteY45" fmla="*/ 0 h 3906983"/>
              <a:gd name="connsiteX46" fmla="*/ 7718466 w 12184003"/>
              <a:gd name="connsiteY46" fmla="*/ 538422 h 3906983"/>
              <a:gd name="connsiteX47" fmla="*/ 7718466 w 12184003"/>
              <a:gd name="connsiteY47" fmla="*/ 1959855 h 3906983"/>
              <a:gd name="connsiteX48" fmla="*/ 6641622 w 12184003"/>
              <a:gd name="connsiteY48" fmla="*/ 2498277 h 3906983"/>
              <a:gd name="connsiteX49" fmla="*/ 5564779 w 12184003"/>
              <a:gd name="connsiteY49" fmla="*/ 1959855 h 3906983"/>
              <a:gd name="connsiteX50" fmla="*/ 5564779 w 12184003"/>
              <a:gd name="connsiteY50" fmla="*/ 538422 h 3906983"/>
              <a:gd name="connsiteX51" fmla="*/ 4401810 w 12184003"/>
              <a:gd name="connsiteY51" fmla="*/ 0 h 3906983"/>
              <a:gd name="connsiteX52" fmla="*/ 5478653 w 12184003"/>
              <a:gd name="connsiteY52" fmla="*/ 538422 h 3906983"/>
              <a:gd name="connsiteX53" fmla="*/ 5478653 w 12184003"/>
              <a:gd name="connsiteY53" fmla="*/ 1959855 h 3906983"/>
              <a:gd name="connsiteX54" fmla="*/ 4401810 w 12184003"/>
              <a:gd name="connsiteY54" fmla="*/ 2498277 h 3906983"/>
              <a:gd name="connsiteX55" fmla="*/ 3324966 w 12184003"/>
              <a:gd name="connsiteY55" fmla="*/ 1959855 h 3906983"/>
              <a:gd name="connsiteX56" fmla="*/ 3324966 w 12184003"/>
              <a:gd name="connsiteY56" fmla="*/ 538422 h 3906983"/>
              <a:gd name="connsiteX57" fmla="*/ 2175076 w 12184003"/>
              <a:gd name="connsiteY57" fmla="*/ 0 h 3906983"/>
              <a:gd name="connsiteX58" fmla="*/ 3251920 w 12184003"/>
              <a:gd name="connsiteY58" fmla="*/ 538422 h 3906983"/>
              <a:gd name="connsiteX59" fmla="*/ 3251920 w 12184003"/>
              <a:gd name="connsiteY59" fmla="*/ 1959855 h 3906983"/>
              <a:gd name="connsiteX60" fmla="*/ 2175076 w 12184003"/>
              <a:gd name="connsiteY60" fmla="*/ 2498277 h 3906983"/>
              <a:gd name="connsiteX61" fmla="*/ 1098233 w 12184003"/>
              <a:gd name="connsiteY61" fmla="*/ 1959855 h 3906983"/>
              <a:gd name="connsiteX62" fmla="*/ 1098233 w 12184003"/>
              <a:gd name="connsiteY62" fmla="*/ 538422 h 390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184003" h="3906983">
                <a:moveTo>
                  <a:pt x="12184003" y="2046034"/>
                </a:moveTo>
                <a:lnTo>
                  <a:pt x="12184003" y="3906983"/>
                </a:lnTo>
                <a:lnTo>
                  <a:pt x="11151804" y="3906983"/>
                </a:lnTo>
                <a:lnTo>
                  <a:pt x="11151804" y="2562131"/>
                </a:lnTo>
                <a:close/>
                <a:moveTo>
                  <a:pt x="3294946" y="2040000"/>
                </a:moveTo>
                <a:lnTo>
                  <a:pt x="4371788" y="2578421"/>
                </a:lnTo>
                <a:lnTo>
                  <a:pt x="4371788" y="3906983"/>
                </a:lnTo>
                <a:lnTo>
                  <a:pt x="2218100" y="3906983"/>
                </a:lnTo>
                <a:lnTo>
                  <a:pt x="2218100" y="2578421"/>
                </a:lnTo>
                <a:close/>
                <a:moveTo>
                  <a:pt x="9991647" y="2023711"/>
                </a:moveTo>
                <a:lnTo>
                  <a:pt x="11068492" y="2562131"/>
                </a:lnTo>
                <a:lnTo>
                  <a:pt x="11068492" y="3906983"/>
                </a:lnTo>
                <a:lnTo>
                  <a:pt x="8914805" y="3906983"/>
                </a:lnTo>
                <a:lnTo>
                  <a:pt x="8914805" y="2562131"/>
                </a:lnTo>
                <a:close/>
                <a:moveTo>
                  <a:pt x="7761491" y="2023711"/>
                </a:moveTo>
                <a:lnTo>
                  <a:pt x="8838334" y="2562131"/>
                </a:lnTo>
                <a:lnTo>
                  <a:pt x="8838334" y="3906983"/>
                </a:lnTo>
                <a:lnTo>
                  <a:pt x="6684648" y="3906983"/>
                </a:lnTo>
                <a:lnTo>
                  <a:pt x="6684648" y="2562131"/>
                </a:lnTo>
                <a:close/>
                <a:moveTo>
                  <a:pt x="5521678" y="2023711"/>
                </a:moveTo>
                <a:lnTo>
                  <a:pt x="6598522" y="2562131"/>
                </a:lnTo>
                <a:lnTo>
                  <a:pt x="6598522" y="3906983"/>
                </a:lnTo>
                <a:lnTo>
                  <a:pt x="4444836" y="3906983"/>
                </a:lnTo>
                <a:lnTo>
                  <a:pt x="4444836" y="2562131"/>
                </a:lnTo>
                <a:close/>
                <a:moveTo>
                  <a:pt x="1065393" y="2023711"/>
                </a:moveTo>
                <a:lnTo>
                  <a:pt x="2142238" y="2562131"/>
                </a:lnTo>
                <a:lnTo>
                  <a:pt x="2142238" y="3906983"/>
                </a:lnTo>
                <a:lnTo>
                  <a:pt x="0" y="3906983"/>
                </a:lnTo>
                <a:lnTo>
                  <a:pt x="0" y="2556407"/>
                </a:lnTo>
                <a:close/>
                <a:moveTo>
                  <a:pt x="0" y="27239"/>
                </a:moveTo>
                <a:lnTo>
                  <a:pt x="1022368" y="538422"/>
                </a:lnTo>
                <a:lnTo>
                  <a:pt x="1022368" y="1959855"/>
                </a:lnTo>
                <a:lnTo>
                  <a:pt x="0" y="2471039"/>
                </a:lnTo>
                <a:close/>
                <a:moveTo>
                  <a:pt x="11108777" y="0"/>
                </a:moveTo>
                <a:lnTo>
                  <a:pt x="12184003" y="537613"/>
                </a:lnTo>
                <a:lnTo>
                  <a:pt x="12184003" y="1960664"/>
                </a:lnTo>
                <a:lnTo>
                  <a:pt x="11108777" y="2498277"/>
                </a:lnTo>
                <a:lnTo>
                  <a:pt x="10031934" y="1959855"/>
                </a:lnTo>
                <a:lnTo>
                  <a:pt x="10031934" y="538422"/>
                </a:lnTo>
                <a:close/>
                <a:moveTo>
                  <a:pt x="8871780" y="0"/>
                </a:moveTo>
                <a:lnTo>
                  <a:pt x="9948622" y="538422"/>
                </a:lnTo>
                <a:lnTo>
                  <a:pt x="9948622" y="1959855"/>
                </a:lnTo>
                <a:lnTo>
                  <a:pt x="8871780" y="2498277"/>
                </a:lnTo>
                <a:lnTo>
                  <a:pt x="7794937" y="1959855"/>
                </a:lnTo>
                <a:lnTo>
                  <a:pt x="7794937" y="538422"/>
                </a:lnTo>
                <a:close/>
                <a:moveTo>
                  <a:pt x="6641622" y="0"/>
                </a:moveTo>
                <a:lnTo>
                  <a:pt x="7718466" y="538422"/>
                </a:lnTo>
                <a:lnTo>
                  <a:pt x="7718466" y="1959855"/>
                </a:lnTo>
                <a:lnTo>
                  <a:pt x="6641622" y="2498277"/>
                </a:lnTo>
                <a:lnTo>
                  <a:pt x="5564779" y="1959855"/>
                </a:lnTo>
                <a:lnTo>
                  <a:pt x="5564779" y="538422"/>
                </a:lnTo>
                <a:close/>
                <a:moveTo>
                  <a:pt x="4401810" y="0"/>
                </a:moveTo>
                <a:lnTo>
                  <a:pt x="5478653" y="538422"/>
                </a:lnTo>
                <a:lnTo>
                  <a:pt x="5478653" y="1959855"/>
                </a:lnTo>
                <a:lnTo>
                  <a:pt x="4401810" y="2498277"/>
                </a:lnTo>
                <a:lnTo>
                  <a:pt x="3324966" y="1959855"/>
                </a:lnTo>
                <a:lnTo>
                  <a:pt x="3324966" y="538422"/>
                </a:lnTo>
                <a:close/>
                <a:moveTo>
                  <a:pt x="2175076" y="0"/>
                </a:moveTo>
                <a:lnTo>
                  <a:pt x="3251920" y="538422"/>
                </a:lnTo>
                <a:lnTo>
                  <a:pt x="3251920" y="1959855"/>
                </a:lnTo>
                <a:lnTo>
                  <a:pt x="2175076" y="2498277"/>
                </a:lnTo>
                <a:lnTo>
                  <a:pt x="1098233" y="1959855"/>
                </a:lnTo>
                <a:lnTo>
                  <a:pt x="1098233" y="538422"/>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413212" y="993932"/>
            <a:ext cx="7778788" cy="5681462"/>
          </a:xfrm>
          <a:custGeom>
            <a:avLst/>
            <a:gdLst>
              <a:gd name="connsiteX0" fmla="*/ 193602 w 7778788"/>
              <a:gd name="connsiteY0" fmla="*/ 5558047 h 5681462"/>
              <a:gd name="connsiteX1" fmla="*/ 193602 w 7778788"/>
              <a:gd name="connsiteY1" fmla="*/ 5558048 h 5681462"/>
              <a:gd name="connsiteX2" fmla="*/ 193603 w 7778788"/>
              <a:gd name="connsiteY2" fmla="*/ 5558049 h 5681462"/>
              <a:gd name="connsiteX3" fmla="*/ 3835501 w 7778788"/>
              <a:gd name="connsiteY3" fmla="*/ 2563719 h 5681462"/>
              <a:gd name="connsiteX4" fmla="*/ 4092212 w 7778788"/>
              <a:gd name="connsiteY4" fmla="*/ 2686882 h 5681462"/>
              <a:gd name="connsiteX5" fmla="*/ 4092212 w 7778788"/>
              <a:gd name="connsiteY5" fmla="*/ 2686883 h 5681462"/>
              <a:gd name="connsiteX6" fmla="*/ 4027876 w 7778788"/>
              <a:gd name="connsiteY6" fmla="*/ 3110790 h 5681462"/>
              <a:gd name="connsiteX7" fmla="*/ 617510 w 7778788"/>
              <a:gd name="connsiteY7" fmla="*/ 5622384 h 5681462"/>
              <a:gd name="connsiteX8" fmla="*/ 234795 w 7778788"/>
              <a:gd name="connsiteY8" fmla="*/ 5603594 h 5681462"/>
              <a:gd name="connsiteX9" fmla="*/ 193602 w 7778788"/>
              <a:gd name="connsiteY9" fmla="*/ 5558048 h 5681462"/>
              <a:gd name="connsiteX10" fmla="*/ 162329 w 7778788"/>
              <a:gd name="connsiteY10" fmla="*/ 5505197 h 5681462"/>
              <a:gd name="connsiteX11" fmla="*/ 257938 w 7778788"/>
              <a:gd name="connsiteY11" fmla="*/ 5134140 h 5681462"/>
              <a:gd name="connsiteX12" fmla="*/ 3668305 w 7778788"/>
              <a:gd name="connsiteY12" fmla="*/ 2622546 h 5681462"/>
              <a:gd name="connsiteX13" fmla="*/ 3835501 w 7778788"/>
              <a:gd name="connsiteY13" fmla="*/ 2563719 h 5681462"/>
              <a:gd name="connsiteX14" fmla="*/ 5363819 w 7778788"/>
              <a:gd name="connsiteY14" fmla="*/ 2352769 h 5681462"/>
              <a:gd name="connsiteX15" fmla="*/ 5595672 w 7778788"/>
              <a:gd name="connsiteY15" fmla="*/ 2446286 h 5681462"/>
              <a:gd name="connsiteX16" fmla="*/ 5620531 w 7778788"/>
              <a:gd name="connsiteY16" fmla="*/ 2475933 h 5681462"/>
              <a:gd name="connsiteX17" fmla="*/ 5651804 w 7778788"/>
              <a:gd name="connsiteY17" fmla="*/ 2528785 h 5681462"/>
              <a:gd name="connsiteX18" fmla="*/ 5556194 w 7778788"/>
              <a:gd name="connsiteY18" fmla="*/ 2899840 h 5681462"/>
              <a:gd name="connsiteX19" fmla="*/ 3198058 w 7778788"/>
              <a:gd name="connsiteY19" fmla="*/ 4636510 h 5681462"/>
              <a:gd name="connsiteX20" fmla="*/ 2774150 w 7778788"/>
              <a:gd name="connsiteY20" fmla="*/ 4572175 h 5681462"/>
              <a:gd name="connsiteX21" fmla="*/ 2774151 w 7778788"/>
              <a:gd name="connsiteY21" fmla="*/ 4572175 h 5681462"/>
              <a:gd name="connsiteX22" fmla="*/ 2838488 w 7778788"/>
              <a:gd name="connsiteY22" fmla="*/ 4148267 h 5681462"/>
              <a:gd name="connsiteX23" fmla="*/ 5196624 w 7778788"/>
              <a:gd name="connsiteY23" fmla="*/ 2411597 h 5681462"/>
              <a:gd name="connsiteX24" fmla="*/ 5363819 w 7778788"/>
              <a:gd name="connsiteY24" fmla="*/ 2352769 h 5681462"/>
              <a:gd name="connsiteX25" fmla="*/ 6858447 w 7778788"/>
              <a:gd name="connsiteY25" fmla="*/ 2183263 h 5681462"/>
              <a:gd name="connsiteX26" fmla="*/ 7115161 w 7778788"/>
              <a:gd name="connsiteY26" fmla="*/ 2306428 h 5681462"/>
              <a:gd name="connsiteX27" fmla="*/ 7115160 w 7778788"/>
              <a:gd name="connsiteY27" fmla="*/ 2306428 h 5681462"/>
              <a:gd name="connsiteX28" fmla="*/ 7050824 w 7778788"/>
              <a:gd name="connsiteY28" fmla="*/ 2730334 h 5681462"/>
              <a:gd name="connsiteX29" fmla="*/ 5558206 w 7778788"/>
              <a:gd name="connsiteY29" fmla="*/ 3829584 h 5681462"/>
              <a:gd name="connsiteX30" fmla="*/ 5134298 w 7778788"/>
              <a:gd name="connsiteY30" fmla="*/ 3765249 h 5681462"/>
              <a:gd name="connsiteX31" fmla="*/ 5134298 w 7778788"/>
              <a:gd name="connsiteY31" fmla="*/ 3765248 h 5681462"/>
              <a:gd name="connsiteX32" fmla="*/ 5198634 w 7778788"/>
              <a:gd name="connsiteY32" fmla="*/ 3341342 h 5681462"/>
              <a:gd name="connsiteX33" fmla="*/ 6691252 w 7778788"/>
              <a:gd name="connsiteY33" fmla="*/ 2242090 h 5681462"/>
              <a:gd name="connsiteX34" fmla="*/ 6858447 w 7778788"/>
              <a:gd name="connsiteY34" fmla="*/ 2183263 h 5681462"/>
              <a:gd name="connsiteX35" fmla="*/ 3354955 w 7778788"/>
              <a:gd name="connsiteY35" fmla="*/ 1997133 h 5681462"/>
              <a:gd name="connsiteX36" fmla="*/ 3611666 w 7778788"/>
              <a:gd name="connsiteY36" fmla="*/ 2120296 h 5681462"/>
              <a:gd name="connsiteX37" fmla="*/ 3611667 w 7778788"/>
              <a:gd name="connsiteY37" fmla="*/ 2120296 h 5681462"/>
              <a:gd name="connsiteX38" fmla="*/ 3547330 w 7778788"/>
              <a:gd name="connsiteY38" fmla="*/ 2544203 h 5681462"/>
              <a:gd name="connsiteX39" fmla="*/ 482986 w 7778788"/>
              <a:gd name="connsiteY39" fmla="*/ 4800966 h 5681462"/>
              <a:gd name="connsiteX40" fmla="*/ 100272 w 7778788"/>
              <a:gd name="connsiteY40" fmla="*/ 4782176 h 5681462"/>
              <a:gd name="connsiteX41" fmla="*/ 59079 w 7778788"/>
              <a:gd name="connsiteY41" fmla="*/ 4736629 h 5681462"/>
              <a:gd name="connsiteX42" fmla="*/ 27806 w 7778788"/>
              <a:gd name="connsiteY42" fmla="*/ 4683778 h 5681462"/>
              <a:gd name="connsiteX43" fmla="*/ 123416 w 7778788"/>
              <a:gd name="connsiteY43" fmla="*/ 4312722 h 5681462"/>
              <a:gd name="connsiteX44" fmla="*/ 3187759 w 7778788"/>
              <a:gd name="connsiteY44" fmla="*/ 2055960 h 5681462"/>
              <a:gd name="connsiteX45" fmla="*/ 3354955 w 7778788"/>
              <a:gd name="connsiteY45" fmla="*/ 1997133 h 5681462"/>
              <a:gd name="connsiteX46" fmla="*/ 141799 w 7778788"/>
              <a:gd name="connsiteY46" fmla="*/ 1950501 h 5681462"/>
              <a:gd name="connsiteX47" fmla="*/ 141800 w 7778788"/>
              <a:gd name="connsiteY47" fmla="*/ 1950501 h 5681462"/>
              <a:gd name="connsiteX48" fmla="*/ 141799 w 7778788"/>
              <a:gd name="connsiteY48" fmla="*/ 1950502 h 5681462"/>
              <a:gd name="connsiteX49" fmla="*/ 7482779 w 7778788"/>
              <a:gd name="connsiteY49" fmla="*/ 808806 h 5681462"/>
              <a:gd name="connsiteX50" fmla="*/ 7739491 w 7778788"/>
              <a:gd name="connsiteY50" fmla="*/ 931971 h 5681462"/>
              <a:gd name="connsiteX51" fmla="*/ 7770765 w 7778788"/>
              <a:gd name="connsiteY51" fmla="*/ 984823 h 5681462"/>
              <a:gd name="connsiteX52" fmla="*/ 7778788 w 7778788"/>
              <a:gd name="connsiteY52" fmla="*/ 1007963 h 5681462"/>
              <a:gd name="connsiteX53" fmla="*/ 7778788 w 7778788"/>
              <a:gd name="connsiteY53" fmla="*/ 1218255 h 5681462"/>
              <a:gd name="connsiteX54" fmla="*/ 7756049 w 7778788"/>
              <a:gd name="connsiteY54" fmla="*/ 1266714 h 5681462"/>
              <a:gd name="connsiteX55" fmla="*/ 7675155 w 7778788"/>
              <a:gd name="connsiteY55" fmla="*/ 1355879 h 5681462"/>
              <a:gd name="connsiteX56" fmla="*/ 6182537 w 7778788"/>
              <a:gd name="connsiteY56" fmla="*/ 2455128 h 5681462"/>
              <a:gd name="connsiteX57" fmla="*/ 5799822 w 7778788"/>
              <a:gd name="connsiteY57" fmla="*/ 2436339 h 5681462"/>
              <a:gd name="connsiteX58" fmla="*/ 5758630 w 7778788"/>
              <a:gd name="connsiteY58" fmla="*/ 2390793 h 5681462"/>
              <a:gd name="connsiteX59" fmla="*/ 5727356 w 7778788"/>
              <a:gd name="connsiteY59" fmla="*/ 2337941 h 5681462"/>
              <a:gd name="connsiteX60" fmla="*/ 5822966 w 7778788"/>
              <a:gd name="connsiteY60" fmla="*/ 1966886 h 5681462"/>
              <a:gd name="connsiteX61" fmla="*/ 7315584 w 7778788"/>
              <a:gd name="connsiteY61" fmla="*/ 867634 h 5681462"/>
              <a:gd name="connsiteX62" fmla="*/ 7482779 w 7778788"/>
              <a:gd name="connsiteY62" fmla="*/ 808806 h 5681462"/>
              <a:gd name="connsiteX63" fmla="*/ 5266002 w 7778788"/>
              <a:gd name="connsiteY63" fmla="*/ 598485 h 5681462"/>
              <a:gd name="connsiteX64" fmla="*/ 5522714 w 7778788"/>
              <a:gd name="connsiteY64" fmla="*/ 721650 h 5681462"/>
              <a:gd name="connsiteX65" fmla="*/ 5458378 w 7778788"/>
              <a:gd name="connsiteY65" fmla="*/ 1145558 h 5681462"/>
              <a:gd name="connsiteX66" fmla="*/ 4087037 w 7778788"/>
              <a:gd name="connsiteY66" fmla="*/ 2155492 h 5681462"/>
              <a:gd name="connsiteX67" fmla="*/ 3704324 w 7778788"/>
              <a:gd name="connsiteY67" fmla="*/ 2136702 h 5681462"/>
              <a:gd name="connsiteX68" fmla="*/ 3663132 w 7778788"/>
              <a:gd name="connsiteY68" fmla="*/ 2091156 h 5681462"/>
              <a:gd name="connsiteX69" fmla="*/ 3631857 w 7778788"/>
              <a:gd name="connsiteY69" fmla="*/ 2038305 h 5681462"/>
              <a:gd name="connsiteX70" fmla="*/ 3727468 w 7778788"/>
              <a:gd name="connsiteY70" fmla="*/ 1667249 h 5681462"/>
              <a:gd name="connsiteX71" fmla="*/ 5098806 w 7778788"/>
              <a:gd name="connsiteY71" fmla="*/ 657313 h 5681462"/>
              <a:gd name="connsiteX72" fmla="*/ 5266002 w 7778788"/>
              <a:gd name="connsiteY72" fmla="*/ 598485 h 5681462"/>
              <a:gd name="connsiteX73" fmla="*/ 1927288 w 7778788"/>
              <a:gd name="connsiteY73" fmla="*/ 323340 h 5681462"/>
              <a:gd name="connsiteX74" fmla="*/ 2184000 w 7778788"/>
              <a:gd name="connsiteY74" fmla="*/ 446504 h 5681462"/>
              <a:gd name="connsiteX75" fmla="*/ 2183999 w 7778788"/>
              <a:gd name="connsiteY75" fmla="*/ 446506 h 5681462"/>
              <a:gd name="connsiteX76" fmla="*/ 2119664 w 7778788"/>
              <a:gd name="connsiteY76" fmla="*/ 870413 h 5681462"/>
              <a:gd name="connsiteX77" fmla="*/ 565706 w 7778788"/>
              <a:gd name="connsiteY77" fmla="*/ 2014838 h 5681462"/>
              <a:gd name="connsiteX78" fmla="*/ 182991 w 7778788"/>
              <a:gd name="connsiteY78" fmla="*/ 1996048 h 5681462"/>
              <a:gd name="connsiteX79" fmla="*/ 141800 w 7778788"/>
              <a:gd name="connsiteY79" fmla="*/ 1950501 h 5681462"/>
              <a:gd name="connsiteX80" fmla="*/ 110525 w 7778788"/>
              <a:gd name="connsiteY80" fmla="*/ 1897650 h 5681462"/>
              <a:gd name="connsiteX81" fmla="*/ 206134 w 7778788"/>
              <a:gd name="connsiteY81" fmla="*/ 1526594 h 5681462"/>
              <a:gd name="connsiteX82" fmla="*/ 1760092 w 7778788"/>
              <a:gd name="connsiteY82" fmla="*/ 382168 h 5681462"/>
              <a:gd name="connsiteX83" fmla="*/ 1927288 w 7778788"/>
              <a:gd name="connsiteY83" fmla="*/ 323340 h 5681462"/>
              <a:gd name="connsiteX84" fmla="*/ 7021234 w 7778788"/>
              <a:gd name="connsiteY84" fmla="*/ 211356 h 5681462"/>
              <a:gd name="connsiteX85" fmla="*/ 7277946 w 7778788"/>
              <a:gd name="connsiteY85" fmla="*/ 334521 h 5681462"/>
              <a:gd name="connsiteX86" fmla="*/ 7213610 w 7778788"/>
              <a:gd name="connsiteY86" fmla="*/ 758429 h 5681462"/>
              <a:gd name="connsiteX87" fmla="*/ 5228030 w 7778788"/>
              <a:gd name="connsiteY87" fmla="*/ 2220724 h 5681462"/>
              <a:gd name="connsiteX88" fmla="*/ 4804122 w 7778788"/>
              <a:gd name="connsiteY88" fmla="*/ 2156388 h 5681462"/>
              <a:gd name="connsiteX89" fmla="*/ 4868459 w 7778788"/>
              <a:gd name="connsiteY89" fmla="*/ 1732481 h 5681462"/>
              <a:gd name="connsiteX90" fmla="*/ 6854038 w 7778788"/>
              <a:gd name="connsiteY90" fmla="*/ 270184 h 5681462"/>
              <a:gd name="connsiteX91" fmla="*/ 7021234 w 7778788"/>
              <a:gd name="connsiteY91" fmla="*/ 211356 h 5681462"/>
              <a:gd name="connsiteX92" fmla="*/ 4547720 w 7778788"/>
              <a:gd name="connsiteY92" fmla="*/ 211207 h 5681462"/>
              <a:gd name="connsiteX93" fmla="*/ 4804432 w 7778788"/>
              <a:gd name="connsiteY93" fmla="*/ 334371 h 5681462"/>
              <a:gd name="connsiteX94" fmla="*/ 4804432 w 7778788"/>
              <a:gd name="connsiteY94" fmla="*/ 334372 h 5681462"/>
              <a:gd name="connsiteX95" fmla="*/ 4740096 w 7778788"/>
              <a:gd name="connsiteY95" fmla="*/ 758278 h 5681462"/>
              <a:gd name="connsiteX96" fmla="*/ 642697 w 7778788"/>
              <a:gd name="connsiteY96" fmla="*/ 3775843 h 5681462"/>
              <a:gd name="connsiteX97" fmla="*/ 218790 w 7778788"/>
              <a:gd name="connsiteY97" fmla="*/ 3711506 h 5681462"/>
              <a:gd name="connsiteX98" fmla="*/ 218790 w 7778788"/>
              <a:gd name="connsiteY98" fmla="*/ 3711507 h 5681462"/>
              <a:gd name="connsiteX99" fmla="*/ 283127 w 7778788"/>
              <a:gd name="connsiteY99" fmla="*/ 3287600 h 5681462"/>
              <a:gd name="connsiteX100" fmla="*/ 4380525 w 7778788"/>
              <a:gd name="connsiteY100" fmla="*/ 270035 h 5681462"/>
              <a:gd name="connsiteX101" fmla="*/ 4547720 w 7778788"/>
              <a:gd name="connsiteY101" fmla="*/ 211207 h 5681462"/>
              <a:gd name="connsiteX102" fmla="*/ 3595228 w 7778788"/>
              <a:gd name="connsiteY102" fmla="*/ 251 h 5681462"/>
              <a:gd name="connsiteX103" fmla="*/ 3851941 w 7778788"/>
              <a:gd name="connsiteY103" fmla="*/ 123415 h 5681462"/>
              <a:gd name="connsiteX104" fmla="*/ 3851939 w 7778788"/>
              <a:gd name="connsiteY104" fmla="*/ 123415 h 5681462"/>
              <a:gd name="connsiteX105" fmla="*/ 3787604 w 7778788"/>
              <a:gd name="connsiteY105" fmla="*/ 547324 h 5681462"/>
              <a:gd name="connsiteX106" fmla="*/ 1429466 w 7778788"/>
              <a:gd name="connsiteY106" fmla="*/ 2283993 h 5681462"/>
              <a:gd name="connsiteX107" fmla="*/ 1005559 w 7778788"/>
              <a:gd name="connsiteY107" fmla="*/ 2219658 h 5681462"/>
              <a:gd name="connsiteX108" fmla="*/ 1069896 w 7778788"/>
              <a:gd name="connsiteY108" fmla="*/ 1795751 h 5681462"/>
              <a:gd name="connsiteX109" fmla="*/ 3428032 w 7778788"/>
              <a:gd name="connsiteY109" fmla="*/ 59079 h 5681462"/>
              <a:gd name="connsiteX110" fmla="*/ 3595228 w 7778788"/>
              <a:gd name="connsiteY110" fmla="*/ 251 h 56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778788" h="5681462">
                <a:moveTo>
                  <a:pt x="193602" y="5558047"/>
                </a:moveTo>
                <a:lnTo>
                  <a:pt x="193602" y="5558048"/>
                </a:lnTo>
                <a:lnTo>
                  <a:pt x="193603" y="5558049"/>
                </a:lnTo>
                <a:close/>
                <a:moveTo>
                  <a:pt x="3835501" y="2563719"/>
                </a:moveTo>
                <a:cubicBezTo>
                  <a:pt x="3932746" y="2559766"/>
                  <a:pt x="4030155" y="2602617"/>
                  <a:pt x="4092212" y="2686882"/>
                </a:cubicBezTo>
                <a:lnTo>
                  <a:pt x="4092212" y="2686883"/>
                </a:lnTo>
                <a:cubicBezTo>
                  <a:pt x="4191505" y="2821708"/>
                  <a:pt x="4162700" y="3011497"/>
                  <a:pt x="4027876" y="3110790"/>
                </a:cubicBezTo>
                <a:lnTo>
                  <a:pt x="617510" y="5622384"/>
                </a:lnTo>
                <a:cubicBezTo>
                  <a:pt x="499539" y="5709266"/>
                  <a:pt x="339484" y="5698072"/>
                  <a:pt x="234795" y="5603594"/>
                </a:cubicBezTo>
                <a:lnTo>
                  <a:pt x="193602" y="5558048"/>
                </a:lnTo>
                <a:lnTo>
                  <a:pt x="162329" y="5505197"/>
                </a:lnTo>
                <a:cubicBezTo>
                  <a:pt x="103167" y="5377190"/>
                  <a:pt x="139967" y="5221022"/>
                  <a:pt x="257938" y="5134140"/>
                </a:cubicBezTo>
                <a:lnTo>
                  <a:pt x="3668305" y="2622546"/>
                </a:lnTo>
                <a:cubicBezTo>
                  <a:pt x="3718865" y="2585312"/>
                  <a:pt x="3777153" y="2566091"/>
                  <a:pt x="3835501" y="2563719"/>
                </a:cubicBezTo>
                <a:close/>
                <a:moveTo>
                  <a:pt x="5363819" y="2352769"/>
                </a:moveTo>
                <a:cubicBezTo>
                  <a:pt x="5448910" y="2349311"/>
                  <a:pt x="5534124" y="2381686"/>
                  <a:pt x="5595672" y="2446286"/>
                </a:cubicBezTo>
                <a:lnTo>
                  <a:pt x="5620531" y="2475933"/>
                </a:lnTo>
                <a:lnTo>
                  <a:pt x="5651804" y="2528785"/>
                </a:lnTo>
                <a:cubicBezTo>
                  <a:pt x="5710966" y="2656792"/>
                  <a:pt x="5674166" y="2812959"/>
                  <a:pt x="5556194" y="2899840"/>
                </a:cubicBezTo>
                <a:lnTo>
                  <a:pt x="3198058" y="4636510"/>
                </a:lnTo>
                <a:cubicBezTo>
                  <a:pt x="3063233" y="4735804"/>
                  <a:pt x="2873444" y="4706999"/>
                  <a:pt x="2774150" y="4572175"/>
                </a:cubicBezTo>
                <a:lnTo>
                  <a:pt x="2774151" y="4572175"/>
                </a:lnTo>
                <a:cubicBezTo>
                  <a:pt x="2674858" y="4437350"/>
                  <a:pt x="2703663" y="4247561"/>
                  <a:pt x="2838488" y="4148267"/>
                </a:cubicBezTo>
                <a:lnTo>
                  <a:pt x="5196624" y="2411597"/>
                </a:lnTo>
                <a:cubicBezTo>
                  <a:pt x="5247183" y="2374362"/>
                  <a:pt x="5305472" y="2355141"/>
                  <a:pt x="5363819" y="2352769"/>
                </a:cubicBezTo>
                <a:close/>
                <a:moveTo>
                  <a:pt x="6858447" y="2183263"/>
                </a:moveTo>
                <a:cubicBezTo>
                  <a:pt x="6955693" y="2179310"/>
                  <a:pt x="7053102" y="2222162"/>
                  <a:pt x="7115161" y="2306428"/>
                </a:cubicBezTo>
                <a:lnTo>
                  <a:pt x="7115160" y="2306428"/>
                </a:lnTo>
                <a:cubicBezTo>
                  <a:pt x="7214452" y="2441252"/>
                  <a:pt x="7185648" y="2631042"/>
                  <a:pt x="7050824" y="2730334"/>
                </a:cubicBezTo>
                <a:lnTo>
                  <a:pt x="5558206" y="3829584"/>
                </a:lnTo>
                <a:cubicBezTo>
                  <a:pt x="5423380" y="3928878"/>
                  <a:pt x="5233591" y="3900073"/>
                  <a:pt x="5134298" y="3765249"/>
                </a:cubicBezTo>
                <a:lnTo>
                  <a:pt x="5134298" y="3765248"/>
                </a:lnTo>
                <a:cubicBezTo>
                  <a:pt x="5035006" y="3630424"/>
                  <a:pt x="5063810" y="3440634"/>
                  <a:pt x="5198634" y="3341342"/>
                </a:cubicBezTo>
                <a:lnTo>
                  <a:pt x="6691252" y="2242090"/>
                </a:lnTo>
                <a:cubicBezTo>
                  <a:pt x="6741811" y="2204856"/>
                  <a:pt x="6800100" y="2185634"/>
                  <a:pt x="6858447" y="2183263"/>
                </a:cubicBezTo>
                <a:close/>
                <a:moveTo>
                  <a:pt x="3354955" y="1997133"/>
                </a:moveTo>
                <a:cubicBezTo>
                  <a:pt x="3452200" y="1993180"/>
                  <a:pt x="3549609" y="2036030"/>
                  <a:pt x="3611666" y="2120296"/>
                </a:cubicBezTo>
                <a:lnTo>
                  <a:pt x="3611667" y="2120296"/>
                </a:lnTo>
                <a:cubicBezTo>
                  <a:pt x="3710959" y="2255120"/>
                  <a:pt x="3682156" y="2444910"/>
                  <a:pt x="3547330" y="2544203"/>
                </a:cubicBezTo>
                <a:lnTo>
                  <a:pt x="482986" y="4800966"/>
                </a:lnTo>
                <a:cubicBezTo>
                  <a:pt x="365015" y="4887847"/>
                  <a:pt x="204961" y="4876654"/>
                  <a:pt x="100272" y="4782176"/>
                </a:cubicBezTo>
                <a:lnTo>
                  <a:pt x="59079" y="4736629"/>
                </a:lnTo>
                <a:lnTo>
                  <a:pt x="27806" y="4683778"/>
                </a:lnTo>
                <a:cubicBezTo>
                  <a:pt x="-31356" y="4555771"/>
                  <a:pt x="5443" y="4399603"/>
                  <a:pt x="123416" y="4312722"/>
                </a:cubicBezTo>
                <a:lnTo>
                  <a:pt x="3187759" y="2055960"/>
                </a:lnTo>
                <a:cubicBezTo>
                  <a:pt x="3238318" y="2018724"/>
                  <a:pt x="3296608" y="1999504"/>
                  <a:pt x="3354955" y="1997133"/>
                </a:cubicBezTo>
                <a:close/>
                <a:moveTo>
                  <a:pt x="141799" y="1950501"/>
                </a:moveTo>
                <a:lnTo>
                  <a:pt x="141800" y="1950501"/>
                </a:lnTo>
                <a:lnTo>
                  <a:pt x="141799" y="1950502"/>
                </a:lnTo>
                <a:close/>
                <a:moveTo>
                  <a:pt x="7482779" y="808806"/>
                </a:moveTo>
                <a:cubicBezTo>
                  <a:pt x="7580024" y="804853"/>
                  <a:pt x="7677434" y="847705"/>
                  <a:pt x="7739491" y="931971"/>
                </a:cubicBezTo>
                <a:cubicBezTo>
                  <a:pt x="7751902" y="948824"/>
                  <a:pt x="7762312" y="966536"/>
                  <a:pt x="7770765" y="984823"/>
                </a:cubicBezTo>
                <a:lnTo>
                  <a:pt x="7778788" y="1007963"/>
                </a:lnTo>
                <a:lnTo>
                  <a:pt x="7778788" y="1218255"/>
                </a:lnTo>
                <a:lnTo>
                  <a:pt x="7756049" y="1266714"/>
                </a:lnTo>
                <a:cubicBezTo>
                  <a:pt x="7735942" y="1300576"/>
                  <a:pt x="7708860" y="1331056"/>
                  <a:pt x="7675155" y="1355879"/>
                </a:cubicBezTo>
                <a:lnTo>
                  <a:pt x="6182537" y="2455128"/>
                </a:lnTo>
                <a:cubicBezTo>
                  <a:pt x="6064565" y="2542010"/>
                  <a:pt x="5904512" y="2530817"/>
                  <a:pt x="5799822" y="2436339"/>
                </a:cubicBezTo>
                <a:lnTo>
                  <a:pt x="5758630" y="2390793"/>
                </a:lnTo>
                <a:lnTo>
                  <a:pt x="5727356" y="2337941"/>
                </a:lnTo>
                <a:cubicBezTo>
                  <a:pt x="5668194" y="2209935"/>
                  <a:pt x="5704994" y="2053767"/>
                  <a:pt x="5822966" y="1966886"/>
                </a:cubicBezTo>
                <a:lnTo>
                  <a:pt x="7315584" y="867634"/>
                </a:lnTo>
                <a:cubicBezTo>
                  <a:pt x="7366142" y="830399"/>
                  <a:pt x="7424431" y="811178"/>
                  <a:pt x="7482779" y="808806"/>
                </a:cubicBezTo>
                <a:close/>
                <a:moveTo>
                  <a:pt x="5266002" y="598485"/>
                </a:moveTo>
                <a:cubicBezTo>
                  <a:pt x="5363248" y="594533"/>
                  <a:pt x="5460656" y="637385"/>
                  <a:pt x="5522714" y="721650"/>
                </a:cubicBezTo>
                <a:cubicBezTo>
                  <a:pt x="5622006" y="856475"/>
                  <a:pt x="5593202" y="1046264"/>
                  <a:pt x="5458378" y="1145558"/>
                </a:cubicBezTo>
                <a:lnTo>
                  <a:pt x="4087037" y="2155492"/>
                </a:lnTo>
                <a:cubicBezTo>
                  <a:pt x="3969066" y="2242373"/>
                  <a:pt x="3809012" y="2231180"/>
                  <a:pt x="3704324" y="2136702"/>
                </a:cubicBezTo>
                <a:lnTo>
                  <a:pt x="3663132" y="2091156"/>
                </a:lnTo>
                <a:lnTo>
                  <a:pt x="3631857" y="2038305"/>
                </a:lnTo>
                <a:cubicBezTo>
                  <a:pt x="3572695" y="1910298"/>
                  <a:pt x="3609495" y="1754130"/>
                  <a:pt x="3727468" y="1667249"/>
                </a:cubicBezTo>
                <a:lnTo>
                  <a:pt x="5098806" y="657313"/>
                </a:lnTo>
                <a:cubicBezTo>
                  <a:pt x="5149366" y="620079"/>
                  <a:pt x="5207655" y="600858"/>
                  <a:pt x="5266002" y="598485"/>
                </a:cubicBezTo>
                <a:close/>
                <a:moveTo>
                  <a:pt x="1927288" y="323340"/>
                </a:moveTo>
                <a:cubicBezTo>
                  <a:pt x="2024536" y="319388"/>
                  <a:pt x="2121942" y="362239"/>
                  <a:pt x="2184000" y="446504"/>
                </a:cubicBezTo>
                <a:lnTo>
                  <a:pt x="2183999" y="446506"/>
                </a:lnTo>
                <a:cubicBezTo>
                  <a:pt x="2283293" y="581330"/>
                  <a:pt x="2254489" y="771120"/>
                  <a:pt x="2119664" y="870413"/>
                </a:cubicBezTo>
                <a:lnTo>
                  <a:pt x="565706" y="2014838"/>
                </a:lnTo>
                <a:cubicBezTo>
                  <a:pt x="447735" y="2101719"/>
                  <a:pt x="287681" y="2090526"/>
                  <a:pt x="182991" y="1996048"/>
                </a:cubicBezTo>
                <a:lnTo>
                  <a:pt x="141800" y="1950501"/>
                </a:lnTo>
                <a:lnTo>
                  <a:pt x="110525" y="1897650"/>
                </a:lnTo>
                <a:cubicBezTo>
                  <a:pt x="51364" y="1769644"/>
                  <a:pt x="88163" y="1613476"/>
                  <a:pt x="206134" y="1526594"/>
                </a:cubicBezTo>
                <a:lnTo>
                  <a:pt x="1760092" y="382168"/>
                </a:lnTo>
                <a:cubicBezTo>
                  <a:pt x="1810653" y="344934"/>
                  <a:pt x="1868942" y="325713"/>
                  <a:pt x="1927288" y="323340"/>
                </a:cubicBezTo>
                <a:close/>
                <a:moveTo>
                  <a:pt x="7021234" y="211356"/>
                </a:moveTo>
                <a:cubicBezTo>
                  <a:pt x="7118480" y="207403"/>
                  <a:pt x="7215886" y="250254"/>
                  <a:pt x="7277946" y="334521"/>
                </a:cubicBezTo>
                <a:cubicBezTo>
                  <a:pt x="7377238" y="469345"/>
                  <a:pt x="7348433" y="659135"/>
                  <a:pt x="7213610" y="758429"/>
                </a:cubicBezTo>
                <a:lnTo>
                  <a:pt x="5228030" y="2220724"/>
                </a:lnTo>
                <a:cubicBezTo>
                  <a:pt x="5093205" y="2320017"/>
                  <a:pt x="4903416" y="2291212"/>
                  <a:pt x="4804122" y="2156388"/>
                </a:cubicBezTo>
                <a:cubicBezTo>
                  <a:pt x="4704830" y="2021563"/>
                  <a:pt x="4733634" y="1831774"/>
                  <a:pt x="4868459" y="1732481"/>
                </a:cubicBezTo>
                <a:lnTo>
                  <a:pt x="6854038" y="270184"/>
                </a:lnTo>
                <a:cubicBezTo>
                  <a:pt x="6904597" y="232949"/>
                  <a:pt x="6962886" y="213728"/>
                  <a:pt x="7021234" y="211356"/>
                </a:cubicBezTo>
                <a:close/>
                <a:moveTo>
                  <a:pt x="4547720" y="211207"/>
                </a:moveTo>
                <a:cubicBezTo>
                  <a:pt x="4644966" y="207254"/>
                  <a:pt x="4742374" y="250105"/>
                  <a:pt x="4804432" y="334371"/>
                </a:cubicBezTo>
                <a:lnTo>
                  <a:pt x="4804432" y="334372"/>
                </a:lnTo>
                <a:cubicBezTo>
                  <a:pt x="4903724" y="469196"/>
                  <a:pt x="4874920" y="658986"/>
                  <a:pt x="4740096" y="758278"/>
                </a:cubicBezTo>
                <a:lnTo>
                  <a:pt x="642697" y="3775843"/>
                </a:lnTo>
                <a:cubicBezTo>
                  <a:pt x="507873" y="3875136"/>
                  <a:pt x="318084" y="3846331"/>
                  <a:pt x="218790" y="3711506"/>
                </a:cubicBezTo>
                <a:lnTo>
                  <a:pt x="218790" y="3711507"/>
                </a:lnTo>
                <a:cubicBezTo>
                  <a:pt x="119497" y="3576682"/>
                  <a:pt x="148301" y="3386893"/>
                  <a:pt x="283127" y="3287600"/>
                </a:cubicBezTo>
                <a:lnTo>
                  <a:pt x="4380525" y="270035"/>
                </a:lnTo>
                <a:cubicBezTo>
                  <a:pt x="4431084" y="232800"/>
                  <a:pt x="4489372" y="213578"/>
                  <a:pt x="4547720" y="211207"/>
                </a:cubicBezTo>
                <a:close/>
                <a:moveTo>
                  <a:pt x="3595228" y="251"/>
                </a:moveTo>
                <a:cubicBezTo>
                  <a:pt x="3692474" y="-3701"/>
                  <a:pt x="3789882" y="39150"/>
                  <a:pt x="3851941" y="123415"/>
                </a:cubicBezTo>
                <a:lnTo>
                  <a:pt x="3851939" y="123415"/>
                </a:lnTo>
                <a:cubicBezTo>
                  <a:pt x="3951232" y="258241"/>
                  <a:pt x="3922428" y="448030"/>
                  <a:pt x="3787604" y="547324"/>
                </a:cubicBezTo>
                <a:lnTo>
                  <a:pt x="1429466" y="2283993"/>
                </a:lnTo>
                <a:cubicBezTo>
                  <a:pt x="1294643" y="2383287"/>
                  <a:pt x="1104852" y="2354482"/>
                  <a:pt x="1005559" y="2219658"/>
                </a:cubicBezTo>
                <a:cubicBezTo>
                  <a:pt x="906266" y="2084832"/>
                  <a:pt x="935070" y="1895043"/>
                  <a:pt x="1069896" y="1795751"/>
                </a:cubicBezTo>
                <a:lnTo>
                  <a:pt x="3428032" y="59079"/>
                </a:lnTo>
                <a:cubicBezTo>
                  <a:pt x="3478592" y="21845"/>
                  <a:pt x="3536880" y="2623"/>
                  <a:pt x="3595228" y="251"/>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6329"/>
            <a:ext cx="5853545" cy="6454767"/>
          </a:xfrm>
          <a:custGeom>
            <a:avLst/>
            <a:gdLst>
              <a:gd name="connsiteX0" fmla="*/ 3952962 w 5853545"/>
              <a:gd name="connsiteY0" fmla="*/ 3241544 h 6454767"/>
              <a:gd name="connsiteX1" fmla="*/ 4217535 w 5853545"/>
              <a:gd name="connsiteY1" fmla="*/ 3368479 h 6454767"/>
              <a:gd name="connsiteX2" fmla="*/ 4217535 w 5853545"/>
              <a:gd name="connsiteY2" fmla="*/ 3368481 h 6454767"/>
              <a:gd name="connsiteX3" fmla="*/ 4151228 w 5853545"/>
              <a:gd name="connsiteY3" fmla="*/ 3805370 h 6454767"/>
              <a:gd name="connsiteX4" fmla="*/ 636420 w 5853545"/>
              <a:gd name="connsiteY4" fmla="*/ 6393880 h 6454767"/>
              <a:gd name="connsiteX5" fmla="*/ 199531 w 5853545"/>
              <a:gd name="connsiteY5" fmla="*/ 6327574 h 6454767"/>
              <a:gd name="connsiteX6" fmla="*/ 199532 w 5853545"/>
              <a:gd name="connsiteY6" fmla="*/ 6327574 h 6454767"/>
              <a:gd name="connsiteX7" fmla="*/ 265838 w 5853545"/>
              <a:gd name="connsiteY7" fmla="*/ 5890684 h 6454767"/>
              <a:gd name="connsiteX8" fmla="*/ 3780645 w 5853545"/>
              <a:gd name="connsiteY8" fmla="*/ 3302173 h 6454767"/>
              <a:gd name="connsiteX9" fmla="*/ 3952962 w 5853545"/>
              <a:gd name="connsiteY9" fmla="*/ 3241544 h 6454767"/>
              <a:gd name="connsiteX10" fmla="*/ 5528085 w 5853545"/>
              <a:gd name="connsiteY10" fmla="*/ 3024135 h 6454767"/>
              <a:gd name="connsiteX11" fmla="*/ 5792658 w 5853545"/>
              <a:gd name="connsiteY11" fmla="*/ 3151070 h 6454767"/>
              <a:gd name="connsiteX12" fmla="*/ 5726351 w 5853545"/>
              <a:gd name="connsiteY12" fmla="*/ 3587960 h 6454767"/>
              <a:gd name="connsiteX13" fmla="*/ 3295997 w 5853545"/>
              <a:gd name="connsiteY13" fmla="*/ 5377815 h 6454767"/>
              <a:gd name="connsiteX14" fmla="*/ 2859108 w 5853545"/>
              <a:gd name="connsiteY14" fmla="*/ 5311508 h 6454767"/>
              <a:gd name="connsiteX15" fmla="*/ 2859108 w 5853545"/>
              <a:gd name="connsiteY15" fmla="*/ 5311509 h 6454767"/>
              <a:gd name="connsiteX16" fmla="*/ 2925415 w 5853545"/>
              <a:gd name="connsiteY16" fmla="*/ 4874619 h 6454767"/>
              <a:gd name="connsiteX17" fmla="*/ 5355769 w 5853545"/>
              <a:gd name="connsiteY17" fmla="*/ 3084764 h 6454767"/>
              <a:gd name="connsiteX18" fmla="*/ 5528085 w 5853545"/>
              <a:gd name="connsiteY18" fmla="*/ 3024135 h 6454767"/>
              <a:gd name="connsiteX19" fmla="*/ 3457699 w 5853545"/>
              <a:gd name="connsiteY19" fmla="*/ 2657606 h 6454767"/>
              <a:gd name="connsiteX20" fmla="*/ 3722273 w 5853545"/>
              <a:gd name="connsiteY20" fmla="*/ 2784541 h 6454767"/>
              <a:gd name="connsiteX21" fmla="*/ 3722273 w 5853545"/>
              <a:gd name="connsiteY21" fmla="*/ 2784542 h 6454767"/>
              <a:gd name="connsiteX22" fmla="*/ 3655966 w 5853545"/>
              <a:gd name="connsiteY22" fmla="*/ 3221431 h 6454767"/>
              <a:gd name="connsiteX23" fmla="*/ 497777 w 5853545"/>
              <a:gd name="connsiteY23" fmla="*/ 5547306 h 6454767"/>
              <a:gd name="connsiteX24" fmla="*/ 60888 w 5853545"/>
              <a:gd name="connsiteY24" fmla="*/ 5480999 h 6454767"/>
              <a:gd name="connsiteX25" fmla="*/ 127195 w 5853545"/>
              <a:gd name="connsiteY25" fmla="*/ 5044110 h 6454767"/>
              <a:gd name="connsiteX26" fmla="*/ 3285383 w 5853545"/>
              <a:gd name="connsiteY26" fmla="*/ 2718235 h 6454767"/>
              <a:gd name="connsiteX27" fmla="*/ 3457699 w 5853545"/>
              <a:gd name="connsiteY27" fmla="*/ 2657606 h 6454767"/>
              <a:gd name="connsiteX28" fmla="*/ 2792261 w 5853545"/>
              <a:gd name="connsiteY28" fmla="*/ 1292435 h 6454767"/>
              <a:gd name="connsiteX29" fmla="*/ 3056835 w 5853545"/>
              <a:gd name="connsiteY29" fmla="*/ 1419371 h 6454767"/>
              <a:gd name="connsiteX30" fmla="*/ 3056834 w 5853545"/>
              <a:gd name="connsiteY30" fmla="*/ 1419371 h 6454767"/>
              <a:gd name="connsiteX31" fmla="*/ 2990528 w 5853545"/>
              <a:gd name="connsiteY31" fmla="*/ 1856261 h 6454767"/>
              <a:gd name="connsiteX32" fmla="*/ 560174 w 5853545"/>
              <a:gd name="connsiteY32" fmla="*/ 3646116 h 6454767"/>
              <a:gd name="connsiteX33" fmla="*/ 165739 w 5853545"/>
              <a:gd name="connsiteY33" fmla="*/ 3626751 h 6454767"/>
              <a:gd name="connsiteX34" fmla="*/ 123285 w 5853545"/>
              <a:gd name="connsiteY34" fmla="*/ 3579810 h 6454767"/>
              <a:gd name="connsiteX35" fmla="*/ 91054 w 5853545"/>
              <a:gd name="connsiteY35" fmla="*/ 3525339 h 6454767"/>
              <a:gd name="connsiteX36" fmla="*/ 189592 w 5853545"/>
              <a:gd name="connsiteY36" fmla="*/ 3142920 h 6454767"/>
              <a:gd name="connsiteX37" fmla="*/ 2619945 w 5853545"/>
              <a:gd name="connsiteY37" fmla="*/ 1353065 h 6454767"/>
              <a:gd name="connsiteX38" fmla="*/ 2792261 w 5853545"/>
              <a:gd name="connsiteY38" fmla="*/ 1292435 h 6454767"/>
              <a:gd name="connsiteX39" fmla="*/ 5427272 w 5853545"/>
              <a:gd name="connsiteY39" fmla="*/ 1216126 h 6454767"/>
              <a:gd name="connsiteX40" fmla="*/ 5691845 w 5853545"/>
              <a:gd name="connsiteY40" fmla="*/ 1343063 h 6454767"/>
              <a:gd name="connsiteX41" fmla="*/ 5625539 w 5853545"/>
              <a:gd name="connsiteY41" fmla="*/ 1779952 h 6454767"/>
              <a:gd name="connsiteX42" fmla="*/ 4212202 w 5853545"/>
              <a:gd name="connsiteY42" fmla="*/ 2820817 h 6454767"/>
              <a:gd name="connsiteX43" fmla="*/ 3775312 w 5853545"/>
              <a:gd name="connsiteY43" fmla="*/ 2754509 h 6454767"/>
              <a:gd name="connsiteX44" fmla="*/ 3775313 w 5853545"/>
              <a:gd name="connsiteY44" fmla="*/ 2754509 h 6454767"/>
              <a:gd name="connsiteX45" fmla="*/ 3841619 w 5853545"/>
              <a:gd name="connsiteY45" fmla="*/ 2317621 h 6454767"/>
              <a:gd name="connsiteX46" fmla="*/ 5254956 w 5853545"/>
              <a:gd name="connsiteY46" fmla="*/ 1276755 h 6454767"/>
              <a:gd name="connsiteX47" fmla="*/ 5427272 w 5853545"/>
              <a:gd name="connsiteY47" fmla="*/ 1216126 h 6454767"/>
              <a:gd name="connsiteX48" fmla="*/ 4686992 w 5853545"/>
              <a:gd name="connsiteY48" fmla="*/ 816988 h 6454767"/>
              <a:gd name="connsiteX49" fmla="*/ 4951567 w 5853545"/>
              <a:gd name="connsiteY49" fmla="*/ 943923 h 6454767"/>
              <a:gd name="connsiteX50" fmla="*/ 4951566 w 5853545"/>
              <a:gd name="connsiteY50" fmla="*/ 943923 h 6454767"/>
              <a:gd name="connsiteX51" fmla="*/ 4885260 w 5853545"/>
              <a:gd name="connsiteY51" fmla="*/ 1380813 h 6454767"/>
              <a:gd name="connsiteX52" fmla="*/ 662379 w 5853545"/>
              <a:gd name="connsiteY52" fmla="*/ 4490789 h 6454767"/>
              <a:gd name="connsiteX53" fmla="*/ 225490 w 5853545"/>
              <a:gd name="connsiteY53" fmla="*/ 4424483 h 6454767"/>
              <a:gd name="connsiteX54" fmla="*/ 225490 w 5853545"/>
              <a:gd name="connsiteY54" fmla="*/ 4424483 h 6454767"/>
              <a:gd name="connsiteX55" fmla="*/ 291796 w 5853545"/>
              <a:gd name="connsiteY55" fmla="*/ 3987594 h 6454767"/>
              <a:gd name="connsiteX56" fmla="*/ 4514677 w 5853545"/>
              <a:gd name="connsiteY56" fmla="*/ 877617 h 6454767"/>
              <a:gd name="connsiteX57" fmla="*/ 4686992 w 5853545"/>
              <a:gd name="connsiteY57" fmla="*/ 816988 h 6454767"/>
              <a:gd name="connsiteX58" fmla="*/ 3272711 w 5853545"/>
              <a:gd name="connsiteY58" fmla="*/ 259 h 6454767"/>
              <a:gd name="connsiteX59" fmla="*/ 3537285 w 5853545"/>
              <a:gd name="connsiteY59" fmla="*/ 127195 h 6454767"/>
              <a:gd name="connsiteX60" fmla="*/ 3470978 w 5853545"/>
              <a:gd name="connsiteY60" fmla="*/ 564085 h 6454767"/>
              <a:gd name="connsiteX61" fmla="*/ 571092 w 5853545"/>
              <a:gd name="connsiteY61" fmla="*/ 2699731 h 6454767"/>
              <a:gd name="connsiteX62" fmla="*/ 134202 w 5853545"/>
              <a:gd name="connsiteY62" fmla="*/ 2633424 h 6454767"/>
              <a:gd name="connsiteX63" fmla="*/ 134203 w 5853545"/>
              <a:gd name="connsiteY63" fmla="*/ 2633424 h 6454767"/>
              <a:gd name="connsiteX64" fmla="*/ 200509 w 5853545"/>
              <a:gd name="connsiteY64" fmla="*/ 2196535 h 6454767"/>
              <a:gd name="connsiteX65" fmla="*/ 3100396 w 5853545"/>
              <a:gd name="connsiteY65" fmla="*/ 60888 h 6454767"/>
              <a:gd name="connsiteX66" fmla="*/ 3272711 w 5853545"/>
              <a:gd name="connsiteY66" fmla="*/ 259 h 645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53545" h="6454767">
                <a:moveTo>
                  <a:pt x="3952962" y="3241544"/>
                </a:moveTo>
                <a:cubicBezTo>
                  <a:pt x="4053185" y="3237470"/>
                  <a:pt x="4153577" y="3281634"/>
                  <a:pt x="4217535" y="3368479"/>
                </a:cubicBezTo>
                <a:lnTo>
                  <a:pt x="4217535" y="3368481"/>
                </a:lnTo>
                <a:cubicBezTo>
                  <a:pt x="4319869" y="3507434"/>
                  <a:pt x="4290182" y="3703036"/>
                  <a:pt x="4151228" y="3805370"/>
                </a:cubicBezTo>
                <a:lnTo>
                  <a:pt x="636420" y="6393880"/>
                </a:lnTo>
                <a:cubicBezTo>
                  <a:pt x="497468" y="6496213"/>
                  <a:pt x="301864" y="6466528"/>
                  <a:pt x="199531" y="6327574"/>
                </a:cubicBezTo>
                <a:lnTo>
                  <a:pt x="199532" y="6327574"/>
                </a:lnTo>
                <a:cubicBezTo>
                  <a:pt x="97197" y="6188619"/>
                  <a:pt x="126884" y="5993018"/>
                  <a:pt x="265838" y="5890684"/>
                </a:cubicBezTo>
                <a:lnTo>
                  <a:pt x="3780645" y="3302173"/>
                </a:lnTo>
                <a:cubicBezTo>
                  <a:pt x="3832753" y="3263798"/>
                  <a:pt x="3892828" y="3243988"/>
                  <a:pt x="3952962" y="3241544"/>
                </a:cubicBezTo>
                <a:close/>
                <a:moveTo>
                  <a:pt x="5528085" y="3024135"/>
                </a:moveTo>
                <a:cubicBezTo>
                  <a:pt x="5628308" y="3020061"/>
                  <a:pt x="5728700" y="3064224"/>
                  <a:pt x="5792658" y="3151070"/>
                </a:cubicBezTo>
                <a:cubicBezTo>
                  <a:pt x="5894991" y="3290025"/>
                  <a:pt x="5865306" y="3485626"/>
                  <a:pt x="5726351" y="3587960"/>
                </a:cubicBezTo>
                <a:lnTo>
                  <a:pt x="3295997" y="5377815"/>
                </a:lnTo>
                <a:cubicBezTo>
                  <a:pt x="3157043" y="5480148"/>
                  <a:pt x="2961441" y="5450462"/>
                  <a:pt x="2859108" y="5311508"/>
                </a:cubicBezTo>
                <a:lnTo>
                  <a:pt x="2859108" y="5311509"/>
                </a:lnTo>
                <a:cubicBezTo>
                  <a:pt x="2756774" y="5172555"/>
                  <a:pt x="2786461" y="4976953"/>
                  <a:pt x="2925415" y="4874619"/>
                </a:cubicBezTo>
                <a:lnTo>
                  <a:pt x="5355769" y="3084764"/>
                </a:lnTo>
                <a:cubicBezTo>
                  <a:pt x="5407876" y="3046389"/>
                  <a:pt x="5467950" y="3026579"/>
                  <a:pt x="5528085" y="3024135"/>
                </a:cubicBezTo>
                <a:close/>
                <a:moveTo>
                  <a:pt x="3457699" y="2657606"/>
                </a:moveTo>
                <a:cubicBezTo>
                  <a:pt x="3557922" y="2653532"/>
                  <a:pt x="3658313" y="2697696"/>
                  <a:pt x="3722273" y="2784541"/>
                </a:cubicBezTo>
                <a:lnTo>
                  <a:pt x="3722273" y="2784542"/>
                </a:lnTo>
                <a:cubicBezTo>
                  <a:pt x="3824606" y="2923495"/>
                  <a:pt x="3794919" y="3119097"/>
                  <a:pt x="3655966" y="3221431"/>
                </a:cubicBezTo>
                <a:lnTo>
                  <a:pt x="497777" y="5547306"/>
                </a:lnTo>
                <a:cubicBezTo>
                  <a:pt x="358824" y="5649640"/>
                  <a:pt x="163222" y="5619953"/>
                  <a:pt x="60888" y="5480999"/>
                </a:cubicBezTo>
                <a:cubicBezTo>
                  <a:pt x="-41445" y="5342046"/>
                  <a:pt x="-11759" y="5146443"/>
                  <a:pt x="127195" y="5044110"/>
                </a:cubicBezTo>
                <a:lnTo>
                  <a:pt x="3285383" y="2718235"/>
                </a:lnTo>
                <a:cubicBezTo>
                  <a:pt x="3337490" y="2679860"/>
                  <a:pt x="3397565" y="2660050"/>
                  <a:pt x="3457699" y="2657606"/>
                </a:cubicBezTo>
                <a:close/>
                <a:moveTo>
                  <a:pt x="2792261" y="1292435"/>
                </a:moveTo>
                <a:cubicBezTo>
                  <a:pt x="2892485" y="1288361"/>
                  <a:pt x="2992876" y="1332524"/>
                  <a:pt x="3056835" y="1419371"/>
                </a:cubicBezTo>
                <a:lnTo>
                  <a:pt x="3056834" y="1419371"/>
                </a:lnTo>
                <a:cubicBezTo>
                  <a:pt x="3159168" y="1558325"/>
                  <a:pt x="3129482" y="1753927"/>
                  <a:pt x="2990528" y="1856261"/>
                </a:cubicBezTo>
                <a:lnTo>
                  <a:pt x="560174" y="3646116"/>
                </a:lnTo>
                <a:cubicBezTo>
                  <a:pt x="438590" y="3735657"/>
                  <a:pt x="273634" y="3724121"/>
                  <a:pt x="165739" y="3626751"/>
                </a:cubicBezTo>
                <a:lnTo>
                  <a:pt x="123285" y="3579810"/>
                </a:lnTo>
                <a:lnTo>
                  <a:pt x="91054" y="3525339"/>
                </a:lnTo>
                <a:cubicBezTo>
                  <a:pt x="30080" y="3393413"/>
                  <a:pt x="68007" y="3232463"/>
                  <a:pt x="189592" y="3142920"/>
                </a:cubicBezTo>
                <a:lnTo>
                  <a:pt x="2619945" y="1353065"/>
                </a:lnTo>
                <a:cubicBezTo>
                  <a:pt x="2672053" y="1314689"/>
                  <a:pt x="2732127" y="1294879"/>
                  <a:pt x="2792261" y="1292435"/>
                </a:cubicBezTo>
                <a:close/>
                <a:moveTo>
                  <a:pt x="5427272" y="1216126"/>
                </a:moveTo>
                <a:cubicBezTo>
                  <a:pt x="5527495" y="1212052"/>
                  <a:pt x="5627887" y="1256216"/>
                  <a:pt x="5691845" y="1343063"/>
                </a:cubicBezTo>
                <a:cubicBezTo>
                  <a:pt x="5794178" y="1482017"/>
                  <a:pt x="5764493" y="1677618"/>
                  <a:pt x="5625539" y="1779952"/>
                </a:cubicBezTo>
                <a:lnTo>
                  <a:pt x="4212202" y="2820817"/>
                </a:lnTo>
                <a:cubicBezTo>
                  <a:pt x="4073248" y="2923150"/>
                  <a:pt x="3877646" y="2893463"/>
                  <a:pt x="3775312" y="2754509"/>
                </a:cubicBezTo>
                <a:lnTo>
                  <a:pt x="3775313" y="2754509"/>
                </a:lnTo>
                <a:cubicBezTo>
                  <a:pt x="3672979" y="2615555"/>
                  <a:pt x="3702666" y="2419954"/>
                  <a:pt x="3841619" y="2317621"/>
                </a:cubicBezTo>
                <a:lnTo>
                  <a:pt x="5254956" y="1276755"/>
                </a:lnTo>
                <a:cubicBezTo>
                  <a:pt x="5307064" y="1238381"/>
                  <a:pt x="5367138" y="1218571"/>
                  <a:pt x="5427272" y="1216126"/>
                </a:cubicBezTo>
                <a:close/>
                <a:moveTo>
                  <a:pt x="4686992" y="816988"/>
                </a:moveTo>
                <a:cubicBezTo>
                  <a:pt x="4787216" y="812914"/>
                  <a:pt x="4887609" y="857076"/>
                  <a:pt x="4951567" y="943923"/>
                </a:cubicBezTo>
                <a:lnTo>
                  <a:pt x="4951566" y="943923"/>
                </a:lnTo>
                <a:cubicBezTo>
                  <a:pt x="5053900" y="1082877"/>
                  <a:pt x="5024213" y="1278479"/>
                  <a:pt x="4885260" y="1380813"/>
                </a:cubicBezTo>
                <a:lnTo>
                  <a:pt x="662379" y="4490789"/>
                </a:lnTo>
                <a:cubicBezTo>
                  <a:pt x="523426" y="4593123"/>
                  <a:pt x="327823" y="4563436"/>
                  <a:pt x="225490" y="4424483"/>
                </a:cubicBezTo>
                <a:lnTo>
                  <a:pt x="225490" y="4424483"/>
                </a:lnTo>
                <a:cubicBezTo>
                  <a:pt x="123156" y="4285529"/>
                  <a:pt x="152843" y="4089927"/>
                  <a:pt x="291796" y="3987594"/>
                </a:cubicBezTo>
                <a:lnTo>
                  <a:pt x="4514677" y="877617"/>
                </a:lnTo>
                <a:cubicBezTo>
                  <a:pt x="4566785" y="839241"/>
                  <a:pt x="4626858" y="819432"/>
                  <a:pt x="4686992" y="816988"/>
                </a:cubicBezTo>
                <a:close/>
                <a:moveTo>
                  <a:pt x="3272711" y="259"/>
                </a:moveTo>
                <a:cubicBezTo>
                  <a:pt x="3372935" y="-3816"/>
                  <a:pt x="3473327" y="40348"/>
                  <a:pt x="3537285" y="127195"/>
                </a:cubicBezTo>
                <a:cubicBezTo>
                  <a:pt x="3639618" y="266149"/>
                  <a:pt x="3609932" y="461750"/>
                  <a:pt x="3470978" y="564085"/>
                </a:cubicBezTo>
                <a:lnTo>
                  <a:pt x="571092" y="2699731"/>
                </a:lnTo>
                <a:cubicBezTo>
                  <a:pt x="432138" y="2802064"/>
                  <a:pt x="236536" y="2772377"/>
                  <a:pt x="134202" y="2633424"/>
                </a:cubicBezTo>
                <a:lnTo>
                  <a:pt x="134203" y="2633424"/>
                </a:lnTo>
                <a:cubicBezTo>
                  <a:pt x="31869" y="2494470"/>
                  <a:pt x="61555" y="2298868"/>
                  <a:pt x="200509" y="2196535"/>
                </a:cubicBezTo>
                <a:lnTo>
                  <a:pt x="3100396" y="60888"/>
                </a:lnTo>
                <a:cubicBezTo>
                  <a:pt x="3152504" y="22513"/>
                  <a:pt x="3212577" y="2704"/>
                  <a:pt x="3272711" y="259"/>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36922" y="2983833"/>
            <a:ext cx="2518156" cy="2518812"/>
          </a:xfrm>
          <a:custGeom>
            <a:avLst/>
            <a:gdLst>
              <a:gd name="connsiteX0" fmla="*/ 419702 w 2518156"/>
              <a:gd name="connsiteY0" fmla="*/ 0 h 2518812"/>
              <a:gd name="connsiteX1" fmla="*/ 2098456 w 2518156"/>
              <a:gd name="connsiteY1" fmla="*/ 0 h 2518812"/>
              <a:gd name="connsiteX2" fmla="*/ 2518156 w 2518156"/>
              <a:gd name="connsiteY2" fmla="*/ 419701 h 2518812"/>
              <a:gd name="connsiteX3" fmla="*/ 2518156 w 2518156"/>
              <a:gd name="connsiteY3" fmla="*/ 2099111 h 2518812"/>
              <a:gd name="connsiteX4" fmla="*/ 2098456 w 2518156"/>
              <a:gd name="connsiteY4" fmla="*/ 2518812 h 2518812"/>
              <a:gd name="connsiteX5" fmla="*/ 419702 w 2518156"/>
              <a:gd name="connsiteY5" fmla="*/ 2518812 h 2518812"/>
              <a:gd name="connsiteX6" fmla="*/ 0 w 2518156"/>
              <a:gd name="connsiteY6" fmla="*/ 2099111 h 2518812"/>
              <a:gd name="connsiteX7" fmla="*/ 0 w 2518156"/>
              <a:gd name="connsiteY7" fmla="*/ 419701 h 2518812"/>
              <a:gd name="connsiteX8" fmla="*/ 419702 w 2518156"/>
              <a:gd name="connsiteY8" fmla="*/ 0 h 251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8156" h="2518812">
                <a:moveTo>
                  <a:pt x="419702" y="0"/>
                </a:moveTo>
                <a:lnTo>
                  <a:pt x="2098456" y="0"/>
                </a:lnTo>
                <a:cubicBezTo>
                  <a:pt x="2098456" y="231795"/>
                  <a:pt x="2286362" y="419701"/>
                  <a:pt x="2518156" y="419701"/>
                </a:cubicBezTo>
                <a:lnTo>
                  <a:pt x="2518156" y="2099111"/>
                </a:lnTo>
                <a:cubicBezTo>
                  <a:pt x="2286362" y="2099111"/>
                  <a:pt x="2098456" y="2287018"/>
                  <a:pt x="2098456" y="2518812"/>
                </a:cubicBezTo>
                <a:lnTo>
                  <a:pt x="419702" y="2518812"/>
                </a:lnTo>
                <a:cubicBezTo>
                  <a:pt x="419702" y="2287018"/>
                  <a:pt x="231795" y="2099111"/>
                  <a:pt x="0" y="2099111"/>
                </a:cubicBezTo>
                <a:lnTo>
                  <a:pt x="0" y="419701"/>
                </a:lnTo>
                <a:cubicBezTo>
                  <a:pt x="231795" y="419701"/>
                  <a:pt x="419702" y="231795"/>
                  <a:pt x="419702"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575955" y="2858084"/>
            <a:ext cx="4991100" cy="3206034"/>
          </a:xfrm>
          <a:custGeom>
            <a:avLst/>
            <a:gdLst>
              <a:gd name="connsiteX0" fmla="*/ 3542716 w 4991100"/>
              <a:gd name="connsiteY0" fmla="*/ 2062948 h 3206034"/>
              <a:gd name="connsiteX1" fmla="*/ 4016082 w 4991100"/>
              <a:gd name="connsiteY1" fmla="*/ 2062948 h 3206034"/>
              <a:gd name="connsiteX2" fmla="*/ 4350793 w 4991100"/>
              <a:gd name="connsiteY2" fmla="*/ 2397659 h 3206034"/>
              <a:gd name="connsiteX3" fmla="*/ 4350793 w 4991100"/>
              <a:gd name="connsiteY3" fmla="*/ 2871323 h 3206034"/>
              <a:gd name="connsiteX4" fmla="*/ 4016082 w 4991100"/>
              <a:gd name="connsiteY4" fmla="*/ 3206034 h 3206034"/>
              <a:gd name="connsiteX5" fmla="*/ 3542716 w 4991100"/>
              <a:gd name="connsiteY5" fmla="*/ 3206034 h 3206034"/>
              <a:gd name="connsiteX6" fmla="*/ 3208005 w 4991100"/>
              <a:gd name="connsiteY6" fmla="*/ 2871323 h 3206034"/>
              <a:gd name="connsiteX7" fmla="*/ 3208005 w 4991100"/>
              <a:gd name="connsiteY7" fmla="*/ 2397659 h 3206034"/>
              <a:gd name="connsiteX8" fmla="*/ 2263063 w 4991100"/>
              <a:gd name="connsiteY8" fmla="*/ 2062948 h 3206034"/>
              <a:gd name="connsiteX9" fmla="*/ 2736428 w 4991100"/>
              <a:gd name="connsiteY9" fmla="*/ 2062948 h 3206034"/>
              <a:gd name="connsiteX10" fmla="*/ 3071139 w 4991100"/>
              <a:gd name="connsiteY10" fmla="*/ 2397659 h 3206034"/>
              <a:gd name="connsiteX11" fmla="*/ 3071139 w 4991100"/>
              <a:gd name="connsiteY11" fmla="*/ 2871323 h 3206034"/>
              <a:gd name="connsiteX12" fmla="*/ 2736428 w 4991100"/>
              <a:gd name="connsiteY12" fmla="*/ 3206034 h 3206034"/>
              <a:gd name="connsiteX13" fmla="*/ 2263063 w 4991100"/>
              <a:gd name="connsiteY13" fmla="*/ 3206034 h 3206034"/>
              <a:gd name="connsiteX14" fmla="*/ 1928352 w 4991100"/>
              <a:gd name="connsiteY14" fmla="*/ 2871323 h 3206034"/>
              <a:gd name="connsiteX15" fmla="*/ 1928352 w 4991100"/>
              <a:gd name="connsiteY15" fmla="*/ 2397659 h 3206034"/>
              <a:gd name="connsiteX16" fmla="*/ 977082 w 4991100"/>
              <a:gd name="connsiteY16" fmla="*/ 2062948 h 3206034"/>
              <a:gd name="connsiteX17" fmla="*/ 1450448 w 4991100"/>
              <a:gd name="connsiteY17" fmla="*/ 2062948 h 3206034"/>
              <a:gd name="connsiteX18" fmla="*/ 1785160 w 4991100"/>
              <a:gd name="connsiteY18" fmla="*/ 2397659 h 3206034"/>
              <a:gd name="connsiteX19" fmla="*/ 1785160 w 4991100"/>
              <a:gd name="connsiteY19" fmla="*/ 2871323 h 3206034"/>
              <a:gd name="connsiteX20" fmla="*/ 1450448 w 4991100"/>
              <a:gd name="connsiteY20" fmla="*/ 3206034 h 3206034"/>
              <a:gd name="connsiteX21" fmla="*/ 977082 w 4991100"/>
              <a:gd name="connsiteY21" fmla="*/ 3206034 h 3206034"/>
              <a:gd name="connsiteX22" fmla="*/ 642371 w 4991100"/>
              <a:gd name="connsiteY22" fmla="*/ 2871323 h 3206034"/>
              <a:gd name="connsiteX23" fmla="*/ 642371 w 4991100"/>
              <a:gd name="connsiteY23" fmla="*/ 2397659 h 3206034"/>
              <a:gd name="connsiteX24" fmla="*/ 4183023 w 4991100"/>
              <a:gd name="connsiteY24" fmla="*/ 1031474 h 3206034"/>
              <a:gd name="connsiteX25" fmla="*/ 4656389 w 4991100"/>
              <a:gd name="connsiteY25" fmla="*/ 1031474 h 3206034"/>
              <a:gd name="connsiteX26" fmla="*/ 4991100 w 4991100"/>
              <a:gd name="connsiteY26" fmla="*/ 1366185 h 3206034"/>
              <a:gd name="connsiteX27" fmla="*/ 4991100 w 4991100"/>
              <a:gd name="connsiteY27" fmla="*/ 1839849 h 3206034"/>
              <a:gd name="connsiteX28" fmla="*/ 4656389 w 4991100"/>
              <a:gd name="connsiteY28" fmla="*/ 2174560 h 3206034"/>
              <a:gd name="connsiteX29" fmla="*/ 4183023 w 4991100"/>
              <a:gd name="connsiteY29" fmla="*/ 2174560 h 3206034"/>
              <a:gd name="connsiteX30" fmla="*/ 3848312 w 4991100"/>
              <a:gd name="connsiteY30" fmla="*/ 1839849 h 3206034"/>
              <a:gd name="connsiteX31" fmla="*/ 3848312 w 4991100"/>
              <a:gd name="connsiteY31" fmla="*/ 1366185 h 3206034"/>
              <a:gd name="connsiteX32" fmla="*/ 2912265 w 4991100"/>
              <a:gd name="connsiteY32" fmla="*/ 1031474 h 3206034"/>
              <a:gd name="connsiteX33" fmla="*/ 3385631 w 4991100"/>
              <a:gd name="connsiteY33" fmla="*/ 1031474 h 3206034"/>
              <a:gd name="connsiteX34" fmla="*/ 3720342 w 4991100"/>
              <a:gd name="connsiteY34" fmla="*/ 1366185 h 3206034"/>
              <a:gd name="connsiteX35" fmla="*/ 3720342 w 4991100"/>
              <a:gd name="connsiteY35" fmla="*/ 1839849 h 3206034"/>
              <a:gd name="connsiteX36" fmla="*/ 3385631 w 4991100"/>
              <a:gd name="connsiteY36" fmla="*/ 2174560 h 3206034"/>
              <a:gd name="connsiteX37" fmla="*/ 2912265 w 4991100"/>
              <a:gd name="connsiteY37" fmla="*/ 2174560 h 3206034"/>
              <a:gd name="connsiteX38" fmla="*/ 2577554 w 4991100"/>
              <a:gd name="connsiteY38" fmla="*/ 1839849 h 3206034"/>
              <a:gd name="connsiteX39" fmla="*/ 2577554 w 4991100"/>
              <a:gd name="connsiteY39" fmla="*/ 1366185 h 3206034"/>
              <a:gd name="connsiteX40" fmla="*/ 1623488 w 4991100"/>
              <a:gd name="connsiteY40" fmla="*/ 1031474 h 3206034"/>
              <a:gd name="connsiteX41" fmla="*/ 2096855 w 4991100"/>
              <a:gd name="connsiteY41" fmla="*/ 1031474 h 3206034"/>
              <a:gd name="connsiteX42" fmla="*/ 2431566 w 4991100"/>
              <a:gd name="connsiteY42" fmla="*/ 1366185 h 3206034"/>
              <a:gd name="connsiteX43" fmla="*/ 2431566 w 4991100"/>
              <a:gd name="connsiteY43" fmla="*/ 1839849 h 3206034"/>
              <a:gd name="connsiteX44" fmla="*/ 2096855 w 4991100"/>
              <a:gd name="connsiteY44" fmla="*/ 2174560 h 3206034"/>
              <a:gd name="connsiteX45" fmla="*/ 1623488 w 4991100"/>
              <a:gd name="connsiteY45" fmla="*/ 2174560 h 3206034"/>
              <a:gd name="connsiteX46" fmla="*/ 1288777 w 4991100"/>
              <a:gd name="connsiteY46" fmla="*/ 1839849 h 3206034"/>
              <a:gd name="connsiteX47" fmla="*/ 1288777 w 4991100"/>
              <a:gd name="connsiteY47" fmla="*/ 1366185 h 3206034"/>
              <a:gd name="connsiteX48" fmla="*/ 334711 w 4991100"/>
              <a:gd name="connsiteY48" fmla="*/ 1031474 h 3206034"/>
              <a:gd name="connsiteX49" fmla="*/ 808077 w 4991100"/>
              <a:gd name="connsiteY49" fmla="*/ 1031474 h 3206034"/>
              <a:gd name="connsiteX50" fmla="*/ 1142789 w 4991100"/>
              <a:gd name="connsiteY50" fmla="*/ 1366185 h 3206034"/>
              <a:gd name="connsiteX51" fmla="*/ 1142789 w 4991100"/>
              <a:gd name="connsiteY51" fmla="*/ 1839849 h 3206034"/>
              <a:gd name="connsiteX52" fmla="*/ 808077 w 4991100"/>
              <a:gd name="connsiteY52" fmla="*/ 2174560 h 3206034"/>
              <a:gd name="connsiteX53" fmla="*/ 334711 w 4991100"/>
              <a:gd name="connsiteY53" fmla="*/ 2174560 h 3206034"/>
              <a:gd name="connsiteX54" fmla="*/ 0 w 4991100"/>
              <a:gd name="connsiteY54" fmla="*/ 1839849 h 3206034"/>
              <a:gd name="connsiteX55" fmla="*/ 0 w 4991100"/>
              <a:gd name="connsiteY55" fmla="*/ 1366185 h 3206034"/>
              <a:gd name="connsiteX56" fmla="*/ 3542716 w 4991100"/>
              <a:gd name="connsiteY56" fmla="*/ 0 h 3206034"/>
              <a:gd name="connsiteX57" fmla="*/ 4016082 w 4991100"/>
              <a:gd name="connsiteY57" fmla="*/ 0 h 3206034"/>
              <a:gd name="connsiteX58" fmla="*/ 4350793 w 4991100"/>
              <a:gd name="connsiteY58" fmla="*/ 334711 h 3206034"/>
              <a:gd name="connsiteX59" fmla="*/ 4350793 w 4991100"/>
              <a:gd name="connsiteY59" fmla="*/ 808375 h 3206034"/>
              <a:gd name="connsiteX60" fmla="*/ 4016082 w 4991100"/>
              <a:gd name="connsiteY60" fmla="*/ 1143086 h 3206034"/>
              <a:gd name="connsiteX61" fmla="*/ 3542716 w 4991100"/>
              <a:gd name="connsiteY61" fmla="*/ 1143086 h 3206034"/>
              <a:gd name="connsiteX62" fmla="*/ 3208005 w 4991100"/>
              <a:gd name="connsiteY62" fmla="*/ 808375 h 3206034"/>
              <a:gd name="connsiteX63" fmla="*/ 3208005 w 4991100"/>
              <a:gd name="connsiteY63" fmla="*/ 334711 h 3206034"/>
              <a:gd name="connsiteX64" fmla="*/ 2263063 w 4991100"/>
              <a:gd name="connsiteY64" fmla="*/ 0 h 3206034"/>
              <a:gd name="connsiteX65" fmla="*/ 2736428 w 4991100"/>
              <a:gd name="connsiteY65" fmla="*/ 0 h 3206034"/>
              <a:gd name="connsiteX66" fmla="*/ 3071139 w 4991100"/>
              <a:gd name="connsiteY66" fmla="*/ 334711 h 3206034"/>
              <a:gd name="connsiteX67" fmla="*/ 3071139 w 4991100"/>
              <a:gd name="connsiteY67" fmla="*/ 808375 h 3206034"/>
              <a:gd name="connsiteX68" fmla="*/ 2736428 w 4991100"/>
              <a:gd name="connsiteY68" fmla="*/ 1143086 h 3206034"/>
              <a:gd name="connsiteX69" fmla="*/ 2263063 w 4991100"/>
              <a:gd name="connsiteY69" fmla="*/ 1143086 h 3206034"/>
              <a:gd name="connsiteX70" fmla="*/ 1928352 w 4991100"/>
              <a:gd name="connsiteY70" fmla="*/ 808375 h 3206034"/>
              <a:gd name="connsiteX71" fmla="*/ 1928352 w 4991100"/>
              <a:gd name="connsiteY71" fmla="*/ 334711 h 3206034"/>
              <a:gd name="connsiteX72" fmla="*/ 977083 w 4991100"/>
              <a:gd name="connsiteY72" fmla="*/ 0 h 3206034"/>
              <a:gd name="connsiteX73" fmla="*/ 1450448 w 4991100"/>
              <a:gd name="connsiteY73" fmla="*/ 0 h 3206034"/>
              <a:gd name="connsiteX74" fmla="*/ 1785160 w 4991100"/>
              <a:gd name="connsiteY74" fmla="*/ 334711 h 3206034"/>
              <a:gd name="connsiteX75" fmla="*/ 1785160 w 4991100"/>
              <a:gd name="connsiteY75" fmla="*/ 808375 h 3206034"/>
              <a:gd name="connsiteX76" fmla="*/ 1450448 w 4991100"/>
              <a:gd name="connsiteY76" fmla="*/ 1143086 h 3206034"/>
              <a:gd name="connsiteX77" fmla="*/ 977083 w 4991100"/>
              <a:gd name="connsiteY77" fmla="*/ 1143086 h 3206034"/>
              <a:gd name="connsiteX78" fmla="*/ 642372 w 4991100"/>
              <a:gd name="connsiteY78" fmla="*/ 808375 h 3206034"/>
              <a:gd name="connsiteX79" fmla="*/ 642372 w 4991100"/>
              <a:gd name="connsiteY79" fmla="*/ 334711 h 320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100" h="3206034">
                <a:moveTo>
                  <a:pt x="3542716" y="2062948"/>
                </a:moveTo>
                <a:lnTo>
                  <a:pt x="4016082" y="2062948"/>
                </a:lnTo>
                <a:lnTo>
                  <a:pt x="4350793" y="2397659"/>
                </a:lnTo>
                <a:lnTo>
                  <a:pt x="4350793" y="2871323"/>
                </a:lnTo>
                <a:lnTo>
                  <a:pt x="4016082" y="3206034"/>
                </a:lnTo>
                <a:lnTo>
                  <a:pt x="3542716" y="3206034"/>
                </a:lnTo>
                <a:lnTo>
                  <a:pt x="3208005" y="2871323"/>
                </a:lnTo>
                <a:lnTo>
                  <a:pt x="3208005" y="2397659"/>
                </a:lnTo>
                <a:close/>
                <a:moveTo>
                  <a:pt x="2263063" y="2062948"/>
                </a:moveTo>
                <a:lnTo>
                  <a:pt x="2736428" y="2062948"/>
                </a:lnTo>
                <a:lnTo>
                  <a:pt x="3071139" y="2397659"/>
                </a:lnTo>
                <a:lnTo>
                  <a:pt x="3071139" y="2871323"/>
                </a:lnTo>
                <a:lnTo>
                  <a:pt x="2736428" y="3206034"/>
                </a:lnTo>
                <a:lnTo>
                  <a:pt x="2263063" y="3206034"/>
                </a:lnTo>
                <a:lnTo>
                  <a:pt x="1928352" y="2871323"/>
                </a:lnTo>
                <a:lnTo>
                  <a:pt x="1928352" y="2397659"/>
                </a:lnTo>
                <a:close/>
                <a:moveTo>
                  <a:pt x="977082" y="2062948"/>
                </a:moveTo>
                <a:lnTo>
                  <a:pt x="1450448" y="2062948"/>
                </a:lnTo>
                <a:lnTo>
                  <a:pt x="1785160" y="2397659"/>
                </a:lnTo>
                <a:lnTo>
                  <a:pt x="1785160" y="2871323"/>
                </a:lnTo>
                <a:lnTo>
                  <a:pt x="1450448" y="3206034"/>
                </a:lnTo>
                <a:lnTo>
                  <a:pt x="977082" y="3206034"/>
                </a:lnTo>
                <a:lnTo>
                  <a:pt x="642371" y="2871323"/>
                </a:lnTo>
                <a:lnTo>
                  <a:pt x="642371" y="2397659"/>
                </a:lnTo>
                <a:close/>
                <a:moveTo>
                  <a:pt x="4183023" y="1031474"/>
                </a:moveTo>
                <a:lnTo>
                  <a:pt x="4656389" y="1031474"/>
                </a:lnTo>
                <a:lnTo>
                  <a:pt x="4991100" y="1366185"/>
                </a:lnTo>
                <a:lnTo>
                  <a:pt x="4991100" y="1839849"/>
                </a:lnTo>
                <a:lnTo>
                  <a:pt x="4656389" y="2174560"/>
                </a:lnTo>
                <a:lnTo>
                  <a:pt x="4183023" y="2174560"/>
                </a:lnTo>
                <a:lnTo>
                  <a:pt x="3848312" y="1839849"/>
                </a:lnTo>
                <a:lnTo>
                  <a:pt x="3848312" y="1366185"/>
                </a:lnTo>
                <a:close/>
                <a:moveTo>
                  <a:pt x="2912265" y="1031474"/>
                </a:moveTo>
                <a:lnTo>
                  <a:pt x="3385631" y="1031474"/>
                </a:lnTo>
                <a:lnTo>
                  <a:pt x="3720342" y="1366185"/>
                </a:lnTo>
                <a:lnTo>
                  <a:pt x="3720342" y="1839849"/>
                </a:lnTo>
                <a:lnTo>
                  <a:pt x="3385631" y="2174560"/>
                </a:lnTo>
                <a:lnTo>
                  <a:pt x="2912265" y="2174560"/>
                </a:lnTo>
                <a:lnTo>
                  <a:pt x="2577554" y="1839849"/>
                </a:lnTo>
                <a:lnTo>
                  <a:pt x="2577554" y="1366185"/>
                </a:lnTo>
                <a:close/>
                <a:moveTo>
                  <a:pt x="1623488" y="1031474"/>
                </a:moveTo>
                <a:lnTo>
                  <a:pt x="2096855" y="1031474"/>
                </a:lnTo>
                <a:lnTo>
                  <a:pt x="2431566" y="1366185"/>
                </a:lnTo>
                <a:lnTo>
                  <a:pt x="2431566" y="1839849"/>
                </a:lnTo>
                <a:lnTo>
                  <a:pt x="2096855" y="2174560"/>
                </a:lnTo>
                <a:lnTo>
                  <a:pt x="1623488" y="2174560"/>
                </a:lnTo>
                <a:lnTo>
                  <a:pt x="1288777" y="1839849"/>
                </a:lnTo>
                <a:lnTo>
                  <a:pt x="1288777" y="1366185"/>
                </a:lnTo>
                <a:close/>
                <a:moveTo>
                  <a:pt x="334711" y="1031474"/>
                </a:moveTo>
                <a:lnTo>
                  <a:pt x="808077" y="1031474"/>
                </a:lnTo>
                <a:lnTo>
                  <a:pt x="1142789" y="1366185"/>
                </a:lnTo>
                <a:lnTo>
                  <a:pt x="1142789" y="1839849"/>
                </a:lnTo>
                <a:lnTo>
                  <a:pt x="808077" y="2174560"/>
                </a:lnTo>
                <a:lnTo>
                  <a:pt x="334711" y="2174560"/>
                </a:lnTo>
                <a:lnTo>
                  <a:pt x="0" y="1839849"/>
                </a:lnTo>
                <a:lnTo>
                  <a:pt x="0" y="1366185"/>
                </a:lnTo>
                <a:close/>
                <a:moveTo>
                  <a:pt x="3542716" y="0"/>
                </a:moveTo>
                <a:lnTo>
                  <a:pt x="4016082" y="0"/>
                </a:lnTo>
                <a:lnTo>
                  <a:pt x="4350793" y="334711"/>
                </a:lnTo>
                <a:lnTo>
                  <a:pt x="4350793" y="808375"/>
                </a:lnTo>
                <a:lnTo>
                  <a:pt x="4016082" y="1143086"/>
                </a:lnTo>
                <a:lnTo>
                  <a:pt x="3542716" y="1143086"/>
                </a:lnTo>
                <a:lnTo>
                  <a:pt x="3208005" y="808375"/>
                </a:lnTo>
                <a:lnTo>
                  <a:pt x="3208005" y="334711"/>
                </a:lnTo>
                <a:close/>
                <a:moveTo>
                  <a:pt x="2263063" y="0"/>
                </a:moveTo>
                <a:lnTo>
                  <a:pt x="2736428" y="0"/>
                </a:lnTo>
                <a:lnTo>
                  <a:pt x="3071139" y="334711"/>
                </a:lnTo>
                <a:lnTo>
                  <a:pt x="3071139" y="808375"/>
                </a:lnTo>
                <a:lnTo>
                  <a:pt x="2736428" y="1143086"/>
                </a:lnTo>
                <a:lnTo>
                  <a:pt x="2263063" y="1143086"/>
                </a:lnTo>
                <a:lnTo>
                  <a:pt x="1928352" y="808375"/>
                </a:lnTo>
                <a:lnTo>
                  <a:pt x="1928352" y="334711"/>
                </a:lnTo>
                <a:close/>
                <a:moveTo>
                  <a:pt x="977083" y="0"/>
                </a:moveTo>
                <a:lnTo>
                  <a:pt x="1450448" y="0"/>
                </a:lnTo>
                <a:lnTo>
                  <a:pt x="1785160" y="334711"/>
                </a:lnTo>
                <a:lnTo>
                  <a:pt x="1785160" y="808375"/>
                </a:lnTo>
                <a:lnTo>
                  <a:pt x="1450448" y="1143086"/>
                </a:lnTo>
                <a:lnTo>
                  <a:pt x="977083" y="1143086"/>
                </a:lnTo>
                <a:lnTo>
                  <a:pt x="642372" y="808375"/>
                </a:lnTo>
                <a:lnTo>
                  <a:pt x="642372" y="334711"/>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8132"/>
            <a:ext cx="6083351" cy="6859270"/>
          </a:xfrm>
          <a:custGeom>
            <a:avLst/>
            <a:gdLst>
              <a:gd name="connsiteX0" fmla="*/ 0 w 6083351"/>
              <a:gd name="connsiteY0" fmla="*/ 0 h 6859270"/>
              <a:gd name="connsiteX1" fmla="*/ 4464999 w 6083351"/>
              <a:gd name="connsiteY1" fmla="*/ 0 h 6859270"/>
              <a:gd name="connsiteX2" fmla="*/ 4472310 w 6083351"/>
              <a:gd name="connsiteY2" fmla="*/ 5746 h 6859270"/>
              <a:gd name="connsiteX3" fmla="*/ 6083351 w 6083351"/>
              <a:gd name="connsiteY3" fmla="*/ 3422779 h 6859270"/>
              <a:gd name="connsiteX4" fmla="*/ 4472310 w 6083351"/>
              <a:gd name="connsiteY4" fmla="*/ 6839811 h 6859270"/>
              <a:gd name="connsiteX5" fmla="*/ 4447555 w 6083351"/>
              <a:gd name="connsiteY5" fmla="*/ 6859270 h 6859270"/>
              <a:gd name="connsiteX6" fmla="*/ 0 w 6083351"/>
              <a:gd name="connsiteY6" fmla="*/ 6859270 h 685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351" h="6859270">
                <a:moveTo>
                  <a:pt x="0" y="0"/>
                </a:moveTo>
                <a:lnTo>
                  <a:pt x="4464999" y="0"/>
                </a:lnTo>
                <a:lnTo>
                  <a:pt x="4472310" y="5746"/>
                </a:lnTo>
                <a:cubicBezTo>
                  <a:pt x="5456213" y="817948"/>
                  <a:pt x="6083351" y="2047106"/>
                  <a:pt x="6083351" y="3422779"/>
                </a:cubicBezTo>
                <a:cubicBezTo>
                  <a:pt x="6083351" y="4798451"/>
                  <a:pt x="5456213" y="6027610"/>
                  <a:pt x="4472310" y="6839811"/>
                </a:cubicBezTo>
                <a:lnTo>
                  <a:pt x="4447555" y="6859270"/>
                </a:lnTo>
                <a:lnTo>
                  <a:pt x="0" y="6859270"/>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53948" y="0"/>
            <a:ext cx="7938052" cy="6855262"/>
          </a:xfrm>
          <a:custGeom>
            <a:avLst/>
            <a:gdLst>
              <a:gd name="connsiteX0" fmla="*/ 501046 w 7938052"/>
              <a:gd name="connsiteY0" fmla="*/ 0 h 6855262"/>
              <a:gd name="connsiteX1" fmla="*/ 7938052 w 7938052"/>
              <a:gd name="connsiteY1" fmla="*/ 0 h 6855262"/>
              <a:gd name="connsiteX2" fmla="*/ 7938052 w 7938052"/>
              <a:gd name="connsiteY2" fmla="*/ 6855262 h 6855262"/>
              <a:gd name="connsiteX3" fmla="*/ 3583191 w 7938052"/>
              <a:gd name="connsiteY3" fmla="*/ 6855262 h 6855262"/>
              <a:gd name="connsiteX4" fmla="*/ 1578751 w 7938052"/>
              <a:gd name="connsiteY4" fmla="*/ 5853062 h 6855262"/>
              <a:gd name="connsiteX5" fmla="*/ 0 w 7938052"/>
              <a:gd name="connsiteY5" fmla="*/ 3485507 h 6855262"/>
              <a:gd name="connsiteX6" fmla="*/ 0 w 7938052"/>
              <a:gd name="connsiteY6" fmla="*/ 751388 h 685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8052" h="6855262">
                <a:moveTo>
                  <a:pt x="501046" y="0"/>
                </a:moveTo>
                <a:lnTo>
                  <a:pt x="7938052" y="0"/>
                </a:lnTo>
                <a:lnTo>
                  <a:pt x="7938052" y="6855262"/>
                </a:lnTo>
                <a:lnTo>
                  <a:pt x="3583191" y="6855262"/>
                </a:lnTo>
                <a:lnTo>
                  <a:pt x="1578751" y="5853062"/>
                </a:lnTo>
                <a:lnTo>
                  <a:pt x="0" y="3485507"/>
                </a:lnTo>
                <a:lnTo>
                  <a:pt x="0" y="751388"/>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71048" y="365283"/>
            <a:ext cx="11153467" cy="4214789"/>
          </a:xfrm>
          <a:custGeom>
            <a:avLst/>
            <a:gdLst>
              <a:gd name="connsiteX0" fmla="*/ 4235284 w 11153467"/>
              <a:gd name="connsiteY0" fmla="*/ 1674472 h 4214789"/>
              <a:gd name="connsiteX1" fmla="*/ 4297342 w 11153467"/>
              <a:gd name="connsiteY1" fmla="*/ 1692122 h 4214789"/>
              <a:gd name="connsiteX2" fmla="*/ 4297342 w 11153467"/>
              <a:gd name="connsiteY2" fmla="*/ 1692122 h 4214789"/>
              <a:gd name="connsiteX3" fmla="*/ 4235284 w 11153467"/>
              <a:gd name="connsiteY3" fmla="*/ 1674472 h 4214789"/>
              <a:gd name="connsiteX4" fmla="*/ 3775359 w 11153467"/>
              <a:gd name="connsiteY4" fmla="*/ 1145639 h 4214789"/>
              <a:gd name="connsiteX5" fmla="*/ 3797456 w 11153467"/>
              <a:gd name="connsiteY5" fmla="*/ 1156929 h 4214789"/>
              <a:gd name="connsiteX6" fmla="*/ 3775359 w 11153467"/>
              <a:gd name="connsiteY6" fmla="*/ 1145639 h 4214789"/>
              <a:gd name="connsiteX7" fmla="*/ 3753902 w 11153467"/>
              <a:gd name="connsiteY7" fmla="*/ 791083 h 4214789"/>
              <a:gd name="connsiteX8" fmla="*/ 3755514 w 11153467"/>
              <a:gd name="connsiteY8" fmla="*/ 791122 h 4214789"/>
              <a:gd name="connsiteX9" fmla="*/ 3743938 w 11153467"/>
              <a:gd name="connsiteY9" fmla="*/ 792542 h 4214789"/>
              <a:gd name="connsiteX10" fmla="*/ 3753902 w 11153467"/>
              <a:gd name="connsiteY10" fmla="*/ 791083 h 4214789"/>
              <a:gd name="connsiteX11" fmla="*/ 5256121 w 11153467"/>
              <a:gd name="connsiteY11" fmla="*/ 0 h 4214789"/>
              <a:gd name="connsiteX12" fmla="*/ 5365436 w 11153467"/>
              <a:gd name="connsiteY12" fmla="*/ 35300 h 4214789"/>
              <a:gd name="connsiteX13" fmla="*/ 5483860 w 11153467"/>
              <a:gd name="connsiteY13" fmla="*/ 62060 h 4214789"/>
              <a:gd name="connsiteX14" fmla="*/ 5545919 w 11153467"/>
              <a:gd name="connsiteY14" fmla="*/ 100776 h 4214789"/>
              <a:gd name="connsiteX15" fmla="*/ 5619364 w 11153467"/>
              <a:gd name="connsiteY15" fmla="*/ 109316 h 4214789"/>
              <a:gd name="connsiteX16" fmla="*/ 5864752 w 11153467"/>
              <a:gd name="connsiteY16" fmla="*/ 245392 h 4214789"/>
              <a:gd name="connsiteX17" fmla="*/ 6101600 w 11153467"/>
              <a:gd name="connsiteY17" fmla="*/ 390577 h 4214789"/>
              <a:gd name="connsiteX18" fmla="*/ 7415082 w 11153467"/>
              <a:gd name="connsiteY18" fmla="*/ 1183119 h 4214789"/>
              <a:gd name="connsiteX19" fmla="*/ 7731638 w 11153467"/>
              <a:gd name="connsiteY19" fmla="*/ 1301545 h 4214789"/>
              <a:gd name="connsiteX20" fmla="*/ 7924077 w 11153467"/>
              <a:gd name="connsiteY20" fmla="*/ 1355064 h 4214789"/>
              <a:gd name="connsiteX21" fmla="*/ 8343685 w 11153467"/>
              <a:gd name="connsiteY21" fmla="*/ 1419970 h 4214789"/>
              <a:gd name="connsiteX22" fmla="*/ 8406313 w 11153467"/>
              <a:gd name="connsiteY22" fmla="*/ 1437620 h 4214789"/>
              <a:gd name="connsiteX23" fmla="*/ 8397204 w 11153467"/>
              <a:gd name="connsiteY23" fmla="*/ 1455270 h 4214789"/>
              <a:gd name="connsiteX24" fmla="*/ 8734257 w 11153467"/>
              <a:gd name="connsiteY24" fmla="*/ 1502527 h 4214789"/>
              <a:gd name="connsiteX25" fmla="*/ 8935805 w 11153467"/>
              <a:gd name="connsiteY25" fmla="*/ 1546936 h 4214789"/>
              <a:gd name="connsiteX26" fmla="*/ 9027470 w 11153467"/>
              <a:gd name="connsiteY26" fmla="*/ 1556046 h 4214789"/>
              <a:gd name="connsiteX27" fmla="*/ 9006404 w 11153467"/>
              <a:gd name="connsiteY27" fmla="*/ 1565156 h 4214789"/>
              <a:gd name="connsiteX28" fmla="*/ 8988754 w 11153467"/>
              <a:gd name="connsiteY28" fmla="*/ 1565156 h 4214789"/>
              <a:gd name="connsiteX29" fmla="*/ 9006404 w 11153467"/>
              <a:gd name="connsiteY29" fmla="*/ 1565156 h 4214789"/>
              <a:gd name="connsiteX30" fmla="*/ 9030317 w 11153467"/>
              <a:gd name="connsiteY30" fmla="*/ 1591346 h 4214789"/>
              <a:gd name="connsiteX31" fmla="*/ 9009820 w 11153467"/>
              <a:gd name="connsiteY31" fmla="*/ 1582806 h 4214789"/>
              <a:gd name="connsiteX32" fmla="*/ 9030317 w 11153467"/>
              <a:gd name="connsiteY32" fmla="*/ 1591346 h 4214789"/>
              <a:gd name="connsiteX33" fmla="*/ 9299617 w 11153467"/>
              <a:gd name="connsiteY33" fmla="*/ 1612412 h 4214789"/>
              <a:gd name="connsiteX34" fmla="*/ 10048308 w 11153467"/>
              <a:gd name="connsiteY34" fmla="*/ 1603303 h 4214789"/>
              <a:gd name="connsiteX35" fmla="*/ 10110366 w 11153467"/>
              <a:gd name="connsiteY35" fmla="*/ 1612412 h 4214789"/>
              <a:gd name="connsiteX36" fmla="*/ 10054001 w 11153467"/>
              <a:gd name="connsiteY36" fmla="*/ 1635756 h 4214789"/>
              <a:gd name="connsiteX37" fmla="*/ 9710685 w 11153467"/>
              <a:gd name="connsiteY37" fmla="*/ 1647712 h 4214789"/>
              <a:gd name="connsiteX38" fmla="*/ 9163544 w 11153467"/>
              <a:gd name="connsiteY38" fmla="*/ 1638603 h 4214789"/>
              <a:gd name="connsiteX39" fmla="*/ 8997864 w 11153467"/>
              <a:gd name="connsiteY39" fmla="*/ 1630062 h 4214789"/>
              <a:gd name="connsiteX40" fmla="*/ 9045120 w 11153467"/>
              <a:gd name="connsiteY40" fmla="*/ 1656822 h 4214789"/>
              <a:gd name="connsiteX41" fmla="*/ 9264318 w 11153467"/>
              <a:gd name="connsiteY41" fmla="*/ 1674472 h 4214789"/>
              <a:gd name="connsiteX42" fmla="*/ 9418041 w 11153467"/>
              <a:gd name="connsiteY42" fmla="*/ 1683012 h 4214789"/>
              <a:gd name="connsiteX43" fmla="*/ 9654320 w 11153467"/>
              <a:gd name="connsiteY43" fmla="*/ 1692122 h 4214789"/>
              <a:gd name="connsiteX44" fmla="*/ 9790394 w 11153467"/>
              <a:gd name="connsiteY44" fmla="*/ 1704078 h 4214789"/>
              <a:gd name="connsiteX45" fmla="*/ 9453341 w 11153467"/>
              <a:gd name="connsiteY45" fmla="*/ 1704078 h 4214789"/>
              <a:gd name="connsiteX46" fmla="*/ 9435691 w 11153467"/>
              <a:gd name="connsiteY46" fmla="*/ 1721728 h 4214789"/>
              <a:gd name="connsiteX47" fmla="*/ 9299617 w 11153467"/>
              <a:gd name="connsiteY47" fmla="*/ 1739379 h 4214789"/>
              <a:gd name="connsiteX48" fmla="*/ 9225602 w 11153467"/>
              <a:gd name="connsiteY48" fmla="*/ 1766138 h 4214789"/>
              <a:gd name="connsiteX49" fmla="*/ 9136784 w 11153467"/>
              <a:gd name="connsiteY49" fmla="*/ 1766138 h 4214789"/>
              <a:gd name="connsiteX50" fmla="*/ 9127675 w 11153467"/>
              <a:gd name="connsiteY50" fmla="*/ 1801438 h 4214789"/>
              <a:gd name="connsiteX51" fmla="*/ 8782082 w 11153467"/>
              <a:gd name="connsiteY51" fmla="*/ 1783788 h 4214789"/>
              <a:gd name="connsiteX52" fmla="*/ 8708067 w 11153467"/>
              <a:gd name="connsiteY52" fmla="*/ 1801438 h 4214789"/>
              <a:gd name="connsiteX53" fmla="*/ 8988754 w 11153467"/>
              <a:gd name="connsiteY53" fmla="*/ 1840154 h 4214789"/>
              <a:gd name="connsiteX54" fmla="*/ 9225602 w 11153467"/>
              <a:gd name="connsiteY54" fmla="*/ 1857804 h 4214789"/>
              <a:gd name="connsiteX55" fmla="*/ 9080419 w 11153467"/>
              <a:gd name="connsiteY55" fmla="*/ 1875454 h 4214789"/>
              <a:gd name="connsiteX56" fmla="*/ 8997864 w 11153467"/>
              <a:gd name="connsiteY56" fmla="*/ 1902214 h 4214789"/>
              <a:gd name="connsiteX57" fmla="*/ 8790622 w 11153467"/>
              <a:gd name="connsiteY57" fmla="*/ 1893104 h 4214789"/>
              <a:gd name="connsiteX58" fmla="*/ 9054229 w 11153467"/>
              <a:gd name="connsiteY58" fmla="*/ 1919864 h 4214789"/>
              <a:gd name="connsiteX59" fmla="*/ 9536465 w 11153467"/>
              <a:gd name="connsiteY59" fmla="*/ 1949470 h 4214789"/>
              <a:gd name="connsiteX60" fmla="*/ 10276046 w 11153467"/>
              <a:gd name="connsiteY60" fmla="*/ 1967120 h 4214789"/>
              <a:gd name="connsiteX61" fmla="*/ 10429770 w 11153467"/>
              <a:gd name="connsiteY61" fmla="*/ 1967120 h 4214789"/>
              <a:gd name="connsiteX62" fmla="*/ 10320455 w 11153467"/>
              <a:gd name="connsiteY62" fmla="*/ 1984770 h 4214789"/>
              <a:gd name="connsiteX63" fmla="*/ 9829109 w 11153467"/>
              <a:gd name="connsiteY63" fmla="*/ 2020640 h 4214789"/>
              <a:gd name="connsiteX64" fmla="*/ 9772744 w 11153467"/>
              <a:gd name="connsiteY64" fmla="*/ 2020640 h 4214789"/>
              <a:gd name="connsiteX65" fmla="*/ 9693036 w 11153467"/>
              <a:gd name="connsiteY65" fmla="*/ 2020640 h 4214789"/>
              <a:gd name="connsiteX66" fmla="*/ 9772744 w 11153467"/>
              <a:gd name="connsiteY66" fmla="*/ 2020640 h 4214789"/>
              <a:gd name="connsiteX67" fmla="*/ 9829109 w 11153467"/>
              <a:gd name="connsiteY67" fmla="*/ 2020640 h 4214789"/>
              <a:gd name="connsiteX68" fmla="*/ 9974293 w 11153467"/>
              <a:gd name="connsiteY68" fmla="*/ 2020640 h 4214789"/>
              <a:gd name="connsiteX69" fmla="*/ 10355755 w 11153467"/>
              <a:gd name="connsiteY69" fmla="*/ 2011530 h 4214789"/>
              <a:gd name="connsiteX70" fmla="*/ 10630749 w 11153467"/>
              <a:gd name="connsiteY70" fmla="*/ 1993880 h 4214789"/>
              <a:gd name="connsiteX71" fmla="*/ 10512325 w 11153467"/>
              <a:gd name="connsiteY71" fmla="*/ 2020640 h 4214789"/>
              <a:gd name="connsiteX72" fmla="*/ 10630749 w 11153467"/>
              <a:gd name="connsiteY72" fmla="*/ 2050246 h 4214789"/>
              <a:gd name="connsiteX73" fmla="*/ 10539084 w 11153467"/>
              <a:gd name="connsiteY73" fmla="*/ 2067896 h 4214789"/>
              <a:gd name="connsiteX74" fmla="*/ 10521434 w 11153467"/>
              <a:gd name="connsiteY74" fmla="*/ 2085546 h 4214789"/>
              <a:gd name="connsiteX75" fmla="*/ 10192922 w 11153467"/>
              <a:gd name="connsiteY75" fmla="*/ 2120277 h 4214789"/>
              <a:gd name="connsiteX76" fmla="*/ 10192922 w 11153467"/>
              <a:gd name="connsiteY76" fmla="*/ 2120277 h 4214789"/>
              <a:gd name="connsiteX77" fmla="*/ 10311346 w 11153467"/>
              <a:gd name="connsiteY77" fmla="*/ 2120277 h 4214789"/>
              <a:gd name="connsiteX78" fmla="*/ 10145666 w 11153467"/>
              <a:gd name="connsiteY78" fmla="*/ 2158993 h 4214789"/>
              <a:gd name="connsiteX79" fmla="*/ 9811460 w 11153467"/>
              <a:gd name="connsiteY79" fmla="*/ 2176643 h 4214789"/>
              <a:gd name="connsiteX80" fmla="*/ 9418041 w 11153467"/>
              <a:gd name="connsiteY80" fmla="*/ 2185752 h 4214789"/>
              <a:gd name="connsiteX81" fmla="*/ 9574612 w 11153467"/>
              <a:gd name="connsiteY81" fmla="*/ 2203402 h 4214789"/>
              <a:gd name="connsiteX82" fmla="*/ 10338105 w 11153467"/>
              <a:gd name="connsiteY82" fmla="*/ 2203402 h 4214789"/>
              <a:gd name="connsiteX83" fmla="*/ 10639858 w 11153467"/>
              <a:gd name="connsiteY83" fmla="*/ 2194293 h 4214789"/>
              <a:gd name="connsiteX84" fmla="*/ 10494675 w 11153467"/>
              <a:gd name="connsiteY84" fmla="*/ 2221052 h 4214789"/>
              <a:gd name="connsiteX85" fmla="*/ 10613099 w 11153467"/>
              <a:gd name="connsiteY85" fmla="*/ 2221052 h 4214789"/>
              <a:gd name="connsiteX86" fmla="*/ 10592603 w 11153467"/>
              <a:gd name="connsiteY86" fmla="*/ 2247812 h 4214789"/>
              <a:gd name="connsiteX87" fmla="*/ 10639858 w 11153467"/>
              <a:gd name="connsiteY87" fmla="*/ 2247812 h 4214789"/>
              <a:gd name="connsiteX88" fmla="*/ 10521434 w 11153467"/>
              <a:gd name="connsiteY88" fmla="*/ 2285959 h 4214789"/>
              <a:gd name="connsiteX89" fmla="*/ 9737445 w 11153467"/>
              <a:gd name="connsiteY89" fmla="*/ 2348018 h 4214789"/>
              <a:gd name="connsiteX90" fmla="*/ 9355983 w 11153467"/>
              <a:gd name="connsiteY90" fmla="*/ 2348018 h 4214789"/>
              <a:gd name="connsiteX91" fmla="*/ 9574612 w 11153467"/>
              <a:gd name="connsiteY91" fmla="*/ 2357128 h 4214789"/>
              <a:gd name="connsiteX92" fmla="*/ 9873518 w 11153467"/>
              <a:gd name="connsiteY92" fmla="*/ 2365668 h 4214789"/>
              <a:gd name="connsiteX93" fmla="*/ 10482719 w 11153467"/>
              <a:gd name="connsiteY93" fmla="*/ 2374778 h 4214789"/>
              <a:gd name="connsiteX94" fmla="*/ 10622209 w 11153467"/>
              <a:gd name="connsiteY94" fmla="*/ 2357128 h 4214789"/>
              <a:gd name="connsiteX95" fmla="*/ 10521434 w 11153467"/>
              <a:gd name="connsiteY95" fmla="*/ 2383888 h 4214789"/>
              <a:gd name="connsiteX96" fmla="*/ 10284586 w 11153467"/>
              <a:gd name="connsiteY96" fmla="*/ 2422035 h 4214789"/>
              <a:gd name="connsiteX97" fmla="*/ 10202031 w 11153467"/>
              <a:gd name="connsiteY97" fmla="*/ 2448794 h 4214789"/>
              <a:gd name="connsiteX98" fmla="*/ 10639858 w 11153467"/>
              <a:gd name="connsiteY98" fmla="*/ 2422035 h 4214789"/>
              <a:gd name="connsiteX99" fmla="*/ 10731523 w 11153467"/>
              <a:gd name="connsiteY99" fmla="*/ 2439684 h 4214789"/>
              <a:gd name="connsiteX100" fmla="*/ 10613099 w 11153467"/>
              <a:gd name="connsiteY100" fmla="*/ 2466444 h 4214789"/>
              <a:gd name="connsiteX101" fmla="*/ 9920774 w 11153467"/>
              <a:gd name="connsiteY101" fmla="*/ 2531351 h 4214789"/>
              <a:gd name="connsiteX102" fmla="*/ 9702145 w 11153467"/>
              <a:gd name="connsiteY102" fmla="*/ 2558110 h 4214789"/>
              <a:gd name="connsiteX103" fmla="*/ 9554115 w 11153467"/>
              <a:gd name="connsiteY103" fmla="*/ 2558110 h 4214789"/>
              <a:gd name="connsiteX104" fmla="*/ 9745985 w 11153467"/>
              <a:gd name="connsiteY104" fmla="*/ 2567220 h 4214789"/>
              <a:gd name="connsiteX105" fmla="*/ 9956074 w 11153467"/>
              <a:gd name="connsiteY105" fmla="*/ 2567220 h 4214789"/>
              <a:gd name="connsiteX106" fmla="*/ 9929884 w 11153467"/>
              <a:gd name="connsiteY106" fmla="*/ 2602520 h 4214789"/>
              <a:gd name="connsiteX107" fmla="*/ 9482947 w 11153467"/>
              <a:gd name="connsiteY107" fmla="*/ 2623586 h 4214789"/>
              <a:gd name="connsiteX108" fmla="*/ 9045120 w 11153467"/>
              <a:gd name="connsiteY108" fmla="*/ 2611630 h 4214789"/>
              <a:gd name="connsiteX109" fmla="*/ 8953455 w 11153467"/>
              <a:gd name="connsiteY109" fmla="*/ 2602520 h 4214789"/>
              <a:gd name="connsiteX110" fmla="*/ 9036010 w 11153467"/>
              <a:gd name="connsiteY110" fmla="*/ 2623586 h 4214789"/>
              <a:gd name="connsiteX111" fmla="*/ 9900278 w 11153467"/>
              <a:gd name="connsiteY111" fmla="*/ 2632126 h 4214789"/>
              <a:gd name="connsiteX112" fmla="*/ 10284586 w 11153467"/>
              <a:gd name="connsiteY112" fmla="*/ 2632126 h 4214789"/>
              <a:gd name="connsiteX113" fmla="*/ 10447419 w 11153467"/>
              <a:gd name="connsiteY113" fmla="*/ 2611630 h 4214789"/>
              <a:gd name="connsiteX114" fmla="*/ 10482719 w 11153467"/>
              <a:gd name="connsiteY114" fmla="*/ 2641236 h 4214789"/>
              <a:gd name="connsiteX115" fmla="*/ 10565843 w 11153467"/>
              <a:gd name="connsiteY115" fmla="*/ 2641236 h 4214789"/>
              <a:gd name="connsiteX116" fmla="*/ 10539084 w 11153467"/>
              <a:gd name="connsiteY116" fmla="*/ 2658886 h 4214789"/>
              <a:gd name="connsiteX117" fmla="*/ 10601143 w 11153467"/>
              <a:gd name="connsiteY117" fmla="*/ 2694186 h 4214789"/>
              <a:gd name="connsiteX118" fmla="*/ 10710457 w 11153467"/>
              <a:gd name="connsiteY118" fmla="*/ 2685646 h 4214789"/>
              <a:gd name="connsiteX119" fmla="*/ 10749173 w 11153467"/>
              <a:gd name="connsiteY119" fmla="*/ 2703296 h 4214789"/>
              <a:gd name="connsiteX120" fmla="*/ 10793582 w 11153467"/>
              <a:gd name="connsiteY120" fmla="*/ 2720946 h 4214789"/>
              <a:gd name="connsiteX121" fmla="*/ 10740063 w 11153467"/>
              <a:gd name="connsiteY121" fmla="*/ 2720946 h 4214789"/>
              <a:gd name="connsiteX122" fmla="*/ 10630749 w 11153467"/>
              <a:gd name="connsiteY122" fmla="*/ 2759662 h 4214789"/>
              <a:gd name="connsiteX123" fmla="*/ 10530544 w 11153467"/>
              <a:gd name="connsiteY123" fmla="*/ 2794962 h 4214789"/>
              <a:gd name="connsiteX124" fmla="*/ 10565843 w 11153467"/>
              <a:gd name="connsiteY124" fmla="*/ 2803502 h 4214789"/>
              <a:gd name="connsiteX125" fmla="*/ 10210571 w 11153467"/>
              <a:gd name="connsiteY125" fmla="*/ 2851328 h 4214789"/>
              <a:gd name="connsiteX126" fmla="*/ 10338105 w 11153467"/>
              <a:gd name="connsiteY126" fmla="*/ 2851328 h 4214789"/>
              <a:gd name="connsiteX127" fmla="*/ 10355755 w 11153467"/>
              <a:gd name="connsiteY127" fmla="*/ 2868978 h 4214789"/>
              <a:gd name="connsiteX128" fmla="*/ 10666048 w 11153467"/>
              <a:gd name="connsiteY128" fmla="*/ 2851328 h 4214789"/>
              <a:gd name="connsiteX129" fmla="*/ 10613099 w 11153467"/>
              <a:gd name="connsiteY129" fmla="*/ 2859868 h 4214789"/>
              <a:gd name="connsiteX130" fmla="*/ 10284586 w 11153467"/>
              <a:gd name="connsiteY130" fmla="*/ 2904278 h 4214789"/>
              <a:gd name="connsiteX131" fmla="*/ 10403010 w 11153467"/>
              <a:gd name="connsiteY131" fmla="*/ 2921928 h 4214789"/>
              <a:gd name="connsiteX132" fmla="*/ 10521434 w 11153467"/>
              <a:gd name="connsiteY132" fmla="*/ 2921928 h 4214789"/>
              <a:gd name="connsiteX133" fmla="*/ 10657508 w 11153467"/>
              <a:gd name="connsiteY133" fmla="*/ 2931037 h 4214789"/>
              <a:gd name="connsiteX134" fmla="*/ 10128016 w 11153467"/>
              <a:gd name="connsiteY134" fmla="*/ 3022704 h 4214789"/>
              <a:gd name="connsiteX135" fmla="*/ 9908818 w 11153467"/>
              <a:gd name="connsiteY135" fmla="*/ 3040354 h 4214789"/>
              <a:gd name="connsiteX136" fmla="*/ 9903124 w 11153467"/>
              <a:gd name="connsiteY136" fmla="*/ 3067113 h 4214789"/>
              <a:gd name="connsiteX137" fmla="*/ 9882628 w 11153467"/>
              <a:gd name="connsiteY137" fmla="*/ 3058004 h 4214789"/>
              <a:gd name="connsiteX138" fmla="*/ 9903124 w 11153467"/>
              <a:gd name="connsiteY138" fmla="*/ 3067113 h 4214789"/>
              <a:gd name="connsiteX139" fmla="*/ 10092147 w 11153467"/>
              <a:gd name="connsiteY139" fmla="*/ 3058004 h 4214789"/>
              <a:gd name="connsiteX140" fmla="*/ 10346645 w 11153467"/>
              <a:gd name="connsiteY140" fmla="*/ 3040354 h 4214789"/>
              <a:gd name="connsiteX141" fmla="*/ 10710457 w 11153467"/>
              <a:gd name="connsiteY141" fmla="*/ 3022704 h 4214789"/>
              <a:gd name="connsiteX142" fmla="*/ 10592603 w 11153467"/>
              <a:gd name="connsiteY142" fmla="*/ 3058004 h 4214789"/>
              <a:gd name="connsiteX143" fmla="*/ 10302236 w 11153467"/>
              <a:gd name="connsiteY143" fmla="*/ 3096720 h 4214789"/>
              <a:gd name="connsiteX144" fmla="*/ 10148513 w 11153467"/>
              <a:gd name="connsiteY144" fmla="*/ 3105260 h 4214789"/>
              <a:gd name="connsiteX145" fmla="*/ 10228221 w 11153467"/>
              <a:gd name="connsiteY145" fmla="*/ 3132020 h 4214789"/>
              <a:gd name="connsiteX146" fmla="*/ 9745985 w 11153467"/>
              <a:gd name="connsiteY146" fmla="*/ 3158779 h 4214789"/>
              <a:gd name="connsiteX147" fmla="*/ 9693036 w 11153467"/>
              <a:gd name="connsiteY147" fmla="*/ 3176429 h 4214789"/>
              <a:gd name="connsiteX148" fmla="*/ 9391282 w 11153467"/>
              <a:gd name="connsiteY148" fmla="*/ 3185539 h 4214789"/>
              <a:gd name="connsiteX149" fmla="*/ 9536465 w 11153467"/>
              <a:gd name="connsiteY149" fmla="*/ 3197495 h 4214789"/>
              <a:gd name="connsiteX150" fmla="*/ 9702145 w 11153467"/>
              <a:gd name="connsiteY150" fmla="*/ 3206036 h 4214789"/>
              <a:gd name="connsiteX151" fmla="*/ 9536465 w 11153467"/>
              <a:gd name="connsiteY151" fmla="*/ 3206036 h 4214789"/>
              <a:gd name="connsiteX152" fmla="*/ 9255208 w 11153467"/>
              <a:gd name="connsiteY152" fmla="*/ 3215145 h 4214789"/>
              <a:gd name="connsiteX153" fmla="*/ 9518246 w 11153467"/>
              <a:gd name="connsiteY153" fmla="*/ 3223686 h 4214789"/>
              <a:gd name="connsiteX154" fmla="*/ 9429998 w 11153467"/>
              <a:gd name="connsiteY154" fmla="*/ 3232795 h 4214789"/>
              <a:gd name="connsiteX155" fmla="*/ 9619021 w 11153467"/>
              <a:gd name="connsiteY155" fmla="*/ 3241336 h 4214789"/>
              <a:gd name="connsiteX156" fmla="*/ 9938424 w 11153467"/>
              <a:gd name="connsiteY156" fmla="*/ 3250445 h 4214789"/>
              <a:gd name="connsiteX157" fmla="*/ 10420660 w 11153467"/>
              <a:gd name="connsiteY157" fmla="*/ 3220839 h 4214789"/>
              <a:gd name="connsiteX158" fmla="*/ 10393901 w 11153467"/>
              <a:gd name="connsiteY158" fmla="*/ 3241336 h 4214789"/>
              <a:gd name="connsiteX159" fmla="*/ 10284586 w 11153467"/>
              <a:gd name="connsiteY159" fmla="*/ 3277205 h 4214789"/>
              <a:gd name="connsiteX160" fmla="*/ 10456529 w 11153467"/>
              <a:gd name="connsiteY160" fmla="*/ 3294855 h 4214789"/>
              <a:gd name="connsiteX161" fmla="*/ 10393901 w 11153467"/>
              <a:gd name="connsiteY161" fmla="*/ 3306811 h 4214789"/>
              <a:gd name="connsiteX162" fmla="*/ 10320455 w 11153467"/>
              <a:gd name="connsiteY162" fmla="*/ 3324461 h 4214789"/>
              <a:gd name="connsiteX163" fmla="*/ 10565843 w 11153467"/>
              <a:gd name="connsiteY163" fmla="*/ 3294855 h 4214789"/>
              <a:gd name="connsiteX164" fmla="*/ 10758282 w 11153467"/>
              <a:gd name="connsiteY164" fmla="*/ 3285745 h 4214789"/>
              <a:gd name="connsiteX165" fmla="*/ 10607406 w 11153467"/>
              <a:gd name="connsiteY165" fmla="*/ 3324461 h 4214789"/>
              <a:gd name="connsiteX166" fmla="*/ 10583493 w 11153467"/>
              <a:gd name="connsiteY166" fmla="*/ 3324461 h 4214789"/>
              <a:gd name="connsiteX167" fmla="*/ 10607406 w 11153467"/>
              <a:gd name="connsiteY167" fmla="*/ 3324461 h 4214789"/>
              <a:gd name="connsiteX168" fmla="*/ 10630749 w 11153467"/>
              <a:gd name="connsiteY168" fmla="*/ 3333002 h 4214789"/>
              <a:gd name="connsiteX169" fmla="*/ 10556734 w 11153467"/>
              <a:gd name="connsiteY169" fmla="*/ 3342111 h 4214789"/>
              <a:gd name="connsiteX170" fmla="*/ 10556734 w 11153467"/>
              <a:gd name="connsiteY170" fmla="*/ 3342111 h 4214789"/>
              <a:gd name="connsiteX171" fmla="*/ 10474179 w 11153467"/>
              <a:gd name="connsiteY171" fmla="*/ 3351221 h 4214789"/>
              <a:gd name="connsiteX172" fmla="*/ 10412120 w 11153467"/>
              <a:gd name="connsiteY172" fmla="*/ 3368871 h 4214789"/>
              <a:gd name="connsiteX173" fmla="*/ 10666048 w 11153467"/>
              <a:gd name="connsiteY173" fmla="*/ 3342111 h 4214789"/>
              <a:gd name="connsiteX174" fmla="*/ 10793582 w 11153467"/>
              <a:gd name="connsiteY174" fmla="*/ 3359761 h 4214789"/>
              <a:gd name="connsiteX175" fmla="*/ 10929655 w 11153467"/>
              <a:gd name="connsiteY175" fmla="*/ 3359761 h 4214789"/>
              <a:gd name="connsiteX176" fmla="*/ 10613099 w 11153467"/>
              <a:gd name="connsiteY176" fmla="*/ 3413281 h 4214789"/>
              <a:gd name="connsiteX177" fmla="*/ 10219681 w 11153467"/>
              <a:gd name="connsiteY177" fmla="*/ 3451428 h 4214789"/>
              <a:gd name="connsiteX178" fmla="*/ 10202031 w 11153467"/>
              <a:gd name="connsiteY178" fmla="*/ 3469647 h 4214789"/>
              <a:gd name="connsiteX179" fmla="*/ 10048308 w 11153467"/>
              <a:gd name="connsiteY179" fmla="*/ 3487297 h 4214789"/>
              <a:gd name="connsiteX180" fmla="*/ 10083607 w 11153467"/>
              <a:gd name="connsiteY180" fmla="*/ 3495837 h 4214789"/>
              <a:gd name="connsiteX181" fmla="*/ 10364864 w 11153467"/>
              <a:gd name="connsiteY181" fmla="*/ 3487297 h 4214789"/>
              <a:gd name="connsiteX182" fmla="*/ 10420660 w 11153467"/>
              <a:gd name="connsiteY182" fmla="*/ 3469647 h 4214789"/>
              <a:gd name="connsiteX183" fmla="*/ 10403010 w 11153467"/>
              <a:gd name="connsiteY183" fmla="*/ 3495837 h 4214789"/>
              <a:gd name="connsiteX184" fmla="*/ 10565843 w 11153467"/>
              <a:gd name="connsiteY184" fmla="*/ 3487297 h 4214789"/>
              <a:gd name="connsiteX185" fmla="*/ 10731523 w 11153467"/>
              <a:gd name="connsiteY185" fmla="*/ 3469647 h 4214789"/>
              <a:gd name="connsiteX186" fmla="*/ 10521434 w 11153467"/>
              <a:gd name="connsiteY186" fmla="*/ 3495837 h 4214789"/>
              <a:gd name="connsiteX187" fmla="*/ 10346645 w 11153467"/>
              <a:gd name="connsiteY187" fmla="*/ 3534553 h 4214789"/>
              <a:gd name="connsiteX188" fmla="*/ 10749173 w 11153467"/>
              <a:gd name="connsiteY188" fmla="*/ 3487297 h 4214789"/>
              <a:gd name="connsiteX189" fmla="*/ 11030430 w 11153467"/>
              <a:gd name="connsiteY189" fmla="*/ 3469647 h 4214789"/>
              <a:gd name="connsiteX190" fmla="*/ 11048079 w 11153467"/>
              <a:gd name="connsiteY190" fmla="*/ 3487297 h 4214789"/>
              <a:gd name="connsiteX191" fmla="*/ 11095335 w 11153467"/>
              <a:gd name="connsiteY191" fmla="*/ 3487297 h 4214789"/>
              <a:gd name="connsiteX192" fmla="*/ 10912006 w 11153467"/>
              <a:gd name="connsiteY192" fmla="*/ 3522597 h 4214789"/>
              <a:gd name="connsiteX193" fmla="*/ 10994561 w 11153467"/>
              <a:gd name="connsiteY193" fmla="*/ 3522597 h 4214789"/>
              <a:gd name="connsiteX194" fmla="*/ 11012211 w 11153467"/>
              <a:gd name="connsiteY194" fmla="*/ 3543094 h 4214789"/>
              <a:gd name="connsiteX195" fmla="*/ 11056620 w 11153467"/>
              <a:gd name="connsiteY195" fmla="*/ 3560744 h 4214789"/>
              <a:gd name="connsiteX196" fmla="*/ 10867597 w 11153467"/>
              <a:gd name="connsiteY196" fmla="*/ 3587503 h 4214789"/>
              <a:gd name="connsiteX197" fmla="*/ 10811231 w 11153467"/>
              <a:gd name="connsiteY197" fmla="*/ 3614263 h 4214789"/>
              <a:gd name="connsiteX198" fmla="*/ 10530544 w 11153467"/>
              <a:gd name="connsiteY198" fmla="*/ 3652979 h 4214789"/>
              <a:gd name="connsiteX199" fmla="*/ 10228221 w 11153467"/>
              <a:gd name="connsiteY199" fmla="*/ 3679169 h 4214789"/>
              <a:gd name="connsiteX200" fmla="*/ 10320455 w 11153467"/>
              <a:gd name="connsiteY200" fmla="*/ 3688279 h 4214789"/>
              <a:gd name="connsiteX201" fmla="*/ 11038970 w 11153467"/>
              <a:gd name="connsiteY201" fmla="*/ 3614263 h 4214789"/>
              <a:gd name="connsiteX202" fmla="*/ 11139744 w 11153467"/>
              <a:gd name="connsiteY202" fmla="*/ 3623373 h 4214789"/>
              <a:gd name="connsiteX203" fmla="*/ 11077685 w 11153467"/>
              <a:gd name="connsiteY203" fmla="*/ 3641023 h 4214789"/>
              <a:gd name="connsiteX204" fmla="*/ 10148513 w 11153467"/>
              <a:gd name="connsiteY204" fmla="*/ 3759448 h 4214789"/>
              <a:gd name="connsiteX205" fmla="*/ 10364864 w 11153467"/>
              <a:gd name="connsiteY205" fmla="*/ 3750339 h 4214789"/>
              <a:gd name="connsiteX206" fmla="*/ 10338105 w 11153467"/>
              <a:gd name="connsiteY206" fmla="*/ 3759448 h 4214789"/>
              <a:gd name="connsiteX207" fmla="*/ 10429770 w 11153467"/>
              <a:gd name="connsiteY207" fmla="*/ 3770835 h 4214789"/>
              <a:gd name="connsiteX208" fmla="*/ 10639858 w 11153467"/>
              <a:gd name="connsiteY208" fmla="*/ 3770835 h 4214789"/>
              <a:gd name="connsiteX209" fmla="*/ 10630749 w 11153467"/>
              <a:gd name="connsiteY209" fmla="*/ 3779945 h 4214789"/>
              <a:gd name="connsiteX210" fmla="*/ 10136556 w 11153467"/>
              <a:gd name="connsiteY210" fmla="*/ 3832895 h 4214789"/>
              <a:gd name="connsiteX211" fmla="*/ 10276046 w 11153467"/>
              <a:gd name="connsiteY211" fmla="*/ 3842005 h 4214789"/>
              <a:gd name="connsiteX212" fmla="*/ 10503785 w 11153467"/>
              <a:gd name="connsiteY212" fmla="*/ 3832895 h 4214789"/>
              <a:gd name="connsiteX213" fmla="*/ 10521434 w 11153467"/>
              <a:gd name="connsiteY213" fmla="*/ 3842005 h 4214789"/>
              <a:gd name="connsiteX214" fmla="*/ 10412120 w 11153467"/>
              <a:gd name="connsiteY214" fmla="*/ 3868764 h 4214789"/>
              <a:gd name="connsiteX215" fmla="*/ 10639858 w 11153467"/>
              <a:gd name="connsiteY215" fmla="*/ 3842005 h 4214789"/>
              <a:gd name="connsiteX216" fmla="*/ 10811231 w 11153467"/>
              <a:gd name="connsiteY216" fmla="*/ 3832895 h 4214789"/>
              <a:gd name="connsiteX217" fmla="*/ 10749173 w 11153467"/>
              <a:gd name="connsiteY217" fmla="*/ 3851114 h 4214789"/>
              <a:gd name="connsiteX218" fmla="*/ 10811231 w 11153467"/>
              <a:gd name="connsiteY218" fmla="*/ 3859655 h 4214789"/>
              <a:gd name="connsiteX219" fmla="*/ 10994561 w 11153467"/>
              <a:gd name="connsiteY219" fmla="*/ 3868764 h 4214789"/>
              <a:gd name="connsiteX220" fmla="*/ 11148854 w 11153467"/>
              <a:gd name="connsiteY220" fmla="*/ 3868764 h 4214789"/>
              <a:gd name="connsiteX221" fmla="*/ 11095335 w 11153467"/>
              <a:gd name="connsiteY221" fmla="*/ 3898371 h 4214789"/>
              <a:gd name="connsiteX222" fmla="*/ 11038970 w 11153467"/>
              <a:gd name="connsiteY222" fmla="*/ 3933671 h 4214789"/>
              <a:gd name="connsiteX223" fmla="*/ 10657508 w 11153467"/>
              <a:gd name="connsiteY223" fmla="*/ 3987190 h 4214789"/>
              <a:gd name="connsiteX224" fmla="*/ 10284586 w 11153467"/>
              <a:gd name="connsiteY224" fmla="*/ 4052097 h 4214789"/>
              <a:gd name="connsiteX225" fmla="*/ 8844141 w 11153467"/>
              <a:gd name="connsiteY225" fmla="*/ 4069747 h 4214789"/>
              <a:gd name="connsiteX226" fmla="*/ 8497978 w 11153467"/>
              <a:gd name="connsiteY226" fmla="*/ 4069747 h 4214789"/>
              <a:gd name="connsiteX227" fmla="*/ 8151815 w 11153467"/>
              <a:gd name="connsiteY227" fmla="*/ 4025337 h 4214789"/>
              <a:gd name="connsiteX228" fmla="*/ 7941727 w 11153467"/>
              <a:gd name="connsiteY228" fmla="*/ 4016797 h 4214789"/>
              <a:gd name="connsiteX229" fmla="*/ 7941727 w 11153467"/>
              <a:gd name="connsiteY229" fmla="*/ 4016797 h 4214789"/>
              <a:gd name="connsiteX230" fmla="*/ 8142706 w 11153467"/>
              <a:gd name="connsiteY230" fmla="*/ 4042987 h 4214789"/>
              <a:gd name="connsiteX231" fmla="*/ 8287889 w 11153467"/>
              <a:gd name="connsiteY231" fmla="*/ 4078856 h 4214789"/>
              <a:gd name="connsiteX232" fmla="*/ 8151815 w 11153467"/>
              <a:gd name="connsiteY232" fmla="*/ 4061206 h 4214789"/>
              <a:gd name="connsiteX233" fmla="*/ 8098297 w 11153467"/>
              <a:gd name="connsiteY233" fmla="*/ 4052097 h 4214789"/>
              <a:gd name="connsiteX234" fmla="*/ 8041932 w 11153467"/>
              <a:gd name="connsiteY234" fmla="*/ 4042987 h 4214789"/>
              <a:gd name="connsiteX235" fmla="*/ 7988983 w 11153467"/>
              <a:gd name="connsiteY235" fmla="*/ 4034447 h 4214789"/>
              <a:gd name="connsiteX236" fmla="*/ 7988983 w 11153467"/>
              <a:gd name="connsiteY236" fmla="*/ 4034447 h 4214789"/>
              <a:gd name="connsiteX237" fmla="*/ 8041932 w 11153467"/>
              <a:gd name="connsiteY237" fmla="*/ 4042987 h 4214789"/>
              <a:gd name="connsiteX238" fmla="*/ 8098297 w 11153467"/>
              <a:gd name="connsiteY238" fmla="*/ 4052097 h 4214789"/>
              <a:gd name="connsiteX239" fmla="*/ 8151815 w 11153467"/>
              <a:gd name="connsiteY239" fmla="*/ 4061206 h 4214789"/>
              <a:gd name="connsiteX240" fmla="*/ 8589643 w 11153467"/>
              <a:gd name="connsiteY240" fmla="*/ 4135222 h 4214789"/>
              <a:gd name="connsiteX241" fmla="*/ 9719795 w 11153467"/>
              <a:gd name="connsiteY241" fmla="*/ 4170522 h 4214789"/>
              <a:gd name="connsiteX242" fmla="*/ 9965183 w 11153467"/>
              <a:gd name="connsiteY242" fmla="*/ 4179063 h 4214789"/>
              <a:gd name="connsiteX243" fmla="*/ 10009592 w 11153467"/>
              <a:gd name="connsiteY243" fmla="*/ 4161413 h 4214789"/>
              <a:gd name="connsiteX244" fmla="*/ 10175272 w 11153467"/>
              <a:gd name="connsiteY244" fmla="*/ 4188172 h 4214789"/>
              <a:gd name="connsiteX245" fmla="*/ 9982833 w 11153467"/>
              <a:gd name="connsiteY245" fmla="*/ 4205822 h 4214789"/>
              <a:gd name="connsiteX246" fmla="*/ 9054229 w 11153467"/>
              <a:gd name="connsiteY246" fmla="*/ 4205822 h 4214789"/>
              <a:gd name="connsiteX247" fmla="*/ 7971333 w 11153467"/>
              <a:gd name="connsiteY247" fmla="*/ 4126113 h 4214789"/>
              <a:gd name="connsiteX248" fmla="*/ 7542046 w 11153467"/>
              <a:gd name="connsiteY248" fmla="*/ 4034447 h 4214789"/>
              <a:gd name="connsiteX249" fmla="*/ 6841181 w 11153467"/>
              <a:gd name="connsiteY249" fmla="*/ 3770835 h 4214789"/>
              <a:gd name="connsiteX250" fmla="*/ 6885590 w 11153467"/>
              <a:gd name="connsiteY250" fmla="*/ 3815245 h 4214789"/>
              <a:gd name="connsiteX251" fmla="*/ 7743595 w 11153467"/>
              <a:gd name="connsiteY251" fmla="*/ 4117003 h 4214789"/>
              <a:gd name="connsiteX252" fmla="*/ 7577915 w 11153467"/>
              <a:gd name="connsiteY252" fmla="*/ 4096506 h 4214789"/>
              <a:gd name="connsiteX253" fmla="*/ 6456303 w 11153467"/>
              <a:gd name="connsiteY253" fmla="*/ 3623373 h 4214789"/>
              <a:gd name="connsiteX254" fmla="*/ 5637014 w 11153467"/>
              <a:gd name="connsiteY254" fmla="*/ 3079070 h 4214789"/>
              <a:gd name="connsiteX255" fmla="*/ 5347786 w 11153467"/>
              <a:gd name="connsiteY255" fmla="*/ 2904278 h 4214789"/>
              <a:gd name="connsiteX256" fmla="*/ 5163887 w 11153467"/>
              <a:gd name="connsiteY256" fmla="*/ 2859868 h 4214789"/>
              <a:gd name="connsiteX257" fmla="*/ 4936149 w 11153467"/>
              <a:gd name="connsiteY257" fmla="*/ 2741442 h 4214789"/>
              <a:gd name="connsiteX258" fmla="*/ 4188028 w 11153467"/>
              <a:gd name="connsiteY258" fmla="*/ 2484094 h 4214789"/>
              <a:gd name="connsiteX259" fmla="*/ 4161269 w 11153467"/>
              <a:gd name="connsiteY259" fmla="*/ 2493204 h 4214789"/>
              <a:gd name="connsiteX260" fmla="*/ 4184612 w 11153467"/>
              <a:gd name="connsiteY260" fmla="*/ 2484094 h 4214789"/>
              <a:gd name="connsiteX261" fmla="*/ 4152159 w 11153467"/>
              <a:gd name="connsiteY261" fmla="*/ 2475554 h 4214789"/>
              <a:gd name="connsiteX262" fmla="*/ 4116860 w 11153467"/>
              <a:gd name="connsiteY262" fmla="*/ 2466444 h 4214789"/>
              <a:gd name="connsiteX263" fmla="*/ 4116860 w 11153467"/>
              <a:gd name="connsiteY263" fmla="*/ 2466444 h 4214789"/>
              <a:gd name="connsiteX264" fmla="*/ 4116860 w 11153467"/>
              <a:gd name="connsiteY264" fmla="*/ 2475554 h 4214789"/>
              <a:gd name="connsiteX265" fmla="*/ 4042845 w 11153467"/>
              <a:gd name="connsiteY265" fmla="*/ 2457904 h 4214789"/>
              <a:gd name="connsiteX266" fmla="*/ 4042845 w 11153467"/>
              <a:gd name="connsiteY266" fmla="*/ 2457904 h 4214789"/>
              <a:gd name="connsiteX267" fmla="*/ 3998436 w 11153467"/>
              <a:gd name="connsiteY267" fmla="*/ 2439684 h 4214789"/>
              <a:gd name="connsiteX268" fmla="*/ 3951180 w 11153467"/>
              <a:gd name="connsiteY268" fmla="*/ 2431144 h 4214789"/>
              <a:gd name="connsiteX269" fmla="*/ 3915880 w 11153467"/>
              <a:gd name="connsiteY269" fmla="*/ 2428297 h 4214789"/>
              <a:gd name="connsiteX270" fmla="*/ 3306111 w 11153467"/>
              <a:gd name="connsiteY270" fmla="*/ 2348018 h 4214789"/>
              <a:gd name="connsiteX271" fmla="*/ 2868284 w 11153467"/>
              <a:gd name="connsiteY271" fmla="*/ 2330368 h 4214789"/>
              <a:gd name="connsiteX272" fmla="*/ 2093404 w 11153467"/>
              <a:gd name="connsiteY272" fmla="*/ 2303609 h 4214789"/>
              <a:gd name="connsiteX273" fmla="*/ 507774 w 11153467"/>
              <a:gd name="connsiteY273" fmla="*/ 2522810 h 4214789"/>
              <a:gd name="connsiteX274" fmla="*/ 226517 w 11153467"/>
              <a:gd name="connsiteY274" fmla="*/ 2623586 h 4214789"/>
              <a:gd name="connsiteX275" fmla="*/ 191218 w 11153467"/>
              <a:gd name="connsiteY275" fmla="*/ 2575760 h 4214789"/>
              <a:gd name="connsiteX276" fmla="*/ 125743 w 11153467"/>
              <a:gd name="connsiteY276" fmla="*/ 2584870 h 4214789"/>
              <a:gd name="connsiteX277" fmla="*/ 25538 w 11153467"/>
              <a:gd name="connsiteY277" fmla="*/ 2540460 h 4214789"/>
              <a:gd name="connsiteX278" fmla="*/ 108093 w 11153467"/>
              <a:gd name="connsiteY278" fmla="*/ 2484094 h 4214789"/>
              <a:gd name="connsiteX279" fmla="*/ 34078 w 11153467"/>
              <a:gd name="connsiteY279" fmla="*/ 2431144 h 4214789"/>
              <a:gd name="connsiteX280" fmla="*/ 152502 w 11153467"/>
              <a:gd name="connsiteY280" fmla="*/ 2383888 h 4214789"/>
              <a:gd name="connsiteX281" fmla="*/ 81334 w 11153467"/>
              <a:gd name="connsiteY281" fmla="*/ 2395844 h 4214789"/>
              <a:gd name="connsiteX282" fmla="*/ 108093 w 11153467"/>
              <a:gd name="connsiteY282" fmla="*/ 2365668 h 4214789"/>
              <a:gd name="connsiteX283" fmla="*/ 143393 w 11153467"/>
              <a:gd name="connsiteY283" fmla="*/ 2354282 h 4214789"/>
              <a:gd name="connsiteX284" fmla="*/ 98984 w 11153467"/>
              <a:gd name="connsiteY284" fmla="*/ 2348018 h 4214789"/>
              <a:gd name="connsiteX285" fmla="*/ 161612 w 11153467"/>
              <a:gd name="connsiteY285" fmla="*/ 2247812 h 4214789"/>
              <a:gd name="connsiteX286" fmla="*/ 90444 w 11153467"/>
              <a:gd name="connsiteY286" fmla="*/ 2221052 h 4214789"/>
              <a:gd name="connsiteX287" fmla="*/ 187802 w 11153467"/>
              <a:gd name="connsiteY287" fmla="*/ 2149883 h 4214789"/>
              <a:gd name="connsiteX288" fmla="*/ 208868 w 11153467"/>
              <a:gd name="connsiteY288" fmla="*/ 2117430 h 4214789"/>
              <a:gd name="connsiteX289" fmla="*/ 191218 w 11153467"/>
              <a:gd name="connsiteY289" fmla="*/ 2085546 h 4214789"/>
              <a:gd name="connsiteX290" fmla="*/ 226517 w 11153467"/>
              <a:gd name="connsiteY290" fmla="*/ 2085546 h 4214789"/>
              <a:gd name="connsiteX291" fmla="*/ 208868 w 11153467"/>
              <a:gd name="connsiteY291" fmla="*/ 2038290 h 4214789"/>
              <a:gd name="connsiteX292" fmla="*/ 288576 w 11153467"/>
              <a:gd name="connsiteY292" fmla="*/ 1984770 h 4214789"/>
              <a:gd name="connsiteX293" fmla="*/ 318182 w 11153467"/>
              <a:gd name="connsiteY293" fmla="*/ 1967120 h 4214789"/>
              <a:gd name="connsiteX294" fmla="*/ 279467 w 11153467"/>
              <a:gd name="connsiteY294" fmla="*/ 1967120 h 4214789"/>
              <a:gd name="connsiteX295" fmla="*/ 208868 w 11153467"/>
              <a:gd name="connsiteY295" fmla="*/ 1919864 h 4214789"/>
              <a:gd name="connsiteX296" fmla="*/ 318182 w 11153467"/>
              <a:gd name="connsiteY296" fmla="*/ 1902214 h 4214789"/>
              <a:gd name="connsiteX297" fmla="*/ 253277 w 11153467"/>
              <a:gd name="connsiteY297" fmla="*/ 1893104 h 4214789"/>
              <a:gd name="connsiteX298" fmla="*/ 253277 w 11153467"/>
              <a:gd name="connsiteY298" fmla="*/ 1857804 h 4214789"/>
              <a:gd name="connsiteX299" fmla="*/ 545921 w 11153467"/>
              <a:gd name="connsiteY299" fmla="*/ 1683012 h 4214789"/>
              <a:gd name="connsiteX300" fmla="*/ 1584408 w 11153467"/>
              <a:gd name="connsiteY300" fmla="*/ 1511637 h 4214789"/>
              <a:gd name="connsiteX301" fmla="*/ 4084407 w 11153467"/>
              <a:gd name="connsiteY301" fmla="*/ 1638603 h 4214789"/>
              <a:gd name="connsiteX302" fmla="*/ 2596136 w 11153467"/>
              <a:gd name="connsiteY302" fmla="*/ 1419970 h 4214789"/>
              <a:gd name="connsiteX303" fmla="*/ 2111053 w 11153467"/>
              <a:gd name="connsiteY303" fmla="*/ 1419970 h 4214789"/>
              <a:gd name="connsiteX304" fmla="*/ 1957330 w 11153467"/>
              <a:gd name="connsiteY304" fmla="*/ 1419970 h 4214789"/>
              <a:gd name="connsiteX305" fmla="*/ 2448106 w 11153467"/>
              <a:gd name="connsiteY305" fmla="*/ 1393211 h 4214789"/>
              <a:gd name="connsiteX306" fmla="*/ 2548880 w 11153467"/>
              <a:gd name="connsiteY306" fmla="*/ 1375561 h 4214789"/>
              <a:gd name="connsiteX307" fmla="*/ 2022235 w 11153467"/>
              <a:gd name="connsiteY307" fmla="*/ 1393211 h 4214789"/>
              <a:gd name="connsiteX308" fmla="*/ 1483634 w 11153467"/>
              <a:gd name="connsiteY308" fmla="*/ 1419970 h 4214789"/>
              <a:gd name="connsiteX309" fmla="*/ 617089 w 11153467"/>
              <a:gd name="connsiteY309" fmla="*/ 1582806 h 4214789"/>
              <a:gd name="connsiteX310" fmla="*/ 471906 w 11153467"/>
              <a:gd name="connsiteY310" fmla="*/ 1612412 h 4214789"/>
              <a:gd name="connsiteX311" fmla="*/ 649542 w 11153467"/>
              <a:gd name="connsiteY311" fmla="*/ 1558893 h 4214789"/>
              <a:gd name="connsiteX312" fmla="*/ 901193 w 11153467"/>
              <a:gd name="connsiteY312" fmla="*/ 1493987 h 4214789"/>
              <a:gd name="connsiteX313" fmla="*/ 1448334 w 11153467"/>
              <a:gd name="connsiteY313" fmla="*/ 1410861 h 4214789"/>
              <a:gd name="connsiteX314" fmla="*/ 2803378 w 11153467"/>
              <a:gd name="connsiteY314" fmla="*/ 1345954 h 4214789"/>
              <a:gd name="connsiteX315" fmla="*/ 2959948 w 11153467"/>
              <a:gd name="connsiteY315" fmla="*/ 1336845 h 4214789"/>
              <a:gd name="connsiteX316" fmla="*/ 2587027 w 11153467"/>
              <a:gd name="connsiteY316" fmla="*/ 1310654 h 4214789"/>
              <a:gd name="connsiteX317" fmla="*/ 2448106 w 11153467"/>
              <a:gd name="connsiteY317" fmla="*/ 1301545 h 4214789"/>
              <a:gd name="connsiteX318" fmla="*/ 3105132 w 11153467"/>
              <a:gd name="connsiteY318" fmla="*/ 1319195 h 4214789"/>
              <a:gd name="connsiteX319" fmla="*/ 5229362 w 11153467"/>
              <a:gd name="connsiteY319" fmla="*/ 1848694 h 4214789"/>
              <a:gd name="connsiteX320" fmla="*/ 5247012 w 11153467"/>
              <a:gd name="connsiteY320" fmla="*/ 1857804 h 4214789"/>
              <a:gd name="connsiteX321" fmla="*/ 5247012 w 11153467"/>
              <a:gd name="connsiteY321" fmla="*/ 1857804 h 4214789"/>
              <a:gd name="connsiteX322" fmla="*/ 5229362 w 11153467"/>
              <a:gd name="connsiteY322" fmla="*/ 1848694 h 4214789"/>
              <a:gd name="connsiteX323" fmla="*/ 3841865 w 11153467"/>
              <a:gd name="connsiteY323" fmla="*/ 1384670 h 4214789"/>
              <a:gd name="connsiteX324" fmla="*/ 3669923 w 11153467"/>
              <a:gd name="connsiteY324" fmla="*/ 1345954 h 4214789"/>
              <a:gd name="connsiteX325" fmla="*/ 3687573 w 11153467"/>
              <a:gd name="connsiteY325" fmla="*/ 1319195 h 4214789"/>
              <a:gd name="connsiteX326" fmla="*/ 3510506 w 11153467"/>
              <a:gd name="connsiteY326" fmla="*/ 1293004 h 4214789"/>
              <a:gd name="connsiteX327" fmla="*/ 3406885 w 11153467"/>
              <a:gd name="connsiteY327" fmla="*/ 1271938 h 4214789"/>
              <a:gd name="connsiteX328" fmla="*/ 3495703 w 11153467"/>
              <a:gd name="connsiteY328" fmla="*/ 1266245 h 4214789"/>
              <a:gd name="connsiteX329" fmla="*/ 3906771 w 11153467"/>
              <a:gd name="connsiteY329" fmla="*/ 1319195 h 4214789"/>
              <a:gd name="connsiteX330" fmla="*/ 4989668 w 11153467"/>
              <a:gd name="connsiteY330" fmla="*/ 1630062 h 4214789"/>
              <a:gd name="connsiteX331" fmla="*/ 4989668 w 11153467"/>
              <a:gd name="connsiteY331" fmla="*/ 1630062 h 4214789"/>
              <a:gd name="connsiteX332" fmla="*/ 4752819 w 11153467"/>
              <a:gd name="connsiteY332" fmla="*/ 1520746 h 4214789"/>
              <a:gd name="connsiteX333" fmla="*/ 3634623 w 11153467"/>
              <a:gd name="connsiteY333" fmla="*/ 1227529 h 4214789"/>
              <a:gd name="connsiteX334" fmla="*/ 4081561 w 11153467"/>
              <a:gd name="connsiteY334" fmla="*/ 1293004 h 4214789"/>
              <a:gd name="connsiteX335" fmla="*/ 4199984 w 11153467"/>
              <a:gd name="connsiteY335" fmla="*/ 1310654 h 4214789"/>
              <a:gd name="connsiteX336" fmla="*/ 4090100 w 11153467"/>
              <a:gd name="connsiteY336" fmla="*/ 1283895 h 4214789"/>
              <a:gd name="connsiteX337" fmla="*/ 3889121 w 11153467"/>
              <a:gd name="connsiteY337" fmla="*/ 1236638 h 4214789"/>
              <a:gd name="connsiteX338" fmla="*/ 4007545 w 11153467"/>
              <a:gd name="connsiteY338" fmla="*/ 1209879 h 4214789"/>
              <a:gd name="connsiteX339" fmla="*/ 3797456 w 11153467"/>
              <a:gd name="connsiteY339" fmla="*/ 1156929 h 4214789"/>
              <a:gd name="connsiteX340" fmla="*/ 4643505 w 11153467"/>
              <a:gd name="connsiteY340" fmla="*/ 1345954 h 4214789"/>
              <a:gd name="connsiteX341" fmla="*/ 4643505 w 11153467"/>
              <a:gd name="connsiteY341" fmla="*/ 1345954 h 4214789"/>
              <a:gd name="connsiteX342" fmla="*/ 3933530 w 11153467"/>
              <a:gd name="connsiteY342" fmla="*/ 1147819 h 4214789"/>
              <a:gd name="connsiteX343" fmla="*/ 3552068 w 11153467"/>
              <a:gd name="connsiteY343" fmla="*/ 1073803 h 4214789"/>
              <a:gd name="connsiteX344" fmla="*/ 3149541 w 11153467"/>
              <a:gd name="connsiteY344" fmla="*/ 1008896 h 4214789"/>
              <a:gd name="connsiteX345" fmla="*/ 3187687 w 11153467"/>
              <a:gd name="connsiteY345" fmla="*/ 991246 h 4214789"/>
              <a:gd name="connsiteX346" fmla="*/ 3350520 w 11153467"/>
              <a:gd name="connsiteY346" fmla="*/ 999787 h 4214789"/>
              <a:gd name="connsiteX347" fmla="*/ 3915880 w 11153467"/>
              <a:gd name="connsiteY347" fmla="*/ 1056153 h 4214789"/>
              <a:gd name="connsiteX348" fmla="*/ 4034304 w 11153467"/>
              <a:gd name="connsiteY348" fmla="*/ 1064693 h 4214789"/>
              <a:gd name="connsiteX349" fmla="*/ 3889121 w 11153467"/>
              <a:gd name="connsiteY349" fmla="*/ 1029393 h 4214789"/>
              <a:gd name="connsiteX350" fmla="*/ 4060494 w 11153467"/>
              <a:gd name="connsiteY350" fmla="*/ 1029393 h 4214789"/>
              <a:gd name="connsiteX351" fmla="*/ 4243824 w 11153467"/>
              <a:gd name="connsiteY351" fmla="*/ 1056153 h 4214789"/>
              <a:gd name="connsiteX352" fmla="*/ 3841865 w 11153467"/>
              <a:gd name="connsiteY352" fmla="*/ 955377 h 4214789"/>
              <a:gd name="connsiteX353" fmla="*/ 3915880 w 11153467"/>
              <a:gd name="connsiteY353" fmla="*/ 937727 h 4214789"/>
              <a:gd name="connsiteX354" fmla="*/ 4208524 w 11153467"/>
              <a:gd name="connsiteY354" fmla="*/ 973027 h 4214789"/>
              <a:gd name="connsiteX355" fmla="*/ 4326949 w 11153467"/>
              <a:gd name="connsiteY355" fmla="*/ 991246 h 4214789"/>
              <a:gd name="connsiteX356" fmla="*/ 4188028 w 11153467"/>
              <a:gd name="connsiteY356" fmla="*/ 955377 h 4214789"/>
              <a:gd name="connsiteX357" fmla="*/ 3960289 w 11153467"/>
              <a:gd name="connsiteY357" fmla="*/ 881361 h 4214789"/>
              <a:gd name="connsiteX358" fmla="*/ 3705792 w 11153467"/>
              <a:gd name="connsiteY358" fmla="*/ 836951 h 4214789"/>
              <a:gd name="connsiteX359" fmla="*/ 3797456 w 11153467"/>
              <a:gd name="connsiteY359" fmla="*/ 801651 h 4214789"/>
              <a:gd name="connsiteX360" fmla="*/ 3772833 w 11153467"/>
              <a:gd name="connsiteY360" fmla="*/ 791545 h 4214789"/>
              <a:gd name="connsiteX361" fmla="*/ 3755514 w 11153467"/>
              <a:gd name="connsiteY361" fmla="*/ 791122 h 4214789"/>
              <a:gd name="connsiteX362" fmla="*/ 3781951 w 11153467"/>
              <a:gd name="connsiteY362" fmla="*/ 787880 h 4214789"/>
              <a:gd name="connsiteX363" fmla="*/ 3906771 w 11153467"/>
              <a:gd name="connsiteY363" fmla="*/ 801651 h 4214789"/>
              <a:gd name="connsiteX364" fmla="*/ 3906771 w 11153467"/>
              <a:gd name="connsiteY364" fmla="*/ 801651 h 4214789"/>
              <a:gd name="connsiteX365" fmla="*/ 3871471 w 11153467"/>
              <a:gd name="connsiteY365" fmla="*/ 772045 h 4214789"/>
              <a:gd name="connsiteX366" fmla="*/ 4152159 w 11153467"/>
              <a:gd name="connsiteY366" fmla="*/ 819301 h 4214789"/>
              <a:gd name="connsiteX367" fmla="*/ 4235284 w 11153467"/>
              <a:gd name="connsiteY367" fmla="*/ 836951 h 4214789"/>
              <a:gd name="connsiteX368" fmla="*/ 4235284 w 11153467"/>
              <a:gd name="connsiteY368" fmla="*/ 836951 h 4214789"/>
              <a:gd name="connsiteX369" fmla="*/ 4152159 w 11153467"/>
              <a:gd name="connsiteY369" fmla="*/ 819301 h 4214789"/>
              <a:gd name="connsiteX370" fmla="*/ 3815106 w 11153467"/>
              <a:gd name="connsiteY370" fmla="*/ 736745 h 4214789"/>
              <a:gd name="connsiteX371" fmla="*/ 4673111 w 11153467"/>
              <a:gd name="connsiteY371" fmla="*/ 899011 h 4214789"/>
              <a:gd name="connsiteX372" fmla="*/ 5282312 w 11153467"/>
              <a:gd name="connsiteY372" fmla="*/ 1138709 h 4214789"/>
              <a:gd name="connsiteX373" fmla="*/ 6092491 w 11153467"/>
              <a:gd name="connsiteY373" fmla="*/ 1594193 h 4214789"/>
              <a:gd name="connsiteX374" fmla="*/ 6356098 w 11153467"/>
              <a:gd name="connsiteY374" fmla="*/ 1757029 h 4214789"/>
              <a:gd name="connsiteX375" fmla="*/ 6346989 w 11153467"/>
              <a:gd name="connsiteY375" fmla="*/ 1739379 h 4214789"/>
              <a:gd name="connsiteX376" fmla="*/ 6128360 w 11153467"/>
              <a:gd name="connsiteY376" fmla="*/ 1582806 h 4214789"/>
              <a:gd name="connsiteX377" fmla="*/ 5326721 w 11153467"/>
              <a:gd name="connsiteY377" fmla="*/ 1100563 h 4214789"/>
              <a:gd name="connsiteX378" fmla="*/ 4161269 w 11153467"/>
              <a:gd name="connsiteY378" fmla="*/ 674685 h 4214789"/>
              <a:gd name="connsiteX379" fmla="*/ 4069604 w 11153467"/>
              <a:gd name="connsiteY379" fmla="*/ 653619 h 4214789"/>
              <a:gd name="connsiteX380" fmla="*/ 4090100 w 11153467"/>
              <a:gd name="connsiteY380" fmla="*/ 635969 h 4214789"/>
              <a:gd name="connsiteX381" fmla="*/ 3841865 w 11153467"/>
              <a:gd name="connsiteY381" fmla="*/ 583019 h 4214789"/>
              <a:gd name="connsiteX382" fmla="*/ 4871243 w 11153467"/>
              <a:gd name="connsiteY382" fmla="*/ 836951 h 4214789"/>
              <a:gd name="connsiteX383" fmla="*/ 4900850 w 11153467"/>
              <a:gd name="connsiteY383" fmla="*/ 846061 h 4214789"/>
              <a:gd name="connsiteX384" fmla="*/ 4927609 w 11153467"/>
              <a:gd name="connsiteY384" fmla="*/ 855171 h 4214789"/>
              <a:gd name="connsiteX385" fmla="*/ 4927609 w 11153467"/>
              <a:gd name="connsiteY385" fmla="*/ 855171 h 4214789"/>
              <a:gd name="connsiteX386" fmla="*/ 4900850 w 11153467"/>
              <a:gd name="connsiteY386" fmla="*/ 846061 h 4214789"/>
              <a:gd name="connsiteX387" fmla="*/ 4871243 w 11153467"/>
              <a:gd name="connsiteY387" fmla="*/ 836951 h 4214789"/>
              <a:gd name="connsiteX388" fmla="*/ 4389007 w 11153467"/>
              <a:gd name="connsiteY388" fmla="*/ 635969 h 4214789"/>
              <a:gd name="connsiteX389" fmla="*/ 4389007 w 11153467"/>
              <a:gd name="connsiteY389" fmla="*/ 635969 h 4214789"/>
              <a:gd name="connsiteX390" fmla="*/ 4353708 w 11153467"/>
              <a:gd name="connsiteY390" fmla="*/ 609210 h 4214789"/>
              <a:gd name="connsiteX391" fmla="*/ 4699871 w 11153467"/>
              <a:gd name="connsiteY391" fmla="*/ 692335 h 4214789"/>
              <a:gd name="connsiteX392" fmla="*/ 4726060 w 11153467"/>
              <a:gd name="connsiteY392" fmla="*/ 700876 h 4214789"/>
              <a:gd name="connsiteX393" fmla="*/ 4752819 w 11153467"/>
              <a:gd name="connsiteY393" fmla="*/ 709985 h 4214789"/>
              <a:gd name="connsiteX394" fmla="*/ 4752819 w 11153467"/>
              <a:gd name="connsiteY394" fmla="*/ 709985 h 4214789"/>
              <a:gd name="connsiteX395" fmla="*/ 4726060 w 11153467"/>
              <a:gd name="connsiteY395" fmla="*/ 700876 h 4214789"/>
              <a:gd name="connsiteX396" fmla="*/ 4699871 w 11153467"/>
              <a:gd name="connsiteY396" fmla="*/ 692335 h 4214789"/>
              <a:gd name="connsiteX397" fmla="*/ 4472132 w 11153467"/>
              <a:gd name="connsiteY397" fmla="*/ 609210 h 4214789"/>
              <a:gd name="connsiteX398" fmla="*/ 4226174 w 11153467"/>
              <a:gd name="connsiteY398" fmla="*/ 535763 h 4214789"/>
              <a:gd name="connsiteX399" fmla="*/ 4353708 w 11153467"/>
              <a:gd name="connsiteY399" fmla="*/ 535763 h 4214789"/>
              <a:gd name="connsiteX400" fmla="*/ 3980786 w 11153467"/>
              <a:gd name="connsiteY400" fmla="*/ 455484 h 4214789"/>
              <a:gd name="connsiteX401" fmla="*/ 3897661 w 11153467"/>
              <a:gd name="connsiteY401" fmla="*/ 425877 h 4214789"/>
              <a:gd name="connsiteX402" fmla="*/ 4717520 w 11153467"/>
              <a:gd name="connsiteY402" fmla="*/ 626860 h 4214789"/>
              <a:gd name="connsiteX403" fmla="*/ 4826834 w 11153467"/>
              <a:gd name="connsiteY403" fmla="*/ 653619 h 4214789"/>
              <a:gd name="connsiteX404" fmla="*/ 4480672 w 11153467"/>
              <a:gd name="connsiteY404" fmla="*/ 517543 h 4214789"/>
              <a:gd name="connsiteX405" fmla="*/ 4800076 w 11153467"/>
              <a:gd name="connsiteY405" fmla="*/ 609210 h 4214789"/>
              <a:gd name="connsiteX406" fmla="*/ 4800076 w 11153467"/>
              <a:gd name="connsiteY406" fmla="*/ 609210 h 4214789"/>
              <a:gd name="connsiteX407" fmla="*/ 4634395 w 11153467"/>
              <a:gd name="connsiteY407" fmla="*/ 517543 h 4214789"/>
              <a:gd name="connsiteX408" fmla="*/ 4791535 w 11153467"/>
              <a:gd name="connsiteY408" fmla="*/ 564800 h 4214789"/>
              <a:gd name="connsiteX409" fmla="*/ 4871243 w 11153467"/>
              <a:gd name="connsiteY409" fmla="*/ 564800 h 4214789"/>
              <a:gd name="connsiteX410" fmla="*/ 5001624 w 11153467"/>
              <a:gd name="connsiteY410" fmla="*/ 618319 h 4214789"/>
              <a:gd name="connsiteX411" fmla="*/ 4936149 w 11153467"/>
              <a:gd name="connsiteY411" fmla="*/ 583019 h 4214789"/>
              <a:gd name="connsiteX412" fmla="*/ 4962908 w 11153467"/>
              <a:gd name="connsiteY412" fmla="*/ 573909 h 4214789"/>
              <a:gd name="connsiteX413" fmla="*/ 4445372 w 11153467"/>
              <a:gd name="connsiteY413" fmla="*/ 381468 h 4214789"/>
              <a:gd name="connsiteX414" fmla="*/ 3933530 w 11153467"/>
              <a:gd name="connsiteY414" fmla="*/ 263611 h 4214789"/>
              <a:gd name="connsiteX415" fmla="*/ 3880012 w 11153467"/>
              <a:gd name="connsiteY415" fmla="*/ 236852 h 4214789"/>
              <a:gd name="connsiteX416" fmla="*/ 4513125 w 11153467"/>
              <a:gd name="connsiteY416" fmla="*/ 316561 h 4214789"/>
              <a:gd name="connsiteX417" fmla="*/ 4545577 w 11153467"/>
              <a:gd name="connsiteY417" fmla="*/ 316561 h 4214789"/>
              <a:gd name="connsiteX418" fmla="*/ 4699871 w 11153467"/>
              <a:gd name="connsiteY418" fmla="*/ 354708 h 4214789"/>
              <a:gd name="connsiteX419" fmla="*/ 4791535 w 11153467"/>
              <a:gd name="connsiteY419" fmla="*/ 346168 h 4214789"/>
              <a:gd name="connsiteX420" fmla="*/ 4427723 w 11153467"/>
              <a:gd name="connsiteY420" fmla="*/ 227742 h 4214789"/>
              <a:gd name="connsiteX421" fmla="*/ 4625855 w 11153467"/>
              <a:gd name="connsiteY421" fmla="*/ 245392 h 4214789"/>
              <a:gd name="connsiteX422" fmla="*/ 4744279 w 11153467"/>
              <a:gd name="connsiteY422" fmla="*/ 281261 h 4214789"/>
              <a:gd name="connsiteX423" fmla="*/ 4853594 w 11153467"/>
              <a:gd name="connsiteY423" fmla="*/ 307452 h 4214789"/>
              <a:gd name="connsiteX424" fmla="*/ 4690761 w 11153467"/>
              <a:gd name="connsiteY424" fmla="*/ 245392 h 4214789"/>
              <a:gd name="connsiteX425" fmla="*/ 4581446 w 11153467"/>
              <a:gd name="connsiteY425" fmla="*/ 153726 h 4214789"/>
              <a:gd name="connsiteX426" fmla="*/ 4791535 w 11153467"/>
              <a:gd name="connsiteY426" fmla="*/ 227742 h 4214789"/>
              <a:gd name="connsiteX427" fmla="*/ 5409845 w 11153467"/>
              <a:gd name="connsiteY427" fmla="*/ 455484 h 4214789"/>
              <a:gd name="connsiteX428" fmla="*/ 6820115 w 11153467"/>
              <a:gd name="connsiteY428" fmla="*/ 1310654 h 4214789"/>
              <a:gd name="connsiteX429" fmla="*/ 7559696 w 11153467"/>
              <a:gd name="connsiteY429" fmla="*/ 1650559 h 4214789"/>
              <a:gd name="connsiteX430" fmla="*/ 7542046 w 11153467"/>
              <a:gd name="connsiteY430" fmla="*/ 1656822 h 4214789"/>
              <a:gd name="connsiteX431" fmla="*/ 7678120 w 11153467"/>
              <a:gd name="connsiteY431" fmla="*/ 1692122 h 4214789"/>
              <a:gd name="connsiteX432" fmla="*/ 8107407 w 11153467"/>
              <a:gd name="connsiteY432" fmla="*/ 1783788 h 4214789"/>
              <a:gd name="connsiteX433" fmla="*/ 8151815 w 11153467"/>
              <a:gd name="connsiteY433" fmla="*/ 1792898 h 4214789"/>
              <a:gd name="connsiteX434" fmla="*/ 8151815 w 11153467"/>
              <a:gd name="connsiteY434" fmla="*/ 1792898 h 4214789"/>
              <a:gd name="connsiteX435" fmla="*/ 8107407 w 11153467"/>
              <a:gd name="connsiteY435" fmla="*/ 1783788 h 4214789"/>
              <a:gd name="connsiteX436" fmla="*/ 7722529 w 11153467"/>
              <a:gd name="connsiteY436" fmla="*/ 1692122 h 4214789"/>
              <a:gd name="connsiteX437" fmla="*/ 7752135 w 11153467"/>
              <a:gd name="connsiteY437" fmla="*/ 1692122 h 4214789"/>
              <a:gd name="connsiteX438" fmla="*/ 7559696 w 11153467"/>
              <a:gd name="connsiteY438" fmla="*/ 1630062 h 4214789"/>
              <a:gd name="connsiteX439" fmla="*/ 5773088 w 11153467"/>
              <a:gd name="connsiteY439" fmla="*/ 591560 h 4214789"/>
              <a:gd name="connsiteX440" fmla="*/ 5172997 w 11153467"/>
              <a:gd name="connsiteY440" fmla="*/ 298911 h 4214789"/>
              <a:gd name="connsiteX441" fmla="*/ 5119478 w 11153467"/>
              <a:gd name="connsiteY441" fmla="*/ 254502 h 4214789"/>
              <a:gd name="connsiteX442" fmla="*/ 5474750 w 11153467"/>
              <a:gd name="connsiteY442" fmla="*/ 363818 h 4214789"/>
              <a:gd name="connsiteX443" fmla="*/ 5474750 w 11153467"/>
              <a:gd name="connsiteY443" fmla="*/ 363818 h 4214789"/>
              <a:gd name="connsiteX444" fmla="*/ 5119478 w 11153467"/>
              <a:gd name="connsiteY444" fmla="*/ 145186 h 4214789"/>
              <a:gd name="connsiteX445" fmla="*/ 5019273 w 11153467"/>
              <a:gd name="connsiteY445" fmla="*/ 62060 h 4214789"/>
              <a:gd name="connsiteX446" fmla="*/ 5383086 w 11153467"/>
              <a:gd name="connsiteY446" fmla="*/ 171376 h 4214789"/>
              <a:gd name="connsiteX447" fmla="*/ 5383086 w 11153467"/>
              <a:gd name="connsiteY447" fmla="*/ 171376 h 4214789"/>
              <a:gd name="connsiteX448" fmla="*/ 5256121 w 11153467"/>
              <a:gd name="connsiteY448" fmla="*/ 109316 h 4214789"/>
              <a:gd name="connsiteX449" fmla="*/ 5392195 w 11153467"/>
              <a:gd name="connsiteY449" fmla="*/ 145186 h 4214789"/>
              <a:gd name="connsiteX450" fmla="*/ 5299961 w 11153467"/>
              <a:gd name="connsiteY450" fmla="*/ 62060 h 4214789"/>
              <a:gd name="connsiteX451" fmla="*/ 5356326 w 11153467"/>
              <a:gd name="connsiteY451" fmla="*/ 62060 h 4214789"/>
              <a:gd name="connsiteX452" fmla="*/ 5256121 w 11153467"/>
              <a:gd name="connsiteY452" fmla="*/ 0 h 42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11153467" h="4214789">
                <a:moveTo>
                  <a:pt x="4235284" y="1674472"/>
                </a:moveTo>
                <a:cubicBezTo>
                  <a:pt x="4247240" y="1689275"/>
                  <a:pt x="4270583" y="1694969"/>
                  <a:pt x="4297342" y="1692122"/>
                </a:cubicBezTo>
                <a:cubicBezTo>
                  <a:pt x="4309299" y="1721728"/>
                  <a:pt x="4347445" y="1683012"/>
                  <a:pt x="4297342" y="1692122"/>
                </a:cubicBezTo>
                <a:cubicBezTo>
                  <a:pt x="4285386" y="1680166"/>
                  <a:pt x="4262043" y="1674472"/>
                  <a:pt x="4235284" y="1674472"/>
                </a:cubicBezTo>
                <a:close/>
                <a:moveTo>
                  <a:pt x="3775359" y="1145639"/>
                </a:moveTo>
                <a:cubicBezTo>
                  <a:pt x="3782084" y="1146360"/>
                  <a:pt x="3790055" y="1149527"/>
                  <a:pt x="3797456" y="1156929"/>
                </a:cubicBezTo>
                <a:cubicBezTo>
                  <a:pt x="3746216" y="1163334"/>
                  <a:pt x="3755183" y="1143478"/>
                  <a:pt x="3775359" y="1145639"/>
                </a:cubicBezTo>
                <a:close/>
                <a:moveTo>
                  <a:pt x="3753902" y="791083"/>
                </a:moveTo>
                <a:lnTo>
                  <a:pt x="3755514" y="791122"/>
                </a:lnTo>
                <a:lnTo>
                  <a:pt x="3743938" y="792542"/>
                </a:lnTo>
                <a:cubicBezTo>
                  <a:pt x="3744650" y="791830"/>
                  <a:pt x="3748529" y="791296"/>
                  <a:pt x="3753902" y="791083"/>
                </a:cubicBezTo>
                <a:close/>
                <a:moveTo>
                  <a:pt x="5256121" y="0"/>
                </a:moveTo>
                <a:cubicBezTo>
                  <a:pt x="5299961" y="0"/>
                  <a:pt x="5326721" y="23913"/>
                  <a:pt x="5365436" y="35300"/>
                </a:cubicBezTo>
                <a:cubicBezTo>
                  <a:pt x="5406998" y="50103"/>
                  <a:pt x="5447991" y="50103"/>
                  <a:pt x="5483860" y="62060"/>
                </a:cubicBezTo>
                <a:cubicBezTo>
                  <a:pt x="5504356" y="71169"/>
                  <a:pt x="5524853" y="91666"/>
                  <a:pt x="5545919" y="100776"/>
                </a:cubicBezTo>
                <a:cubicBezTo>
                  <a:pt x="5569262" y="106469"/>
                  <a:pt x="5595452" y="100776"/>
                  <a:pt x="5619364" y="109316"/>
                </a:cubicBezTo>
                <a:cubicBezTo>
                  <a:pt x="5696226" y="136076"/>
                  <a:pt x="5785044" y="198136"/>
                  <a:pt x="5864752" y="245392"/>
                </a:cubicBezTo>
                <a:cubicBezTo>
                  <a:pt x="5947308" y="292648"/>
                  <a:pt x="6027585" y="343321"/>
                  <a:pt x="6101600" y="390577"/>
                </a:cubicBezTo>
                <a:cubicBezTo>
                  <a:pt x="6545121" y="668422"/>
                  <a:pt x="6923736" y="976443"/>
                  <a:pt x="7415082" y="1183119"/>
                </a:cubicBezTo>
                <a:cubicBezTo>
                  <a:pt x="7521550" y="1227529"/>
                  <a:pt x="7616061" y="1269092"/>
                  <a:pt x="7731638" y="1301545"/>
                </a:cubicBezTo>
                <a:cubicBezTo>
                  <a:pt x="7793697" y="1319195"/>
                  <a:pt x="7861449" y="1343108"/>
                  <a:pt x="7924077" y="1355064"/>
                </a:cubicBezTo>
                <a:cubicBezTo>
                  <a:pt x="8053888" y="1387517"/>
                  <a:pt x="8196225" y="1390364"/>
                  <a:pt x="8343685" y="1419970"/>
                </a:cubicBezTo>
                <a:cubicBezTo>
                  <a:pt x="8352795" y="1422817"/>
                  <a:pt x="8397204" y="1434774"/>
                  <a:pt x="8406313" y="1437620"/>
                </a:cubicBezTo>
                <a:cubicBezTo>
                  <a:pt x="8397204" y="1434774"/>
                  <a:pt x="8326036" y="1443314"/>
                  <a:pt x="8397204" y="1455270"/>
                </a:cubicBezTo>
                <a:cubicBezTo>
                  <a:pt x="8512781" y="1476337"/>
                  <a:pt x="8630636" y="1487724"/>
                  <a:pt x="8734257" y="1502527"/>
                </a:cubicBezTo>
                <a:cubicBezTo>
                  <a:pt x="8799732" y="1511637"/>
                  <a:pt x="8873747" y="1535549"/>
                  <a:pt x="8935805" y="1546936"/>
                </a:cubicBezTo>
                <a:cubicBezTo>
                  <a:pt x="8968258" y="1553199"/>
                  <a:pt x="9000711" y="1544090"/>
                  <a:pt x="9027470" y="1556046"/>
                </a:cubicBezTo>
                <a:cubicBezTo>
                  <a:pt x="9033163" y="1558893"/>
                  <a:pt x="9018360" y="1565156"/>
                  <a:pt x="9006404" y="1565156"/>
                </a:cubicBezTo>
                <a:cubicBezTo>
                  <a:pt x="8997864" y="1561740"/>
                  <a:pt x="8991601" y="1558893"/>
                  <a:pt x="8988754" y="1565156"/>
                </a:cubicBezTo>
                <a:cubicBezTo>
                  <a:pt x="8988754" y="1568003"/>
                  <a:pt x="8997864" y="1568003"/>
                  <a:pt x="9006404" y="1565156"/>
                </a:cubicBezTo>
                <a:cubicBezTo>
                  <a:pt x="9021207" y="1573696"/>
                  <a:pt x="9039426" y="1591346"/>
                  <a:pt x="9030317" y="1591346"/>
                </a:cubicBezTo>
                <a:cubicBezTo>
                  <a:pt x="9027470" y="1591346"/>
                  <a:pt x="9018360" y="1588499"/>
                  <a:pt x="9009820" y="1582806"/>
                </a:cubicBezTo>
                <a:cubicBezTo>
                  <a:pt x="9015514" y="1588499"/>
                  <a:pt x="9021207" y="1588499"/>
                  <a:pt x="9030317" y="1591346"/>
                </a:cubicBezTo>
                <a:cubicBezTo>
                  <a:pt x="9101485" y="1615259"/>
                  <a:pt x="9225602" y="1608996"/>
                  <a:pt x="9299617" y="1612412"/>
                </a:cubicBezTo>
                <a:cubicBezTo>
                  <a:pt x="9542159" y="1624369"/>
                  <a:pt x="9894015" y="1600456"/>
                  <a:pt x="10048308" y="1603303"/>
                </a:cubicBezTo>
                <a:cubicBezTo>
                  <a:pt x="10059695" y="1603303"/>
                  <a:pt x="10101257" y="1606149"/>
                  <a:pt x="10110366" y="1612412"/>
                </a:cubicBezTo>
                <a:cubicBezTo>
                  <a:pt x="10086454" y="1600456"/>
                  <a:pt x="10009592" y="1638603"/>
                  <a:pt x="10054001" y="1635756"/>
                </a:cubicBezTo>
                <a:cubicBezTo>
                  <a:pt x="9965183" y="1647712"/>
                  <a:pt x="9808613" y="1647712"/>
                  <a:pt x="9710685" y="1647712"/>
                </a:cubicBezTo>
                <a:cubicBezTo>
                  <a:pt x="9568918" y="1647712"/>
                  <a:pt x="9408932" y="1650559"/>
                  <a:pt x="9163544" y="1638603"/>
                </a:cubicBezTo>
                <a:cubicBezTo>
                  <a:pt x="9131091" y="1635756"/>
                  <a:pt x="9009820" y="1618106"/>
                  <a:pt x="8997864" y="1630062"/>
                </a:cubicBezTo>
                <a:cubicBezTo>
                  <a:pt x="9000711" y="1630062"/>
                  <a:pt x="9050813" y="1659669"/>
                  <a:pt x="9045120" y="1656822"/>
                </a:cubicBezTo>
                <a:cubicBezTo>
                  <a:pt x="9086682" y="1665362"/>
                  <a:pt x="9255208" y="1653406"/>
                  <a:pt x="9264318" y="1674472"/>
                </a:cubicBezTo>
                <a:cubicBezTo>
                  <a:pt x="9272858" y="1694969"/>
                  <a:pt x="9423735" y="1683012"/>
                  <a:pt x="9418041" y="1683012"/>
                </a:cubicBezTo>
                <a:cubicBezTo>
                  <a:pt x="9482947" y="1686428"/>
                  <a:pt x="9574612" y="1692122"/>
                  <a:pt x="9654320" y="1692122"/>
                </a:cubicBezTo>
                <a:cubicBezTo>
                  <a:pt x="9693036" y="1692122"/>
                  <a:pt x="9911665" y="1704078"/>
                  <a:pt x="9790394" y="1704078"/>
                </a:cubicBezTo>
                <a:cubicBezTo>
                  <a:pt x="9675386" y="1704078"/>
                  <a:pt x="9577458" y="1686428"/>
                  <a:pt x="9453341" y="1704078"/>
                </a:cubicBezTo>
                <a:cubicBezTo>
                  <a:pt x="9399822" y="1709772"/>
                  <a:pt x="9470991" y="1709772"/>
                  <a:pt x="9435691" y="1721728"/>
                </a:cubicBezTo>
                <a:cubicBezTo>
                  <a:pt x="9414625" y="1727422"/>
                  <a:pt x="9349720" y="1727422"/>
                  <a:pt x="9299617" y="1739379"/>
                </a:cubicBezTo>
                <a:cubicBezTo>
                  <a:pt x="9270011" y="1745072"/>
                  <a:pt x="9248946" y="1763291"/>
                  <a:pt x="9225602" y="1766138"/>
                </a:cubicBezTo>
                <a:cubicBezTo>
                  <a:pt x="9184040" y="1771832"/>
                  <a:pt x="9160697" y="1754182"/>
                  <a:pt x="9136784" y="1766138"/>
                </a:cubicBezTo>
                <a:cubicBezTo>
                  <a:pt x="9116288" y="1774678"/>
                  <a:pt x="9133938" y="1801438"/>
                  <a:pt x="9127675" y="1801438"/>
                </a:cubicBezTo>
                <a:cubicBezTo>
                  <a:pt x="9086682" y="1810548"/>
                  <a:pt x="8879440" y="1783788"/>
                  <a:pt x="8782082" y="1783788"/>
                </a:cubicBezTo>
                <a:cubicBezTo>
                  <a:pt x="8763863" y="1783788"/>
                  <a:pt x="8630636" y="1789482"/>
                  <a:pt x="8708067" y="1801438"/>
                </a:cubicBezTo>
                <a:cubicBezTo>
                  <a:pt x="8793469" y="1816241"/>
                  <a:pt x="8894243" y="1833891"/>
                  <a:pt x="8988754" y="1840154"/>
                </a:cubicBezTo>
                <a:cubicBezTo>
                  <a:pt x="9024623" y="1840154"/>
                  <a:pt x="9219909" y="1845848"/>
                  <a:pt x="9225602" y="1857804"/>
                </a:cubicBezTo>
                <a:cubicBezTo>
                  <a:pt x="9228449" y="1863498"/>
                  <a:pt x="8929542" y="1848694"/>
                  <a:pt x="9080419" y="1875454"/>
                </a:cubicBezTo>
                <a:cubicBezTo>
                  <a:pt x="9222756" y="1899367"/>
                  <a:pt x="9027470" y="1902214"/>
                  <a:pt x="8997864" y="1902214"/>
                </a:cubicBezTo>
                <a:cubicBezTo>
                  <a:pt x="8959148" y="1902214"/>
                  <a:pt x="8832184" y="1878301"/>
                  <a:pt x="8790622" y="1893104"/>
                </a:cubicBezTo>
                <a:cubicBezTo>
                  <a:pt x="8704651" y="1925557"/>
                  <a:pt x="8968258" y="1917017"/>
                  <a:pt x="9054229" y="1919864"/>
                </a:cubicBezTo>
                <a:cubicBezTo>
                  <a:pt x="9270011" y="1931820"/>
                  <a:pt x="9364523" y="1937514"/>
                  <a:pt x="9536465" y="1949470"/>
                </a:cubicBezTo>
                <a:cubicBezTo>
                  <a:pt x="9740291" y="1961427"/>
                  <a:pt x="10044892" y="1976230"/>
                  <a:pt x="10276046" y="1967120"/>
                </a:cubicBezTo>
                <a:cubicBezTo>
                  <a:pt x="10328995" y="1964274"/>
                  <a:pt x="10494675" y="1928973"/>
                  <a:pt x="10429770" y="1967120"/>
                </a:cubicBezTo>
                <a:cubicBezTo>
                  <a:pt x="10391054" y="1987617"/>
                  <a:pt x="10405857" y="1979077"/>
                  <a:pt x="10320455" y="1984770"/>
                </a:cubicBezTo>
                <a:cubicBezTo>
                  <a:pt x="10183812" y="1993880"/>
                  <a:pt x="9915081" y="2017223"/>
                  <a:pt x="9829109" y="2020640"/>
                </a:cubicBezTo>
                <a:cubicBezTo>
                  <a:pt x="9808613" y="2020640"/>
                  <a:pt x="9790394" y="2020640"/>
                  <a:pt x="9772744" y="2020640"/>
                </a:cubicBezTo>
                <a:cubicBezTo>
                  <a:pt x="9734598" y="2017223"/>
                  <a:pt x="9698729" y="2014377"/>
                  <a:pt x="9693036" y="2020640"/>
                </a:cubicBezTo>
                <a:cubicBezTo>
                  <a:pt x="9693036" y="2020640"/>
                  <a:pt x="9728335" y="2020640"/>
                  <a:pt x="9772744" y="2020640"/>
                </a:cubicBezTo>
                <a:cubicBezTo>
                  <a:pt x="9793810" y="2020640"/>
                  <a:pt x="9811460" y="2023486"/>
                  <a:pt x="9829109" y="2020640"/>
                </a:cubicBezTo>
                <a:cubicBezTo>
                  <a:pt x="9882628" y="2023486"/>
                  <a:pt x="9941271" y="2023486"/>
                  <a:pt x="9974293" y="2020640"/>
                </a:cubicBezTo>
                <a:cubicBezTo>
                  <a:pt x="10125169" y="2014377"/>
                  <a:pt x="10219681" y="2020640"/>
                  <a:pt x="10355755" y="2011530"/>
                </a:cubicBezTo>
                <a:cubicBezTo>
                  <a:pt x="10417813" y="2008683"/>
                  <a:pt x="10625055" y="1976230"/>
                  <a:pt x="10630749" y="1993880"/>
                </a:cubicBezTo>
                <a:cubicBezTo>
                  <a:pt x="10639858" y="2026333"/>
                  <a:pt x="10541931" y="2014377"/>
                  <a:pt x="10512325" y="2020640"/>
                </a:cubicBezTo>
                <a:cubicBezTo>
                  <a:pt x="10388207" y="2046830"/>
                  <a:pt x="10633595" y="2050246"/>
                  <a:pt x="10630749" y="2050246"/>
                </a:cubicBezTo>
                <a:cubicBezTo>
                  <a:pt x="10637012" y="2050246"/>
                  <a:pt x="10568690" y="2058786"/>
                  <a:pt x="10539084" y="2067896"/>
                </a:cubicBezTo>
                <a:cubicBezTo>
                  <a:pt x="10518588" y="2070743"/>
                  <a:pt x="10536237" y="2079852"/>
                  <a:pt x="10521434" y="2085546"/>
                </a:cubicBezTo>
                <a:cubicBezTo>
                  <a:pt x="10444573" y="2114583"/>
                  <a:pt x="10281740" y="2091240"/>
                  <a:pt x="10192922" y="2120277"/>
                </a:cubicBezTo>
                <a:cubicBezTo>
                  <a:pt x="10104104" y="2108889"/>
                  <a:pt x="10145666" y="2149883"/>
                  <a:pt x="10192922" y="2120277"/>
                </a:cubicBezTo>
                <a:cubicBezTo>
                  <a:pt x="10222528" y="2135080"/>
                  <a:pt x="10284586" y="2103196"/>
                  <a:pt x="10311346" y="2120277"/>
                </a:cubicBezTo>
                <a:cubicBezTo>
                  <a:pt x="10320455" y="2129386"/>
                  <a:pt x="10136556" y="2158993"/>
                  <a:pt x="10145666" y="2158993"/>
                </a:cubicBezTo>
                <a:cubicBezTo>
                  <a:pt x="10048308" y="2173796"/>
                  <a:pt x="10018132" y="2164686"/>
                  <a:pt x="9811460" y="2176643"/>
                </a:cubicBezTo>
                <a:cubicBezTo>
                  <a:pt x="9743138" y="2179489"/>
                  <a:pt x="9420888" y="2179489"/>
                  <a:pt x="9418041" y="2185752"/>
                </a:cubicBezTo>
                <a:cubicBezTo>
                  <a:pt x="9418041" y="2185752"/>
                  <a:pt x="9524509" y="2200556"/>
                  <a:pt x="9574612" y="2203402"/>
                </a:cubicBezTo>
                <a:cubicBezTo>
                  <a:pt x="9852453" y="2218206"/>
                  <a:pt x="10086454" y="2218206"/>
                  <a:pt x="10338105" y="2203402"/>
                </a:cubicBezTo>
                <a:cubicBezTo>
                  <a:pt x="10423507" y="2197140"/>
                  <a:pt x="10731523" y="2147036"/>
                  <a:pt x="10639858" y="2194293"/>
                </a:cubicBezTo>
                <a:cubicBezTo>
                  <a:pt x="10610252" y="2209096"/>
                  <a:pt x="10527128" y="2218206"/>
                  <a:pt x="10494675" y="2221052"/>
                </a:cubicBezTo>
                <a:cubicBezTo>
                  <a:pt x="10355755" y="2233009"/>
                  <a:pt x="10603989" y="2223899"/>
                  <a:pt x="10613099" y="2221052"/>
                </a:cubicBezTo>
                <a:cubicBezTo>
                  <a:pt x="10615946" y="2223899"/>
                  <a:pt x="10598296" y="2253506"/>
                  <a:pt x="10592603" y="2247812"/>
                </a:cubicBezTo>
                <a:cubicBezTo>
                  <a:pt x="10598296" y="2253506"/>
                  <a:pt x="10633595" y="2247812"/>
                  <a:pt x="10639858" y="2247812"/>
                </a:cubicBezTo>
                <a:cubicBezTo>
                  <a:pt x="10761129" y="2247812"/>
                  <a:pt x="10574383" y="2277419"/>
                  <a:pt x="10521434" y="2285959"/>
                </a:cubicBezTo>
                <a:cubicBezTo>
                  <a:pt x="10269783" y="2318412"/>
                  <a:pt x="9979986" y="2324675"/>
                  <a:pt x="9737445" y="2348018"/>
                </a:cubicBezTo>
                <a:cubicBezTo>
                  <a:pt x="9693036" y="2354282"/>
                  <a:pt x="9373632" y="2330368"/>
                  <a:pt x="9355983" y="2348018"/>
                </a:cubicBezTo>
                <a:cubicBezTo>
                  <a:pt x="9349720" y="2354282"/>
                  <a:pt x="9530203" y="2357128"/>
                  <a:pt x="9574612" y="2357128"/>
                </a:cubicBezTo>
                <a:cubicBezTo>
                  <a:pt x="9681079" y="2362822"/>
                  <a:pt x="9784700" y="2369084"/>
                  <a:pt x="9873518" y="2365668"/>
                </a:cubicBezTo>
                <a:cubicBezTo>
                  <a:pt x="10101257" y="2359975"/>
                  <a:pt x="10269783" y="2398691"/>
                  <a:pt x="10482719" y="2374778"/>
                </a:cubicBezTo>
                <a:cubicBezTo>
                  <a:pt x="10500938" y="2374778"/>
                  <a:pt x="10610252" y="2345172"/>
                  <a:pt x="10622209" y="2357128"/>
                </a:cubicBezTo>
                <a:cubicBezTo>
                  <a:pt x="10618792" y="2357128"/>
                  <a:pt x="10559580" y="2377625"/>
                  <a:pt x="10521434" y="2383888"/>
                </a:cubicBezTo>
                <a:cubicBezTo>
                  <a:pt x="10408704" y="2404385"/>
                  <a:pt x="10379098" y="2404385"/>
                  <a:pt x="10284586" y="2422035"/>
                </a:cubicBezTo>
                <a:cubicBezTo>
                  <a:pt x="10240177" y="2428297"/>
                  <a:pt x="10106950" y="2448794"/>
                  <a:pt x="10202031" y="2448794"/>
                </a:cubicBezTo>
                <a:cubicBezTo>
                  <a:pt x="10382514" y="2445947"/>
                  <a:pt x="10477025" y="2431144"/>
                  <a:pt x="10639858" y="2422035"/>
                </a:cubicBezTo>
                <a:cubicBezTo>
                  <a:pt x="10689961" y="2419188"/>
                  <a:pt x="10817494" y="2428297"/>
                  <a:pt x="10731523" y="2439684"/>
                </a:cubicBezTo>
                <a:cubicBezTo>
                  <a:pt x="10666048" y="2448794"/>
                  <a:pt x="10645552" y="2460751"/>
                  <a:pt x="10613099" y="2466444"/>
                </a:cubicBezTo>
                <a:cubicBezTo>
                  <a:pt x="10400164" y="2510854"/>
                  <a:pt x="10106950" y="2496051"/>
                  <a:pt x="9920774" y="2531351"/>
                </a:cubicBezTo>
                <a:cubicBezTo>
                  <a:pt x="9849606" y="2543307"/>
                  <a:pt x="9811460" y="2558110"/>
                  <a:pt x="9702145" y="2558110"/>
                </a:cubicBezTo>
                <a:cubicBezTo>
                  <a:pt x="9690189" y="2558110"/>
                  <a:pt x="9571765" y="2540460"/>
                  <a:pt x="9554115" y="2558110"/>
                </a:cubicBezTo>
                <a:cubicBezTo>
                  <a:pt x="9554115" y="2558110"/>
                  <a:pt x="9740291" y="2567220"/>
                  <a:pt x="9745985" y="2567220"/>
                </a:cubicBezTo>
                <a:cubicBezTo>
                  <a:pt x="9817153" y="2567220"/>
                  <a:pt x="9885475" y="2540460"/>
                  <a:pt x="9956074" y="2567220"/>
                </a:cubicBezTo>
                <a:cubicBezTo>
                  <a:pt x="9927037" y="2555263"/>
                  <a:pt x="9900278" y="2608783"/>
                  <a:pt x="9929884" y="2602520"/>
                </a:cubicBezTo>
                <a:cubicBezTo>
                  <a:pt x="9841066" y="2629280"/>
                  <a:pt x="9583721" y="2623586"/>
                  <a:pt x="9482947" y="2623586"/>
                </a:cubicBezTo>
                <a:cubicBezTo>
                  <a:pt x="9396976" y="2620170"/>
                  <a:pt x="9139631" y="2617323"/>
                  <a:pt x="9045120" y="2611630"/>
                </a:cubicBezTo>
                <a:cubicBezTo>
                  <a:pt x="9015514" y="2611630"/>
                  <a:pt x="8961995" y="2593980"/>
                  <a:pt x="8953455" y="2602520"/>
                </a:cubicBezTo>
                <a:cubicBezTo>
                  <a:pt x="8935805" y="2620170"/>
                  <a:pt x="9030317" y="2620170"/>
                  <a:pt x="9036010" y="2623586"/>
                </a:cubicBezTo>
                <a:cubicBezTo>
                  <a:pt x="9305311" y="2632126"/>
                  <a:pt x="9574612" y="2644083"/>
                  <a:pt x="9900278" y="2632126"/>
                </a:cubicBezTo>
                <a:cubicBezTo>
                  <a:pt x="10033505" y="2626433"/>
                  <a:pt x="10163316" y="2632126"/>
                  <a:pt x="10284586" y="2632126"/>
                </a:cubicBezTo>
                <a:cubicBezTo>
                  <a:pt x="10355755" y="2632126"/>
                  <a:pt x="10393901" y="2605367"/>
                  <a:pt x="10447419" y="2611630"/>
                </a:cubicBezTo>
                <a:cubicBezTo>
                  <a:pt x="10467916" y="2614476"/>
                  <a:pt x="10465069" y="2632126"/>
                  <a:pt x="10482719" y="2641236"/>
                </a:cubicBezTo>
                <a:cubicBezTo>
                  <a:pt x="10536237" y="2661733"/>
                  <a:pt x="10562997" y="2637820"/>
                  <a:pt x="10565843" y="2641236"/>
                </a:cubicBezTo>
                <a:cubicBezTo>
                  <a:pt x="10583493" y="2646930"/>
                  <a:pt x="10539084" y="2667996"/>
                  <a:pt x="10539084" y="2658886"/>
                </a:cubicBezTo>
                <a:cubicBezTo>
                  <a:pt x="10536237" y="2688493"/>
                  <a:pt x="10722413" y="2673689"/>
                  <a:pt x="10601143" y="2694186"/>
                </a:cubicBezTo>
                <a:cubicBezTo>
                  <a:pt x="10432616" y="2723792"/>
                  <a:pt x="10696224" y="2685646"/>
                  <a:pt x="10710457" y="2685646"/>
                </a:cubicBezTo>
                <a:cubicBezTo>
                  <a:pt x="10731523" y="2688493"/>
                  <a:pt x="10725260" y="2694186"/>
                  <a:pt x="10749173" y="2703296"/>
                </a:cubicBezTo>
                <a:cubicBezTo>
                  <a:pt x="10719567" y="2694186"/>
                  <a:pt x="10808385" y="2703296"/>
                  <a:pt x="10793582" y="2720946"/>
                </a:cubicBezTo>
                <a:cubicBezTo>
                  <a:pt x="10784472" y="2735749"/>
                  <a:pt x="10716720" y="2723792"/>
                  <a:pt x="10740063" y="2720946"/>
                </a:cubicBezTo>
                <a:cubicBezTo>
                  <a:pt x="10704764" y="2723792"/>
                  <a:pt x="10536237" y="2744859"/>
                  <a:pt x="10630749" y="2759662"/>
                </a:cubicBezTo>
                <a:cubicBezTo>
                  <a:pt x="10734370" y="2774465"/>
                  <a:pt x="10562997" y="2792115"/>
                  <a:pt x="10530544" y="2794962"/>
                </a:cubicBezTo>
                <a:cubicBezTo>
                  <a:pt x="10397317" y="2812612"/>
                  <a:pt x="10559580" y="2809765"/>
                  <a:pt x="10565843" y="2803502"/>
                </a:cubicBezTo>
                <a:cubicBezTo>
                  <a:pt x="10530544" y="2847912"/>
                  <a:pt x="10231637" y="2824568"/>
                  <a:pt x="10210571" y="2851328"/>
                </a:cubicBezTo>
                <a:cubicBezTo>
                  <a:pt x="10202031" y="2859868"/>
                  <a:pt x="10311346" y="2847912"/>
                  <a:pt x="10338105" y="2851328"/>
                </a:cubicBezTo>
                <a:cubicBezTo>
                  <a:pt x="10373404" y="2851328"/>
                  <a:pt x="10335258" y="2859868"/>
                  <a:pt x="10355755" y="2868978"/>
                </a:cubicBezTo>
                <a:cubicBezTo>
                  <a:pt x="10429770" y="2889475"/>
                  <a:pt x="10610252" y="2833108"/>
                  <a:pt x="10666048" y="2851328"/>
                </a:cubicBezTo>
                <a:cubicBezTo>
                  <a:pt x="10669464" y="2866131"/>
                  <a:pt x="10603989" y="2859868"/>
                  <a:pt x="10613099" y="2859868"/>
                </a:cubicBezTo>
                <a:cubicBezTo>
                  <a:pt x="10571537" y="2862715"/>
                  <a:pt x="10287433" y="2892321"/>
                  <a:pt x="10284586" y="2904278"/>
                </a:cubicBezTo>
                <a:cubicBezTo>
                  <a:pt x="10284586" y="2901431"/>
                  <a:pt x="10400164" y="2921928"/>
                  <a:pt x="10403010" y="2921928"/>
                </a:cubicBezTo>
                <a:cubicBezTo>
                  <a:pt x="10441726" y="2921928"/>
                  <a:pt x="10494675" y="2919081"/>
                  <a:pt x="10521434" y="2921928"/>
                </a:cubicBezTo>
                <a:cubicBezTo>
                  <a:pt x="10559580" y="2925344"/>
                  <a:pt x="10752019" y="2909971"/>
                  <a:pt x="10657508" y="2931037"/>
                </a:cubicBezTo>
                <a:cubicBezTo>
                  <a:pt x="10494675" y="2966337"/>
                  <a:pt x="10269783" y="2987404"/>
                  <a:pt x="10128016" y="3022704"/>
                </a:cubicBezTo>
                <a:cubicBezTo>
                  <a:pt x="10054001" y="3040354"/>
                  <a:pt x="10006745" y="3013594"/>
                  <a:pt x="9908818" y="3040354"/>
                </a:cubicBezTo>
                <a:cubicBezTo>
                  <a:pt x="9932730" y="3034660"/>
                  <a:pt x="9920774" y="3064266"/>
                  <a:pt x="9903124" y="3067113"/>
                </a:cubicBezTo>
                <a:cubicBezTo>
                  <a:pt x="9894015" y="3064266"/>
                  <a:pt x="9885475" y="3064266"/>
                  <a:pt x="9882628" y="3058004"/>
                </a:cubicBezTo>
                <a:cubicBezTo>
                  <a:pt x="9888321" y="3067113"/>
                  <a:pt x="9896862" y="3067113"/>
                  <a:pt x="9903124" y="3067113"/>
                </a:cubicBezTo>
                <a:cubicBezTo>
                  <a:pt x="9947533" y="3072807"/>
                  <a:pt x="10056848" y="3060851"/>
                  <a:pt x="10092147" y="3058004"/>
                </a:cubicBezTo>
                <a:cubicBezTo>
                  <a:pt x="10133710" y="3058004"/>
                  <a:pt x="10276046" y="3046616"/>
                  <a:pt x="10346645" y="3040354"/>
                </a:cubicBezTo>
                <a:cubicBezTo>
                  <a:pt x="10400164" y="3037507"/>
                  <a:pt x="10699070" y="2995944"/>
                  <a:pt x="10710457" y="3022704"/>
                </a:cubicBezTo>
                <a:cubicBezTo>
                  <a:pt x="10728676" y="3060851"/>
                  <a:pt x="10642705" y="3052310"/>
                  <a:pt x="10592603" y="3058004"/>
                </a:cubicBezTo>
                <a:cubicBezTo>
                  <a:pt x="10500938" y="3072807"/>
                  <a:pt x="10391054" y="3087610"/>
                  <a:pt x="10302236" y="3096720"/>
                </a:cubicBezTo>
                <a:cubicBezTo>
                  <a:pt x="10299389" y="3096720"/>
                  <a:pt x="10148513" y="3102413"/>
                  <a:pt x="10148513" y="3105260"/>
                </a:cubicBezTo>
                <a:cubicBezTo>
                  <a:pt x="10133710" y="3134866"/>
                  <a:pt x="10340952" y="3123479"/>
                  <a:pt x="10228221" y="3132020"/>
                </a:cubicBezTo>
                <a:cubicBezTo>
                  <a:pt x="10089301" y="3143976"/>
                  <a:pt x="9873518" y="3141129"/>
                  <a:pt x="9745985" y="3158779"/>
                </a:cubicBezTo>
                <a:cubicBezTo>
                  <a:pt x="9722642" y="3164473"/>
                  <a:pt x="9710685" y="3176429"/>
                  <a:pt x="9693036" y="3176429"/>
                </a:cubicBezTo>
                <a:cubicBezTo>
                  <a:pt x="9645780" y="3182123"/>
                  <a:pt x="9403238" y="3173582"/>
                  <a:pt x="9391282" y="3185539"/>
                </a:cubicBezTo>
                <a:cubicBezTo>
                  <a:pt x="9388435" y="3191232"/>
                  <a:pt x="9521093" y="3197495"/>
                  <a:pt x="9536465" y="3197495"/>
                </a:cubicBezTo>
                <a:cubicBezTo>
                  <a:pt x="9598524" y="3197495"/>
                  <a:pt x="9885475" y="3197495"/>
                  <a:pt x="9702145" y="3206036"/>
                </a:cubicBezTo>
                <a:cubicBezTo>
                  <a:pt x="9624714" y="3208882"/>
                  <a:pt x="9604218" y="3200342"/>
                  <a:pt x="9536465" y="3206036"/>
                </a:cubicBezTo>
                <a:cubicBezTo>
                  <a:pt x="9524509" y="3206036"/>
                  <a:pt x="9267165" y="3203189"/>
                  <a:pt x="9255208" y="3215145"/>
                </a:cubicBezTo>
                <a:cubicBezTo>
                  <a:pt x="9252362" y="3215145"/>
                  <a:pt x="9533049" y="3229949"/>
                  <a:pt x="9518246" y="3223686"/>
                </a:cubicBezTo>
                <a:cubicBezTo>
                  <a:pt x="9542159" y="3229949"/>
                  <a:pt x="9441385" y="3235642"/>
                  <a:pt x="9429998" y="3232795"/>
                </a:cubicBezTo>
                <a:cubicBezTo>
                  <a:pt x="9444231" y="3235642"/>
                  <a:pt x="9601371" y="3241336"/>
                  <a:pt x="9619021" y="3241336"/>
                </a:cubicBezTo>
                <a:cubicBezTo>
                  <a:pt x="9725488" y="3232795"/>
                  <a:pt x="9838219" y="3250445"/>
                  <a:pt x="9938424" y="3250445"/>
                </a:cubicBezTo>
                <a:cubicBezTo>
                  <a:pt x="10015286" y="3250445"/>
                  <a:pt x="10358601" y="3206036"/>
                  <a:pt x="10420660" y="3220839"/>
                </a:cubicBezTo>
                <a:cubicBezTo>
                  <a:pt x="10405857" y="3220839"/>
                  <a:pt x="10391054" y="3241336"/>
                  <a:pt x="10393901" y="3241336"/>
                </a:cubicBezTo>
                <a:cubicBezTo>
                  <a:pt x="10370558" y="3250445"/>
                  <a:pt x="10308499" y="3270942"/>
                  <a:pt x="10284586" y="3277205"/>
                </a:cubicBezTo>
                <a:cubicBezTo>
                  <a:pt x="10160469" y="3312505"/>
                  <a:pt x="10423507" y="3303965"/>
                  <a:pt x="10456529" y="3294855"/>
                </a:cubicBezTo>
                <a:cubicBezTo>
                  <a:pt x="10435463" y="3315352"/>
                  <a:pt x="10414967" y="3303965"/>
                  <a:pt x="10393901" y="3306811"/>
                </a:cubicBezTo>
                <a:cubicBezTo>
                  <a:pt x="10379098" y="3306811"/>
                  <a:pt x="10246440" y="3318768"/>
                  <a:pt x="10320455" y="3324461"/>
                </a:cubicBezTo>
                <a:cubicBezTo>
                  <a:pt x="10405857" y="3330155"/>
                  <a:pt x="10503785" y="3300549"/>
                  <a:pt x="10565843" y="3294855"/>
                </a:cubicBezTo>
                <a:cubicBezTo>
                  <a:pt x="10610252" y="3292008"/>
                  <a:pt x="10761129" y="3292008"/>
                  <a:pt x="10758282" y="3285745"/>
                </a:cubicBezTo>
                <a:cubicBezTo>
                  <a:pt x="10769669" y="3297702"/>
                  <a:pt x="10657508" y="3321615"/>
                  <a:pt x="10607406" y="3324461"/>
                </a:cubicBezTo>
                <a:cubicBezTo>
                  <a:pt x="10595449" y="3321615"/>
                  <a:pt x="10586340" y="3321615"/>
                  <a:pt x="10583493" y="3324461"/>
                </a:cubicBezTo>
                <a:cubicBezTo>
                  <a:pt x="10583493" y="3327308"/>
                  <a:pt x="10592603" y="3327308"/>
                  <a:pt x="10607406" y="3324461"/>
                </a:cubicBezTo>
                <a:cubicBezTo>
                  <a:pt x="10618792" y="3327308"/>
                  <a:pt x="10633595" y="3330155"/>
                  <a:pt x="10630749" y="3333002"/>
                </a:cubicBezTo>
                <a:cubicBezTo>
                  <a:pt x="10625055" y="3336418"/>
                  <a:pt x="10592603" y="3347805"/>
                  <a:pt x="10556734" y="3342111"/>
                </a:cubicBezTo>
                <a:cubicBezTo>
                  <a:pt x="10544777" y="3312505"/>
                  <a:pt x="10509478" y="3351221"/>
                  <a:pt x="10556734" y="3342111"/>
                </a:cubicBezTo>
                <a:cubicBezTo>
                  <a:pt x="10527128" y="3359761"/>
                  <a:pt x="10503785" y="3347805"/>
                  <a:pt x="10474179" y="3351221"/>
                </a:cubicBezTo>
                <a:cubicBezTo>
                  <a:pt x="10456529" y="3354068"/>
                  <a:pt x="10331842" y="3363178"/>
                  <a:pt x="10412120" y="3368871"/>
                </a:cubicBezTo>
                <a:cubicBezTo>
                  <a:pt x="10503785" y="3374565"/>
                  <a:pt x="10592603" y="3342111"/>
                  <a:pt x="10666048" y="3342111"/>
                </a:cubicBezTo>
                <a:cubicBezTo>
                  <a:pt x="10701917" y="3342111"/>
                  <a:pt x="10761129" y="3359761"/>
                  <a:pt x="10793582" y="3359761"/>
                </a:cubicBezTo>
                <a:cubicBezTo>
                  <a:pt x="10879553" y="3363178"/>
                  <a:pt x="11030430" y="3339265"/>
                  <a:pt x="10929655" y="3359761"/>
                </a:cubicBezTo>
                <a:cubicBezTo>
                  <a:pt x="10858487" y="3374565"/>
                  <a:pt x="10687114" y="3404171"/>
                  <a:pt x="10613099" y="3413281"/>
                </a:cubicBezTo>
                <a:cubicBezTo>
                  <a:pt x="10429770" y="3436624"/>
                  <a:pt x="10328995" y="3418974"/>
                  <a:pt x="10219681" y="3451428"/>
                </a:cubicBezTo>
                <a:cubicBezTo>
                  <a:pt x="10204878" y="3454274"/>
                  <a:pt x="10210571" y="3466231"/>
                  <a:pt x="10202031" y="3469647"/>
                </a:cubicBezTo>
                <a:cubicBezTo>
                  <a:pt x="10151359" y="3478187"/>
                  <a:pt x="10089301" y="3483881"/>
                  <a:pt x="10048308" y="3487297"/>
                </a:cubicBezTo>
                <a:cubicBezTo>
                  <a:pt x="9929884" y="3502100"/>
                  <a:pt x="10030089" y="3502100"/>
                  <a:pt x="10083607" y="3495837"/>
                </a:cubicBezTo>
                <a:cubicBezTo>
                  <a:pt x="10136556" y="3490144"/>
                  <a:pt x="10314192" y="3492990"/>
                  <a:pt x="10364864" y="3487297"/>
                </a:cubicBezTo>
                <a:cubicBezTo>
                  <a:pt x="10397317" y="3483881"/>
                  <a:pt x="10358601" y="3463384"/>
                  <a:pt x="10420660" y="3469647"/>
                </a:cubicBezTo>
                <a:cubicBezTo>
                  <a:pt x="10423507" y="3469647"/>
                  <a:pt x="10408704" y="3498684"/>
                  <a:pt x="10403010" y="3495837"/>
                </a:cubicBezTo>
                <a:cubicBezTo>
                  <a:pt x="10423507" y="3510640"/>
                  <a:pt x="10509478" y="3492990"/>
                  <a:pt x="10565843" y="3487297"/>
                </a:cubicBezTo>
                <a:cubicBezTo>
                  <a:pt x="10627902" y="3481034"/>
                  <a:pt x="10680851" y="3460537"/>
                  <a:pt x="10731523" y="3469647"/>
                </a:cubicBezTo>
                <a:cubicBezTo>
                  <a:pt x="10622209" y="3492990"/>
                  <a:pt x="10589186" y="3490144"/>
                  <a:pt x="10521434" y="3495837"/>
                </a:cubicBezTo>
                <a:cubicBezTo>
                  <a:pt x="10497522" y="3498684"/>
                  <a:pt x="10213987" y="3534553"/>
                  <a:pt x="10346645" y="3534553"/>
                </a:cubicBezTo>
                <a:cubicBezTo>
                  <a:pt x="10494675" y="3528290"/>
                  <a:pt x="10598296" y="3498684"/>
                  <a:pt x="10749173" y="3487297"/>
                </a:cubicBezTo>
                <a:cubicBezTo>
                  <a:pt x="10831728" y="3481034"/>
                  <a:pt x="10964955" y="3460537"/>
                  <a:pt x="11030430" y="3469647"/>
                </a:cubicBezTo>
                <a:cubicBezTo>
                  <a:pt x="11062882" y="3472494"/>
                  <a:pt x="11027583" y="3481034"/>
                  <a:pt x="11048079" y="3487297"/>
                </a:cubicBezTo>
                <a:cubicBezTo>
                  <a:pt x="11053773" y="3487297"/>
                  <a:pt x="11095335" y="3487297"/>
                  <a:pt x="11095335" y="3487297"/>
                </a:cubicBezTo>
                <a:cubicBezTo>
                  <a:pt x="11089642" y="3510640"/>
                  <a:pt x="10914852" y="3519750"/>
                  <a:pt x="10912006" y="3522597"/>
                </a:cubicBezTo>
                <a:cubicBezTo>
                  <a:pt x="10900049" y="3546510"/>
                  <a:pt x="10997408" y="3525444"/>
                  <a:pt x="10994561" y="3522597"/>
                </a:cubicBezTo>
                <a:cubicBezTo>
                  <a:pt x="11045233" y="3528290"/>
                  <a:pt x="10983174" y="3531707"/>
                  <a:pt x="11012211" y="3543094"/>
                </a:cubicBezTo>
                <a:cubicBezTo>
                  <a:pt x="11071423" y="3560744"/>
                  <a:pt x="11148854" y="3540247"/>
                  <a:pt x="11056620" y="3560744"/>
                </a:cubicBezTo>
                <a:cubicBezTo>
                  <a:pt x="10991714" y="3576116"/>
                  <a:pt x="10909159" y="3576116"/>
                  <a:pt x="10867597" y="3587503"/>
                </a:cubicBezTo>
                <a:cubicBezTo>
                  <a:pt x="10840837" y="3593766"/>
                  <a:pt x="10823188" y="3611416"/>
                  <a:pt x="10811231" y="3614263"/>
                </a:cubicBezTo>
                <a:cubicBezTo>
                  <a:pt x="10737216" y="3631913"/>
                  <a:pt x="10610252" y="3641023"/>
                  <a:pt x="10530544" y="3652979"/>
                </a:cubicBezTo>
                <a:cubicBezTo>
                  <a:pt x="10500938" y="3655826"/>
                  <a:pt x="10234484" y="3670629"/>
                  <a:pt x="10228221" y="3679169"/>
                </a:cubicBezTo>
                <a:cubicBezTo>
                  <a:pt x="10222528" y="3691126"/>
                  <a:pt x="10314192" y="3688279"/>
                  <a:pt x="10320455" y="3688279"/>
                </a:cubicBezTo>
                <a:cubicBezTo>
                  <a:pt x="10568690" y="3676323"/>
                  <a:pt x="10828881" y="3614263"/>
                  <a:pt x="11038970" y="3614263"/>
                </a:cubicBezTo>
                <a:cubicBezTo>
                  <a:pt x="11015627" y="3646716"/>
                  <a:pt x="11118678" y="3605153"/>
                  <a:pt x="11139744" y="3623373"/>
                </a:cubicBezTo>
                <a:cubicBezTo>
                  <a:pt x="11145438" y="3626219"/>
                  <a:pt x="11077685" y="3641023"/>
                  <a:pt x="11077685" y="3641023"/>
                </a:cubicBezTo>
                <a:cubicBezTo>
                  <a:pt x="10769669" y="3691126"/>
                  <a:pt x="10420660" y="3720732"/>
                  <a:pt x="10148513" y="3759448"/>
                </a:cubicBezTo>
                <a:cubicBezTo>
                  <a:pt x="10210571" y="3785639"/>
                  <a:pt x="10287433" y="3726426"/>
                  <a:pt x="10364864" y="3750339"/>
                </a:cubicBezTo>
                <a:cubicBezTo>
                  <a:pt x="10388207" y="3759448"/>
                  <a:pt x="10343798" y="3759448"/>
                  <a:pt x="10338105" y="3759448"/>
                </a:cubicBezTo>
                <a:cubicBezTo>
                  <a:pt x="10190075" y="3782792"/>
                  <a:pt x="10405857" y="3767989"/>
                  <a:pt x="10429770" y="3770835"/>
                </a:cubicBezTo>
                <a:cubicBezTo>
                  <a:pt x="10482719" y="3774252"/>
                  <a:pt x="10589186" y="3765142"/>
                  <a:pt x="10639858" y="3770835"/>
                </a:cubicBezTo>
                <a:cubicBezTo>
                  <a:pt x="10713873" y="3774252"/>
                  <a:pt x="10663201" y="3770835"/>
                  <a:pt x="10630749" y="3779945"/>
                </a:cubicBezTo>
                <a:cubicBezTo>
                  <a:pt x="10509478" y="3803858"/>
                  <a:pt x="10240177" y="3824355"/>
                  <a:pt x="10136556" y="3832895"/>
                </a:cubicBezTo>
                <a:cubicBezTo>
                  <a:pt x="9950380" y="3848268"/>
                  <a:pt x="10269783" y="3842005"/>
                  <a:pt x="10276046" y="3842005"/>
                </a:cubicBezTo>
                <a:cubicBezTo>
                  <a:pt x="10364864" y="3848268"/>
                  <a:pt x="10373404" y="3839158"/>
                  <a:pt x="10503785" y="3832895"/>
                </a:cubicBezTo>
                <a:cubicBezTo>
                  <a:pt x="10618792" y="3830048"/>
                  <a:pt x="10541931" y="3839158"/>
                  <a:pt x="10521434" y="3842005"/>
                </a:cubicBezTo>
                <a:cubicBezTo>
                  <a:pt x="10497522" y="3848268"/>
                  <a:pt x="10361448" y="3863071"/>
                  <a:pt x="10412120" y="3868764"/>
                </a:cubicBezTo>
                <a:cubicBezTo>
                  <a:pt x="10486135" y="3880721"/>
                  <a:pt x="10583493" y="3848268"/>
                  <a:pt x="10639858" y="3842005"/>
                </a:cubicBezTo>
                <a:cubicBezTo>
                  <a:pt x="10689961" y="3839158"/>
                  <a:pt x="10766822" y="3821508"/>
                  <a:pt x="10811231" y="3832895"/>
                </a:cubicBezTo>
                <a:cubicBezTo>
                  <a:pt x="10802122" y="3830048"/>
                  <a:pt x="10746326" y="3863071"/>
                  <a:pt x="10749173" y="3851114"/>
                </a:cubicBezTo>
                <a:cubicBezTo>
                  <a:pt x="10746326" y="3868764"/>
                  <a:pt x="10784472" y="3863071"/>
                  <a:pt x="10811231" y="3859655"/>
                </a:cubicBezTo>
                <a:cubicBezTo>
                  <a:pt x="10864750" y="3859655"/>
                  <a:pt x="11077685" y="3842005"/>
                  <a:pt x="10994561" y="3868764"/>
                </a:cubicBezTo>
                <a:cubicBezTo>
                  <a:pt x="10849947" y="3916021"/>
                  <a:pt x="11136897" y="3859655"/>
                  <a:pt x="11148854" y="3868764"/>
                </a:cubicBezTo>
                <a:cubicBezTo>
                  <a:pt x="11175044" y="3898371"/>
                  <a:pt x="11080532" y="3904064"/>
                  <a:pt x="11095335" y="3898371"/>
                </a:cubicBezTo>
                <a:cubicBezTo>
                  <a:pt x="11065729" y="3910327"/>
                  <a:pt x="11045233" y="3930824"/>
                  <a:pt x="11038970" y="3933671"/>
                </a:cubicBezTo>
                <a:cubicBezTo>
                  <a:pt x="10932502" y="3966124"/>
                  <a:pt x="10796428" y="3969540"/>
                  <a:pt x="10657508" y="3987190"/>
                </a:cubicBezTo>
                <a:cubicBezTo>
                  <a:pt x="10536237" y="4004840"/>
                  <a:pt x="10412120" y="4034447"/>
                  <a:pt x="10284586" y="4052097"/>
                </a:cubicBezTo>
                <a:cubicBezTo>
                  <a:pt x="9900278" y="4105047"/>
                  <a:pt x="9326377" y="4093659"/>
                  <a:pt x="8844141" y="4069747"/>
                </a:cubicBezTo>
                <a:cubicBezTo>
                  <a:pt x="8701804" y="4064053"/>
                  <a:pt x="8624942" y="4076009"/>
                  <a:pt x="8497978" y="4069747"/>
                </a:cubicBezTo>
                <a:cubicBezTo>
                  <a:pt x="8376707" y="4066900"/>
                  <a:pt x="8266823" y="4040140"/>
                  <a:pt x="8151815" y="4025337"/>
                </a:cubicBezTo>
                <a:cubicBezTo>
                  <a:pt x="8080647" y="4016797"/>
                  <a:pt x="7828997" y="3983774"/>
                  <a:pt x="7941727" y="4016797"/>
                </a:cubicBezTo>
                <a:cubicBezTo>
                  <a:pt x="7873405" y="4004840"/>
                  <a:pt x="7912121" y="4042987"/>
                  <a:pt x="7941727" y="4016797"/>
                </a:cubicBezTo>
                <a:cubicBezTo>
                  <a:pt x="8003785" y="4019643"/>
                  <a:pt x="8053888" y="4028184"/>
                  <a:pt x="8142706" y="4042987"/>
                </a:cubicBezTo>
                <a:cubicBezTo>
                  <a:pt x="8228677" y="4054943"/>
                  <a:pt x="8379554" y="4087397"/>
                  <a:pt x="8287889" y="4078856"/>
                </a:cubicBezTo>
                <a:cubicBezTo>
                  <a:pt x="8270239" y="4078856"/>
                  <a:pt x="8175159" y="4052097"/>
                  <a:pt x="8151815" y="4061206"/>
                </a:cubicBezTo>
                <a:cubicBezTo>
                  <a:pt x="8151815" y="4040140"/>
                  <a:pt x="8113100" y="4057790"/>
                  <a:pt x="8098297" y="4052097"/>
                </a:cubicBezTo>
                <a:cubicBezTo>
                  <a:pt x="8095451" y="4031600"/>
                  <a:pt x="8060151" y="4049250"/>
                  <a:pt x="8041932" y="4042987"/>
                </a:cubicBezTo>
                <a:cubicBezTo>
                  <a:pt x="8041932" y="4022490"/>
                  <a:pt x="8003785" y="4040140"/>
                  <a:pt x="7988983" y="4034447"/>
                </a:cubicBezTo>
                <a:cubicBezTo>
                  <a:pt x="7967917" y="4004840"/>
                  <a:pt x="7929771" y="4042987"/>
                  <a:pt x="7988983" y="4034447"/>
                </a:cubicBezTo>
                <a:cubicBezTo>
                  <a:pt x="7988983" y="4054943"/>
                  <a:pt x="8027129" y="4037293"/>
                  <a:pt x="8041932" y="4042987"/>
                </a:cubicBezTo>
                <a:cubicBezTo>
                  <a:pt x="8045348" y="4064053"/>
                  <a:pt x="8080647" y="4046403"/>
                  <a:pt x="8098297" y="4052097"/>
                </a:cubicBezTo>
                <a:cubicBezTo>
                  <a:pt x="8098297" y="4072593"/>
                  <a:pt x="8137013" y="4054943"/>
                  <a:pt x="8151815" y="4061206"/>
                </a:cubicBezTo>
                <a:cubicBezTo>
                  <a:pt x="8287889" y="4081703"/>
                  <a:pt x="8459263" y="4123266"/>
                  <a:pt x="8589643" y="4135222"/>
                </a:cubicBezTo>
                <a:cubicBezTo>
                  <a:pt x="8965411" y="4164259"/>
                  <a:pt x="9367370" y="4155719"/>
                  <a:pt x="9719795" y="4170522"/>
                </a:cubicBezTo>
                <a:cubicBezTo>
                  <a:pt x="9805197" y="4173369"/>
                  <a:pt x="9896862" y="4185326"/>
                  <a:pt x="9965183" y="4179063"/>
                </a:cubicBezTo>
                <a:cubicBezTo>
                  <a:pt x="9977139" y="4179063"/>
                  <a:pt x="9991942" y="4161413"/>
                  <a:pt x="10009592" y="4161413"/>
                </a:cubicBezTo>
                <a:cubicBezTo>
                  <a:pt x="10024395" y="4161413"/>
                  <a:pt x="10175272" y="4182479"/>
                  <a:pt x="10175272" y="4188172"/>
                </a:cubicBezTo>
                <a:cubicBezTo>
                  <a:pt x="10175272" y="4212085"/>
                  <a:pt x="9979986" y="4205822"/>
                  <a:pt x="9982833" y="4205822"/>
                </a:cubicBezTo>
                <a:cubicBezTo>
                  <a:pt x="9775591" y="4217779"/>
                  <a:pt x="9284814" y="4217779"/>
                  <a:pt x="9054229" y="4205822"/>
                </a:cubicBezTo>
                <a:cubicBezTo>
                  <a:pt x="8642592" y="4188172"/>
                  <a:pt x="8329452" y="4191019"/>
                  <a:pt x="7971333" y="4126113"/>
                </a:cubicBezTo>
                <a:cubicBezTo>
                  <a:pt x="7832413" y="4099353"/>
                  <a:pt x="7678120" y="4069747"/>
                  <a:pt x="7542046" y="4034447"/>
                </a:cubicBezTo>
                <a:cubicBezTo>
                  <a:pt x="7302351" y="3969540"/>
                  <a:pt x="7036467" y="3859655"/>
                  <a:pt x="6841181" y="3770835"/>
                </a:cubicBezTo>
                <a:cubicBezTo>
                  <a:pt x="6725604" y="3717885"/>
                  <a:pt x="6858831" y="3800442"/>
                  <a:pt x="6885590" y="3815245"/>
                </a:cubicBezTo>
                <a:cubicBezTo>
                  <a:pt x="7151475" y="3954737"/>
                  <a:pt x="7432732" y="4010534"/>
                  <a:pt x="7743595" y="4117003"/>
                </a:cubicBezTo>
                <a:cubicBezTo>
                  <a:pt x="7835259" y="4146609"/>
                  <a:pt x="7648514" y="4114156"/>
                  <a:pt x="7577915" y="4096506"/>
                </a:cubicBezTo>
                <a:cubicBezTo>
                  <a:pt x="7128131" y="3992884"/>
                  <a:pt x="6767166" y="3821508"/>
                  <a:pt x="6456303" y="3623373"/>
                </a:cubicBezTo>
                <a:cubicBezTo>
                  <a:pt x="6181309" y="3448581"/>
                  <a:pt x="5918271" y="3247599"/>
                  <a:pt x="5637014" y="3079070"/>
                </a:cubicBezTo>
                <a:cubicBezTo>
                  <a:pt x="5536809" y="3016441"/>
                  <a:pt x="5442298" y="2942994"/>
                  <a:pt x="5347786" y="2904278"/>
                </a:cubicBezTo>
                <a:cubicBezTo>
                  <a:pt x="5288574" y="2880934"/>
                  <a:pt x="5226516" y="2880934"/>
                  <a:pt x="5163887" y="2859868"/>
                </a:cubicBezTo>
                <a:cubicBezTo>
                  <a:pt x="5084179" y="2830262"/>
                  <a:pt x="5013011" y="2774465"/>
                  <a:pt x="4936149" y="2741442"/>
                </a:cubicBezTo>
                <a:cubicBezTo>
                  <a:pt x="4702717" y="2641236"/>
                  <a:pt x="4445372" y="2546723"/>
                  <a:pt x="4188028" y="2484094"/>
                </a:cubicBezTo>
                <a:cubicBezTo>
                  <a:pt x="4193721" y="2490357"/>
                  <a:pt x="4166962" y="2498897"/>
                  <a:pt x="4161269" y="2493204"/>
                </a:cubicBezTo>
                <a:cubicBezTo>
                  <a:pt x="4158422" y="2490357"/>
                  <a:pt x="4176072" y="2484094"/>
                  <a:pt x="4184612" y="2484094"/>
                </a:cubicBezTo>
                <a:cubicBezTo>
                  <a:pt x="4176072" y="2481248"/>
                  <a:pt x="4164115" y="2478401"/>
                  <a:pt x="4152159" y="2475554"/>
                </a:cubicBezTo>
                <a:cubicBezTo>
                  <a:pt x="4149312" y="2463598"/>
                  <a:pt x="4128817" y="2469291"/>
                  <a:pt x="4116860" y="2466444"/>
                </a:cubicBezTo>
                <a:cubicBezTo>
                  <a:pt x="4104903" y="2439684"/>
                  <a:pt x="4069604" y="2478401"/>
                  <a:pt x="4116860" y="2466444"/>
                </a:cubicBezTo>
                <a:cubicBezTo>
                  <a:pt x="4116860" y="2469291"/>
                  <a:pt x="4116860" y="2472707"/>
                  <a:pt x="4116860" y="2475554"/>
                </a:cubicBezTo>
                <a:cubicBezTo>
                  <a:pt x="4087254" y="2475554"/>
                  <a:pt x="4060494" y="2472707"/>
                  <a:pt x="4042845" y="2457904"/>
                </a:cubicBezTo>
                <a:cubicBezTo>
                  <a:pt x="4092947" y="2466444"/>
                  <a:pt x="4054801" y="2431144"/>
                  <a:pt x="4042845" y="2457904"/>
                </a:cubicBezTo>
                <a:cubicBezTo>
                  <a:pt x="3963136" y="2466444"/>
                  <a:pt x="4075297" y="2431144"/>
                  <a:pt x="3998436" y="2439684"/>
                </a:cubicBezTo>
                <a:cubicBezTo>
                  <a:pt x="3924421" y="2448794"/>
                  <a:pt x="4028042" y="2436838"/>
                  <a:pt x="3951180" y="2431144"/>
                </a:cubicBezTo>
                <a:cubicBezTo>
                  <a:pt x="3933530" y="2413494"/>
                  <a:pt x="3909618" y="2422035"/>
                  <a:pt x="3915880" y="2428297"/>
                </a:cubicBezTo>
                <a:cubicBezTo>
                  <a:pt x="3714332" y="2422035"/>
                  <a:pt x="3516200" y="2369084"/>
                  <a:pt x="3306111" y="2348018"/>
                </a:cubicBezTo>
                <a:cubicBezTo>
                  <a:pt x="3164343" y="2336632"/>
                  <a:pt x="3019160" y="2336632"/>
                  <a:pt x="2868284" y="2330368"/>
                </a:cubicBezTo>
                <a:cubicBezTo>
                  <a:pt x="2616633" y="2321828"/>
                  <a:pt x="2356441" y="2280265"/>
                  <a:pt x="2093404" y="2303609"/>
                </a:cubicBezTo>
                <a:cubicBezTo>
                  <a:pt x="1534306" y="2351434"/>
                  <a:pt x="956989" y="2357128"/>
                  <a:pt x="507774" y="2522810"/>
                </a:cubicBezTo>
                <a:cubicBezTo>
                  <a:pt x="374547" y="2570067"/>
                  <a:pt x="273773" y="2629280"/>
                  <a:pt x="226517" y="2623586"/>
                </a:cubicBezTo>
                <a:cubicBezTo>
                  <a:pt x="172999" y="2614476"/>
                  <a:pt x="217408" y="2590564"/>
                  <a:pt x="191218" y="2575760"/>
                </a:cubicBezTo>
                <a:cubicBezTo>
                  <a:pt x="182108" y="2572913"/>
                  <a:pt x="152502" y="2590564"/>
                  <a:pt x="125743" y="2584870"/>
                </a:cubicBezTo>
                <a:cubicBezTo>
                  <a:pt x="96137" y="2579176"/>
                  <a:pt x="66531" y="2546723"/>
                  <a:pt x="25538" y="2540460"/>
                </a:cubicBezTo>
                <a:cubicBezTo>
                  <a:pt x="-63280" y="2528504"/>
                  <a:pt x="108093" y="2484094"/>
                  <a:pt x="108093" y="2484094"/>
                </a:cubicBezTo>
                <a:cubicBezTo>
                  <a:pt x="110940" y="2460751"/>
                  <a:pt x="19275" y="2472707"/>
                  <a:pt x="34078" y="2431144"/>
                </a:cubicBezTo>
                <a:cubicBezTo>
                  <a:pt x="31232" y="2443101"/>
                  <a:pt x="167305" y="2377625"/>
                  <a:pt x="152502" y="2383888"/>
                </a:cubicBezTo>
                <a:cubicBezTo>
                  <a:pt x="223671" y="2351434"/>
                  <a:pt x="87597" y="2401538"/>
                  <a:pt x="81334" y="2395844"/>
                </a:cubicBezTo>
                <a:cubicBezTo>
                  <a:pt x="78487" y="2392428"/>
                  <a:pt x="108093" y="2365668"/>
                  <a:pt x="108093" y="2365668"/>
                </a:cubicBezTo>
                <a:cubicBezTo>
                  <a:pt x="128590" y="2357128"/>
                  <a:pt x="140546" y="2354282"/>
                  <a:pt x="143393" y="2354282"/>
                </a:cubicBezTo>
                <a:cubicBezTo>
                  <a:pt x="140546" y="2354282"/>
                  <a:pt x="122896" y="2354282"/>
                  <a:pt x="98984" y="2348018"/>
                </a:cubicBezTo>
                <a:cubicBezTo>
                  <a:pt x="-10331" y="2321828"/>
                  <a:pt x="164459" y="2256353"/>
                  <a:pt x="161612" y="2247812"/>
                </a:cubicBezTo>
                <a:cubicBezTo>
                  <a:pt x="152502" y="2209096"/>
                  <a:pt x="90444" y="2247812"/>
                  <a:pt x="90444" y="2221052"/>
                </a:cubicBezTo>
                <a:cubicBezTo>
                  <a:pt x="87597" y="2176643"/>
                  <a:pt x="149656" y="2185752"/>
                  <a:pt x="187802" y="2149883"/>
                </a:cubicBezTo>
                <a:cubicBezTo>
                  <a:pt x="179262" y="2152730"/>
                  <a:pt x="206021" y="2108889"/>
                  <a:pt x="208868" y="2117430"/>
                </a:cubicBezTo>
                <a:cubicBezTo>
                  <a:pt x="206021" y="2091240"/>
                  <a:pt x="179262" y="2108889"/>
                  <a:pt x="191218" y="2085546"/>
                </a:cubicBezTo>
                <a:cubicBezTo>
                  <a:pt x="191218" y="2082699"/>
                  <a:pt x="226517" y="2088393"/>
                  <a:pt x="226517" y="2085546"/>
                </a:cubicBezTo>
                <a:cubicBezTo>
                  <a:pt x="232211" y="2055940"/>
                  <a:pt x="208868" y="2058786"/>
                  <a:pt x="208868" y="2038290"/>
                </a:cubicBezTo>
                <a:cubicBezTo>
                  <a:pt x="202605" y="1969967"/>
                  <a:pt x="256123" y="1993880"/>
                  <a:pt x="288576" y="1984770"/>
                </a:cubicBezTo>
                <a:cubicBezTo>
                  <a:pt x="294270" y="1984770"/>
                  <a:pt x="312489" y="1967120"/>
                  <a:pt x="318182" y="1967120"/>
                </a:cubicBezTo>
                <a:cubicBezTo>
                  <a:pt x="415540" y="1928973"/>
                  <a:pt x="294270" y="1967120"/>
                  <a:pt x="279467" y="1967120"/>
                </a:cubicBezTo>
                <a:cubicBezTo>
                  <a:pt x="261817" y="1967120"/>
                  <a:pt x="182108" y="1958580"/>
                  <a:pt x="208868" y="1919864"/>
                </a:cubicBezTo>
                <a:cubicBezTo>
                  <a:pt x="223671" y="1895951"/>
                  <a:pt x="297686" y="1934667"/>
                  <a:pt x="318182" y="1902214"/>
                </a:cubicBezTo>
                <a:cubicBezTo>
                  <a:pt x="327292" y="1884564"/>
                  <a:pt x="261817" y="1902214"/>
                  <a:pt x="253277" y="1893104"/>
                </a:cubicBezTo>
                <a:cubicBezTo>
                  <a:pt x="256123" y="1895951"/>
                  <a:pt x="258970" y="1840154"/>
                  <a:pt x="253277" y="1857804"/>
                </a:cubicBezTo>
                <a:cubicBezTo>
                  <a:pt x="273773" y="1774678"/>
                  <a:pt x="404153" y="1730269"/>
                  <a:pt x="545921" y="1683012"/>
                </a:cubicBezTo>
                <a:cubicBezTo>
                  <a:pt x="832871" y="1588499"/>
                  <a:pt x="1262158" y="1535549"/>
                  <a:pt x="1584408" y="1511637"/>
                </a:cubicBezTo>
                <a:cubicBezTo>
                  <a:pt x="2418500" y="1449577"/>
                  <a:pt x="3377279" y="1484877"/>
                  <a:pt x="4084407" y="1638603"/>
                </a:cubicBezTo>
                <a:cubicBezTo>
                  <a:pt x="3602171" y="1529287"/>
                  <a:pt x="3117088" y="1443314"/>
                  <a:pt x="2596136" y="1419970"/>
                </a:cubicBezTo>
                <a:cubicBezTo>
                  <a:pt x="2442413" y="1414277"/>
                  <a:pt x="2276733" y="1414277"/>
                  <a:pt x="2111053" y="1419970"/>
                </a:cubicBezTo>
                <a:cubicBezTo>
                  <a:pt x="2075754" y="1422817"/>
                  <a:pt x="1859402" y="1434774"/>
                  <a:pt x="1957330" y="1419970"/>
                </a:cubicBezTo>
                <a:cubicBezTo>
                  <a:pt x="2108207" y="1396058"/>
                  <a:pt x="2291536" y="1393211"/>
                  <a:pt x="2448106" y="1393211"/>
                </a:cubicBezTo>
                <a:cubicBezTo>
                  <a:pt x="2513581" y="1393211"/>
                  <a:pt x="2661042" y="1390364"/>
                  <a:pt x="2548880" y="1375561"/>
                </a:cubicBezTo>
                <a:cubicBezTo>
                  <a:pt x="2403697" y="1355064"/>
                  <a:pt x="2197025" y="1384670"/>
                  <a:pt x="2022235" y="1393211"/>
                </a:cubicBezTo>
                <a:cubicBezTo>
                  <a:pt x="1826950" y="1402320"/>
                  <a:pt x="1649313" y="1405167"/>
                  <a:pt x="1483634" y="1419970"/>
                </a:cubicBezTo>
                <a:cubicBezTo>
                  <a:pt x="1137471" y="1449577"/>
                  <a:pt x="882974" y="1508790"/>
                  <a:pt x="617089" y="1582806"/>
                </a:cubicBezTo>
                <a:cubicBezTo>
                  <a:pt x="584636" y="1594193"/>
                  <a:pt x="338679" y="1665362"/>
                  <a:pt x="471906" y="1612412"/>
                </a:cubicBezTo>
                <a:cubicBezTo>
                  <a:pt x="531118" y="1588499"/>
                  <a:pt x="590330" y="1576543"/>
                  <a:pt x="649542" y="1558893"/>
                </a:cubicBezTo>
                <a:cubicBezTo>
                  <a:pt x="664345" y="1553199"/>
                  <a:pt x="779922" y="1517330"/>
                  <a:pt x="901193" y="1493987"/>
                </a:cubicBezTo>
                <a:cubicBezTo>
                  <a:pt x="1078259" y="1455270"/>
                  <a:pt x="1309414" y="1419970"/>
                  <a:pt x="1448334" y="1410861"/>
                </a:cubicBezTo>
                <a:cubicBezTo>
                  <a:pt x="1891855" y="1381254"/>
                  <a:pt x="2398004" y="1348801"/>
                  <a:pt x="2803378" y="1345954"/>
                </a:cubicBezTo>
                <a:cubicBezTo>
                  <a:pt x="2853481" y="1345954"/>
                  <a:pt x="3028270" y="1352217"/>
                  <a:pt x="2959948" y="1336845"/>
                </a:cubicBezTo>
                <a:cubicBezTo>
                  <a:pt x="2862590" y="1319195"/>
                  <a:pt x="2661042" y="1319195"/>
                  <a:pt x="2587027" y="1310654"/>
                </a:cubicBezTo>
                <a:cubicBezTo>
                  <a:pt x="2510165" y="1304392"/>
                  <a:pt x="2323989" y="1310654"/>
                  <a:pt x="2448106" y="1301545"/>
                </a:cubicBezTo>
                <a:cubicBezTo>
                  <a:pt x="2675845" y="1286742"/>
                  <a:pt x="2906999" y="1307808"/>
                  <a:pt x="3105132" y="1319195"/>
                </a:cubicBezTo>
                <a:cubicBezTo>
                  <a:pt x="3877165" y="1366451"/>
                  <a:pt x="4613899" y="1576543"/>
                  <a:pt x="5229362" y="1848694"/>
                </a:cubicBezTo>
                <a:cubicBezTo>
                  <a:pt x="5229362" y="1857804"/>
                  <a:pt x="5237902" y="1854957"/>
                  <a:pt x="5247012" y="1857804"/>
                </a:cubicBezTo>
                <a:cubicBezTo>
                  <a:pt x="5247012" y="1884564"/>
                  <a:pt x="5285158" y="1848694"/>
                  <a:pt x="5247012" y="1857804"/>
                </a:cubicBezTo>
                <a:cubicBezTo>
                  <a:pt x="5247012" y="1848694"/>
                  <a:pt x="5235056" y="1848694"/>
                  <a:pt x="5229362" y="1848694"/>
                </a:cubicBezTo>
                <a:cubicBezTo>
                  <a:pt x="4823988" y="1647712"/>
                  <a:pt x="4359401" y="1484877"/>
                  <a:pt x="3841865" y="1384670"/>
                </a:cubicBezTo>
                <a:cubicBezTo>
                  <a:pt x="3758741" y="1366451"/>
                  <a:pt x="3504243" y="1325458"/>
                  <a:pt x="3669923" y="1345954"/>
                </a:cubicBezTo>
                <a:cubicBezTo>
                  <a:pt x="3785500" y="1360757"/>
                  <a:pt x="3743938" y="1333998"/>
                  <a:pt x="3687573" y="1319195"/>
                </a:cubicBezTo>
                <a:cubicBezTo>
                  <a:pt x="3622667" y="1301545"/>
                  <a:pt x="3563456" y="1298698"/>
                  <a:pt x="3510506" y="1293004"/>
                </a:cubicBezTo>
                <a:cubicBezTo>
                  <a:pt x="3516200" y="1289588"/>
                  <a:pt x="3421688" y="1263398"/>
                  <a:pt x="3406885" y="1271938"/>
                </a:cubicBezTo>
                <a:cubicBezTo>
                  <a:pt x="3418841" y="1257135"/>
                  <a:pt x="3483747" y="1263398"/>
                  <a:pt x="3495703" y="1266245"/>
                </a:cubicBezTo>
                <a:cubicBezTo>
                  <a:pt x="3625514" y="1271938"/>
                  <a:pt x="3770697" y="1298698"/>
                  <a:pt x="3906771" y="1319195"/>
                </a:cubicBezTo>
                <a:cubicBezTo>
                  <a:pt x="4303036" y="1384670"/>
                  <a:pt x="4666848" y="1508790"/>
                  <a:pt x="4989668" y="1630062"/>
                </a:cubicBezTo>
                <a:cubicBezTo>
                  <a:pt x="4992514" y="1656822"/>
                  <a:pt x="5027814" y="1620953"/>
                  <a:pt x="4989668" y="1630062"/>
                </a:cubicBezTo>
                <a:cubicBezTo>
                  <a:pt x="4924762" y="1576543"/>
                  <a:pt x="4835944" y="1549783"/>
                  <a:pt x="4752819" y="1520746"/>
                </a:cubicBezTo>
                <a:cubicBezTo>
                  <a:pt x="4406657" y="1390364"/>
                  <a:pt x="3992742" y="1310654"/>
                  <a:pt x="3634623" y="1227529"/>
                </a:cubicBezTo>
                <a:cubicBezTo>
                  <a:pt x="3797456" y="1239485"/>
                  <a:pt x="3945487" y="1266245"/>
                  <a:pt x="4081561" y="1293004"/>
                </a:cubicBezTo>
                <a:cubicBezTo>
                  <a:pt x="4090100" y="1295851"/>
                  <a:pt x="4291649" y="1336845"/>
                  <a:pt x="4199984" y="1310654"/>
                </a:cubicBezTo>
                <a:cubicBezTo>
                  <a:pt x="4152159" y="1298698"/>
                  <a:pt x="4176072" y="1301545"/>
                  <a:pt x="4090100" y="1283895"/>
                </a:cubicBezTo>
                <a:cubicBezTo>
                  <a:pt x="4016085" y="1269092"/>
                  <a:pt x="3942070" y="1257135"/>
                  <a:pt x="3889121" y="1236638"/>
                </a:cubicBezTo>
                <a:cubicBezTo>
                  <a:pt x="3735398" y="1183119"/>
                  <a:pt x="4001283" y="1215572"/>
                  <a:pt x="4007545" y="1209879"/>
                </a:cubicBezTo>
                <a:cubicBezTo>
                  <a:pt x="4004698" y="1212725"/>
                  <a:pt x="3803150" y="1159775"/>
                  <a:pt x="3797456" y="1156929"/>
                </a:cubicBezTo>
                <a:cubicBezTo>
                  <a:pt x="4116860" y="1183119"/>
                  <a:pt x="4368511" y="1274785"/>
                  <a:pt x="4643505" y="1345954"/>
                </a:cubicBezTo>
                <a:cubicBezTo>
                  <a:pt x="4646352" y="1375561"/>
                  <a:pt x="4681651" y="1336845"/>
                  <a:pt x="4643505" y="1345954"/>
                </a:cubicBezTo>
                <a:cubicBezTo>
                  <a:pt x="4398117" y="1257135"/>
                  <a:pt x="4211371" y="1200769"/>
                  <a:pt x="3933530" y="1147819"/>
                </a:cubicBezTo>
                <a:cubicBezTo>
                  <a:pt x="3755895" y="1112519"/>
                  <a:pt x="3743938" y="1115366"/>
                  <a:pt x="3552068" y="1073803"/>
                </a:cubicBezTo>
                <a:cubicBezTo>
                  <a:pt x="3528156" y="1068109"/>
                  <a:pt x="3155234" y="1020853"/>
                  <a:pt x="3149541" y="1008896"/>
                </a:cubicBezTo>
                <a:cubicBezTo>
                  <a:pt x="3149541" y="1002634"/>
                  <a:pt x="3184840" y="991246"/>
                  <a:pt x="3187687" y="991246"/>
                </a:cubicBezTo>
                <a:cubicBezTo>
                  <a:pt x="3241205" y="987830"/>
                  <a:pt x="3282768" y="996940"/>
                  <a:pt x="3350520" y="999787"/>
                </a:cubicBezTo>
                <a:cubicBezTo>
                  <a:pt x="3554916" y="1014590"/>
                  <a:pt x="3726288" y="1029393"/>
                  <a:pt x="3915880" y="1056153"/>
                </a:cubicBezTo>
                <a:cubicBezTo>
                  <a:pt x="3924421" y="1056153"/>
                  <a:pt x="4018932" y="1080066"/>
                  <a:pt x="4034304" y="1064693"/>
                </a:cubicBezTo>
                <a:cubicBezTo>
                  <a:pt x="4039998" y="1059000"/>
                  <a:pt x="3918727" y="1038503"/>
                  <a:pt x="3889121" y="1029393"/>
                </a:cubicBezTo>
                <a:cubicBezTo>
                  <a:pt x="3743938" y="987830"/>
                  <a:pt x="4013239" y="1017437"/>
                  <a:pt x="4060494" y="1029393"/>
                </a:cubicBezTo>
                <a:cubicBezTo>
                  <a:pt x="4143619" y="1044196"/>
                  <a:pt x="4326949" y="1088606"/>
                  <a:pt x="4243824" y="1056153"/>
                </a:cubicBezTo>
                <a:cubicBezTo>
                  <a:pt x="4107750" y="1002634"/>
                  <a:pt x="3975092" y="996940"/>
                  <a:pt x="3841865" y="955377"/>
                </a:cubicBezTo>
                <a:cubicBezTo>
                  <a:pt x="3741091" y="922924"/>
                  <a:pt x="3865209" y="932034"/>
                  <a:pt x="3915880" y="937727"/>
                </a:cubicBezTo>
                <a:cubicBezTo>
                  <a:pt x="4042845" y="949684"/>
                  <a:pt x="4087254" y="949684"/>
                  <a:pt x="4208524" y="973027"/>
                </a:cubicBezTo>
                <a:cubicBezTo>
                  <a:pt x="4255780" y="982137"/>
                  <a:pt x="4433416" y="1032240"/>
                  <a:pt x="4326949" y="991246"/>
                </a:cubicBezTo>
                <a:cubicBezTo>
                  <a:pt x="4288233" y="976443"/>
                  <a:pt x="4220481" y="964487"/>
                  <a:pt x="4188028" y="955377"/>
                </a:cubicBezTo>
                <a:cubicBezTo>
                  <a:pt x="4102057" y="932034"/>
                  <a:pt x="4018932" y="896164"/>
                  <a:pt x="3960289" y="881361"/>
                </a:cubicBezTo>
                <a:cubicBezTo>
                  <a:pt x="3889121" y="863711"/>
                  <a:pt x="3776391" y="858017"/>
                  <a:pt x="3705792" y="836951"/>
                </a:cubicBezTo>
                <a:cubicBezTo>
                  <a:pt x="3596477" y="801651"/>
                  <a:pt x="3791194" y="819301"/>
                  <a:pt x="3797456" y="801651"/>
                </a:cubicBezTo>
                <a:cubicBezTo>
                  <a:pt x="3798880" y="795673"/>
                  <a:pt x="3786212" y="792684"/>
                  <a:pt x="3772833" y="791545"/>
                </a:cubicBezTo>
                <a:lnTo>
                  <a:pt x="3755514" y="791122"/>
                </a:lnTo>
                <a:lnTo>
                  <a:pt x="3781951" y="787880"/>
                </a:lnTo>
                <a:cubicBezTo>
                  <a:pt x="3816992" y="786706"/>
                  <a:pt x="3846990" y="794819"/>
                  <a:pt x="3906771" y="801651"/>
                </a:cubicBezTo>
                <a:cubicBezTo>
                  <a:pt x="3927267" y="828411"/>
                  <a:pt x="3965983" y="789695"/>
                  <a:pt x="3906771" y="801651"/>
                </a:cubicBezTo>
                <a:cubicBezTo>
                  <a:pt x="3886274" y="784001"/>
                  <a:pt x="3785500" y="772045"/>
                  <a:pt x="3871471" y="772045"/>
                </a:cubicBezTo>
                <a:cubicBezTo>
                  <a:pt x="3948333" y="772045"/>
                  <a:pt x="4107750" y="819301"/>
                  <a:pt x="4152159" y="819301"/>
                </a:cubicBezTo>
                <a:cubicBezTo>
                  <a:pt x="4173225" y="834105"/>
                  <a:pt x="4199984" y="836951"/>
                  <a:pt x="4235284" y="836951"/>
                </a:cubicBezTo>
                <a:cubicBezTo>
                  <a:pt x="4247240" y="863711"/>
                  <a:pt x="4282540" y="828411"/>
                  <a:pt x="4235284" y="836951"/>
                </a:cubicBezTo>
                <a:cubicBezTo>
                  <a:pt x="4214218" y="822148"/>
                  <a:pt x="4188028" y="819301"/>
                  <a:pt x="4152159" y="819301"/>
                </a:cubicBezTo>
                <a:cubicBezTo>
                  <a:pt x="4054801" y="774892"/>
                  <a:pt x="3924421" y="766351"/>
                  <a:pt x="3815106" y="736745"/>
                </a:cubicBezTo>
                <a:cubicBezTo>
                  <a:pt x="4152159" y="742439"/>
                  <a:pt x="4389007" y="813608"/>
                  <a:pt x="4673111" y="899011"/>
                </a:cubicBezTo>
                <a:cubicBezTo>
                  <a:pt x="4883200" y="967334"/>
                  <a:pt x="5096135" y="1059000"/>
                  <a:pt x="5282312" y="1138709"/>
                </a:cubicBezTo>
                <a:cubicBezTo>
                  <a:pt x="5604561" y="1271938"/>
                  <a:pt x="5832300" y="1429080"/>
                  <a:pt x="6092491" y="1594193"/>
                </a:cubicBezTo>
                <a:cubicBezTo>
                  <a:pt x="6134053" y="1618106"/>
                  <a:pt x="6326492" y="1766138"/>
                  <a:pt x="6356098" y="1757029"/>
                </a:cubicBezTo>
                <a:cubicBezTo>
                  <a:pt x="6373748" y="1751335"/>
                  <a:pt x="6356098" y="1745072"/>
                  <a:pt x="6346989" y="1739379"/>
                </a:cubicBezTo>
                <a:cubicBezTo>
                  <a:pt x="6287777" y="1683012"/>
                  <a:pt x="6169353" y="1612412"/>
                  <a:pt x="6128360" y="1582806"/>
                </a:cubicBezTo>
                <a:cubicBezTo>
                  <a:pt x="5852796" y="1399474"/>
                  <a:pt x="5631320" y="1251442"/>
                  <a:pt x="5326721" y="1100563"/>
                </a:cubicBezTo>
                <a:cubicBezTo>
                  <a:pt x="4962908" y="920077"/>
                  <a:pt x="4584293" y="786848"/>
                  <a:pt x="4161269" y="674685"/>
                </a:cubicBezTo>
                <a:cubicBezTo>
                  <a:pt x="4134509" y="665576"/>
                  <a:pt x="4090100" y="662729"/>
                  <a:pt x="4069604" y="653619"/>
                </a:cubicBezTo>
                <a:cubicBezTo>
                  <a:pt x="4069604" y="653619"/>
                  <a:pt x="4152159" y="650772"/>
                  <a:pt x="4090100" y="635969"/>
                </a:cubicBezTo>
                <a:cubicBezTo>
                  <a:pt x="4022348" y="621166"/>
                  <a:pt x="3871471" y="594406"/>
                  <a:pt x="3841865" y="583019"/>
                </a:cubicBezTo>
                <a:cubicBezTo>
                  <a:pt x="4223327" y="630276"/>
                  <a:pt x="4548993" y="733898"/>
                  <a:pt x="4871243" y="836951"/>
                </a:cubicBezTo>
                <a:cubicBezTo>
                  <a:pt x="4874090" y="848908"/>
                  <a:pt x="4888893" y="846061"/>
                  <a:pt x="4900850" y="846061"/>
                </a:cubicBezTo>
                <a:cubicBezTo>
                  <a:pt x="4900850" y="858017"/>
                  <a:pt x="4915652" y="855171"/>
                  <a:pt x="4927609" y="855171"/>
                </a:cubicBezTo>
                <a:cubicBezTo>
                  <a:pt x="4933302" y="869974"/>
                  <a:pt x="4939565" y="855171"/>
                  <a:pt x="4927609" y="855171"/>
                </a:cubicBezTo>
                <a:cubicBezTo>
                  <a:pt x="4924762" y="843214"/>
                  <a:pt x="4909959" y="848908"/>
                  <a:pt x="4900850" y="846061"/>
                </a:cubicBezTo>
                <a:cubicBezTo>
                  <a:pt x="4898003" y="834105"/>
                  <a:pt x="4883200" y="836951"/>
                  <a:pt x="4871243" y="836951"/>
                </a:cubicBezTo>
                <a:cubicBezTo>
                  <a:pt x="4723213" y="757242"/>
                  <a:pt x="4554687" y="700876"/>
                  <a:pt x="4389007" y="635969"/>
                </a:cubicBezTo>
                <a:cubicBezTo>
                  <a:pt x="4427723" y="645079"/>
                  <a:pt x="4391854" y="609210"/>
                  <a:pt x="4389007" y="635969"/>
                </a:cubicBezTo>
                <a:cubicBezTo>
                  <a:pt x="4326949" y="635969"/>
                  <a:pt x="4303036" y="609210"/>
                  <a:pt x="4353708" y="609210"/>
                </a:cubicBezTo>
                <a:cubicBezTo>
                  <a:pt x="4460175" y="609210"/>
                  <a:pt x="4628702" y="686072"/>
                  <a:pt x="4699871" y="692335"/>
                </a:cubicBezTo>
                <a:cubicBezTo>
                  <a:pt x="4699871" y="700876"/>
                  <a:pt x="4717520" y="698029"/>
                  <a:pt x="4726060" y="700876"/>
                </a:cubicBezTo>
                <a:cubicBezTo>
                  <a:pt x="4729476" y="709985"/>
                  <a:pt x="4744279" y="707139"/>
                  <a:pt x="4752819" y="709985"/>
                </a:cubicBezTo>
                <a:cubicBezTo>
                  <a:pt x="4755666" y="736745"/>
                  <a:pt x="4791535" y="700876"/>
                  <a:pt x="4752819" y="709985"/>
                </a:cubicBezTo>
                <a:cubicBezTo>
                  <a:pt x="4752819" y="698029"/>
                  <a:pt x="4738016" y="700876"/>
                  <a:pt x="4726060" y="700876"/>
                </a:cubicBezTo>
                <a:cubicBezTo>
                  <a:pt x="4726060" y="689489"/>
                  <a:pt x="4711257" y="692335"/>
                  <a:pt x="4699871" y="692335"/>
                </a:cubicBezTo>
                <a:cubicBezTo>
                  <a:pt x="4622439" y="650772"/>
                  <a:pt x="4575183" y="638816"/>
                  <a:pt x="4472132" y="609210"/>
                </a:cubicBezTo>
                <a:cubicBezTo>
                  <a:pt x="4460175" y="606363"/>
                  <a:pt x="4226174" y="547150"/>
                  <a:pt x="4226174" y="535763"/>
                </a:cubicBezTo>
                <a:cubicBezTo>
                  <a:pt x="4226174" y="535763"/>
                  <a:pt x="4439110" y="559106"/>
                  <a:pt x="4353708" y="535763"/>
                </a:cubicBezTo>
                <a:cubicBezTo>
                  <a:pt x="4217634" y="499893"/>
                  <a:pt x="4107750" y="479397"/>
                  <a:pt x="3980786" y="455484"/>
                </a:cubicBezTo>
                <a:cubicBezTo>
                  <a:pt x="3948333" y="449790"/>
                  <a:pt x="3765004" y="408227"/>
                  <a:pt x="3897661" y="425877"/>
                </a:cubicBezTo>
                <a:cubicBezTo>
                  <a:pt x="4214218" y="473134"/>
                  <a:pt x="4456759" y="538610"/>
                  <a:pt x="4717520" y="626860"/>
                </a:cubicBezTo>
                <a:cubicBezTo>
                  <a:pt x="4738016" y="633122"/>
                  <a:pt x="4871243" y="677532"/>
                  <a:pt x="4826834" y="653619"/>
                </a:cubicBezTo>
                <a:cubicBezTo>
                  <a:pt x="4714673" y="600669"/>
                  <a:pt x="4601943" y="553413"/>
                  <a:pt x="4480672" y="517543"/>
                </a:cubicBezTo>
                <a:cubicBezTo>
                  <a:pt x="4601943" y="532347"/>
                  <a:pt x="4687914" y="585866"/>
                  <a:pt x="4800076" y="609210"/>
                </a:cubicBezTo>
                <a:cubicBezTo>
                  <a:pt x="4806338" y="621166"/>
                  <a:pt x="4812031" y="609210"/>
                  <a:pt x="4800076" y="609210"/>
                </a:cubicBezTo>
                <a:cubicBezTo>
                  <a:pt x="4744279" y="579603"/>
                  <a:pt x="4690761" y="547150"/>
                  <a:pt x="4634395" y="517543"/>
                </a:cubicBezTo>
                <a:cubicBezTo>
                  <a:pt x="4702717" y="517543"/>
                  <a:pt x="4740863" y="556260"/>
                  <a:pt x="4791535" y="564800"/>
                </a:cubicBezTo>
                <a:cubicBezTo>
                  <a:pt x="4814878" y="568216"/>
                  <a:pt x="4841637" y="556260"/>
                  <a:pt x="4871243" y="564800"/>
                </a:cubicBezTo>
                <a:cubicBezTo>
                  <a:pt x="4888893" y="568216"/>
                  <a:pt x="4977711" y="621166"/>
                  <a:pt x="5001624" y="618319"/>
                </a:cubicBezTo>
                <a:cubicBezTo>
                  <a:pt x="5042617" y="609210"/>
                  <a:pt x="4945259" y="588713"/>
                  <a:pt x="4936149" y="583019"/>
                </a:cubicBezTo>
                <a:cubicBezTo>
                  <a:pt x="4933302" y="576756"/>
                  <a:pt x="4953799" y="568216"/>
                  <a:pt x="4962908" y="573909"/>
                </a:cubicBezTo>
                <a:cubicBezTo>
                  <a:pt x="4856440" y="499893"/>
                  <a:pt x="4685067" y="443527"/>
                  <a:pt x="4445372" y="381468"/>
                </a:cubicBezTo>
                <a:cubicBezTo>
                  <a:pt x="4326949" y="349014"/>
                  <a:pt x="4057648" y="289802"/>
                  <a:pt x="3933530" y="263611"/>
                </a:cubicBezTo>
                <a:cubicBezTo>
                  <a:pt x="3924421" y="260195"/>
                  <a:pt x="3820800" y="230589"/>
                  <a:pt x="3880012" y="236852"/>
                </a:cubicBezTo>
                <a:cubicBezTo>
                  <a:pt x="4096363" y="257348"/>
                  <a:pt x="4338905" y="307452"/>
                  <a:pt x="4513125" y="316561"/>
                </a:cubicBezTo>
                <a:cubicBezTo>
                  <a:pt x="4510278" y="310868"/>
                  <a:pt x="4531344" y="298911"/>
                  <a:pt x="4545577" y="316561"/>
                </a:cubicBezTo>
                <a:cubicBezTo>
                  <a:pt x="4608206" y="313715"/>
                  <a:pt x="4655462" y="346168"/>
                  <a:pt x="4699871" y="354708"/>
                </a:cubicBezTo>
                <a:cubicBezTo>
                  <a:pt x="4738016" y="360971"/>
                  <a:pt x="4850747" y="370081"/>
                  <a:pt x="4791535" y="346168"/>
                </a:cubicBezTo>
                <a:cubicBezTo>
                  <a:pt x="4666848" y="292648"/>
                  <a:pt x="4537037" y="286955"/>
                  <a:pt x="4427723" y="227742"/>
                </a:cubicBezTo>
                <a:cubicBezTo>
                  <a:pt x="4270583" y="138923"/>
                  <a:pt x="4557534" y="222048"/>
                  <a:pt x="4625855" y="245392"/>
                </a:cubicBezTo>
                <a:cubicBezTo>
                  <a:pt x="4666848" y="257348"/>
                  <a:pt x="4702717" y="266458"/>
                  <a:pt x="4744279" y="281261"/>
                </a:cubicBezTo>
                <a:cubicBezTo>
                  <a:pt x="4785272" y="296065"/>
                  <a:pt x="4912806" y="337058"/>
                  <a:pt x="4853594" y="307452"/>
                </a:cubicBezTo>
                <a:cubicBezTo>
                  <a:pt x="4797228" y="281261"/>
                  <a:pt x="4740863" y="263611"/>
                  <a:pt x="4690761" y="245392"/>
                </a:cubicBezTo>
                <a:cubicBezTo>
                  <a:pt x="4652614" y="230589"/>
                  <a:pt x="4421460" y="121273"/>
                  <a:pt x="4581446" y="153726"/>
                </a:cubicBezTo>
                <a:cubicBezTo>
                  <a:pt x="4649198" y="165682"/>
                  <a:pt x="4720367" y="204398"/>
                  <a:pt x="4791535" y="227742"/>
                </a:cubicBezTo>
                <a:cubicBezTo>
                  <a:pt x="5016427" y="301758"/>
                  <a:pt x="5214559" y="370081"/>
                  <a:pt x="5409845" y="455484"/>
                </a:cubicBezTo>
                <a:cubicBezTo>
                  <a:pt x="5932505" y="677532"/>
                  <a:pt x="6373748" y="1032240"/>
                  <a:pt x="6820115" y="1310654"/>
                </a:cubicBezTo>
                <a:cubicBezTo>
                  <a:pt x="7042160" y="1449577"/>
                  <a:pt x="7293811" y="1576543"/>
                  <a:pt x="7559696" y="1650559"/>
                </a:cubicBezTo>
                <a:cubicBezTo>
                  <a:pt x="7554002" y="1650559"/>
                  <a:pt x="7548309" y="1653406"/>
                  <a:pt x="7542046" y="1656822"/>
                </a:cubicBezTo>
                <a:cubicBezTo>
                  <a:pt x="7542046" y="1656822"/>
                  <a:pt x="7648514" y="1686428"/>
                  <a:pt x="7678120" y="1692122"/>
                </a:cubicBezTo>
                <a:cubicBezTo>
                  <a:pt x="7799391" y="1724575"/>
                  <a:pt x="7994676" y="1780941"/>
                  <a:pt x="8107407" y="1783788"/>
                </a:cubicBezTo>
                <a:cubicBezTo>
                  <a:pt x="8104560" y="1804285"/>
                  <a:pt x="8139859" y="1789482"/>
                  <a:pt x="8151815" y="1792898"/>
                </a:cubicBezTo>
                <a:cubicBezTo>
                  <a:pt x="8189962" y="1821935"/>
                  <a:pt x="8228677" y="1783788"/>
                  <a:pt x="8151815" y="1792898"/>
                </a:cubicBezTo>
                <a:cubicBezTo>
                  <a:pt x="8154663" y="1774678"/>
                  <a:pt x="8119363" y="1789482"/>
                  <a:pt x="8107407" y="1783788"/>
                </a:cubicBezTo>
                <a:cubicBezTo>
                  <a:pt x="7986136" y="1748488"/>
                  <a:pt x="7840953" y="1733685"/>
                  <a:pt x="7722529" y="1692122"/>
                </a:cubicBezTo>
                <a:cubicBezTo>
                  <a:pt x="7728791" y="1697816"/>
                  <a:pt x="7749288" y="1689275"/>
                  <a:pt x="7752135" y="1692122"/>
                </a:cubicBezTo>
                <a:cubicBezTo>
                  <a:pt x="7734485" y="1668209"/>
                  <a:pt x="7648514" y="1659669"/>
                  <a:pt x="7559696" y="1630062"/>
                </a:cubicBezTo>
                <a:cubicBezTo>
                  <a:pt x="6841181" y="1381254"/>
                  <a:pt x="6385135" y="937727"/>
                  <a:pt x="5773088" y="591560"/>
                </a:cubicBezTo>
                <a:cubicBezTo>
                  <a:pt x="5586911" y="485090"/>
                  <a:pt x="5371130" y="396271"/>
                  <a:pt x="5172997" y="298911"/>
                </a:cubicBezTo>
                <a:cubicBezTo>
                  <a:pt x="5149654" y="286955"/>
                  <a:pt x="5042617" y="230589"/>
                  <a:pt x="5119478" y="254502"/>
                </a:cubicBezTo>
                <a:cubicBezTo>
                  <a:pt x="5241318" y="289802"/>
                  <a:pt x="5380239" y="375774"/>
                  <a:pt x="5474750" y="363818"/>
                </a:cubicBezTo>
                <a:cubicBezTo>
                  <a:pt x="5474750" y="390577"/>
                  <a:pt x="5513466" y="354708"/>
                  <a:pt x="5474750" y="363818"/>
                </a:cubicBezTo>
                <a:cubicBezTo>
                  <a:pt x="5380239" y="325671"/>
                  <a:pt x="5232209" y="204398"/>
                  <a:pt x="5119478" y="145186"/>
                </a:cubicBezTo>
                <a:cubicBezTo>
                  <a:pt x="5087026" y="126966"/>
                  <a:pt x="4930455" y="74016"/>
                  <a:pt x="5019273" y="62060"/>
                </a:cubicBezTo>
                <a:cubicBezTo>
                  <a:pt x="5149654" y="91666"/>
                  <a:pt x="5244165" y="150879"/>
                  <a:pt x="5383086" y="171376"/>
                </a:cubicBezTo>
                <a:cubicBezTo>
                  <a:pt x="5385932" y="198136"/>
                  <a:pt x="5421801" y="162835"/>
                  <a:pt x="5383086" y="171376"/>
                </a:cubicBezTo>
                <a:cubicBezTo>
                  <a:pt x="5347786" y="138923"/>
                  <a:pt x="5294268" y="130382"/>
                  <a:pt x="5256121" y="109316"/>
                </a:cubicBezTo>
                <a:cubicBezTo>
                  <a:pt x="5116632" y="32453"/>
                  <a:pt x="5395042" y="141769"/>
                  <a:pt x="5392195" y="145186"/>
                </a:cubicBezTo>
                <a:cubicBezTo>
                  <a:pt x="5421801" y="133229"/>
                  <a:pt x="5306224" y="74016"/>
                  <a:pt x="5299961" y="62060"/>
                </a:cubicBezTo>
                <a:cubicBezTo>
                  <a:pt x="5299961" y="64907"/>
                  <a:pt x="5350633" y="68323"/>
                  <a:pt x="5356326" y="62060"/>
                </a:cubicBezTo>
                <a:cubicBezTo>
                  <a:pt x="5377392" y="38716"/>
                  <a:pt x="5273771" y="26760"/>
                  <a:pt x="5256121"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02489" y="0"/>
            <a:ext cx="3595192" cy="6829264"/>
          </a:xfrm>
          <a:custGeom>
            <a:avLst/>
            <a:gdLst>
              <a:gd name="connsiteX0" fmla="*/ 2125199 w 3595192"/>
              <a:gd name="connsiteY0" fmla="*/ 6827952 h 6829264"/>
              <a:gd name="connsiteX1" fmla="*/ 2128243 w 3595192"/>
              <a:gd name="connsiteY1" fmla="*/ 6828927 h 6829264"/>
              <a:gd name="connsiteX2" fmla="*/ 2128952 w 3595192"/>
              <a:gd name="connsiteY2" fmla="*/ 6829155 h 6829264"/>
              <a:gd name="connsiteX3" fmla="*/ 2122567 w 3595192"/>
              <a:gd name="connsiteY3" fmla="*/ 6827108 h 6829264"/>
              <a:gd name="connsiteX4" fmla="*/ 2124695 w 3595192"/>
              <a:gd name="connsiteY4" fmla="*/ 6827790 h 6829264"/>
              <a:gd name="connsiteX5" fmla="*/ 2125199 w 3595192"/>
              <a:gd name="connsiteY5" fmla="*/ 6827952 h 6829264"/>
              <a:gd name="connsiteX6" fmla="*/ 2115828 w 3595192"/>
              <a:gd name="connsiteY6" fmla="*/ 6825060 h 6829264"/>
              <a:gd name="connsiteX7" fmla="*/ 2122567 w 3595192"/>
              <a:gd name="connsiteY7" fmla="*/ 6827108 h 6829264"/>
              <a:gd name="connsiteX8" fmla="*/ 2115828 w 3595192"/>
              <a:gd name="connsiteY8" fmla="*/ 6825060 h 6829264"/>
              <a:gd name="connsiteX9" fmla="*/ 2142767 w 3595192"/>
              <a:gd name="connsiteY9" fmla="*/ 6724603 h 6829264"/>
              <a:gd name="connsiteX10" fmla="*/ 2143492 w 3595192"/>
              <a:gd name="connsiteY10" fmla="*/ 6726467 h 6829264"/>
              <a:gd name="connsiteX11" fmla="*/ 2143587 w 3595192"/>
              <a:gd name="connsiteY11" fmla="*/ 6726806 h 6829264"/>
              <a:gd name="connsiteX12" fmla="*/ 2141110 w 3595192"/>
              <a:gd name="connsiteY12" fmla="*/ 6720149 h 6829264"/>
              <a:gd name="connsiteX13" fmla="*/ 2142767 w 3595192"/>
              <a:gd name="connsiteY13" fmla="*/ 6724603 h 6829264"/>
              <a:gd name="connsiteX14" fmla="*/ 2141432 w 3595192"/>
              <a:gd name="connsiteY14" fmla="*/ 6721170 h 6829264"/>
              <a:gd name="connsiteX15" fmla="*/ 2141110 w 3595192"/>
              <a:gd name="connsiteY15" fmla="*/ 6720149 h 6829264"/>
              <a:gd name="connsiteX16" fmla="*/ 1951209 w 3595192"/>
              <a:gd name="connsiteY16" fmla="*/ 6373871 h 6829264"/>
              <a:gd name="connsiteX17" fmla="*/ 1945165 w 3595192"/>
              <a:gd name="connsiteY17" fmla="*/ 6375755 h 6829264"/>
              <a:gd name="connsiteX18" fmla="*/ 1961139 w 3595192"/>
              <a:gd name="connsiteY18" fmla="*/ 6400829 h 6829264"/>
              <a:gd name="connsiteX19" fmla="*/ 1951209 w 3595192"/>
              <a:gd name="connsiteY19" fmla="*/ 6373871 h 6829264"/>
              <a:gd name="connsiteX20" fmla="*/ 1676489 w 3595192"/>
              <a:gd name="connsiteY20" fmla="*/ 6365987 h 6829264"/>
              <a:gd name="connsiteX21" fmla="*/ 1679483 w 3595192"/>
              <a:gd name="connsiteY21" fmla="*/ 6370901 h 6829264"/>
              <a:gd name="connsiteX22" fmla="*/ 1675700 w 3595192"/>
              <a:gd name="connsiteY22" fmla="*/ 6367463 h 6829264"/>
              <a:gd name="connsiteX23" fmla="*/ 1778694 w 3595192"/>
              <a:gd name="connsiteY23" fmla="*/ 6305381 h 6829264"/>
              <a:gd name="connsiteX24" fmla="*/ 1783739 w 3595192"/>
              <a:gd name="connsiteY24" fmla="*/ 6320750 h 6829264"/>
              <a:gd name="connsiteX25" fmla="*/ 1778694 w 3595192"/>
              <a:gd name="connsiteY25" fmla="*/ 6305381 h 6829264"/>
              <a:gd name="connsiteX26" fmla="*/ 1778694 w 3595192"/>
              <a:gd name="connsiteY26" fmla="*/ 6295675 h 6829264"/>
              <a:gd name="connsiteX27" fmla="*/ 1778694 w 3595192"/>
              <a:gd name="connsiteY27" fmla="*/ 6305381 h 6829264"/>
              <a:gd name="connsiteX28" fmla="*/ 1778694 w 3595192"/>
              <a:gd name="connsiteY28" fmla="*/ 6295675 h 6829264"/>
              <a:gd name="connsiteX29" fmla="*/ 2135014 w 3595192"/>
              <a:gd name="connsiteY29" fmla="*/ 6264569 h 6829264"/>
              <a:gd name="connsiteX30" fmla="*/ 2137701 w 3595192"/>
              <a:gd name="connsiteY30" fmla="*/ 6264938 h 6829264"/>
              <a:gd name="connsiteX31" fmla="*/ 2139351 w 3595192"/>
              <a:gd name="connsiteY31" fmla="*/ 6272813 h 6829264"/>
              <a:gd name="connsiteX32" fmla="*/ 2132657 w 3595192"/>
              <a:gd name="connsiteY32" fmla="*/ 6260085 h 6829264"/>
              <a:gd name="connsiteX33" fmla="*/ 2135014 w 3595192"/>
              <a:gd name="connsiteY33" fmla="*/ 6264569 h 6829264"/>
              <a:gd name="connsiteX34" fmla="*/ 2133287 w 3595192"/>
              <a:gd name="connsiteY34" fmla="*/ 6264331 h 6829264"/>
              <a:gd name="connsiteX35" fmla="*/ 2132657 w 3595192"/>
              <a:gd name="connsiteY35" fmla="*/ 6260085 h 6829264"/>
              <a:gd name="connsiteX36" fmla="*/ 2169394 w 3595192"/>
              <a:gd name="connsiteY36" fmla="*/ 6151613 h 6829264"/>
              <a:gd name="connsiteX37" fmla="*/ 2170282 w 3595192"/>
              <a:gd name="connsiteY37" fmla="*/ 6151898 h 6829264"/>
              <a:gd name="connsiteX38" fmla="*/ 2170990 w 3595192"/>
              <a:gd name="connsiteY38" fmla="*/ 6152125 h 6829264"/>
              <a:gd name="connsiteX39" fmla="*/ 2164606 w 3595192"/>
              <a:gd name="connsiteY39" fmla="*/ 6150077 h 6829264"/>
              <a:gd name="connsiteX40" fmla="*/ 2166734 w 3595192"/>
              <a:gd name="connsiteY40" fmla="*/ 6150760 h 6829264"/>
              <a:gd name="connsiteX41" fmla="*/ 2169394 w 3595192"/>
              <a:gd name="connsiteY41" fmla="*/ 6151613 h 6829264"/>
              <a:gd name="connsiteX42" fmla="*/ 2137701 w 3595192"/>
              <a:gd name="connsiteY42" fmla="*/ 6084558 h 6829264"/>
              <a:gd name="connsiteX43" fmla="*/ 2153675 w 3595192"/>
              <a:gd name="connsiteY43" fmla="*/ 6125002 h 6829264"/>
              <a:gd name="connsiteX44" fmla="*/ 2137701 w 3595192"/>
              <a:gd name="connsiteY44" fmla="*/ 6084558 h 6829264"/>
              <a:gd name="connsiteX45" fmla="*/ 3117779 w 3595192"/>
              <a:gd name="connsiteY45" fmla="*/ 6071534 h 6829264"/>
              <a:gd name="connsiteX46" fmla="*/ 3118667 w 3595192"/>
              <a:gd name="connsiteY46" fmla="*/ 6071819 h 6829264"/>
              <a:gd name="connsiteX47" fmla="*/ 3119375 w 3595192"/>
              <a:gd name="connsiteY47" fmla="*/ 6072046 h 6829264"/>
              <a:gd name="connsiteX48" fmla="*/ 3112991 w 3595192"/>
              <a:gd name="connsiteY48" fmla="*/ 6069998 h 6829264"/>
              <a:gd name="connsiteX49" fmla="*/ 3115119 w 3595192"/>
              <a:gd name="connsiteY49" fmla="*/ 6070681 h 6829264"/>
              <a:gd name="connsiteX50" fmla="*/ 3117779 w 3595192"/>
              <a:gd name="connsiteY50" fmla="*/ 6071534 h 6829264"/>
              <a:gd name="connsiteX51" fmla="*/ 3070953 w 3595192"/>
              <a:gd name="connsiteY51" fmla="*/ 5895281 h 6829264"/>
              <a:gd name="connsiteX52" fmla="*/ 3075997 w 3595192"/>
              <a:gd name="connsiteY52" fmla="*/ 5910650 h 6829264"/>
              <a:gd name="connsiteX53" fmla="*/ 3070953 w 3595192"/>
              <a:gd name="connsiteY53" fmla="*/ 5895281 h 6829264"/>
              <a:gd name="connsiteX54" fmla="*/ 3065907 w 3595192"/>
              <a:gd name="connsiteY54" fmla="*/ 5879912 h 6829264"/>
              <a:gd name="connsiteX55" fmla="*/ 3070953 w 3595192"/>
              <a:gd name="connsiteY55" fmla="*/ 5895281 h 6829264"/>
              <a:gd name="connsiteX56" fmla="*/ 3065907 w 3595192"/>
              <a:gd name="connsiteY56" fmla="*/ 5879912 h 6829264"/>
              <a:gd name="connsiteX57" fmla="*/ 2036573 w 3595192"/>
              <a:gd name="connsiteY57" fmla="*/ 5860793 h 6829264"/>
              <a:gd name="connsiteX58" fmla="*/ 2034287 w 3595192"/>
              <a:gd name="connsiteY58" fmla="*/ 5865353 h 6829264"/>
              <a:gd name="connsiteX59" fmla="*/ 2039332 w 3595192"/>
              <a:gd name="connsiteY59" fmla="*/ 5875059 h 6829264"/>
              <a:gd name="connsiteX60" fmla="*/ 2039332 w 3595192"/>
              <a:gd name="connsiteY60" fmla="*/ 5861182 h 6829264"/>
              <a:gd name="connsiteX61" fmla="*/ 2036573 w 3595192"/>
              <a:gd name="connsiteY61" fmla="*/ 5860793 h 6829264"/>
              <a:gd name="connsiteX62" fmla="*/ 3049933 w 3595192"/>
              <a:gd name="connsiteY62" fmla="*/ 5840278 h 6829264"/>
              <a:gd name="connsiteX63" fmla="*/ 3065907 w 3595192"/>
              <a:gd name="connsiteY63" fmla="*/ 5879912 h 6829264"/>
              <a:gd name="connsiteX64" fmla="*/ 3049933 w 3595192"/>
              <a:gd name="connsiteY64" fmla="*/ 5840278 h 6829264"/>
              <a:gd name="connsiteX65" fmla="*/ 2869905 w 3595192"/>
              <a:gd name="connsiteY65" fmla="*/ 5770752 h 6829264"/>
              <a:gd name="connsiteX66" fmla="*/ 2878416 w 3595192"/>
              <a:gd name="connsiteY66" fmla="*/ 5794981 h 6829264"/>
              <a:gd name="connsiteX67" fmla="*/ 2867487 w 3595192"/>
              <a:gd name="connsiteY67" fmla="*/ 5774759 h 6829264"/>
              <a:gd name="connsiteX68" fmla="*/ 2869905 w 3595192"/>
              <a:gd name="connsiteY68" fmla="*/ 5770752 h 6829264"/>
              <a:gd name="connsiteX69" fmla="*/ 2904481 w 3595192"/>
              <a:gd name="connsiteY69" fmla="*/ 5759390 h 6829264"/>
              <a:gd name="connsiteX70" fmla="*/ 2909525 w 3595192"/>
              <a:gd name="connsiteY70" fmla="*/ 5774759 h 6829264"/>
              <a:gd name="connsiteX71" fmla="*/ 2904481 w 3595192"/>
              <a:gd name="connsiteY71" fmla="*/ 5759390 h 6829264"/>
              <a:gd name="connsiteX72" fmla="*/ 2888506 w 3595192"/>
              <a:gd name="connsiteY72" fmla="*/ 5719755 h 6829264"/>
              <a:gd name="connsiteX73" fmla="*/ 2904481 w 3595192"/>
              <a:gd name="connsiteY73" fmla="*/ 5759390 h 6829264"/>
              <a:gd name="connsiteX74" fmla="*/ 2888506 w 3595192"/>
              <a:gd name="connsiteY74" fmla="*/ 5719755 h 6829264"/>
              <a:gd name="connsiteX75" fmla="*/ 2002759 w 3595192"/>
              <a:gd name="connsiteY75" fmla="*/ 5711262 h 6829264"/>
              <a:gd name="connsiteX76" fmla="*/ 1997293 w 3595192"/>
              <a:gd name="connsiteY76" fmla="*/ 5714902 h 6829264"/>
              <a:gd name="connsiteX77" fmla="*/ 2008223 w 3595192"/>
              <a:gd name="connsiteY77" fmla="*/ 5714902 h 6829264"/>
              <a:gd name="connsiteX78" fmla="*/ 2002759 w 3595192"/>
              <a:gd name="connsiteY78" fmla="*/ 5711262 h 6829264"/>
              <a:gd name="connsiteX79" fmla="*/ 2831897 w 3595192"/>
              <a:gd name="connsiteY79" fmla="*/ 5686413 h 6829264"/>
              <a:gd name="connsiteX80" fmla="*/ 2836378 w 3595192"/>
              <a:gd name="connsiteY80" fmla="*/ 5689826 h 6829264"/>
              <a:gd name="connsiteX81" fmla="*/ 2833540 w 3595192"/>
              <a:gd name="connsiteY81" fmla="*/ 5687665 h 6829264"/>
              <a:gd name="connsiteX82" fmla="*/ 2827865 w 3595192"/>
              <a:gd name="connsiteY82" fmla="*/ 5683342 h 6829264"/>
              <a:gd name="connsiteX83" fmla="*/ 2830585 w 3595192"/>
              <a:gd name="connsiteY83" fmla="*/ 5685413 h 6829264"/>
              <a:gd name="connsiteX84" fmla="*/ 2831897 w 3595192"/>
              <a:gd name="connsiteY84" fmla="*/ 5686413 h 6829264"/>
              <a:gd name="connsiteX85" fmla="*/ 2828811 w 3595192"/>
              <a:gd name="connsiteY85" fmla="*/ 5684063 h 6829264"/>
              <a:gd name="connsiteX86" fmla="*/ 2827865 w 3595192"/>
              <a:gd name="connsiteY86" fmla="*/ 5683342 h 6829264"/>
              <a:gd name="connsiteX87" fmla="*/ 2873372 w 3595192"/>
              <a:gd name="connsiteY87" fmla="*/ 5679311 h 6829264"/>
              <a:gd name="connsiteX88" fmla="*/ 2878416 w 3595192"/>
              <a:gd name="connsiteY88" fmla="*/ 5694680 h 6829264"/>
              <a:gd name="connsiteX89" fmla="*/ 2873372 w 3595192"/>
              <a:gd name="connsiteY89" fmla="*/ 5679311 h 6829264"/>
              <a:gd name="connsiteX90" fmla="*/ 2857397 w 3595192"/>
              <a:gd name="connsiteY90" fmla="*/ 5639676 h 6829264"/>
              <a:gd name="connsiteX91" fmla="*/ 2873372 w 3595192"/>
              <a:gd name="connsiteY91" fmla="*/ 5679311 h 6829264"/>
              <a:gd name="connsiteX92" fmla="*/ 2857397 w 3595192"/>
              <a:gd name="connsiteY92" fmla="*/ 5639676 h 6829264"/>
              <a:gd name="connsiteX93" fmla="*/ 1347407 w 3595192"/>
              <a:gd name="connsiteY93" fmla="*/ 5617406 h 6829264"/>
              <a:gd name="connsiteX94" fmla="*/ 1345699 w 3595192"/>
              <a:gd name="connsiteY94" fmla="*/ 5619454 h 6829264"/>
              <a:gd name="connsiteX95" fmla="*/ 1356629 w 3595192"/>
              <a:gd name="connsiteY95" fmla="*/ 5619454 h 6829264"/>
              <a:gd name="connsiteX96" fmla="*/ 1347407 w 3595192"/>
              <a:gd name="connsiteY96" fmla="*/ 5617406 h 6829264"/>
              <a:gd name="connsiteX97" fmla="*/ 2847309 w 3595192"/>
              <a:gd name="connsiteY97" fmla="*/ 5614601 h 6829264"/>
              <a:gd name="connsiteX98" fmla="*/ 2857397 w 3595192"/>
              <a:gd name="connsiteY98" fmla="*/ 5639676 h 6829264"/>
              <a:gd name="connsiteX99" fmla="*/ 2847309 w 3595192"/>
              <a:gd name="connsiteY99" fmla="*/ 5614601 h 6829264"/>
              <a:gd name="connsiteX100" fmla="*/ 1340654 w 3595192"/>
              <a:gd name="connsiteY100" fmla="*/ 5604085 h 6829264"/>
              <a:gd name="connsiteX101" fmla="*/ 1340654 w 3595192"/>
              <a:gd name="connsiteY101" fmla="*/ 5604085 h 6829264"/>
              <a:gd name="connsiteX102" fmla="*/ 2931195 w 3595192"/>
              <a:gd name="connsiteY102" fmla="*/ 5555477 h 6829264"/>
              <a:gd name="connsiteX103" fmla="*/ 2930545 w 3595192"/>
              <a:gd name="connsiteY103" fmla="*/ 5558788 h 6829264"/>
              <a:gd name="connsiteX104" fmla="*/ 2945678 w 3595192"/>
              <a:gd name="connsiteY104" fmla="*/ 5579010 h 6829264"/>
              <a:gd name="connsiteX105" fmla="*/ 2932909 w 3595192"/>
              <a:gd name="connsiteY105" fmla="*/ 5555806 h 6829264"/>
              <a:gd name="connsiteX106" fmla="*/ 2931195 w 3595192"/>
              <a:gd name="connsiteY106" fmla="*/ 5555477 h 6829264"/>
              <a:gd name="connsiteX107" fmla="*/ 1293572 w 3595192"/>
              <a:gd name="connsiteY107" fmla="*/ 5524007 h 6829264"/>
              <a:gd name="connsiteX108" fmla="*/ 1335610 w 3595192"/>
              <a:gd name="connsiteY108" fmla="*/ 5594379 h 6829264"/>
              <a:gd name="connsiteX109" fmla="*/ 1293572 w 3595192"/>
              <a:gd name="connsiteY109" fmla="*/ 5524007 h 6829264"/>
              <a:gd name="connsiteX110" fmla="*/ 1881727 w 3595192"/>
              <a:gd name="connsiteY110" fmla="*/ 5511818 h 6829264"/>
              <a:gd name="connsiteX111" fmla="*/ 1877904 w 3595192"/>
              <a:gd name="connsiteY111" fmla="*/ 5514300 h 6829264"/>
              <a:gd name="connsiteX112" fmla="*/ 1893038 w 3595192"/>
              <a:gd name="connsiteY112" fmla="*/ 5534522 h 6829264"/>
              <a:gd name="connsiteX113" fmla="*/ 1881727 w 3595192"/>
              <a:gd name="connsiteY113" fmla="*/ 5511818 h 6829264"/>
              <a:gd name="connsiteX114" fmla="*/ 1903968 w 3595192"/>
              <a:gd name="connsiteY114" fmla="*/ 5498931 h 6829264"/>
              <a:gd name="connsiteX115" fmla="*/ 1945165 w 3595192"/>
              <a:gd name="connsiteY115" fmla="*/ 5583864 h 6829264"/>
              <a:gd name="connsiteX116" fmla="*/ 1987204 w 3595192"/>
              <a:gd name="connsiteY116" fmla="*/ 5669604 h 6829264"/>
              <a:gd name="connsiteX117" fmla="*/ 1919101 w 3595192"/>
              <a:gd name="connsiteY117" fmla="*/ 5514300 h 6829264"/>
              <a:gd name="connsiteX118" fmla="*/ 1903968 w 3595192"/>
              <a:gd name="connsiteY118" fmla="*/ 5498931 h 6829264"/>
              <a:gd name="connsiteX119" fmla="*/ 1428935 w 3595192"/>
              <a:gd name="connsiteY119" fmla="*/ 5498931 h 6829264"/>
              <a:gd name="connsiteX120" fmla="*/ 1449954 w 3595192"/>
              <a:gd name="connsiteY120" fmla="*/ 5534522 h 6829264"/>
              <a:gd name="connsiteX121" fmla="*/ 1465928 w 3595192"/>
              <a:gd name="connsiteY121" fmla="*/ 5558788 h 6829264"/>
              <a:gd name="connsiteX122" fmla="*/ 1533190 w 3595192"/>
              <a:gd name="connsiteY122" fmla="*/ 5704386 h 6829264"/>
              <a:gd name="connsiteX123" fmla="*/ 1554209 w 3595192"/>
              <a:gd name="connsiteY123" fmla="*/ 5719755 h 6829264"/>
              <a:gd name="connsiteX124" fmla="*/ 1465928 w 3595192"/>
              <a:gd name="connsiteY124" fmla="*/ 5558788 h 6829264"/>
              <a:gd name="connsiteX125" fmla="*/ 1449954 w 3595192"/>
              <a:gd name="connsiteY125" fmla="*/ 5534522 h 6829264"/>
              <a:gd name="connsiteX126" fmla="*/ 1428935 w 3595192"/>
              <a:gd name="connsiteY126" fmla="*/ 5498931 h 6829264"/>
              <a:gd name="connsiteX127" fmla="*/ 1874501 w 3595192"/>
              <a:gd name="connsiteY127" fmla="*/ 5480694 h 6829264"/>
              <a:gd name="connsiteX128" fmla="*/ 1872019 w 3595192"/>
              <a:gd name="connsiteY128" fmla="*/ 5489225 h 6829264"/>
              <a:gd name="connsiteX129" fmla="*/ 1874501 w 3595192"/>
              <a:gd name="connsiteY129" fmla="*/ 5480694 h 6829264"/>
              <a:gd name="connsiteX130" fmla="*/ 1870219 w 3595192"/>
              <a:gd name="connsiteY130" fmla="*/ 5436585 h 6829264"/>
              <a:gd name="connsiteX131" fmla="*/ 1866974 w 3595192"/>
              <a:gd name="connsiteY131" fmla="*/ 5439074 h 6829264"/>
              <a:gd name="connsiteX132" fmla="*/ 1903968 w 3595192"/>
              <a:gd name="connsiteY132" fmla="*/ 5489225 h 6829264"/>
              <a:gd name="connsiteX133" fmla="*/ 1870219 w 3595192"/>
              <a:gd name="connsiteY133" fmla="*/ 5436585 h 6829264"/>
              <a:gd name="connsiteX134" fmla="*/ 1791518 w 3595192"/>
              <a:gd name="connsiteY134" fmla="*/ 5295551 h 6829264"/>
              <a:gd name="connsiteX135" fmla="*/ 1788782 w 3595192"/>
              <a:gd name="connsiteY135" fmla="*/ 5298330 h 6829264"/>
              <a:gd name="connsiteX136" fmla="*/ 1825777 w 3595192"/>
              <a:gd name="connsiteY136" fmla="*/ 5363849 h 6829264"/>
              <a:gd name="connsiteX137" fmla="*/ 1866974 w 3595192"/>
              <a:gd name="connsiteY137" fmla="*/ 5418853 h 6829264"/>
              <a:gd name="connsiteX138" fmla="*/ 1795488 w 3595192"/>
              <a:gd name="connsiteY138" fmla="*/ 5296309 h 6829264"/>
              <a:gd name="connsiteX139" fmla="*/ 1791518 w 3595192"/>
              <a:gd name="connsiteY139" fmla="*/ 5295551 h 6829264"/>
              <a:gd name="connsiteX140" fmla="*/ 1761826 w 3595192"/>
              <a:gd name="connsiteY140" fmla="*/ 5287473 h 6829264"/>
              <a:gd name="connsiteX141" fmla="*/ 1788782 w 3595192"/>
              <a:gd name="connsiteY141" fmla="*/ 5353333 h 6829264"/>
              <a:gd name="connsiteX142" fmla="*/ 1830821 w 3595192"/>
              <a:gd name="connsiteY142" fmla="*/ 5408337 h 6829264"/>
              <a:gd name="connsiteX143" fmla="*/ 1835866 w 3595192"/>
              <a:gd name="connsiteY143" fmla="*/ 5418853 h 6829264"/>
              <a:gd name="connsiteX144" fmla="*/ 1830821 w 3595192"/>
              <a:gd name="connsiteY144" fmla="*/ 5408337 h 6829264"/>
              <a:gd name="connsiteX145" fmla="*/ 1773649 w 3595192"/>
              <a:gd name="connsiteY145" fmla="*/ 5298330 h 6829264"/>
              <a:gd name="connsiteX146" fmla="*/ 1761826 w 3595192"/>
              <a:gd name="connsiteY146" fmla="*/ 5287473 h 6829264"/>
              <a:gd name="connsiteX147" fmla="*/ 1497037 w 3595192"/>
              <a:gd name="connsiteY147" fmla="*/ 5138172 h 6829264"/>
              <a:gd name="connsiteX148" fmla="*/ 1497037 w 3595192"/>
              <a:gd name="connsiteY148" fmla="*/ 5143025 h 6829264"/>
              <a:gd name="connsiteX149" fmla="*/ 1539075 w 3595192"/>
              <a:gd name="connsiteY149" fmla="*/ 5218251 h 6829264"/>
              <a:gd name="connsiteX150" fmla="*/ 1809802 w 3595192"/>
              <a:gd name="connsiteY150" fmla="*/ 5710048 h 6829264"/>
              <a:gd name="connsiteX151" fmla="*/ 1825777 w 3595192"/>
              <a:gd name="connsiteY151" fmla="*/ 5729461 h 6829264"/>
              <a:gd name="connsiteX152" fmla="*/ 1591203 w 3595192"/>
              <a:gd name="connsiteY152" fmla="*/ 5282961 h 6829264"/>
              <a:gd name="connsiteX153" fmla="*/ 1497037 w 3595192"/>
              <a:gd name="connsiteY153" fmla="*/ 5138172 h 6829264"/>
              <a:gd name="connsiteX154" fmla="*/ 2951564 w 3595192"/>
              <a:gd name="connsiteY154" fmla="*/ 4726453 h 6829264"/>
              <a:gd name="connsiteX155" fmla="*/ 2971743 w 3595192"/>
              <a:gd name="connsiteY155" fmla="*/ 4726453 h 6829264"/>
              <a:gd name="connsiteX156" fmla="*/ 2951564 w 3595192"/>
              <a:gd name="connsiteY156" fmla="*/ 4726453 h 6829264"/>
              <a:gd name="connsiteX157" fmla="*/ 3399692 w 3595192"/>
              <a:gd name="connsiteY157" fmla="*/ 4631815 h 6829264"/>
              <a:gd name="connsiteX158" fmla="*/ 3399692 w 3595192"/>
              <a:gd name="connsiteY158" fmla="*/ 4631815 h 6829264"/>
              <a:gd name="connsiteX159" fmla="*/ 3401819 w 3595192"/>
              <a:gd name="connsiteY159" fmla="*/ 4625332 h 6829264"/>
              <a:gd name="connsiteX160" fmla="*/ 3399692 w 3595192"/>
              <a:gd name="connsiteY160" fmla="*/ 4631815 h 6829264"/>
              <a:gd name="connsiteX161" fmla="*/ 3401819 w 3595192"/>
              <a:gd name="connsiteY161" fmla="*/ 4625332 h 6829264"/>
              <a:gd name="connsiteX162" fmla="*/ 935904 w 3595192"/>
              <a:gd name="connsiteY162" fmla="*/ 4599119 h 6829264"/>
              <a:gd name="connsiteX163" fmla="*/ 931201 w 3595192"/>
              <a:gd name="connsiteY163" fmla="*/ 4599965 h 6829264"/>
              <a:gd name="connsiteX164" fmla="*/ 929519 w 3595192"/>
              <a:gd name="connsiteY164" fmla="*/ 4606739 h 6829264"/>
              <a:gd name="connsiteX165" fmla="*/ 940449 w 3595192"/>
              <a:gd name="connsiteY165" fmla="*/ 4601078 h 6829264"/>
              <a:gd name="connsiteX166" fmla="*/ 935904 w 3595192"/>
              <a:gd name="connsiteY166" fmla="*/ 4599119 h 6829264"/>
              <a:gd name="connsiteX167" fmla="*/ 3486396 w 3595192"/>
              <a:gd name="connsiteY167" fmla="*/ 4584546 h 6829264"/>
              <a:gd name="connsiteX168" fmla="*/ 3487973 w 3595192"/>
              <a:gd name="connsiteY168" fmla="*/ 4586518 h 6829264"/>
              <a:gd name="connsiteX169" fmla="*/ 3477884 w 3595192"/>
              <a:gd name="connsiteY169" fmla="*/ 4591371 h 6829264"/>
              <a:gd name="connsiteX170" fmla="*/ 3486396 w 3595192"/>
              <a:gd name="connsiteY170" fmla="*/ 4584546 h 6829264"/>
              <a:gd name="connsiteX171" fmla="*/ 3561119 w 3595192"/>
              <a:gd name="connsiteY171" fmla="*/ 4371761 h 6829264"/>
              <a:gd name="connsiteX172" fmla="*/ 3556075 w 3595192"/>
              <a:gd name="connsiteY172" fmla="*/ 4375401 h 6829264"/>
              <a:gd name="connsiteX173" fmla="*/ 3566164 w 3595192"/>
              <a:gd name="connsiteY173" fmla="*/ 4375401 h 6829264"/>
              <a:gd name="connsiteX174" fmla="*/ 3561119 w 3595192"/>
              <a:gd name="connsiteY174" fmla="*/ 4371761 h 6829264"/>
              <a:gd name="connsiteX175" fmla="*/ 403908 w 3595192"/>
              <a:gd name="connsiteY175" fmla="*/ 4106412 h 6829264"/>
              <a:gd name="connsiteX176" fmla="*/ 403199 w 3595192"/>
              <a:gd name="connsiteY176" fmla="*/ 4114943 h 6829264"/>
              <a:gd name="connsiteX177" fmla="*/ 414129 w 3595192"/>
              <a:gd name="connsiteY177" fmla="*/ 4130311 h 6829264"/>
              <a:gd name="connsiteX178" fmla="*/ 403199 w 3595192"/>
              <a:gd name="connsiteY178" fmla="*/ 4114943 h 6829264"/>
              <a:gd name="connsiteX179" fmla="*/ 403908 w 3595192"/>
              <a:gd name="connsiteY179" fmla="*/ 4106412 h 6829264"/>
              <a:gd name="connsiteX180" fmla="*/ 322880 w 3595192"/>
              <a:gd name="connsiteY180" fmla="*/ 3985472 h 6829264"/>
              <a:gd name="connsiteX181" fmla="*/ 325008 w 3595192"/>
              <a:gd name="connsiteY181" fmla="*/ 3989566 h 6829264"/>
              <a:gd name="connsiteX182" fmla="*/ 322880 w 3595192"/>
              <a:gd name="connsiteY182" fmla="*/ 3985472 h 6829264"/>
              <a:gd name="connsiteX183" fmla="*/ 3520001 w 3595192"/>
              <a:gd name="connsiteY183" fmla="*/ 3685416 h 6829264"/>
              <a:gd name="connsiteX184" fmla="*/ 3524966 w 3595192"/>
              <a:gd name="connsiteY184" fmla="*/ 3699180 h 6829264"/>
              <a:gd name="connsiteX185" fmla="*/ 3519081 w 3595192"/>
              <a:gd name="connsiteY185" fmla="*/ 3688664 h 6829264"/>
              <a:gd name="connsiteX186" fmla="*/ 3520001 w 3595192"/>
              <a:gd name="connsiteY186" fmla="*/ 3685416 h 6829264"/>
              <a:gd name="connsiteX187" fmla="*/ 3409269 w 3595192"/>
              <a:gd name="connsiteY187" fmla="*/ 3375983 h 6829264"/>
              <a:gd name="connsiteX188" fmla="*/ 3404737 w 3595192"/>
              <a:gd name="connsiteY188" fmla="*/ 3382909 h 6829264"/>
              <a:gd name="connsiteX189" fmla="*/ 3414826 w 3595192"/>
              <a:gd name="connsiteY189" fmla="*/ 3398277 h 6829264"/>
              <a:gd name="connsiteX190" fmla="*/ 3409269 w 3595192"/>
              <a:gd name="connsiteY190" fmla="*/ 3375983 h 6829264"/>
              <a:gd name="connsiteX191" fmla="*/ 3380796 w 3595192"/>
              <a:gd name="connsiteY191" fmla="*/ 3148079 h 6829264"/>
              <a:gd name="connsiteX192" fmla="*/ 3378673 w 3595192"/>
              <a:gd name="connsiteY192" fmla="*/ 3152379 h 6829264"/>
              <a:gd name="connsiteX193" fmla="*/ 3388763 w 3595192"/>
              <a:gd name="connsiteY193" fmla="*/ 3192822 h 6829264"/>
              <a:gd name="connsiteX194" fmla="*/ 3380796 w 3595192"/>
              <a:gd name="connsiteY194" fmla="*/ 3148079 h 6829264"/>
              <a:gd name="connsiteX195" fmla="*/ 3313154 w 3595192"/>
              <a:gd name="connsiteY195" fmla="*/ 3121388 h 6829264"/>
              <a:gd name="connsiteX196" fmla="*/ 3310571 w 3595192"/>
              <a:gd name="connsiteY196" fmla="*/ 3122451 h 6829264"/>
              <a:gd name="connsiteX197" fmla="*/ 3326546 w 3595192"/>
              <a:gd name="connsiteY197" fmla="*/ 3172601 h 6829264"/>
              <a:gd name="connsiteX198" fmla="*/ 3313154 w 3595192"/>
              <a:gd name="connsiteY198" fmla="*/ 3121388 h 6829264"/>
              <a:gd name="connsiteX199" fmla="*/ 3230493 w 3595192"/>
              <a:gd name="connsiteY199" fmla="*/ 2758206 h 6829264"/>
              <a:gd name="connsiteX200" fmla="*/ 3227335 w 3595192"/>
              <a:gd name="connsiteY200" fmla="*/ 2760883 h 6829264"/>
              <a:gd name="connsiteX201" fmla="*/ 3243310 w 3595192"/>
              <a:gd name="connsiteY201" fmla="*/ 2866846 h 6829264"/>
              <a:gd name="connsiteX202" fmla="*/ 3264329 w 3595192"/>
              <a:gd name="connsiteY202" fmla="*/ 2971999 h 6829264"/>
              <a:gd name="connsiteX203" fmla="*/ 3230493 w 3595192"/>
              <a:gd name="connsiteY203" fmla="*/ 2758206 h 6829264"/>
              <a:gd name="connsiteX204" fmla="*/ 2795181 w 3595192"/>
              <a:gd name="connsiteY204" fmla="*/ 2751176 h 6829264"/>
              <a:gd name="connsiteX205" fmla="*/ 2816200 w 3595192"/>
              <a:gd name="connsiteY205" fmla="*/ 2881405 h 6829264"/>
              <a:gd name="connsiteX206" fmla="*/ 2826290 w 3595192"/>
              <a:gd name="connsiteY206" fmla="*/ 2906480 h 6829264"/>
              <a:gd name="connsiteX207" fmla="*/ 2795181 w 3595192"/>
              <a:gd name="connsiteY207" fmla="*/ 2751176 h 6829264"/>
              <a:gd name="connsiteX208" fmla="*/ 970165 w 3595192"/>
              <a:gd name="connsiteY208" fmla="*/ 2724053 h 6829264"/>
              <a:gd name="connsiteX209" fmla="*/ 971863 w 3595192"/>
              <a:gd name="connsiteY209" fmla="*/ 2724131 h 6829264"/>
              <a:gd name="connsiteX210" fmla="*/ 965672 w 3595192"/>
              <a:gd name="connsiteY210" fmla="*/ 2726101 h 6829264"/>
              <a:gd name="connsiteX211" fmla="*/ 970165 w 3595192"/>
              <a:gd name="connsiteY211" fmla="*/ 2724053 h 6829264"/>
              <a:gd name="connsiteX212" fmla="*/ 1718438 w 3595192"/>
              <a:gd name="connsiteY212" fmla="*/ 2612197 h 6829264"/>
              <a:gd name="connsiteX213" fmla="*/ 1715570 w 3595192"/>
              <a:gd name="connsiteY213" fmla="*/ 2612820 h 6829264"/>
              <a:gd name="connsiteX214" fmla="*/ 1716792 w 3595192"/>
              <a:gd name="connsiteY214" fmla="*/ 2612555 h 6829264"/>
              <a:gd name="connsiteX215" fmla="*/ 1726566 w 3595192"/>
              <a:gd name="connsiteY215" fmla="*/ 2610432 h 6829264"/>
              <a:gd name="connsiteX216" fmla="*/ 1719083 w 3595192"/>
              <a:gd name="connsiteY216" fmla="*/ 2612057 h 6829264"/>
              <a:gd name="connsiteX217" fmla="*/ 1718438 w 3595192"/>
              <a:gd name="connsiteY217" fmla="*/ 2612197 h 6829264"/>
              <a:gd name="connsiteX218" fmla="*/ 1722901 w 3595192"/>
              <a:gd name="connsiteY218" fmla="*/ 2611227 h 6829264"/>
              <a:gd name="connsiteX219" fmla="*/ 1726566 w 3595192"/>
              <a:gd name="connsiteY219" fmla="*/ 2610432 h 6829264"/>
              <a:gd name="connsiteX220" fmla="*/ 1726566 w 3595192"/>
              <a:gd name="connsiteY220" fmla="*/ 2610432 h 6829264"/>
              <a:gd name="connsiteX221" fmla="*/ 1741700 w 3595192"/>
              <a:gd name="connsiteY221" fmla="*/ 2620947 h 6829264"/>
              <a:gd name="connsiteX222" fmla="*/ 1726566 w 3595192"/>
              <a:gd name="connsiteY222" fmla="*/ 2610432 h 6829264"/>
              <a:gd name="connsiteX223" fmla="*/ 1585317 w 3595192"/>
              <a:gd name="connsiteY223" fmla="*/ 2555428 h 6829264"/>
              <a:gd name="connsiteX224" fmla="*/ 1596247 w 3595192"/>
              <a:gd name="connsiteY224" fmla="*/ 2561090 h 6829264"/>
              <a:gd name="connsiteX225" fmla="*/ 1585317 w 3595192"/>
              <a:gd name="connsiteY225" fmla="*/ 2555428 h 6829264"/>
              <a:gd name="connsiteX226" fmla="*/ 1533190 w 3595192"/>
              <a:gd name="connsiteY226" fmla="*/ 2530352 h 6829264"/>
              <a:gd name="connsiteX227" fmla="*/ 1554209 w 3595192"/>
              <a:gd name="connsiteY227" fmla="*/ 2540868 h 6829264"/>
              <a:gd name="connsiteX228" fmla="*/ 1533190 w 3595192"/>
              <a:gd name="connsiteY228" fmla="*/ 2530352 h 6829264"/>
              <a:gd name="connsiteX229" fmla="*/ 1497380 w 3595192"/>
              <a:gd name="connsiteY229" fmla="*/ 2516878 h 6829264"/>
              <a:gd name="connsiteX230" fmla="*/ 1496046 w 3595192"/>
              <a:gd name="connsiteY230" fmla="*/ 2517186 h 6829264"/>
              <a:gd name="connsiteX231" fmla="*/ 1494199 w 3595192"/>
              <a:gd name="connsiteY231" fmla="*/ 2517612 h 6829264"/>
              <a:gd name="connsiteX232" fmla="*/ 1502081 w 3595192"/>
              <a:gd name="connsiteY232" fmla="*/ 2515793 h 6829264"/>
              <a:gd name="connsiteX233" fmla="*/ 1499126 w 3595192"/>
              <a:gd name="connsiteY233" fmla="*/ 2516475 h 6829264"/>
              <a:gd name="connsiteX234" fmla="*/ 1497380 w 3595192"/>
              <a:gd name="connsiteY234" fmla="*/ 2516878 h 6829264"/>
              <a:gd name="connsiteX235" fmla="*/ 1476018 w 3595192"/>
              <a:gd name="connsiteY235" fmla="*/ 2500424 h 6829264"/>
              <a:gd name="connsiteX236" fmla="*/ 1465928 w 3595192"/>
              <a:gd name="connsiteY236" fmla="*/ 2505278 h 6829264"/>
              <a:gd name="connsiteX237" fmla="*/ 1476018 w 3595192"/>
              <a:gd name="connsiteY237" fmla="*/ 2500424 h 6829264"/>
              <a:gd name="connsiteX238" fmla="*/ 1460884 w 3595192"/>
              <a:gd name="connsiteY238" fmla="*/ 2495571 h 6829264"/>
              <a:gd name="connsiteX239" fmla="*/ 1449954 w 3595192"/>
              <a:gd name="connsiteY239" fmla="*/ 2500424 h 6829264"/>
              <a:gd name="connsiteX240" fmla="*/ 1460884 w 3595192"/>
              <a:gd name="connsiteY240" fmla="*/ 2495571 h 6829264"/>
              <a:gd name="connsiteX241" fmla="*/ 3237280 w 3595192"/>
              <a:gd name="connsiteY241" fmla="*/ 2142559 h 6829264"/>
              <a:gd name="connsiteX242" fmla="*/ 3243310 w 3595192"/>
              <a:gd name="connsiteY242" fmla="*/ 2164740 h 6829264"/>
              <a:gd name="connsiteX243" fmla="*/ 3232380 w 3595192"/>
              <a:gd name="connsiteY243" fmla="*/ 2144519 h 6829264"/>
              <a:gd name="connsiteX244" fmla="*/ 3237280 w 3595192"/>
              <a:gd name="connsiteY244" fmla="*/ 2142559 h 6829264"/>
              <a:gd name="connsiteX245" fmla="*/ 3231079 w 3595192"/>
              <a:gd name="connsiteY245" fmla="*/ 2118229 h 6829264"/>
              <a:gd name="connsiteX246" fmla="*/ 3232380 w 3595192"/>
              <a:gd name="connsiteY246" fmla="*/ 2129149 h 6829264"/>
              <a:gd name="connsiteX247" fmla="*/ 3227335 w 3595192"/>
              <a:gd name="connsiteY247" fmla="*/ 2119443 h 6829264"/>
              <a:gd name="connsiteX248" fmla="*/ 3231079 w 3595192"/>
              <a:gd name="connsiteY248" fmla="*/ 2118229 h 6829264"/>
              <a:gd name="connsiteX249" fmla="*/ 3106782 w 3595192"/>
              <a:gd name="connsiteY249" fmla="*/ 2054855 h 6829264"/>
              <a:gd name="connsiteX250" fmla="*/ 3106054 w 3595192"/>
              <a:gd name="connsiteY250" fmla="*/ 2058474 h 6829264"/>
              <a:gd name="connsiteX251" fmla="*/ 3105817 w 3595192"/>
              <a:gd name="connsiteY251" fmla="*/ 2059649 h 6829264"/>
              <a:gd name="connsiteX252" fmla="*/ 3107946 w 3595192"/>
              <a:gd name="connsiteY252" fmla="*/ 2049071 h 6829264"/>
              <a:gd name="connsiteX253" fmla="*/ 3106782 w 3595192"/>
              <a:gd name="connsiteY253" fmla="*/ 2054855 h 6829264"/>
              <a:gd name="connsiteX254" fmla="*/ 3107236 w 3595192"/>
              <a:gd name="connsiteY254" fmla="*/ 2052597 h 6829264"/>
              <a:gd name="connsiteX255" fmla="*/ 3107946 w 3595192"/>
              <a:gd name="connsiteY255" fmla="*/ 2049071 h 6829264"/>
              <a:gd name="connsiteX256" fmla="*/ 3102901 w 3595192"/>
              <a:gd name="connsiteY256" fmla="*/ 2014289 h 6829264"/>
              <a:gd name="connsiteX257" fmla="*/ 3102901 w 3595192"/>
              <a:gd name="connsiteY257" fmla="*/ 2019142 h 6829264"/>
              <a:gd name="connsiteX258" fmla="*/ 3102901 w 3595192"/>
              <a:gd name="connsiteY258" fmla="*/ 2014289 h 6829264"/>
              <a:gd name="connsiteX259" fmla="*/ 3100979 w 3595192"/>
              <a:gd name="connsiteY259" fmla="*/ 1987972 h 6829264"/>
              <a:gd name="connsiteX260" fmla="*/ 3103007 w 3595192"/>
              <a:gd name="connsiteY260" fmla="*/ 1989820 h 6829264"/>
              <a:gd name="connsiteX261" fmla="*/ 3103755 w 3595192"/>
              <a:gd name="connsiteY261" fmla="*/ 1990503 h 6829264"/>
              <a:gd name="connsiteX262" fmla="*/ 3097017 w 3595192"/>
              <a:gd name="connsiteY262" fmla="*/ 1984360 h 6829264"/>
              <a:gd name="connsiteX263" fmla="*/ 3100979 w 3595192"/>
              <a:gd name="connsiteY263" fmla="*/ 1987972 h 6829264"/>
              <a:gd name="connsiteX264" fmla="*/ 3099263 w 3595192"/>
              <a:gd name="connsiteY264" fmla="*/ 1986408 h 6829264"/>
              <a:gd name="connsiteX265" fmla="*/ 3097017 w 3595192"/>
              <a:gd name="connsiteY265" fmla="*/ 1984360 h 6829264"/>
              <a:gd name="connsiteX266" fmla="*/ 3172113 w 3595192"/>
              <a:gd name="connsiteY266" fmla="*/ 1962080 h 6829264"/>
              <a:gd name="connsiteX267" fmla="*/ 3174138 w 3595192"/>
              <a:gd name="connsiteY267" fmla="*/ 1963141 h 6829264"/>
              <a:gd name="connsiteX268" fmla="*/ 3175208 w 3595192"/>
              <a:gd name="connsiteY268" fmla="*/ 2014289 h 6829264"/>
              <a:gd name="connsiteX269" fmla="*/ 3170162 w 3595192"/>
              <a:gd name="connsiteY269" fmla="*/ 1964138 h 6829264"/>
              <a:gd name="connsiteX270" fmla="*/ 3172113 w 3595192"/>
              <a:gd name="connsiteY270" fmla="*/ 1962080 h 6829264"/>
              <a:gd name="connsiteX271" fmla="*/ 3091972 w 3595192"/>
              <a:gd name="connsiteY271" fmla="*/ 1953623 h 6829264"/>
              <a:gd name="connsiteX272" fmla="*/ 3097017 w 3595192"/>
              <a:gd name="connsiteY272" fmla="*/ 1984360 h 6829264"/>
              <a:gd name="connsiteX273" fmla="*/ 3091972 w 3595192"/>
              <a:gd name="connsiteY273" fmla="*/ 1953623 h 6829264"/>
              <a:gd name="connsiteX274" fmla="*/ 3081882 w 3595192"/>
              <a:gd name="connsiteY274" fmla="*/ 1893766 h 6829264"/>
              <a:gd name="connsiteX275" fmla="*/ 3091972 w 3595192"/>
              <a:gd name="connsiteY275" fmla="*/ 1953623 h 6829264"/>
              <a:gd name="connsiteX276" fmla="*/ 3081882 w 3595192"/>
              <a:gd name="connsiteY276" fmla="*/ 1893766 h 6829264"/>
              <a:gd name="connsiteX277" fmla="*/ 3076112 w 3595192"/>
              <a:gd name="connsiteY277" fmla="*/ 1886462 h 6829264"/>
              <a:gd name="connsiteX278" fmla="*/ 3077670 w 3595192"/>
              <a:gd name="connsiteY278" fmla="*/ 1888434 h 6829264"/>
              <a:gd name="connsiteX279" fmla="*/ 3081882 w 3595192"/>
              <a:gd name="connsiteY279" fmla="*/ 1893766 h 6829264"/>
              <a:gd name="connsiteX280" fmla="*/ 3077295 w 3595192"/>
              <a:gd name="connsiteY280" fmla="*/ 1887960 h 6829264"/>
              <a:gd name="connsiteX281" fmla="*/ 3075143 w 3595192"/>
              <a:gd name="connsiteY281" fmla="*/ 1885235 h 6829264"/>
              <a:gd name="connsiteX282" fmla="*/ 3076112 w 3595192"/>
              <a:gd name="connsiteY282" fmla="*/ 1886462 h 6829264"/>
              <a:gd name="connsiteX283" fmla="*/ 3075248 w 3595192"/>
              <a:gd name="connsiteY283" fmla="*/ 1885368 h 6829264"/>
              <a:gd name="connsiteX284" fmla="*/ 3075143 w 3595192"/>
              <a:gd name="connsiteY284" fmla="*/ 1885235 h 6829264"/>
              <a:gd name="connsiteX285" fmla="*/ 2951564 w 3595192"/>
              <a:gd name="connsiteY285" fmla="*/ 1873544 h 6829264"/>
              <a:gd name="connsiteX286" fmla="*/ 2961652 w 3595192"/>
              <a:gd name="connsiteY286" fmla="*/ 1959285 h 6829264"/>
              <a:gd name="connsiteX287" fmla="*/ 2977627 w 3595192"/>
              <a:gd name="connsiteY287" fmla="*/ 2039364 h 6829264"/>
              <a:gd name="connsiteX288" fmla="*/ 3149143 w 3595192"/>
              <a:gd name="connsiteY288" fmla="*/ 3122451 h 6829264"/>
              <a:gd name="connsiteX289" fmla="*/ 3160074 w 3595192"/>
              <a:gd name="connsiteY289" fmla="*/ 3207383 h 6829264"/>
              <a:gd name="connsiteX290" fmla="*/ 3144099 w 3595192"/>
              <a:gd name="connsiteY290" fmla="*/ 3031856 h 6829264"/>
              <a:gd name="connsiteX291" fmla="*/ 2987717 w 3595192"/>
              <a:gd name="connsiteY291" fmla="*/ 2028849 h 6829264"/>
              <a:gd name="connsiteX292" fmla="*/ 2951564 w 3595192"/>
              <a:gd name="connsiteY292" fmla="*/ 1873544 h 6829264"/>
              <a:gd name="connsiteX293" fmla="*/ 2944968 w 3595192"/>
              <a:gd name="connsiteY293" fmla="*/ 1857645 h 6829264"/>
              <a:gd name="connsiteX294" fmla="*/ 2943609 w 3595192"/>
              <a:gd name="connsiteY294" fmla="*/ 1865929 h 6829264"/>
              <a:gd name="connsiteX295" fmla="*/ 2943461 w 3595192"/>
              <a:gd name="connsiteY295" fmla="*/ 1866830 h 6829264"/>
              <a:gd name="connsiteX296" fmla="*/ 2943550 w 3595192"/>
              <a:gd name="connsiteY296" fmla="*/ 1866290 h 6829264"/>
              <a:gd name="connsiteX297" fmla="*/ 2943609 w 3595192"/>
              <a:gd name="connsiteY297" fmla="*/ 1865929 h 6829264"/>
              <a:gd name="connsiteX298" fmla="*/ 2943787 w 3595192"/>
              <a:gd name="connsiteY298" fmla="*/ 1864849 h 6829264"/>
              <a:gd name="connsiteX299" fmla="*/ 2944968 w 3595192"/>
              <a:gd name="connsiteY299" fmla="*/ 1857645 h 6829264"/>
              <a:gd name="connsiteX300" fmla="*/ 3071740 w 3595192"/>
              <a:gd name="connsiteY300" fmla="*/ 1833872 h 6829264"/>
              <a:gd name="connsiteX301" fmla="*/ 3075997 w 3595192"/>
              <a:gd name="connsiteY301" fmla="*/ 1853322 h 6829264"/>
              <a:gd name="connsiteX302" fmla="*/ 3070953 w 3595192"/>
              <a:gd name="connsiteY302" fmla="*/ 1838763 h 6829264"/>
              <a:gd name="connsiteX303" fmla="*/ 3071740 w 3595192"/>
              <a:gd name="connsiteY303" fmla="*/ 1833872 h 6829264"/>
              <a:gd name="connsiteX304" fmla="*/ 2932865 w 3595192"/>
              <a:gd name="connsiteY304" fmla="*/ 1760214 h 6829264"/>
              <a:gd name="connsiteX305" fmla="*/ 2930545 w 3595192"/>
              <a:gd name="connsiteY305" fmla="*/ 1763537 h 6829264"/>
              <a:gd name="connsiteX306" fmla="*/ 2935589 w 3595192"/>
              <a:gd name="connsiteY306" fmla="*/ 1778097 h 6829264"/>
              <a:gd name="connsiteX307" fmla="*/ 2932865 w 3595192"/>
              <a:gd name="connsiteY307" fmla="*/ 1760214 h 6829264"/>
              <a:gd name="connsiteX308" fmla="*/ 2906766 w 3595192"/>
              <a:gd name="connsiteY308" fmla="*/ 1602583 h 6829264"/>
              <a:gd name="connsiteX309" fmla="*/ 2904481 w 3595192"/>
              <a:gd name="connsiteY309" fmla="*/ 1608232 h 6829264"/>
              <a:gd name="connsiteX310" fmla="*/ 2914570 w 3595192"/>
              <a:gd name="connsiteY310" fmla="*/ 1617939 h 6829264"/>
              <a:gd name="connsiteX311" fmla="*/ 2906766 w 3595192"/>
              <a:gd name="connsiteY311" fmla="*/ 1602583 h 6829264"/>
              <a:gd name="connsiteX312" fmla="*/ 2793053 w 3595192"/>
              <a:gd name="connsiteY312" fmla="*/ 1146793 h 6829264"/>
              <a:gd name="connsiteX313" fmla="*/ 2795181 w 3595192"/>
              <a:gd name="connsiteY313" fmla="*/ 1166586 h 6829264"/>
              <a:gd name="connsiteX314" fmla="*/ 2790136 w 3595192"/>
              <a:gd name="connsiteY314" fmla="*/ 1151217 h 6829264"/>
              <a:gd name="connsiteX315" fmla="*/ 2793053 w 3595192"/>
              <a:gd name="connsiteY315" fmla="*/ 1146793 h 6829264"/>
              <a:gd name="connsiteX316" fmla="*/ 2788646 w 3595192"/>
              <a:gd name="connsiteY316" fmla="*/ 1117146 h 6829264"/>
              <a:gd name="connsiteX317" fmla="*/ 2790991 w 3595192"/>
              <a:gd name="connsiteY317" fmla="*/ 1120113 h 6829264"/>
              <a:gd name="connsiteX318" fmla="*/ 2790241 w 3595192"/>
              <a:gd name="connsiteY318" fmla="*/ 1119165 h 6829264"/>
              <a:gd name="connsiteX319" fmla="*/ 2784251 w 3595192"/>
              <a:gd name="connsiteY319" fmla="*/ 1111582 h 6829264"/>
              <a:gd name="connsiteX320" fmla="*/ 2786498 w 3595192"/>
              <a:gd name="connsiteY320" fmla="*/ 1114425 h 6829264"/>
              <a:gd name="connsiteX321" fmla="*/ 2788646 w 3595192"/>
              <a:gd name="connsiteY321" fmla="*/ 1117146 h 6829264"/>
              <a:gd name="connsiteX322" fmla="*/ 2774161 w 3595192"/>
              <a:gd name="connsiteY322" fmla="*/ 1046063 h 6829264"/>
              <a:gd name="connsiteX323" fmla="*/ 2784251 w 3595192"/>
              <a:gd name="connsiteY323" fmla="*/ 1111582 h 6829264"/>
              <a:gd name="connsiteX324" fmla="*/ 2774161 w 3595192"/>
              <a:gd name="connsiteY324" fmla="*/ 1046063 h 6829264"/>
              <a:gd name="connsiteX325" fmla="*/ 2769117 w 3595192"/>
              <a:gd name="connsiteY325" fmla="*/ 1016135 h 6829264"/>
              <a:gd name="connsiteX326" fmla="*/ 2774161 w 3595192"/>
              <a:gd name="connsiteY326" fmla="*/ 1046063 h 6829264"/>
              <a:gd name="connsiteX327" fmla="*/ 2769117 w 3595192"/>
              <a:gd name="connsiteY327" fmla="*/ 1016135 h 6829264"/>
              <a:gd name="connsiteX328" fmla="*/ 2763232 w 3595192"/>
              <a:gd name="connsiteY328" fmla="*/ 991059 h 6829264"/>
              <a:gd name="connsiteX329" fmla="*/ 2769117 w 3595192"/>
              <a:gd name="connsiteY329" fmla="*/ 1016135 h 6829264"/>
              <a:gd name="connsiteX330" fmla="*/ 2763232 w 3595192"/>
              <a:gd name="connsiteY330" fmla="*/ 991059 h 6829264"/>
              <a:gd name="connsiteX331" fmla="*/ 2753142 w 3595192"/>
              <a:gd name="connsiteY331" fmla="*/ 926349 h 6829264"/>
              <a:gd name="connsiteX332" fmla="*/ 2763232 w 3595192"/>
              <a:gd name="connsiteY332" fmla="*/ 991059 h 6829264"/>
              <a:gd name="connsiteX333" fmla="*/ 2753142 w 3595192"/>
              <a:gd name="connsiteY333" fmla="*/ 926349 h 6829264"/>
              <a:gd name="connsiteX334" fmla="*/ 1560475 w 3595192"/>
              <a:gd name="connsiteY334" fmla="*/ 762019 h 6829264"/>
              <a:gd name="connsiteX335" fmla="*/ 1563825 w 3595192"/>
              <a:gd name="connsiteY335" fmla="*/ 762589 h 6829264"/>
              <a:gd name="connsiteX336" fmla="*/ 1549165 w 3595192"/>
              <a:gd name="connsiteY336" fmla="*/ 775898 h 6829264"/>
              <a:gd name="connsiteX337" fmla="*/ 1554209 w 3595192"/>
              <a:gd name="connsiteY337" fmla="*/ 765382 h 6829264"/>
              <a:gd name="connsiteX338" fmla="*/ 1560475 w 3595192"/>
              <a:gd name="connsiteY338" fmla="*/ 762019 h 6829264"/>
              <a:gd name="connsiteX339" fmla="*/ 2454301 w 3595192"/>
              <a:gd name="connsiteY339" fmla="*/ 484580 h 6829264"/>
              <a:gd name="connsiteX340" fmla="*/ 2450467 w 3595192"/>
              <a:gd name="connsiteY340" fmla="*/ 489555 h 6829264"/>
              <a:gd name="connsiteX341" fmla="*/ 2466441 w 3595192"/>
              <a:gd name="connsiteY341" fmla="*/ 580149 h 6829264"/>
              <a:gd name="connsiteX342" fmla="*/ 2497549 w 3595192"/>
              <a:gd name="connsiteY342" fmla="*/ 820386 h 6829264"/>
              <a:gd name="connsiteX343" fmla="*/ 2503434 w 3595192"/>
              <a:gd name="connsiteY343" fmla="*/ 750014 h 6829264"/>
              <a:gd name="connsiteX344" fmla="*/ 2471486 w 3595192"/>
              <a:gd name="connsiteY344" fmla="*/ 575296 h 6829264"/>
              <a:gd name="connsiteX345" fmla="*/ 2454301 w 3595192"/>
              <a:gd name="connsiteY345" fmla="*/ 484580 h 6829264"/>
              <a:gd name="connsiteX346" fmla="*/ 2533624 w 3595192"/>
              <a:gd name="connsiteY346" fmla="*/ 378259 h 6829264"/>
              <a:gd name="connsiteX347" fmla="*/ 2528657 w 3595192"/>
              <a:gd name="connsiteY347" fmla="*/ 384401 h 6829264"/>
              <a:gd name="connsiteX348" fmla="*/ 2539587 w 3595192"/>
              <a:gd name="connsiteY348" fmla="*/ 439405 h 6829264"/>
              <a:gd name="connsiteX349" fmla="*/ 2528657 w 3595192"/>
              <a:gd name="connsiteY349" fmla="*/ 434552 h 6829264"/>
              <a:gd name="connsiteX350" fmla="*/ 2523613 w 3595192"/>
              <a:gd name="connsiteY350" fmla="*/ 449921 h 6829264"/>
              <a:gd name="connsiteX351" fmla="*/ 2534544 w 3595192"/>
              <a:gd name="connsiteY351" fmla="*/ 550221 h 6829264"/>
              <a:gd name="connsiteX352" fmla="*/ 2544632 w 3595192"/>
              <a:gd name="connsiteY352" fmla="*/ 665082 h 6829264"/>
              <a:gd name="connsiteX353" fmla="*/ 2601805 w 3595192"/>
              <a:gd name="connsiteY353" fmla="*/ 895612 h 6829264"/>
              <a:gd name="connsiteX354" fmla="*/ 2648887 w 3595192"/>
              <a:gd name="connsiteY354" fmla="*/ 1146364 h 6829264"/>
              <a:gd name="connsiteX355" fmla="*/ 2753142 w 3595192"/>
              <a:gd name="connsiteY355" fmla="*/ 1592864 h 6829264"/>
              <a:gd name="connsiteX356" fmla="*/ 2753142 w 3595192"/>
              <a:gd name="connsiteY356" fmla="*/ 1547567 h 6829264"/>
              <a:gd name="connsiteX357" fmla="*/ 2716989 w 3595192"/>
              <a:gd name="connsiteY357" fmla="*/ 1326743 h 6829264"/>
              <a:gd name="connsiteX358" fmla="*/ 2669905 w 3595192"/>
              <a:gd name="connsiteY358" fmla="*/ 1025841 h 6829264"/>
              <a:gd name="connsiteX359" fmla="*/ 2664862 w 3595192"/>
              <a:gd name="connsiteY359" fmla="*/ 965984 h 6829264"/>
              <a:gd name="connsiteX360" fmla="*/ 2674951 w 3595192"/>
              <a:gd name="connsiteY360" fmla="*/ 950615 h 6829264"/>
              <a:gd name="connsiteX361" fmla="*/ 2643843 w 3595192"/>
              <a:gd name="connsiteY361" fmla="*/ 740307 h 6829264"/>
              <a:gd name="connsiteX362" fmla="*/ 2622824 w 3595192"/>
              <a:gd name="connsiteY362" fmla="*/ 589856 h 6829264"/>
              <a:gd name="connsiteX363" fmla="*/ 2591715 w 3595192"/>
              <a:gd name="connsiteY363" fmla="*/ 449921 h 6829264"/>
              <a:gd name="connsiteX364" fmla="*/ 2575741 w 3595192"/>
              <a:gd name="connsiteY364" fmla="*/ 434552 h 6829264"/>
              <a:gd name="connsiteX365" fmla="*/ 2570696 w 3595192"/>
              <a:gd name="connsiteY365" fmla="*/ 409477 h 6829264"/>
              <a:gd name="connsiteX366" fmla="*/ 2534544 w 3595192"/>
              <a:gd name="connsiteY366" fmla="*/ 379548 h 6829264"/>
              <a:gd name="connsiteX367" fmla="*/ 2533624 w 3595192"/>
              <a:gd name="connsiteY367" fmla="*/ 378259 h 6829264"/>
              <a:gd name="connsiteX368" fmla="*/ 2678843 w 3595192"/>
              <a:gd name="connsiteY368" fmla="*/ 376842 h 6829264"/>
              <a:gd name="connsiteX369" fmla="*/ 2679936 w 3595192"/>
              <a:gd name="connsiteY369" fmla="*/ 379142 h 6829264"/>
              <a:gd name="connsiteX370" fmla="*/ 2679996 w 3595192"/>
              <a:gd name="connsiteY370" fmla="*/ 379548 h 6829264"/>
              <a:gd name="connsiteX371" fmla="*/ 2676817 w 3595192"/>
              <a:gd name="connsiteY371" fmla="*/ 372571 h 6829264"/>
              <a:gd name="connsiteX372" fmla="*/ 2677371 w 3595192"/>
              <a:gd name="connsiteY372" fmla="*/ 373387 h 6829264"/>
              <a:gd name="connsiteX373" fmla="*/ 2678843 w 3595192"/>
              <a:gd name="connsiteY373" fmla="*/ 376842 h 6829264"/>
              <a:gd name="connsiteX374" fmla="*/ 2341167 w 3595192"/>
              <a:gd name="connsiteY374" fmla="*/ 309176 h 6829264"/>
              <a:gd name="connsiteX375" fmla="*/ 2373116 w 3595192"/>
              <a:gd name="connsiteY375" fmla="*/ 359326 h 6829264"/>
              <a:gd name="connsiteX376" fmla="*/ 2341167 w 3595192"/>
              <a:gd name="connsiteY376" fmla="*/ 309176 h 6829264"/>
              <a:gd name="connsiteX377" fmla="*/ 2339327 w 3595192"/>
              <a:gd name="connsiteY377" fmla="*/ 274369 h 6829264"/>
              <a:gd name="connsiteX378" fmla="*/ 2352097 w 3595192"/>
              <a:gd name="connsiteY378" fmla="*/ 294616 h 6829264"/>
              <a:gd name="connsiteX379" fmla="*/ 2336122 w 3595192"/>
              <a:gd name="connsiteY379" fmla="*/ 279247 h 6829264"/>
              <a:gd name="connsiteX380" fmla="*/ 2339327 w 3595192"/>
              <a:gd name="connsiteY380" fmla="*/ 274369 h 6829264"/>
              <a:gd name="connsiteX381" fmla="*/ 2784251 w 3595192"/>
              <a:gd name="connsiteY381" fmla="*/ 218581 h 6829264"/>
              <a:gd name="connsiteX382" fmla="*/ 2783706 w 3595192"/>
              <a:gd name="connsiteY382" fmla="*/ 218713 h 6829264"/>
              <a:gd name="connsiteX383" fmla="*/ 2783717 w 3595192"/>
              <a:gd name="connsiteY383" fmla="*/ 218692 h 6829264"/>
              <a:gd name="connsiteX384" fmla="*/ 2685881 w 3595192"/>
              <a:gd name="connsiteY384" fmla="*/ 63277 h 6829264"/>
              <a:gd name="connsiteX385" fmla="*/ 2706060 w 3595192"/>
              <a:gd name="connsiteY385" fmla="*/ 73793 h 6829264"/>
              <a:gd name="connsiteX386" fmla="*/ 2737167 w 3595192"/>
              <a:gd name="connsiteY386" fmla="*/ 63277 h 6829264"/>
              <a:gd name="connsiteX387" fmla="*/ 2763232 w 3595192"/>
              <a:gd name="connsiteY387" fmla="*/ 78646 h 6829264"/>
              <a:gd name="connsiteX388" fmla="*/ 2774161 w 3595192"/>
              <a:gd name="connsiteY388" fmla="*/ 113427 h 6829264"/>
              <a:gd name="connsiteX389" fmla="*/ 2805270 w 3595192"/>
              <a:gd name="connsiteY389" fmla="*/ 183799 h 6829264"/>
              <a:gd name="connsiteX390" fmla="*/ 2785407 w 3595192"/>
              <a:gd name="connsiteY390" fmla="*/ 215536 h 6829264"/>
              <a:gd name="connsiteX391" fmla="*/ 2783717 w 3595192"/>
              <a:gd name="connsiteY391" fmla="*/ 218692 h 6829264"/>
              <a:gd name="connsiteX392" fmla="*/ 2779666 w 3595192"/>
              <a:gd name="connsiteY392" fmla="*/ 219530 h 6829264"/>
              <a:gd name="connsiteX393" fmla="*/ 2763232 w 3595192"/>
              <a:gd name="connsiteY393" fmla="*/ 213728 h 6829264"/>
              <a:gd name="connsiteX394" fmla="*/ 2758187 w 3595192"/>
              <a:gd name="connsiteY394" fmla="*/ 233950 h 6829264"/>
              <a:gd name="connsiteX395" fmla="*/ 2732123 w 3595192"/>
              <a:gd name="connsiteY395" fmla="*/ 229097 h 6829264"/>
              <a:gd name="connsiteX396" fmla="*/ 2753142 w 3595192"/>
              <a:gd name="connsiteY396" fmla="*/ 318882 h 6829264"/>
              <a:gd name="connsiteX397" fmla="*/ 2695970 w 3595192"/>
              <a:gd name="connsiteY397" fmla="*/ 259025 h 6829264"/>
              <a:gd name="connsiteX398" fmla="*/ 2695970 w 3595192"/>
              <a:gd name="connsiteY398" fmla="*/ 259025 h 6829264"/>
              <a:gd name="connsiteX399" fmla="*/ 2706060 w 3595192"/>
              <a:gd name="connsiteY399" fmla="*/ 309176 h 6829264"/>
              <a:gd name="connsiteX400" fmla="*/ 2706060 w 3595192"/>
              <a:gd name="connsiteY400" fmla="*/ 339104 h 6829264"/>
              <a:gd name="connsiteX401" fmla="*/ 2695970 w 3595192"/>
              <a:gd name="connsiteY401" fmla="*/ 384401 h 6829264"/>
              <a:gd name="connsiteX402" fmla="*/ 2680415 w 3595192"/>
              <a:gd name="connsiteY402" fmla="*/ 380155 h 6829264"/>
              <a:gd name="connsiteX403" fmla="*/ 2679936 w 3595192"/>
              <a:gd name="connsiteY403" fmla="*/ 379142 h 6829264"/>
              <a:gd name="connsiteX404" fmla="*/ 2676829 w 3595192"/>
              <a:gd name="connsiteY404" fmla="*/ 358429 h 6829264"/>
              <a:gd name="connsiteX405" fmla="*/ 2658977 w 3595192"/>
              <a:gd name="connsiteY405" fmla="*/ 294616 h 6829264"/>
              <a:gd name="connsiteX406" fmla="*/ 2664862 w 3595192"/>
              <a:gd name="connsiteY406" fmla="*/ 339104 h 6829264"/>
              <a:gd name="connsiteX407" fmla="*/ 2638799 w 3595192"/>
              <a:gd name="connsiteY407" fmla="*/ 324544 h 6829264"/>
              <a:gd name="connsiteX408" fmla="*/ 2627867 w 3595192"/>
              <a:gd name="connsiteY408" fmla="*/ 364179 h 6829264"/>
              <a:gd name="connsiteX409" fmla="*/ 2632912 w 3595192"/>
              <a:gd name="connsiteY409" fmla="*/ 389255 h 6829264"/>
              <a:gd name="connsiteX410" fmla="*/ 2622824 w 3595192"/>
              <a:gd name="connsiteY410" fmla="*/ 404623 h 6829264"/>
              <a:gd name="connsiteX411" fmla="*/ 2622824 w 3595192"/>
              <a:gd name="connsiteY411" fmla="*/ 479849 h 6829264"/>
              <a:gd name="connsiteX412" fmla="*/ 2669905 w 3595192"/>
              <a:gd name="connsiteY412" fmla="*/ 785604 h 6829264"/>
              <a:gd name="connsiteX413" fmla="*/ 2695970 w 3595192"/>
              <a:gd name="connsiteY413" fmla="*/ 850315 h 6829264"/>
              <a:gd name="connsiteX414" fmla="*/ 2706060 w 3595192"/>
              <a:gd name="connsiteY414" fmla="*/ 855977 h 6829264"/>
              <a:gd name="connsiteX415" fmla="*/ 2769117 w 3595192"/>
              <a:gd name="connsiteY415" fmla="*/ 1236958 h 6829264"/>
              <a:gd name="connsiteX416" fmla="*/ 2784251 w 3595192"/>
              <a:gd name="connsiteY416" fmla="*/ 1277402 h 6829264"/>
              <a:gd name="connsiteX417" fmla="*/ 2795181 w 3595192"/>
              <a:gd name="connsiteY417" fmla="*/ 1266886 h 6829264"/>
              <a:gd name="connsiteX418" fmla="*/ 2821245 w 3595192"/>
              <a:gd name="connsiteY418" fmla="*/ 1407631 h 6829264"/>
              <a:gd name="connsiteX419" fmla="*/ 2841423 w 3595192"/>
              <a:gd name="connsiteY419" fmla="*/ 1447266 h 6829264"/>
              <a:gd name="connsiteX420" fmla="*/ 2805270 w 3595192"/>
              <a:gd name="connsiteY420" fmla="*/ 1257180 h 6829264"/>
              <a:gd name="connsiteX421" fmla="*/ 2795181 w 3595192"/>
              <a:gd name="connsiteY421" fmla="*/ 1181954 h 6829264"/>
              <a:gd name="connsiteX422" fmla="*/ 2810315 w 3595192"/>
              <a:gd name="connsiteY422" fmla="*/ 1236958 h 6829264"/>
              <a:gd name="connsiteX423" fmla="*/ 2826290 w 3595192"/>
              <a:gd name="connsiteY423" fmla="*/ 1296815 h 6829264"/>
              <a:gd name="connsiteX424" fmla="*/ 2826290 w 3595192"/>
              <a:gd name="connsiteY424" fmla="*/ 1296815 h 6829264"/>
              <a:gd name="connsiteX425" fmla="*/ 2790136 w 3595192"/>
              <a:gd name="connsiteY425" fmla="*/ 1011281 h 6829264"/>
              <a:gd name="connsiteX426" fmla="*/ 2826290 w 3595192"/>
              <a:gd name="connsiteY426" fmla="*/ 1181954 h 6829264"/>
              <a:gd name="connsiteX427" fmla="*/ 2894391 w 3595192"/>
              <a:gd name="connsiteY427" fmla="*/ 1542713 h 6829264"/>
              <a:gd name="connsiteX428" fmla="*/ 2909525 w 3595192"/>
              <a:gd name="connsiteY428" fmla="*/ 1577495 h 6829264"/>
              <a:gd name="connsiteX429" fmla="*/ 2878416 w 3595192"/>
              <a:gd name="connsiteY429" fmla="*/ 1401969 h 6829264"/>
              <a:gd name="connsiteX430" fmla="*/ 2888506 w 3595192"/>
              <a:gd name="connsiteY430" fmla="*/ 1392263 h 6829264"/>
              <a:gd name="connsiteX431" fmla="*/ 2867487 w 3595192"/>
              <a:gd name="connsiteY431" fmla="*/ 1262033 h 6829264"/>
              <a:gd name="connsiteX432" fmla="*/ 2878416 w 3595192"/>
              <a:gd name="connsiteY432" fmla="*/ 1271740 h 6829264"/>
              <a:gd name="connsiteX433" fmla="*/ 2883461 w 3595192"/>
              <a:gd name="connsiteY433" fmla="*/ 1241811 h 6829264"/>
              <a:gd name="connsiteX434" fmla="*/ 2925499 w 3595192"/>
              <a:gd name="connsiteY434" fmla="*/ 1351819 h 6829264"/>
              <a:gd name="connsiteX435" fmla="*/ 2977627 w 3595192"/>
              <a:gd name="connsiteY435" fmla="*/ 1602570 h 6829264"/>
              <a:gd name="connsiteX436" fmla="*/ 3003691 w 3595192"/>
              <a:gd name="connsiteY436" fmla="*/ 1733608 h 6829264"/>
              <a:gd name="connsiteX437" fmla="*/ 3023870 w 3595192"/>
              <a:gd name="connsiteY437" fmla="*/ 1743315 h 6829264"/>
              <a:gd name="connsiteX438" fmla="*/ 3044888 w 3595192"/>
              <a:gd name="connsiteY438" fmla="*/ 1868691 h 6829264"/>
              <a:gd name="connsiteX439" fmla="*/ 3186137 w 3595192"/>
              <a:gd name="connsiteY439" fmla="*/ 2726101 h 6829264"/>
              <a:gd name="connsiteX440" fmla="*/ 3191181 w 3595192"/>
              <a:gd name="connsiteY440" fmla="*/ 2710732 h 6829264"/>
              <a:gd name="connsiteX441" fmla="*/ 3055819 w 3595192"/>
              <a:gd name="connsiteY441" fmla="*/ 1878398 h 6829264"/>
              <a:gd name="connsiteX442" fmla="*/ 3060863 w 3595192"/>
              <a:gd name="connsiteY442" fmla="*/ 1838763 h 6829264"/>
              <a:gd name="connsiteX443" fmla="*/ 3112991 w 3595192"/>
              <a:gd name="connsiteY443" fmla="*/ 2134003 h 6829264"/>
              <a:gd name="connsiteX444" fmla="*/ 3134010 w 3595192"/>
              <a:gd name="connsiteY444" fmla="*/ 2159887 h 6829264"/>
              <a:gd name="connsiteX445" fmla="*/ 3144099 w 3595192"/>
              <a:gd name="connsiteY445" fmla="*/ 2239966 h 6829264"/>
              <a:gd name="connsiteX446" fmla="*/ 3217246 w 3595192"/>
              <a:gd name="connsiteY446" fmla="*/ 2701025 h 6829264"/>
              <a:gd name="connsiteX447" fmla="*/ 3232380 w 3595192"/>
              <a:gd name="connsiteY447" fmla="*/ 2726101 h 6829264"/>
              <a:gd name="connsiteX448" fmla="*/ 3144099 w 3595192"/>
              <a:gd name="connsiteY448" fmla="*/ 2119443 h 6829264"/>
              <a:gd name="connsiteX449" fmla="*/ 3102901 w 3595192"/>
              <a:gd name="connsiteY449" fmla="*/ 1918841 h 6829264"/>
              <a:gd name="connsiteX450" fmla="*/ 3112991 w 3595192"/>
              <a:gd name="connsiteY450" fmla="*/ 1893766 h 6829264"/>
              <a:gd name="connsiteX451" fmla="*/ 3274417 w 3595192"/>
              <a:gd name="connsiteY451" fmla="*/ 2916996 h 6829264"/>
              <a:gd name="connsiteX452" fmla="*/ 3305527 w 3595192"/>
              <a:gd name="connsiteY452" fmla="*/ 3067447 h 6829264"/>
              <a:gd name="connsiteX453" fmla="*/ 3305527 w 3595192"/>
              <a:gd name="connsiteY453" fmla="*/ 3047225 h 6829264"/>
              <a:gd name="connsiteX454" fmla="*/ 3264329 w 3595192"/>
              <a:gd name="connsiteY454" fmla="*/ 2726101 h 6829264"/>
              <a:gd name="connsiteX455" fmla="*/ 3253399 w 3595192"/>
              <a:gd name="connsiteY455" fmla="*/ 2625800 h 6829264"/>
              <a:gd name="connsiteX456" fmla="*/ 3300481 w 3595192"/>
              <a:gd name="connsiteY456" fmla="*/ 2936409 h 6829264"/>
              <a:gd name="connsiteX457" fmla="*/ 3316457 w 3595192"/>
              <a:gd name="connsiteY457" fmla="*/ 2967147 h 6829264"/>
              <a:gd name="connsiteX458" fmla="*/ 3264329 w 3595192"/>
              <a:gd name="connsiteY458" fmla="*/ 2500424 h 6829264"/>
              <a:gd name="connsiteX459" fmla="*/ 3206316 w 3595192"/>
              <a:gd name="connsiteY459" fmla="*/ 2184962 h 6829264"/>
              <a:gd name="connsiteX460" fmla="*/ 3196226 w 3595192"/>
              <a:gd name="connsiteY460" fmla="*/ 2089514 h 6829264"/>
              <a:gd name="connsiteX461" fmla="*/ 3232380 w 3595192"/>
              <a:gd name="connsiteY461" fmla="*/ 2199522 h 6829264"/>
              <a:gd name="connsiteX462" fmla="*/ 3284508 w 3595192"/>
              <a:gd name="connsiteY462" fmla="*/ 2540868 h 6829264"/>
              <a:gd name="connsiteX463" fmla="*/ 3305527 w 3595192"/>
              <a:gd name="connsiteY463" fmla="*/ 2605578 h 6829264"/>
              <a:gd name="connsiteX464" fmla="*/ 3336635 w 3595192"/>
              <a:gd name="connsiteY464" fmla="*/ 2826401 h 6829264"/>
              <a:gd name="connsiteX465" fmla="*/ 3342520 w 3595192"/>
              <a:gd name="connsiteY465" fmla="*/ 2926702 h 6829264"/>
              <a:gd name="connsiteX466" fmla="*/ 3357653 w 3595192"/>
              <a:gd name="connsiteY466" fmla="*/ 2971999 h 6829264"/>
              <a:gd name="connsiteX467" fmla="*/ 3373629 w 3595192"/>
              <a:gd name="connsiteY467" fmla="*/ 3027003 h 6829264"/>
              <a:gd name="connsiteX468" fmla="*/ 3310571 w 3595192"/>
              <a:gd name="connsiteY468" fmla="*/ 2540868 h 6829264"/>
              <a:gd name="connsiteX469" fmla="*/ 3248354 w 3595192"/>
              <a:gd name="connsiteY469" fmla="*/ 2139665 h 6829264"/>
              <a:gd name="connsiteX470" fmla="*/ 3201272 w 3595192"/>
              <a:gd name="connsiteY470" fmla="*/ 1873544 h 6829264"/>
              <a:gd name="connsiteX471" fmla="*/ 3201272 w 3595192"/>
              <a:gd name="connsiteY471" fmla="*/ 1808834 h 6829264"/>
              <a:gd name="connsiteX472" fmla="*/ 3253399 w 3595192"/>
              <a:gd name="connsiteY472" fmla="*/ 2108927 h 6829264"/>
              <a:gd name="connsiteX473" fmla="*/ 3310571 w 3595192"/>
              <a:gd name="connsiteY473" fmla="*/ 2430051 h 6829264"/>
              <a:gd name="connsiteX474" fmla="*/ 3316457 w 3595192"/>
              <a:gd name="connsiteY474" fmla="*/ 2375048 h 6829264"/>
              <a:gd name="connsiteX475" fmla="*/ 3222291 w 3595192"/>
              <a:gd name="connsiteY475" fmla="*/ 1858985 h 6829264"/>
              <a:gd name="connsiteX476" fmla="*/ 3232380 w 3595192"/>
              <a:gd name="connsiteY476" fmla="*/ 1863837 h 6829264"/>
              <a:gd name="connsiteX477" fmla="*/ 3243310 w 3595192"/>
              <a:gd name="connsiteY477" fmla="*/ 1918841 h 6829264"/>
              <a:gd name="connsiteX478" fmla="*/ 3519081 w 3595192"/>
              <a:gd name="connsiteY478" fmla="*/ 3799481 h 6829264"/>
              <a:gd name="connsiteX479" fmla="*/ 3535056 w 3595192"/>
              <a:gd name="connsiteY479" fmla="*/ 4034864 h 6829264"/>
              <a:gd name="connsiteX480" fmla="*/ 3540100 w 3595192"/>
              <a:gd name="connsiteY480" fmla="*/ 4195022 h 6829264"/>
              <a:gd name="connsiteX481" fmla="*/ 3551031 w 3595192"/>
              <a:gd name="connsiteY481" fmla="*/ 4144871 h 6829264"/>
              <a:gd name="connsiteX482" fmla="*/ 3545146 w 3595192"/>
              <a:gd name="connsiteY482" fmla="*/ 4119796 h 6829264"/>
              <a:gd name="connsiteX483" fmla="*/ 3524966 w 3595192"/>
              <a:gd name="connsiteY483" fmla="*/ 3729108 h 6829264"/>
              <a:gd name="connsiteX484" fmla="*/ 3540100 w 3595192"/>
              <a:gd name="connsiteY484" fmla="*/ 3799481 h 6829264"/>
              <a:gd name="connsiteX485" fmla="*/ 3556075 w 3595192"/>
              <a:gd name="connsiteY485" fmla="*/ 4114943 h 6829264"/>
              <a:gd name="connsiteX486" fmla="*/ 3566164 w 3595192"/>
              <a:gd name="connsiteY486" fmla="*/ 4330913 h 6829264"/>
              <a:gd name="connsiteX487" fmla="*/ 3582139 w 3595192"/>
              <a:gd name="connsiteY487" fmla="*/ 4300175 h 6829264"/>
              <a:gd name="connsiteX488" fmla="*/ 3587183 w 3595192"/>
              <a:gd name="connsiteY488" fmla="*/ 4420698 h 6829264"/>
              <a:gd name="connsiteX489" fmla="*/ 3545146 w 3595192"/>
              <a:gd name="connsiteY489" fmla="*/ 4586518 h 6829264"/>
              <a:gd name="connsiteX490" fmla="*/ 3493018 w 3595192"/>
              <a:gd name="connsiteY490" fmla="*/ 4576003 h 6829264"/>
              <a:gd name="connsiteX491" fmla="*/ 3503947 w 3595192"/>
              <a:gd name="connsiteY491" fmla="*/ 4561443 h 6829264"/>
              <a:gd name="connsiteX492" fmla="*/ 3482928 w 3595192"/>
              <a:gd name="connsiteY492" fmla="*/ 4576003 h 6829264"/>
              <a:gd name="connsiteX493" fmla="*/ 3451820 w 3595192"/>
              <a:gd name="connsiteY493" fmla="*/ 4596224 h 6829264"/>
              <a:gd name="connsiteX494" fmla="*/ 3414826 w 3595192"/>
              <a:gd name="connsiteY494" fmla="*/ 4586518 h 6829264"/>
              <a:gd name="connsiteX495" fmla="*/ 3394648 w 3595192"/>
              <a:gd name="connsiteY495" fmla="*/ 4601078 h 6829264"/>
              <a:gd name="connsiteX496" fmla="*/ 3368584 w 3595192"/>
              <a:gd name="connsiteY496" fmla="*/ 4596224 h 6829264"/>
              <a:gd name="connsiteX497" fmla="*/ 3331590 w 3595192"/>
              <a:gd name="connsiteY497" fmla="*/ 4626962 h 6829264"/>
              <a:gd name="connsiteX498" fmla="*/ 3284508 w 3595192"/>
              <a:gd name="connsiteY498" fmla="*/ 4626962 h 6829264"/>
              <a:gd name="connsiteX499" fmla="*/ 3316457 w 3595192"/>
              <a:gd name="connsiteY499" fmla="*/ 4641521 h 6829264"/>
              <a:gd name="connsiteX500" fmla="*/ 3212201 w 3595192"/>
              <a:gd name="connsiteY500" fmla="*/ 4651228 h 6829264"/>
              <a:gd name="connsiteX501" fmla="*/ 3149143 w 3595192"/>
              <a:gd name="connsiteY501" fmla="*/ 4661744 h 6829264"/>
              <a:gd name="connsiteX502" fmla="*/ 3139055 w 3595192"/>
              <a:gd name="connsiteY502" fmla="*/ 4691672 h 6829264"/>
              <a:gd name="connsiteX503" fmla="*/ 2982671 w 3595192"/>
              <a:gd name="connsiteY503" fmla="*/ 4701378 h 6829264"/>
              <a:gd name="connsiteX504" fmla="*/ 2951564 w 3595192"/>
              <a:gd name="connsiteY504" fmla="*/ 4726453 h 6829264"/>
              <a:gd name="connsiteX505" fmla="*/ 2919615 w 3595192"/>
              <a:gd name="connsiteY505" fmla="*/ 4732116 h 6829264"/>
              <a:gd name="connsiteX506" fmla="*/ 2852353 w 3595192"/>
              <a:gd name="connsiteY506" fmla="*/ 4741822 h 6829264"/>
              <a:gd name="connsiteX507" fmla="*/ 2821245 w 3595192"/>
              <a:gd name="connsiteY507" fmla="*/ 4771751 h 6829264"/>
              <a:gd name="connsiteX508" fmla="*/ 2779207 w 3595192"/>
              <a:gd name="connsiteY508" fmla="*/ 4771751 h 6829264"/>
              <a:gd name="connsiteX509" fmla="*/ 2732123 w 3595192"/>
              <a:gd name="connsiteY509" fmla="*/ 4791973 h 6829264"/>
              <a:gd name="connsiteX510" fmla="*/ 2658977 w 3595192"/>
              <a:gd name="connsiteY510" fmla="*/ 4801679 h 6829264"/>
              <a:gd name="connsiteX511" fmla="*/ 2701015 w 3595192"/>
              <a:gd name="connsiteY511" fmla="*/ 4912495 h 6829264"/>
              <a:gd name="connsiteX512" fmla="*/ 2737167 w 3595192"/>
              <a:gd name="connsiteY512" fmla="*/ 5007134 h 6829264"/>
              <a:gd name="connsiteX513" fmla="*/ 2658977 w 3595192"/>
              <a:gd name="connsiteY513" fmla="*/ 4876905 h 6829264"/>
              <a:gd name="connsiteX514" fmla="*/ 2664862 w 3595192"/>
              <a:gd name="connsiteY514" fmla="*/ 4901980 h 6829264"/>
              <a:gd name="connsiteX515" fmla="*/ 2800225 w 3595192"/>
              <a:gd name="connsiteY515" fmla="*/ 5202882 h 6829264"/>
              <a:gd name="connsiteX516" fmla="*/ 2930545 w 3595192"/>
              <a:gd name="connsiteY516" fmla="*/ 5514300 h 6829264"/>
              <a:gd name="connsiteX517" fmla="*/ 3049933 w 3595192"/>
              <a:gd name="connsiteY517" fmla="*/ 5840278 h 6829264"/>
              <a:gd name="connsiteX518" fmla="*/ 2977627 w 3595192"/>
              <a:gd name="connsiteY518" fmla="*/ 5659089 h 6829264"/>
              <a:gd name="connsiteX519" fmla="*/ 2951564 w 3595192"/>
              <a:gd name="connsiteY519" fmla="*/ 5599232 h 6829264"/>
              <a:gd name="connsiteX520" fmla="*/ 2961652 w 3595192"/>
              <a:gd name="connsiteY520" fmla="*/ 5659089 h 6829264"/>
              <a:gd name="connsiteX521" fmla="*/ 3112991 w 3595192"/>
              <a:gd name="connsiteY521" fmla="*/ 6069998 h 6829264"/>
              <a:gd name="connsiteX522" fmla="*/ 2961652 w 3595192"/>
              <a:gd name="connsiteY522" fmla="*/ 5694680 h 6829264"/>
              <a:gd name="connsiteX523" fmla="*/ 2945678 w 3595192"/>
              <a:gd name="connsiteY523" fmla="*/ 5669604 h 6829264"/>
              <a:gd name="connsiteX524" fmla="*/ 2956608 w 3595192"/>
              <a:gd name="connsiteY524" fmla="*/ 5694680 h 6829264"/>
              <a:gd name="connsiteX525" fmla="*/ 3102901 w 3595192"/>
              <a:gd name="connsiteY525" fmla="*/ 6109634 h 6829264"/>
              <a:gd name="connsiteX526" fmla="*/ 3065907 w 3595192"/>
              <a:gd name="connsiteY526" fmla="*/ 6019848 h 6829264"/>
              <a:gd name="connsiteX527" fmla="*/ 3029755 w 3595192"/>
              <a:gd name="connsiteY527" fmla="*/ 5925209 h 6829264"/>
              <a:gd name="connsiteX528" fmla="*/ 3044888 w 3595192"/>
              <a:gd name="connsiteY528" fmla="*/ 5994773 h 6829264"/>
              <a:gd name="connsiteX529" fmla="*/ 3070953 w 3595192"/>
              <a:gd name="connsiteY529" fmla="*/ 6065145 h 6829264"/>
              <a:gd name="connsiteX530" fmla="*/ 3039844 w 3595192"/>
              <a:gd name="connsiteY530" fmla="*/ 6009333 h 6829264"/>
              <a:gd name="connsiteX531" fmla="*/ 2904481 w 3595192"/>
              <a:gd name="connsiteY531" fmla="*/ 5649382 h 6829264"/>
              <a:gd name="connsiteX532" fmla="*/ 2841423 w 3595192"/>
              <a:gd name="connsiteY532" fmla="*/ 5514300 h 6829264"/>
              <a:gd name="connsiteX533" fmla="*/ 2847309 w 3595192"/>
              <a:gd name="connsiteY533" fmla="*/ 5534522 h 6829264"/>
              <a:gd name="connsiteX534" fmla="*/ 2956608 w 3595192"/>
              <a:gd name="connsiteY534" fmla="*/ 5829762 h 6829264"/>
              <a:gd name="connsiteX535" fmla="*/ 2998646 w 3595192"/>
              <a:gd name="connsiteY535" fmla="*/ 5940578 h 6829264"/>
              <a:gd name="connsiteX536" fmla="*/ 2966698 w 3595192"/>
              <a:gd name="connsiteY536" fmla="*/ 5879912 h 6829264"/>
              <a:gd name="connsiteX537" fmla="*/ 2836378 w 3595192"/>
              <a:gd name="connsiteY537" fmla="*/ 5553935 h 6829264"/>
              <a:gd name="connsiteX538" fmla="*/ 2779207 w 3595192"/>
              <a:gd name="connsiteY538" fmla="*/ 5428559 h 6829264"/>
              <a:gd name="connsiteX539" fmla="*/ 2816200 w 3595192"/>
              <a:gd name="connsiteY539" fmla="*/ 5519153 h 6829264"/>
              <a:gd name="connsiteX540" fmla="*/ 2847309 w 3595192"/>
              <a:gd name="connsiteY540" fmla="*/ 5614601 h 6829264"/>
              <a:gd name="connsiteX541" fmla="*/ 2779207 w 3595192"/>
              <a:gd name="connsiteY541" fmla="*/ 5453635 h 6829264"/>
              <a:gd name="connsiteX542" fmla="*/ 2748098 w 3595192"/>
              <a:gd name="connsiteY542" fmla="*/ 5408337 h 6829264"/>
              <a:gd name="connsiteX543" fmla="*/ 2664862 w 3595192"/>
              <a:gd name="connsiteY543" fmla="*/ 5227957 h 6829264"/>
              <a:gd name="connsiteX544" fmla="*/ 2648887 w 3595192"/>
              <a:gd name="connsiteY544" fmla="*/ 5202882 h 6829264"/>
              <a:gd name="connsiteX545" fmla="*/ 2664862 w 3595192"/>
              <a:gd name="connsiteY545" fmla="*/ 5253033 h 6829264"/>
              <a:gd name="connsiteX546" fmla="*/ 2821245 w 3595192"/>
              <a:gd name="connsiteY546" fmla="*/ 5649382 h 6829264"/>
              <a:gd name="connsiteX547" fmla="*/ 2679996 w 3595192"/>
              <a:gd name="connsiteY547" fmla="*/ 5323405 h 6829264"/>
              <a:gd name="connsiteX548" fmla="*/ 2648887 w 3595192"/>
              <a:gd name="connsiteY548" fmla="*/ 5293477 h 6829264"/>
              <a:gd name="connsiteX549" fmla="*/ 2805270 w 3595192"/>
              <a:gd name="connsiteY549" fmla="*/ 5684164 h 6829264"/>
              <a:gd name="connsiteX550" fmla="*/ 2805270 w 3595192"/>
              <a:gd name="connsiteY550" fmla="*/ 5724608 h 6829264"/>
              <a:gd name="connsiteX551" fmla="*/ 2690925 w 3595192"/>
              <a:gd name="connsiteY551" fmla="*/ 5469002 h 6829264"/>
              <a:gd name="connsiteX552" fmla="*/ 2664862 w 3595192"/>
              <a:gd name="connsiteY552" fmla="*/ 5428559 h 6829264"/>
              <a:gd name="connsiteX553" fmla="*/ 2836378 w 3595192"/>
              <a:gd name="connsiteY553" fmla="*/ 5854837 h 6829264"/>
              <a:gd name="connsiteX554" fmla="*/ 2894391 w 3595192"/>
              <a:gd name="connsiteY554" fmla="*/ 6014995 h 6829264"/>
              <a:gd name="connsiteX555" fmla="*/ 2899436 w 3595192"/>
              <a:gd name="connsiteY555" fmla="*/ 6074852 h 6829264"/>
              <a:gd name="connsiteX556" fmla="*/ 2935589 w 3595192"/>
              <a:gd name="connsiteY556" fmla="*/ 6190521 h 6829264"/>
              <a:gd name="connsiteX557" fmla="*/ 2935589 w 3595192"/>
              <a:gd name="connsiteY557" fmla="*/ 6225303 h 6829264"/>
              <a:gd name="connsiteX558" fmla="*/ 2956608 w 3595192"/>
              <a:gd name="connsiteY558" fmla="*/ 6295675 h 6829264"/>
              <a:gd name="connsiteX559" fmla="*/ 2971743 w 3595192"/>
              <a:gd name="connsiteY559" fmla="*/ 6365238 h 6829264"/>
              <a:gd name="connsiteX560" fmla="*/ 2940633 w 3595192"/>
              <a:gd name="connsiteY560" fmla="*/ 6295675 h 6829264"/>
              <a:gd name="connsiteX561" fmla="*/ 2940633 w 3595192"/>
              <a:gd name="connsiteY561" fmla="*/ 6345826 h 6829264"/>
              <a:gd name="connsiteX562" fmla="*/ 2888506 w 3595192"/>
              <a:gd name="connsiteY562" fmla="*/ 6195375 h 6829264"/>
              <a:gd name="connsiteX563" fmla="*/ 2878416 w 3595192"/>
              <a:gd name="connsiteY563" fmla="*/ 6209934 h 6829264"/>
              <a:gd name="connsiteX564" fmla="*/ 2894391 w 3595192"/>
              <a:gd name="connsiteY564" fmla="*/ 6285160 h 6829264"/>
              <a:gd name="connsiteX565" fmla="*/ 2930545 w 3595192"/>
              <a:gd name="connsiteY565" fmla="*/ 6405683 h 6829264"/>
              <a:gd name="connsiteX566" fmla="*/ 2904481 w 3595192"/>
              <a:gd name="connsiteY566" fmla="*/ 6345826 h 6829264"/>
              <a:gd name="connsiteX567" fmla="*/ 2873372 w 3595192"/>
              <a:gd name="connsiteY567" fmla="*/ 6285160 h 6829264"/>
              <a:gd name="connsiteX568" fmla="*/ 2894391 w 3595192"/>
              <a:gd name="connsiteY568" fmla="*/ 6375755 h 6829264"/>
              <a:gd name="connsiteX569" fmla="*/ 2919615 w 3595192"/>
              <a:gd name="connsiteY569" fmla="*/ 6465539 h 6829264"/>
              <a:gd name="connsiteX570" fmla="*/ 2888506 w 3595192"/>
              <a:gd name="connsiteY570" fmla="*/ 6375755 h 6829264"/>
              <a:gd name="connsiteX571" fmla="*/ 2873372 w 3595192"/>
              <a:gd name="connsiteY571" fmla="*/ 6391123 h 6829264"/>
              <a:gd name="connsiteX572" fmla="*/ 2862443 w 3595192"/>
              <a:gd name="connsiteY572" fmla="*/ 6365238 h 6829264"/>
              <a:gd name="connsiteX573" fmla="*/ 2847309 w 3595192"/>
              <a:gd name="connsiteY573" fmla="*/ 6355532 h 6829264"/>
              <a:gd name="connsiteX574" fmla="*/ 2867487 w 3595192"/>
              <a:gd name="connsiteY574" fmla="*/ 6430758 h 6829264"/>
              <a:gd name="connsiteX575" fmla="*/ 2847309 w 3595192"/>
              <a:gd name="connsiteY575" fmla="*/ 6441273 h 6829264"/>
              <a:gd name="connsiteX576" fmla="*/ 2847309 w 3595192"/>
              <a:gd name="connsiteY576" fmla="*/ 6430758 h 6829264"/>
              <a:gd name="connsiteX577" fmla="*/ 2847309 w 3595192"/>
              <a:gd name="connsiteY577" fmla="*/ 6441273 h 6829264"/>
              <a:gd name="connsiteX578" fmla="*/ 2862443 w 3595192"/>
              <a:gd name="connsiteY578" fmla="*/ 6480908 h 6829264"/>
              <a:gd name="connsiteX579" fmla="*/ 2847309 w 3595192"/>
              <a:gd name="connsiteY579" fmla="*/ 6460686 h 6829264"/>
              <a:gd name="connsiteX580" fmla="*/ 2805270 w 3595192"/>
              <a:gd name="connsiteY580" fmla="*/ 6391123 h 6829264"/>
              <a:gd name="connsiteX581" fmla="*/ 2821245 w 3595192"/>
              <a:gd name="connsiteY581" fmla="*/ 6455833 h 6829264"/>
              <a:gd name="connsiteX582" fmla="*/ 2826290 w 3595192"/>
              <a:gd name="connsiteY582" fmla="*/ 6516499 h 6829264"/>
              <a:gd name="connsiteX583" fmla="*/ 2800225 w 3595192"/>
              <a:gd name="connsiteY583" fmla="*/ 6450980 h 6829264"/>
              <a:gd name="connsiteX584" fmla="*/ 2722035 w 3595192"/>
              <a:gd name="connsiteY584" fmla="*/ 6260085 h 6829264"/>
              <a:gd name="connsiteX585" fmla="*/ 2690925 w 3595192"/>
              <a:gd name="connsiteY585" fmla="*/ 6200228 h 6829264"/>
              <a:gd name="connsiteX586" fmla="*/ 2732123 w 3595192"/>
              <a:gd name="connsiteY586" fmla="*/ 6310235 h 6829264"/>
              <a:gd name="connsiteX587" fmla="*/ 2779207 w 3595192"/>
              <a:gd name="connsiteY587" fmla="*/ 6501130 h 6829264"/>
              <a:gd name="connsiteX588" fmla="*/ 2748098 w 3595192"/>
              <a:gd name="connsiteY588" fmla="*/ 6460686 h 6829264"/>
              <a:gd name="connsiteX589" fmla="*/ 2763232 w 3595192"/>
              <a:gd name="connsiteY589" fmla="*/ 6576356 h 6829264"/>
              <a:gd name="connsiteX590" fmla="*/ 2711945 w 3595192"/>
              <a:gd name="connsiteY590" fmla="*/ 6465539 h 6829264"/>
              <a:gd name="connsiteX591" fmla="*/ 2690925 w 3595192"/>
              <a:gd name="connsiteY591" fmla="*/ 6496277 h 6829264"/>
              <a:gd name="connsiteX592" fmla="*/ 2690925 w 3595192"/>
              <a:gd name="connsiteY592" fmla="*/ 6510837 h 6829264"/>
              <a:gd name="connsiteX593" fmla="*/ 2669905 w 3595192"/>
              <a:gd name="connsiteY593" fmla="*/ 6485761 h 6829264"/>
              <a:gd name="connsiteX594" fmla="*/ 2648887 w 3595192"/>
              <a:gd name="connsiteY594" fmla="*/ 6435611 h 6829264"/>
              <a:gd name="connsiteX595" fmla="*/ 2450467 w 3595192"/>
              <a:gd name="connsiteY595" fmla="*/ 5915503 h 6829264"/>
              <a:gd name="connsiteX596" fmla="*/ 2450467 w 3595192"/>
              <a:gd name="connsiteY596" fmla="*/ 5915503 h 6829264"/>
              <a:gd name="connsiteX597" fmla="*/ 2523613 w 3595192"/>
              <a:gd name="connsiteY597" fmla="*/ 6125002 h 6829264"/>
              <a:gd name="connsiteX598" fmla="*/ 2591715 w 3595192"/>
              <a:gd name="connsiteY598" fmla="*/ 6355532 h 6829264"/>
              <a:gd name="connsiteX599" fmla="*/ 2632912 w 3595192"/>
              <a:gd name="connsiteY599" fmla="*/ 6491424 h 6829264"/>
              <a:gd name="connsiteX600" fmla="*/ 2601805 w 3595192"/>
              <a:gd name="connsiteY600" fmla="*/ 6435611 h 6829264"/>
              <a:gd name="connsiteX601" fmla="*/ 2643843 w 3595192"/>
              <a:gd name="connsiteY601" fmla="*/ 6601431 h 6829264"/>
              <a:gd name="connsiteX602" fmla="*/ 2622824 w 3595192"/>
              <a:gd name="connsiteY602" fmla="*/ 6601431 h 6829264"/>
              <a:gd name="connsiteX603" fmla="*/ 2643843 w 3595192"/>
              <a:gd name="connsiteY603" fmla="*/ 6701732 h 6829264"/>
              <a:gd name="connsiteX604" fmla="*/ 2617780 w 3595192"/>
              <a:gd name="connsiteY604" fmla="*/ 6626506 h 6829264"/>
              <a:gd name="connsiteX605" fmla="*/ 2591715 w 3595192"/>
              <a:gd name="connsiteY605" fmla="*/ 6551281 h 6829264"/>
              <a:gd name="connsiteX606" fmla="*/ 2586670 w 3595192"/>
              <a:gd name="connsiteY606" fmla="*/ 6611137 h 6829264"/>
              <a:gd name="connsiteX607" fmla="*/ 2534544 w 3595192"/>
              <a:gd name="connsiteY607" fmla="*/ 6510837 h 6829264"/>
              <a:gd name="connsiteX608" fmla="*/ 2570696 w 3595192"/>
              <a:gd name="connsiteY608" fmla="*/ 6661288 h 6829264"/>
              <a:gd name="connsiteX609" fmla="*/ 2596760 w 3595192"/>
              <a:gd name="connsiteY609" fmla="*/ 6756735 h 6829264"/>
              <a:gd name="connsiteX610" fmla="*/ 2554722 w 3595192"/>
              <a:gd name="connsiteY610" fmla="*/ 6646728 h 6829264"/>
              <a:gd name="connsiteX611" fmla="*/ 2528657 w 3595192"/>
              <a:gd name="connsiteY611" fmla="*/ 6651581 h 6829264"/>
              <a:gd name="connsiteX612" fmla="*/ 2503434 w 3595192"/>
              <a:gd name="connsiteY612" fmla="*/ 6560987 h 6829264"/>
              <a:gd name="connsiteX613" fmla="*/ 2482415 w 3595192"/>
              <a:gd name="connsiteY613" fmla="*/ 6546427 h 6829264"/>
              <a:gd name="connsiteX614" fmla="*/ 2445422 w 3595192"/>
              <a:gd name="connsiteY614" fmla="*/ 6460686 h 6829264"/>
              <a:gd name="connsiteX615" fmla="*/ 2378160 w 3595192"/>
              <a:gd name="connsiteY615" fmla="*/ 6275453 h 6829264"/>
              <a:gd name="connsiteX616" fmla="*/ 2378160 w 3595192"/>
              <a:gd name="connsiteY616" fmla="*/ 6275453 h 6829264"/>
              <a:gd name="connsiteX617" fmla="*/ 2430289 w 3595192"/>
              <a:gd name="connsiteY617" fmla="*/ 6476055 h 6829264"/>
              <a:gd name="connsiteX618" fmla="*/ 2461396 w 3595192"/>
              <a:gd name="connsiteY618" fmla="*/ 6576356 h 6829264"/>
              <a:gd name="connsiteX619" fmla="*/ 2471486 w 3595192"/>
              <a:gd name="connsiteY619" fmla="*/ 6656434 h 6829264"/>
              <a:gd name="connsiteX620" fmla="*/ 2435332 w 3595192"/>
              <a:gd name="connsiteY620" fmla="*/ 6565840 h 6829264"/>
              <a:gd name="connsiteX621" fmla="*/ 2419357 w 3595192"/>
              <a:gd name="connsiteY621" fmla="*/ 6560987 h 6829264"/>
              <a:gd name="connsiteX622" fmla="*/ 2393294 w 3595192"/>
              <a:gd name="connsiteY622" fmla="*/ 6480908 h 6829264"/>
              <a:gd name="connsiteX623" fmla="*/ 2362186 w 3595192"/>
              <a:gd name="connsiteY623" fmla="*/ 6405683 h 6829264"/>
              <a:gd name="connsiteX624" fmla="*/ 2362186 w 3595192"/>
              <a:gd name="connsiteY624" fmla="*/ 6425904 h 6829264"/>
              <a:gd name="connsiteX625" fmla="*/ 2341167 w 3595192"/>
              <a:gd name="connsiteY625" fmla="*/ 6421051 h 6829264"/>
              <a:gd name="connsiteX626" fmla="*/ 2383205 w 3595192"/>
              <a:gd name="connsiteY626" fmla="*/ 6576356 h 6829264"/>
              <a:gd name="connsiteX627" fmla="*/ 2326033 w 3595192"/>
              <a:gd name="connsiteY627" fmla="*/ 6450980 h 6829264"/>
              <a:gd name="connsiteX628" fmla="*/ 2320989 w 3595192"/>
              <a:gd name="connsiteY628" fmla="*/ 6476055 h 6829264"/>
              <a:gd name="connsiteX629" fmla="*/ 2205803 w 3595192"/>
              <a:gd name="connsiteY629" fmla="*/ 6180006 h 6829264"/>
              <a:gd name="connsiteX630" fmla="*/ 2034287 w 3595192"/>
              <a:gd name="connsiteY630" fmla="*/ 5790127 h 6829264"/>
              <a:gd name="connsiteX631" fmla="*/ 2034287 w 3595192"/>
              <a:gd name="connsiteY631" fmla="*/ 5790127 h 6829264"/>
              <a:gd name="connsiteX632" fmla="*/ 2137701 w 3595192"/>
              <a:gd name="connsiteY632" fmla="*/ 6084558 h 6829264"/>
              <a:gd name="connsiteX633" fmla="*/ 2060351 w 3595192"/>
              <a:gd name="connsiteY633" fmla="*/ 5910650 h 6829264"/>
              <a:gd name="connsiteX634" fmla="*/ 2054466 w 3595192"/>
              <a:gd name="connsiteY634" fmla="*/ 5925209 h 6829264"/>
              <a:gd name="connsiteX635" fmla="*/ 2283995 w 3595192"/>
              <a:gd name="connsiteY635" fmla="*/ 6551281 h 6829264"/>
              <a:gd name="connsiteX636" fmla="*/ 2320989 w 3595192"/>
              <a:gd name="connsiteY636" fmla="*/ 6676657 h 6829264"/>
              <a:gd name="connsiteX637" fmla="*/ 2310058 w 3595192"/>
              <a:gd name="connsiteY637" fmla="*/ 6666141 h 6829264"/>
              <a:gd name="connsiteX638" fmla="*/ 2268861 w 3595192"/>
              <a:gd name="connsiteY638" fmla="*/ 6535912 h 6829264"/>
              <a:gd name="connsiteX639" fmla="*/ 2221778 w 3595192"/>
              <a:gd name="connsiteY639" fmla="*/ 6410536 h 6829264"/>
              <a:gd name="connsiteX640" fmla="*/ 2205803 w 3595192"/>
              <a:gd name="connsiteY640" fmla="*/ 6400829 h 6829264"/>
              <a:gd name="connsiteX641" fmla="*/ 2164606 w 3595192"/>
              <a:gd name="connsiteY641" fmla="*/ 6295675 h 6829264"/>
              <a:gd name="connsiteX642" fmla="*/ 2143587 w 3595192"/>
              <a:gd name="connsiteY642" fmla="*/ 6285160 h 6829264"/>
              <a:gd name="connsiteX643" fmla="*/ 2140645 w 3595192"/>
              <a:gd name="connsiteY643" fmla="*/ 6278992 h 6829264"/>
              <a:gd name="connsiteX644" fmla="*/ 2139351 w 3595192"/>
              <a:gd name="connsiteY644" fmla="*/ 6272813 h 6829264"/>
              <a:gd name="connsiteX645" fmla="*/ 2141011 w 3595192"/>
              <a:gd name="connsiteY645" fmla="*/ 6275972 h 6829264"/>
              <a:gd name="connsiteX646" fmla="*/ 2137701 w 3595192"/>
              <a:gd name="connsiteY646" fmla="*/ 6264938 h 6829264"/>
              <a:gd name="connsiteX647" fmla="*/ 2117523 w 3595192"/>
              <a:gd name="connsiteY647" fmla="*/ 6240672 h 6829264"/>
              <a:gd name="connsiteX648" fmla="*/ 2158721 w 3595192"/>
              <a:gd name="connsiteY648" fmla="*/ 6350679 h 6829264"/>
              <a:gd name="connsiteX649" fmla="*/ 2153675 w 3595192"/>
              <a:gd name="connsiteY649" fmla="*/ 6375755 h 6829264"/>
              <a:gd name="connsiteX650" fmla="*/ 2179740 w 3595192"/>
              <a:gd name="connsiteY650" fmla="*/ 6480908 h 6829264"/>
              <a:gd name="connsiteX651" fmla="*/ 2231867 w 3595192"/>
              <a:gd name="connsiteY651" fmla="*/ 6626506 h 6829264"/>
              <a:gd name="connsiteX652" fmla="*/ 2200759 w 3595192"/>
              <a:gd name="connsiteY652" fmla="*/ 6611137 h 6829264"/>
              <a:gd name="connsiteX653" fmla="*/ 2179740 w 3595192"/>
              <a:gd name="connsiteY653" fmla="*/ 6571502 h 6829264"/>
              <a:gd name="connsiteX654" fmla="*/ 2148631 w 3595192"/>
              <a:gd name="connsiteY654" fmla="*/ 6505983 h 6829264"/>
              <a:gd name="connsiteX655" fmla="*/ 2112478 w 3595192"/>
              <a:gd name="connsiteY655" fmla="*/ 6416198 h 6829264"/>
              <a:gd name="connsiteX656" fmla="*/ 1930032 w 3595192"/>
              <a:gd name="connsiteY656" fmla="*/ 5969698 h 6829264"/>
              <a:gd name="connsiteX657" fmla="*/ 1893038 w 3595192"/>
              <a:gd name="connsiteY657" fmla="*/ 5879912 h 6829264"/>
              <a:gd name="connsiteX658" fmla="*/ 1909013 w 3595192"/>
              <a:gd name="connsiteY658" fmla="*/ 5940578 h 6829264"/>
              <a:gd name="connsiteX659" fmla="*/ 2028401 w 3595192"/>
              <a:gd name="connsiteY659" fmla="*/ 6245525 h 6829264"/>
              <a:gd name="connsiteX660" fmla="*/ 2075485 w 3595192"/>
              <a:gd name="connsiteY660" fmla="*/ 6370901 h 6829264"/>
              <a:gd name="connsiteX661" fmla="*/ 2054466 w 3595192"/>
              <a:gd name="connsiteY661" fmla="*/ 6395976 h 6829264"/>
              <a:gd name="connsiteX662" fmla="*/ 2070439 w 3595192"/>
              <a:gd name="connsiteY662" fmla="*/ 6455833 h 6829264"/>
              <a:gd name="connsiteX663" fmla="*/ 2080529 w 3595192"/>
              <a:gd name="connsiteY663" fmla="*/ 6516499 h 6829264"/>
              <a:gd name="connsiteX664" fmla="*/ 2143587 w 3595192"/>
              <a:gd name="connsiteY664" fmla="*/ 6706585 h 6829264"/>
              <a:gd name="connsiteX665" fmla="*/ 2164606 w 3595192"/>
              <a:gd name="connsiteY665" fmla="*/ 6766442 h 6829264"/>
              <a:gd name="connsiteX666" fmla="*/ 2147791 w 3595192"/>
              <a:gd name="connsiteY666" fmla="*/ 6737525 h 6829264"/>
              <a:gd name="connsiteX667" fmla="*/ 2143492 w 3595192"/>
              <a:gd name="connsiteY667" fmla="*/ 6726467 h 6829264"/>
              <a:gd name="connsiteX668" fmla="*/ 2131658 w 3595192"/>
              <a:gd name="connsiteY668" fmla="*/ 6684139 h 6829264"/>
              <a:gd name="connsiteX669" fmla="*/ 2091459 w 3595192"/>
              <a:gd name="connsiteY669" fmla="*/ 6565840 h 6829264"/>
              <a:gd name="connsiteX670" fmla="*/ 2070439 w 3595192"/>
              <a:gd name="connsiteY670" fmla="*/ 6551281 h 6829264"/>
              <a:gd name="connsiteX671" fmla="*/ 2049420 w 3595192"/>
              <a:gd name="connsiteY671" fmla="*/ 6496277 h 6829264"/>
              <a:gd name="connsiteX672" fmla="*/ 2023357 w 3595192"/>
              <a:gd name="connsiteY672" fmla="*/ 6460686 h 6829264"/>
              <a:gd name="connsiteX673" fmla="*/ 2054466 w 3595192"/>
              <a:gd name="connsiteY673" fmla="*/ 6540765 h 6829264"/>
              <a:gd name="connsiteX674" fmla="*/ 2054466 w 3595192"/>
              <a:gd name="connsiteY674" fmla="*/ 6576356 h 6829264"/>
              <a:gd name="connsiteX675" fmla="*/ 2070439 w 3595192"/>
              <a:gd name="connsiteY675" fmla="*/ 6606284 h 6829264"/>
              <a:gd name="connsiteX676" fmla="*/ 2070439 w 3595192"/>
              <a:gd name="connsiteY676" fmla="*/ 6641066 h 6829264"/>
              <a:gd name="connsiteX677" fmla="*/ 2096504 w 3595192"/>
              <a:gd name="connsiteY677" fmla="*/ 6726806 h 6829264"/>
              <a:gd name="connsiteX678" fmla="*/ 2106592 w 3595192"/>
              <a:gd name="connsiteY678" fmla="*/ 6786663 h 6829264"/>
              <a:gd name="connsiteX679" fmla="*/ 2044375 w 3595192"/>
              <a:gd name="connsiteY679" fmla="*/ 6606284 h 6829264"/>
              <a:gd name="connsiteX680" fmla="*/ 1982159 w 3595192"/>
              <a:gd name="connsiteY680" fmla="*/ 6455833 h 6829264"/>
              <a:gd name="connsiteX681" fmla="*/ 1961139 w 3595192"/>
              <a:gd name="connsiteY681" fmla="*/ 6416198 h 6829264"/>
              <a:gd name="connsiteX682" fmla="*/ 2028401 w 3595192"/>
              <a:gd name="connsiteY682" fmla="*/ 6601431 h 6829264"/>
              <a:gd name="connsiteX683" fmla="*/ 2034287 w 3595192"/>
              <a:gd name="connsiteY683" fmla="*/ 6656434 h 6829264"/>
              <a:gd name="connsiteX684" fmla="*/ 1987204 w 3595192"/>
              <a:gd name="connsiteY684" fmla="*/ 6556134 h 6829264"/>
              <a:gd name="connsiteX685" fmla="*/ 1731611 w 3595192"/>
              <a:gd name="connsiteY685" fmla="*/ 5915503 h 6829264"/>
              <a:gd name="connsiteX686" fmla="*/ 1565139 w 3595192"/>
              <a:gd name="connsiteY686" fmla="*/ 5564450 h 6829264"/>
              <a:gd name="connsiteX687" fmla="*/ 1361673 w 3595192"/>
              <a:gd name="connsiteY687" fmla="*/ 5248179 h 6829264"/>
              <a:gd name="connsiteX688" fmla="*/ 1648375 w 3595192"/>
              <a:gd name="connsiteY688" fmla="*/ 5774759 h 6829264"/>
              <a:gd name="connsiteX689" fmla="*/ 1851840 w 3595192"/>
              <a:gd name="connsiteY689" fmla="*/ 6275453 h 6829264"/>
              <a:gd name="connsiteX690" fmla="*/ 1866974 w 3595192"/>
              <a:gd name="connsiteY690" fmla="*/ 6350679 h 6829264"/>
              <a:gd name="connsiteX691" fmla="*/ 1830821 w 3595192"/>
              <a:gd name="connsiteY691" fmla="*/ 6250378 h 6829264"/>
              <a:gd name="connsiteX692" fmla="*/ 1627356 w 3595192"/>
              <a:gd name="connsiteY692" fmla="*/ 5769905 h 6829264"/>
              <a:gd name="connsiteX693" fmla="*/ 1413801 w 3595192"/>
              <a:gd name="connsiteY693" fmla="*/ 5383262 h 6829264"/>
              <a:gd name="connsiteX694" fmla="*/ 1376807 w 3595192"/>
              <a:gd name="connsiteY694" fmla="*/ 5328258 h 6829264"/>
              <a:gd name="connsiteX695" fmla="*/ 1402871 w 3595192"/>
              <a:gd name="connsiteY695" fmla="*/ 5393778 h 6829264"/>
              <a:gd name="connsiteX696" fmla="*/ 1439865 w 3595192"/>
              <a:gd name="connsiteY696" fmla="*/ 5469002 h 6829264"/>
              <a:gd name="connsiteX697" fmla="*/ 1434820 w 3595192"/>
              <a:gd name="connsiteY697" fmla="*/ 5469002 h 6829264"/>
              <a:gd name="connsiteX698" fmla="*/ 1439865 w 3595192"/>
              <a:gd name="connsiteY698" fmla="*/ 5469002 h 6829264"/>
              <a:gd name="connsiteX699" fmla="*/ 1513011 w 3595192"/>
              <a:gd name="connsiteY699" fmla="*/ 5589525 h 6829264"/>
              <a:gd name="connsiteX700" fmla="*/ 1611381 w 3595192"/>
              <a:gd name="connsiteY700" fmla="*/ 5779612 h 6829264"/>
              <a:gd name="connsiteX701" fmla="*/ 1648375 w 3595192"/>
              <a:gd name="connsiteY701" fmla="*/ 5875059 h 6829264"/>
              <a:gd name="connsiteX702" fmla="*/ 1658464 w 3595192"/>
              <a:gd name="connsiteY702" fmla="*/ 5900134 h 6829264"/>
              <a:gd name="connsiteX703" fmla="*/ 1804757 w 3595192"/>
              <a:gd name="connsiteY703" fmla="*/ 6290822 h 6829264"/>
              <a:gd name="connsiteX704" fmla="*/ 1637445 w 3595192"/>
              <a:gd name="connsiteY704" fmla="*/ 5884766 h 6829264"/>
              <a:gd name="connsiteX705" fmla="*/ 1575228 w 3595192"/>
              <a:gd name="connsiteY705" fmla="*/ 5749683 h 6829264"/>
              <a:gd name="connsiteX706" fmla="*/ 1575228 w 3595192"/>
              <a:gd name="connsiteY706" fmla="*/ 5774759 h 6829264"/>
              <a:gd name="connsiteX707" fmla="*/ 1591203 w 3595192"/>
              <a:gd name="connsiteY707" fmla="*/ 5810349 h 6829264"/>
              <a:gd name="connsiteX708" fmla="*/ 1778694 w 3595192"/>
              <a:gd name="connsiteY708" fmla="*/ 6295675 h 6829264"/>
              <a:gd name="connsiteX709" fmla="*/ 1533190 w 3595192"/>
              <a:gd name="connsiteY709" fmla="*/ 5744830 h 6829264"/>
              <a:gd name="connsiteX710" fmla="*/ 1257418 w 3595192"/>
              <a:gd name="connsiteY710" fmla="*/ 5268401 h 6829264"/>
              <a:gd name="connsiteX711" fmla="*/ 1241444 w 3595192"/>
              <a:gd name="connsiteY711" fmla="*/ 5258695 h 6829264"/>
              <a:gd name="connsiteX712" fmla="*/ 1314591 w 3595192"/>
              <a:gd name="connsiteY712" fmla="*/ 5378409 h 6829264"/>
              <a:gd name="connsiteX713" fmla="*/ 1741700 w 3595192"/>
              <a:gd name="connsiteY713" fmla="*/ 6264938 h 6829264"/>
              <a:gd name="connsiteX714" fmla="*/ 1788782 w 3595192"/>
              <a:gd name="connsiteY714" fmla="*/ 6441273 h 6829264"/>
              <a:gd name="connsiteX715" fmla="*/ 1788782 w 3595192"/>
              <a:gd name="connsiteY715" fmla="*/ 6441273 h 6829264"/>
              <a:gd name="connsiteX716" fmla="*/ 1804757 w 3595192"/>
              <a:gd name="connsiteY716" fmla="*/ 6485761 h 6829264"/>
              <a:gd name="connsiteX717" fmla="*/ 1804757 w 3595192"/>
              <a:gd name="connsiteY717" fmla="*/ 6516499 h 6829264"/>
              <a:gd name="connsiteX718" fmla="*/ 1736655 w 3595192"/>
              <a:gd name="connsiteY718" fmla="*/ 6355532 h 6829264"/>
              <a:gd name="connsiteX719" fmla="*/ 1497037 w 3595192"/>
              <a:gd name="connsiteY719" fmla="*/ 5794981 h 6829264"/>
              <a:gd name="connsiteX720" fmla="*/ 1335610 w 3595192"/>
              <a:gd name="connsiteY720" fmla="*/ 5494078 h 6829264"/>
              <a:gd name="connsiteX721" fmla="*/ 1210335 w 3595192"/>
              <a:gd name="connsiteY721" fmla="*/ 5278108 h 6829264"/>
              <a:gd name="connsiteX722" fmla="*/ 1158208 w 3595192"/>
              <a:gd name="connsiteY722" fmla="*/ 5213398 h 6829264"/>
              <a:gd name="connsiteX723" fmla="*/ 1169138 w 3595192"/>
              <a:gd name="connsiteY723" fmla="*/ 5248179 h 6829264"/>
              <a:gd name="connsiteX724" fmla="*/ 1476018 w 3595192"/>
              <a:gd name="connsiteY724" fmla="*/ 5779612 h 6829264"/>
              <a:gd name="connsiteX725" fmla="*/ 1705547 w 3595192"/>
              <a:gd name="connsiteY725" fmla="*/ 6325604 h 6829264"/>
              <a:gd name="connsiteX726" fmla="*/ 1736655 w 3595192"/>
              <a:gd name="connsiteY726" fmla="*/ 6410536 h 6829264"/>
              <a:gd name="connsiteX727" fmla="*/ 1726566 w 3595192"/>
              <a:gd name="connsiteY727" fmla="*/ 6430758 h 6829264"/>
              <a:gd name="connsiteX728" fmla="*/ 1731611 w 3595192"/>
              <a:gd name="connsiteY728" fmla="*/ 6455833 h 6829264"/>
              <a:gd name="connsiteX729" fmla="*/ 1679483 w 3595192"/>
              <a:gd name="connsiteY729" fmla="*/ 6360386 h 6829264"/>
              <a:gd name="connsiteX730" fmla="*/ 1684528 w 3595192"/>
              <a:gd name="connsiteY730" fmla="*/ 6355532 h 6829264"/>
              <a:gd name="connsiteX731" fmla="*/ 1721521 w 3595192"/>
              <a:gd name="connsiteY731" fmla="*/ 6430758 h 6829264"/>
              <a:gd name="connsiteX732" fmla="*/ 1679483 w 3595192"/>
              <a:gd name="connsiteY732" fmla="*/ 6360386 h 6829264"/>
              <a:gd name="connsiteX733" fmla="*/ 1676489 w 3595192"/>
              <a:gd name="connsiteY733" fmla="*/ 6365987 h 6829264"/>
              <a:gd name="connsiteX734" fmla="*/ 1659475 w 3595192"/>
              <a:gd name="connsiteY734" fmla="*/ 6338066 h 6829264"/>
              <a:gd name="connsiteX735" fmla="*/ 1617266 w 3595192"/>
              <a:gd name="connsiteY735" fmla="*/ 6220450 h 6829264"/>
              <a:gd name="connsiteX736" fmla="*/ 1262463 w 3595192"/>
              <a:gd name="connsiteY736" fmla="*/ 5494078 h 6829264"/>
              <a:gd name="connsiteX737" fmla="*/ 1095991 w 3595192"/>
              <a:gd name="connsiteY737" fmla="*/ 5227957 h 6829264"/>
              <a:gd name="connsiteX738" fmla="*/ 779022 w 3595192"/>
              <a:gd name="connsiteY738" fmla="*/ 4686819 h 6829264"/>
              <a:gd name="connsiteX739" fmla="*/ 523429 w 3595192"/>
              <a:gd name="connsiteY739" fmla="*/ 4290469 h 6829264"/>
              <a:gd name="connsiteX740" fmla="*/ 460371 w 3595192"/>
              <a:gd name="connsiteY740" fmla="*/ 4190168 h 6829264"/>
              <a:gd name="connsiteX741" fmla="*/ 440193 w 3595192"/>
              <a:gd name="connsiteY741" fmla="*/ 4180462 h 6829264"/>
              <a:gd name="connsiteX742" fmla="*/ 507454 w 3595192"/>
              <a:gd name="connsiteY742" fmla="*/ 4290469 h 6829264"/>
              <a:gd name="connsiteX743" fmla="*/ 747073 w 3595192"/>
              <a:gd name="connsiteY743" fmla="*/ 4671450 h 6829264"/>
              <a:gd name="connsiteX744" fmla="*/ 908500 w 3595192"/>
              <a:gd name="connsiteY744" fmla="*/ 4917349 h 6829264"/>
              <a:gd name="connsiteX745" fmla="*/ 980806 w 3595192"/>
              <a:gd name="connsiteY745" fmla="*/ 5052431 h 6829264"/>
              <a:gd name="connsiteX746" fmla="*/ 1037978 w 3595192"/>
              <a:gd name="connsiteY746" fmla="*/ 5147878 h 6829264"/>
              <a:gd name="connsiteX747" fmla="*/ 1022844 w 3595192"/>
              <a:gd name="connsiteY747" fmla="*/ 5138172 h 6829264"/>
              <a:gd name="connsiteX748" fmla="*/ 794156 w 3595192"/>
              <a:gd name="connsiteY748" fmla="*/ 4762044 h 6829264"/>
              <a:gd name="connsiteX749" fmla="*/ 523429 w 3595192"/>
              <a:gd name="connsiteY749" fmla="*/ 4351135 h 6829264"/>
              <a:gd name="connsiteX750" fmla="*/ 251861 w 3595192"/>
              <a:gd name="connsiteY750" fmla="*/ 3944269 h 6829264"/>
              <a:gd name="connsiteX751" fmla="*/ 43351 w 3595192"/>
              <a:gd name="connsiteY751" fmla="*/ 3553582 h 6829264"/>
              <a:gd name="connsiteX752" fmla="*/ 23173 w 3595192"/>
              <a:gd name="connsiteY752" fmla="*/ 3488063 h 6829264"/>
              <a:gd name="connsiteX753" fmla="*/ 28217 w 3595192"/>
              <a:gd name="connsiteY753" fmla="*/ 3548729 h 6829264"/>
              <a:gd name="connsiteX754" fmla="*/ 12242 w 3595192"/>
              <a:gd name="connsiteY754" fmla="*/ 3517991 h 6829264"/>
              <a:gd name="connsiteX755" fmla="*/ 23173 w 3595192"/>
              <a:gd name="connsiteY755" fmla="*/ 3317390 h 6829264"/>
              <a:gd name="connsiteX756" fmla="*/ 12242 w 3595192"/>
              <a:gd name="connsiteY756" fmla="*/ 3368349 h 6829264"/>
              <a:gd name="connsiteX757" fmla="*/ 33262 w 3595192"/>
              <a:gd name="connsiteY757" fmla="*/ 3312537 h 6829264"/>
              <a:gd name="connsiteX758" fmla="*/ 59326 w 3595192"/>
              <a:gd name="connsiteY758" fmla="*/ 3307684 h 6829264"/>
              <a:gd name="connsiteX759" fmla="*/ 90434 w 3595192"/>
              <a:gd name="connsiteY759" fmla="*/ 3262386 h 6829264"/>
              <a:gd name="connsiteX760" fmla="*/ 158536 w 3595192"/>
              <a:gd name="connsiteY760" fmla="*/ 3222751 h 6829264"/>
              <a:gd name="connsiteX761" fmla="*/ 194689 w 3595192"/>
              <a:gd name="connsiteY761" fmla="*/ 3192822 h 6829264"/>
              <a:gd name="connsiteX762" fmla="*/ 225798 w 3595192"/>
              <a:gd name="connsiteY762" fmla="*/ 3182307 h 6829264"/>
              <a:gd name="connsiteX763" fmla="*/ 251861 w 3595192"/>
              <a:gd name="connsiteY763" fmla="*/ 3157232 h 6829264"/>
              <a:gd name="connsiteX764" fmla="*/ 241772 w 3595192"/>
              <a:gd name="connsiteY764" fmla="*/ 3182307 h 6829264"/>
              <a:gd name="connsiteX765" fmla="*/ 293900 w 3595192"/>
              <a:gd name="connsiteY765" fmla="*/ 3132157 h 6829264"/>
              <a:gd name="connsiteX766" fmla="*/ 319964 w 3595192"/>
              <a:gd name="connsiteY766" fmla="*/ 3127304 h 6829264"/>
              <a:gd name="connsiteX767" fmla="*/ 346027 w 3595192"/>
              <a:gd name="connsiteY767" fmla="*/ 3092523 h 6829264"/>
              <a:gd name="connsiteX768" fmla="*/ 388065 w 3595192"/>
              <a:gd name="connsiteY768" fmla="*/ 3092523 h 6829264"/>
              <a:gd name="connsiteX769" fmla="*/ 408244 w 3595192"/>
              <a:gd name="connsiteY769" fmla="*/ 3072300 h 6829264"/>
              <a:gd name="connsiteX770" fmla="*/ 460371 w 3595192"/>
              <a:gd name="connsiteY770" fmla="*/ 3036710 h 6829264"/>
              <a:gd name="connsiteX771" fmla="*/ 497365 w 3595192"/>
              <a:gd name="connsiteY771" fmla="*/ 3006781 h 6829264"/>
              <a:gd name="connsiteX772" fmla="*/ 533518 w 3595192"/>
              <a:gd name="connsiteY772" fmla="*/ 2997075 h 6829264"/>
              <a:gd name="connsiteX773" fmla="*/ 549493 w 3595192"/>
              <a:gd name="connsiteY773" fmla="*/ 2971999 h 6829264"/>
              <a:gd name="connsiteX774" fmla="*/ 585646 w 3595192"/>
              <a:gd name="connsiteY774" fmla="*/ 2967147 h 6829264"/>
              <a:gd name="connsiteX775" fmla="*/ 627684 w 3595192"/>
              <a:gd name="connsiteY775" fmla="*/ 2926702 h 6829264"/>
              <a:gd name="connsiteX776" fmla="*/ 648703 w 3595192"/>
              <a:gd name="connsiteY776" fmla="*/ 2926702 h 6829264"/>
              <a:gd name="connsiteX777" fmla="*/ 699990 w 3595192"/>
              <a:gd name="connsiteY777" fmla="*/ 2886259 h 6829264"/>
              <a:gd name="connsiteX778" fmla="*/ 747073 w 3595192"/>
              <a:gd name="connsiteY778" fmla="*/ 2871699 h 6829264"/>
              <a:gd name="connsiteX779" fmla="*/ 763047 w 3595192"/>
              <a:gd name="connsiteY779" fmla="*/ 2841770 h 6829264"/>
              <a:gd name="connsiteX780" fmla="*/ 794156 w 3595192"/>
              <a:gd name="connsiteY780" fmla="*/ 2841770 h 6829264"/>
              <a:gd name="connsiteX781" fmla="*/ 804245 w 3595192"/>
              <a:gd name="connsiteY781" fmla="*/ 2826401 h 6829264"/>
              <a:gd name="connsiteX782" fmla="*/ 825264 w 3595192"/>
              <a:gd name="connsiteY782" fmla="*/ 2821548 h 6829264"/>
              <a:gd name="connsiteX783" fmla="*/ 841239 w 3595192"/>
              <a:gd name="connsiteY783" fmla="*/ 2796473 h 6829264"/>
              <a:gd name="connsiteX784" fmla="*/ 867303 w 3595192"/>
              <a:gd name="connsiteY784" fmla="*/ 2785957 h 6829264"/>
              <a:gd name="connsiteX785" fmla="*/ 914385 w 3595192"/>
              <a:gd name="connsiteY785" fmla="*/ 2751176 h 6829264"/>
              <a:gd name="connsiteX786" fmla="*/ 929519 w 3595192"/>
              <a:gd name="connsiteY786" fmla="*/ 2735808 h 6829264"/>
              <a:gd name="connsiteX787" fmla="*/ 980806 w 3595192"/>
              <a:gd name="connsiteY787" fmla="*/ 2726101 h 6829264"/>
              <a:gd name="connsiteX788" fmla="*/ 975131 w 3595192"/>
              <a:gd name="connsiteY788" fmla="*/ 2724281 h 6829264"/>
              <a:gd name="connsiteX789" fmla="*/ 971863 w 3595192"/>
              <a:gd name="connsiteY789" fmla="*/ 2724131 h 6829264"/>
              <a:gd name="connsiteX790" fmla="*/ 979020 w 3595192"/>
              <a:gd name="connsiteY790" fmla="*/ 2721854 h 6829264"/>
              <a:gd name="connsiteX791" fmla="*/ 996780 w 3595192"/>
              <a:gd name="connsiteY791" fmla="*/ 2721248 h 6829264"/>
              <a:gd name="connsiteX792" fmla="*/ 1032934 w 3595192"/>
              <a:gd name="connsiteY792" fmla="*/ 2675951 h 6829264"/>
              <a:gd name="connsiteX793" fmla="*/ 1069927 w 3595192"/>
              <a:gd name="connsiteY793" fmla="*/ 2660582 h 6829264"/>
              <a:gd name="connsiteX794" fmla="*/ 1095991 w 3595192"/>
              <a:gd name="connsiteY794" fmla="*/ 2635507 h 6829264"/>
              <a:gd name="connsiteX795" fmla="*/ 1127099 w 3595192"/>
              <a:gd name="connsiteY795" fmla="*/ 2630653 h 6829264"/>
              <a:gd name="connsiteX796" fmla="*/ 1143074 w 3595192"/>
              <a:gd name="connsiteY796" fmla="*/ 2610432 h 6829264"/>
              <a:gd name="connsiteX797" fmla="*/ 1174182 w 3595192"/>
              <a:gd name="connsiteY797" fmla="*/ 2605578 h 6829264"/>
              <a:gd name="connsiteX798" fmla="*/ 1174182 w 3595192"/>
              <a:gd name="connsiteY798" fmla="*/ 2585357 h 6829264"/>
              <a:gd name="connsiteX799" fmla="*/ 1194361 w 3595192"/>
              <a:gd name="connsiteY799" fmla="*/ 2585357 h 6829264"/>
              <a:gd name="connsiteX800" fmla="*/ 1215380 w 3595192"/>
              <a:gd name="connsiteY800" fmla="*/ 2561090 h 6829264"/>
              <a:gd name="connsiteX801" fmla="*/ 1273393 w 3595192"/>
              <a:gd name="connsiteY801" fmla="*/ 2545721 h 6829264"/>
              <a:gd name="connsiteX802" fmla="*/ 1288527 w 3595192"/>
              <a:gd name="connsiteY802" fmla="*/ 2500424 h 6829264"/>
              <a:gd name="connsiteX803" fmla="*/ 1387737 w 3595192"/>
              <a:gd name="connsiteY803" fmla="*/ 2500424 h 6829264"/>
              <a:gd name="connsiteX804" fmla="*/ 1408756 w 3595192"/>
              <a:gd name="connsiteY804" fmla="*/ 2505278 h 6829264"/>
              <a:gd name="connsiteX805" fmla="*/ 1382692 w 3595192"/>
              <a:gd name="connsiteY805" fmla="*/ 2495571 h 6829264"/>
              <a:gd name="connsiteX806" fmla="*/ 1601292 w 3595192"/>
              <a:gd name="connsiteY806" fmla="*/ 2570796 h 6829264"/>
              <a:gd name="connsiteX807" fmla="*/ 1601292 w 3595192"/>
              <a:gd name="connsiteY807" fmla="*/ 2570796 h 6829264"/>
              <a:gd name="connsiteX808" fmla="*/ 1596247 w 3595192"/>
              <a:gd name="connsiteY808" fmla="*/ 2561090 h 6829264"/>
              <a:gd name="connsiteX809" fmla="*/ 1783739 w 3595192"/>
              <a:gd name="connsiteY809" fmla="*/ 2655728 h 6829264"/>
              <a:gd name="connsiteX810" fmla="*/ 1783739 w 3595192"/>
              <a:gd name="connsiteY810" fmla="*/ 2655728 h 6829264"/>
              <a:gd name="connsiteX811" fmla="*/ 1741700 w 3595192"/>
              <a:gd name="connsiteY811" fmla="*/ 2620947 h 6829264"/>
              <a:gd name="connsiteX812" fmla="*/ 1804757 w 3595192"/>
              <a:gd name="connsiteY812" fmla="*/ 2650875 h 6829264"/>
              <a:gd name="connsiteX813" fmla="*/ 1788782 w 3595192"/>
              <a:gd name="connsiteY813" fmla="*/ 2616094 h 6829264"/>
              <a:gd name="connsiteX814" fmla="*/ 1804757 w 3595192"/>
              <a:gd name="connsiteY814" fmla="*/ 2616094 h 6829264"/>
              <a:gd name="connsiteX815" fmla="*/ 1788782 w 3595192"/>
              <a:gd name="connsiteY815" fmla="*/ 2580503 h 6829264"/>
              <a:gd name="connsiteX816" fmla="*/ 1793827 w 3595192"/>
              <a:gd name="connsiteY816" fmla="*/ 2565943 h 6829264"/>
              <a:gd name="connsiteX817" fmla="*/ 1793827 w 3595192"/>
              <a:gd name="connsiteY817" fmla="*/ 2535205 h 6829264"/>
              <a:gd name="connsiteX818" fmla="*/ 1767763 w 3595192"/>
              <a:gd name="connsiteY818" fmla="*/ 2370195 h 6829264"/>
              <a:gd name="connsiteX819" fmla="*/ 1689572 w 3595192"/>
              <a:gd name="connsiteY819" fmla="*/ 1939063 h 6829264"/>
              <a:gd name="connsiteX820" fmla="*/ 1653420 w 3595192"/>
              <a:gd name="connsiteY820" fmla="*/ 1718240 h 6829264"/>
              <a:gd name="connsiteX821" fmla="*/ 1622311 w 3595192"/>
              <a:gd name="connsiteY821" fmla="*/ 1647868 h 6829264"/>
              <a:gd name="connsiteX822" fmla="*/ 1591203 w 3595192"/>
              <a:gd name="connsiteY822" fmla="*/ 1407631 h 6829264"/>
              <a:gd name="connsiteX823" fmla="*/ 1544120 w 3595192"/>
              <a:gd name="connsiteY823" fmla="*/ 976500 h 6829264"/>
              <a:gd name="connsiteX824" fmla="*/ 1554209 w 3595192"/>
              <a:gd name="connsiteY824" fmla="*/ 805826 h 6829264"/>
              <a:gd name="connsiteX825" fmla="*/ 1575228 w 3595192"/>
              <a:gd name="connsiteY825" fmla="*/ 780751 h 6829264"/>
              <a:gd name="connsiteX826" fmla="*/ 1611381 w 3595192"/>
              <a:gd name="connsiteY826" fmla="*/ 745161 h 6829264"/>
              <a:gd name="connsiteX827" fmla="*/ 1617266 w 3595192"/>
              <a:gd name="connsiteY827" fmla="*/ 725747 h 6829264"/>
              <a:gd name="connsiteX828" fmla="*/ 1637445 w 3595192"/>
              <a:gd name="connsiteY828" fmla="*/ 730601 h 6829264"/>
              <a:gd name="connsiteX829" fmla="*/ 1648375 w 3595192"/>
              <a:gd name="connsiteY829" fmla="*/ 715232 h 6829264"/>
              <a:gd name="connsiteX830" fmla="*/ 1664349 w 3595192"/>
              <a:gd name="connsiteY830" fmla="*/ 695010 h 6829264"/>
              <a:gd name="connsiteX831" fmla="*/ 1684528 w 3595192"/>
              <a:gd name="connsiteY831" fmla="*/ 715232 h 6829264"/>
              <a:gd name="connsiteX832" fmla="*/ 1705547 w 3595192"/>
              <a:gd name="connsiteY832" fmla="*/ 680450 h 6829264"/>
              <a:gd name="connsiteX833" fmla="*/ 1736655 w 3595192"/>
              <a:gd name="connsiteY833" fmla="*/ 695010 h 6829264"/>
              <a:gd name="connsiteX834" fmla="*/ 1731611 w 3595192"/>
              <a:gd name="connsiteY834" fmla="*/ 655375 h 6829264"/>
              <a:gd name="connsiteX835" fmla="*/ 1752630 w 3595192"/>
              <a:gd name="connsiteY835" fmla="*/ 695010 h 6829264"/>
              <a:gd name="connsiteX836" fmla="*/ 1783739 w 3595192"/>
              <a:gd name="connsiteY836" fmla="*/ 674788 h 6829264"/>
              <a:gd name="connsiteX837" fmla="*/ 1788782 w 3595192"/>
              <a:gd name="connsiteY837" fmla="*/ 644860 h 6829264"/>
              <a:gd name="connsiteX838" fmla="*/ 1819891 w 3595192"/>
              <a:gd name="connsiteY838" fmla="*/ 650522 h 6829264"/>
              <a:gd name="connsiteX839" fmla="*/ 1814846 w 3595192"/>
              <a:gd name="connsiteY839" fmla="*/ 614931 h 6829264"/>
              <a:gd name="connsiteX840" fmla="*/ 1845955 w 3595192"/>
              <a:gd name="connsiteY840" fmla="*/ 619785 h 6829264"/>
              <a:gd name="connsiteX841" fmla="*/ 1877904 w 3595192"/>
              <a:gd name="connsiteY841" fmla="*/ 594709 h 6829264"/>
              <a:gd name="connsiteX842" fmla="*/ 1898082 w 3595192"/>
              <a:gd name="connsiteY842" fmla="*/ 600372 h 6829264"/>
              <a:gd name="connsiteX843" fmla="*/ 1924146 w 3595192"/>
              <a:gd name="connsiteY843" fmla="*/ 605225 h 6829264"/>
              <a:gd name="connsiteX844" fmla="*/ 1976274 w 3595192"/>
              <a:gd name="connsiteY844" fmla="*/ 519484 h 6829264"/>
              <a:gd name="connsiteX845" fmla="*/ 2028401 w 3595192"/>
              <a:gd name="connsiteY845" fmla="*/ 530000 h 6829264"/>
              <a:gd name="connsiteX846" fmla="*/ 2028401 w 3595192"/>
              <a:gd name="connsiteY846" fmla="*/ 489555 h 6829264"/>
              <a:gd name="connsiteX847" fmla="*/ 2096504 w 3595192"/>
              <a:gd name="connsiteY847" fmla="*/ 569634 h 6829264"/>
              <a:gd name="connsiteX848" fmla="*/ 2106592 w 3595192"/>
              <a:gd name="connsiteY848" fmla="*/ 525146 h 6829264"/>
              <a:gd name="connsiteX849" fmla="*/ 2122567 w 3595192"/>
              <a:gd name="connsiteY849" fmla="*/ 530000 h 6829264"/>
              <a:gd name="connsiteX850" fmla="*/ 2101548 w 3595192"/>
              <a:gd name="connsiteY850" fmla="*/ 459627 h 6829264"/>
              <a:gd name="connsiteX851" fmla="*/ 2148631 w 3595192"/>
              <a:gd name="connsiteY851" fmla="*/ 479849 h 6829264"/>
              <a:gd name="connsiteX852" fmla="*/ 2164606 w 3595192"/>
              <a:gd name="connsiteY852" fmla="*/ 404623 h 6829264"/>
              <a:gd name="connsiteX853" fmla="*/ 2210847 w 3595192"/>
              <a:gd name="connsiteY853" fmla="*/ 414330 h 6829264"/>
              <a:gd name="connsiteX854" fmla="*/ 2226822 w 3595192"/>
              <a:gd name="connsiteY854" fmla="*/ 394108 h 6829264"/>
              <a:gd name="connsiteX855" fmla="*/ 2236911 w 3595192"/>
              <a:gd name="connsiteY855" fmla="*/ 359326 h 6829264"/>
              <a:gd name="connsiteX856" fmla="*/ 2247842 w 3595192"/>
              <a:gd name="connsiteY856" fmla="*/ 354473 h 6829264"/>
              <a:gd name="connsiteX857" fmla="*/ 2257931 w 3595192"/>
              <a:gd name="connsiteY857" fmla="*/ 324544 h 6829264"/>
              <a:gd name="connsiteX858" fmla="*/ 2294924 w 3595192"/>
              <a:gd name="connsiteY858" fmla="*/ 324544 h 6829264"/>
              <a:gd name="connsiteX859" fmla="*/ 2294924 w 3595192"/>
              <a:gd name="connsiteY859" fmla="*/ 304322 h 6829264"/>
              <a:gd name="connsiteX860" fmla="*/ 2315102 w 3595192"/>
              <a:gd name="connsiteY860" fmla="*/ 299469 h 6829264"/>
              <a:gd name="connsiteX861" fmla="*/ 2357141 w 3595192"/>
              <a:gd name="connsiteY861" fmla="*/ 369033 h 6829264"/>
              <a:gd name="connsiteX862" fmla="*/ 2399179 w 3595192"/>
              <a:gd name="connsiteY862" fmla="*/ 419183 h 6829264"/>
              <a:gd name="connsiteX863" fmla="*/ 2435332 w 3595192"/>
              <a:gd name="connsiteY863" fmla="*/ 585003 h 6829264"/>
              <a:gd name="connsiteX864" fmla="*/ 2461396 w 3595192"/>
              <a:gd name="connsiteY864" fmla="*/ 760529 h 6829264"/>
              <a:gd name="connsiteX865" fmla="*/ 2565651 w 3595192"/>
              <a:gd name="connsiteY865" fmla="*/ 1412484 h 6829264"/>
              <a:gd name="connsiteX866" fmla="*/ 2695970 w 3595192"/>
              <a:gd name="connsiteY866" fmla="*/ 2139665 h 6829264"/>
              <a:gd name="connsiteX867" fmla="*/ 2701015 w 3595192"/>
              <a:gd name="connsiteY867" fmla="*/ 2174447 h 6829264"/>
              <a:gd name="connsiteX868" fmla="*/ 2706060 w 3595192"/>
              <a:gd name="connsiteY868" fmla="*/ 2154225 h 6829264"/>
              <a:gd name="connsiteX869" fmla="*/ 2632912 w 3595192"/>
              <a:gd name="connsiteY869" fmla="*/ 1753022 h 6829264"/>
              <a:gd name="connsiteX870" fmla="*/ 2554722 w 3595192"/>
              <a:gd name="connsiteY870" fmla="*/ 1291962 h 6829264"/>
              <a:gd name="connsiteX871" fmla="*/ 2482415 w 3595192"/>
              <a:gd name="connsiteY871" fmla="*/ 820386 h 6829264"/>
              <a:gd name="connsiteX872" fmla="*/ 2430289 w 3595192"/>
              <a:gd name="connsiteY872" fmla="*/ 474995 h 6829264"/>
              <a:gd name="connsiteX873" fmla="*/ 2404225 w 3595192"/>
              <a:gd name="connsiteY873" fmla="*/ 379548 h 6829264"/>
              <a:gd name="connsiteX874" fmla="*/ 2404225 w 3595192"/>
              <a:gd name="connsiteY874" fmla="*/ 359326 h 6829264"/>
              <a:gd name="connsiteX875" fmla="*/ 2367231 w 3595192"/>
              <a:gd name="connsiteY875" fmla="*/ 263879 h 6829264"/>
              <a:gd name="connsiteX876" fmla="*/ 2399179 w 3595192"/>
              <a:gd name="connsiteY876" fmla="*/ 259025 h 6829264"/>
              <a:gd name="connsiteX877" fmla="*/ 2393294 w 3595192"/>
              <a:gd name="connsiteY877" fmla="*/ 238804 h 6829264"/>
              <a:gd name="connsiteX878" fmla="*/ 2414313 w 3595192"/>
              <a:gd name="connsiteY878" fmla="*/ 249319 h 6829264"/>
              <a:gd name="connsiteX879" fmla="*/ 2414313 w 3595192"/>
              <a:gd name="connsiteY879" fmla="*/ 233950 h 6829264"/>
              <a:gd name="connsiteX880" fmla="*/ 2435332 w 3595192"/>
              <a:gd name="connsiteY880" fmla="*/ 238804 h 6829264"/>
              <a:gd name="connsiteX881" fmla="*/ 2450467 w 3595192"/>
              <a:gd name="connsiteY881" fmla="*/ 208875 h 6829264"/>
              <a:gd name="connsiteX882" fmla="*/ 2471486 w 3595192"/>
              <a:gd name="connsiteY882" fmla="*/ 213728 h 6829264"/>
              <a:gd name="connsiteX883" fmla="*/ 2492505 w 3595192"/>
              <a:gd name="connsiteY883" fmla="*/ 183799 h 6829264"/>
              <a:gd name="connsiteX884" fmla="*/ 2513525 w 3595192"/>
              <a:gd name="connsiteY884" fmla="*/ 174093 h 6829264"/>
              <a:gd name="connsiteX885" fmla="*/ 2549677 w 3595192"/>
              <a:gd name="connsiteY885" fmla="*/ 143356 h 6829264"/>
              <a:gd name="connsiteX886" fmla="*/ 2560607 w 3595192"/>
              <a:gd name="connsiteY886" fmla="*/ 158724 h 6829264"/>
              <a:gd name="connsiteX887" fmla="*/ 2586670 w 3595192"/>
              <a:gd name="connsiteY887" fmla="*/ 128796 h 6829264"/>
              <a:gd name="connsiteX888" fmla="*/ 2612734 w 3595192"/>
              <a:gd name="connsiteY888" fmla="*/ 128796 h 6829264"/>
              <a:gd name="connsiteX889" fmla="*/ 2607689 w 3595192"/>
              <a:gd name="connsiteY889" fmla="*/ 113427 h 6829264"/>
              <a:gd name="connsiteX890" fmla="*/ 2648887 w 3595192"/>
              <a:gd name="connsiteY890" fmla="*/ 119090 h 6829264"/>
              <a:gd name="connsiteX891" fmla="*/ 2653932 w 3595192"/>
              <a:gd name="connsiteY891" fmla="*/ 83499 h 6829264"/>
              <a:gd name="connsiteX892" fmla="*/ 2674951 w 3595192"/>
              <a:gd name="connsiteY892" fmla="*/ 78646 h 6829264"/>
              <a:gd name="connsiteX893" fmla="*/ 2685881 w 3595192"/>
              <a:gd name="connsiteY893" fmla="*/ 63277 h 6829264"/>
              <a:gd name="connsiteX894" fmla="*/ 2761204 w 3595192"/>
              <a:gd name="connsiteY894" fmla="*/ 45809 h 6829264"/>
              <a:gd name="connsiteX895" fmla="*/ 2765925 w 3595192"/>
              <a:gd name="connsiteY895" fmla="*/ 47744 h 6829264"/>
              <a:gd name="connsiteX896" fmla="*/ 2784251 w 3595192"/>
              <a:gd name="connsiteY896" fmla="*/ 88352 h 6829264"/>
              <a:gd name="connsiteX897" fmla="*/ 2758187 w 3595192"/>
              <a:gd name="connsiteY897" fmla="*/ 48717 h 6829264"/>
              <a:gd name="connsiteX898" fmla="*/ 2761204 w 3595192"/>
              <a:gd name="connsiteY898" fmla="*/ 45809 h 6829264"/>
              <a:gd name="connsiteX899" fmla="*/ 2865621 w 3595192"/>
              <a:gd name="connsiteY899" fmla="*/ 33 h 6829264"/>
              <a:gd name="connsiteX900" fmla="*/ 2899436 w 3595192"/>
              <a:gd name="connsiteY900" fmla="*/ 48717 h 6829264"/>
              <a:gd name="connsiteX901" fmla="*/ 2894391 w 3595192"/>
              <a:gd name="connsiteY901" fmla="*/ 143356 h 6829264"/>
              <a:gd name="connsiteX902" fmla="*/ 2867487 w 3595192"/>
              <a:gd name="connsiteY902" fmla="*/ 119090 h 6829264"/>
              <a:gd name="connsiteX903" fmla="*/ 2831334 w 3595192"/>
              <a:gd name="connsiteY903" fmla="*/ 123943 h 6829264"/>
              <a:gd name="connsiteX904" fmla="*/ 2805270 w 3595192"/>
              <a:gd name="connsiteY904" fmla="*/ 94014 h 6829264"/>
              <a:gd name="connsiteX905" fmla="*/ 2800225 w 3595192"/>
              <a:gd name="connsiteY905" fmla="*/ 53570 h 6829264"/>
              <a:gd name="connsiteX906" fmla="*/ 2821245 w 3595192"/>
              <a:gd name="connsiteY906" fmla="*/ 23642 h 6829264"/>
              <a:gd name="connsiteX907" fmla="*/ 2852353 w 3595192"/>
              <a:gd name="connsiteY907" fmla="*/ 33349 h 6829264"/>
              <a:gd name="connsiteX908" fmla="*/ 2847309 w 3595192"/>
              <a:gd name="connsiteY908" fmla="*/ 3420 h 6829264"/>
              <a:gd name="connsiteX909" fmla="*/ 2865621 w 3595192"/>
              <a:gd name="connsiteY909" fmla="*/ 33 h 6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3595192" h="6829264">
                <a:moveTo>
                  <a:pt x="2125199" y="6827952"/>
                </a:moveTo>
                <a:lnTo>
                  <a:pt x="2128243" y="6828927"/>
                </a:lnTo>
                <a:cubicBezTo>
                  <a:pt x="2129189" y="6829231"/>
                  <a:pt x="2129662" y="6829382"/>
                  <a:pt x="2128952" y="6829155"/>
                </a:cubicBezTo>
                <a:close/>
                <a:moveTo>
                  <a:pt x="2122567" y="6827108"/>
                </a:moveTo>
                <a:cubicBezTo>
                  <a:pt x="2122567" y="6827108"/>
                  <a:pt x="2123513" y="6827411"/>
                  <a:pt x="2124695" y="6827790"/>
                </a:cubicBezTo>
                <a:lnTo>
                  <a:pt x="2125199" y="6827952"/>
                </a:lnTo>
                <a:close/>
                <a:moveTo>
                  <a:pt x="2115828" y="6825060"/>
                </a:moveTo>
                <a:cubicBezTo>
                  <a:pt x="2113582" y="6824378"/>
                  <a:pt x="2122567" y="6827108"/>
                  <a:pt x="2122567" y="6827108"/>
                </a:cubicBezTo>
                <a:cubicBezTo>
                  <a:pt x="2118573" y="6825894"/>
                  <a:pt x="2116577" y="6825288"/>
                  <a:pt x="2115828" y="6825060"/>
                </a:cubicBezTo>
                <a:close/>
                <a:moveTo>
                  <a:pt x="2142767" y="6724603"/>
                </a:moveTo>
                <a:lnTo>
                  <a:pt x="2143492" y="6726467"/>
                </a:lnTo>
                <a:lnTo>
                  <a:pt x="2143587" y="6726806"/>
                </a:lnTo>
                <a:close/>
                <a:moveTo>
                  <a:pt x="2141110" y="6720149"/>
                </a:moveTo>
                <a:lnTo>
                  <a:pt x="2142767" y="6724603"/>
                </a:lnTo>
                <a:lnTo>
                  <a:pt x="2141432" y="6721170"/>
                </a:lnTo>
                <a:cubicBezTo>
                  <a:pt x="2140933" y="6719793"/>
                  <a:pt x="2140788" y="6719331"/>
                  <a:pt x="2141110" y="6720149"/>
                </a:cubicBezTo>
                <a:close/>
                <a:moveTo>
                  <a:pt x="1951209" y="6373871"/>
                </a:moveTo>
                <a:cubicBezTo>
                  <a:pt x="1948686" y="6372771"/>
                  <a:pt x="1946426" y="6373125"/>
                  <a:pt x="1945165" y="6375755"/>
                </a:cubicBezTo>
                <a:cubicBezTo>
                  <a:pt x="1945165" y="6385461"/>
                  <a:pt x="1961139" y="6400829"/>
                  <a:pt x="1961139" y="6400829"/>
                </a:cubicBezTo>
                <a:cubicBezTo>
                  <a:pt x="1968707" y="6393550"/>
                  <a:pt x="1958775" y="6377170"/>
                  <a:pt x="1951209" y="6373871"/>
                </a:cubicBezTo>
                <a:close/>
                <a:moveTo>
                  <a:pt x="1676489" y="6365987"/>
                </a:moveTo>
                <a:lnTo>
                  <a:pt x="1679483" y="6370901"/>
                </a:lnTo>
                <a:cubicBezTo>
                  <a:pt x="1676961" y="6370901"/>
                  <a:pt x="1675700" y="6369485"/>
                  <a:pt x="1675700" y="6367463"/>
                </a:cubicBezTo>
                <a:close/>
                <a:moveTo>
                  <a:pt x="1778694" y="6305381"/>
                </a:moveTo>
                <a:cubicBezTo>
                  <a:pt x="1788782" y="6305381"/>
                  <a:pt x="1788782" y="6315898"/>
                  <a:pt x="1783739" y="6320750"/>
                </a:cubicBezTo>
                <a:cubicBezTo>
                  <a:pt x="1778694" y="6320750"/>
                  <a:pt x="1778694" y="6315898"/>
                  <a:pt x="1778694" y="6305381"/>
                </a:cubicBezTo>
                <a:close/>
                <a:moveTo>
                  <a:pt x="1778694" y="6295675"/>
                </a:moveTo>
                <a:cubicBezTo>
                  <a:pt x="1778694" y="6295675"/>
                  <a:pt x="1783739" y="6300529"/>
                  <a:pt x="1778694" y="6305381"/>
                </a:cubicBezTo>
                <a:cubicBezTo>
                  <a:pt x="1778694" y="6305381"/>
                  <a:pt x="1773649" y="6300529"/>
                  <a:pt x="1778694" y="6295675"/>
                </a:cubicBezTo>
                <a:close/>
                <a:moveTo>
                  <a:pt x="2135014" y="6264569"/>
                </a:moveTo>
                <a:lnTo>
                  <a:pt x="2137701" y="6264938"/>
                </a:lnTo>
                <a:lnTo>
                  <a:pt x="2139351" y="6272813"/>
                </a:lnTo>
                <a:close/>
                <a:moveTo>
                  <a:pt x="2132657" y="6260085"/>
                </a:moveTo>
                <a:lnTo>
                  <a:pt x="2135014" y="6264569"/>
                </a:lnTo>
                <a:lnTo>
                  <a:pt x="2133287" y="6264331"/>
                </a:lnTo>
                <a:cubicBezTo>
                  <a:pt x="2132657" y="6263725"/>
                  <a:pt x="2132657" y="6262512"/>
                  <a:pt x="2132657" y="6260085"/>
                </a:cubicBezTo>
                <a:close/>
                <a:moveTo>
                  <a:pt x="2169394" y="6151613"/>
                </a:moveTo>
                <a:lnTo>
                  <a:pt x="2170282" y="6151898"/>
                </a:lnTo>
                <a:cubicBezTo>
                  <a:pt x="2171227" y="6152201"/>
                  <a:pt x="2171700" y="6152352"/>
                  <a:pt x="2170990" y="6152125"/>
                </a:cubicBezTo>
                <a:close/>
                <a:moveTo>
                  <a:pt x="2164606" y="6150077"/>
                </a:moveTo>
                <a:cubicBezTo>
                  <a:pt x="2164606" y="6150077"/>
                  <a:pt x="2165551" y="6150381"/>
                  <a:pt x="2166734" y="6150760"/>
                </a:cubicBezTo>
                <a:lnTo>
                  <a:pt x="2169394" y="6151613"/>
                </a:lnTo>
                <a:close/>
                <a:moveTo>
                  <a:pt x="2137701" y="6084558"/>
                </a:moveTo>
                <a:cubicBezTo>
                  <a:pt x="2148631" y="6095074"/>
                  <a:pt x="2153675" y="6109634"/>
                  <a:pt x="2153675" y="6125002"/>
                </a:cubicBezTo>
                <a:cubicBezTo>
                  <a:pt x="2143587" y="6120149"/>
                  <a:pt x="2137701" y="6104780"/>
                  <a:pt x="2137701" y="6084558"/>
                </a:cubicBezTo>
                <a:close/>
                <a:moveTo>
                  <a:pt x="3117779" y="6071534"/>
                </a:moveTo>
                <a:lnTo>
                  <a:pt x="3118667" y="6071819"/>
                </a:lnTo>
                <a:cubicBezTo>
                  <a:pt x="3119612" y="6072122"/>
                  <a:pt x="3120085" y="6072273"/>
                  <a:pt x="3119375" y="6072046"/>
                </a:cubicBezTo>
                <a:close/>
                <a:moveTo>
                  <a:pt x="3112991" y="6069998"/>
                </a:moveTo>
                <a:cubicBezTo>
                  <a:pt x="3112991" y="6069998"/>
                  <a:pt x="3113937" y="6070302"/>
                  <a:pt x="3115119" y="6070681"/>
                </a:cubicBezTo>
                <a:lnTo>
                  <a:pt x="3117779" y="6071534"/>
                </a:lnTo>
                <a:close/>
                <a:moveTo>
                  <a:pt x="3070953" y="5895281"/>
                </a:moveTo>
                <a:cubicBezTo>
                  <a:pt x="3075997" y="5895281"/>
                  <a:pt x="3075997" y="5900134"/>
                  <a:pt x="3075997" y="5910650"/>
                </a:cubicBezTo>
                <a:cubicBezTo>
                  <a:pt x="3065907" y="5910650"/>
                  <a:pt x="3070953" y="5900134"/>
                  <a:pt x="3070953" y="5895281"/>
                </a:cubicBezTo>
                <a:close/>
                <a:moveTo>
                  <a:pt x="3065907" y="5879912"/>
                </a:moveTo>
                <a:cubicBezTo>
                  <a:pt x="3070953" y="5879912"/>
                  <a:pt x="3070953" y="5884766"/>
                  <a:pt x="3070953" y="5895281"/>
                </a:cubicBezTo>
                <a:cubicBezTo>
                  <a:pt x="3060863" y="5895281"/>
                  <a:pt x="3065907" y="5884766"/>
                  <a:pt x="3065907" y="5879912"/>
                </a:cubicBezTo>
                <a:close/>
                <a:moveTo>
                  <a:pt x="2036573" y="5860793"/>
                </a:moveTo>
                <a:cubicBezTo>
                  <a:pt x="2035706" y="5861397"/>
                  <a:pt x="2034918" y="5862825"/>
                  <a:pt x="2034287" y="5865353"/>
                </a:cubicBezTo>
                <a:cubicBezTo>
                  <a:pt x="2034287" y="5870206"/>
                  <a:pt x="2039332" y="5870206"/>
                  <a:pt x="2039332" y="5875059"/>
                </a:cubicBezTo>
                <a:cubicBezTo>
                  <a:pt x="2050681" y="5890225"/>
                  <a:pt x="2045007" y="5865808"/>
                  <a:pt x="2039332" y="5861182"/>
                </a:cubicBezTo>
                <a:cubicBezTo>
                  <a:pt x="2038386" y="5860411"/>
                  <a:pt x="2037440" y="5860190"/>
                  <a:pt x="2036573" y="5860793"/>
                </a:cubicBezTo>
                <a:close/>
                <a:moveTo>
                  <a:pt x="3049933" y="5840278"/>
                </a:moveTo>
                <a:cubicBezTo>
                  <a:pt x="3060863" y="5849984"/>
                  <a:pt x="3060863" y="5859691"/>
                  <a:pt x="3065907" y="5879912"/>
                </a:cubicBezTo>
                <a:cubicBezTo>
                  <a:pt x="3055819" y="5870206"/>
                  <a:pt x="3049933" y="5854837"/>
                  <a:pt x="3049933" y="5840278"/>
                </a:cubicBezTo>
                <a:close/>
                <a:moveTo>
                  <a:pt x="2869905" y="5770752"/>
                </a:moveTo>
                <a:cubicBezTo>
                  <a:pt x="2874161" y="5773141"/>
                  <a:pt x="2882200" y="5791340"/>
                  <a:pt x="2878416" y="5794981"/>
                </a:cubicBezTo>
                <a:cubicBezTo>
                  <a:pt x="2878416" y="5794981"/>
                  <a:pt x="2867487" y="5784465"/>
                  <a:pt x="2867487" y="5774759"/>
                </a:cubicBezTo>
                <a:cubicBezTo>
                  <a:pt x="2867487" y="5770917"/>
                  <a:pt x="2868485" y="5769956"/>
                  <a:pt x="2869905" y="5770752"/>
                </a:cubicBezTo>
                <a:close/>
                <a:moveTo>
                  <a:pt x="2904481" y="5759390"/>
                </a:moveTo>
                <a:cubicBezTo>
                  <a:pt x="2909525" y="5759390"/>
                  <a:pt x="2909525" y="5769905"/>
                  <a:pt x="2909525" y="5774759"/>
                </a:cubicBezTo>
                <a:cubicBezTo>
                  <a:pt x="2904481" y="5774759"/>
                  <a:pt x="2904481" y="5765052"/>
                  <a:pt x="2904481" y="5759390"/>
                </a:cubicBezTo>
                <a:close/>
                <a:moveTo>
                  <a:pt x="2888506" y="5719755"/>
                </a:moveTo>
                <a:cubicBezTo>
                  <a:pt x="2899436" y="5729461"/>
                  <a:pt x="2904481" y="5744830"/>
                  <a:pt x="2904481" y="5759390"/>
                </a:cubicBezTo>
                <a:cubicBezTo>
                  <a:pt x="2894391" y="5749683"/>
                  <a:pt x="2888506" y="5734315"/>
                  <a:pt x="2888506" y="5719755"/>
                </a:cubicBezTo>
                <a:close/>
                <a:moveTo>
                  <a:pt x="2002759" y="5711262"/>
                </a:moveTo>
                <a:cubicBezTo>
                  <a:pt x="2000026" y="5711262"/>
                  <a:pt x="1997293" y="5712475"/>
                  <a:pt x="1997293" y="5714902"/>
                </a:cubicBezTo>
                <a:cubicBezTo>
                  <a:pt x="1997293" y="5714902"/>
                  <a:pt x="2013268" y="5719755"/>
                  <a:pt x="2008223" y="5714902"/>
                </a:cubicBezTo>
                <a:cubicBezTo>
                  <a:pt x="2008223" y="5712475"/>
                  <a:pt x="2005490" y="5711262"/>
                  <a:pt x="2002759" y="5711262"/>
                </a:cubicBezTo>
                <a:close/>
                <a:moveTo>
                  <a:pt x="2831897" y="5686413"/>
                </a:moveTo>
                <a:lnTo>
                  <a:pt x="2836378" y="5689826"/>
                </a:lnTo>
                <a:cubicBezTo>
                  <a:pt x="2836378" y="5689826"/>
                  <a:pt x="2835117" y="5688866"/>
                  <a:pt x="2833540" y="5687665"/>
                </a:cubicBezTo>
                <a:close/>
                <a:moveTo>
                  <a:pt x="2827865" y="5683342"/>
                </a:moveTo>
                <a:cubicBezTo>
                  <a:pt x="2828337" y="5683703"/>
                  <a:pt x="2829205" y="5684363"/>
                  <a:pt x="2830585" y="5685413"/>
                </a:cubicBezTo>
                <a:lnTo>
                  <a:pt x="2831897" y="5686413"/>
                </a:lnTo>
                <a:lnTo>
                  <a:pt x="2828811" y="5684063"/>
                </a:lnTo>
                <a:cubicBezTo>
                  <a:pt x="2827551" y="5683103"/>
                  <a:pt x="2826919" y="5682622"/>
                  <a:pt x="2827865" y="5683342"/>
                </a:cubicBezTo>
                <a:close/>
                <a:moveTo>
                  <a:pt x="2873372" y="5679311"/>
                </a:moveTo>
                <a:cubicBezTo>
                  <a:pt x="2878416" y="5679311"/>
                  <a:pt x="2878416" y="5689826"/>
                  <a:pt x="2878416" y="5694680"/>
                </a:cubicBezTo>
                <a:cubicBezTo>
                  <a:pt x="2873372" y="5694680"/>
                  <a:pt x="2873372" y="5684164"/>
                  <a:pt x="2873372" y="5679311"/>
                </a:cubicBezTo>
                <a:close/>
                <a:moveTo>
                  <a:pt x="2857397" y="5639676"/>
                </a:moveTo>
                <a:cubicBezTo>
                  <a:pt x="2867487" y="5649382"/>
                  <a:pt x="2873372" y="5664751"/>
                  <a:pt x="2873372" y="5679311"/>
                </a:cubicBezTo>
                <a:cubicBezTo>
                  <a:pt x="2862443" y="5669604"/>
                  <a:pt x="2857397" y="5654236"/>
                  <a:pt x="2857397" y="5639676"/>
                </a:cubicBezTo>
                <a:close/>
                <a:moveTo>
                  <a:pt x="1347407" y="5617406"/>
                </a:moveTo>
                <a:cubicBezTo>
                  <a:pt x="1346382" y="5617634"/>
                  <a:pt x="1345699" y="5618240"/>
                  <a:pt x="1345699" y="5619454"/>
                </a:cubicBezTo>
                <a:cubicBezTo>
                  <a:pt x="1345699" y="5624307"/>
                  <a:pt x="1356629" y="5629161"/>
                  <a:pt x="1356629" y="5619454"/>
                </a:cubicBezTo>
                <a:cubicBezTo>
                  <a:pt x="1356629" y="5619454"/>
                  <a:pt x="1350481" y="5616724"/>
                  <a:pt x="1347407" y="5617406"/>
                </a:cubicBezTo>
                <a:close/>
                <a:moveTo>
                  <a:pt x="2847309" y="5614601"/>
                </a:moveTo>
                <a:cubicBezTo>
                  <a:pt x="2852353" y="5619454"/>
                  <a:pt x="2857397" y="5629161"/>
                  <a:pt x="2857397" y="5639676"/>
                </a:cubicBezTo>
                <a:cubicBezTo>
                  <a:pt x="2847309" y="5634823"/>
                  <a:pt x="2847309" y="5629161"/>
                  <a:pt x="2847309" y="5614601"/>
                </a:cubicBezTo>
                <a:close/>
                <a:moveTo>
                  <a:pt x="1340654" y="5604085"/>
                </a:moveTo>
                <a:cubicBezTo>
                  <a:pt x="1345699" y="5614601"/>
                  <a:pt x="1345699" y="5604085"/>
                  <a:pt x="1340654" y="5604085"/>
                </a:cubicBezTo>
                <a:close/>
                <a:moveTo>
                  <a:pt x="2931195" y="5555477"/>
                </a:moveTo>
                <a:cubicBezTo>
                  <a:pt x="2930782" y="5555919"/>
                  <a:pt x="2930545" y="5556968"/>
                  <a:pt x="2930545" y="5558788"/>
                </a:cubicBezTo>
                <a:cubicBezTo>
                  <a:pt x="2930545" y="5579010"/>
                  <a:pt x="2945678" y="5589525"/>
                  <a:pt x="2945678" y="5579010"/>
                </a:cubicBezTo>
                <a:cubicBezTo>
                  <a:pt x="2945678" y="5579010"/>
                  <a:pt x="2937166" y="5559445"/>
                  <a:pt x="2932909" y="5555806"/>
                </a:cubicBezTo>
                <a:cubicBezTo>
                  <a:pt x="2932200" y="5555198"/>
                  <a:pt x="2931609" y="5555034"/>
                  <a:pt x="2931195" y="5555477"/>
                </a:cubicBezTo>
                <a:close/>
                <a:moveTo>
                  <a:pt x="1293572" y="5524007"/>
                </a:moveTo>
                <a:cubicBezTo>
                  <a:pt x="1304501" y="5549082"/>
                  <a:pt x="1319635" y="5574157"/>
                  <a:pt x="1335610" y="5594379"/>
                </a:cubicBezTo>
                <a:cubicBezTo>
                  <a:pt x="1324680" y="5569304"/>
                  <a:pt x="1314591" y="5539376"/>
                  <a:pt x="1293572" y="5524007"/>
                </a:cubicBezTo>
                <a:close/>
                <a:moveTo>
                  <a:pt x="1881727" y="5511818"/>
                </a:moveTo>
                <a:cubicBezTo>
                  <a:pt x="1879901" y="5511128"/>
                  <a:pt x="1878535" y="5511772"/>
                  <a:pt x="1877904" y="5514300"/>
                </a:cubicBezTo>
                <a:cubicBezTo>
                  <a:pt x="1877904" y="5519153"/>
                  <a:pt x="1893038" y="5534522"/>
                  <a:pt x="1893038" y="5534522"/>
                </a:cubicBezTo>
                <a:cubicBezTo>
                  <a:pt x="1929822" y="5586897"/>
                  <a:pt x="1894509" y="5516651"/>
                  <a:pt x="1881727" y="5511818"/>
                </a:cubicBezTo>
                <a:close/>
                <a:moveTo>
                  <a:pt x="1903968" y="5498931"/>
                </a:moveTo>
                <a:cubicBezTo>
                  <a:pt x="1893038" y="5514300"/>
                  <a:pt x="1940121" y="5574157"/>
                  <a:pt x="1945165" y="5583864"/>
                </a:cubicBezTo>
                <a:cubicBezTo>
                  <a:pt x="1966184" y="5624307"/>
                  <a:pt x="1966184" y="5649382"/>
                  <a:pt x="1987204" y="5669604"/>
                </a:cubicBezTo>
                <a:cubicBezTo>
                  <a:pt x="1971230" y="5624307"/>
                  <a:pt x="1950210" y="5564450"/>
                  <a:pt x="1919101" y="5514300"/>
                </a:cubicBezTo>
                <a:cubicBezTo>
                  <a:pt x="1919101" y="5514300"/>
                  <a:pt x="1909013" y="5498931"/>
                  <a:pt x="1903968" y="5498931"/>
                </a:cubicBezTo>
                <a:close/>
                <a:moveTo>
                  <a:pt x="1428935" y="5498931"/>
                </a:moveTo>
                <a:cubicBezTo>
                  <a:pt x="1428935" y="5519153"/>
                  <a:pt x="1439865" y="5524007"/>
                  <a:pt x="1449954" y="5534522"/>
                </a:cubicBezTo>
                <a:cubicBezTo>
                  <a:pt x="1449954" y="5549082"/>
                  <a:pt x="1455839" y="5553935"/>
                  <a:pt x="1465928" y="5558788"/>
                </a:cubicBezTo>
                <a:cubicBezTo>
                  <a:pt x="1481062" y="5609748"/>
                  <a:pt x="1507126" y="5649382"/>
                  <a:pt x="1533190" y="5704386"/>
                </a:cubicBezTo>
                <a:cubicBezTo>
                  <a:pt x="1544120" y="5729461"/>
                  <a:pt x="1575228" y="5765052"/>
                  <a:pt x="1554209" y="5719755"/>
                </a:cubicBezTo>
                <a:cubicBezTo>
                  <a:pt x="1533190" y="5674458"/>
                  <a:pt x="1497037" y="5604085"/>
                  <a:pt x="1465928" y="5558788"/>
                </a:cubicBezTo>
                <a:cubicBezTo>
                  <a:pt x="1465928" y="5544228"/>
                  <a:pt x="1460884" y="5539376"/>
                  <a:pt x="1449954" y="5534522"/>
                </a:cubicBezTo>
                <a:cubicBezTo>
                  <a:pt x="1449954" y="5519153"/>
                  <a:pt x="1439865" y="5509447"/>
                  <a:pt x="1428935" y="5498931"/>
                </a:cubicBezTo>
                <a:close/>
                <a:moveTo>
                  <a:pt x="1874501" y="5480694"/>
                </a:moveTo>
                <a:cubicBezTo>
                  <a:pt x="1874225" y="5481641"/>
                  <a:pt x="1873490" y="5484169"/>
                  <a:pt x="1872019" y="5489225"/>
                </a:cubicBezTo>
                <a:cubicBezTo>
                  <a:pt x="1872019" y="5489225"/>
                  <a:pt x="1875329" y="5477850"/>
                  <a:pt x="1874501" y="5480694"/>
                </a:cubicBezTo>
                <a:close/>
                <a:moveTo>
                  <a:pt x="1870219" y="5436585"/>
                </a:moveTo>
                <a:cubicBezTo>
                  <a:pt x="1868734" y="5436408"/>
                  <a:pt x="1867605" y="5437153"/>
                  <a:pt x="1866974" y="5439074"/>
                </a:cubicBezTo>
                <a:cubicBezTo>
                  <a:pt x="1866974" y="5443928"/>
                  <a:pt x="1898082" y="5494078"/>
                  <a:pt x="1903968" y="5489225"/>
                </a:cubicBezTo>
                <a:cubicBezTo>
                  <a:pt x="1908382" y="5484271"/>
                  <a:pt x="1880610" y="5437823"/>
                  <a:pt x="1870219" y="5436585"/>
                </a:cubicBezTo>
                <a:close/>
                <a:moveTo>
                  <a:pt x="1791518" y="5295551"/>
                </a:moveTo>
                <a:cubicBezTo>
                  <a:pt x="1790389" y="5295862"/>
                  <a:pt x="1789466" y="5296762"/>
                  <a:pt x="1788782" y="5298330"/>
                </a:cubicBezTo>
                <a:cubicBezTo>
                  <a:pt x="1788782" y="5308845"/>
                  <a:pt x="1814846" y="5343627"/>
                  <a:pt x="1825777" y="5363849"/>
                </a:cubicBezTo>
                <a:cubicBezTo>
                  <a:pt x="1830821" y="5368702"/>
                  <a:pt x="1861930" y="5428559"/>
                  <a:pt x="1866974" y="5418853"/>
                </a:cubicBezTo>
                <a:cubicBezTo>
                  <a:pt x="1871388" y="5418853"/>
                  <a:pt x="1816581" y="5307379"/>
                  <a:pt x="1795488" y="5296309"/>
                </a:cubicBezTo>
                <a:cubicBezTo>
                  <a:pt x="1793981" y="5295519"/>
                  <a:pt x="1792647" y="5295240"/>
                  <a:pt x="1791518" y="5295551"/>
                </a:cubicBezTo>
                <a:close/>
                <a:moveTo>
                  <a:pt x="1761826" y="5287473"/>
                </a:moveTo>
                <a:cubicBezTo>
                  <a:pt x="1760407" y="5292819"/>
                  <a:pt x="1785000" y="5338774"/>
                  <a:pt x="1788782" y="5353333"/>
                </a:cubicBezTo>
                <a:cubicBezTo>
                  <a:pt x="1804757" y="5378409"/>
                  <a:pt x="1819891" y="5393778"/>
                  <a:pt x="1830821" y="5408337"/>
                </a:cubicBezTo>
                <a:cubicBezTo>
                  <a:pt x="1830821" y="5418853"/>
                  <a:pt x="1835866" y="5418853"/>
                  <a:pt x="1835866" y="5418853"/>
                </a:cubicBezTo>
                <a:cubicBezTo>
                  <a:pt x="1840910" y="5413999"/>
                  <a:pt x="1835866" y="5413999"/>
                  <a:pt x="1830821" y="5408337"/>
                </a:cubicBezTo>
                <a:cubicBezTo>
                  <a:pt x="1819891" y="5373556"/>
                  <a:pt x="1793827" y="5333920"/>
                  <a:pt x="1773649" y="5298330"/>
                </a:cubicBezTo>
                <a:cubicBezTo>
                  <a:pt x="1765662" y="5288421"/>
                  <a:pt x="1762298" y="5285691"/>
                  <a:pt x="1761826" y="5287473"/>
                </a:cubicBezTo>
                <a:close/>
                <a:moveTo>
                  <a:pt x="1497037" y="5138172"/>
                </a:moveTo>
                <a:lnTo>
                  <a:pt x="1497037" y="5143025"/>
                </a:lnTo>
                <a:cubicBezTo>
                  <a:pt x="1497037" y="5147878"/>
                  <a:pt x="1528145" y="5198029"/>
                  <a:pt x="1539075" y="5218251"/>
                </a:cubicBezTo>
                <a:cubicBezTo>
                  <a:pt x="1632400" y="5383262"/>
                  <a:pt x="1731611" y="5534522"/>
                  <a:pt x="1809802" y="5710048"/>
                </a:cubicBezTo>
                <a:cubicBezTo>
                  <a:pt x="1819891" y="5724608"/>
                  <a:pt x="1845955" y="5769905"/>
                  <a:pt x="1825777" y="5729461"/>
                </a:cubicBezTo>
                <a:cubicBezTo>
                  <a:pt x="1757674" y="5564450"/>
                  <a:pt x="1669394" y="5418853"/>
                  <a:pt x="1591203" y="5282961"/>
                </a:cubicBezTo>
                <a:cubicBezTo>
                  <a:pt x="1560094" y="5233620"/>
                  <a:pt x="1533190" y="5168100"/>
                  <a:pt x="1497037" y="5138172"/>
                </a:cubicBezTo>
                <a:close/>
                <a:moveTo>
                  <a:pt x="2951564" y="4726453"/>
                </a:moveTo>
                <a:cubicBezTo>
                  <a:pt x="2956608" y="4726453"/>
                  <a:pt x="2966698" y="4726453"/>
                  <a:pt x="2971743" y="4726453"/>
                </a:cubicBezTo>
                <a:cubicBezTo>
                  <a:pt x="2956608" y="4732116"/>
                  <a:pt x="2951564" y="4732116"/>
                  <a:pt x="2951564" y="4726453"/>
                </a:cubicBezTo>
                <a:close/>
                <a:moveTo>
                  <a:pt x="3399692" y="4631815"/>
                </a:moveTo>
                <a:cubicBezTo>
                  <a:pt x="3399692" y="4631815"/>
                  <a:pt x="3394648" y="4646375"/>
                  <a:pt x="3399692" y="4631815"/>
                </a:cubicBezTo>
                <a:close/>
                <a:moveTo>
                  <a:pt x="3401819" y="4625332"/>
                </a:moveTo>
                <a:cubicBezTo>
                  <a:pt x="3402529" y="4623170"/>
                  <a:pt x="3399692" y="4631815"/>
                  <a:pt x="3399692" y="4631815"/>
                </a:cubicBezTo>
                <a:cubicBezTo>
                  <a:pt x="3400953" y="4627973"/>
                  <a:pt x="3401584" y="4626052"/>
                  <a:pt x="3401819" y="4625332"/>
                </a:cubicBezTo>
                <a:close/>
                <a:moveTo>
                  <a:pt x="935904" y="4599119"/>
                </a:moveTo>
                <a:cubicBezTo>
                  <a:pt x="934249" y="4598980"/>
                  <a:pt x="932567" y="4599309"/>
                  <a:pt x="931201" y="4599965"/>
                </a:cubicBezTo>
                <a:cubicBezTo>
                  <a:pt x="928468" y="4601280"/>
                  <a:pt x="926997" y="4603909"/>
                  <a:pt x="929519" y="4606739"/>
                </a:cubicBezTo>
                <a:lnTo>
                  <a:pt x="940449" y="4601078"/>
                </a:lnTo>
                <a:cubicBezTo>
                  <a:pt x="939188" y="4599865"/>
                  <a:pt x="937559" y="4599258"/>
                  <a:pt x="935904" y="4599119"/>
                </a:cubicBezTo>
                <a:close/>
                <a:moveTo>
                  <a:pt x="3486396" y="4584546"/>
                </a:moveTo>
                <a:cubicBezTo>
                  <a:pt x="3487343" y="4584698"/>
                  <a:pt x="3487973" y="4585305"/>
                  <a:pt x="3487973" y="4586518"/>
                </a:cubicBezTo>
                <a:cubicBezTo>
                  <a:pt x="3493018" y="4586518"/>
                  <a:pt x="3477884" y="4591371"/>
                  <a:pt x="3477884" y="4591371"/>
                </a:cubicBezTo>
                <a:cubicBezTo>
                  <a:pt x="3477884" y="4587731"/>
                  <a:pt x="3483558" y="4584091"/>
                  <a:pt x="3486396" y="4584546"/>
                </a:cubicBezTo>
                <a:close/>
                <a:moveTo>
                  <a:pt x="3561119" y="4371761"/>
                </a:moveTo>
                <a:cubicBezTo>
                  <a:pt x="3558598" y="4371761"/>
                  <a:pt x="3556075" y="4372974"/>
                  <a:pt x="3556075" y="4375401"/>
                </a:cubicBezTo>
                <a:cubicBezTo>
                  <a:pt x="3556075" y="4381063"/>
                  <a:pt x="3566164" y="4381063"/>
                  <a:pt x="3566164" y="4375401"/>
                </a:cubicBezTo>
                <a:cubicBezTo>
                  <a:pt x="3566164" y="4372974"/>
                  <a:pt x="3563641" y="4371761"/>
                  <a:pt x="3561119" y="4371761"/>
                </a:cubicBezTo>
                <a:close/>
                <a:moveTo>
                  <a:pt x="403908" y="4106412"/>
                </a:moveTo>
                <a:cubicBezTo>
                  <a:pt x="402253" y="4103567"/>
                  <a:pt x="395633" y="4114943"/>
                  <a:pt x="403199" y="4114943"/>
                </a:cubicBezTo>
                <a:cubicBezTo>
                  <a:pt x="403199" y="4125458"/>
                  <a:pt x="408244" y="4130311"/>
                  <a:pt x="414129" y="4130311"/>
                </a:cubicBezTo>
                <a:cubicBezTo>
                  <a:pt x="419174" y="4125458"/>
                  <a:pt x="414129" y="4119796"/>
                  <a:pt x="403199" y="4114943"/>
                </a:cubicBezTo>
                <a:cubicBezTo>
                  <a:pt x="404460" y="4109887"/>
                  <a:pt x="404460" y="4107359"/>
                  <a:pt x="403908" y="4106412"/>
                </a:cubicBezTo>
                <a:close/>
                <a:moveTo>
                  <a:pt x="322880" y="3985472"/>
                </a:moveTo>
                <a:cubicBezTo>
                  <a:pt x="322170" y="3984107"/>
                  <a:pt x="325008" y="3989566"/>
                  <a:pt x="325008" y="3989566"/>
                </a:cubicBezTo>
                <a:cubicBezTo>
                  <a:pt x="323747" y="3987140"/>
                  <a:pt x="323117" y="3985927"/>
                  <a:pt x="322880" y="3985472"/>
                </a:cubicBezTo>
                <a:close/>
                <a:moveTo>
                  <a:pt x="3520001" y="3685416"/>
                </a:moveTo>
                <a:cubicBezTo>
                  <a:pt x="3521655" y="3685681"/>
                  <a:pt x="3524966" y="3694933"/>
                  <a:pt x="3524966" y="3699180"/>
                </a:cubicBezTo>
                <a:cubicBezTo>
                  <a:pt x="3524966" y="3708886"/>
                  <a:pt x="3519081" y="3693518"/>
                  <a:pt x="3519081" y="3688664"/>
                </a:cubicBezTo>
                <a:cubicBezTo>
                  <a:pt x="3519081" y="3686238"/>
                  <a:pt x="3519449" y="3685328"/>
                  <a:pt x="3520001" y="3685416"/>
                </a:cubicBezTo>
                <a:close/>
                <a:moveTo>
                  <a:pt x="3409269" y="3375983"/>
                </a:moveTo>
                <a:cubicBezTo>
                  <a:pt x="3407626" y="3375932"/>
                  <a:pt x="3405999" y="3377853"/>
                  <a:pt x="3404737" y="3382909"/>
                </a:cubicBezTo>
                <a:cubicBezTo>
                  <a:pt x="3404737" y="3392616"/>
                  <a:pt x="3409782" y="3403131"/>
                  <a:pt x="3414826" y="3398277"/>
                </a:cubicBezTo>
                <a:cubicBezTo>
                  <a:pt x="3419240" y="3394031"/>
                  <a:pt x="3414195" y="3376134"/>
                  <a:pt x="3409269" y="3375983"/>
                </a:cubicBezTo>
                <a:close/>
                <a:moveTo>
                  <a:pt x="3380796" y="3148079"/>
                </a:moveTo>
                <a:cubicBezTo>
                  <a:pt x="3380025" y="3148499"/>
                  <a:pt x="3379303" y="3149852"/>
                  <a:pt x="3378673" y="3152379"/>
                </a:cubicBezTo>
                <a:cubicBezTo>
                  <a:pt x="3373629" y="3177454"/>
                  <a:pt x="3394648" y="3187160"/>
                  <a:pt x="3388763" y="3192822"/>
                </a:cubicBezTo>
                <a:cubicBezTo>
                  <a:pt x="3393912" y="3187869"/>
                  <a:pt x="3386187" y="3145137"/>
                  <a:pt x="3380796" y="3148079"/>
                </a:cubicBezTo>
                <a:close/>
                <a:moveTo>
                  <a:pt x="3313154" y="3121388"/>
                </a:moveTo>
                <a:cubicBezTo>
                  <a:pt x="3312187" y="3120858"/>
                  <a:pt x="3311307" y="3121137"/>
                  <a:pt x="3310571" y="3122451"/>
                </a:cubicBezTo>
                <a:cubicBezTo>
                  <a:pt x="3305527" y="3137010"/>
                  <a:pt x="3326546" y="3172601"/>
                  <a:pt x="3326546" y="3172601"/>
                </a:cubicBezTo>
                <a:cubicBezTo>
                  <a:pt x="3330960" y="3168354"/>
                  <a:pt x="3319925" y="3125092"/>
                  <a:pt x="3313154" y="3121388"/>
                </a:cubicBezTo>
                <a:close/>
                <a:moveTo>
                  <a:pt x="3230493" y="2758206"/>
                </a:moveTo>
                <a:cubicBezTo>
                  <a:pt x="3229391" y="2758159"/>
                  <a:pt x="3228333" y="2759013"/>
                  <a:pt x="3227335" y="2760883"/>
                </a:cubicBezTo>
                <a:cubicBezTo>
                  <a:pt x="3222291" y="2785957"/>
                  <a:pt x="3238265" y="2831255"/>
                  <a:pt x="3243310" y="2866846"/>
                </a:cubicBezTo>
                <a:cubicBezTo>
                  <a:pt x="3248354" y="2881405"/>
                  <a:pt x="3264329" y="2971999"/>
                  <a:pt x="3264329" y="2971999"/>
                </a:cubicBezTo>
                <a:cubicBezTo>
                  <a:pt x="3273787" y="2962141"/>
                  <a:pt x="3247037" y="2758911"/>
                  <a:pt x="3230493" y="2758206"/>
                </a:cubicBezTo>
                <a:close/>
                <a:moveTo>
                  <a:pt x="2795181" y="2751176"/>
                </a:moveTo>
                <a:cubicBezTo>
                  <a:pt x="2784251" y="2760883"/>
                  <a:pt x="2816200" y="2871699"/>
                  <a:pt x="2816200" y="2881405"/>
                </a:cubicBezTo>
                <a:cubicBezTo>
                  <a:pt x="2816200" y="2891921"/>
                  <a:pt x="2831334" y="2956631"/>
                  <a:pt x="2826290" y="2906480"/>
                </a:cubicBezTo>
                <a:cubicBezTo>
                  <a:pt x="2821245" y="2871699"/>
                  <a:pt x="2805270" y="2741469"/>
                  <a:pt x="2795181" y="2751176"/>
                </a:cubicBezTo>
                <a:close/>
                <a:moveTo>
                  <a:pt x="970165" y="2724053"/>
                </a:moveTo>
                <a:lnTo>
                  <a:pt x="971863" y="2724131"/>
                </a:lnTo>
                <a:lnTo>
                  <a:pt x="965672" y="2726101"/>
                </a:lnTo>
                <a:cubicBezTo>
                  <a:pt x="966933" y="2724887"/>
                  <a:pt x="968510" y="2724281"/>
                  <a:pt x="970165" y="2724053"/>
                </a:cubicBezTo>
                <a:close/>
                <a:moveTo>
                  <a:pt x="1718438" y="2612197"/>
                </a:moveTo>
                <a:lnTo>
                  <a:pt x="1715570" y="2612820"/>
                </a:lnTo>
                <a:cubicBezTo>
                  <a:pt x="1714349" y="2613085"/>
                  <a:pt x="1715163" y="2612909"/>
                  <a:pt x="1716792" y="2612555"/>
                </a:cubicBezTo>
                <a:close/>
                <a:moveTo>
                  <a:pt x="1726566" y="2610432"/>
                </a:moveTo>
                <a:cubicBezTo>
                  <a:pt x="1723308" y="2611139"/>
                  <a:pt x="1720865" y="2611670"/>
                  <a:pt x="1719083" y="2612057"/>
                </a:cubicBezTo>
                <a:lnTo>
                  <a:pt x="1718438" y="2612197"/>
                </a:lnTo>
                <a:lnTo>
                  <a:pt x="1722901" y="2611227"/>
                </a:lnTo>
                <a:cubicBezTo>
                  <a:pt x="1724937" y="2610785"/>
                  <a:pt x="1726566" y="2610432"/>
                  <a:pt x="1726566" y="2610432"/>
                </a:cubicBezTo>
                <a:close/>
                <a:moveTo>
                  <a:pt x="1726566" y="2610432"/>
                </a:moveTo>
                <a:cubicBezTo>
                  <a:pt x="1731611" y="2610432"/>
                  <a:pt x="1736655" y="2610432"/>
                  <a:pt x="1741700" y="2620947"/>
                </a:cubicBezTo>
                <a:cubicBezTo>
                  <a:pt x="1731611" y="2620947"/>
                  <a:pt x="1726566" y="2616094"/>
                  <a:pt x="1726566" y="2610432"/>
                </a:cubicBezTo>
                <a:close/>
                <a:moveTo>
                  <a:pt x="1585317" y="2555428"/>
                </a:moveTo>
                <a:cubicBezTo>
                  <a:pt x="1591203" y="2555428"/>
                  <a:pt x="1596247" y="2555428"/>
                  <a:pt x="1596247" y="2561090"/>
                </a:cubicBezTo>
                <a:cubicBezTo>
                  <a:pt x="1591203" y="2561090"/>
                  <a:pt x="1585317" y="2561090"/>
                  <a:pt x="1585317" y="2555428"/>
                </a:cubicBezTo>
                <a:close/>
                <a:moveTo>
                  <a:pt x="1533190" y="2530352"/>
                </a:moveTo>
                <a:cubicBezTo>
                  <a:pt x="1544120" y="2530352"/>
                  <a:pt x="1554209" y="2530352"/>
                  <a:pt x="1554209" y="2540868"/>
                </a:cubicBezTo>
                <a:cubicBezTo>
                  <a:pt x="1544120" y="2540868"/>
                  <a:pt x="1539075" y="2535205"/>
                  <a:pt x="1533190" y="2530352"/>
                </a:cubicBezTo>
                <a:close/>
                <a:moveTo>
                  <a:pt x="1497380" y="2516878"/>
                </a:moveTo>
                <a:lnTo>
                  <a:pt x="1496046" y="2517186"/>
                </a:lnTo>
                <a:cubicBezTo>
                  <a:pt x="1491736" y="2518182"/>
                  <a:pt x="1492228" y="2518068"/>
                  <a:pt x="1494199" y="2517612"/>
                </a:cubicBezTo>
                <a:close/>
                <a:moveTo>
                  <a:pt x="1502081" y="2515793"/>
                </a:moveTo>
                <a:cubicBezTo>
                  <a:pt x="1502081" y="2515793"/>
                  <a:pt x="1500768" y="2516096"/>
                  <a:pt x="1499126" y="2516475"/>
                </a:cubicBezTo>
                <a:lnTo>
                  <a:pt x="1497380" y="2516878"/>
                </a:lnTo>
                <a:close/>
                <a:moveTo>
                  <a:pt x="1476018" y="2500424"/>
                </a:moveTo>
                <a:lnTo>
                  <a:pt x="1465928" y="2505278"/>
                </a:lnTo>
                <a:cubicBezTo>
                  <a:pt x="1460884" y="2500424"/>
                  <a:pt x="1476018" y="2500424"/>
                  <a:pt x="1476018" y="2500424"/>
                </a:cubicBezTo>
                <a:close/>
                <a:moveTo>
                  <a:pt x="1460884" y="2495571"/>
                </a:moveTo>
                <a:lnTo>
                  <a:pt x="1449954" y="2500424"/>
                </a:lnTo>
                <a:cubicBezTo>
                  <a:pt x="1449954" y="2495571"/>
                  <a:pt x="1460884" y="2495571"/>
                  <a:pt x="1460884" y="2495571"/>
                </a:cubicBezTo>
                <a:close/>
                <a:moveTo>
                  <a:pt x="3237280" y="2142559"/>
                </a:moveTo>
                <a:cubicBezTo>
                  <a:pt x="3242364" y="2145630"/>
                  <a:pt x="3247093" y="2161100"/>
                  <a:pt x="3243310" y="2164740"/>
                </a:cubicBezTo>
                <a:cubicBezTo>
                  <a:pt x="3243310" y="2179300"/>
                  <a:pt x="3232380" y="2174447"/>
                  <a:pt x="3232380" y="2144519"/>
                </a:cubicBezTo>
                <a:cubicBezTo>
                  <a:pt x="3233851" y="2141890"/>
                  <a:pt x="3235586" y="2141535"/>
                  <a:pt x="3237280" y="2142559"/>
                </a:cubicBezTo>
                <a:close/>
                <a:moveTo>
                  <a:pt x="3231079" y="2118229"/>
                </a:moveTo>
                <a:cubicBezTo>
                  <a:pt x="3234587" y="2119140"/>
                  <a:pt x="3236794" y="2125510"/>
                  <a:pt x="3232380" y="2129149"/>
                </a:cubicBezTo>
                <a:cubicBezTo>
                  <a:pt x="3232380" y="2139665"/>
                  <a:pt x="3227335" y="2129149"/>
                  <a:pt x="3227335" y="2119443"/>
                </a:cubicBezTo>
                <a:cubicBezTo>
                  <a:pt x="3228596" y="2118230"/>
                  <a:pt x="3229910" y="2117926"/>
                  <a:pt x="3231079" y="2118229"/>
                </a:cubicBezTo>
                <a:close/>
                <a:moveTo>
                  <a:pt x="3106782" y="2054855"/>
                </a:moveTo>
                <a:lnTo>
                  <a:pt x="3106054" y="2058474"/>
                </a:lnTo>
                <a:cubicBezTo>
                  <a:pt x="3105738" y="2060041"/>
                  <a:pt x="3105581" y="2060825"/>
                  <a:pt x="3105817" y="2059649"/>
                </a:cubicBezTo>
                <a:close/>
                <a:moveTo>
                  <a:pt x="3107946" y="2049071"/>
                </a:moveTo>
                <a:lnTo>
                  <a:pt x="3106782" y="2054855"/>
                </a:lnTo>
                <a:lnTo>
                  <a:pt x="3107236" y="2052597"/>
                </a:lnTo>
                <a:cubicBezTo>
                  <a:pt x="3107631" y="2050638"/>
                  <a:pt x="3107946" y="2049071"/>
                  <a:pt x="3107946" y="2049071"/>
                </a:cubicBezTo>
                <a:close/>
                <a:moveTo>
                  <a:pt x="3102901" y="2014289"/>
                </a:moveTo>
                <a:cubicBezTo>
                  <a:pt x="3102901" y="2014289"/>
                  <a:pt x="3102901" y="2014289"/>
                  <a:pt x="3102901" y="2019142"/>
                </a:cubicBezTo>
                <a:cubicBezTo>
                  <a:pt x="3097017" y="2039364"/>
                  <a:pt x="3102901" y="2019142"/>
                  <a:pt x="3102901" y="2014289"/>
                </a:cubicBezTo>
                <a:close/>
                <a:moveTo>
                  <a:pt x="3100979" y="1987972"/>
                </a:moveTo>
                <a:lnTo>
                  <a:pt x="3103007" y="1989820"/>
                </a:lnTo>
                <a:cubicBezTo>
                  <a:pt x="3104006" y="1990730"/>
                  <a:pt x="3104505" y="1991185"/>
                  <a:pt x="3103755" y="1990503"/>
                </a:cubicBezTo>
                <a:close/>
                <a:moveTo>
                  <a:pt x="3097017" y="1984360"/>
                </a:moveTo>
                <a:lnTo>
                  <a:pt x="3100979" y="1987972"/>
                </a:lnTo>
                <a:lnTo>
                  <a:pt x="3099263" y="1986408"/>
                </a:lnTo>
                <a:cubicBezTo>
                  <a:pt x="3098015" y="1985270"/>
                  <a:pt x="3097017" y="1984360"/>
                  <a:pt x="3097017" y="1984360"/>
                </a:cubicBezTo>
                <a:close/>
                <a:moveTo>
                  <a:pt x="3172113" y="1962080"/>
                </a:moveTo>
                <a:cubicBezTo>
                  <a:pt x="3172779" y="1961943"/>
                  <a:pt x="3173457" y="1962326"/>
                  <a:pt x="3174138" y="1963141"/>
                </a:cubicBezTo>
                <a:cubicBezTo>
                  <a:pt x="3183668" y="1974565"/>
                  <a:pt x="3193599" y="2070910"/>
                  <a:pt x="3175208" y="2014289"/>
                </a:cubicBezTo>
                <a:cubicBezTo>
                  <a:pt x="3175208" y="1994067"/>
                  <a:pt x="3165119" y="1984360"/>
                  <a:pt x="3170162" y="1964138"/>
                </a:cubicBezTo>
                <a:cubicBezTo>
                  <a:pt x="3170793" y="1962875"/>
                  <a:pt x="3171447" y="1962217"/>
                  <a:pt x="3172113" y="1962080"/>
                </a:cubicBezTo>
                <a:close/>
                <a:moveTo>
                  <a:pt x="3091972" y="1953623"/>
                </a:moveTo>
                <a:cubicBezTo>
                  <a:pt x="3102901" y="1953623"/>
                  <a:pt x="3091972" y="1973845"/>
                  <a:pt x="3097017" y="1984360"/>
                </a:cubicBezTo>
                <a:cubicBezTo>
                  <a:pt x="3081882" y="1978698"/>
                  <a:pt x="3091972" y="1959285"/>
                  <a:pt x="3091972" y="1953623"/>
                </a:cubicBezTo>
                <a:close/>
                <a:moveTo>
                  <a:pt x="3081882" y="1893766"/>
                </a:moveTo>
                <a:cubicBezTo>
                  <a:pt x="3086926" y="1909135"/>
                  <a:pt x="3091972" y="1928548"/>
                  <a:pt x="3091972" y="1953623"/>
                </a:cubicBezTo>
                <a:cubicBezTo>
                  <a:pt x="3081882" y="1939063"/>
                  <a:pt x="3081882" y="1913988"/>
                  <a:pt x="3081882" y="1893766"/>
                </a:cubicBezTo>
                <a:close/>
                <a:moveTo>
                  <a:pt x="3076112" y="1886462"/>
                </a:moveTo>
                <a:lnTo>
                  <a:pt x="3077670" y="1888434"/>
                </a:lnTo>
                <a:cubicBezTo>
                  <a:pt x="3079636" y="1890922"/>
                  <a:pt x="3081882" y="1893766"/>
                  <a:pt x="3081882" y="1893766"/>
                </a:cubicBezTo>
                <a:cubicBezTo>
                  <a:pt x="3079885" y="1891238"/>
                  <a:pt x="3078387" y="1889342"/>
                  <a:pt x="3077295" y="1887960"/>
                </a:cubicBezTo>
                <a:close/>
                <a:moveTo>
                  <a:pt x="3075143" y="1885235"/>
                </a:moveTo>
                <a:lnTo>
                  <a:pt x="3076112" y="1886462"/>
                </a:lnTo>
                <a:lnTo>
                  <a:pt x="3075248" y="1885368"/>
                </a:lnTo>
                <a:cubicBezTo>
                  <a:pt x="3074722" y="1884702"/>
                  <a:pt x="3074581" y="1884524"/>
                  <a:pt x="3075143" y="1885235"/>
                </a:cubicBezTo>
                <a:close/>
                <a:moveTo>
                  <a:pt x="2951564" y="1873544"/>
                </a:moveTo>
                <a:cubicBezTo>
                  <a:pt x="2945678" y="1884060"/>
                  <a:pt x="2956608" y="1928548"/>
                  <a:pt x="2961652" y="1959285"/>
                </a:cubicBezTo>
                <a:cubicBezTo>
                  <a:pt x="2966698" y="1989214"/>
                  <a:pt x="2971743" y="2014289"/>
                  <a:pt x="2977627" y="2039364"/>
                </a:cubicBezTo>
                <a:cubicBezTo>
                  <a:pt x="3039844" y="2400123"/>
                  <a:pt x="3091972" y="2751176"/>
                  <a:pt x="3149143" y="3122451"/>
                </a:cubicBezTo>
                <a:cubicBezTo>
                  <a:pt x="3149143" y="3142672"/>
                  <a:pt x="3160074" y="3207383"/>
                  <a:pt x="3160074" y="3207383"/>
                </a:cubicBezTo>
                <a:cubicBezTo>
                  <a:pt x="3175208" y="3192822"/>
                  <a:pt x="3144099" y="3067447"/>
                  <a:pt x="3144099" y="3031856"/>
                </a:cubicBezTo>
                <a:cubicBezTo>
                  <a:pt x="3091972" y="2666244"/>
                  <a:pt x="3049933" y="2360488"/>
                  <a:pt x="2987717" y="2028849"/>
                </a:cubicBezTo>
                <a:cubicBezTo>
                  <a:pt x="2982671" y="2003773"/>
                  <a:pt x="2951564" y="1863837"/>
                  <a:pt x="2951564" y="1873544"/>
                </a:cubicBezTo>
                <a:close/>
                <a:moveTo>
                  <a:pt x="2944968" y="1857645"/>
                </a:moveTo>
                <a:lnTo>
                  <a:pt x="2943609" y="1865929"/>
                </a:lnTo>
                <a:lnTo>
                  <a:pt x="2943461" y="1866830"/>
                </a:lnTo>
                <a:cubicBezTo>
                  <a:pt x="2943412" y="1867130"/>
                  <a:pt x="2943431" y="1867010"/>
                  <a:pt x="2943550" y="1866290"/>
                </a:cubicBezTo>
                <a:lnTo>
                  <a:pt x="2943609" y="1865929"/>
                </a:lnTo>
                <a:lnTo>
                  <a:pt x="2943787" y="1864849"/>
                </a:lnTo>
                <a:cubicBezTo>
                  <a:pt x="2944102" y="1862928"/>
                  <a:pt x="2944574" y="1860046"/>
                  <a:pt x="2944968" y="1857645"/>
                </a:cubicBezTo>
                <a:close/>
                <a:moveTo>
                  <a:pt x="3071740" y="1833872"/>
                </a:moveTo>
                <a:cubicBezTo>
                  <a:pt x="3073160" y="1834668"/>
                  <a:pt x="3075997" y="1849682"/>
                  <a:pt x="3075997" y="1853322"/>
                </a:cubicBezTo>
                <a:cubicBezTo>
                  <a:pt x="3070953" y="1863837"/>
                  <a:pt x="3065907" y="1858985"/>
                  <a:pt x="3070953" y="1838763"/>
                </a:cubicBezTo>
                <a:cubicBezTo>
                  <a:pt x="3070953" y="1834920"/>
                  <a:pt x="3071267" y="1833606"/>
                  <a:pt x="3071740" y="1833872"/>
                </a:cubicBezTo>
                <a:close/>
                <a:moveTo>
                  <a:pt x="2932865" y="1760214"/>
                </a:moveTo>
                <a:cubicBezTo>
                  <a:pt x="2931977" y="1760048"/>
                  <a:pt x="2931175" y="1761009"/>
                  <a:pt x="2930545" y="1763537"/>
                </a:cubicBezTo>
                <a:cubicBezTo>
                  <a:pt x="2925499" y="1773244"/>
                  <a:pt x="2935589" y="1773244"/>
                  <a:pt x="2935589" y="1778097"/>
                </a:cubicBezTo>
                <a:cubicBezTo>
                  <a:pt x="2949567" y="1817732"/>
                  <a:pt x="2939083" y="1761376"/>
                  <a:pt x="2932865" y="1760214"/>
                </a:cubicBezTo>
                <a:close/>
                <a:moveTo>
                  <a:pt x="2906766" y="1602583"/>
                </a:moveTo>
                <a:cubicBezTo>
                  <a:pt x="2905426" y="1602773"/>
                  <a:pt x="2904481" y="1604391"/>
                  <a:pt x="2904481" y="1608232"/>
                </a:cubicBezTo>
                <a:cubicBezTo>
                  <a:pt x="2904481" y="1613086"/>
                  <a:pt x="2914570" y="1617939"/>
                  <a:pt x="2914570" y="1617939"/>
                </a:cubicBezTo>
                <a:cubicBezTo>
                  <a:pt x="2918354" y="1614299"/>
                  <a:pt x="2910787" y="1602014"/>
                  <a:pt x="2906766" y="1602583"/>
                </a:cubicBezTo>
                <a:close/>
                <a:moveTo>
                  <a:pt x="2793053" y="1146793"/>
                </a:moveTo>
                <a:cubicBezTo>
                  <a:pt x="2795181" y="1147931"/>
                  <a:pt x="2795181" y="1162946"/>
                  <a:pt x="2795181" y="1166586"/>
                </a:cubicBezTo>
                <a:cubicBezTo>
                  <a:pt x="2795181" y="1177101"/>
                  <a:pt x="2784251" y="1171439"/>
                  <a:pt x="2790136" y="1151217"/>
                </a:cubicBezTo>
                <a:cubicBezTo>
                  <a:pt x="2791398" y="1147577"/>
                  <a:pt x="2792343" y="1146414"/>
                  <a:pt x="2793053" y="1146793"/>
                </a:cubicBezTo>
                <a:close/>
                <a:moveTo>
                  <a:pt x="2788646" y="1117146"/>
                </a:moveTo>
                <a:lnTo>
                  <a:pt x="2790991" y="1120113"/>
                </a:lnTo>
                <a:cubicBezTo>
                  <a:pt x="2791739" y="1121061"/>
                  <a:pt x="2791240" y="1120429"/>
                  <a:pt x="2790241" y="1119165"/>
                </a:cubicBezTo>
                <a:close/>
                <a:moveTo>
                  <a:pt x="2784251" y="1111582"/>
                </a:moveTo>
                <a:cubicBezTo>
                  <a:pt x="2784251" y="1111582"/>
                  <a:pt x="2785249" y="1112846"/>
                  <a:pt x="2786498" y="1114425"/>
                </a:cubicBezTo>
                <a:lnTo>
                  <a:pt x="2788646" y="1117146"/>
                </a:lnTo>
                <a:close/>
                <a:moveTo>
                  <a:pt x="2774161" y="1046063"/>
                </a:moveTo>
                <a:cubicBezTo>
                  <a:pt x="2784251" y="1061431"/>
                  <a:pt x="2784251" y="1086507"/>
                  <a:pt x="2784251" y="1111582"/>
                </a:cubicBezTo>
                <a:cubicBezTo>
                  <a:pt x="2774161" y="1096213"/>
                  <a:pt x="2774161" y="1071138"/>
                  <a:pt x="2774161" y="1046063"/>
                </a:cubicBezTo>
                <a:close/>
                <a:moveTo>
                  <a:pt x="2769117" y="1016135"/>
                </a:moveTo>
                <a:cubicBezTo>
                  <a:pt x="2779207" y="1016135"/>
                  <a:pt x="2769117" y="1036356"/>
                  <a:pt x="2774161" y="1046063"/>
                </a:cubicBezTo>
                <a:cubicBezTo>
                  <a:pt x="2763232" y="1046063"/>
                  <a:pt x="2774161" y="1025841"/>
                  <a:pt x="2769117" y="1016135"/>
                </a:cubicBezTo>
                <a:close/>
                <a:moveTo>
                  <a:pt x="2763232" y="991059"/>
                </a:moveTo>
                <a:cubicBezTo>
                  <a:pt x="2774161" y="991059"/>
                  <a:pt x="2769117" y="1011281"/>
                  <a:pt x="2769117" y="1016135"/>
                </a:cubicBezTo>
                <a:cubicBezTo>
                  <a:pt x="2758187" y="1016135"/>
                  <a:pt x="2769117" y="1001574"/>
                  <a:pt x="2763232" y="991059"/>
                </a:cubicBezTo>
                <a:close/>
                <a:moveTo>
                  <a:pt x="2753142" y="926349"/>
                </a:moveTo>
                <a:cubicBezTo>
                  <a:pt x="2763232" y="940909"/>
                  <a:pt x="2763232" y="965984"/>
                  <a:pt x="2763232" y="991059"/>
                </a:cubicBezTo>
                <a:cubicBezTo>
                  <a:pt x="2753142" y="976500"/>
                  <a:pt x="2753142" y="950615"/>
                  <a:pt x="2753142" y="926349"/>
                </a:cubicBezTo>
                <a:close/>
                <a:moveTo>
                  <a:pt x="1560475" y="762019"/>
                </a:moveTo>
                <a:cubicBezTo>
                  <a:pt x="1562052" y="761626"/>
                  <a:pt x="1563142" y="761888"/>
                  <a:pt x="1563825" y="762589"/>
                </a:cubicBezTo>
                <a:cubicBezTo>
                  <a:pt x="1567924" y="766798"/>
                  <a:pt x="1557362" y="786818"/>
                  <a:pt x="1549165" y="775898"/>
                </a:cubicBezTo>
                <a:cubicBezTo>
                  <a:pt x="1544120" y="775898"/>
                  <a:pt x="1554209" y="770236"/>
                  <a:pt x="1554209" y="765382"/>
                </a:cubicBezTo>
                <a:cubicBezTo>
                  <a:pt x="1556837" y="763461"/>
                  <a:pt x="1558899" y="762412"/>
                  <a:pt x="1560475" y="762019"/>
                </a:cubicBezTo>
                <a:close/>
                <a:moveTo>
                  <a:pt x="2454301" y="484580"/>
                </a:moveTo>
                <a:cubicBezTo>
                  <a:pt x="2453107" y="484854"/>
                  <a:pt x="2451833" y="486421"/>
                  <a:pt x="2450467" y="489555"/>
                </a:cubicBezTo>
                <a:cubicBezTo>
                  <a:pt x="2440377" y="500071"/>
                  <a:pt x="2461396" y="555074"/>
                  <a:pt x="2466441" y="580149"/>
                </a:cubicBezTo>
                <a:cubicBezTo>
                  <a:pt x="2471486" y="635153"/>
                  <a:pt x="2482415" y="760529"/>
                  <a:pt x="2497549" y="820386"/>
                </a:cubicBezTo>
                <a:cubicBezTo>
                  <a:pt x="2523613" y="895612"/>
                  <a:pt x="2513525" y="800973"/>
                  <a:pt x="2503434" y="750014"/>
                </a:cubicBezTo>
                <a:cubicBezTo>
                  <a:pt x="2497549" y="690157"/>
                  <a:pt x="2482415" y="619785"/>
                  <a:pt x="2471486" y="575296"/>
                </a:cubicBezTo>
                <a:cubicBezTo>
                  <a:pt x="2467071" y="544154"/>
                  <a:pt x="2462657" y="482667"/>
                  <a:pt x="2454301" y="484580"/>
                </a:cubicBezTo>
                <a:close/>
                <a:moveTo>
                  <a:pt x="2533624" y="378259"/>
                </a:moveTo>
                <a:cubicBezTo>
                  <a:pt x="2531968" y="378942"/>
                  <a:pt x="2528657" y="384401"/>
                  <a:pt x="2528657" y="384401"/>
                </a:cubicBezTo>
                <a:cubicBezTo>
                  <a:pt x="2523613" y="394108"/>
                  <a:pt x="2544632" y="429699"/>
                  <a:pt x="2539587" y="439405"/>
                </a:cubicBezTo>
                <a:lnTo>
                  <a:pt x="2528657" y="434552"/>
                </a:lnTo>
                <a:cubicBezTo>
                  <a:pt x="2523613" y="434552"/>
                  <a:pt x="2528657" y="439405"/>
                  <a:pt x="2523613" y="449921"/>
                </a:cubicBezTo>
                <a:cubicBezTo>
                  <a:pt x="2523613" y="464480"/>
                  <a:pt x="2528657" y="509777"/>
                  <a:pt x="2534544" y="550221"/>
                </a:cubicBezTo>
                <a:cubicBezTo>
                  <a:pt x="2539587" y="585003"/>
                  <a:pt x="2539587" y="630300"/>
                  <a:pt x="2544632" y="665082"/>
                </a:cubicBezTo>
                <a:cubicBezTo>
                  <a:pt x="2554722" y="725747"/>
                  <a:pt x="2586670" y="805826"/>
                  <a:pt x="2601805" y="895612"/>
                </a:cubicBezTo>
                <a:cubicBezTo>
                  <a:pt x="2622824" y="986206"/>
                  <a:pt x="2638799" y="1066285"/>
                  <a:pt x="2648887" y="1146364"/>
                </a:cubicBezTo>
                <a:cubicBezTo>
                  <a:pt x="2674951" y="1291962"/>
                  <a:pt x="2706060" y="1457781"/>
                  <a:pt x="2753142" y="1592864"/>
                </a:cubicBezTo>
                <a:cubicBezTo>
                  <a:pt x="2774161" y="1652721"/>
                  <a:pt x="2763232" y="1597717"/>
                  <a:pt x="2753142" y="1547567"/>
                </a:cubicBezTo>
                <a:cubicBezTo>
                  <a:pt x="2737167" y="1467488"/>
                  <a:pt x="2727079" y="1387409"/>
                  <a:pt x="2716989" y="1326743"/>
                </a:cubicBezTo>
                <a:cubicBezTo>
                  <a:pt x="2701015" y="1216736"/>
                  <a:pt x="2679996" y="1111582"/>
                  <a:pt x="2669905" y="1025841"/>
                </a:cubicBezTo>
                <a:cubicBezTo>
                  <a:pt x="2669905" y="1011281"/>
                  <a:pt x="2664862" y="965984"/>
                  <a:pt x="2664862" y="965984"/>
                </a:cubicBezTo>
                <a:cubicBezTo>
                  <a:pt x="2664862" y="956278"/>
                  <a:pt x="2674951" y="961131"/>
                  <a:pt x="2674951" y="950615"/>
                </a:cubicBezTo>
                <a:cubicBezTo>
                  <a:pt x="2674951" y="890759"/>
                  <a:pt x="2653932" y="815533"/>
                  <a:pt x="2643843" y="740307"/>
                </a:cubicBezTo>
                <a:cubicBezTo>
                  <a:pt x="2638799" y="685304"/>
                  <a:pt x="2632912" y="625447"/>
                  <a:pt x="2622824" y="589856"/>
                </a:cubicBezTo>
                <a:cubicBezTo>
                  <a:pt x="2617780" y="550221"/>
                  <a:pt x="2607689" y="484702"/>
                  <a:pt x="2591715" y="449921"/>
                </a:cubicBezTo>
                <a:cubicBezTo>
                  <a:pt x="2591715" y="449921"/>
                  <a:pt x="2581625" y="439405"/>
                  <a:pt x="2575741" y="434552"/>
                </a:cubicBezTo>
                <a:cubicBezTo>
                  <a:pt x="2575741" y="429699"/>
                  <a:pt x="2575741" y="409477"/>
                  <a:pt x="2570696" y="409477"/>
                </a:cubicBezTo>
                <a:cubicBezTo>
                  <a:pt x="2560607" y="394108"/>
                  <a:pt x="2544632" y="404623"/>
                  <a:pt x="2534544" y="379548"/>
                </a:cubicBezTo>
                <a:cubicBezTo>
                  <a:pt x="2534544" y="378335"/>
                  <a:pt x="2534176" y="378031"/>
                  <a:pt x="2533624" y="378259"/>
                </a:cubicBezTo>
                <a:close/>
                <a:moveTo>
                  <a:pt x="2678843" y="376842"/>
                </a:moveTo>
                <a:lnTo>
                  <a:pt x="2679936" y="379142"/>
                </a:lnTo>
                <a:lnTo>
                  <a:pt x="2679996" y="379548"/>
                </a:lnTo>
                <a:close/>
                <a:moveTo>
                  <a:pt x="2676817" y="372571"/>
                </a:moveTo>
                <a:cubicBezTo>
                  <a:pt x="2676698" y="372142"/>
                  <a:pt x="2676862" y="372319"/>
                  <a:pt x="2677371" y="373387"/>
                </a:cubicBezTo>
                <a:lnTo>
                  <a:pt x="2678843" y="376842"/>
                </a:lnTo>
                <a:close/>
                <a:moveTo>
                  <a:pt x="2341167" y="309176"/>
                </a:moveTo>
                <a:cubicBezTo>
                  <a:pt x="2341167" y="304322"/>
                  <a:pt x="2383205" y="343958"/>
                  <a:pt x="2373116" y="359326"/>
                </a:cubicBezTo>
                <a:cubicBezTo>
                  <a:pt x="2373116" y="359326"/>
                  <a:pt x="2336122" y="314029"/>
                  <a:pt x="2341167" y="309176"/>
                </a:cubicBezTo>
                <a:close/>
                <a:moveTo>
                  <a:pt x="2339327" y="274369"/>
                </a:moveTo>
                <a:cubicBezTo>
                  <a:pt x="2345002" y="275203"/>
                  <a:pt x="2355880" y="290369"/>
                  <a:pt x="2352097" y="294616"/>
                </a:cubicBezTo>
                <a:cubicBezTo>
                  <a:pt x="2346211" y="299469"/>
                  <a:pt x="2336122" y="279247"/>
                  <a:pt x="2336122" y="279247"/>
                </a:cubicBezTo>
                <a:cubicBezTo>
                  <a:pt x="2336122" y="275405"/>
                  <a:pt x="2337435" y="274091"/>
                  <a:pt x="2339327" y="274369"/>
                </a:cubicBezTo>
                <a:close/>
                <a:moveTo>
                  <a:pt x="2784251" y="218581"/>
                </a:moveTo>
                <a:cubicBezTo>
                  <a:pt x="2783620" y="219289"/>
                  <a:pt x="2783476" y="219276"/>
                  <a:pt x="2783706" y="218713"/>
                </a:cubicBezTo>
                <a:lnTo>
                  <a:pt x="2783717" y="218692"/>
                </a:lnTo>
                <a:close/>
                <a:moveTo>
                  <a:pt x="2685881" y="63277"/>
                </a:moveTo>
                <a:cubicBezTo>
                  <a:pt x="2701015" y="63277"/>
                  <a:pt x="2685881" y="73793"/>
                  <a:pt x="2706060" y="73793"/>
                </a:cubicBezTo>
                <a:cubicBezTo>
                  <a:pt x="2716989" y="78646"/>
                  <a:pt x="2732123" y="63277"/>
                  <a:pt x="2737167" y="63277"/>
                </a:cubicBezTo>
                <a:lnTo>
                  <a:pt x="2763232" y="78646"/>
                </a:lnTo>
                <a:cubicBezTo>
                  <a:pt x="2774161" y="83499"/>
                  <a:pt x="2769117" y="108574"/>
                  <a:pt x="2774161" y="113427"/>
                </a:cubicBezTo>
                <a:cubicBezTo>
                  <a:pt x="2779207" y="123943"/>
                  <a:pt x="2805270" y="174093"/>
                  <a:pt x="2805270" y="183799"/>
                </a:cubicBezTo>
                <a:cubicBezTo>
                  <a:pt x="2805270" y="183799"/>
                  <a:pt x="2790609" y="206550"/>
                  <a:pt x="2785407" y="215536"/>
                </a:cubicBezTo>
                <a:lnTo>
                  <a:pt x="2783717" y="218692"/>
                </a:lnTo>
                <a:lnTo>
                  <a:pt x="2779666" y="219530"/>
                </a:lnTo>
                <a:cubicBezTo>
                  <a:pt x="2774424" y="217823"/>
                  <a:pt x="2767646" y="210088"/>
                  <a:pt x="2763232" y="213728"/>
                </a:cubicBezTo>
                <a:cubicBezTo>
                  <a:pt x="2758187" y="218581"/>
                  <a:pt x="2758187" y="229097"/>
                  <a:pt x="2758187" y="233950"/>
                </a:cubicBezTo>
                <a:cubicBezTo>
                  <a:pt x="2753142" y="233950"/>
                  <a:pt x="2732123" y="233950"/>
                  <a:pt x="2732123" y="229097"/>
                </a:cubicBezTo>
                <a:cubicBezTo>
                  <a:pt x="2727079" y="243656"/>
                  <a:pt x="2763232" y="309176"/>
                  <a:pt x="2753142" y="318882"/>
                </a:cubicBezTo>
                <a:cubicBezTo>
                  <a:pt x="2743054" y="334251"/>
                  <a:pt x="2695970" y="254173"/>
                  <a:pt x="2695970" y="259025"/>
                </a:cubicBezTo>
                <a:cubicBezTo>
                  <a:pt x="2701015" y="238804"/>
                  <a:pt x="2679996" y="259025"/>
                  <a:pt x="2695970" y="259025"/>
                </a:cubicBezTo>
                <a:cubicBezTo>
                  <a:pt x="2706060" y="304322"/>
                  <a:pt x="2695970" y="268732"/>
                  <a:pt x="2706060" y="309176"/>
                </a:cubicBezTo>
                <a:cubicBezTo>
                  <a:pt x="2716989" y="339104"/>
                  <a:pt x="2727079" y="379548"/>
                  <a:pt x="2706060" y="339104"/>
                </a:cubicBezTo>
                <a:cubicBezTo>
                  <a:pt x="2674951" y="268732"/>
                  <a:pt x="2701015" y="374695"/>
                  <a:pt x="2695970" y="384401"/>
                </a:cubicBezTo>
                <a:cubicBezTo>
                  <a:pt x="2690926" y="394512"/>
                  <a:pt x="2684410" y="387030"/>
                  <a:pt x="2680415" y="380155"/>
                </a:cubicBezTo>
                <a:lnTo>
                  <a:pt x="2679936" y="379142"/>
                </a:lnTo>
                <a:lnTo>
                  <a:pt x="2676829" y="358429"/>
                </a:lnTo>
                <a:cubicBezTo>
                  <a:pt x="2673953" y="332835"/>
                  <a:pt x="2670958" y="298256"/>
                  <a:pt x="2658977" y="294616"/>
                </a:cubicBezTo>
                <a:cubicBezTo>
                  <a:pt x="2632912" y="288954"/>
                  <a:pt x="2669905" y="334251"/>
                  <a:pt x="2664862" y="339104"/>
                </a:cubicBezTo>
                <a:cubicBezTo>
                  <a:pt x="2658977" y="349620"/>
                  <a:pt x="2648887" y="324544"/>
                  <a:pt x="2638799" y="324544"/>
                </a:cubicBezTo>
                <a:cubicBezTo>
                  <a:pt x="2643843" y="329398"/>
                  <a:pt x="2632912" y="364179"/>
                  <a:pt x="2627867" y="364179"/>
                </a:cubicBezTo>
                <a:cubicBezTo>
                  <a:pt x="2627867" y="374695"/>
                  <a:pt x="2638799" y="384401"/>
                  <a:pt x="2632912" y="389255"/>
                </a:cubicBezTo>
                <a:cubicBezTo>
                  <a:pt x="2632912" y="394108"/>
                  <a:pt x="2622824" y="394108"/>
                  <a:pt x="2622824" y="404623"/>
                </a:cubicBezTo>
                <a:cubicBezTo>
                  <a:pt x="2622824" y="424845"/>
                  <a:pt x="2622824" y="459627"/>
                  <a:pt x="2622824" y="479849"/>
                </a:cubicBezTo>
                <a:cubicBezTo>
                  <a:pt x="2632912" y="559928"/>
                  <a:pt x="2658977" y="720085"/>
                  <a:pt x="2669905" y="785604"/>
                </a:cubicBezTo>
                <a:cubicBezTo>
                  <a:pt x="2674951" y="820386"/>
                  <a:pt x="2706060" y="956278"/>
                  <a:pt x="2695970" y="850315"/>
                </a:cubicBezTo>
                <a:cubicBezTo>
                  <a:pt x="2685881" y="755676"/>
                  <a:pt x="2701015" y="830902"/>
                  <a:pt x="2706060" y="855977"/>
                </a:cubicBezTo>
                <a:cubicBezTo>
                  <a:pt x="2732123" y="1001574"/>
                  <a:pt x="2748098" y="1101876"/>
                  <a:pt x="2769117" y="1236958"/>
                </a:cubicBezTo>
                <a:cubicBezTo>
                  <a:pt x="2774161" y="1251518"/>
                  <a:pt x="2784251" y="1337258"/>
                  <a:pt x="2784251" y="1277402"/>
                </a:cubicBezTo>
                <a:cubicBezTo>
                  <a:pt x="2784251" y="1241811"/>
                  <a:pt x="2790136" y="1246665"/>
                  <a:pt x="2795181" y="1266886"/>
                </a:cubicBezTo>
                <a:cubicBezTo>
                  <a:pt x="2805270" y="1317037"/>
                  <a:pt x="2810315" y="1367187"/>
                  <a:pt x="2821245" y="1407631"/>
                </a:cubicBezTo>
                <a:cubicBezTo>
                  <a:pt x="2821245" y="1417338"/>
                  <a:pt x="2841423" y="1492563"/>
                  <a:pt x="2841423" y="1447266"/>
                </a:cubicBezTo>
                <a:cubicBezTo>
                  <a:pt x="2841423" y="1387409"/>
                  <a:pt x="2816200" y="1312184"/>
                  <a:pt x="2805270" y="1257180"/>
                </a:cubicBezTo>
                <a:cubicBezTo>
                  <a:pt x="2805270" y="1246665"/>
                  <a:pt x="2790136" y="1186808"/>
                  <a:pt x="2795181" y="1181954"/>
                </a:cubicBezTo>
                <a:cubicBezTo>
                  <a:pt x="2795181" y="1181954"/>
                  <a:pt x="2810315" y="1221589"/>
                  <a:pt x="2810315" y="1236958"/>
                </a:cubicBezTo>
                <a:cubicBezTo>
                  <a:pt x="2816200" y="1257180"/>
                  <a:pt x="2821245" y="1277402"/>
                  <a:pt x="2826290" y="1296815"/>
                </a:cubicBezTo>
                <a:cubicBezTo>
                  <a:pt x="2821245" y="1317037"/>
                  <a:pt x="2841423" y="1296815"/>
                  <a:pt x="2826290" y="1296815"/>
                </a:cubicBezTo>
                <a:cubicBezTo>
                  <a:pt x="2821245" y="1196514"/>
                  <a:pt x="2795181" y="1116435"/>
                  <a:pt x="2790136" y="1011281"/>
                </a:cubicBezTo>
                <a:cubicBezTo>
                  <a:pt x="2816200" y="1076800"/>
                  <a:pt x="2821245" y="1116435"/>
                  <a:pt x="2826290" y="1181954"/>
                </a:cubicBezTo>
                <a:cubicBezTo>
                  <a:pt x="2836378" y="1257180"/>
                  <a:pt x="2873372" y="1452119"/>
                  <a:pt x="2894391" y="1542713"/>
                </a:cubicBezTo>
                <a:cubicBezTo>
                  <a:pt x="2899436" y="1562935"/>
                  <a:pt x="2909525" y="1627646"/>
                  <a:pt x="2909525" y="1577495"/>
                </a:cubicBezTo>
                <a:cubicBezTo>
                  <a:pt x="2904481" y="1533007"/>
                  <a:pt x="2873372" y="1437560"/>
                  <a:pt x="2878416" y="1401969"/>
                </a:cubicBezTo>
                <a:cubicBezTo>
                  <a:pt x="2878416" y="1392263"/>
                  <a:pt x="2888506" y="1401969"/>
                  <a:pt x="2888506" y="1392263"/>
                </a:cubicBezTo>
                <a:cubicBezTo>
                  <a:pt x="2888506" y="1342112"/>
                  <a:pt x="2857397" y="1296815"/>
                  <a:pt x="2867487" y="1262033"/>
                </a:cubicBezTo>
                <a:cubicBezTo>
                  <a:pt x="2867487" y="1257180"/>
                  <a:pt x="2878416" y="1271740"/>
                  <a:pt x="2878416" y="1271740"/>
                </a:cubicBezTo>
                <a:cubicBezTo>
                  <a:pt x="2894391" y="1266886"/>
                  <a:pt x="2878416" y="1241811"/>
                  <a:pt x="2883461" y="1241811"/>
                </a:cubicBezTo>
                <a:cubicBezTo>
                  <a:pt x="2899436" y="1241811"/>
                  <a:pt x="2914570" y="1317037"/>
                  <a:pt x="2925499" y="1351819"/>
                </a:cubicBezTo>
                <a:cubicBezTo>
                  <a:pt x="2945678" y="1447266"/>
                  <a:pt x="2956608" y="1512785"/>
                  <a:pt x="2977627" y="1602570"/>
                </a:cubicBezTo>
                <a:cubicBezTo>
                  <a:pt x="2987717" y="1647868"/>
                  <a:pt x="2992761" y="1718240"/>
                  <a:pt x="3003691" y="1733608"/>
                </a:cubicBezTo>
                <a:cubicBezTo>
                  <a:pt x="3008736" y="1738462"/>
                  <a:pt x="3018825" y="1738462"/>
                  <a:pt x="3023870" y="1743315"/>
                </a:cubicBezTo>
                <a:cubicBezTo>
                  <a:pt x="3034801" y="1778097"/>
                  <a:pt x="3034801" y="1823394"/>
                  <a:pt x="3044888" y="1868691"/>
                </a:cubicBezTo>
                <a:cubicBezTo>
                  <a:pt x="3091972" y="2149372"/>
                  <a:pt x="3144099" y="2434905"/>
                  <a:pt x="3186137" y="2726101"/>
                </a:cubicBezTo>
                <a:cubicBezTo>
                  <a:pt x="3196226" y="2796473"/>
                  <a:pt x="3196226" y="2726101"/>
                  <a:pt x="3191181" y="2710732"/>
                </a:cubicBezTo>
                <a:cubicBezTo>
                  <a:pt x="3160074" y="2400123"/>
                  <a:pt x="3097017" y="2154225"/>
                  <a:pt x="3055819" y="1878398"/>
                </a:cubicBezTo>
                <a:cubicBezTo>
                  <a:pt x="3044888" y="1838763"/>
                  <a:pt x="3044888" y="1783759"/>
                  <a:pt x="3060863" y="1838763"/>
                </a:cubicBezTo>
                <a:cubicBezTo>
                  <a:pt x="3081882" y="1928548"/>
                  <a:pt x="3091972" y="2074146"/>
                  <a:pt x="3112991" y="2134003"/>
                </a:cubicBezTo>
                <a:cubicBezTo>
                  <a:pt x="3112991" y="2139665"/>
                  <a:pt x="3128125" y="2149372"/>
                  <a:pt x="3134010" y="2159887"/>
                </a:cubicBezTo>
                <a:cubicBezTo>
                  <a:pt x="3139055" y="2174447"/>
                  <a:pt x="3134010" y="2209228"/>
                  <a:pt x="3144099" y="2239966"/>
                </a:cubicBezTo>
                <a:cubicBezTo>
                  <a:pt x="3170162" y="2390416"/>
                  <a:pt x="3196226" y="2555428"/>
                  <a:pt x="3217246" y="2701025"/>
                </a:cubicBezTo>
                <a:cubicBezTo>
                  <a:pt x="3222291" y="2721248"/>
                  <a:pt x="3238265" y="2785957"/>
                  <a:pt x="3232380" y="2726101"/>
                </a:cubicBezTo>
                <a:cubicBezTo>
                  <a:pt x="3217246" y="2515793"/>
                  <a:pt x="3175208" y="2304676"/>
                  <a:pt x="3144099" y="2119443"/>
                </a:cubicBezTo>
                <a:cubicBezTo>
                  <a:pt x="3128125" y="2049071"/>
                  <a:pt x="3107946" y="1978698"/>
                  <a:pt x="3102901" y="1918841"/>
                </a:cubicBezTo>
                <a:cubicBezTo>
                  <a:pt x="3097017" y="1878398"/>
                  <a:pt x="3102901" y="1843616"/>
                  <a:pt x="3112991" y="1893766"/>
                </a:cubicBezTo>
                <a:cubicBezTo>
                  <a:pt x="3186137" y="2239966"/>
                  <a:pt x="3222291" y="2555428"/>
                  <a:pt x="3274417" y="2916996"/>
                </a:cubicBezTo>
                <a:cubicBezTo>
                  <a:pt x="3279462" y="2931555"/>
                  <a:pt x="3300481" y="3067447"/>
                  <a:pt x="3305527" y="3067447"/>
                </a:cubicBezTo>
                <a:cubicBezTo>
                  <a:pt x="3321501" y="3067447"/>
                  <a:pt x="3305527" y="3047225"/>
                  <a:pt x="3305527" y="3047225"/>
                </a:cubicBezTo>
                <a:cubicBezTo>
                  <a:pt x="3295437" y="2916996"/>
                  <a:pt x="3279462" y="2831255"/>
                  <a:pt x="3264329" y="2726101"/>
                </a:cubicBezTo>
                <a:cubicBezTo>
                  <a:pt x="3264329" y="2716394"/>
                  <a:pt x="3243310" y="2561090"/>
                  <a:pt x="3253399" y="2625800"/>
                </a:cubicBezTo>
                <a:cubicBezTo>
                  <a:pt x="3274417" y="2735808"/>
                  <a:pt x="3284508" y="2826401"/>
                  <a:pt x="3300481" y="2936409"/>
                </a:cubicBezTo>
                <a:cubicBezTo>
                  <a:pt x="3305527" y="2946924"/>
                  <a:pt x="3321501" y="3011634"/>
                  <a:pt x="3316457" y="2967147"/>
                </a:cubicBezTo>
                <a:cubicBezTo>
                  <a:pt x="3305527" y="2811033"/>
                  <a:pt x="3284508" y="2660582"/>
                  <a:pt x="3264329" y="2500424"/>
                </a:cubicBezTo>
                <a:cubicBezTo>
                  <a:pt x="3253399" y="2390416"/>
                  <a:pt x="3222291" y="2279601"/>
                  <a:pt x="3206316" y="2184962"/>
                </a:cubicBezTo>
                <a:cubicBezTo>
                  <a:pt x="3206316" y="2164740"/>
                  <a:pt x="3206316" y="2089514"/>
                  <a:pt x="3196226" y="2089514"/>
                </a:cubicBezTo>
                <a:cubicBezTo>
                  <a:pt x="3217246" y="2084661"/>
                  <a:pt x="3238265" y="2214891"/>
                  <a:pt x="3232380" y="2199522"/>
                </a:cubicBezTo>
                <a:cubicBezTo>
                  <a:pt x="3258443" y="2320044"/>
                  <a:pt x="3258443" y="2409830"/>
                  <a:pt x="3284508" y="2540868"/>
                </a:cubicBezTo>
                <a:cubicBezTo>
                  <a:pt x="3290393" y="2561090"/>
                  <a:pt x="3305527" y="2585357"/>
                  <a:pt x="3305527" y="2605578"/>
                </a:cubicBezTo>
                <a:cubicBezTo>
                  <a:pt x="3321501" y="2666244"/>
                  <a:pt x="3331590" y="2776251"/>
                  <a:pt x="3336635" y="2826401"/>
                </a:cubicBezTo>
                <a:cubicBezTo>
                  <a:pt x="3342520" y="2871699"/>
                  <a:pt x="3342520" y="2906480"/>
                  <a:pt x="3342520" y="2926702"/>
                </a:cubicBezTo>
                <a:cubicBezTo>
                  <a:pt x="3342520" y="2936409"/>
                  <a:pt x="3352609" y="2951777"/>
                  <a:pt x="3357653" y="2971999"/>
                </a:cubicBezTo>
                <a:cubicBezTo>
                  <a:pt x="3373629" y="3036710"/>
                  <a:pt x="3373629" y="3107082"/>
                  <a:pt x="3373629" y="3027003"/>
                </a:cubicBezTo>
                <a:cubicBezTo>
                  <a:pt x="3373629" y="2861183"/>
                  <a:pt x="3326546" y="2716394"/>
                  <a:pt x="3310571" y="2540868"/>
                </a:cubicBezTo>
                <a:cubicBezTo>
                  <a:pt x="3300481" y="2379902"/>
                  <a:pt x="3269373" y="2254526"/>
                  <a:pt x="3248354" y="2139665"/>
                </a:cubicBezTo>
                <a:cubicBezTo>
                  <a:pt x="3238265" y="2069293"/>
                  <a:pt x="3217246" y="1953623"/>
                  <a:pt x="3201272" y="1873544"/>
                </a:cubicBezTo>
                <a:cubicBezTo>
                  <a:pt x="3196226" y="1828247"/>
                  <a:pt x="3186137" y="1738462"/>
                  <a:pt x="3201272" y="1808834"/>
                </a:cubicBezTo>
                <a:cubicBezTo>
                  <a:pt x="3232380" y="1923694"/>
                  <a:pt x="3232380" y="1994067"/>
                  <a:pt x="3253399" y="2108927"/>
                </a:cubicBezTo>
                <a:cubicBezTo>
                  <a:pt x="3274417" y="2199522"/>
                  <a:pt x="3290393" y="2329752"/>
                  <a:pt x="3310571" y="2430051"/>
                </a:cubicBezTo>
                <a:cubicBezTo>
                  <a:pt x="3326546" y="2495571"/>
                  <a:pt x="3321501" y="2395270"/>
                  <a:pt x="3316457" y="2375048"/>
                </a:cubicBezTo>
                <a:cubicBezTo>
                  <a:pt x="3290393" y="2189816"/>
                  <a:pt x="3253399" y="2028849"/>
                  <a:pt x="3222291" y="1858985"/>
                </a:cubicBezTo>
                <a:cubicBezTo>
                  <a:pt x="3212201" y="1783759"/>
                  <a:pt x="3227335" y="1828247"/>
                  <a:pt x="3232380" y="1863837"/>
                </a:cubicBezTo>
                <a:cubicBezTo>
                  <a:pt x="3248354" y="1918841"/>
                  <a:pt x="3238265" y="1888913"/>
                  <a:pt x="3243310" y="1918841"/>
                </a:cubicBezTo>
                <a:cubicBezTo>
                  <a:pt x="3347565" y="2515793"/>
                  <a:pt x="3446775" y="3212236"/>
                  <a:pt x="3519081" y="3799481"/>
                </a:cubicBezTo>
                <a:cubicBezTo>
                  <a:pt x="3530011" y="3879559"/>
                  <a:pt x="3530011" y="3969344"/>
                  <a:pt x="3535056" y="4034864"/>
                </a:cubicBezTo>
                <a:cubicBezTo>
                  <a:pt x="3535056" y="4044570"/>
                  <a:pt x="3535056" y="4190168"/>
                  <a:pt x="3540100" y="4195022"/>
                </a:cubicBezTo>
                <a:cubicBezTo>
                  <a:pt x="3545146" y="4205537"/>
                  <a:pt x="3551031" y="4169946"/>
                  <a:pt x="3551031" y="4144871"/>
                </a:cubicBezTo>
                <a:cubicBezTo>
                  <a:pt x="3545146" y="4119796"/>
                  <a:pt x="3545146" y="4144871"/>
                  <a:pt x="3545146" y="4119796"/>
                </a:cubicBezTo>
                <a:cubicBezTo>
                  <a:pt x="3540100" y="3989566"/>
                  <a:pt x="3524966" y="3849630"/>
                  <a:pt x="3524966" y="3729108"/>
                </a:cubicBezTo>
                <a:cubicBezTo>
                  <a:pt x="3524966" y="3668442"/>
                  <a:pt x="3535056" y="3763890"/>
                  <a:pt x="3540100" y="3799481"/>
                </a:cubicBezTo>
                <a:cubicBezTo>
                  <a:pt x="3551031" y="3909487"/>
                  <a:pt x="3551031" y="4014642"/>
                  <a:pt x="3556075" y="4114943"/>
                </a:cubicBezTo>
                <a:cubicBezTo>
                  <a:pt x="3556075" y="4165093"/>
                  <a:pt x="3576253" y="4280763"/>
                  <a:pt x="3566164" y="4330913"/>
                </a:cubicBezTo>
                <a:cubicBezTo>
                  <a:pt x="3556075" y="4381063"/>
                  <a:pt x="3587183" y="4305837"/>
                  <a:pt x="3582139" y="4300175"/>
                </a:cubicBezTo>
                <a:cubicBezTo>
                  <a:pt x="3608202" y="4310691"/>
                  <a:pt x="3587183" y="4410992"/>
                  <a:pt x="3587183" y="4420698"/>
                </a:cubicBezTo>
                <a:cubicBezTo>
                  <a:pt x="3576253" y="4486217"/>
                  <a:pt x="3587183" y="4571149"/>
                  <a:pt x="3545146" y="4586518"/>
                </a:cubicBezTo>
                <a:cubicBezTo>
                  <a:pt x="3540100" y="4586518"/>
                  <a:pt x="3498903" y="4581665"/>
                  <a:pt x="3493018" y="4576003"/>
                </a:cubicBezTo>
                <a:cubicBezTo>
                  <a:pt x="3493018" y="4576003"/>
                  <a:pt x="3508991" y="4561443"/>
                  <a:pt x="3503947" y="4561443"/>
                </a:cubicBezTo>
                <a:cubicBezTo>
                  <a:pt x="3487973" y="4561443"/>
                  <a:pt x="3503947" y="4561443"/>
                  <a:pt x="3482928" y="4576003"/>
                </a:cubicBezTo>
                <a:cubicBezTo>
                  <a:pt x="3456864" y="4591371"/>
                  <a:pt x="3435845" y="4576003"/>
                  <a:pt x="3451820" y="4596224"/>
                </a:cubicBezTo>
                <a:cubicBezTo>
                  <a:pt x="3472839" y="4621299"/>
                  <a:pt x="3420711" y="4586518"/>
                  <a:pt x="3414826" y="4586518"/>
                </a:cubicBezTo>
                <a:cubicBezTo>
                  <a:pt x="3399692" y="4581665"/>
                  <a:pt x="3414826" y="4596224"/>
                  <a:pt x="3394648" y="4601078"/>
                </a:cubicBezTo>
                <a:cubicBezTo>
                  <a:pt x="3388763" y="4601078"/>
                  <a:pt x="3373629" y="4591371"/>
                  <a:pt x="3368584" y="4596224"/>
                </a:cubicBezTo>
                <a:cubicBezTo>
                  <a:pt x="3352609" y="4601078"/>
                  <a:pt x="3347565" y="4621299"/>
                  <a:pt x="3331590" y="4626962"/>
                </a:cubicBezTo>
                <a:cubicBezTo>
                  <a:pt x="3310571" y="4631815"/>
                  <a:pt x="3295437" y="4606739"/>
                  <a:pt x="3284508" y="4626962"/>
                </a:cubicBezTo>
                <a:cubicBezTo>
                  <a:pt x="3279462" y="4636668"/>
                  <a:pt x="3331590" y="4626962"/>
                  <a:pt x="3316457" y="4641521"/>
                </a:cubicBezTo>
                <a:cubicBezTo>
                  <a:pt x="3305527" y="4651228"/>
                  <a:pt x="3253399" y="4646375"/>
                  <a:pt x="3212201" y="4651228"/>
                </a:cubicBezTo>
                <a:cubicBezTo>
                  <a:pt x="3206316" y="4651228"/>
                  <a:pt x="3149143" y="4656890"/>
                  <a:pt x="3149143" y="4661744"/>
                </a:cubicBezTo>
                <a:cubicBezTo>
                  <a:pt x="3139055" y="4661744"/>
                  <a:pt x="3144099" y="4686819"/>
                  <a:pt x="3139055" y="4691672"/>
                </a:cubicBezTo>
                <a:cubicBezTo>
                  <a:pt x="3112991" y="4707041"/>
                  <a:pt x="2998646" y="4696525"/>
                  <a:pt x="2982671" y="4701378"/>
                </a:cubicBezTo>
                <a:cubicBezTo>
                  <a:pt x="2971743" y="4701378"/>
                  <a:pt x="2951564" y="4721601"/>
                  <a:pt x="2951564" y="4726453"/>
                </a:cubicBezTo>
                <a:cubicBezTo>
                  <a:pt x="2940633" y="4726453"/>
                  <a:pt x="2930545" y="4726453"/>
                  <a:pt x="2919615" y="4732116"/>
                </a:cubicBezTo>
                <a:cubicBezTo>
                  <a:pt x="2909525" y="4732116"/>
                  <a:pt x="2857397" y="4741822"/>
                  <a:pt x="2852353" y="4741822"/>
                </a:cubicBezTo>
                <a:cubicBezTo>
                  <a:pt x="2836378" y="4751529"/>
                  <a:pt x="2831334" y="4771751"/>
                  <a:pt x="2821245" y="4771751"/>
                </a:cubicBezTo>
                <a:cubicBezTo>
                  <a:pt x="2816200" y="4776604"/>
                  <a:pt x="2795181" y="4771751"/>
                  <a:pt x="2779207" y="4771751"/>
                </a:cubicBezTo>
                <a:cubicBezTo>
                  <a:pt x="2763232" y="4776604"/>
                  <a:pt x="2743054" y="4791973"/>
                  <a:pt x="2732123" y="4791973"/>
                </a:cubicBezTo>
                <a:cubicBezTo>
                  <a:pt x="2701015" y="4801679"/>
                  <a:pt x="2669905" y="4787119"/>
                  <a:pt x="2658977" y="4801679"/>
                </a:cubicBezTo>
                <a:cubicBezTo>
                  <a:pt x="2653932" y="4812195"/>
                  <a:pt x="2685881" y="4882567"/>
                  <a:pt x="2701015" y="4912495"/>
                </a:cubicBezTo>
                <a:cubicBezTo>
                  <a:pt x="2716989" y="4947277"/>
                  <a:pt x="2727079" y="4967499"/>
                  <a:pt x="2737167" y="5007134"/>
                </a:cubicBezTo>
                <a:cubicBezTo>
                  <a:pt x="2716989" y="4982868"/>
                  <a:pt x="2685881" y="4912495"/>
                  <a:pt x="2658977" y="4876905"/>
                </a:cubicBezTo>
                <a:cubicBezTo>
                  <a:pt x="2632912" y="4842123"/>
                  <a:pt x="2658977" y="4892274"/>
                  <a:pt x="2664862" y="4901980"/>
                </a:cubicBezTo>
                <a:cubicBezTo>
                  <a:pt x="2722035" y="4997428"/>
                  <a:pt x="2763232" y="5102582"/>
                  <a:pt x="2800225" y="5202882"/>
                </a:cubicBezTo>
                <a:cubicBezTo>
                  <a:pt x="2836378" y="5303183"/>
                  <a:pt x="2888506" y="5408337"/>
                  <a:pt x="2930545" y="5514300"/>
                </a:cubicBezTo>
                <a:cubicBezTo>
                  <a:pt x="2971743" y="5629161"/>
                  <a:pt x="3018825" y="5739977"/>
                  <a:pt x="3049933" y="5840278"/>
                </a:cubicBezTo>
                <a:cubicBezTo>
                  <a:pt x="3023870" y="5784465"/>
                  <a:pt x="2998646" y="5719755"/>
                  <a:pt x="2977627" y="5659089"/>
                </a:cubicBezTo>
                <a:lnTo>
                  <a:pt x="2951564" y="5599232"/>
                </a:lnTo>
                <a:cubicBezTo>
                  <a:pt x="2940633" y="5599232"/>
                  <a:pt x="2956608" y="5649382"/>
                  <a:pt x="2961652" y="5659089"/>
                </a:cubicBezTo>
                <a:cubicBezTo>
                  <a:pt x="3008736" y="5794981"/>
                  <a:pt x="3081882" y="5945432"/>
                  <a:pt x="3112991" y="6069998"/>
                </a:cubicBezTo>
                <a:cubicBezTo>
                  <a:pt x="3055819" y="5959991"/>
                  <a:pt x="3013781" y="5810349"/>
                  <a:pt x="2961652" y="5694680"/>
                </a:cubicBezTo>
                <a:cubicBezTo>
                  <a:pt x="2977627" y="5729461"/>
                  <a:pt x="2951564" y="5664751"/>
                  <a:pt x="2945678" y="5669604"/>
                </a:cubicBezTo>
                <a:cubicBezTo>
                  <a:pt x="2935589" y="5679311"/>
                  <a:pt x="2956608" y="5694680"/>
                  <a:pt x="2956608" y="5694680"/>
                </a:cubicBezTo>
                <a:cubicBezTo>
                  <a:pt x="3008736" y="5840278"/>
                  <a:pt x="3060863" y="5974551"/>
                  <a:pt x="3102901" y="6109634"/>
                </a:cubicBezTo>
                <a:cubicBezTo>
                  <a:pt x="3086926" y="6084558"/>
                  <a:pt x="3075997" y="6054630"/>
                  <a:pt x="3065907" y="6019848"/>
                </a:cubicBezTo>
                <a:cubicBezTo>
                  <a:pt x="3060863" y="6004479"/>
                  <a:pt x="3034801" y="5925209"/>
                  <a:pt x="3029755" y="5925209"/>
                </a:cubicBezTo>
                <a:cubicBezTo>
                  <a:pt x="3013781" y="5925209"/>
                  <a:pt x="3044888" y="6004479"/>
                  <a:pt x="3044888" y="5994773"/>
                </a:cubicBezTo>
                <a:cubicBezTo>
                  <a:pt x="3049933" y="6014995"/>
                  <a:pt x="3070953" y="6049777"/>
                  <a:pt x="3070953" y="6065145"/>
                </a:cubicBezTo>
                <a:cubicBezTo>
                  <a:pt x="3065907" y="6079705"/>
                  <a:pt x="3039844" y="6009333"/>
                  <a:pt x="3039844" y="6009333"/>
                </a:cubicBezTo>
                <a:cubicBezTo>
                  <a:pt x="2992761" y="5875059"/>
                  <a:pt x="2945678" y="5759390"/>
                  <a:pt x="2904481" y="5649382"/>
                </a:cubicBezTo>
                <a:cubicBezTo>
                  <a:pt x="2899436" y="5639676"/>
                  <a:pt x="2857397" y="5509447"/>
                  <a:pt x="2841423" y="5514300"/>
                </a:cubicBezTo>
                <a:cubicBezTo>
                  <a:pt x="2831334" y="5519153"/>
                  <a:pt x="2867487" y="5604085"/>
                  <a:pt x="2847309" y="5534522"/>
                </a:cubicBezTo>
                <a:cubicBezTo>
                  <a:pt x="2883461" y="5639676"/>
                  <a:pt x="2919615" y="5729461"/>
                  <a:pt x="2956608" y="5829762"/>
                </a:cubicBezTo>
                <a:cubicBezTo>
                  <a:pt x="2956608" y="5834615"/>
                  <a:pt x="3003691" y="5930063"/>
                  <a:pt x="2998646" y="5940578"/>
                </a:cubicBezTo>
                <a:cubicBezTo>
                  <a:pt x="2982671" y="5950284"/>
                  <a:pt x="2966698" y="5879912"/>
                  <a:pt x="2966698" y="5879912"/>
                </a:cubicBezTo>
                <a:cubicBezTo>
                  <a:pt x="2914570" y="5749683"/>
                  <a:pt x="2883461" y="5679311"/>
                  <a:pt x="2836378" y="5553935"/>
                </a:cubicBezTo>
                <a:cubicBezTo>
                  <a:pt x="2831334" y="5544228"/>
                  <a:pt x="2790136" y="5423706"/>
                  <a:pt x="2779207" y="5428559"/>
                </a:cubicBezTo>
                <a:cubicBezTo>
                  <a:pt x="2774161" y="5439074"/>
                  <a:pt x="2821245" y="5528859"/>
                  <a:pt x="2816200" y="5519153"/>
                </a:cubicBezTo>
                <a:cubicBezTo>
                  <a:pt x="2826290" y="5553935"/>
                  <a:pt x="2836378" y="5574157"/>
                  <a:pt x="2847309" y="5614601"/>
                </a:cubicBezTo>
                <a:cubicBezTo>
                  <a:pt x="2816200" y="5564450"/>
                  <a:pt x="2805270" y="5503784"/>
                  <a:pt x="2779207" y="5453635"/>
                </a:cubicBezTo>
                <a:cubicBezTo>
                  <a:pt x="2774161" y="5439074"/>
                  <a:pt x="2758187" y="5428559"/>
                  <a:pt x="2748098" y="5408337"/>
                </a:cubicBezTo>
                <a:cubicBezTo>
                  <a:pt x="2716989" y="5358996"/>
                  <a:pt x="2690925" y="5278108"/>
                  <a:pt x="2664862" y="5227957"/>
                </a:cubicBezTo>
                <a:cubicBezTo>
                  <a:pt x="2674951" y="5243326"/>
                  <a:pt x="2653932" y="5202882"/>
                  <a:pt x="2648887" y="5202882"/>
                </a:cubicBezTo>
                <a:cubicBezTo>
                  <a:pt x="2632912" y="5202882"/>
                  <a:pt x="2664862" y="5248179"/>
                  <a:pt x="2664862" y="5253033"/>
                </a:cubicBezTo>
                <a:cubicBezTo>
                  <a:pt x="2722035" y="5388924"/>
                  <a:pt x="2779207" y="5519153"/>
                  <a:pt x="2821245" y="5649382"/>
                </a:cubicBezTo>
                <a:cubicBezTo>
                  <a:pt x="2758187" y="5534522"/>
                  <a:pt x="2743054" y="5434221"/>
                  <a:pt x="2679996" y="5323405"/>
                </a:cubicBezTo>
                <a:cubicBezTo>
                  <a:pt x="2685881" y="5323405"/>
                  <a:pt x="2632912" y="5253033"/>
                  <a:pt x="2648887" y="5293477"/>
                </a:cubicBezTo>
                <a:cubicBezTo>
                  <a:pt x="2706060" y="5434221"/>
                  <a:pt x="2758187" y="5553935"/>
                  <a:pt x="2805270" y="5684164"/>
                </a:cubicBezTo>
                <a:cubicBezTo>
                  <a:pt x="2816200" y="5714902"/>
                  <a:pt x="2836378" y="5790127"/>
                  <a:pt x="2805270" y="5724608"/>
                </a:cubicBezTo>
                <a:cubicBezTo>
                  <a:pt x="2769117" y="5644529"/>
                  <a:pt x="2727079" y="5558788"/>
                  <a:pt x="2690925" y="5469002"/>
                </a:cubicBezTo>
                <a:cubicBezTo>
                  <a:pt x="2679996" y="5443928"/>
                  <a:pt x="2638799" y="5353333"/>
                  <a:pt x="2664862" y="5428559"/>
                </a:cubicBezTo>
                <a:cubicBezTo>
                  <a:pt x="2716989" y="5569304"/>
                  <a:pt x="2790136" y="5729461"/>
                  <a:pt x="2836378" y="5854837"/>
                </a:cubicBezTo>
                <a:cubicBezTo>
                  <a:pt x="2852353" y="5900134"/>
                  <a:pt x="2883461" y="5964845"/>
                  <a:pt x="2894391" y="6014995"/>
                </a:cubicBezTo>
                <a:cubicBezTo>
                  <a:pt x="2899436" y="6040070"/>
                  <a:pt x="2894391" y="6065145"/>
                  <a:pt x="2899436" y="6074852"/>
                </a:cubicBezTo>
                <a:cubicBezTo>
                  <a:pt x="2904481" y="6109634"/>
                  <a:pt x="2930545" y="6150077"/>
                  <a:pt x="2935589" y="6190521"/>
                </a:cubicBezTo>
                <a:cubicBezTo>
                  <a:pt x="2935589" y="6205081"/>
                  <a:pt x="2930545" y="6215596"/>
                  <a:pt x="2935589" y="6225303"/>
                </a:cubicBezTo>
                <a:cubicBezTo>
                  <a:pt x="2935589" y="6240672"/>
                  <a:pt x="2945678" y="6270600"/>
                  <a:pt x="2956608" y="6295675"/>
                </a:cubicBezTo>
                <a:cubicBezTo>
                  <a:pt x="2966698" y="6325604"/>
                  <a:pt x="2987717" y="6385461"/>
                  <a:pt x="2971743" y="6365238"/>
                </a:cubicBezTo>
                <a:cubicBezTo>
                  <a:pt x="2956608" y="6350679"/>
                  <a:pt x="2945678" y="6310235"/>
                  <a:pt x="2940633" y="6295675"/>
                </a:cubicBezTo>
                <a:cubicBezTo>
                  <a:pt x="2894391" y="6205081"/>
                  <a:pt x="2966698" y="6425904"/>
                  <a:pt x="2940633" y="6345826"/>
                </a:cubicBezTo>
                <a:cubicBezTo>
                  <a:pt x="2919615" y="6300529"/>
                  <a:pt x="2904481" y="6240672"/>
                  <a:pt x="2888506" y="6195375"/>
                </a:cubicBezTo>
                <a:cubicBezTo>
                  <a:pt x="2873372" y="6154931"/>
                  <a:pt x="2873372" y="6190521"/>
                  <a:pt x="2878416" y="6209934"/>
                </a:cubicBezTo>
                <a:cubicBezTo>
                  <a:pt x="2888506" y="6250378"/>
                  <a:pt x="2888506" y="6255232"/>
                  <a:pt x="2894391" y="6285160"/>
                </a:cubicBezTo>
                <a:cubicBezTo>
                  <a:pt x="2899436" y="6325604"/>
                  <a:pt x="2940633" y="6395976"/>
                  <a:pt x="2930545" y="6405683"/>
                </a:cubicBezTo>
                <a:cubicBezTo>
                  <a:pt x="2925499" y="6410536"/>
                  <a:pt x="2899436" y="6340973"/>
                  <a:pt x="2904481" y="6345826"/>
                </a:cubicBezTo>
                <a:cubicBezTo>
                  <a:pt x="2899436" y="6330457"/>
                  <a:pt x="2878416" y="6280307"/>
                  <a:pt x="2873372" y="6285160"/>
                </a:cubicBezTo>
                <a:cubicBezTo>
                  <a:pt x="2867487" y="6290822"/>
                  <a:pt x="2888506" y="6360386"/>
                  <a:pt x="2894391" y="6375755"/>
                </a:cubicBezTo>
                <a:cubicBezTo>
                  <a:pt x="2894391" y="6385461"/>
                  <a:pt x="2930545" y="6455833"/>
                  <a:pt x="2919615" y="6465539"/>
                </a:cubicBezTo>
                <a:cubicBezTo>
                  <a:pt x="2914570" y="6465539"/>
                  <a:pt x="2883461" y="6370901"/>
                  <a:pt x="2888506" y="6375755"/>
                </a:cubicBezTo>
                <a:cubicBezTo>
                  <a:pt x="2878416" y="6370901"/>
                  <a:pt x="2862443" y="6380607"/>
                  <a:pt x="2873372" y="6391123"/>
                </a:cubicBezTo>
                <a:cubicBezTo>
                  <a:pt x="2857397" y="6375755"/>
                  <a:pt x="2873372" y="6395976"/>
                  <a:pt x="2862443" y="6365238"/>
                </a:cubicBezTo>
                <a:cubicBezTo>
                  <a:pt x="2847309" y="6325604"/>
                  <a:pt x="2847309" y="6355532"/>
                  <a:pt x="2847309" y="6355532"/>
                </a:cubicBezTo>
                <a:cubicBezTo>
                  <a:pt x="2847309" y="6375755"/>
                  <a:pt x="2867487" y="6421051"/>
                  <a:pt x="2867487" y="6430758"/>
                </a:cubicBezTo>
                <a:cubicBezTo>
                  <a:pt x="2867487" y="6430758"/>
                  <a:pt x="2857397" y="6435611"/>
                  <a:pt x="2847309" y="6441273"/>
                </a:cubicBezTo>
                <a:cubicBezTo>
                  <a:pt x="2847309" y="6435611"/>
                  <a:pt x="2847309" y="6430758"/>
                  <a:pt x="2847309" y="6430758"/>
                </a:cubicBezTo>
                <a:cubicBezTo>
                  <a:pt x="2836378" y="6441273"/>
                  <a:pt x="2841423" y="6441273"/>
                  <a:pt x="2847309" y="6441273"/>
                </a:cubicBezTo>
                <a:cubicBezTo>
                  <a:pt x="2852353" y="6455833"/>
                  <a:pt x="2862443" y="6480908"/>
                  <a:pt x="2862443" y="6480908"/>
                </a:cubicBezTo>
                <a:cubicBezTo>
                  <a:pt x="2852353" y="6496277"/>
                  <a:pt x="2847309" y="6460686"/>
                  <a:pt x="2847309" y="6460686"/>
                </a:cubicBezTo>
                <a:cubicBezTo>
                  <a:pt x="2836378" y="6446127"/>
                  <a:pt x="2800225" y="6391123"/>
                  <a:pt x="2805270" y="6391123"/>
                </a:cubicBezTo>
                <a:cubicBezTo>
                  <a:pt x="2790136" y="6395976"/>
                  <a:pt x="2810315" y="6425904"/>
                  <a:pt x="2821245" y="6455833"/>
                </a:cubicBezTo>
                <a:cubicBezTo>
                  <a:pt x="2826290" y="6476055"/>
                  <a:pt x="2852353" y="6560987"/>
                  <a:pt x="2826290" y="6516499"/>
                </a:cubicBezTo>
                <a:cubicBezTo>
                  <a:pt x="2816200" y="6496277"/>
                  <a:pt x="2810315" y="6476055"/>
                  <a:pt x="2800225" y="6450980"/>
                </a:cubicBezTo>
                <a:cubicBezTo>
                  <a:pt x="2763232" y="6355532"/>
                  <a:pt x="2753142" y="6345826"/>
                  <a:pt x="2722035" y="6260085"/>
                </a:cubicBezTo>
                <a:cubicBezTo>
                  <a:pt x="2716989" y="6250378"/>
                  <a:pt x="2685881" y="6159784"/>
                  <a:pt x="2690925" y="6200228"/>
                </a:cubicBezTo>
                <a:cubicBezTo>
                  <a:pt x="2695970" y="6230156"/>
                  <a:pt x="2727079" y="6290822"/>
                  <a:pt x="2732123" y="6310235"/>
                </a:cubicBezTo>
                <a:cubicBezTo>
                  <a:pt x="2753142" y="6375755"/>
                  <a:pt x="2769117" y="6446127"/>
                  <a:pt x="2779207" y="6501130"/>
                </a:cubicBezTo>
                <a:cubicBezTo>
                  <a:pt x="2795181" y="6556134"/>
                  <a:pt x="2758187" y="6455833"/>
                  <a:pt x="2748098" y="6460686"/>
                </a:cubicBezTo>
                <a:cubicBezTo>
                  <a:pt x="2737167" y="6460686"/>
                  <a:pt x="2795181" y="6626506"/>
                  <a:pt x="2763232" y="6576356"/>
                </a:cubicBezTo>
                <a:cubicBezTo>
                  <a:pt x="2758187" y="6560987"/>
                  <a:pt x="2722035" y="6465539"/>
                  <a:pt x="2711945" y="6465539"/>
                </a:cubicBezTo>
                <a:cubicBezTo>
                  <a:pt x="2706060" y="6465539"/>
                  <a:pt x="2690925" y="6501130"/>
                  <a:pt x="2690925" y="6496277"/>
                </a:cubicBezTo>
                <a:cubicBezTo>
                  <a:pt x="2690925" y="6501130"/>
                  <a:pt x="2690925" y="6505983"/>
                  <a:pt x="2690925" y="6510837"/>
                </a:cubicBezTo>
                <a:cubicBezTo>
                  <a:pt x="2679996" y="6496277"/>
                  <a:pt x="2658977" y="6430758"/>
                  <a:pt x="2669905" y="6485761"/>
                </a:cubicBezTo>
                <a:cubicBezTo>
                  <a:pt x="2685881" y="6546427"/>
                  <a:pt x="2658977" y="6465539"/>
                  <a:pt x="2648887" y="6435611"/>
                </a:cubicBezTo>
                <a:cubicBezTo>
                  <a:pt x="2586670" y="6255232"/>
                  <a:pt x="2518569" y="6059483"/>
                  <a:pt x="2450467" y="5915503"/>
                </a:cubicBezTo>
                <a:cubicBezTo>
                  <a:pt x="2445422" y="5904988"/>
                  <a:pt x="2440377" y="5915503"/>
                  <a:pt x="2450467" y="5915503"/>
                </a:cubicBezTo>
                <a:cubicBezTo>
                  <a:pt x="2466441" y="5974551"/>
                  <a:pt x="2497549" y="6049777"/>
                  <a:pt x="2523613" y="6125002"/>
                </a:cubicBezTo>
                <a:cubicBezTo>
                  <a:pt x="2554722" y="6205081"/>
                  <a:pt x="2575741" y="6280307"/>
                  <a:pt x="2591715" y="6355532"/>
                </a:cubicBezTo>
                <a:cubicBezTo>
                  <a:pt x="2596760" y="6370901"/>
                  <a:pt x="2643843" y="6480908"/>
                  <a:pt x="2632912" y="6491424"/>
                </a:cubicBezTo>
                <a:cubicBezTo>
                  <a:pt x="2638799" y="6485761"/>
                  <a:pt x="2601805" y="6425904"/>
                  <a:pt x="2601805" y="6435611"/>
                </a:cubicBezTo>
                <a:cubicBezTo>
                  <a:pt x="2601805" y="6491424"/>
                  <a:pt x="2632912" y="6546427"/>
                  <a:pt x="2643843" y="6601431"/>
                </a:cubicBezTo>
                <a:cubicBezTo>
                  <a:pt x="2664862" y="6681510"/>
                  <a:pt x="2627867" y="6601431"/>
                  <a:pt x="2622824" y="6601431"/>
                </a:cubicBezTo>
                <a:cubicBezTo>
                  <a:pt x="2617780" y="6601431"/>
                  <a:pt x="2643843" y="6681510"/>
                  <a:pt x="2643843" y="6701732"/>
                </a:cubicBezTo>
                <a:cubicBezTo>
                  <a:pt x="2627867" y="6676657"/>
                  <a:pt x="2632912" y="6661288"/>
                  <a:pt x="2617780" y="6626506"/>
                </a:cubicBezTo>
                <a:cubicBezTo>
                  <a:pt x="2617780" y="6626506"/>
                  <a:pt x="2596760" y="6551281"/>
                  <a:pt x="2591715" y="6551281"/>
                </a:cubicBezTo>
                <a:lnTo>
                  <a:pt x="2586670" y="6611137"/>
                </a:lnTo>
                <a:cubicBezTo>
                  <a:pt x="2581625" y="6611137"/>
                  <a:pt x="2508480" y="6416198"/>
                  <a:pt x="2534544" y="6510837"/>
                </a:cubicBezTo>
                <a:cubicBezTo>
                  <a:pt x="2554722" y="6565840"/>
                  <a:pt x="2565651" y="6611137"/>
                  <a:pt x="2570696" y="6661288"/>
                </a:cubicBezTo>
                <a:cubicBezTo>
                  <a:pt x="2575741" y="6696879"/>
                  <a:pt x="2596760" y="6717100"/>
                  <a:pt x="2596760" y="6756735"/>
                </a:cubicBezTo>
                <a:cubicBezTo>
                  <a:pt x="2570696" y="6751882"/>
                  <a:pt x="2570696" y="6656434"/>
                  <a:pt x="2554722" y="6646728"/>
                </a:cubicBezTo>
                <a:cubicBezTo>
                  <a:pt x="2554722" y="6641066"/>
                  <a:pt x="2528657" y="6646728"/>
                  <a:pt x="2528657" y="6651581"/>
                </a:cubicBezTo>
                <a:cubicBezTo>
                  <a:pt x="2513525" y="6621653"/>
                  <a:pt x="2518569" y="6586062"/>
                  <a:pt x="2503434" y="6560987"/>
                </a:cubicBezTo>
                <a:cubicBezTo>
                  <a:pt x="2497549" y="6551281"/>
                  <a:pt x="2492505" y="6551281"/>
                  <a:pt x="2482415" y="6546427"/>
                </a:cubicBezTo>
                <a:cubicBezTo>
                  <a:pt x="2461396" y="6526205"/>
                  <a:pt x="2456352" y="6491424"/>
                  <a:pt x="2445422" y="6460686"/>
                </a:cubicBezTo>
                <a:cubicBezTo>
                  <a:pt x="2419357" y="6395976"/>
                  <a:pt x="2409269" y="6335310"/>
                  <a:pt x="2378160" y="6275453"/>
                </a:cubicBezTo>
                <a:cubicBezTo>
                  <a:pt x="2373116" y="6225303"/>
                  <a:pt x="2346211" y="6235010"/>
                  <a:pt x="2378160" y="6275453"/>
                </a:cubicBezTo>
                <a:cubicBezTo>
                  <a:pt x="2393294" y="6350679"/>
                  <a:pt x="2414313" y="6400829"/>
                  <a:pt x="2430289" y="6476055"/>
                </a:cubicBezTo>
                <a:cubicBezTo>
                  <a:pt x="2430289" y="6496277"/>
                  <a:pt x="2445422" y="6531059"/>
                  <a:pt x="2461396" y="6576356"/>
                </a:cubicBezTo>
                <a:cubicBezTo>
                  <a:pt x="2466441" y="6601431"/>
                  <a:pt x="2513525" y="6726806"/>
                  <a:pt x="2471486" y="6656434"/>
                </a:cubicBezTo>
                <a:cubicBezTo>
                  <a:pt x="2466441" y="6641066"/>
                  <a:pt x="2440377" y="6576356"/>
                  <a:pt x="2435332" y="6565840"/>
                </a:cubicBezTo>
                <a:cubicBezTo>
                  <a:pt x="2430289" y="6560987"/>
                  <a:pt x="2419357" y="6560987"/>
                  <a:pt x="2419357" y="6560987"/>
                </a:cubicBezTo>
                <a:cubicBezTo>
                  <a:pt x="2404225" y="6535912"/>
                  <a:pt x="2399179" y="6505983"/>
                  <a:pt x="2393294" y="6480908"/>
                </a:cubicBezTo>
                <a:cubicBezTo>
                  <a:pt x="2383205" y="6460686"/>
                  <a:pt x="2378160" y="6410536"/>
                  <a:pt x="2362186" y="6405683"/>
                </a:cubicBezTo>
                <a:cubicBezTo>
                  <a:pt x="2346211" y="6400829"/>
                  <a:pt x="2378160" y="6441273"/>
                  <a:pt x="2362186" y="6425904"/>
                </a:cubicBezTo>
                <a:cubicBezTo>
                  <a:pt x="2341167" y="6405683"/>
                  <a:pt x="2315102" y="6340973"/>
                  <a:pt x="2341167" y="6421051"/>
                </a:cubicBezTo>
                <a:cubicBezTo>
                  <a:pt x="2357141" y="6480908"/>
                  <a:pt x="2373116" y="6505983"/>
                  <a:pt x="2383205" y="6576356"/>
                </a:cubicBezTo>
                <a:cubicBezTo>
                  <a:pt x="2367231" y="6560987"/>
                  <a:pt x="2336122" y="6471201"/>
                  <a:pt x="2326033" y="6450980"/>
                </a:cubicBezTo>
                <a:cubicBezTo>
                  <a:pt x="2299969" y="6416198"/>
                  <a:pt x="2315102" y="6450980"/>
                  <a:pt x="2320989" y="6476055"/>
                </a:cubicBezTo>
                <a:cubicBezTo>
                  <a:pt x="2268861" y="6380607"/>
                  <a:pt x="2252886" y="6275453"/>
                  <a:pt x="2205803" y="6180006"/>
                </a:cubicBezTo>
                <a:cubicBezTo>
                  <a:pt x="2143587" y="6049777"/>
                  <a:pt x="2096504" y="5920357"/>
                  <a:pt x="2034287" y="5790127"/>
                </a:cubicBezTo>
                <a:cubicBezTo>
                  <a:pt x="2039332" y="5769905"/>
                  <a:pt x="2018312" y="5790127"/>
                  <a:pt x="2034287" y="5790127"/>
                </a:cubicBezTo>
                <a:cubicBezTo>
                  <a:pt x="2060351" y="5895281"/>
                  <a:pt x="2112478" y="5979405"/>
                  <a:pt x="2137701" y="6084558"/>
                </a:cubicBezTo>
                <a:cubicBezTo>
                  <a:pt x="2106592" y="6029555"/>
                  <a:pt x="2086413" y="5969698"/>
                  <a:pt x="2060351" y="5910650"/>
                </a:cubicBezTo>
                <a:cubicBezTo>
                  <a:pt x="2039332" y="5865353"/>
                  <a:pt x="2049420" y="5904988"/>
                  <a:pt x="2054466" y="5925209"/>
                </a:cubicBezTo>
                <a:cubicBezTo>
                  <a:pt x="2137701" y="6134709"/>
                  <a:pt x="2221778" y="6335310"/>
                  <a:pt x="2283995" y="6551281"/>
                </a:cubicBezTo>
                <a:cubicBezTo>
                  <a:pt x="2289039" y="6571502"/>
                  <a:pt x="2331077" y="6661288"/>
                  <a:pt x="2320989" y="6676657"/>
                </a:cubicBezTo>
                <a:cubicBezTo>
                  <a:pt x="2315102" y="6676657"/>
                  <a:pt x="2310058" y="6666141"/>
                  <a:pt x="2310058" y="6666141"/>
                </a:cubicBezTo>
                <a:cubicBezTo>
                  <a:pt x="2289039" y="6616800"/>
                  <a:pt x="2278950" y="6571502"/>
                  <a:pt x="2268861" y="6535912"/>
                </a:cubicBezTo>
                <a:cubicBezTo>
                  <a:pt x="2252886" y="6501130"/>
                  <a:pt x="2241957" y="6435611"/>
                  <a:pt x="2221778" y="6410536"/>
                </a:cubicBezTo>
                <a:cubicBezTo>
                  <a:pt x="2216733" y="6405683"/>
                  <a:pt x="2205803" y="6405683"/>
                  <a:pt x="2205803" y="6400829"/>
                </a:cubicBezTo>
                <a:cubicBezTo>
                  <a:pt x="2195715" y="6380607"/>
                  <a:pt x="2179740" y="6315898"/>
                  <a:pt x="2164606" y="6295675"/>
                </a:cubicBezTo>
                <a:cubicBezTo>
                  <a:pt x="2158721" y="6285160"/>
                  <a:pt x="2143587" y="6285160"/>
                  <a:pt x="2143587" y="6285160"/>
                </a:cubicBezTo>
                <a:cubicBezTo>
                  <a:pt x="2143587" y="6285160"/>
                  <a:pt x="2142115" y="6282734"/>
                  <a:pt x="2140645" y="6278992"/>
                </a:cubicBezTo>
                <a:lnTo>
                  <a:pt x="2139351" y="6272813"/>
                </a:lnTo>
                <a:lnTo>
                  <a:pt x="2141011" y="6275972"/>
                </a:lnTo>
                <a:cubicBezTo>
                  <a:pt x="2146055" y="6285261"/>
                  <a:pt x="2142115" y="6276464"/>
                  <a:pt x="2137701" y="6264938"/>
                </a:cubicBezTo>
                <a:cubicBezTo>
                  <a:pt x="2127612" y="6255232"/>
                  <a:pt x="2117523" y="6240672"/>
                  <a:pt x="2117523" y="6240672"/>
                </a:cubicBezTo>
                <a:cubicBezTo>
                  <a:pt x="2101548" y="6245525"/>
                  <a:pt x="2153675" y="6305381"/>
                  <a:pt x="2158721" y="6350679"/>
                </a:cubicBezTo>
                <a:cubicBezTo>
                  <a:pt x="2158721" y="6355532"/>
                  <a:pt x="2153675" y="6370901"/>
                  <a:pt x="2153675" y="6375755"/>
                </a:cubicBezTo>
                <a:cubicBezTo>
                  <a:pt x="2158721" y="6405683"/>
                  <a:pt x="2169650" y="6441273"/>
                  <a:pt x="2179740" y="6480908"/>
                </a:cubicBezTo>
                <a:cubicBezTo>
                  <a:pt x="2184784" y="6496277"/>
                  <a:pt x="2231867" y="6621653"/>
                  <a:pt x="2231867" y="6626506"/>
                </a:cubicBezTo>
                <a:cubicBezTo>
                  <a:pt x="2226822" y="6631359"/>
                  <a:pt x="2205803" y="6616800"/>
                  <a:pt x="2200759" y="6611137"/>
                </a:cubicBezTo>
                <a:cubicBezTo>
                  <a:pt x="2195715" y="6601431"/>
                  <a:pt x="2164606" y="6510837"/>
                  <a:pt x="2179740" y="6571502"/>
                </a:cubicBezTo>
                <a:cubicBezTo>
                  <a:pt x="2195715" y="6636213"/>
                  <a:pt x="2153675" y="6521352"/>
                  <a:pt x="2148631" y="6505983"/>
                </a:cubicBezTo>
                <a:cubicBezTo>
                  <a:pt x="2132657" y="6465539"/>
                  <a:pt x="2117523" y="6430758"/>
                  <a:pt x="2112478" y="6416198"/>
                </a:cubicBezTo>
                <a:cubicBezTo>
                  <a:pt x="2044375" y="6255232"/>
                  <a:pt x="1992249" y="6115296"/>
                  <a:pt x="1930032" y="5969698"/>
                </a:cubicBezTo>
                <a:cubicBezTo>
                  <a:pt x="1924146" y="5955138"/>
                  <a:pt x="1903968" y="5879912"/>
                  <a:pt x="1893038" y="5879912"/>
                </a:cubicBezTo>
                <a:cubicBezTo>
                  <a:pt x="1882949" y="5879912"/>
                  <a:pt x="1909013" y="5934916"/>
                  <a:pt x="1909013" y="5940578"/>
                </a:cubicBezTo>
                <a:cubicBezTo>
                  <a:pt x="1956095" y="6049777"/>
                  <a:pt x="1992249" y="6145224"/>
                  <a:pt x="2028401" y="6245525"/>
                </a:cubicBezTo>
                <a:cubicBezTo>
                  <a:pt x="2039332" y="6275453"/>
                  <a:pt x="2075485" y="6345826"/>
                  <a:pt x="2075485" y="6370901"/>
                </a:cubicBezTo>
                <a:cubicBezTo>
                  <a:pt x="2075485" y="6380607"/>
                  <a:pt x="2060351" y="6380607"/>
                  <a:pt x="2054466" y="6395976"/>
                </a:cubicBezTo>
                <a:cubicBezTo>
                  <a:pt x="2049420" y="6416198"/>
                  <a:pt x="2060351" y="6425904"/>
                  <a:pt x="2070439" y="6455833"/>
                </a:cubicBezTo>
                <a:cubicBezTo>
                  <a:pt x="2075485" y="6480908"/>
                  <a:pt x="2075485" y="6501130"/>
                  <a:pt x="2080529" y="6516499"/>
                </a:cubicBezTo>
                <a:cubicBezTo>
                  <a:pt x="2101548" y="6581209"/>
                  <a:pt x="2122567" y="6636213"/>
                  <a:pt x="2143587" y="6706585"/>
                </a:cubicBezTo>
                <a:cubicBezTo>
                  <a:pt x="2143587" y="6706585"/>
                  <a:pt x="2174695" y="6761588"/>
                  <a:pt x="2164606" y="6766442"/>
                </a:cubicBezTo>
                <a:cubicBezTo>
                  <a:pt x="2161664" y="6769273"/>
                  <a:pt x="2153675" y="6751882"/>
                  <a:pt x="2147791" y="6737525"/>
                </a:cubicBezTo>
                <a:lnTo>
                  <a:pt x="2143492" y="6726467"/>
                </a:lnTo>
                <a:lnTo>
                  <a:pt x="2131658" y="6684139"/>
                </a:lnTo>
                <a:cubicBezTo>
                  <a:pt x="2119677" y="6637881"/>
                  <a:pt x="2107224" y="6585253"/>
                  <a:pt x="2091459" y="6565840"/>
                </a:cubicBezTo>
                <a:cubicBezTo>
                  <a:pt x="2086413" y="6556134"/>
                  <a:pt x="2075485" y="6556134"/>
                  <a:pt x="2070439" y="6551281"/>
                </a:cubicBezTo>
                <a:cubicBezTo>
                  <a:pt x="2065395" y="6540765"/>
                  <a:pt x="2060351" y="6516499"/>
                  <a:pt x="2049420" y="6496277"/>
                </a:cubicBezTo>
                <a:cubicBezTo>
                  <a:pt x="2044375" y="6480908"/>
                  <a:pt x="2013268" y="6410536"/>
                  <a:pt x="2023357" y="6460686"/>
                </a:cubicBezTo>
                <a:cubicBezTo>
                  <a:pt x="2028401" y="6491424"/>
                  <a:pt x="2049420" y="6526205"/>
                  <a:pt x="2054466" y="6540765"/>
                </a:cubicBezTo>
                <a:cubicBezTo>
                  <a:pt x="2060351" y="6556134"/>
                  <a:pt x="2054466" y="6571502"/>
                  <a:pt x="2054466" y="6576356"/>
                </a:cubicBezTo>
                <a:cubicBezTo>
                  <a:pt x="2060351" y="6586062"/>
                  <a:pt x="2065395" y="6591724"/>
                  <a:pt x="2070439" y="6606284"/>
                </a:cubicBezTo>
                <a:cubicBezTo>
                  <a:pt x="2070439" y="6611137"/>
                  <a:pt x="2070439" y="6631359"/>
                  <a:pt x="2070439" y="6641066"/>
                </a:cubicBezTo>
                <a:cubicBezTo>
                  <a:pt x="2075485" y="6651581"/>
                  <a:pt x="2086413" y="6692025"/>
                  <a:pt x="2096504" y="6726806"/>
                </a:cubicBezTo>
                <a:cubicBezTo>
                  <a:pt x="2106592" y="6761588"/>
                  <a:pt x="2132657" y="6847329"/>
                  <a:pt x="2106592" y="6786663"/>
                </a:cubicBezTo>
                <a:cubicBezTo>
                  <a:pt x="2080529" y="6731660"/>
                  <a:pt x="2065395" y="6661288"/>
                  <a:pt x="2044375" y="6606284"/>
                </a:cubicBezTo>
                <a:cubicBezTo>
                  <a:pt x="2028401" y="6556134"/>
                  <a:pt x="2002338" y="6505983"/>
                  <a:pt x="1982159" y="6455833"/>
                </a:cubicBezTo>
                <a:cubicBezTo>
                  <a:pt x="1976274" y="6441273"/>
                  <a:pt x="1956095" y="6391123"/>
                  <a:pt x="1961139" y="6416198"/>
                </a:cubicBezTo>
                <a:cubicBezTo>
                  <a:pt x="1982159" y="6480908"/>
                  <a:pt x="2008223" y="6540765"/>
                  <a:pt x="2028401" y="6601431"/>
                </a:cubicBezTo>
                <a:cubicBezTo>
                  <a:pt x="2044375" y="6636213"/>
                  <a:pt x="2065395" y="6692025"/>
                  <a:pt x="2034287" y="6656434"/>
                </a:cubicBezTo>
                <a:cubicBezTo>
                  <a:pt x="2013268" y="6626506"/>
                  <a:pt x="2002338" y="6586062"/>
                  <a:pt x="1987204" y="6556134"/>
                </a:cubicBezTo>
                <a:cubicBezTo>
                  <a:pt x="1903968" y="6345826"/>
                  <a:pt x="1814846" y="6120149"/>
                  <a:pt x="1731611" y="5915503"/>
                </a:cubicBezTo>
                <a:cubicBezTo>
                  <a:pt x="1679483" y="5790127"/>
                  <a:pt x="1622311" y="5674458"/>
                  <a:pt x="1565139" y="5564450"/>
                </a:cubicBezTo>
                <a:cubicBezTo>
                  <a:pt x="1507126" y="5453635"/>
                  <a:pt x="1434820" y="5343627"/>
                  <a:pt x="1361673" y="5248179"/>
                </a:cubicBezTo>
                <a:cubicBezTo>
                  <a:pt x="1449954" y="5428559"/>
                  <a:pt x="1554209" y="5583864"/>
                  <a:pt x="1648375" y="5774759"/>
                </a:cubicBezTo>
                <a:cubicBezTo>
                  <a:pt x="1721521" y="5934916"/>
                  <a:pt x="1788782" y="6104780"/>
                  <a:pt x="1851840" y="6275453"/>
                </a:cubicBezTo>
                <a:cubicBezTo>
                  <a:pt x="1861930" y="6305381"/>
                  <a:pt x="1887994" y="6375755"/>
                  <a:pt x="1866974" y="6350679"/>
                </a:cubicBezTo>
                <a:cubicBezTo>
                  <a:pt x="1851840" y="6325604"/>
                  <a:pt x="1835866" y="6260085"/>
                  <a:pt x="1830821" y="6250378"/>
                </a:cubicBezTo>
                <a:cubicBezTo>
                  <a:pt x="1757674" y="6095074"/>
                  <a:pt x="1710591" y="5955138"/>
                  <a:pt x="1627356" y="5769905"/>
                </a:cubicBezTo>
                <a:cubicBezTo>
                  <a:pt x="1570183" y="5644529"/>
                  <a:pt x="1486947" y="5503784"/>
                  <a:pt x="1413801" y="5383262"/>
                </a:cubicBezTo>
                <a:cubicBezTo>
                  <a:pt x="1413801" y="5378409"/>
                  <a:pt x="1376807" y="5328258"/>
                  <a:pt x="1376807" y="5328258"/>
                </a:cubicBezTo>
                <a:cubicBezTo>
                  <a:pt x="1366718" y="5328258"/>
                  <a:pt x="1392782" y="5368702"/>
                  <a:pt x="1402871" y="5393778"/>
                </a:cubicBezTo>
                <a:cubicBezTo>
                  <a:pt x="1418846" y="5428559"/>
                  <a:pt x="1434820" y="5453635"/>
                  <a:pt x="1439865" y="5469002"/>
                </a:cubicBezTo>
                <a:lnTo>
                  <a:pt x="1434820" y="5469002"/>
                </a:lnTo>
                <a:cubicBezTo>
                  <a:pt x="1434820" y="5478710"/>
                  <a:pt x="1439865" y="5473856"/>
                  <a:pt x="1439865" y="5469002"/>
                </a:cubicBezTo>
                <a:cubicBezTo>
                  <a:pt x="1470973" y="5503784"/>
                  <a:pt x="1481062" y="5539376"/>
                  <a:pt x="1513011" y="5589525"/>
                </a:cubicBezTo>
                <a:cubicBezTo>
                  <a:pt x="1549165" y="5649382"/>
                  <a:pt x="1580273" y="5714902"/>
                  <a:pt x="1611381" y="5779612"/>
                </a:cubicBezTo>
                <a:cubicBezTo>
                  <a:pt x="1622311" y="5804687"/>
                  <a:pt x="1669394" y="5884766"/>
                  <a:pt x="1648375" y="5875059"/>
                </a:cubicBezTo>
                <a:cubicBezTo>
                  <a:pt x="1648375" y="5884766"/>
                  <a:pt x="1648375" y="5895281"/>
                  <a:pt x="1658464" y="5900134"/>
                </a:cubicBezTo>
                <a:cubicBezTo>
                  <a:pt x="1705547" y="6024702"/>
                  <a:pt x="1762719" y="6145224"/>
                  <a:pt x="1804757" y="6290822"/>
                </a:cubicBezTo>
                <a:cubicBezTo>
                  <a:pt x="1752630" y="6165446"/>
                  <a:pt x="1689572" y="6014995"/>
                  <a:pt x="1637445" y="5884766"/>
                </a:cubicBezTo>
                <a:cubicBezTo>
                  <a:pt x="1627356" y="5865353"/>
                  <a:pt x="1585317" y="5749683"/>
                  <a:pt x="1575228" y="5749683"/>
                </a:cubicBezTo>
                <a:cubicBezTo>
                  <a:pt x="1539075" y="5744830"/>
                  <a:pt x="1695458" y="6129855"/>
                  <a:pt x="1575228" y="5774759"/>
                </a:cubicBezTo>
                <a:cubicBezTo>
                  <a:pt x="1580273" y="5790127"/>
                  <a:pt x="1585317" y="5804687"/>
                  <a:pt x="1591203" y="5810349"/>
                </a:cubicBezTo>
                <a:cubicBezTo>
                  <a:pt x="1674439" y="5964845"/>
                  <a:pt x="1731611" y="6134709"/>
                  <a:pt x="1778694" y="6295675"/>
                </a:cubicBezTo>
                <a:cubicBezTo>
                  <a:pt x="1695458" y="6115296"/>
                  <a:pt x="1622311" y="5930063"/>
                  <a:pt x="1533190" y="5744830"/>
                </a:cubicBezTo>
                <a:cubicBezTo>
                  <a:pt x="1449954" y="5574157"/>
                  <a:pt x="1356629" y="5423706"/>
                  <a:pt x="1257418" y="5268401"/>
                </a:cubicBezTo>
                <a:cubicBezTo>
                  <a:pt x="1247329" y="5248179"/>
                  <a:pt x="1226310" y="5223104"/>
                  <a:pt x="1241444" y="5258695"/>
                </a:cubicBezTo>
                <a:cubicBezTo>
                  <a:pt x="1262463" y="5293477"/>
                  <a:pt x="1298616" y="5353333"/>
                  <a:pt x="1314591" y="5378409"/>
                </a:cubicBezTo>
                <a:cubicBezTo>
                  <a:pt x="1481062" y="5654236"/>
                  <a:pt x="1627356" y="5950284"/>
                  <a:pt x="1741700" y="6264938"/>
                </a:cubicBezTo>
                <a:cubicBezTo>
                  <a:pt x="1762719" y="6325604"/>
                  <a:pt x="1793827" y="6395976"/>
                  <a:pt x="1788782" y="6441273"/>
                </a:cubicBezTo>
                <a:cubicBezTo>
                  <a:pt x="1788782" y="6430758"/>
                  <a:pt x="1783739" y="6441273"/>
                  <a:pt x="1788782" y="6441273"/>
                </a:cubicBezTo>
                <a:cubicBezTo>
                  <a:pt x="1793827" y="6471201"/>
                  <a:pt x="1799713" y="6471201"/>
                  <a:pt x="1804757" y="6485761"/>
                </a:cubicBezTo>
                <a:cubicBezTo>
                  <a:pt x="1819891" y="6521352"/>
                  <a:pt x="1825777" y="6551281"/>
                  <a:pt x="1804757" y="6516499"/>
                </a:cubicBezTo>
                <a:cubicBezTo>
                  <a:pt x="1773649" y="6450980"/>
                  <a:pt x="1757674" y="6416198"/>
                  <a:pt x="1736655" y="6355532"/>
                </a:cubicBezTo>
                <a:cubicBezTo>
                  <a:pt x="1653420" y="6159784"/>
                  <a:pt x="1591203" y="5989920"/>
                  <a:pt x="1497037" y="5794981"/>
                </a:cubicBezTo>
                <a:cubicBezTo>
                  <a:pt x="1444909" y="5684164"/>
                  <a:pt x="1397826" y="5604085"/>
                  <a:pt x="1335610" y="5494078"/>
                </a:cubicBezTo>
                <a:cubicBezTo>
                  <a:pt x="1304501" y="5439074"/>
                  <a:pt x="1252374" y="5338774"/>
                  <a:pt x="1210335" y="5278108"/>
                </a:cubicBezTo>
                <a:cubicBezTo>
                  <a:pt x="1210335" y="5273255"/>
                  <a:pt x="1163253" y="5213398"/>
                  <a:pt x="1158208" y="5213398"/>
                </a:cubicBezTo>
                <a:cubicBezTo>
                  <a:pt x="1153163" y="5213398"/>
                  <a:pt x="1169138" y="5243326"/>
                  <a:pt x="1169138" y="5248179"/>
                </a:cubicBezTo>
                <a:cubicBezTo>
                  <a:pt x="1273393" y="5428559"/>
                  <a:pt x="1387737" y="5594379"/>
                  <a:pt x="1476018" y="5779612"/>
                </a:cubicBezTo>
                <a:cubicBezTo>
                  <a:pt x="1560094" y="5945432"/>
                  <a:pt x="1637445" y="6150077"/>
                  <a:pt x="1705547" y="6325604"/>
                </a:cubicBezTo>
                <a:cubicBezTo>
                  <a:pt x="1715636" y="6355532"/>
                  <a:pt x="1731611" y="6395976"/>
                  <a:pt x="1736655" y="6410536"/>
                </a:cubicBezTo>
                <a:cubicBezTo>
                  <a:pt x="1736655" y="6430758"/>
                  <a:pt x="1726566" y="6416198"/>
                  <a:pt x="1726566" y="6430758"/>
                </a:cubicBezTo>
                <a:cubicBezTo>
                  <a:pt x="1726566" y="6430758"/>
                  <a:pt x="1726566" y="6455833"/>
                  <a:pt x="1731611" y="6455833"/>
                </a:cubicBezTo>
                <a:cubicBezTo>
                  <a:pt x="1726566" y="6455833"/>
                  <a:pt x="1700502" y="6405683"/>
                  <a:pt x="1679483" y="6360386"/>
                </a:cubicBezTo>
                <a:cubicBezTo>
                  <a:pt x="1679483" y="6355532"/>
                  <a:pt x="1679483" y="6355532"/>
                  <a:pt x="1684528" y="6355532"/>
                </a:cubicBezTo>
                <a:cubicBezTo>
                  <a:pt x="1679483" y="6355532"/>
                  <a:pt x="1710591" y="6416198"/>
                  <a:pt x="1721521" y="6430758"/>
                </a:cubicBezTo>
                <a:cubicBezTo>
                  <a:pt x="1617266" y="6215596"/>
                  <a:pt x="1643330" y="6280307"/>
                  <a:pt x="1679483" y="6360386"/>
                </a:cubicBezTo>
                <a:lnTo>
                  <a:pt x="1676489" y="6365987"/>
                </a:lnTo>
                <a:lnTo>
                  <a:pt x="1659475" y="6338066"/>
                </a:lnTo>
                <a:cubicBezTo>
                  <a:pt x="1642331" y="6302955"/>
                  <a:pt x="1632400" y="6261703"/>
                  <a:pt x="1617266" y="6220450"/>
                </a:cubicBezTo>
                <a:cubicBezTo>
                  <a:pt x="1507126" y="5969698"/>
                  <a:pt x="1397826" y="5719755"/>
                  <a:pt x="1262463" y="5494078"/>
                </a:cubicBezTo>
                <a:cubicBezTo>
                  <a:pt x="1205291" y="5403484"/>
                  <a:pt x="1148119" y="5313699"/>
                  <a:pt x="1095991" y="5227957"/>
                </a:cubicBezTo>
                <a:cubicBezTo>
                  <a:pt x="996780" y="5052431"/>
                  <a:pt x="898411" y="4862345"/>
                  <a:pt x="779022" y="4686819"/>
                </a:cubicBezTo>
                <a:cubicBezTo>
                  <a:pt x="694945" y="4561443"/>
                  <a:pt x="616754" y="4431214"/>
                  <a:pt x="523429" y="4290469"/>
                </a:cubicBezTo>
                <a:cubicBezTo>
                  <a:pt x="502410" y="4260540"/>
                  <a:pt x="481391" y="4220097"/>
                  <a:pt x="460371" y="4190168"/>
                </a:cubicBezTo>
                <a:cubicBezTo>
                  <a:pt x="450282" y="4175608"/>
                  <a:pt x="424218" y="4144871"/>
                  <a:pt x="440193" y="4180462"/>
                </a:cubicBezTo>
                <a:cubicBezTo>
                  <a:pt x="460371" y="4220097"/>
                  <a:pt x="492321" y="4265394"/>
                  <a:pt x="507454" y="4290469"/>
                </a:cubicBezTo>
                <a:cubicBezTo>
                  <a:pt x="595735" y="4426360"/>
                  <a:pt x="668881" y="4546074"/>
                  <a:pt x="747073" y="4671450"/>
                </a:cubicBezTo>
                <a:cubicBezTo>
                  <a:pt x="794156" y="4751529"/>
                  <a:pt x="862258" y="4837270"/>
                  <a:pt x="908500" y="4917349"/>
                </a:cubicBezTo>
                <a:cubicBezTo>
                  <a:pt x="935405" y="4967499"/>
                  <a:pt x="949698" y="4997428"/>
                  <a:pt x="980806" y="5052431"/>
                </a:cubicBezTo>
                <a:cubicBezTo>
                  <a:pt x="996780" y="5083169"/>
                  <a:pt x="1017800" y="5117950"/>
                  <a:pt x="1037978" y="5147878"/>
                </a:cubicBezTo>
                <a:cubicBezTo>
                  <a:pt x="1074972" y="5218251"/>
                  <a:pt x="1032934" y="5158394"/>
                  <a:pt x="1022844" y="5138172"/>
                </a:cubicBezTo>
                <a:cubicBezTo>
                  <a:pt x="940449" y="5002280"/>
                  <a:pt x="867303" y="4887420"/>
                  <a:pt x="794156" y="4762044"/>
                </a:cubicBezTo>
                <a:cubicBezTo>
                  <a:pt x="699990" y="4616447"/>
                  <a:pt x="611710" y="4481364"/>
                  <a:pt x="523429" y="4351135"/>
                </a:cubicBezTo>
                <a:cubicBezTo>
                  <a:pt x="434307" y="4210390"/>
                  <a:pt x="340983" y="4089867"/>
                  <a:pt x="251861" y="3944269"/>
                </a:cubicBezTo>
                <a:cubicBezTo>
                  <a:pt x="179555" y="3824556"/>
                  <a:pt x="90434" y="3699180"/>
                  <a:pt x="43351" y="3553582"/>
                </a:cubicBezTo>
                <a:cubicBezTo>
                  <a:pt x="43351" y="3548729"/>
                  <a:pt x="28217" y="3492916"/>
                  <a:pt x="23173" y="3488063"/>
                </a:cubicBezTo>
                <a:cubicBezTo>
                  <a:pt x="18128" y="3488063"/>
                  <a:pt x="23173" y="3538213"/>
                  <a:pt x="28217" y="3548729"/>
                </a:cubicBezTo>
                <a:cubicBezTo>
                  <a:pt x="38306" y="3583511"/>
                  <a:pt x="18128" y="3528506"/>
                  <a:pt x="12242" y="3517991"/>
                </a:cubicBezTo>
                <a:cubicBezTo>
                  <a:pt x="-2891" y="3468649"/>
                  <a:pt x="-8777" y="3337612"/>
                  <a:pt x="23173" y="3317390"/>
                </a:cubicBezTo>
                <a:cubicBezTo>
                  <a:pt x="28217" y="3337612"/>
                  <a:pt x="2153" y="3348127"/>
                  <a:pt x="12242" y="3368349"/>
                </a:cubicBezTo>
                <a:cubicBezTo>
                  <a:pt x="23173" y="3378056"/>
                  <a:pt x="38306" y="3307684"/>
                  <a:pt x="33262" y="3312537"/>
                </a:cubicBezTo>
                <a:cubicBezTo>
                  <a:pt x="33262" y="3307684"/>
                  <a:pt x="54281" y="3307684"/>
                  <a:pt x="59326" y="3307684"/>
                </a:cubicBezTo>
                <a:cubicBezTo>
                  <a:pt x="75300" y="3292315"/>
                  <a:pt x="69415" y="3277755"/>
                  <a:pt x="90434" y="3262386"/>
                </a:cubicBezTo>
                <a:cubicBezTo>
                  <a:pt x="111453" y="3242973"/>
                  <a:pt x="132472" y="3237311"/>
                  <a:pt x="158536" y="3222751"/>
                </a:cubicBezTo>
                <a:cubicBezTo>
                  <a:pt x="173670" y="3212236"/>
                  <a:pt x="184600" y="3197676"/>
                  <a:pt x="194689" y="3192822"/>
                </a:cubicBezTo>
                <a:cubicBezTo>
                  <a:pt x="205619" y="3187160"/>
                  <a:pt x="215708" y="3187160"/>
                  <a:pt x="225798" y="3182307"/>
                </a:cubicBezTo>
                <a:cubicBezTo>
                  <a:pt x="241772" y="3167747"/>
                  <a:pt x="236727" y="3162086"/>
                  <a:pt x="251861" y="3157232"/>
                </a:cubicBezTo>
                <a:cubicBezTo>
                  <a:pt x="251861" y="3157232"/>
                  <a:pt x="236727" y="3177454"/>
                  <a:pt x="241772" y="3182307"/>
                </a:cubicBezTo>
                <a:cubicBezTo>
                  <a:pt x="251861" y="3187160"/>
                  <a:pt x="293900" y="3132157"/>
                  <a:pt x="293900" y="3132157"/>
                </a:cubicBezTo>
                <a:cubicBezTo>
                  <a:pt x="309033" y="3122451"/>
                  <a:pt x="298944" y="3142672"/>
                  <a:pt x="319964" y="3127304"/>
                </a:cubicBezTo>
                <a:cubicBezTo>
                  <a:pt x="330053" y="3116789"/>
                  <a:pt x="325008" y="3102229"/>
                  <a:pt x="346027" y="3092523"/>
                </a:cubicBezTo>
                <a:cubicBezTo>
                  <a:pt x="351072" y="3086860"/>
                  <a:pt x="377135" y="3097376"/>
                  <a:pt x="388065" y="3092523"/>
                </a:cubicBezTo>
                <a:cubicBezTo>
                  <a:pt x="398154" y="3086860"/>
                  <a:pt x="398154" y="3082007"/>
                  <a:pt x="408244" y="3072300"/>
                </a:cubicBezTo>
                <a:cubicBezTo>
                  <a:pt x="429263" y="3052079"/>
                  <a:pt x="440193" y="3052079"/>
                  <a:pt x="460371" y="3036710"/>
                </a:cubicBezTo>
                <a:cubicBezTo>
                  <a:pt x="476346" y="3031856"/>
                  <a:pt x="486435" y="3011634"/>
                  <a:pt x="497365" y="3006781"/>
                </a:cubicBezTo>
                <a:cubicBezTo>
                  <a:pt x="512499" y="3001928"/>
                  <a:pt x="528473" y="3001928"/>
                  <a:pt x="533518" y="2997075"/>
                </a:cubicBezTo>
                <a:cubicBezTo>
                  <a:pt x="538563" y="2992222"/>
                  <a:pt x="544448" y="2976853"/>
                  <a:pt x="549493" y="2971999"/>
                </a:cubicBezTo>
                <a:cubicBezTo>
                  <a:pt x="559582" y="2967147"/>
                  <a:pt x="575557" y="2971999"/>
                  <a:pt x="585646" y="2967147"/>
                </a:cubicBezTo>
                <a:cubicBezTo>
                  <a:pt x="601620" y="2961484"/>
                  <a:pt x="611710" y="2942071"/>
                  <a:pt x="627684" y="2926702"/>
                </a:cubicBezTo>
                <a:cubicBezTo>
                  <a:pt x="632729" y="2926702"/>
                  <a:pt x="642818" y="2931555"/>
                  <a:pt x="648703" y="2926702"/>
                </a:cubicBezTo>
                <a:cubicBezTo>
                  <a:pt x="668881" y="2921849"/>
                  <a:pt x="684856" y="2896774"/>
                  <a:pt x="699990" y="2886259"/>
                </a:cubicBezTo>
                <a:cubicBezTo>
                  <a:pt x="715965" y="2881405"/>
                  <a:pt x="736984" y="2881405"/>
                  <a:pt x="747073" y="2871699"/>
                </a:cubicBezTo>
                <a:cubicBezTo>
                  <a:pt x="752958" y="2871699"/>
                  <a:pt x="758003" y="2846624"/>
                  <a:pt x="763047" y="2841770"/>
                </a:cubicBezTo>
                <a:cubicBezTo>
                  <a:pt x="768092" y="2836108"/>
                  <a:pt x="784067" y="2846624"/>
                  <a:pt x="794156" y="2841770"/>
                </a:cubicBezTo>
                <a:cubicBezTo>
                  <a:pt x="804245" y="2841770"/>
                  <a:pt x="799200" y="2831255"/>
                  <a:pt x="804245" y="2826401"/>
                </a:cubicBezTo>
                <a:cubicBezTo>
                  <a:pt x="810130" y="2826401"/>
                  <a:pt x="820219" y="2826401"/>
                  <a:pt x="825264" y="2821548"/>
                </a:cubicBezTo>
                <a:cubicBezTo>
                  <a:pt x="831150" y="2816695"/>
                  <a:pt x="831150" y="2806180"/>
                  <a:pt x="841239" y="2796473"/>
                </a:cubicBezTo>
                <a:cubicBezTo>
                  <a:pt x="846283" y="2791620"/>
                  <a:pt x="857214" y="2791620"/>
                  <a:pt x="867303" y="2785957"/>
                </a:cubicBezTo>
                <a:cubicBezTo>
                  <a:pt x="893366" y="2771397"/>
                  <a:pt x="888322" y="2760883"/>
                  <a:pt x="914385" y="2751176"/>
                </a:cubicBezTo>
                <a:cubicBezTo>
                  <a:pt x="919430" y="2751176"/>
                  <a:pt x="924475" y="2741469"/>
                  <a:pt x="929519" y="2735808"/>
                </a:cubicBezTo>
                <a:cubicBezTo>
                  <a:pt x="945494" y="2730954"/>
                  <a:pt x="970717" y="2730954"/>
                  <a:pt x="980806" y="2726101"/>
                </a:cubicBezTo>
                <a:cubicBezTo>
                  <a:pt x="980806" y="2726101"/>
                  <a:pt x="978284" y="2724887"/>
                  <a:pt x="975131" y="2724281"/>
                </a:cubicBezTo>
                <a:lnTo>
                  <a:pt x="971863" y="2724131"/>
                </a:lnTo>
                <a:lnTo>
                  <a:pt x="979020" y="2721854"/>
                </a:lnTo>
                <a:cubicBezTo>
                  <a:pt x="983539" y="2721248"/>
                  <a:pt x="988793" y="2721248"/>
                  <a:pt x="996780" y="2721248"/>
                </a:cubicBezTo>
                <a:cubicBezTo>
                  <a:pt x="1011914" y="2710732"/>
                  <a:pt x="1011914" y="2691319"/>
                  <a:pt x="1032934" y="2675951"/>
                </a:cubicBezTo>
                <a:cubicBezTo>
                  <a:pt x="1037978" y="2671097"/>
                  <a:pt x="1053953" y="2666244"/>
                  <a:pt x="1069927" y="2660582"/>
                </a:cubicBezTo>
                <a:cubicBezTo>
                  <a:pt x="1080016" y="2650875"/>
                  <a:pt x="1090106" y="2641169"/>
                  <a:pt x="1095991" y="2635507"/>
                </a:cubicBezTo>
                <a:cubicBezTo>
                  <a:pt x="1111125" y="2625800"/>
                  <a:pt x="1116169" y="2635507"/>
                  <a:pt x="1127099" y="2630653"/>
                </a:cubicBezTo>
                <a:cubicBezTo>
                  <a:pt x="1137189" y="2625800"/>
                  <a:pt x="1137189" y="2616094"/>
                  <a:pt x="1143074" y="2610432"/>
                </a:cubicBezTo>
                <a:cubicBezTo>
                  <a:pt x="1158208" y="2600725"/>
                  <a:pt x="1174182" y="2605578"/>
                  <a:pt x="1174182" y="2605578"/>
                </a:cubicBezTo>
                <a:cubicBezTo>
                  <a:pt x="1174182" y="2605578"/>
                  <a:pt x="1158208" y="2591018"/>
                  <a:pt x="1174182" y="2585357"/>
                </a:cubicBezTo>
                <a:cubicBezTo>
                  <a:pt x="1179227" y="2580503"/>
                  <a:pt x="1189316" y="2585357"/>
                  <a:pt x="1194361" y="2585357"/>
                </a:cubicBezTo>
                <a:cubicBezTo>
                  <a:pt x="1205291" y="2580503"/>
                  <a:pt x="1205291" y="2565943"/>
                  <a:pt x="1215380" y="2561090"/>
                </a:cubicBezTo>
                <a:cubicBezTo>
                  <a:pt x="1236399" y="2550574"/>
                  <a:pt x="1262463" y="2555428"/>
                  <a:pt x="1273393" y="2545721"/>
                </a:cubicBezTo>
                <a:cubicBezTo>
                  <a:pt x="1283482" y="2535205"/>
                  <a:pt x="1283482" y="2505278"/>
                  <a:pt x="1288527" y="2500424"/>
                </a:cubicBezTo>
                <a:cubicBezTo>
                  <a:pt x="1293572" y="2500424"/>
                  <a:pt x="1382692" y="2500424"/>
                  <a:pt x="1387737" y="2500424"/>
                </a:cubicBezTo>
                <a:cubicBezTo>
                  <a:pt x="1387737" y="2500424"/>
                  <a:pt x="1402871" y="2510130"/>
                  <a:pt x="1408756" y="2505278"/>
                </a:cubicBezTo>
                <a:cubicBezTo>
                  <a:pt x="1408756" y="2500424"/>
                  <a:pt x="1392782" y="2495571"/>
                  <a:pt x="1382692" y="2495571"/>
                </a:cubicBezTo>
                <a:cubicBezTo>
                  <a:pt x="1460884" y="2485056"/>
                  <a:pt x="1539075" y="2555428"/>
                  <a:pt x="1601292" y="2570796"/>
                </a:cubicBezTo>
                <a:cubicBezTo>
                  <a:pt x="1606336" y="2591018"/>
                  <a:pt x="1627356" y="2570796"/>
                  <a:pt x="1601292" y="2570796"/>
                </a:cubicBezTo>
                <a:cubicBezTo>
                  <a:pt x="1601292" y="2565943"/>
                  <a:pt x="1596247" y="2565943"/>
                  <a:pt x="1596247" y="2561090"/>
                </a:cubicBezTo>
                <a:cubicBezTo>
                  <a:pt x="1658464" y="2591018"/>
                  <a:pt x="1721521" y="2625800"/>
                  <a:pt x="1783739" y="2655728"/>
                </a:cubicBezTo>
                <a:cubicBezTo>
                  <a:pt x="1788782" y="2671097"/>
                  <a:pt x="1809802" y="2650875"/>
                  <a:pt x="1783739" y="2655728"/>
                </a:cubicBezTo>
                <a:cubicBezTo>
                  <a:pt x="1773649" y="2635507"/>
                  <a:pt x="1752630" y="2635507"/>
                  <a:pt x="1741700" y="2620947"/>
                </a:cubicBezTo>
                <a:cubicBezTo>
                  <a:pt x="1762719" y="2605578"/>
                  <a:pt x="1788782" y="2655728"/>
                  <a:pt x="1804757" y="2650875"/>
                </a:cubicBezTo>
                <a:cubicBezTo>
                  <a:pt x="1825777" y="2646022"/>
                  <a:pt x="1793827" y="2635507"/>
                  <a:pt x="1788782" y="2616094"/>
                </a:cubicBezTo>
                <a:lnTo>
                  <a:pt x="1804757" y="2616094"/>
                </a:lnTo>
                <a:cubicBezTo>
                  <a:pt x="1814846" y="2610432"/>
                  <a:pt x="1793827" y="2585357"/>
                  <a:pt x="1788782" y="2580503"/>
                </a:cubicBezTo>
                <a:cubicBezTo>
                  <a:pt x="1788782" y="2575650"/>
                  <a:pt x="1793827" y="2570796"/>
                  <a:pt x="1793827" y="2565943"/>
                </a:cubicBezTo>
                <a:cubicBezTo>
                  <a:pt x="1799713" y="2555428"/>
                  <a:pt x="1799713" y="2545721"/>
                  <a:pt x="1793827" y="2535205"/>
                </a:cubicBezTo>
                <a:cubicBezTo>
                  <a:pt x="1788782" y="2475349"/>
                  <a:pt x="1778694" y="2430051"/>
                  <a:pt x="1767763" y="2370195"/>
                </a:cubicBezTo>
                <a:cubicBezTo>
                  <a:pt x="1736655" y="2234303"/>
                  <a:pt x="1715636" y="2078999"/>
                  <a:pt x="1689572" y="1939063"/>
                </a:cubicBezTo>
                <a:cubicBezTo>
                  <a:pt x="1674439" y="1863837"/>
                  <a:pt x="1669394" y="1783759"/>
                  <a:pt x="1653420" y="1718240"/>
                </a:cubicBezTo>
                <a:cubicBezTo>
                  <a:pt x="1643330" y="1693165"/>
                  <a:pt x="1627356" y="1672943"/>
                  <a:pt x="1622311" y="1647868"/>
                </a:cubicBezTo>
                <a:cubicBezTo>
                  <a:pt x="1601292" y="1583158"/>
                  <a:pt x="1601292" y="1492563"/>
                  <a:pt x="1591203" y="1407631"/>
                </a:cubicBezTo>
                <a:cubicBezTo>
                  <a:pt x="1570183" y="1266886"/>
                  <a:pt x="1554209" y="1116435"/>
                  <a:pt x="1544120" y="976500"/>
                </a:cubicBezTo>
                <a:cubicBezTo>
                  <a:pt x="1539075" y="906127"/>
                  <a:pt x="1528145" y="850315"/>
                  <a:pt x="1554209" y="805826"/>
                </a:cubicBezTo>
                <a:cubicBezTo>
                  <a:pt x="1565139" y="785604"/>
                  <a:pt x="1549165" y="795311"/>
                  <a:pt x="1575228" y="780751"/>
                </a:cubicBezTo>
                <a:cubicBezTo>
                  <a:pt x="1591203" y="770236"/>
                  <a:pt x="1601292" y="755676"/>
                  <a:pt x="1611381" y="745161"/>
                </a:cubicBezTo>
                <a:cubicBezTo>
                  <a:pt x="1617266" y="740307"/>
                  <a:pt x="1611381" y="730601"/>
                  <a:pt x="1617266" y="725747"/>
                </a:cubicBezTo>
                <a:cubicBezTo>
                  <a:pt x="1622311" y="725747"/>
                  <a:pt x="1632400" y="735454"/>
                  <a:pt x="1637445" y="730601"/>
                </a:cubicBezTo>
                <a:cubicBezTo>
                  <a:pt x="1648375" y="730601"/>
                  <a:pt x="1637445" y="720085"/>
                  <a:pt x="1648375" y="715232"/>
                </a:cubicBezTo>
                <a:cubicBezTo>
                  <a:pt x="1648375" y="710379"/>
                  <a:pt x="1664349" y="695010"/>
                  <a:pt x="1664349" y="695010"/>
                </a:cubicBezTo>
                <a:cubicBezTo>
                  <a:pt x="1684528" y="690157"/>
                  <a:pt x="1669394" y="715232"/>
                  <a:pt x="1684528" y="715232"/>
                </a:cubicBezTo>
                <a:cubicBezTo>
                  <a:pt x="1700502" y="710379"/>
                  <a:pt x="1689572" y="680450"/>
                  <a:pt x="1705547" y="680450"/>
                </a:cubicBezTo>
                <a:cubicBezTo>
                  <a:pt x="1715636" y="674788"/>
                  <a:pt x="1736655" y="690157"/>
                  <a:pt x="1736655" y="695010"/>
                </a:cubicBezTo>
                <a:cubicBezTo>
                  <a:pt x="1741700" y="685304"/>
                  <a:pt x="1726566" y="655375"/>
                  <a:pt x="1731611" y="655375"/>
                </a:cubicBezTo>
                <a:cubicBezTo>
                  <a:pt x="1752630" y="655375"/>
                  <a:pt x="1736655" y="690157"/>
                  <a:pt x="1752630" y="695010"/>
                </a:cubicBezTo>
                <a:cubicBezTo>
                  <a:pt x="1752630" y="695010"/>
                  <a:pt x="1788782" y="665082"/>
                  <a:pt x="1783739" y="674788"/>
                </a:cubicBezTo>
                <a:cubicBezTo>
                  <a:pt x="1793827" y="660228"/>
                  <a:pt x="1778694" y="650522"/>
                  <a:pt x="1788782" y="644860"/>
                </a:cubicBezTo>
                <a:cubicBezTo>
                  <a:pt x="1799713" y="640006"/>
                  <a:pt x="1819891" y="644860"/>
                  <a:pt x="1819891" y="650522"/>
                </a:cubicBezTo>
                <a:cubicBezTo>
                  <a:pt x="1819891" y="644860"/>
                  <a:pt x="1825777" y="610078"/>
                  <a:pt x="1814846" y="614931"/>
                </a:cubicBezTo>
                <a:cubicBezTo>
                  <a:pt x="1835866" y="600372"/>
                  <a:pt x="1835866" y="619785"/>
                  <a:pt x="1845955" y="619785"/>
                </a:cubicBezTo>
                <a:cubicBezTo>
                  <a:pt x="1861930" y="614931"/>
                  <a:pt x="1866974" y="600372"/>
                  <a:pt x="1877904" y="594709"/>
                </a:cubicBezTo>
                <a:cubicBezTo>
                  <a:pt x="1887994" y="589856"/>
                  <a:pt x="1898082" y="600372"/>
                  <a:pt x="1898082" y="600372"/>
                </a:cubicBezTo>
                <a:cubicBezTo>
                  <a:pt x="1919101" y="594709"/>
                  <a:pt x="1909013" y="575296"/>
                  <a:pt x="1924146" y="605225"/>
                </a:cubicBezTo>
                <a:cubicBezTo>
                  <a:pt x="1976274" y="690157"/>
                  <a:pt x="1914057" y="500071"/>
                  <a:pt x="1976274" y="519484"/>
                </a:cubicBezTo>
                <a:cubicBezTo>
                  <a:pt x="1971230" y="484702"/>
                  <a:pt x="2028401" y="530000"/>
                  <a:pt x="2028401" y="530000"/>
                </a:cubicBezTo>
                <a:cubicBezTo>
                  <a:pt x="2054466" y="504924"/>
                  <a:pt x="2002338" y="494408"/>
                  <a:pt x="2028401" y="489555"/>
                </a:cubicBezTo>
                <a:cubicBezTo>
                  <a:pt x="2080529" y="479849"/>
                  <a:pt x="2075485" y="569634"/>
                  <a:pt x="2096504" y="569634"/>
                </a:cubicBezTo>
                <a:cubicBezTo>
                  <a:pt x="2117523" y="569634"/>
                  <a:pt x="2096504" y="539706"/>
                  <a:pt x="2106592" y="525146"/>
                </a:cubicBezTo>
                <a:lnTo>
                  <a:pt x="2122567" y="530000"/>
                </a:lnTo>
                <a:cubicBezTo>
                  <a:pt x="2122567" y="519484"/>
                  <a:pt x="2101548" y="464480"/>
                  <a:pt x="2101548" y="459627"/>
                </a:cubicBezTo>
                <a:cubicBezTo>
                  <a:pt x="2075485" y="389255"/>
                  <a:pt x="2148631" y="479849"/>
                  <a:pt x="2148631" y="479849"/>
                </a:cubicBezTo>
                <a:cubicBezTo>
                  <a:pt x="2158721" y="474995"/>
                  <a:pt x="2137701" y="414330"/>
                  <a:pt x="2164606" y="404623"/>
                </a:cubicBezTo>
                <a:cubicBezTo>
                  <a:pt x="2179740" y="399770"/>
                  <a:pt x="2221778" y="454774"/>
                  <a:pt x="2210847" y="414330"/>
                </a:cubicBezTo>
                <a:cubicBezTo>
                  <a:pt x="2200759" y="389255"/>
                  <a:pt x="2205803" y="404623"/>
                  <a:pt x="2226822" y="394108"/>
                </a:cubicBezTo>
                <a:cubicBezTo>
                  <a:pt x="2231867" y="389255"/>
                  <a:pt x="2241957" y="354473"/>
                  <a:pt x="2236911" y="359326"/>
                </a:cubicBezTo>
                <a:lnTo>
                  <a:pt x="2247842" y="354473"/>
                </a:lnTo>
                <a:cubicBezTo>
                  <a:pt x="2294924" y="343958"/>
                  <a:pt x="2236911" y="343958"/>
                  <a:pt x="2257931" y="324544"/>
                </a:cubicBezTo>
                <a:cubicBezTo>
                  <a:pt x="2262976" y="318882"/>
                  <a:pt x="2273905" y="339104"/>
                  <a:pt x="2294924" y="324544"/>
                </a:cubicBezTo>
                <a:cubicBezTo>
                  <a:pt x="2305014" y="318882"/>
                  <a:pt x="2289039" y="309176"/>
                  <a:pt x="2294924" y="304322"/>
                </a:cubicBezTo>
                <a:cubicBezTo>
                  <a:pt x="2289039" y="304322"/>
                  <a:pt x="2320989" y="304322"/>
                  <a:pt x="2315102" y="299469"/>
                </a:cubicBezTo>
                <a:cubicBezTo>
                  <a:pt x="2336122" y="309176"/>
                  <a:pt x="2346211" y="354473"/>
                  <a:pt x="2357141" y="369033"/>
                </a:cubicBezTo>
                <a:cubicBezTo>
                  <a:pt x="2367231" y="384401"/>
                  <a:pt x="2388249" y="399770"/>
                  <a:pt x="2399179" y="419183"/>
                </a:cubicBezTo>
                <a:cubicBezTo>
                  <a:pt x="2419357" y="459627"/>
                  <a:pt x="2425244" y="519484"/>
                  <a:pt x="2435332" y="585003"/>
                </a:cubicBezTo>
                <a:cubicBezTo>
                  <a:pt x="2440377" y="640006"/>
                  <a:pt x="2450467" y="705526"/>
                  <a:pt x="2461396" y="760529"/>
                </a:cubicBezTo>
                <a:cubicBezTo>
                  <a:pt x="2492505" y="991059"/>
                  <a:pt x="2528657" y="1216736"/>
                  <a:pt x="2565651" y="1412484"/>
                </a:cubicBezTo>
                <a:cubicBezTo>
                  <a:pt x="2612734" y="1647868"/>
                  <a:pt x="2653932" y="1913988"/>
                  <a:pt x="2695970" y="2139665"/>
                </a:cubicBezTo>
                <a:cubicBezTo>
                  <a:pt x="2701015" y="2164740"/>
                  <a:pt x="2695970" y="2134003"/>
                  <a:pt x="2701015" y="2174447"/>
                </a:cubicBezTo>
                <a:cubicBezTo>
                  <a:pt x="2711945" y="2244818"/>
                  <a:pt x="2711945" y="2174447"/>
                  <a:pt x="2706060" y="2154225"/>
                </a:cubicBezTo>
                <a:cubicBezTo>
                  <a:pt x="2690925" y="2028849"/>
                  <a:pt x="2653932" y="1843616"/>
                  <a:pt x="2632912" y="1753022"/>
                </a:cubicBezTo>
                <a:cubicBezTo>
                  <a:pt x="2596760" y="1572642"/>
                  <a:pt x="2581625" y="1432706"/>
                  <a:pt x="2554722" y="1291962"/>
                </a:cubicBezTo>
                <a:cubicBezTo>
                  <a:pt x="2534544" y="1151217"/>
                  <a:pt x="2508480" y="991059"/>
                  <a:pt x="2482415" y="820386"/>
                </a:cubicBezTo>
                <a:cubicBezTo>
                  <a:pt x="2466441" y="715232"/>
                  <a:pt x="2456352" y="575296"/>
                  <a:pt x="2430289" y="474995"/>
                </a:cubicBezTo>
                <a:cubicBezTo>
                  <a:pt x="2419357" y="444258"/>
                  <a:pt x="2388249" y="359326"/>
                  <a:pt x="2404225" y="379548"/>
                </a:cubicBezTo>
                <a:cubicBezTo>
                  <a:pt x="2425244" y="409477"/>
                  <a:pt x="2399179" y="359326"/>
                  <a:pt x="2404225" y="359326"/>
                </a:cubicBezTo>
                <a:cubicBezTo>
                  <a:pt x="2393294" y="339104"/>
                  <a:pt x="2357141" y="284100"/>
                  <a:pt x="2367231" y="263879"/>
                </a:cubicBezTo>
                <a:cubicBezTo>
                  <a:pt x="2373116" y="243656"/>
                  <a:pt x="2383205" y="279247"/>
                  <a:pt x="2399179" y="259025"/>
                </a:cubicBezTo>
                <a:cubicBezTo>
                  <a:pt x="2399179" y="254173"/>
                  <a:pt x="2388249" y="243656"/>
                  <a:pt x="2393294" y="238804"/>
                </a:cubicBezTo>
                <a:cubicBezTo>
                  <a:pt x="2409269" y="229097"/>
                  <a:pt x="2393294" y="259025"/>
                  <a:pt x="2414313" y="249319"/>
                </a:cubicBezTo>
                <a:cubicBezTo>
                  <a:pt x="2414313" y="249319"/>
                  <a:pt x="2419357" y="233950"/>
                  <a:pt x="2414313" y="233950"/>
                </a:cubicBezTo>
                <a:cubicBezTo>
                  <a:pt x="2419357" y="233950"/>
                  <a:pt x="2419357" y="233950"/>
                  <a:pt x="2435332" y="238804"/>
                </a:cubicBezTo>
                <a:cubicBezTo>
                  <a:pt x="2487460" y="274394"/>
                  <a:pt x="2435332" y="233950"/>
                  <a:pt x="2450467" y="208875"/>
                </a:cubicBezTo>
                <a:cubicBezTo>
                  <a:pt x="2450467" y="208875"/>
                  <a:pt x="2466441" y="213728"/>
                  <a:pt x="2471486" y="213728"/>
                </a:cubicBezTo>
                <a:cubicBezTo>
                  <a:pt x="2482415" y="213728"/>
                  <a:pt x="2487460" y="193506"/>
                  <a:pt x="2492505" y="183799"/>
                </a:cubicBezTo>
                <a:cubicBezTo>
                  <a:pt x="2497549" y="178947"/>
                  <a:pt x="2508480" y="178947"/>
                  <a:pt x="2513525" y="174093"/>
                </a:cubicBezTo>
                <a:cubicBezTo>
                  <a:pt x="2523613" y="168431"/>
                  <a:pt x="2534544" y="153871"/>
                  <a:pt x="2549677" y="143356"/>
                </a:cubicBezTo>
                <a:cubicBezTo>
                  <a:pt x="2549677" y="149018"/>
                  <a:pt x="2554722" y="163578"/>
                  <a:pt x="2560607" y="158724"/>
                </a:cubicBezTo>
                <a:cubicBezTo>
                  <a:pt x="2575741" y="158724"/>
                  <a:pt x="2565651" y="143356"/>
                  <a:pt x="2586670" y="128796"/>
                </a:cubicBezTo>
                <a:cubicBezTo>
                  <a:pt x="2607689" y="119090"/>
                  <a:pt x="2612734" y="123943"/>
                  <a:pt x="2612734" y="128796"/>
                </a:cubicBezTo>
                <a:cubicBezTo>
                  <a:pt x="2612734" y="128796"/>
                  <a:pt x="2612734" y="123943"/>
                  <a:pt x="2607689" y="113427"/>
                </a:cubicBezTo>
                <a:cubicBezTo>
                  <a:pt x="2591715" y="78646"/>
                  <a:pt x="2648887" y="123943"/>
                  <a:pt x="2648887" y="119090"/>
                </a:cubicBezTo>
                <a:cubicBezTo>
                  <a:pt x="2648887" y="119090"/>
                  <a:pt x="2658977" y="83499"/>
                  <a:pt x="2653932" y="83499"/>
                </a:cubicBezTo>
                <a:cubicBezTo>
                  <a:pt x="2658977" y="78646"/>
                  <a:pt x="2669905" y="83499"/>
                  <a:pt x="2674951" y="78646"/>
                </a:cubicBezTo>
                <a:cubicBezTo>
                  <a:pt x="2679996" y="78646"/>
                  <a:pt x="2690925" y="63277"/>
                  <a:pt x="2685881" y="63277"/>
                </a:cubicBezTo>
                <a:close/>
                <a:moveTo>
                  <a:pt x="2761204" y="45809"/>
                </a:moveTo>
                <a:cubicBezTo>
                  <a:pt x="2762539" y="45719"/>
                  <a:pt x="2764158" y="46436"/>
                  <a:pt x="2765925" y="47744"/>
                </a:cubicBezTo>
                <a:cubicBezTo>
                  <a:pt x="2776526" y="55593"/>
                  <a:pt x="2792449" y="84712"/>
                  <a:pt x="2784251" y="88352"/>
                </a:cubicBezTo>
                <a:cubicBezTo>
                  <a:pt x="2779207" y="98868"/>
                  <a:pt x="2758187" y="48717"/>
                  <a:pt x="2758187" y="48717"/>
                </a:cubicBezTo>
                <a:cubicBezTo>
                  <a:pt x="2758817" y="46796"/>
                  <a:pt x="2759869" y="45899"/>
                  <a:pt x="2761204" y="45809"/>
                </a:cubicBezTo>
                <a:close/>
                <a:moveTo>
                  <a:pt x="2865621" y="33"/>
                </a:moveTo>
                <a:cubicBezTo>
                  <a:pt x="2879730" y="791"/>
                  <a:pt x="2883671" y="14745"/>
                  <a:pt x="2899436" y="48717"/>
                </a:cubicBezTo>
                <a:cubicBezTo>
                  <a:pt x="2909525" y="73793"/>
                  <a:pt x="2935589" y="133650"/>
                  <a:pt x="2894391" y="143356"/>
                </a:cubicBezTo>
                <a:cubicBezTo>
                  <a:pt x="2862443" y="153871"/>
                  <a:pt x="2888506" y="128796"/>
                  <a:pt x="2867487" y="119090"/>
                </a:cubicBezTo>
                <a:cubicBezTo>
                  <a:pt x="2852353" y="113427"/>
                  <a:pt x="2841423" y="128796"/>
                  <a:pt x="2831334" y="123943"/>
                </a:cubicBezTo>
                <a:cubicBezTo>
                  <a:pt x="2831334" y="123943"/>
                  <a:pt x="2805270" y="108574"/>
                  <a:pt x="2805270" y="94014"/>
                </a:cubicBezTo>
                <a:cubicBezTo>
                  <a:pt x="2805270" y="73793"/>
                  <a:pt x="2821245" y="88352"/>
                  <a:pt x="2800225" y="53570"/>
                </a:cubicBezTo>
                <a:cubicBezTo>
                  <a:pt x="2790136" y="38202"/>
                  <a:pt x="2774161" y="18789"/>
                  <a:pt x="2821245" y="23642"/>
                </a:cubicBezTo>
                <a:cubicBezTo>
                  <a:pt x="2831334" y="23642"/>
                  <a:pt x="2847309" y="33349"/>
                  <a:pt x="2852353" y="33349"/>
                </a:cubicBezTo>
                <a:cubicBezTo>
                  <a:pt x="2852353" y="28495"/>
                  <a:pt x="2852353" y="-1433"/>
                  <a:pt x="2847309" y="3420"/>
                </a:cubicBezTo>
                <a:cubicBezTo>
                  <a:pt x="2855086" y="994"/>
                  <a:pt x="2860919" y="-219"/>
                  <a:pt x="2865621" y="33"/>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366854"/>
            <a:ext cx="6390038" cy="5491147"/>
          </a:xfrm>
          <a:custGeom>
            <a:avLst/>
            <a:gdLst>
              <a:gd name="connsiteX0" fmla="*/ 5314201 w 6390038"/>
              <a:gd name="connsiteY0" fmla="*/ 2167118 h 5491147"/>
              <a:gd name="connsiteX1" fmla="*/ 6390038 w 6390038"/>
              <a:gd name="connsiteY1" fmla="*/ 3254537 h 5491147"/>
              <a:gd name="connsiteX2" fmla="*/ 4177879 w 6390038"/>
              <a:gd name="connsiteY2" fmla="*/ 5491147 h 5491147"/>
              <a:gd name="connsiteX3" fmla="*/ 2026847 w 6390038"/>
              <a:gd name="connsiteY3" fmla="*/ 5491147 h 5491147"/>
              <a:gd name="connsiteX4" fmla="*/ 5139828 w 6390038"/>
              <a:gd name="connsiteY4" fmla="*/ 147992 h 5491147"/>
              <a:gd name="connsiteX5" fmla="*/ 6215665 w 6390038"/>
              <a:gd name="connsiteY5" fmla="*/ 1235412 h 5491147"/>
              <a:gd name="connsiteX6" fmla="*/ 2006258 w 6390038"/>
              <a:gd name="connsiteY6" fmla="*/ 5491147 h 5491147"/>
              <a:gd name="connsiteX7" fmla="*/ 1 w 6390038"/>
              <a:gd name="connsiteY7" fmla="*/ 5491147 h 5491147"/>
              <a:gd name="connsiteX8" fmla="*/ 1 w 6390038"/>
              <a:gd name="connsiteY8" fmla="*/ 5345086 h 5491147"/>
              <a:gd name="connsiteX9" fmla="*/ 929776 w 6390038"/>
              <a:gd name="connsiteY9" fmla="*/ 11582 h 5491147"/>
              <a:gd name="connsiteX10" fmla="*/ 2006258 w 6390038"/>
              <a:gd name="connsiteY10" fmla="*/ 1099002 h 5491147"/>
              <a:gd name="connsiteX11" fmla="*/ 0 w 6390038"/>
              <a:gd name="connsiteY11" fmla="*/ 3126492 h 5491147"/>
              <a:gd name="connsiteX12" fmla="*/ 0 w 6390038"/>
              <a:gd name="connsiteY12" fmla="*/ 951653 h 5491147"/>
              <a:gd name="connsiteX13" fmla="*/ 3112980 w 6390038"/>
              <a:gd name="connsiteY13" fmla="*/ 0 h 5491147"/>
              <a:gd name="connsiteX14" fmla="*/ 4188818 w 6390038"/>
              <a:gd name="connsiteY14" fmla="*/ 1087420 h 5491147"/>
              <a:gd name="connsiteX15" fmla="*/ 0 w 6390038"/>
              <a:gd name="connsiteY15" fmla="*/ 5323852 h 5491147"/>
              <a:gd name="connsiteX16" fmla="*/ 0 w 6390038"/>
              <a:gd name="connsiteY16" fmla="*/ 3147726 h 549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0038" h="5491147">
                <a:moveTo>
                  <a:pt x="5314201" y="2167118"/>
                </a:moveTo>
                <a:lnTo>
                  <a:pt x="6390038" y="3254537"/>
                </a:lnTo>
                <a:lnTo>
                  <a:pt x="4177879" y="5491147"/>
                </a:lnTo>
                <a:lnTo>
                  <a:pt x="2026847" y="5491147"/>
                </a:lnTo>
                <a:close/>
                <a:moveTo>
                  <a:pt x="5139828" y="147992"/>
                </a:moveTo>
                <a:lnTo>
                  <a:pt x="6215665" y="1235412"/>
                </a:lnTo>
                <a:lnTo>
                  <a:pt x="2006258" y="5491147"/>
                </a:lnTo>
                <a:lnTo>
                  <a:pt x="1" y="5491147"/>
                </a:lnTo>
                <a:lnTo>
                  <a:pt x="1" y="5345086"/>
                </a:lnTo>
                <a:close/>
                <a:moveTo>
                  <a:pt x="929776" y="11582"/>
                </a:moveTo>
                <a:lnTo>
                  <a:pt x="2006258" y="1099002"/>
                </a:lnTo>
                <a:lnTo>
                  <a:pt x="0" y="3126492"/>
                </a:lnTo>
                <a:lnTo>
                  <a:pt x="0" y="951653"/>
                </a:lnTo>
                <a:close/>
                <a:moveTo>
                  <a:pt x="3112980" y="0"/>
                </a:moveTo>
                <a:lnTo>
                  <a:pt x="4188818" y="1087420"/>
                </a:lnTo>
                <a:lnTo>
                  <a:pt x="0" y="5323852"/>
                </a:lnTo>
                <a:lnTo>
                  <a:pt x="0" y="3147726"/>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
            <a:ext cx="9753928" cy="6857999"/>
          </a:xfrm>
          <a:custGeom>
            <a:avLst/>
            <a:gdLst>
              <a:gd name="connsiteX0" fmla="*/ 0 w 9753928"/>
              <a:gd name="connsiteY0" fmla="*/ 4534222 h 6857999"/>
              <a:gd name="connsiteX1" fmla="*/ 2298767 w 9753928"/>
              <a:gd name="connsiteY1" fmla="*/ 6857999 h 6857999"/>
              <a:gd name="connsiteX2" fmla="*/ 0 w 9753928"/>
              <a:gd name="connsiteY2" fmla="*/ 6857999 h 6857999"/>
              <a:gd name="connsiteX3" fmla="*/ 6904115 w 9753928"/>
              <a:gd name="connsiteY3" fmla="*/ 3976920 h 6857999"/>
              <a:gd name="connsiteX4" fmla="*/ 9753928 w 9753928"/>
              <a:gd name="connsiteY4" fmla="*/ 6857999 h 6857999"/>
              <a:gd name="connsiteX5" fmla="*/ 6090441 w 9753928"/>
              <a:gd name="connsiteY5" fmla="*/ 6857999 h 6857999"/>
              <a:gd name="connsiteX6" fmla="*/ 5071980 w 9753928"/>
              <a:gd name="connsiteY6" fmla="*/ 5827814 h 6857999"/>
              <a:gd name="connsiteX7" fmla="*/ 0 w 9753928"/>
              <a:gd name="connsiteY7" fmla="*/ 765214 h 6857999"/>
              <a:gd name="connsiteX8" fmla="*/ 6026347 w 9753928"/>
              <a:gd name="connsiteY8" fmla="*/ 6857999 h 6857999"/>
              <a:gd name="connsiteX9" fmla="*/ 2362861 w 9753928"/>
              <a:gd name="connsiteY9" fmla="*/ 6857999 h 6857999"/>
              <a:gd name="connsiteX10" fmla="*/ 0 w 9753928"/>
              <a:gd name="connsiteY10" fmla="*/ 4468565 h 6857999"/>
              <a:gd name="connsiteX11" fmla="*/ 0 w 9753928"/>
              <a:gd name="connsiteY11" fmla="*/ 0 h 6857999"/>
              <a:gd name="connsiteX12" fmla="*/ 2970967 w 9753928"/>
              <a:gd name="connsiteY12" fmla="*/ 0 h 6857999"/>
              <a:gd name="connsiteX13" fmla="*/ 4831239 w 9753928"/>
              <a:gd name="connsiteY13" fmla="*/ 1881378 h 6857999"/>
              <a:gd name="connsiteX14" fmla="*/ 2999106 w 9753928"/>
              <a:gd name="connsiteY14" fmla="*/ 3732271 h 6857999"/>
              <a:gd name="connsiteX15" fmla="*/ 0 w 9753928"/>
              <a:gd name="connsiteY15" fmla="*/ 70033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3928" h="6857999">
                <a:moveTo>
                  <a:pt x="0" y="4534222"/>
                </a:moveTo>
                <a:lnTo>
                  <a:pt x="2298767" y="6857999"/>
                </a:lnTo>
                <a:lnTo>
                  <a:pt x="0" y="6857999"/>
                </a:lnTo>
                <a:close/>
                <a:moveTo>
                  <a:pt x="6904115" y="3976920"/>
                </a:moveTo>
                <a:lnTo>
                  <a:pt x="9753928" y="6857999"/>
                </a:lnTo>
                <a:lnTo>
                  <a:pt x="6090441" y="6857999"/>
                </a:lnTo>
                <a:lnTo>
                  <a:pt x="5071980" y="5827814"/>
                </a:lnTo>
                <a:close/>
                <a:moveTo>
                  <a:pt x="0" y="765214"/>
                </a:moveTo>
                <a:lnTo>
                  <a:pt x="6026347" y="6857999"/>
                </a:lnTo>
                <a:lnTo>
                  <a:pt x="2362861" y="6857999"/>
                </a:lnTo>
                <a:lnTo>
                  <a:pt x="0" y="4468565"/>
                </a:lnTo>
                <a:close/>
                <a:moveTo>
                  <a:pt x="0" y="0"/>
                </a:moveTo>
                <a:lnTo>
                  <a:pt x="2970967" y="0"/>
                </a:lnTo>
                <a:lnTo>
                  <a:pt x="4831239" y="1881378"/>
                </a:lnTo>
                <a:lnTo>
                  <a:pt x="2999106" y="3732271"/>
                </a:lnTo>
                <a:lnTo>
                  <a:pt x="0" y="700339"/>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229600" y="0"/>
            <a:ext cx="3962399" cy="6858001"/>
          </a:xfrm>
          <a:custGeom>
            <a:avLst/>
            <a:gdLst>
              <a:gd name="connsiteX0" fmla="*/ 0 w 3962399"/>
              <a:gd name="connsiteY0" fmla="*/ 0 h 6637337"/>
              <a:gd name="connsiteX1" fmla="*/ 3962399 w 3962399"/>
              <a:gd name="connsiteY1" fmla="*/ 0 h 6637337"/>
              <a:gd name="connsiteX2" fmla="*/ 3962399 w 3962399"/>
              <a:gd name="connsiteY2" fmla="*/ 6637337 h 6637337"/>
              <a:gd name="connsiteX3" fmla="*/ 0 w 3962399"/>
              <a:gd name="connsiteY3" fmla="*/ 6637337 h 6637337"/>
            </a:gdLst>
            <a:ahLst/>
            <a:cxnLst>
              <a:cxn ang="0">
                <a:pos x="connsiteX0" y="connsiteY0"/>
              </a:cxn>
              <a:cxn ang="0">
                <a:pos x="connsiteX1" y="connsiteY1"/>
              </a:cxn>
              <a:cxn ang="0">
                <a:pos x="connsiteX2" y="connsiteY2"/>
              </a:cxn>
              <a:cxn ang="0">
                <a:pos x="connsiteX3" y="connsiteY3"/>
              </a:cxn>
            </a:cxnLst>
            <a:rect l="l" t="t" r="r" b="b"/>
            <a:pathLst>
              <a:path w="3962399" h="6637337">
                <a:moveTo>
                  <a:pt x="0" y="0"/>
                </a:moveTo>
                <a:lnTo>
                  <a:pt x="3962399" y="0"/>
                </a:lnTo>
                <a:lnTo>
                  <a:pt x="3962399" y="6637337"/>
                </a:lnTo>
                <a:lnTo>
                  <a:pt x="0" y="6637337"/>
                </a:ln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868025" y="2104"/>
            <a:ext cx="4837254" cy="6855897"/>
          </a:xfrm>
          <a:custGeom>
            <a:avLst/>
            <a:gdLst>
              <a:gd name="connsiteX0" fmla="*/ 0 w 4837254"/>
              <a:gd name="connsiteY0" fmla="*/ 0 h 6855897"/>
              <a:gd name="connsiteX1" fmla="*/ 4129555 w 4837254"/>
              <a:gd name="connsiteY1" fmla="*/ 0 h 6855897"/>
              <a:gd name="connsiteX2" fmla="*/ 4837254 w 4837254"/>
              <a:gd name="connsiteY2" fmla="*/ 6855897 h 6855897"/>
              <a:gd name="connsiteX3" fmla="*/ 707699 w 4837254"/>
              <a:gd name="connsiteY3" fmla="*/ 6855897 h 6855897"/>
            </a:gdLst>
            <a:ahLst/>
            <a:cxnLst>
              <a:cxn ang="0">
                <a:pos x="connsiteX0" y="connsiteY0"/>
              </a:cxn>
              <a:cxn ang="0">
                <a:pos x="connsiteX1" y="connsiteY1"/>
              </a:cxn>
              <a:cxn ang="0">
                <a:pos x="connsiteX2" y="connsiteY2"/>
              </a:cxn>
              <a:cxn ang="0">
                <a:pos x="connsiteX3" y="connsiteY3"/>
              </a:cxn>
            </a:cxnLst>
            <a:rect l="l" t="t" r="r" b="b"/>
            <a:pathLst>
              <a:path w="4837254" h="6855897">
                <a:moveTo>
                  <a:pt x="0" y="0"/>
                </a:moveTo>
                <a:lnTo>
                  <a:pt x="4129555" y="0"/>
                </a:lnTo>
                <a:lnTo>
                  <a:pt x="4837254" y="6855897"/>
                </a:lnTo>
                <a:lnTo>
                  <a:pt x="707699" y="6855897"/>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3313045"/>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6096000" y="3313043"/>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9144000" y="3313045"/>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
        <p:nvSpPr>
          <p:cNvPr id="15" name="Picture Placeholder 14"/>
          <p:cNvSpPr>
            <a:spLocks noGrp="1"/>
          </p:cNvSpPr>
          <p:nvPr>
            <p:ph type="pic" sz="quarter" idx="13"/>
          </p:nvPr>
        </p:nvSpPr>
        <p:spPr>
          <a:xfrm>
            <a:off x="3048000" y="3313041"/>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760665" y="1622738"/>
            <a:ext cx="2685975" cy="4844084"/>
          </a:xfrm>
          <a:custGeom>
            <a:avLst/>
            <a:gdLst>
              <a:gd name="connsiteX0" fmla="*/ 0 w 2685975"/>
              <a:gd name="connsiteY0" fmla="*/ 0 h 4844084"/>
              <a:gd name="connsiteX1" fmla="*/ 2685975 w 2685975"/>
              <a:gd name="connsiteY1" fmla="*/ 0 h 4844084"/>
              <a:gd name="connsiteX2" fmla="*/ 2685975 w 2685975"/>
              <a:gd name="connsiteY2" fmla="*/ 4844084 h 4844084"/>
              <a:gd name="connsiteX3" fmla="*/ 0 w 2685975"/>
              <a:gd name="connsiteY3" fmla="*/ 4844084 h 4844084"/>
            </a:gdLst>
            <a:ahLst/>
            <a:cxnLst>
              <a:cxn ang="0">
                <a:pos x="connsiteX0" y="connsiteY0"/>
              </a:cxn>
              <a:cxn ang="0">
                <a:pos x="connsiteX1" y="connsiteY1"/>
              </a:cxn>
              <a:cxn ang="0">
                <a:pos x="connsiteX2" y="connsiteY2"/>
              </a:cxn>
              <a:cxn ang="0">
                <a:pos x="connsiteX3" y="connsiteY3"/>
              </a:cxn>
            </a:cxnLst>
            <a:rect l="l" t="t" r="r" b="b"/>
            <a:pathLst>
              <a:path w="2685975" h="4844084">
                <a:moveTo>
                  <a:pt x="0" y="0"/>
                </a:moveTo>
                <a:lnTo>
                  <a:pt x="2685975" y="0"/>
                </a:lnTo>
                <a:lnTo>
                  <a:pt x="2685975" y="4844084"/>
                </a:lnTo>
                <a:lnTo>
                  <a:pt x="0" y="4844084"/>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4566" y="1284246"/>
            <a:ext cx="3042868" cy="3293166"/>
          </a:xfrm>
          <a:custGeom>
            <a:avLst/>
            <a:gdLst>
              <a:gd name="connsiteX0" fmla="*/ 1521434 w 3042868"/>
              <a:gd name="connsiteY0" fmla="*/ 0 h 3293166"/>
              <a:gd name="connsiteX1" fmla="*/ 1861081 w 3042868"/>
              <a:gd name="connsiteY1" fmla="*/ 81125 h 3293166"/>
              <a:gd name="connsiteX2" fmla="*/ 2703082 w 3042868"/>
              <a:gd name="connsiteY2" fmla="*/ 568801 h 3293166"/>
              <a:gd name="connsiteX3" fmla="*/ 3042868 w 3042868"/>
              <a:gd name="connsiteY3" fmla="*/ 1157978 h 3293166"/>
              <a:gd name="connsiteX4" fmla="*/ 3042868 w 3042868"/>
              <a:gd name="connsiteY4" fmla="*/ 2135189 h 3293166"/>
              <a:gd name="connsiteX5" fmla="*/ 2703082 w 3042868"/>
              <a:gd name="connsiteY5" fmla="*/ 2724367 h 3293166"/>
              <a:gd name="connsiteX6" fmla="*/ 1861081 w 3042868"/>
              <a:gd name="connsiteY6" fmla="*/ 3212043 h 3293166"/>
              <a:gd name="connsiteX7" fmla="*/ 1181789 w 3042868"/>
              <a:gd name="connsiteY7" fmla="*/ 3212043 h 3293166"/>
              <a:gd name="connsiteX8" fmla="*/ 339788 w 3042868"/>
              <a:gd name="connsiteY8" fmla="*/ 2724367 h 3293166"/>
              <a:gd name="connsiteX9" fmla="*/ 0 w 3042868"/>
              <a:gd name="connsiteY9" fmla="*/ 2135189 h 3293166"/>
              <a:gd name="connsiteX10" fmla="*/ 0 w 3042868"/>
              <a:gd name="connsiteY10" fmla="*/ 1157978 h 3293166"/>
              <a:gd name="connsiteX11" fmla="*/ 339788 w 3042868"/>
              <a:gd name="connsiteY11" fmla="*/ 568801 h 3293166"/>
              <a:gd name="connsiteX12" fmla="*/ 1181789 w 3042868"/>
              <a:gd name="connsiteY12" fmla="*/ 81125 h 3293166"/>
              <a:gd name="connsiteX13" fmla="*/ 1521434 w 3042868"/>
              <a:gd name="connsiteY13" fmla="*/ 0 h 32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868" h="3293166">
                <a:moveTo>
                  <a:pt x="1521434" y="0"/>
                </a:moveTo>
                <a:cubicBezTo>
                  <a:pt x="1644560" y="0"/>
                  <a:pt x="1767681" y="27042"/>
                  <a:pt x="1861081" y="81125"/>
                </a:cubicBezTo>
                <a:lnTo>
                  <a:pt x="2703082" y="568801"/>
                </a:lnTo>
                <a:cubicBezTo>
                  <a:pt x="2890021" y="676966"/>
                  <a:pt x="3042868" y="942112"/>
                  <a:pt x="3042868" y="1157978"/>
                </a:cubicBezTo>
                <a:lnTo>
                  <a:pt x="3042868" y="2135189"/>
                </a:lnTo>
                <a:cubicBezTo>
                  <a:pt x="3042868" y="2351057"/>
                  <a:pt x="2890021" y="2616200"/>
                  <a:pt x="2703082" y="2724367"/>
                </a:cubicBezTo>
                <a:lnTo>
                  <a:pt x="1861081" y="3212043"/>
                </a:lnTo>
                <a:cubicBezTo>
                  <a:pt x="1674283" y="3320208"/>
                  <a:pt x="1368587" y="3320208"/>
                  <a:pt x="1181789" y="3212043"/>
                </a:cubicBezTo>
                <a:lnTo>
                  <a:pt x="339788" y="2724367"/>
                </a:lnTo>
                <a:cubicBezTo>
                  <a:pt x="152849" y="2616200"/>
                  <a:pt x="0" y="2351057"/>
                  <a:pt x="0" y="2135189"/>
                </a:cubicBezTo>
                <a:lnTo>
                  <a:pt x="0" y="1157978"/>
                </a:lnTo>
                <a:cubicBezTo>
                  <a:pt x="0" y="942112"/>
                  <a:pt x="152849" y="676966"/>
                  <a:pt x="339788" y="568801"/>
                </a:cubicBezTo>
                <a:lnTo>
                  <a:pt x="1181789" y="81125"/>
                </a:lnTo>
                <a:cubicBezTo>
                  <a:pt x="1275189" y="27042"/>
                  <a:pt x="1398311" y="0"/>
                  <a:pt x="1521434"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83006" y="884459"/>
            <a:ext cx="5570795" cy="5546858"/>
          </a:xfrm>
          <a:custGeom>
            <a:avLst/>
            <a:gdLst>
              <a:gd name="connsiteX0" fmla="*/ 3781061 w 5570795"/>
              <a:gd name="connsiteY0" fmla="*/ 32 h 5546858"/>
              <a:gd name="connsiteX1" fmla="*/ 4235977 w 5570795"/>
              <a:gd name="connsiteY1" fmla="*/ 29714 h 5546858"/>
              <a:gd name="connsiteX2" fmla="*/ 4776379 w 5570795"/>
              <a:gd name="connsiteY2" fmla="*/ 183402 h 5546858"/>
              <a:gd name="connsiteX3" fmla="*/ 5354857 w 5570795"/>
              <a:gd name="connsiteY3" fmla="*/ 709537 h 5546858"/>
              <a:gd name="connsiteX4" fmla="*/ 5480137 w 5570795"/>
              <a:gd name="connsiteY4" fmla="*/ 1001498 h 5546858"/>
              <a:gd name="connsiteX5" fmla="*/ 5504233 w 5570795"/>
              <a:gd name="connsiteY5" fmla="*/ 1065118 h 5546858"/>
              <a:gd name="connsiteX6" fmla="*/ 5529141 w 5570795"/>
              <a:gd name="connsiteY6" fmla="*/ 1170754 h 5546858"/>
              <a:gd name="connsiteX7" fmla="*/ 5532428 w 5570795"/>
              <a:gd name="connsiteY7" fmla="*/ 1215312 h 5546858"/>
              <a:gd name="connsiteX8" fmla="*/ 5570282 w 5570795"/>
              <a:gd name="connsiteY8" fmla="*/ 1727459 h 5546858"/>
              <a:gd name="connsiteX9" fmla="*/ 5496841 w 5570795"/>
              <a:gd name="connsiteY9" fmla="*/ 2423212 h 5546858"/>
              <a:gd name="connsiteX10" fmla="*/ 5245233 w 5570795"/>
              <a:gd name="connsiteY10" fmla="*/ 3410313 h 5546858"/>
              <a:gd name="connsiteX11" fmla="*/ 4881349 w 5570795"/>
              <a:gd name="connsiteY11" fmla="*/ 4326186 h 5546858"/>
              <a:gd name="connsiteX12" fmla="*/ 4532362 w 5570795"/>
              <a:gd name="connsiteY12" fmla="*/ 4894640 h 5546858"/>
              <a:gd name="connsiteX13" fmla="*/ 4157440 w 5570795"/>
              <a:gd name="connsiteY13" fmla="*/ 5274848 h 5546858"/>
              <a:gd name="connsiteX14" fmla="*/ 3772741 w 5570795"/>
              <a:gd name="connsiteY14" fmla="*/ 5482022 h 5546858"/>
              <a:gd name="connsiteX15" fmla="*/ 3704166 w 5570795"/>
              <a:gd name="connsiteY15" fmla="*/ 5506529 h 5546858"/>
              <a:gd name="connsiteX16" fmla="*/ 3621567 w 5570795"/>
              <a:gd name="connsiteY16" fmla="*/ 5526006 h 5546858"/>
              <a:gd name="connsiteX17" fmla="*/ 3600424 w 5570795"/>
              <a:gd name="connsiteY17" fmla="*/ 5527084 h 5546858"/>
              <a:gd name="connsiteX18" fmla="*/ 3476481 w 5570795"/>
              <a:gd name="connsiteY18" fmla="*/ 5542501 h 5546858"/>
              <a:gd name="connsiteX19" fmla="*/ 2988425 w 5570795"/>
              <a:gd name="connsiteY19" fmla="*/ 5493972 h 5546858"/>
              <a:gd name="connsiteX20" fmla="*/ 2407692 w 5570795"/>
              <a:gd name="connsiteY20" fmla="*/ 5242973 h 5546858"/>
              <a:gd name="connsiteX21" fmla="*/ 1847086 w 5570795"/>
              <a:gd name="connsiteY21" fmla="*/ 4843673 h 5546858"/>
              <a:gd name="connsiteX22" fmla="*/ 742928 w 5570795"/>
              <a:gd name="connsiteY22" fmla="*/ 3703396 h 5546858"/>
              <a:gd name="connsiteX23" fmla="*/ 272177 w 5570795"/>
              <a:gd name="connsiteY23" fmla="*/ 2995537 h 5546858"/>
              <a:gd name="connsiteX24" fmla="*/ 66472 w 5570795"/>
              <a:gd name="connsiteY24" fmla="*/ 2487277 h 5546858"/>
              <a:gd name="connsiteX25" fmla="*/ 56328 w 5570795"/>
              <a:gd name="connsiteY25" fmla="*/ 2461270 h 5546858"/>
              <a:gd name="connsiteX26" fmla="*/ 32525 w 5570795"/>
              <a:gd name="connsiteY26" fmla="*/ 2360324 h 5546858"/>
              <a:gd name="connsiteX27" fmla="*/ 28605 w 5570795"/>
              <a:gd name="connsiteY27" fmla="*/ 2325555 h 5546858"/>
              <a:gd name="connsiteX28" fmla="*/ 375 w 5570795"/>
              <a:gd name="connsiteY28" fmla="*/ 2077668 h 5546858"/>
              <a:gd name="connsiteX29" fmla="*/ 183785 w 5570795"/>
              <a:gd name="connsiteY29" fmla="*/ 1387767 h 5546858"/>
              <a:gd name="connsiteX30" fmla="*/ 532926 w 5570795"/>
              <a:gd name="connsiteY30" fmla="*/ 991232 h 5546858"/>
              <a:gd name="connsiteX31" fmla="*/ 1071099 w 5570795"/>
              <a:gd name="connsiteY31" fmla="*/ 645478 h 5546858"/>
              <a:gd name="connsiteX32" fmla="*/ 1554023 w 5570795"/>
              <a:gd name="connsiteY32" fmla="*/ 438591 h 5546858"/>
              <a:gd name="connsiteX33" fmla="*/ 1952673 w 5570795"/>
              <a:gd name="connsiteY33" fmla="*/ 307591 h 5546858"/>
              <a:gd name="connsiteX34" fmla="*/ 2353636 w 5570795"/>
              <a:gd name="connsiteY34" fmla="*/ 200016 h 5546858"/>
              <a:gd name="connsiteX35" fmla="*/ 2373577 w 5570795"/>
              <a:gd name="connsiteY35" fmla="*/ 192708 h 5546858"/>
              <a:gd name="connsiteX36" fmla="*/ 2442494 w 5570795"/>
              <a:gd name="connsiteY36" fmla="*/ 176457 h 5546858"/>
              <a:gd name="connsiteX37" fmla="*/ 2472720 w 5570795"/>
              <a:gd name="connsiteY37" fmla="*/ 171935 h 5546858"/>
              <a:gd name="connsiteX38" fmla="*/ 2991213 w 5570795"/>
              <a:gd name="connsiteY38" fmla="*/ 70514 h 5546858"/>
              <a:gd name="connsiteX39" fmla="*/ 3628823 w 5570795"/>
              <a:gd name="connsiteY39" fmla="*/ 3535 h 5546858"/>
              <a:gd name="connsiteX40" fmla="*/ 3781061 w 5570795"/>
              <a:gd name="connsiteY40" fmla="*/ 32 h 554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70795" h="5546858">
                <a:moveTo>
                  <a:pt x="3781061" y="32"/>
                </a:moveTo>
                <a:cubicBezTo>
                  <a:pt x="3933155" y="-587"/>
                  <a:pt x="4084803" y="7912"/>
                  <a:pt x="4235977" y="29714"/>
                </a:cubicBezTo>
                <a:cubicBezTo>
                  <a:pt x="4422890" y="56764"/>
                  <a:pt x="4604250" y="103362"/>
                  <a:pt x="4776379" y="183402"/>
                </a:cubicBezTo>
                <a:cubicBezTo>
                  <a:pt x="5023663" y="298608"/>
                  <a:pt x="5219389" y="470784"/>
                  <a:pt x="5354857" y="709537"/>
                </a:cubicBezTo>
                <a:cubicBezTo>
                  <a:pt x="5407449" y="802133"/>
                  <a:pt x="5448657" y="899755"/>
                  <a:pt x="5480137" y="1001498"/>
                </a:cubicBezTo>
                <a:cubicBezTo>
                  <a:pt x="5486837" y="1023105"/>
                  <a:pt x="5496012" y="1043869"/>
                  <a:pt x="5504233" y="1065118"/>
                </a:cubicBezTo>
                <a:cubicBezTo>
                  <a:pt x="5512555" y="1100412"/>
                  <a:pt x="5520878" y="1135707"/>
                  <a:pt x="5529141" y="1170754"/>
                </a:cubicBezTo>
                <a:cubicBezTo>
                  <a:pt x="5530238" y="1185607"/>
                  <a:pt x="5529753" y="1200571"/>
                  <a:pt x="5532428" y="1215312"/>
                </a:cubicBezTo>
                <a:cubicBezTo>
                  <a:pt x="5562961" y="1384495"/>
                  <a:pt x="5573343" y="1555565"/>
                  <a:pt x="5570282" y="1727459"/>
                </a:cubicBezTo>
                <a:cubicBezTo>
                  <a:pt x="5566063" y="1961373"/>
                  <a:pt x="5538621" y="2193207"/>
                  <a:pt x="5496841" y="2423212"/>
                </a:cubicBezTo>
                <a:cubicBezTo>
                  <a:pt x="5436477" y="2758167"/>
                  <a:pt x="5348823" y="3086268"/>
                  <a:pt x="5245233" y="3410313"/>
                </a:cubicBezTo>
                <a:cubicBezTo>
                  <a:pt x="5144811" y="3723969"/>
                  <a:pt x="5028438" y="4031225"/>
                  <a:pt x="4881349" y="4326186"/>
                </a:cubicBezTo>
                <a:cubicBezTo>
                  <a:pt x="4781591" y="4525831"/>
                  <a:pt x="4668747" y="4717621"/>
                  <a:pt x="4532362" y="4894640"/>
                </a:cubicBezTo>
                <a:cubicBezTo>
                  <a:pt x="4423077" y="5036869"/>
                  <a:pt x="4300613" y="5166313"/>
                  <a:pt x="4157440" y="5274848"/>
                </a:cubicBezTo>
                <a:cubicBezTo>
                  <a:pt x="4039871" y="5363798"/>
                  <a:pt x="3912694" y="5434691"/>
                  <a:pt x="3772741" y="5482022"/>
                </a:cubicBezTo>
                <a:cubicBezTo>
                  <a:pt x="3749701" y="5489799"/>
                  <a:pt x="3727089" y="5498258"/>
                  <a:pt x="3704166" y="5506529"/>
                </a:cubicBezTo>
                <a:cubicBezTo>
                  <a:pt x="3676549" y="5513042"/>
                  <a:pt x="3649185" y="5519494"/>
                  <a:pt x="3621567" y="5526006"/>
                </a:cubicBezTo>
                <a:cubicBezTo>
                  <a:pt x="3614435" y="5526385"/>
                  <a:pt x="3607381" y="5525964"/>
                  <a:pt x="3600424" y="5527084"/>
                </a:cubicBezTo>
                <a:cubicBezTo>
                  <a:pt x="3559090" y="5532141"/>
                  <a:pt x="3517969" y="5539232"/>
                  <a:pt x="3476481" y="5542501"/>
                </a:cubicBezTo>
                <a:cubicBezTo>
                  <a:pt x="3310959" y="5556261"/>
                  <a:pt x="3148550" y="5536719"/>
                  <a:pt x="2988425" y="5493972"/>
                </a:cubicBezTo>
                <a:cubicBezTo>
                  <a:pt x="2782641" y="5439064"/>
                  <a:pt x="2591074" y="5350319"/>
                  <a:pt x="2407692" y="5242973"/>
                </a:cubicBezTo>
                <a:cubicBezTo>
                  <a:pt x="2208849" y="5126765"/>
                  <a:pt x="2023177" y="4991559"/>
                  <a:pt x="1847086" y="4843673"/>
                </a:cubicBezTo>
                <a:cubicBezTo>
                  <a:pt x="1439634" y="4501790"/>
                  <a:pt x="1074604" y="4118641"/>
                  <a:pt x="742928" y="3703396"/>
                </a:cubicBezTo>
                <a:cubicBezTo>
                  <a:pt x="565336" y="3481089"/>
                  <a:pt x="404611" y="3247511"/>
                  <a:pt x="272177" y="2995537"/>
                </a:cubicBezTo>
                <a:cubicBezTo>
                  <a:pt x="186533" y="2833096"/>
                  <a:pt x="111824" y="2665992"/>
                  <a:pt x="66472" y="2487277"/>
                </a:cubicBezTo>
                <a:cubicBezTo>
                  <a:pt x="64066" y="2478205"/>
                  <a:pt x="59690" y="2469857"/>
                  <a:pt x="56328" y="2461270"/>
                </a:cubicBezTo>
                <a:cubicBezTo>
                  <a:pt x="48413" y="2427704"/>
                  <a:pt x="40440" y="2393890"/>
                  <a:pt x="32525" y="2360324"/>
                </a:cubicBezTo>
                <a:cubicBezTo>
                  <a:pt x="31368" y="2348613"/>
                  <a:pt x="31283" y="2336909"/>
                  <a:pt x="28605" y="2325555"/>
                </a:cubicBezTo>
                <a:cubicBezTo>
                  <a:pt x="9652" y="2244047"/>
                  <a:pt x="2139" y="2161144"/>
                  <a:pt x="375" y="2077668"/>
                </a:cubicBezTo>
                <a:cubicBezTo>
                  <a:pt x="-5350" y="1829946"/>
                  <a:pt x="54534" y="1599579"/>
                  <a:pt x="183785" y="1387767"/>
                </a:cubicBezTo>
                <a:cubicBezTo>
                  <a:pt x="277005" y="1235258"/>
                  <a:pt x="396507" y="1105730"/>
                  <a:pt x="532926" y="991232"/>
                </a:cubicBezTo>
                <a:cubicBezTo>
                  <a:pt x="697739" y="853104"/>
                  <a:pt x="879614" y="741957"/>
                  <a:pt x="1071099" y="645478"/>
                </a:cubicBezTo>
                <a:cubicBezTo>
                  <a:pt x="1227998" y="566795"/>
                  <a:pt x="1389348" y="499046"/>
                  <a:pt x="1554023" y="438591"/>
                </a:cubicBezTo>
                <a:cubicBezTo>
                  <a:pt x="1685424" y="390151"/>
                  <a:pt x="1818263" y="345539"/>
                  <a:pt x="1952673" y="307591"/>
                </a:cubicBezTo>
                <a:cubicBezTo>
                  <a:pt x="2086011" y="269636"/>
                  <a:pt x="2220027" y="235690"/>
                  <a:pt x="2353636" y="200016"/>
                </a:cubicBezTo>
                <a:cubicBezTo>
                  <a:pt x="2360419" y="198155"/>
                  <a:pt x="2366911" y="195061"/>
                  <a:pt x="2373577" y="192708"/>
                </a:cubicBezTo>
                <a:cubicBezTo>
                  <a:pt x="2396634" y="187271"/>
                  <a:pt x="2419437" y="181894"/>
                  <a:pt x="2442494" y="176457"/>
                </a:cubicBezTo>
                <a:cubicBezTo>
                  <a:pt x="2452550" y="174866"/>
                  <a:pt x="2462781" y="174018"/>
                  <a:pt x="2472720" y="171935"/>
                </a:cubicBezTo>
                <a:cubicBezTo>
                  <a:pt x="2644406" y="133274"/>
                  <a:pt x="2817277" y="98502"/>
                  <a:pt x="2991213" y="70514"/>
                </a:cubicBezTo>
                <a:cubicBezTo>
                  <a:pt x="3202585" y="36825"/>
                  <a:pt x="3415099" y="12507"/>
                  <a:pt x="3628823" y="3535"/>
                </a:cubicBezTo>
                <a:cubicBezTo>
                  <a:pt x="3679617" y="1458"/>
                  <a:pt x="3730364" y="238"/>
                  <a:pt x="3781061" y="32"/>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6701" y="355957"/>
            <a:ext cx="6495299" cy="6495299"/>
          </a:xfrm>
          <a:custGeom>
            <a:avLst/>
            <a:gdLst>
              <a:gd name="connsiteX0" fmla="*/ 6495299 w 6495299"/>
              <a:gd name="connsiteY0" fmla="*/ 0 h 6495299"/>
              <a:gd name="connsiteX1" fmla="*/ 6495299 w 6495299"/>
              <a:gd name="connsiteY1" fmla="*/ 3356640 h 6495299"/>
              <a:gd name="connsiteX2" fmla="*/ 3356639 w 6495299"/>
              <a:gd name="connsiteY2" fmla="*/ 6495299 h 6495299"/>
              <a:gd name="connsiteX3" fmla="*/ 0 w 6495299"/>
              <a:gd name="connsiteY3" fmla="*/ 6495299 h 6495299"/>
              <a:gd name="connsiteX4" fmla="*/ 6495299 w 6495299"/>
              <a:gd name="connsiteY4" fmla="*/ 0 h 649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299" h="6495299">
                <a:moveTo>
                  <a:pt x="6495299" y="0"/>
                </a:moveTo>
                <a:lnTo>
                  <a:pt x="6495299" y="3356640"/>
                </a:lnTo>
                <a:cubicBezTo>
                  <a:pt x="4761865" y="3356640"/>
                  <a:pt x="3356639" y="4761866"/>
                  <a:pt x="3356639" y="6495299"/>
                </a:cubicBezTo>
                <a:lnTo>
                  <a:pt x="0" y="6495299"/>
                </a:lnTo>
                <a:cubicBezTo>
                  <a:pt x="0" y="2908044"/>
                  <a:pt x="2908043" y="0"/>
                  <a:pt x="6495299"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8771" y="1"/>
            <a:ext cx="6613988" cy="6607413"/>
          </a:xfrm>
          <a:custGeom>
            <a:avLst/>
            <a:gdLst>
              <a:gd name="connsiteX0" fmla="*/ 0 w 6613988"/>
              <a:gd name="connsiteY0" fmla="*/ 0 h 6607413"/>
              <a:gd name="connsiteX1" fmla="*/ 3418234 w 6613988"/>
              <a:gd name="connsiteY1" fmla="*/ 0 h 6607413"/>
              <a:gd name="connsiteX2" fmla="*/ 3434394 w 6613988"/>
              <a:gd name="connsiteY2" fmla="*/ 320036 h 6607413"/>
              <a:gd name="connsiteX3" fmla="*/ 6613988 w 6613988"/>
              <a:gd name="connsiteY3" fmla="*/ 3189348 h 6607413"/>
              <a:gd name="connsiteX4" fmla="*/ 6613988 w 6613988"/>
              <a:gd name="connsiteY4" fmla="*/ 6607413 h 6607413"/>
              <a:gd name="connsiteX5" fmla="*/ 8436 w 6613988"/>
              <a:gd name="connsiteY5" fmla="*/ 333618 h 66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988" h="6607413">
                <a:moveTo>
                  <a:pt x="0" y="0"/>
                </a:moveTo>
                <a:lnTo>
                  <a:pt x="3418234" y="0"/>
                </a:lnTo>
                <a:lnTo>
                  <a:pt x="3434394" y="320036"/>
                </a:lnTo>
                <a:cubicBezTo>
                  <a:pt x="3598066" y="1931686"/>
                  <a:pt x="4959155" y="3189348"/>
                  <a:pt x="6613988" y="3189348"/>
                </a:cubicBezTo>
                <a:lnTo>
                  <a:pt x="6613988" y="6607413"/>
                </a:lnTo>
                <a:cubicBezTo>
                  <a:pt x="3075241" y="6607413"/>
                  <a:pt x="185584" y="3828340"/>
                  <a:pt x="8436" y="333618"/>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8931" y="2107099"/>
            <a:ext cx="5239701" cy="4122215"/>
          </a:xfrm>
          <a:custGeom>
            <a:avLst/>
            <a:gdLst>
              <a:gd name="connsiteX0" fmla="*/ 60803 w 5239701"/>
              <a:gd name="connsiteY0" fmla="*/ 0 h 4122215"/>
              <a:gd name="connsiteX1" fmla="*/ 5178898 w 5239701"/>
              <a:gd name="connsiteY1" fmla="*/ 0 h 4122215"/>
              <a:gd name="connsiteX2" fmla="*/ 5239701 w 5239701"/>
              <a:gd name="connsiteY2" fmla="*/ 60803 h 4122215"/>
              <a:gd name="connsiteX3" fmla="*/ 5239701 w 5239701"/>
              <a:gd name="connsiteY3" fmla="*/ 4122215 h 4122215"/>
              <a:gd name="connsiteX4" fmla="*/ 0 w 5239701"/>
              <a:gd name="connsiteY4" fmla="*/ 4122215 h 4122215"/>
              <a:gd name="connsiteX5" fmla="*/ 0 w 5239701"/>
              <a:gd name="connsiteY5" fmla="*/ 60803 h 4122215"/>
              <a:gd name="connsiteX6" fmla="*/ 60803 w 5239701"/>
              <a:gd name="connsiteY6" fmla="*/ 0 h 41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701" h="4122215">
                <a:moveTo>
                  <a:pt x="60803" y="0"/>
                </a:moveTo>
                <a:lnTo>
                  <a:pt x="5178898" y="0"/>
                </a:lnTo>
                <a:cubicBezTo>
                  <a:pt x="5212479" y="0"/>
                  <a:pt x="5239701" y="27222"/>
                  <a:pt x="5239701" y="60803"/>
                </a:cubicBezTo>
                <a:lnTo>
                  <a:pt x="5239701" y="4122215"/>
                </a:lnTo>
                <a:lnTo>
                  <a:pt x="0" y="4122215"/>
                </a:lnTo>
                <a:lnTo>
                  <a:pt x="0" y="60803"/>
                </a:lnTo>
                <a:cubicBezTo>
                  <a:pt x="0" y="27222"/>
                  <a:pt x="27222" y="0"/>
                  <a:pt x="60803" y="0"/>
                </a:cubicBezTo>
                <a:close/>
              </a:path>
            </a:pathLst>
          </a:custGeom>
          <a:solidFill>
            <a:schemeClr val="bg1">
              <a:lumMod val="95000"/>
            </a:schemeClr>
          </a:solidFill>
        </p:spPr>
        <p:txBody>
          <a:bodyPr wrap="square">
            <a:noAutofit/>
          </a:bodyPr>
          <a:lstStyle/>
          <a:p>
            <a:endParaRPr lang="en-US"/>
          </a:p>
        </p:txBody>
      </p:sp>
      <p:sp>
        <p:nvSpPr>
          <p:cNvPr id="10" name="Picture Placeholder 9"/>
          <p:cNvSpPr>
            <a:spLocks noGrp="1"/>
          </p:cNvSpPr>
          <p:nvPr>
            <p:ph type="pic" sz="quarter" idx="11"/>
          </p:nvPr>
        </p:nvSpPr>
        <p:spPr>
          <a:xfrm>
            <a:off x="6199037" y="2107097"/>
            <a:ext cx="5239701" cy="4122215"/>
          </a:xfrm>
          <a:custGeom>
            <a:avLst/>
            <a:gdLst>
              <a:gd name="connsiteX0" fmla="*/ 60803 w 5239701"/>
              <a:gd name="connsiteY0" fmla="*/ 0 h 4122215"/>
              <a:gd name="connsiteX1" fmla="*/ 5178898 w 5239701"/>
              <a:gd name="connsiteY1" fmla="*/ 0 h 4122215"/>
              <a:gd name="connsiteX2" fmla="*/ 5239701 w 5239701"/>
              <a:gd name="connsiteY2" fmla="*/ 60803 h 4122215"/>
              <a:gd name="connsiteX3" fmla="*/ 5239701 w 5239701"/>
              <a:gd name="connsiteY3" fmla="*/ 4122215 h 4122215"/>
              <a:gd name="connsiteX4" fmla="*/ 0 w 5239701"/>
              <a:gd name="connsiteY4" fmla="*/ 4122215 h 4122215"/>
              <a:gd name="connsiteX5" fmla="*/ 0 w 5239701"/>
              <a:gd name="connsiteY5" fmla="*/ 60803 h 4122215"/>
              <a:gd name="connsiteX6" fmla="*/ 60803 w 5239701"/>
              <a:gd name="connsiteY6" fmla="*/ 0 h 41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701" h="4122215">
                <a:moveTo>
                  <a:pt x="60803" y="0"/>
                </a:moveTo>
                <a:lnTo>
                  <a:pt x="5178898" y="0"/>
                </a:lnTo>
                <a:cubicBezTo>
                  <a:pt x="5212479" y="0"/>
                  <a:pt x="5239701" y="27222"/>
                  <a:pt x="5239701" y="60803"/>
                </a:cubicBezTo>
                <a:lnTo>
                  <a:pt x="5239701" y="4122215"/>
                </a:lnTo>
                <a:lnTo>
                  <a:pt x="0" y="4122215"/>
                </a:lnTo>
                <a:lnTo>
                  <a:pt x="0" y="60803"/>
                </a:lnTo>
                <a:cubicBezTo>
                  <a:pt x="0" y="27222"/>
                  <a:pt x="27222" y="0"/>
                  <a:pt x="60803"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no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260872" y="365126"/>
            <a:ext cx="6092928" cy="5951008"/>
          </a:xfrm>
          <a:custGeom>
            <a:avLst/>
            <a:gdLst>
              <a:gd name="connsiteX0" fmla="*/ 1045116 w 6092928"/>
              <a:gd name="connsiteY0" fmla="*/ 0 h 5951008"/>
              <a:gd name="connsiteX1" fmla="*/ 6092928 w 6092928"/>
              <a:gd name="connsiteY1" fmla="*/ 0 h 5951008"/>
              <a:gd name="connsiteX2" fmla="*/ 5047813 w 6092928"/>
              <a:gd name="connsiteY2" fmla="*/ 5951008 h 5951008"/>
              <a:gd name="connsiteX3" fmla="*/ 0 w 6092928"/>
              <a:gd name="connsiteY3" fmla="*/ 5951008 h 5951008"/>
            </a:gdLst>
            <a:ahLst/>
            <a:cxnLst>
              <a:cxn ang="0">
                <a:pos x="connsiteX0" y="connsiteY0"/>
              </a:cxn>
              <a:cxn ang="0">
                <a:pos x="connsiteX1" y="connsiteY1"/>
              </a:cxn>
              <a:cxn ang="0">
                <a:pos x="connsiteX2" y="connsiteY2"/>
              </a:cxn>
              <a:cxn ang="0">
                <a:pos x="connsiteX3" y="connsiteY3"/>
              </a:cxn>
            </a:cxnLst>
            <a:rect l="l" t="t" r="r" b="b"/>
            <a:pathLst>
              <a:path w="6092928" h="5951008">
                <a:moveTo>
                  <a:pt x="1045116" y="0"/>
                </a:moveTo>
                <a:lnTo>
                  <a:pt x="6092928" y="0"/>
                </a:lnTo>
                <a:lnTo>
                  <a:pt x="5047813" y="5951008"/>
                </a:lnTo>
                <a:lnTo>
                  <a:pt x="0" y="5951008"/>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486400" y="1622738"/>
            <a:ext cx="6705600" cy="3955774"/>
          </a:xfrm>
          <a:custGeom>
            <a:avLst/>
            <a:gdLst>
              <a:gd name="connsiteX0" fmla="*/ 0 w 6705600"/>
              <a:gd name="connsiteY0" fmla="*/ 0 h 3955774"/>
              <a:gd name="connsiteX1" fmla="*/ 6705600 w 6705600"/>
              <a:gd name="connsiteY1" fmla="*/ 0 h 3955774"/>
              <a:gd name="connsiteX2" fmla="*/ 6705600 w 6705600"/>
              <a:gd name="connsiteY2" fmla="*/ 3955774 h 3955774"/>
              <a:gd name="connsiteX3" fmla="*/ 0 w 6705600"/>
              <a:gd name="connsiteY3" fmla="*/ 3955774 h 3955774"/>
            </a:gdLst>
            <a:ahLst/>
            <a:cxnLst>
              <a:cxn ang="0">
                <a:pos x="connsiteX0" y="connsiteY0"/>
              </a:cxn>
              <a:cxn ang="0">
                <a:pos x="connsiteX1" y="connsiteY1"/>
              </a:cxn>
              <a:cxn ang="0">
                <a:pos x="connsiteX2" y="connsiteY2"/>
              </a:cxn>
              <a:cxn ang="0">
                <a:pos x="connsiteX3" y="connsiteY3"/>
              </a:cxn>
            </a:cxnLst>
            <a:rect l="l" t="t" r="r" b="b"/>
            <a:pathLst>
              <a:path w="6705600" h="3955774">
                <a:moveTo>
                  <a:pt x="0" y="0"/>
                </a:moveTo>
                <a:lnTo>
                  <a:pt x="6705600" y="0"/>
                </a:lnTo>
                <a:lnTo>
                  <a:pt x="6705600" y="3955774"/>
                </a:lnTo>
                <a:lnTo>
                  <a:pt x="0" y="3955774"/>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46690"/>
            <a:ext cx="6034154" cy="5211311"/>
          </a:xfrm>
          <a:custGeom>
            <a:avLst/>
            <a:gdLst>
              <a:gd name="connsiteX0" fmla="*/ 3431479 w 6034154"/>
              <a:gd name="connsiteY0" fmla="*/ 882463 h 5211311"/>
              <a:gd name="connsiteX1" fmla="*/ 6034154 w 6034154"/>
              <a:gd name="connsiteY1" fmla="*/ 882463 h 5211311"/>
              <a:gd name="connsiteX2" fmla="*/ 5166596 w 6034154"/>
              <a:gd name="connsiteY2" fmla="*/ 5211311 h 5211311"/>
              <a:gd name="connsiteX3" fmla="*/ 2563920 w 6034154"/>
              <a:gd name="connsiteY3" fmla="*/ 5211311 h 5211311"/>
              <a:gd name="connsiteX4" fmla="*/ 867559 w 6034154"/>
              <a:gd name="connsiteY4" fmla="*/ 0 h 5211311"/>
              <a:gd name="connsiteX5" fmla="*/ 3470234 w 6034154"/>
              <a:gd name="connsiteY5" fmla="*/ 0 h 5211311"/>
              <a:gd name="connsiteX6" fmla="*/ 2602676 w 6034154"/>
              <a:gd name="connsiteY6" fmla="*/ 4328849 h 5211311"/>
              <a:gd name="connsiteX7" fmla="*/ 0 w 6034154"/>
              <a:gd name="connsiteY7" fmla="*/ 4328849 h 521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54" h="5211311">
                <a:moveTo>
                  <a:pt x="3431479" y="882463"/>
                </a:moveTo>
                <a:lnTo>
                  <a:pt x="6034154" y="882463"/>
                </a:lnTo>
                <a:lnTo>
                  <a:pt x="5166596" y="5211311"/>
                </a:lnTo>
                <a:lnTo>
                  <a:pt x="2563920" y="5211311"/>
                </a:lnTo>
                <a:close/>
                <a:moveTo>
                  <a:pt x="867559" y="0"/>
                </a:moveTo>
                <a:lnTo>
                  <a:pt x="3470234" y="0"/>
                </a:lnTo>
                <a:lnTo>
                  <a:pt x="2602676" y="4328849"/>
                </a:lnTo>
                <a:lnTo>
                  <a:pt x="0" y="4328849"/>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351609"/>
            <a:ext cx="12192000" cy="1749287"/>
          </a:xfrm>
          <a:custGeom>
            <a:avLst/>
            <a:gdLst>
              <a:gd name="connsiteX0" fmla="*/ 0 w 12192000"/>
              <a:gd name="connsiteY0" fmla="*/ 0 h 1749287"/>
              <a:gd name="connsiteX1" fmla="*/ 12192000 w 12192000"/>
              <a:gd name="connsiteY1" fmla="*/ 0 h 1749287"/>
              <a:gd name="connsiteX2" fmla="*/ 12192000 w 12192000"/>
              <a:gd name="connsiteY2" fmla="*/ 1749287 h 1749287"/>
              <a:gd name="connsiteX3" fmla="*/ 0 w 12192000"/>
              <a:gd name="connsiteY3" fmla="*/ 1749287 h 1749287"/>
            </a:gdLst>
            <a:ahLst/>
            <a:cxnLst>
              <a:cxn ang="0">
                <a:pos x="connsiteX0" y="connsiteY0"/>
              </a:cxn>
              <a:cxn ang="0">
                <a:pos x="connsiteX1" y="connsiteY1"/>
              </a:cxn>
              <a:cxn ang="0">
                <a:pos x="connsiteX2" y="connsiteY2"/>
              </a:cxn>
              <a:cxn ang="0">
                <a:pos x="connsiteX3" y="connsiteY3"/>
              </a:cxn>
            </a:cxnLst>
            <a:rect l="l" t="t" r="r" b="b"/>
            <a:pathLst>
              <a:path w="12192000" h="1749287">
                <a:moveTo>
                  <a:pt x="0" y="0"/>
                </a:moveTo>
                <a:lnTo>
                  <a:pt x="12192000" y="0"/>
                </a:lnTo>
                <a:lnTo>
                  <a:pt x="12192000" y="1749287"/>
                </a:lnTo>
                <a:lnTo>
                  <a:pt x="0" y="1749287"/>
                </a:lnTo>
                <a:close/>
              </a:path>
            </a:pathLst>
          </a:custGeom>
          <a:solidFill>
            <a:schemeClr val="bg1">
              <a:lumMod val="95000"/>
            </a:schemeClr>
          </a:solidFill>
        </p:spPr>
        <p:txBody>
          <a:bodyPr wrap="square">
            <a:noAutofit/>
          </a:bodyPr>
          <a:lstStyle/>
          <a:p>
            <a:endParaRPr lang="en-US"/>
          </a:p>
        </p:txBody>
      </p:sp>
      <p:sp>
        <p:nvSpPr>
          <p:cNvPr id="12" name="Picture Placeholder 11"/>
          <p:cNvSpPr>
            <a:spLocks noGrp="1"/>
          </p:cNvSpPr>
          <p:nvPr>
            <p:ph type="pic" sz="quarter" idx="11"/>
          </p:nvPr>
        </p:nvSpPr>
        <p:spPr>
          <a:xfrm>
            <a:off x="1815548" y="1914286"/>
            <a:ext cx="2623930" cy="2623930"/>
          </a:xfrm>
          <a:custGeom>
            <a:avLst/>
            <a:gdLst>
              <a:gd name="connsiteX0" fmla="*/ 1311965 w 2623930"/>
              <a:gd name="connsiteY0" fmla="*/ 0 h 2623930"/>
              <a:gd name="connsiteX1" fmla="*/ 2623930 w 2623930"/>
              <a:gd name="connsiteY1" fmla="*/ 1311965 h 2623930"/>
              <a:gd name="connsiteX2" fmla="*/ 1311965 w 2623930"/>
              <a:gd name="connsiteY2" fmla="*/ 2623930 h 2623930"/>
              <a:gd name="connsiteX3" fmla="*/ 0 w 2623930"/>
              <a:gd name="connsiteY3" fmla="*/ 1311965 h 2623930"/>
              <a:gd name="connsiteX4" fmla="*/ 1311965 w 2623930"/>
              <a:gd name="connsiteY4" fmla="*/ 0 h 262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2623930">
                <a:moveTo>
                  <a:pt x="1311965" y="0"/>
                </a:moveTo>
                <a:cubicBezTo>
                  <a:pt x="2036543" y="0"/>
                  <a:pt x="2623930" y="587387"/>
                  <a:pt x="2623930" y="1311965"/>
                </a:cubicBezTo>
                <a:cubicBezTo>
                  <a:pt x="2623930" y="2036543"/>
                  <a:pt x="2036543" y="2623930"/>
                  <a:pt x="1311965" y="2623930"/>
                </a:cubicBezTo>
                <a:cubicBezTo>
                  <a:pt x="587387" y="2623930"/>
                  <a:pt x="0" y="2036543"/>
                  <a:pt x="0" y="1311965"/>
                </a:cubicBezTo>
                <a:cubicBezTo>
                  <a:pt x="0" y="587387"/>
                  <a:pt x="587387" y="0"/>
                  <a:pt x="1311965" y="0"/>
                </a:cubicBezTo>
                <a:close/>
              </a:path>
            </a:pathLst>
          </a:custGeom>
          <a:solidFill>
            <a:schemeClr val="bg2">
              <a:lumMod val="90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11140" y="3406135"/>
            <a:ext cx="6880861" cy="3451865"/>
          </a:xfrm>
          <a:custGeom>
            <a:avLst/>
            <a:gdLst>
              <a:gd name="connsiteX0" fmla="*/ 0 w 6880861"/>
              <a:gd name="connsiteY0" fmla="*/ 0 h 3451865"/>
              <a:gd name="connsiteX1" fmla="*/ 6880861 w 6880861"/>
              <a:gd name="connsiteY1" fmla="*/ 0 h 3451865"/>
              <a:gd name="connsiteX2" fmla="*/ 6880861 w 6880861"/>
              <a:gd name="connsiteY2" fmla="*/ 3451865 h 3451865"/>
              <a:gd name="connsiteX3" fmla="*/ 0 w 6880861"/>
              <a:gd name="connsiteY3" fmla="*/ 3451865 h 3451865"/>
            </a:gdLst>
            <a:ahLst/>
            <a:cxnLst>
              <a:cxn ang="0">
                <a:pos x="connsiteX0" y="connsiteY0"/>
              </a:cxn>
              <a:cxn ang="0">
                <a:pos x="connsiteX1" y="connsiteY1"/>
              </a:cxn>
              <a:cxn ang="0">
                <a:pos x="connsiteX2" y="connsiteY2"/>
              </a:cxn>
              <a:cxn ang="0">
                <a:pos x="connsiteX3" y="connsiteY3"/>
              </a:cxn>
            </a:cxnLst>
            <a:rect l="l" t="t" r="r" b="b"/>
            <a:pathLst>
              <a:path w="6880861" h="3451865">
                <a:moveTo>
                  <a:pt x="0" y="0"/>
                </a:moveTo>
                <a:lnTo>
                  <a:pt x="6880861" y="0"/>
                </a:lnTo>
                <a:lnTo>
                  <a:pt x="6880861" y="3451865"/>
                </a:lnTo>
                <a:lnTo>
                  <a:pt x="0" y="3451865"/>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355084" y="1622738"/>
            <a:ext cx="5481832" cy="5235262"/>
          </a:xfrm>
          <a:custGeom>
            <a:avLst/>
            <a:gdLst>
              <a:gd name="connsiteX0" fmla="*/ 0 w 5481832"/>
              <a:gd name="connsiteY0" fmla="*/ 0 h 5235262"/>
              <a:gd name="connsiteX1" fmla="*/ 5481832 w 5481832"/>
              <a:gd name="connsiteY1" fmla="*/ 0 h 5235262"/>
              <a:gd name="connsiteX2" fmla="*/ 5481832 w 5481832"/>
              <a:gd name="connsiteY2" fmla="*/ 5235262 h 5235262"/>
              <a:gd name="connsiteX3" fmla="*/ 0 w 5481832"/>
              <a:gd name="connsiteY3" fmla="*/ 5235262 h 5235262"/>
            </a:gdLst>
            <a:ahLst/>
            <a:cxnLst>
              <a:cxn ang="0">
                <a:pos x="connsiteX0" y="connsiteY0"/>
              </a:cxn>
              <a:cxn ang="0">
                <a:pos x="connsiteX1" y="connsiteY1"/>
              </a:cxn>
              <a:cxn ang="0">
                <a:pos x="connsiteX2" y="connsiteY2"/>
              </a:cxn>
              <a:cxn ang="0">
                <a:pos x="connsiteX3" y="connsiteY3"/>
              </a:cxn>
            </a:cxnLst>
            <a:rect l="l" t="t" r="r" b="b"/>
            <a:pathLst>
              <a:path w="5481832" h="5235262">
                <a:moveTo>
                  <a:pt x="0" y="0"/>
                </a:moveTo>
                <a:lnTo>
                  <a:pt x="5481832" y="0"/>
                </a:lnTo>
                <a:lnTo>
                  <a:pt x="5481832" y="5235262"/>
                </a:lnTo>
                <a:lnTo>
                  <a:pt x="0" y="5235262"/>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50504" y="1622739"/>
            <a:ext cx="4545496" cy="2355901"/>
          </a:xfrm>
          <a:custGeom>
            <a:avLst/>
            <a:gdLst>
              <a:gd name="connsiteX0" fmla="*/ 0 w 4545496"/>
              <a:gd name="connsiteY0" fmla="*/ 0 h 2355901"/>
              <a:gd name="connsiteX1" fmla="*/ 4545496 w 4545496"/>
              <a:gd name="connsiteY1" fmla="*/ 0 h 2355901"/>
              <a:gd name="connsiteX2" fmla="*/ 4545496 w 4545496"/>
              <a:gd name="connsiteY2" fmla="*/ 2355901 h 2355901"/>
              <a:gd name="connsiteX3" fmla="*/ 0 w 4545496"/>
              <a:gd name="connsiteY3" fmla="*/ 2355901 h 2355901"/>
            </a:gdLst>
            <a:ahLst/>
            <a:cxnLst>
              <a:cxn ang="0">
                <a:pos x="connsiteX0" y="connsiteY0"/>
              </a:cxn>
              <a:cxn ang="0">
                <a:pos x="connsiteX1" y="connsiteY1"/>
              </a:cxn>
              <a:cxn ang="0">
                <a:pos x="connsiteX2" y="connsiteY2"/>
              </a:cxn>
              <a:cxn ang="0">
                <a:pos x="connsiteX3" y="connsiteY3"/>
              </a:cxn>
            </a:cxnLst>
            <a:rect l="l" t="t" r="r" b="b"/>
            <a:pathLst>
              <a:path w="4545496" h="2355901">
                <a:moveTo>
                  <a:pt x="0" y="0"/>
                </a:moveTo>
                <a:lnTo>
                  <a:pt x="4545496" y="0"/>
                </a:lnTo>
                <a:lnTo>
                  <a:pt x="4545496" y="2355901"/>
                </a:lnTo>
                <a:lnTo>
                  <a:pt x="0" y="2355901"/>
                </a:lnTo>
                <a:close/>
              </a:path>
            </a:pathLst>
          </a:custGeom>
          <a:solidFill>
            <a:schemeClr val="bg1">
              <a:lumMod val="95000"/>
            </a:schemeClr>
          </a:solidFill>
        </p:spPr>
        <p:txBody>
          <a:bodyPr wrap="square">
            <a:noAutofit/>
          </a:bodyPr>
          <a:lstStyle/>
          <a:p>
            <a:endParaRPr lang="en-US"/>
          </a:p>
        </p:txBody>
      </p:sp>
      <p:sp>
        <p:nvSpPr>
          <p:cNvPr id="10" name="Picture Placeholder 9"/>
          <p:cNvSpPr>
            <a:spLocks noGrp="1"/>
          </p:cNvSpPr>
          <p:nvPr>
            <p:ph type="pic" sz="quarter" idx="11"/>
          </p:nvPr>
        </p:nvSpPr>
        <p:spPr>
          <a:xfrm>
            <a:off x="6096000" y="3978640"/>
            <a:ext cx="4545496" cy="2355901"/>
          </a:xfrm>
          <a:custGeom>
            <a:avLst/>
            <a:gdLst>
              <a:gd name="connsiteX0" fmla="*/ 0 w 4545496"/>
              <a:gd name="connsiteY0" fmla="*/ 0 h 2355901"/>
              <a:gd name="connsiteX1" fmla="*/ 4545496 w 4545496"/>
              <a:gd name="connsiteY1" fmla="*/ 0 h 2355901"/>
              <a:gd name="connsiteX2" fmla="*/ 4545496 w 4545496"/>
              <a:gd name="connsiteY2" fmla="*/ 2355901 h 2355901"/>
              <a:gd name="connsiteX3" fmla="*/ 0 w 4545496"/>
              <a:gd name="connsiteY3" fmla="*/ 2355901 h 2355901"/>
            </a:gdLst>
            <a:ahLst/>
            <a:cxnLst>
              <a:cxn ang="0">
                <a:pos x="connsiteX0" y="connsiteY0"/>
              </a:cxn>
              <a:cxn ang="0">
                <a:pos x="connsiteX1" y="connsiteY1"/>
              </a:cxn>
              <a:cxn ang="0">
                <a:pos x="connsiteX2" y="connsiteY2"/>
              </a:cxn>
              <a:cxn ang="0">
                <a:pos x="connsiteX3" y="connsiteY3"/>
              </a:cxn>
            </a:cxnLst>
            <a:rect l="l" t="t" r="r" b="b"/>
            <a:pathLst>
              <a:path w="4545496" h="2355901">
                <a:moveTo>
                  <a:pt x="0" y="0"/>
                </a:moveTo>
                <a:lnTo>
                  <a:pt x="4545496" y="0"/>
                </a:lnTo>
                <a:lnTo>
                  <a:pt x="4545496" y="2355901"/>
                </a:lnTo>
                <a:lnTo>
                  <a:pt x="0" y="2355901"/>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32226" y="1771523"/>
            <a:ext cx="4990279" cy="4732296"/>
          </a:xfrm>
          <a:custGeom>
            <a:avLst/>
            <a:gdLst>
              <a:gd name="connsiteX0" fmla="*/ 0 w 4990279"/>
              <a:gd name="connsiteY0" fmla="*/ 3594514 h 4732296"/>
              <a:gd name="connsiteX1" fmla="*/ 4399565 w 4990279"/>
              <a:gd name="connsiteY1" fmla="*/ 3594514 h 4732296"/>
              <a:gd name="connsiteX2" fmla="*/ 4684011 w 4990279"/>
              <a:gd name="connsiteY2" fmla="*/ 4732296 h 4732296"/>
              <a:gd name="connsiteX3" fmla="*/ 284446 w 4990279"/>
              <a:gd name="connsiteY3" fmla="*/ 4732296 h 4732296"/>
              <a:gd name="connsiteX4" fmla="*/ 590715 w 4990279"/>
              <a:gd name="connsiteY4" fmla="*/ 2396343 h 4732296"/>
              <a:gd name="connsiteX5" fmla="*/ 4990279 w 4990279"/>
              <a:gd name="connsiteY5" fmla="*/ 2396343 h 4732296"/>
              <a:gd name="connsiteX6" fmla="*/ 4705834 w 4990279"/>
              <a:gd name="connsiteY6" fmla="*/ 3534125 h 4732296"/>
              <a:gd name="connsiteX7" fmla="*/ 306269 w 4990279"/>
              <a:gd name="connsiteY7" fmla="*/ 3534125 h 4732296"/>
              <a:gd name="connsiteX8" fmla="*/ 0 w 4990279"/>
              <a:gd name="connsiteY8" fmla="*/ 1198172 h 4732296"/>
              <a:gd name="connsiteX9" fmla="*/ 4399565 w 4990279"/>
              <a:gd name="connsiteY9" fmla="*/ 1198172 h 4732296"/>
              <a:gd name="connsiteX10" fmla="*/ 4684011 w 4990279"/>
              <a:gd name="connsiteY10" fmla="*/ 2335953 h 4732296"/>
              <a:gd name="connsiteX11" fmla="*/ 284446 w 4990279"/>
              <a:gd name="connsiteY11" fmla="*/ 2335953 h 4732296"/>
              <a:gd name="connsiteX12" fmla="*/ 590715 w 4990279"/>
              <a:gd name="connsiteY12" fmla="*/ 0 h 4732296"/>
              <a:gd name="connsiteX13" fmla="*/ 4990279 w 4990279"/>
              <a:gd name="connsiteY13" fmla="*/ 0 h 4732296"/>
              <a:gd name="connsiteX14" fmla="*/ 4705834 w 4990279"/>
              <a:gd name="connsiteY14" fmla="*/ 1137782 h 4732296"/>
              <a:gd name="connsiteX15" fmla="*/ 306269 w 4990279"/>
              <a:gd name="connsiteY15" fmla="*/ 1137782 h 47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0279" h="4732296">
                <a:moveTo>
                  <a:pt x="0" y="3594514"/>
                </a:moveTo>
                <a:lnTo>
                  <a:pt x="4399565" y="3594514"/>
                </a:lnTo>
                <a:lnTo>
                  <a:pt x="4684011" y="4732296"/>
                </a:lnTo>
                <a:lnTo>
                  <a:pt x="284446" y="4732296"/>
                </a:lnTo>
                <a:close/>
                <a:moveTo>
                  <a:pt x="590715" y="2396343"/>
                </a:moveTo>
                <a:lnTo>
                  <a:pt x="4990279" y="2396343"/>
                </a:lnTo>
                <a:lnTo>
                  <a:pt x="4705834" y="3534125"/>
                </a:lnTo>
                <a:lnTo>
                  <a:pt x="306269" y="3534125"/>
                </a:lnTo>
                <a:close/>
                <a:moveTo>
                  <a:pt x="0" y="1198172"/>
                </a:moveTo>
                <a:lnTo>
                  <a:pt x="4399565" y="1198172"/>
                </a:lnTo>
                <a:lnTo>
                  <a:pt x="4684011" y="2335953"/>
                </a:lnTo>
                <a:lnTo>
                  <a:pt x="284446" y="2335953"/>
                </a:lnTo>
                <a:close/>
                <a:moveTo>
                  <a:pt x="590715" y="0"/>
                </a:moveTo>
                <a:lnTo>
                  <a:pt x="4990279" y="0"/>
                </a:lnTo>
                <a:lnTo>
                  <a:pt x="4705834" y="1137782"/>
                </a:lnTo>
                <a:lnTo>
                  <a:pt x="306269" y="1137782"/>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699" y="1635992"/>
            <a:ext cx="5474339" cy="5222009"/>
          </a:xfrm>
          <a:custGeom>
            <a:avLst/>
            <a:gdLst>
              <a:gd name="connsiteX0" fmla="*/ 0 w 5474339"/>
              <a:gd name="connsiteY0" fmla="*/ 0 h 5222009"/>
              <a:gd name="connsiteX1" fmla="*/ 5474339 w 5474339"/>
              <a:gd name="connsiteY1" fmla="*/ 0 h 5222009"/>
              <a:gd name="connsiteX2" fmla="*/ 5474339 w 5474339"/>
              <a:gd name="connsiteY2" fmla="*/ 5222009 h 5222009"/>
              <a:gd name="connsiteX3" fmla="*/ 0 w 5474339"/>
              <a:gd name="connsiteY3" fmla="*/ 5222009 h 5222009"/>
            </a:gdLst>
            <a:ahLst/>
            <a:cxnLst>
              <a:cxn ang="0">
                <a:pos x="connsiteX0" y="connsiteY0"/>
              </a:cxn>
              <a:cxn ang="0">
                <a:pos x="connsiteX1" y="connsiteY1"/>
              </a:cxn>
              <a:cxn ang="0">
                <a:pos x="connsiteX2" y="connsiteY2"/>
              </a:cxn>
              <a:cxn ang="0">
                <a:pos x="connsiteX3" y="connsiteY3"/>
              </a:cxn>
            </a:cxnLst>
            <a:rect l="l" t="t" r="r" b="b"/>
            <a:pathLst>
              <a:path w="5474339" h="5222009">
                <a:moveTo>
                  <a:pt x="0" y="0"/>
                </a:moveTo>
                <a:lnTo>
                  <a:pt x="5474339" y="0"/>
                </a:lnTo>
                <a:lnTo>
                  <a:pt x="5474339" y="5222009"/>
                </a:lnTo>
                <a:lnTo>
                  <a:pt x="0" y="5222009"/>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234811"/>
            <a:ext cx="12192000" cy="2564296"/>
          </a:xfrm>
          <a:custGeom>
            <a:avLst/>
            <a:gdLst>
              <a:gd name="connsiteX0" fmla="*/ 0 w 12192000"/>
              <a:gd name="connsiteY0" fmla="*/ 0 h 2564296"/>
              <a:gd name="connsiteX1" fmla="*/ 12192000 w 12192000"/>
              <a:gd name="connsiteY1" fmla="*/ 0 h 2564296"/>
              <a:gd name="connsiteX2" fmla="*/ 12192000 w 12192000"/>
              <a:gd name="connsiteY2" fmla="*/ 2564296 h 2564296"/>
              <a:gd name="connsiteX3" fmla="*/ 0 w 12192000"/>
              <a:gd name="connsiteY3" fmla="*/ 2564296 h 2564296"/>
            </a:gdLst>
            <a:ahLst/>
            <a:cxnLst>
              <a:cxn ang="0">
                <a:pos x="connsiteX0" y="connsiteY0"/>
              </a:cxn>
              <a:cxn ang="0">
                <a:pos x="connsiteX1" y="connsiteY1"/>
              </a:cxn>
              <a:cxn ang="0">
                <a:pos x="connsiteX2" y="connsiteY2"/>
              </a:cxn>
              <a:cxn ang="0">
                <a:pos x="connsiteX3" y="connsiteY3"/>
              </a:cxn>
            </a:cxnLst>
            <a:rect l="l" t="t" r="r" b="b"/>
            <a:pathLst>
              <a:path w="12192000" h="2564296">
                <a:moveTo>
                  <a:pt x="0" y="0"/>
                </a:moveTo>
                <a:lnTo>
                  <a:pt x="12192000" y="0"/>
                </a:lnTo>
                <a:lnTo>
                  <a:pt x="12192000" y="2564296"/>
                </a:lnTo>
                <a:lnTo>
                  <a:pt x="0" y="2564296"/>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91002" y="1142567"/>
            <a:ext cx="4347558" cy="4347558"/>
          </a:xfrm>
          <a:custGeom>
            <a:avLst/>
            <a:gdLst>
              <a:gd name="connsiteX0" fmla="*/ 2173779 w 4347558"/>
              <a:gd name="connsiteY0" fmla="*/ 0 h 4347558"/>
              <a:gd name="connsiteX1" fmla="*/ 4347558 w 4347558"/>
              <a:gd name="connsiteY1" fmla="*/ 2173779 h 4347558"/>
              <a:gd name="connsiteX2" fmla="*/ 2173779 w 4347558"/>
              <a:gd name="connsiteY2" fmla="*/ 4347558 h 4347558"/>
              <a:gd name="connsiteX3" fmla="*/ 0 w 4347558"/>
              <a:gd name="connsiteY3" fmla="*/ 2173779 h 4347558"/>
              <a:gd name="connsiteX4" fmla="*/ 2173779 w 4347558"/>
              <a:gd name="connsiteY4" fmla="*/ 0 h 434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558" h="4347558">
                <a:moveTo>
                  <a:pt x="2173779" y="0"/>
                </a:moveTo>
                <a:cubicBezTo>
                  <a:pt x="3374324" y="0"/>
                  <a:pt x="4347558" y="973234"/>
                  <a:pt x="4347558" y="2173779"/>
                </a:cubicBezTo>
                <a:cubicBezTo>
                  <a:pt x="4347558" y="3374324"/>
                  <a:pt x="3374324" y="4347558"/>
                  <a:pt x="2173779" y="4347558"/>
                </a:cubicBezTo>
                <a:cubicBezTo>
                  <a:pt x="973234" y="4347558"/>
                  <a:pt x="0" y="3374324"/>
                  <a:pt x="0" y="2173779"/>
                </a:cubicBezTo>
                <a:cubicBezTo>
                  <a:pt x="0" y="973234"/>
                  <a:pt x="973234" y="0"/>
                  <a:pt x="2173779"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26729" y="251892"/>
            <a:ext cx="5216133" cy="6024846"/>
          </a:xfrm>
          <a:custGeom>
            <a:avLst/>
            <a:gdLst>
              <a:gd name="connsiteX0" fmla="*/ 1728963 w 5216133"/>
              <a:gd name="connsiteY0" fmla="*/ 196 h 6024846"/>
              <a:gd name="connsiteX1" fmla="*/ 2362734 w 5216133"/>
              <a:gd name="connsiteY1" fmla="*/ 442248 h 6024846"/>
              <a:gd name="connsiteX2" fmla="*/ 2724386 w 5216133"/>
              <a:gd name="connsiteY2" fmla="*/ 1357247 h 6024846"/>
              <a:gd name="connsiteX3" fmla="*/ 2724485 w 5216133"/>
              <a:gd name="connsiteY3" fmla="*/ 1355892 h 6024846"/>
              <a:gd name="connsiteX4" fmla="*/ 3096484 w 5216133"/>
              <a:gd name="connsiteY4" fmla="*/ 819391 h 6024846"/>
              <a:gd name="connsiteX5" fmla="*/ 3161622 w 5216133"/>
              <a:gd name="connsiteY5" fmla="*/ 789764 h 6024846"/>
              <a:gd name="connsiteX6" fmla="*/ 3229413 w 5216133"/>
              <a:gd name="connsiteY6" fmla="*/ 766850 h 6024846"/>
              <a:gd name="connsiteX7" fmla="*/ 4068619 w 5216133"/>
              <a:gd name="connsiteY7" fmla="*/ 1182891 h 6024846"/>
              <a:gd name="connsiteX8" fmla="*/ 5167012 w 5216133"/>
              <a:gd name="connsiteY8" fmla="*/ 3961889 h 6024846"/>
              <a:gd name="connsiteX9" fmla="*/ 4773886 w 5216133"/>
              <a:gd name="connsiteY9" fmla="*/ 4868886 h 6024846"/>
              <a:gd name="connsiteX10" fmla="*/ 4773886 w 5216133"/>
              <a:gd name="connsiteY10" fmla="*/ 4868885 h 6024846"/>
              <a:gd name="connsiteX11" fmla="*/ 4067818 w 5216133"/>
              <a:gd name="connsiteY11" fmla="*/ 4754607 h 6024846"/>
              <a:gd name="connsiteX12" fmla="*/ 4066822 w 5216133"/>
              <a:gd name="connsiteY12" fmla="*/ 4753686 h 6024846"/>
              <a:gd name="connsiteX13" fmla="*/ 4191342 w 5216133"/>
              <a:gd name="connsiteY13" fmla="*/ 5068729 h 6024846"/>
              <a:gd name="connsiteX14" fmla="*/ 3798216 w 5216133"/>
              <a:gd name="connsiteY14" fmla="*/ 5975726 h 6024846"/>
              <a:gd name="connsiteX15" fmla="*/ 3798215 w 5216133"/>
              <a:gd name="connsiteY15" fmla="*/ 5975725 h 6024846"/>
              <a:gd name="connsiteX16" fmla="*/ 2891218 w 5216133"/>
              <a:gd name="connsiteY16" fmla="*/ 5582600 h 6024846"/>
              <a:gd name="connsiteX17" fmla="*/ 2480825 w 5216133"/>
              <a:gd name="connsiteY17" fmla="*/ 4544280 h 6024846"/>
              <a:gd name="connsiteX18" fmla="*/ 2486212 w 5216133"/>
              <a:gd name="connsiteY18" fmla="*/ 4567822 h 6024846"/>
              <a:gd name="connsiteX19" fmla="*/ 2054511 w 5216133"/>
              <a:gd name="connsiteY19" fmla="*/ 5338588 h 6024846"/>
              <a:gd name="connsiteX20" fmla="*/ 2054511 w 5216133"/>
              <a:gd name="connsiteY20" fmla="*/ 5338587 h 6024846"/>
              <a:gd name="connsiteX21" fmla="*/ 1147514 w 5216133"/>
              <a:gd name="connsiteY21" fmla="*/ 4945462 h 6024846"/>
              <a:gd name="connsiteX22" fmla="*/ 49122 w 5216133"/>
              <a:gd name="connsiteY22" fmla="*/ 2166463 h 6024846"/>
              <a:gd name="connsiteX23" fmla="*/ 377109 w 5216133"/>
              <a:gd name="connsiteY23" fmla="*/ 1289093 h 6024846"/>
              <a:gd name="connsiteX24" fmla="*/ 442248 w 5216133"/>
              <a:gd name="connsiteY24" fmla="*/ 1259466 h 6024846"/>
              <a:gd name="connsiteX25" fmla="*/ 501520 w 5216133"/>
              <a:gd name="connsiteY25" fmla="*/ 1239016 h 6024846"/>
              <a:gd name="connsiteX26" fmla="*/ 1284256 w 5216133"/>
              <a:gd name="connsiteY26" fmla="*/ 1526803 h 6024846"/>
              <a:gd name="connsiteX27" fmla="*/ 1296421 w 5216133"/>
              <a:gd name="connsiteY27" fmla="*/ 1547668 h 6024846"/>
              <a:gd name="connsiteX28" fmla="*/ 1062612 w 5216133"/>
              <a:gd name="connsiteY28" fmla="*/ 956118 h 6024846"/>
              <a:gd name="connsiteX29" fmla="*/ 1455739 w 5216133"/>
              <a:gd name="connsiteY29" fmla="*/ 49122 h 6024846"/>
              <a:gd name="connsiteX30" fmla="*/ 1455738 w 5216133"/>
              <a:gd name="connsiteY30" fmla="*/ 49122 h 6024846"/>
              <a:gd name="connsiteX31" fmla="*/ 1728963 w 5216133"/>
              <a:gd name="connsiteY31" fmla="*/ 196 h 602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16133" h="6024846">
                <a:moveTo>
                  <a:pt x="1728963" y="196"/>
                </a:moveTo>
                <a:cubicBezTo>
                  <a:pt x="2001285" y="6663"/>
                  <a:pt x="2256309" y="172984"/>
                  <a:pt x="2362734" y="442248"/>
                </a:cubicBezTo>
                <a:lnTo>
                  <a:pt x="2724386" y="1357247"/>
                </a:lnTo>
                <a:lnTo>
                  <a:pt x="2724485" y="1355892"/>
                </a:lnTo>
                <a:cubicBezTo>
                  <a:pt x="2751746" y="1132120"/>
                  <a:pt x="2886724" y="927958"/>
                  <a:pt x="3096484" y="819391"/>
                </a:cubicBezTo>
                <a:lnTo>
                  <a:pt x="3161622" y="789764"/>
                </a:lnTo>
                <a:lnTo>
                  <a:pt x="3229413" y="766850"/>
                </a:lnTo>
                <a:cubicBezTo>
                  <a:pt x="3570369" y="670579"/>
                  <a:pt x="3935586" y="846310"/>
                  <a:pt x="4068619" y="1182891"/>
                </a:cubicBezTo>
                <a:lnTo>
                  <a:pt x="5167012" y="3961889"/>
                </a:lnTo>
                <a:cubicBezTo>
                  <a:pt x="5308914" y="4320908"/>
                  <a:pt x="5132905" y="4726985"/>
                  <a:pt x="4773886" y="4868886"/>
                </a:cubicBezTo>
                <a:lnTo>
                  <a:pt x="4773886" y="4868885"/>
                </a:lnTo>
                <a:cubicBezTo>
                  <a:pt x="4527060" y="4966443"/>
                  <a:pt x="4257993" y="4913738"/>
                  <a:pt x="4067818" y="4754607"/>
                </a:cubicBezTo>
                <a:lnTo>
                  <a:pt x="4066822" y="4753686"/>
                </a:lnTo>
                <a:lnTo>
                  <a:pt x="4191342" y="5068729"/>
                </a:lnTo>
                <a:cubicBezTo>
                  <a:pt x="4333243" y="5427748"/>
                  <a:pt x="4157234" y="5833824"/>
                  <a:pt x="3798216" y="5975726"/>
                </a:cubicBezTo>
                <a:lnTo>
                  <a:pt x="3798215" y="5975725"/>
                </a:lnTo>
                <a:cubicBezTo>
                  <a:pt x="3439197" y="6117627"/>
                  <a:pt x="3033120" y="5941618"/>
                  <a:pt x="2891218" y="5582600"/>
                </a:cubicBezTo>
                <a:lnTo>
                  <a:pt x="2480825" y="4544280"/>
                </a:lnTo>
                <a:lnTo>
                  <a:pt x="2486212" y="4567822"/>
                </a:lnTo>
                <a:cubicBezTo>
                  <a:pt x="2542677" y="4888002"/>
                  <a:pt x="2368652" y="5214424"/>
                  <a:pt x="2054511" y="5338588"/>
                </a:cubicBezTo>
                <a:lnTo>
                  <a:pt x="2054511" y="5338587"/>
                </a:lnTo>
                <a:cubicBezTo>
                  <a:pt x="1695492" y="5480489"/>
                  <a:pt x="1289416" y="5304480"/>
                  <a:pt x="1147514" y="4945462"/>
                </a:cubicBezTo>
                <a:lnTo>
                  <a:pt x="49122" y="2166463"/>
                </a:lnTo>
                <a:cubicBezTo>
                  <a:pt x="-83911" y="1829883"/>
                  <a:pt x="62470" y="1451944"/>
                  <a:pt x="377109" y="1289093"/>
                </a:cubicBezTo>
                <a:lnTo>
                  <a:pt x="442248" y="1259466"/>
                </a:lnTo>
                <a:lnTo>
                  <a:pt x="501520" y="1239016"/>
                </a:lnTo>
                <a:cubicBezTo>
                  <a:pt x="799486" y="1150805"/>
                  <a:pt x="1117664" y="1271556"/>
                  <a:pt x="1284256" y="1526803"/>
                </a:cubicBezTo>
                <a:lnTo>
                  <a:pt x="1296421" y="1547668"/>
                </a:lnTo>
                <a:lnTo>
                  <a:pt x="1062612" y="956118"/>
                </a:lnTo>
                <a:cubicBezTo>
                  <a:pt x="920711" y="597100"/>
                  <a:pt x="1096720" y="191022"/>
                  <a:pt x="1455739" y="49122"/>
                </a:cubicBezTo>
                <a:lnTo>
                  <a:pt x="1455738" y="49122"/>
                </a:lnTo>
                <a:cubicBezTo>
                  <a:pt x="1545493" y="13646"/>
                  <a:pt x="1638188" y="-1960"/>
                  <a:pt x="1728963" y="196"/>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11731146" y="405792"/>
            <a:ext cx="384047" cy="537667"/>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en-US" sz="2665" dirty="0">
              <a:solidFill>
                <a:srgbClr val="262626">
                  <a:lumMod val="50000"/>
                  <a:lumOff val="50000"/>
                </a:srgbClr>
              </a:solidFill>
            </a:endParaRPr>
          </a:p>
        </p:txBody>
      </p:sp>
      <p:sp>
        <p:nvSpPr>
          <p:cNvPr id="7" name="Slide Number Placeholder 4"/>
          <p:cNvSpPr>
            <a:spLocks noGrp="1"/>
          </p:cNvSpPr>
          <p:nvPr>
            <p:ph type="sldNum" sz="quarter" idx="4"/>
          </p:nvPr>
        </p:nvSpPr>
        <p:spPr>
          <a:xfrm>
            <a:off x="11662445" y="482605"/>
            <a:ext cx="508001" cy="366183"/>
          </a:xfrm>
          <a:prstGeom prst="rect">
            <a:avLst/>
          </a:prstGeom>
        </p:spPr>
        <p:txBody>
          <a:bodyPr anchor="ctr"/>
          <a:lstStyle>
            <a:lvl1pPr algn="ctr">
              <a:defRPr sz="1200" b="1">
                <a:solidFill>
                  <a:schemeClr val="tx1">
                    <a:lumMod val="50000"/>
                    <a:lumOff val="50000"/>
                  </a:schemeClr>
                </a:solidFill>
              </a:defRPr>
            </a:lvl1pPr>
          </a:lstStyle>
          <a:p>
            <a:pPr defTabSz="1372235"/>
            <a:fld id="{C136B7D2-B98C-44FD-8D04-7EC62A564975}" type="slidenum">
              <a:rPr lang="en-US" smtClean="0">
                <a:solidFill>
                  <a:srgbClr val="262626">
                    <a:lumMod val="50000"/>
                    <a:lumOff val="50000"/>
                  </a:srgbClr>
                </a:solidFill>
              </a:rPr>
            </a:fld>
            <a:endParaRPr lang="en-US" dirty="0">
              <a:solidFill>
                <a:srgbClr val="262626">
                  <a:lumMod val="50000"/>
                  <a:lumOff val="5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第一节">
    <p:bg>
      <p:bgPr>
        <a:solidFill>
          <a:srgbClr val="FAFAFA"/>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 y="174"/>
            <a:ext cx="12190309" cy="6858188"/>
          </a:xfrm>
          <a:prstGeom prst="rect">
            <a:avLst/>
          </a:prstGeom>
        </p:spPr>
      </p:pic>
      <p:sp>
        <p:nvSpPr>
          <p:cNvPr id="3" name="圆角矩形 2"/>
          <p:cNvSpPr/>
          <p:nvPr userDrawn="1"/>
        </p:nvSpPr>
        <p:spPr>
          <a:xfrm>
            <a:off x="262592" y="260648"/>
            <a:ext cx="11738832" cy="6336704"/>
          </a:xfrm>
          <a:prstGeom prst="roundRect">
            <a:avLst>
              <a:gd name="adj" fmla="val 4519"/>
            </a:avLst>
          </a:prstGeom>
          <a:solidFill>
            <a:srgbClr val="FAFC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4367583" y="404664"/>
            <a:ext cx="2878086" cy="415498"/>
          </a:xfrm>
          <a:prstGeom prst="rect">
            <a:avLst/>
          </a:prstGeom>
          <a:noFill/>
        </p:spPr>
        <p:txBody>
          <a:bodyPr wrap="none" rtlCol="0">
            <a:spAutoFit/>
          </a:bodyPr>
          <a:lstStyle/>
          <a:p>
            <a:r>
              <a:rPr lang="zh-CN" altLang="en-US" sz="2100" dirty="0">
                <a:solidFill>
                  <a:schemeClr val="accent2"/>
                </a:solidFill>
              </a:rPr>
              <a:t>点击添加主要文字内容</a:t>
            </a:r>
            <a:endParaRPr lang="zh-CN" altLang="en-US" sz="2100" dirty="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endParaRPr lang="en-US" dirty="0"/>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11731146" y="405792"/>
            <a:ext cx="384047" cy="537667"/>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en-US" sz="2665" dirty="0">
              <a:solidFill>
                <a:srgbClr val="262626">
                  <a:lumMod val="50000"/>
                  <a:lumOff val="50000"/>
                </a:srgbClr>
              </a:solidFill>
            </a:endParaRPr>
          </a:p>
        </p:txBody>
      </p:sp>
      <p:sp>
        <p:nvSpPr>
          <p:cNvPr id="7" name="Slide Number Placeholder 4"/>
          <p:cNvSpPr>
            <a:spLocks noGrp="1"/>
          </p:cNvSpPr>
          <p:nvPr>
            <p:ph type="sldNum" sz="quarter" idx="4"/>
          </p:nvPr>
        </p:nvSpPr>
        <p:spPr>
          <a:xfrm>
            <a:off x="11662445" y="482605"/>
            <a:ext cx="508001" cy="366183"/>
          </a:xfrm>
          <a:prstGeom prst="rect">
            <a:avLst/>
          </a:prstGeom>
        </p:spPr>
        <p:txBody>
          <a:bodyPr anchor="ctr"/>
          <a:lstStyle>
            <a:lvl1pPr algn="ctr">
              <a:defRPr sz="1200" b="1">
                <a:solidFill>
                  <a:schemeClr val="tx1">
                    <a:lumMod val="50000"/>
                    <a:lumOff val="50000"/>
                  </a:schemeClr>
                </a:solidFill>
              </a:defRPr>
            </a:lvl1pPr>
          </a:lstStyle>
          <a:p>
            <a:pPr defTabSz="1372235"/>
            <a:fld id="{C136B7D2-B98C-44FD-8D04-7EC62A564975}" type="slidenum">
              <a:rPr lang="en-US" smtClean="0">
                <a:solidFill>
                  <a:srgbClr val="262626">
                    <a:lumMod val="50000"/>
                    <a:lumOff val="50000"/>
                  </a:srgbClr>
                </a:solidFill>
              </a:rPr>
            </a:fld>
            <a:endParaRPr lang="en-US" dirty="0">
              <a:solidFill>
                <a:srgbClr val="262626">
                  <a:lumMod val="50000"/>
                  <a:lumOff val="5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2" Type="http://schemas.openxmlformats.org/officeDocument/2006/relationships/theme" Target="../theme/theme1.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23804" y="244527"/>
            <a:ext cx="507641" cy="507641"/>
          </a:xfrm>
          <a:prstGeom prst="ellipse">
            <a:avLst/>
          </a:prstGeom>
          <a:gradFill>
            <a:gsLst>
              <a:gs pos="0">
                <a:schemeClr val="accent2"/>
              </a:gs>
              <a:gs pos="100000">
                <a:schemeClr val="accent3"/>
              </a:gs>
            </a:gsLst>
            <a:lin ang="0" scaled="1"/>
          </a:gradFill>
          <a:ln>
            <a:noFill/>
          </a:ln>
          <a:effectLst>
            <a:outerShdw blurRad="101600" dist="114300" dir="5040000" sx="96000" sy="96000" algn="tr" rotWithShape="0">
              <a:prstClr val="black">
                <a:alpha val="17000"/>
              </a:prstClr>
            </a:outerShdw>
          </a:effectLst>
        </p:spPr>
        <p:txBody>
          <a:bodyPr vert="horz" wrap="none" lIns="91440" tIns="45720" rIns="91440" bIns="45720" rtlCol="0" anchor="ctr"/>
          <a:lstStyle>
            <a:lvl1pPr algn="ctr">
              <a:defRPr sz="1200">
                <a:solidFill>
                  <a:schemeClr val="bg1"/>
                </a:solidFill>
              </a:defRPr>
            </a:lvl1pPr>
          </a:lstStyle>
          <a:p>
            <a:fld id="{BBE2E5C3-EBBB-354D-B51A-AABE4A8A56B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charset="-122"/>
              <a:ea typeface="微软雅黑" panose="020B0503020204020204" charset="-122"/>
              <a:sym typeface="+mn-ea"/>
            </a:endParaRPr>
          </a:p>
          <a:p>
            <a:r>
              <a:rPr lang="en-US" altLang="zh-CN" sz="600" dirty="0">
                <a:solidFill>
                  <a:schemeClr val="bg1"/>
                </a:solidFill>
                <a:latin typeface="微软雅黑" panose="020B0503020204020204" charset="-122"/>
                <a:ea typeface="微软雅黑" panose="020B0503020204020204" charset="-122"/>
                <a:sym typeface="+mn-ea"/>
              </a:rPr>
              <a:t>ibaotu.com</a:t>
            </a:r>
            <a:endParaRPr lang="en-US" altLang="zh-CN" sz="600" dirty="0">
              <a:solidFill>
                <a:schemeClr val="bg1"/>
              </a:solid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chart" Target="../charts/char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403412" y="471690"/>
            <a:ext cx="11295529" cy="58340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37"/>
          <p:cNvSpPr>
            <a:spLocks noChangeArrowheads="1"/>
          </p:cNvSpPr>
          <p:nvPr/>
        </p:nvSpPr>
        <p:spPr bwMode="auto">
          <a:xfrm>
            <a:off x="4714672" y="3782696"/>
            <a:ext cx="9506293" cy="582295"/>
          </a:xfrm>
          <a:prstGeom prst="rect">
            <a:avLst/>
          </a:prstGeom>
          <a:noFill/>
          <a:ln>
            <a:noFill/>
          </a:ln>
        </p:spPr>
        <p:txBody>
          <a:bodyPr wrap="square" lIns="91434" tIns="45718" rIns="91434" bIns="45718">
            <a:spAutoFit/>
          </a:bodyPr>
          <a:lstStyle/>
          <a:p>
            <a:pPr fontAlgn="base">
              <a:spcBef>
                <a:spcPct val="0"/>
              </a:spcBef>
              <a:spcAft>
                <a:spcPct val="0"/>
              </a:spcAft>
              <a:buFont typeface="Arial" panose="020B0604020202020204" pitchFamily="34" charset="0"/>
              <a:buNone/>
            </a:pPr>
            <a:r>
              <a:rPr lang="en-US" altLang="zh-CN" sz="3200" b="1" dirty="0" smtClean="0">
                <a:gradFill>
                  <a:gsLst>
                    <a:gs pos="0">
                      <a:srgbClr val="FECF40"/>
                    </a:gs>
                    <a:gs pos="100000">
                      <a:srgbClr val="846C21"/>
                    </a:gs>
                  </a:gsLst>
                  <a:lin scaled="0"/>
                </a:gradFill>
                <a:latin typeface="微软雅黑" panose="020B0503020204020204" charset="-122"/>
                <a:ea typeface="微软雅黑" panose="020B0503020204020204" charset="-122"/>
              </a:rPr>
              <a:t>——2022</a:t>
            </a:r>
            <a:r>
              <a:rPr lang="zh-CN" altLang="en-US" sz="3200" b="1" dirty="0" smtClean="0">
                <a:gradFill>
                  <a:gsLst>
                    <a:gs pos="0">
                      <a:srgbClr val="FECF40"/>
                    </a:gs>
                    <a:gs pos="100000">
                      <a:srgbClr val="846C21"/>
                    </a:gs>
                  </a:gsLst>
                  <a:lin scaled="0"/>
                </a:gradFill>
                <a:latin typeface="微软雅黑" panose="020B0503020204020204" charset="-122"/>
                <a:ea typeface="微软雅黑" panose="020B0503020204020204" charset="-122"/>
              </a:rPr>
              <a:t>年</a:t>
            </a:r>
            <a:r>
              <a:rPr lang="en-US" altLang="zh-CN" sz="3200" b="1" dirty="0" smtClean="0">
                <a:gradFill>
                  <a:gsLst>
                    <a:gs pos="0">
                      <a:srgbClr val="FECF40"/>
                    </a:gs>
                    <a:gs pos="100000">
                      <a:srgbClr val="846C21"/>
                    </a:gs>
                  </a:gsLst>
                  <a:lin scaled="0"/>
                </a:gradFill>
                <a:latin typeface="微软雅黑" panose="020B0503020204020204" charset="-122"/>
                <a:ea typeface="微软雅黑" panose="020B0503020204020204" charset="-122"/>
              </a:rPr>
              <a:t>7</a:t>
            </a:r>
            <a:r>
              <a:rPr lang="zh-CN" altLang="en-US" sz="3200" b="1" dirty="0" smtClean="0">
                <a:gradFill>
                  <a:gsLst>
                    <a:gs pos="0">
                      <a:srgbClr val="FECF40"/>
                    </a:gs>
                    <a:gs pos="100000">
                      <a:srgbClr val="846C21"/>
                    </a:gs>
                  </a:gsLst>
                  <a:lin scaled="0"/>
                </a:gradFill>
                <a:latin typeface="微软雅黑" panose="020B0503020204020204" charset="-122"/>
                <a:ea typeface="微软雅黑" panose="020B0503020204020204" charset="-122"/>
              </a:rPr>
              <a:t>月阅读分享</a:t>
            </a:r>
            <a:r>
              <a:rPr lang="en-US" altLang="zh-CN" sz="3200" b="1" dirty="0" smtClean="0">
                <a:gradFill>
                  <a:gsLst>
                    <a:gs pos="0">
                      <a:srgbClr val="FECF40"/>
                    </a:gs>
                    <a:gs pos="100000">
                      <a:srgbClr val="846C21"/>
                    </a:gs>
                  </a:gsLst>
                  <a:lin scaled="0"/>
                </a:gradFill>
                <a:latin typeface="微软雅黑" panose="020B0503020204020204" charset="-122"/>
                <a:ea typeface="微软雅黑" panose="020B0503020204020204" charset="-122"/>
              </a:rPr>
              <a:t> </a:t>
            </a:r>
            <a:r>
              <a:rPr lang="zh-CN" altLang="en-US" sz="3200" b="1" dirty="0" smtClean="0">
                <a:gradFill>
                  <a:gsLst>
                    <a:gs pos="0">
                      <a:srgbClr val="FECF40"/>
                    </a:gs>
                    <a:gs pos="100000">
                      <a:srgbClr val="846C21"/>
                    </a:gs>
                  </a:gsLst>
                  <a:lin scaled="0"/>
                </a:gradFill>
                <a:latin typeface="微软雅黑" panose="020B0503020204020204" charset="-122"/>
                <a:ea typeface="微软雅黑" panose="020B0503020204020204" charset="-122"/>
              </a:rPr>
              <a:t>祁洁萍</a:t>
            </a:r>
            <a:endParaRPr lang="zh-CN" altLang="en-US" sz="3200" b="1" dirty="0">
              <a:gradFill>
                <a:gsLst>
                  <a:gs pos="0">
                    <a:srgbClr val="FECF40"/>
                  </a:gs>
                  <a:gs pos="100000">
                    <a:srgbClr val="846C21"/>
                  </a:gs>
                </a:gsLst>
                <a:lin scaled="0"/>
              </a:gradFill>
              <a:latin typeface="微软雅黑" panose="020B0503020204020204" charset="-122"/>
              <a:ea typeface="微软雅黑" panose="020B0503020204020204" charset="-122"/>
            </a:endParaRPr>
          </a:p>
        </p:txBody>
      </p:sp>
      <p:sp>
        <p:nvSpPr>
          <p:cNvPr id="19" name="文本框 1"/>
          <p:cNvSpPr txBox="1"/>
          <p:nvPr/>
        </p:nvSpPr>
        <p:spPr>
          <a:xfrm>
            <a:off x="1539068" y="2089681"/>
            <a:ext cx="9954707" cy="1198880"/>
          </a:xfrm>
          <a:prstGeom prst="rect">
            <a:avLst/>
          </a:prstGeom>
          <a:noFill/>
        </p:spPr>
        <p:txBody>
          <a:bodyPr wrap="square" rtlCol="0">
            <a:spAutoFit/>
          </a:bodyPr>
          <a:lstStyle/>
          <a:p>
            <a:r>
              <a:rPr lang="zh-CN" altLang="en-US" sz="7200" b="1" dirty="0" smtClean="0">
                <a:gradFill>
                  <a:gsLst>
                    <a:gs pos="0">
                      <a:srgbClr val="FECF40"/>
                    </a:gs>
                    <a:gs pos="100000">
                      <a:srgbClr val="846C21"/>
                    </a:gs>
                  </a:gsLst>
                  <a:lin scaled="0"/>
                </a:gradFill>
              </a:rPr>
              <a:t>教学评一体化逆向设计</a:t>
            </a:r>
            <a:endParaRPr lang="zh-CN" altLang="en-US" sz="7200" b="1" dirty="0" smtClean="0">
              <a:gradFill>
                <a:gsLst>
                  <a:gs pos="0">
                    <a:srgbClr val="FECF40"/>
                  </a:gs>
                  <a:gs pos="100000">
                    <a:srgbClr val="846C21"/>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文本框 2"/>
          <p:cNvSpPr txBox="1"/>
          <p:nvPr/>
        </p:nvSpPr>
        <p:spPr>
          <a:xfrm>
            <a:off x="1171073" y="1906458"/>
            <a:ext cx="10090485" cy="3046988"/>
          </a:xfrm>
          <a:prstGeom prst="rect">
            <a:avLst/>
          </a:prstGeom>
          <a:noFill/>
        </p:spPr>
        <p:txBody>
          <a:bodyPr wrap="square" rtlCol="0" anchor="t">
            <a:spAutoFit/>
          </a:bodyPr>
          <a:lstStyle/>
          <a:p>
            <a:pPr indent="304800"/>
            <a:r>
              <a:rPr lang="zh-CN" altLang="en-US" sz="2400" dirty="0" smtClean="0">
                <a:ea typeface="宋体" panose="02010600030101010101" pitchFamily="2" charset="-122"/>
                <a:sym typeface="+mn-ea"/>
              </a:rPr>
              <a:t>  学生将围绕梦想主题进行理解性</a:t>
            </a:r>
            <a:r>
              <a:rPr lang="zh-CN" altLang="en-US" sz="2400" dirty="0">
                <a:ea typeface="宋体" panose="02010600030101010101" pitchFamily="2" charset="-122"/>
                <a:sym typeface="+mn-ea"/>
              </a:rPr>
              <a:t>输入，并不断进行准确、有序、多元的表</a:t>
            </a:r>
            <a:r>
              <a:rPr lang="zh-CN" altLang="en-US" sz="2400" dirty="0" smtClean="0">
                <a:ea typeface="宋体" panose="02010600030101010101" pitchFamily="2" charset="-122"/>
                <a:sym typeface="+mn-ea"/>
              </a:rPr>
              <a:t>达（语言）；结合自画像表达自我（美术、语言）；为自己制定计划书（ </a:t>
            </a:r>
            <a:r>
              <a:rPr lang="zh-CN" altLang="en-US" sz="2400" dirty="0">
                <a:ea typeface="宋体" panose="02010600030101010101" pitchFamily="2" charset="-122"/>
                <a:sym typeface="+mn-ea"/>
              </a:rPr>
              <a:t>规</a:t>
            </a:r>
            <a:r>
              <a:rPr lang="zh-CN" altLang="en-US" sz="2400" dirty="0" smtClean="0">
                <a:ea typeface="宋体" panose="02010600030101010101" pitchFamily="2" charset="-122"/>
                <a:sym typeface="+mn-ea"/>
              </a:rPr>
              <a:t>划与统整）；撰写演讲稿（</a:t>
            </a:r>
            <a:r>
              <a:rPr lang="zh-CN" altLang="en-US" sz="2400" dirty="0">
                <a:ea typeface="宋体" panose="02010600030101010101" pitchFamily="2" charset="-122"/>
                <a:sym typeface="+mn-ea"/>
              </a:rPr>
              <a:t>写作</a:t>
            </a:r>
            <a:r>
              <a:rPr lang="zh-CN" altLang="en-US" sz="2400" dirty="0" smtClean="0">
                <a:ea typeface="宋体" panose="02010600030101010101" pitchFamily="2" charset="-122"/>
                <a:sym typeface="+mn-ea"/>
              </a:rPr>
              <a:t>）；</a:t>
            </a:r>
            <a:r>
              <a:rPr lang="zh-CN" altLang="en-US" sz="2400" dirty="0">
                <a:ea typeface="宋体" panose="02010600030101010101" pitchFamily="2" charset="-122"/>
                <a:sym typeface="+mn-ea"/>
              </a:rPr>
              <a:t>最</a:t>
            </a:r>
            <a:r>
              <a:rPr lang="zh-CN" altLang="en-US" sz="2400" dirty="0" smtClean="0">
                <a:ea typeface="宋体" panose="02010600030101010101" pitchFamily="2" charset="-122"/>
                <a:sym typeface="+mn-ea"/>
              </a:rPr>
              <a:t>终走向梦想舞台（信息技术），介绍属于自己的梦想。</a:t>
            </a:r>
            <a:endParaRPr lang="en-US" altLang="zh-CN" sz="2400" dirty="0" smtClean="0">
              <a:ea typeface="宋体" panose="02010600030101010101" pitchFamily="2" charset="-122"/>
              <a:sym typeface="+mn-ea"/>
            </a:endParaRPr>
          </a:p>
          <a:p>
            <a:pPr indent="304800"/>
            <a:r>
              <a:rPr lang="en-US" altLang="zh-CN" sz="2400" dirty="0" smtClean="0">
                <a:latin typeface="宋体" panose="02010600030101010101" pitchFamily="2" charset="-122"/>
                <a:ea typeface="宋体" panose="02010600030101010101" pitchFamily="2" charset="-122"/>
              </a:rPr>
              <a:t> </a:t>
            </a:r>
            <a:r>
              <a:rPr lang="zh-CN" altLang="zh-CN" sz="2400" dirty="0" smtClean="0">
                <a:latin typeface="宋体" panose="02010600030101010101" pitchFamily="2" charset="-122"/>
                <a:ea typeface="宋体" panose="02010600030101010101" pitchFamily="2" charset="-122"/>
              </a:rPr>
              <a:t>本</a:t>
            </a:r>
            <a:r>
              <a:rPr lang="zh-CN" altLang="zh-CN" sz="2400" dirty="0">
                <a:latin typeface="宋体" panose="02010600030101010101" pitchFamily="2" charset="-122"/>
                <a:ea typeface="宋体" panose="02010600030101010101" pitchFamily="2" charset="-122"/>
              </a:rPr>
              <a:t>项目结束时，使学生能够围绕梦想主题进行理解性输入，并进行准确、连贯、有序、多元的表达输出，即走向梦想舞台，介绍属于自己的梦想。在整个项目推进的过程中，学生能够积极参与学习过程，注意倾听，积极思考，学生思维的准确性、创造性、灵活性和深刻性</a:t>
            </a:r>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得到培养。</a:t>
            </a:r>
            <a:endParaRPr lang="en-US" altLang="zh-CN" sz="2400" dirty="0" smtClean="0">
              <a:ea typeface="宋体" panose="02010600030101010101" pitchFamily="2" charset="-122"/>
              <a:sym typeface="+mn-ea"/>
            </a:endParaRPr>
          </a:p>
        </p:txBody>
      </p:sp>
      <p:sp>
        <p:nvSpPr>
          <p:cNvPr id="7" name="文本框 2"/>
          <p:cNvSpPr txBox="1"/>
          <p:nvPr/>
        </p:nvSpPr>
        <p:spPr>
          <a:xfrm>
            <a:off x="455098" y="481201"/>
            <a:ext cx="3971476" cy="923330"/>
          </a:xfrm>
          <a:prstGeom prst="rect">
            <a:avLst/>
          </a:prstGeom>
          <a:noFill/>
        </p:spPr>
        <p:txBody>
          <a:bodyPr wrap="none" rtlCol="0" anchor="t">
            <a:spAutoFit/>
          </a:bodyPr>
          <a:lstStyle/>
          <a:p>
            <a:pPr indent="304800" algn="l"/>
            <a:r>
              <a:rPr lang="zh-CN" altLang="en-US" sz="5400" b="1" dirty="0" smtClean="0">
                <a:solidFill>
                  <a:srgbClr val="0070C0"/>
                </a:solidFill>
                <a:ea typeface="宋体" panose="02010600030101010101" pitchFamily="2" charset="-122"/>
                <a:sym typeface="+mn-ea"/>
              </a:rPr>
              <a:t>项目简介：</a:t>
            </a:r>
            <a:endParaRPr lang="zh-CN" altLang="en-US" sz="5400" dirty="0">
              <a:solidFill>
                <a:srgbClr val="0070C0"/>
              </a:solidFill>
            </a:endParaRPr>
          </a:p>
        </p:txBody>
      </p:sp>
      <p:sp>
        <p:nvSpPr>
          <p:cNvPr id="2" name="矩形 1"/>
          <p:cNvSpPr/>
          <p:nvPr/>
        </p:nvSpPr>
        <p:spPr>
          <a:xfrm>
            <a:off x="1171073" y="2690336"/>
            <a:ext cx="10539663" cy="369332"/>
          </a:xfrm>
          <a:prstGeom prst="rect">
            <a:avLst/>
          </a:prstGeom>
        </p:spPr>
        <p:txBody>
          <a:bodyPr wrap="square">
            <a:spAutoFit/>
          </a:bodyPr>
          <a:lstStyle/>
          <a:p>
            <a:r>
              <a:rPr lang="en-US" altLang="zh-CN" dirty="0"/>
              <a:t> </a:t>
            </a:r>
            <a:endParaRPr lang="zh-CN" altLang="zh-CN"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文本框 2"/>
          <p:cNvSpPr txBox="1"/>
          <p:nvPr/>
        </p:nvSpPr>
        <p:spPr>
          <a:xfrm>
            <a:off x="262593" y="332656"/>
            <a:ext cx="3971476" cy="923330"/>
          </a:xfrm>
          <a:prstGeom prst="rect">
            <a:avLst/>
          </a:prstGeom>
          <a:noFill/>
        </p:spPr>
        <p:txBody>
          <a:bodyPr wrap="none" rtlCol="0" anchor="t">
            <a:spAutoFit/>
          </a:bodyPr>
          <a:lstStyle/>
          <a:p>
            <a:pPr indent="304800" algn="l"/>
            <a:r>
              <a:rPr lang="zh-CN" altLang="en-US" sz="5400" b="1" dirty="0" smtClean="0">
                <a:solidFill>
                  <a:srgbClr val="0070C0"/>
                </a:solidFill>
                <a:ea typeface="宋体" panose="02010600030101010101" pitchFamily="2" charset="-122"/>
                <a:sym typeface="+mn-ea"/>
              </a:rPr>
              <a:t>项目简介：</a:t>
            </a:r>
            <a:endParaRPr lang="zh-CN" altLang="en-US" sz="5400" dirty="0">
              <a:solidFill>
                <a:srgbClr val="0070C0"/>
              </a:solidFill>
            </a:endParaRPr>
          </a:p>
        </p:txBody>
      </p:sp>
      <p:sp>
        <p:nvSpPr>
          <p:cNvPr id="8" name="椭圆 7"/>
          <p:cNvSpPr/>
          <p:nvPr/>
        </p:nvSpPr>
        <p:spPr>
          <a:xfrm>
            <a:off x="4973626" y="1690434"/>
            <a:ext cx="2106434" cy="1598692"/>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897008" y="4346712"/>
            <a:ext cx="1142142" cy="523220"/>
          </a:xfrm>
          <a:prstGeom prst="rect">
            <a:avLst/>
          </a:prstGeom>
          <a:noFill/>
        </p:spPr>
        <p:txBody>
          <a:bodyPr wrap="square" rtlCol="0">
            <a:spAutoFit/>
          </a:bodyPr>
          <a:lstStyle/>
          <a:p>
            <a:r>
              <a:rPr lang="zh-CN" altLang="en-US" sz="2800" b="1" dirty="0" smtClean="0">
                <a:solidFill>
                  <a:schemeClr val="accent2"/>
                </a:solidFill>
              </a:rPr>
              <a:t>语言</a:t>
            </a:r>
            <a:endParaRPr lang="zh-CN" altLang="en-US" sz="2800" b="1" dirty="0">
              <a:solidFill>
                <a:schemeClr val="accent2"/>
              </a:solidFill>
            </a:endParaRPr>
          </a:p>
        </p:txBody>
      </p:sp>
      <p:sp>
        <p:nvSpPr>
          <p:cNvPr id="10" name="椭圆 9"/>
          <p:cNvSpPr/>
          <p:nvPr/>
        </p:nvSpPr>
        <p:spPr>
          <a:xfrm>
            <a:off x="4100951" y="3625648"/>
            <a:ext cx="2106852" cy="173719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662745" y="4273098"/>
            <a:ext cx="1260922" cy="523220"/>
          </a:xfrm>
          <a:prstGeom prst="rect">
            <a:avLst/>
          </a:prstGeom>
          <a:noFill/>
        </p:spPr>
        <p:txBody>
          <a:bodyPr wrap="square" rtlCol="0">
            <a:spAutoFit/>
          </a:bodyPr>
          <a:lstStyle/>
          <a:p>
            <a:r>
              <a:rPr lang="zh-CN" altLang="en-US" sz="2800" b="1" dirty="0" smtClean="0">
                <a:solidFill>
                  <a:schemeClr val="accent2"/>
                </a:solidFill>
              </a:rPr>
              <a:t>美术</a:t>
            </a:r>
            <a:endParaRPr lang="zh-CN" altLang="en-US" sz="2800" b="1" dirty="0">
              <a:solidFill>
                <a:schemeClr val="accent2"/>
              </a:solidFill>
            </a:endParaRPr>
          </a:p>
        </p:txBody>
      </p:sp>
      <p:sp>
        <p:nvSpPr>
          <p:cNvPr id="12" name="椭圆 11"/>
          <p:cNvSpPr/>
          <p:nvPr/>
        </p:nvSpPr>
        <p:spPr>
          <a:xfrm>
            <a:off x="3359339" y="2277537"/>
            <a:ext cx="2106852" cy="1720052"/>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898296" y="2750365"/>
            <a:ext cx="1394910" cy="954107"/>
          </a:xfrm>
          <a:prstGeom prst="rect">
            <a:avLst/>
          </a:prstGeom>
          <a:noFill/>
        </p:spPr>
        <p:txBody>
          <a:bodyPr wrap="square" rtlCol="0">
            <a:spAutoFit/>
          </a:bodyPr>
          <a:lstStyle/>
          <a:p>
            <a:r>
              <a:rPr lang="zh-CN" altLang="en-US" sz="2800" b="1" dirty="0">
                <a:solidFill>
                  <a:schemeClr val="accent2"/>
                </a:solidFill>
              </a:rPr>
              <a:t>信</a:t>
            </a:r>
            <a:r>
              <a:rPr lang="zh-CN" altLang="en-US" sz="2800" b="1" dirty="0" smtClean="0">
                <a:solidFill>
                  <a:schemeClr val="accent2"/>
                </a:solidFill>
              </a:rPr>
              <a:t>息</a:t>
            </a:r>
            <a:endParaRPr lang="en-US" altLang="zh-CN" sz="2800" b="1" dirty="0" smtClean="0">
              <a:solidFill>
                <a:schemeClr val="accent2"/>
              </a:solidFill>
            </a:endParaRPr>
          </a:p>
          <a:p>
            <a:r>
              <a:rPr lang="zh-CN" altLang="en-US" sz="2800" b="1" dirty="0" smtClean="0">
                <a:solidFill>
                  <a:schemeClr val="accent2"/>
                </a:solidFill>
              </a:rPr>
              <a:t>技术</a:t>
            </a:r>
            <a:endParaRPr lang="zh-CN" altLang="en-US" sz="2800" b="1" dirty="0">
              <a:solidFill>
                <a:schemeClr val="accent2"/>
              </a:solidFill>
            </a:endParaRPr>
          </a:p>
        </p:txBody>
      </p:sp>
      <p:sp>
        <p:nvSpPr>
          <p:cNvPr id="15" name="椭圆 14"/>
          <p:cNvSpPr/>
          <p:nvPr/>
        </p:nvSpPr>
        <p:spPr>
          <a:xfrm>
            <a:off x="6081460" y="3572820"/>
            <a:ext cx="2247077" cy="164600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823235" y="2155866"/>
            <a:ext cx="407216" cy="523220"/>
          </a:xfrm>
          <a:prstGeom prst="rect">
            <a:avLst/>
          </a:prstGeom>
          <a:noFill/>
        </p:spPr>
        <p:txBody>
          <a:bodyPr wrap="square" rtlCol="0">
            <a:spAutoFit/>
          </a:bodyPr>
          <a:lstStyle/>
          <a:p>
            <a:r>
              <a:rPr lang="en-US" altLang="zh-CN" sz="2800" b="1" dirty="0" smtClean="0">
                <a:solidFill>
                  <a:schemeClr val="accent2"/>
                </a:solidFill>
              </a:rPr>
              <a:t>...</a:t>
            </a:r>
            <a:endParaRPr lang="zh-CN" altLang="en-US" sz="2800" b="1" dirty="0">
              <a:solidFill>
                <a:schemeClr val="accent2"/>
              </a:solidFill>
            </a:endParaRPr>
          </a:p>
        </p:txBody>
      </p:sp>
      <p:sp>
        <p:nvSpPr>
          <p:cNvPr id="18" name="椭圆 17"/>
          <p:cNvSpPr/>
          <p:nvPr/>
        </p:nvSpPr>
        <p:spPr>
          <a:xfrm>
            <a:off x="6690586" y="2214839"/>
            <a:ext cx="2106852" cy="178275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162501" y="2857241"/>
            <a:ext cx="1331574" cy="523220"/>
          </a:xfrm>
          <a:prstGeom prst="rect">
            <a:avLst/>
          </a:prstGeom>
          <a:noFill/>
        </p:spPr>
        <p:txBody>
          <a:bodyPr wrap="square" rtlCol="0">
            <a:spAutoFit/>
          </a:bodyPr>
          <a:lstStyle/>
          <a:p>
            <a:r>
              <a:rPr lang="zh-CN" altLang="en-US" sz="2800" b="1" dirty="0">
                <a:solidFill>
                  <a:schemeClr val="accent2"/>
                </a:solidFill>
              </a:rPr>
              <a:t>心理学</a:t>
            </a:r>
            <a:endParaRPr lang="zh-CN" altLang="en-US" sz="2800" b="1" dirty="0">
              <a:solidFill>
                <a:schemeClr val="accent2"/>
              </a:solidFill>
            </a:endParaRPr>
          </a:p>
        </p:txBody>
      </p:sp>
      <p:cxnSp>
        <p:nvCxnSpPr>
          <p:cNvPr id="20" name="直接箭头连接符 19"/>
          <p:cNvCxnSpPr>
            <a:stCxn id="19" idx="3"/>
          </p:cNvCxnSpPr>
          <p:nvPr/>
        </p:nvCxnSpPr>
        <p:spPr>
          <a:xfrm flipV="1">
            <a:off x="8494075" y="2755779"/>
            <a:ext cx="612895" cy="36307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46503" y="2412256"/>
            <a:ext cx="2952712" cy="646331"/>
          </a:xfrm>
          <a:prstGeom prst="rect">
            <a:avLst/>
          </a:prstGeom>
          <a:noFill/>
        </p:spPr>
        <p:txBody>
          <a:bodyPr wrap="square" rtlCol="0">
            <a:spAutoFit/>
          </a:bodyPr>
          <a:lstStyle/>
          <a:p>
            <a:r>
              <a:rPr lang="zh-CN" altLang="en-US" b="1" dirty="0" smtClean="0">
                <a:solidFill>
                  <a:schemeClr val="accent2"/>
                </a:solidFill>
              </a:rPr>
              <a:t>    学会合作。在小组合作中感受冲突、共鸣带来的体验。</a:t>
            </a:r>
            <a:endParaRPr lang="zh-CN" altLang="en-US" b="1" dirty="0">
              <a:solidFill>
                <a:schemeClr val="accent2"/>
              </a:solidFill>
            </a:endParaRPr>
          </a:p>
        </p:txBody>
      </p:sp>
      <p:grpSp>
        <p:nvGrpSpPr>
          <p:cNvPr id="22" name="组合 21"/>
          <p:cNvGrpSpPr/>
          <p:nvPr/>
        </p:nvGrpSpPr>
        <p:grpSpPr>
          <a:xfrm>
            <a:off x="5037316" y="2869121"/>
            <a:ext cx="2461954" cy="1795338"/>
            <a:chOff x="910630" y="3803719"/>
            <a:chExt cx="2461634" cy="1795338"/>
          </a:xfrm>
        </p:grpSpPr>
        <p:sp>
          <p:nvSpPr>
            <p:cNvPr id="23" name="椭圆 22"/>
            <p:cNvSpPr/>
            <p:nvPr/>
          </p:nvSpPr>
          <p:spPr>
            <a:xfrm>
              <a:off x="910630" y="3803719"/>
              <a:ext cx="2106578" cy="1795338"/>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1359620" y="4224334"/>
              <a:ext cx="2012644" cy="954107"/>
            </a:xfrm>
            <a:prstGeom prst="rect">
              <a:avLst/>
            </a:prstGeom>
            <a:noFill/>
          </p:spPr>
          <p:txBody>
            <a:bodyPr wrap="square" rtlCol="0">
              <a:spAutoFit/>
            </a:bodyPr>
            <a:lstStyle/>
            <a:p>
              <a:r>
                <a:rPr lang="zh-CN" altLang="en-US" sz="2800" b="1" dirty="0" smtClean="0">
                  <a:solidFill>
                    <a:schemeClr val="accent2"/>
                  </a:solidFill>
                </a:rPr>
                <a:t>基于问</a:t>
              </a:r>
              <a:endParaRPr lang="en-US" altLang="zh-CN" sz="2800" b="1" dirty="0" smtClean="0">
                <a:solidFill>
                  <a:schemeClr val="accent2"/>
                </a:solidFill>
              </a:endParaRPr>
            </a:p>
            <a:p>
              <a:r>
                <a:rPr lang="zh-CN" altLang="en-US" sz="2800" b="1" dirty="0" smtClean="0">
                  <a:solidFill>
                    <a:schemeClr val="accent2"/>
                  </a:solidFill>
                </a:rPr>
                <a:t>题解决</a:t>
              </a:r>
              <a:endParaRPr lang="zh-CN" altLang="en-US" sz="2800" b="1" dirty="0">
                <a:solidFill>
                  <a:schemeClr val="accent2"/>
                </a:solidFill>
              </a:endParaRPr>
            </a:p>
          </p:txBody>
        </p:sp>
      </p:grpSp>
      <p:cxnSp>
        <p:nvCxnSpPr>
          <p:cNvPr id="25" name="直接箭头连接符 24"/>
          <p:cNvCxnSpPr/>
          <p:nvPr/>
        </p:nvCxnSpPr>
        <p:spPr>
          <a:xfrm flipH="1" flipV="1">
            <a:off x="2968503" y="2679086"/>
            <a:ext cx="695849" cy="32765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6627" y="2090551"/>
            <a:ext cx="2952712" cy="923330"/>
          </a:xfrm>
          <a:prstGeom prst="rect">
            <a:avLst/>
          </a:prstGeom>
          <a:noFill/>
        </p:spPr>
        <p:txBody>
          <a:bodyPr wrap="square" rtlCol="0">
            <a:spAutoFit/>
          </a:bodyPr>
          <a:lstStyle/>
          <a:p>
            <a:r>
              <a:rPr lang="zh-CN" altLang="en-US" b="1" dirty="0" smtClean="0">
                <a:solidFill>
                  <a:schemeClr val="accent2"/>
                </a:solidFill>
              </a:rPr>
              <a:t>   为学生的</a:t>
            </a:r>
            <a:r>
              <a:rPr lang="en-US" altLang="zh-CN" b="1" dirty="0" smtClean="0">
                <a:solidFill>
                  <a:schemeClr val="accent2"/>
                </a:solidFill>
              </a:rPr>
              <a:t>Show time</a:t>
            </a:r>
            <a:r>
              <a:rPr lang="zh-CN" altLang="en-US" b="1" dirty="0" smtClean="0">
                <a:solidFill>
                  <a:schemeClr val="accent2"/>
                </a:solidFill>
              </a:rPr>
              <a:t>制作剪辑视频，制作进美篇</a:t>
            </a:r>
            <a:r>
              <a:rPr lang="en-US" altLang="zh-CN" b="1" dirty="0" smtClean="0">
                <a:solidFill>
                  <a:schemeClr val="accent2"/>
                </a:solidFill>
              </a:rPr>
              <a:t>App</a:t>
            </a:r>
            <a:r>
              <a:rPr lang="zh-CN" altLang="en-US" b="1" dirty="0" smtClean="0">
                <a:solidFill>
                  <a:schemeClr val="accent2"/>
                </a:solidFill>
              </a:rPr>
              <a:t>平台。</a:t>
            </a:r>
            <a:endParaRPr lang="zh-CN" altLang="en-US" b="1" dirty="0">
              <a:solidFill>
                <a:schemeClr val="accent2"/>
              </a:solidFill>
            </a:endParaRPr>
          </a:p>
        </p:txBody>
      </p:sp>
      <p:cxnSp>
        <p:nvCxnSpPr>
          <p:cNvPr id="28" name="直接箭头连接符 27"/>
          <p:cNvCxnSpPr/>
          <p:nvPr/>
        </p:nvCxnSpPr>
        <p:spPr>
          <a:xfrm flipH="1">
            <a:off x="3810943" y="4552187"/>
            <a:ext cx="784809" cy="112273"/>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6005" y="4066699"/>
            <a:ext cx="3275438" cy="1200329"/>
          </a:xfrm>
          <a:prstGeom prst="rect">
            <a:avLst/>
          </a:prstGeom>
          <a:noFill/>
        </p:spPr>
        <p:txBody>
          <a:bodyPr wrap="square" rtlCol="0">
            <a:spAutoFit/>
          </a:bodyPr>
          <a:lstStyle/>
          <a:p>
            <a:r>
              <a:rPr lang="zh-CN" altLang="en-US" b="1" dirty="0" smtClean="0">
                <a:solidFill>
                  <a:schemeClr val="accent2"/>
                </a:solidFill>
              </a:rPr>
              <a:t>     </a:t>
            </a:r>
            <a:r>
              <a:rPr lang="zh-CN" altLang="en-US" b="1" dirty="0">
                <a:solidFill>
                  <a:schemeClr val="accent2"/>
                </a:solidFill>
              </a:rPr>
              <a:t>根据自己个性准备自画像、泥塑等作品帮助自我表达；根据自己梦想的职业设计服饰、道具等装扮。</a:t>
            </a:r>
            <a:endParaRPr lang="zh-CN" altLang="en-US" b="1" dirty="0">
              <a:solidFill>
                <a:schemeClr val="accent2"/>
              </a:solidFill>
            </a:endParaRPr>
          </a:p>
        </p:txBody>
      </p:sp>
      <p:sp>
        <p:nvSpPr>
          <p:cNvPr id="30" name="TextBox 29"/>
          <p:cNvSpPr txBox="1"/>
          <p:nvPr/>
        </p:nvSpPr>
        <p:spPr>
          <a:xfrm>
            <a:off x="8779253" y="4223601"/>
            <a:ext cx="2952712" cy="923330"/>
          </a:xfrm>
          <a:prstGeom prst="rect">
            <a:avLst/>
          </a:prstGeom>
          <a:noFill/>
        </p:spPr>
        <p:txBody>
          <a:bodyPr wrap="square" rtlCol="0">
            <a:spAutoFit/>
          </a:bodyPr>
          <a:lstStyle/>
          <a:p>
            <a:r>
              <a:rPr lang="zh-CN" altLang="en-US" b="1" dirty="0" smtClean="0">
                <a:solidFill>
                  <a:schemeClr val="accent2"/>
                </a:solidFill>
              </a:rPr>
              <a:t>    围绕梦想进行理解性输入，不断进行准确有序多元表达；撰写计划书和演讲稿。</a:t>
            </a:r>
            <a:endParaRPr lang="zh-CN" altLang="en-US" b="1" dirty="0">
              <a:solidFill>
                <a:schemeClr val="accent2"/>
              </a:solidFill>
            </a:endParaRPr>
          </a:p>
        </p:txBody>
      </p:sp>
      <p:cxnSp>
        <p:nvCxnSpPr>
          <p:cNvPr id="31" name="直接箭头连接符 30"/>
          <p:cNvCxnSpPr/>
          <p:nvPr/>
        </p:nvCxnSpPr>
        <p:spPr>
          <a:xfrm>
            <a:off x="7972555" y="4323564"/>
            <a:ext cx="806698" cy="138886"/>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Shape 1"/>
          <p:cNvSpPr/>
          <p:nvPr/>
        </p:nvSpPr>
        <p:spPr>
          <a:xfrm rot="5400000">
            <a:off x="1173936" y="2583410"/>
            <a:ext cx="928226" cy="2562548"/>
          </a:xfrm>
          <a:prstGeom prst="corner">
            <a:avLst>
              <a:gd name="adj1" fmla="val 16120"/>
              <a:gd name="adj2" fmla="val 16110"/>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L-Shape 8"/>
          <p:cNvSpPr/>
          <p:nvPr/>
        </p:nvSpPr>
        <p:spPr>
          <a:xfrm rot="5400000">
            <a:off x="4133805" y="2082599"/>
            <a:ext cx="928226" cy="2562548"/>
          </a:xfrm>
          <a:prstGeom prst="corner">
            <a:avLst>
              <a:gd name="adj1" fmla="val 16120"/>
              <a:gd name="adj2" fmla="val 16110"/>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L-Shape 11"/>
          <p:cNvSpPr/>
          <p:nvPr/>
        </p:nvSpPr>
        <p:spPr>
          <a:xfrm rot="5400000">
            <a:off x="7088538" y="1562345"/>
            <a:ext cx="928226" cy="2562548"/>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L-Shape 14"/>
          <p:cNvSpPr/>
          <p:nvPr/>
        </p:nvSpPr>
        <p:spPr>
          <a:xfrm rot="5400000">
            <a:off x="10048407" y="1112430"/>
            <a:ext cx="928226" cy="2562548"/>
          </a:xfrm>
          <a:prstGeom prst="corner">
            <a:avLst>
              <a:gd name="adj1" fmla="val 16120"/>
              <a:gd name="adj2" fmla="val 16110"/>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TextBox 21"/>
          <p:cNvSpPr txBox="1"/>
          <p:nvPr/>
        </p:nvSpPr>
        <p:spPr>
          <a:xfrm>
            <a:off x="513099" y="3571818"/>
            <a:ext cx="2445498" cy="2162625"/>
          </a:xfrm>
          <a:prstGeom prst="rect">
            <a:avLst/>
          </a:prstGeom>
          <a:noFill/>
        </p:spPr>
        <p:txBody>
          <a:bodyPr wrap="square" lIns="109710" tIns="54855" rIns="109710" bIns="54855" rtlCol="0">
            <a:spAutoFit/>
          </a:bodyPr>
          <a:lstStyle/>
          <a:p>
            <a:pPr>
              <a:lnSpc>
                <a:spcPts val="1600"/>
              </a:lnSpc>
            </a:pPr>
            <a:r>
              <a:rPr lang="zh-CN" altLang="en-US" sz="1600" b="1" dirty="0">
                <a:solidFill>
                  <a:srgbClr val="FF0000"/>
                </a:solidFill>
                <a:sym typeface="字魂105号-简雅黑" panose="00000500000000000000" pitchFamily="2" charset="-122"/>
              </a:rPr>
              <a:t>学</a:t>
            </a:r>
            <a:r>
              <a:rPr lang="zh-CN" altLang="en-US" sz="1600" b="1" dirty="0" smtClean="0">
                <a:solidFill>
                  <a:srgbClr val="FF0000"/>
                </a:solidFill>
                <a:sym typeface="字魂105号-简雅黑" panose="00000500000000000000" pitchFamily="2" charset="-122"/>
              </a:rPr>
              <a:t>生成果评估</a:t>
            </a:r>
            <a:r>
              <a:rPr lang="en-US" altLang="zh-CN" sz="1600" b="1" dirty="0" smtClean="0">
                <a:solidFill>
                  <a:srgbClr val="FF0000"/>
                </a:solidFill>
                <a:sym typeface="字魂105号-简雅黑" panose="00000500000000000000" pitchFamily="2" charset="-122"/>
              </a:rPr>
              <a:t>1</a:t>
            </a:r>
            <a:r>
              <a:rPr lang="zh-CN" altLang="en-US" sz="1600" b="1" dirty="0" smtClean="0">
                <a:solidFill>
                  <a:srgbClr val="FF0000"/>
                </a:solidFill>
                <a:sym typeface="字魂105号-简雅黑" panose="00000500000000000000" pitchFamily="2" charset="-122"/>
              </a:rPr>
              <a:t>：</a:t>
            </a:r>
            <a:endParaRPr lang="en-US" altLang="zh-CN" sz="1600" b="1" dirty="0" smtClean="0">
              <a:solidFill>
                <a:srgbClr val="FF0000"/>
              </a:solidFill>
              <a:sym typeface="字魂105号-简雅黑" panose="00000500000000000000" pitchFamily="2" charset="-122"/>
            </a:endParaRPr>
          </a:p>
          <a:p>
            <a:pPr>
              <a:lnSpc>
                <a:spcPts val="1600"/>
              </a:lnSpc>
            </a:pPr>
            <a:r>
              <a:rPr lang="zh-CN" altLang="en-US" sz="1600" b="1" dirty="0" smtClean="0">
                <a:sym typeface="字魂105号-简雅黑" panose="00000500000000000000" pitchFamily="2" charset="-122"/>
              </a:rPr>
              <a:t>学</a:t>
            </a:r>
            <a:r>
              <a:rPr lang="zh-CN" altLang="en-US" sz="1600" b="1" dirty="0">
                <a:sym typeface="字魂105号-简雅黑" panose="00000500000000000000" pitchFamily="2" charset="-122"/>
              </a:rPr>
              <a:t>生能够围绕梦想主题进行理解性输入，能够正确掌握并表达</a:t>
            </a:r>
            <a:r>
              <a:rPr lang="en-US" sz="1600" b="1" dirty="0">
                <a:sym typeface="字魂105号-简雅黑" panose="00000500000000000000" pitchFamily="2" charset="-122"/>
              </a:rPr>
              <a:t>astronaut，football player， dancer， pianist， scientist，artist</a:t>
            </a:r>
            <a:r>
              <a:rPr lang="zh-CN" altLang="en-US" sz="1600" b="1" dirty="0">
                <a:sym typeface="字魂105号-简雅黑" panose="00000500000000000000" pitchFamily="2" charset="-122"/>
              </a:rPr>
              <a:t>等职业类相关名词和谈论梦想的相关句型。</a:t>
            </a:r>
            <a:endParaRPr lang="en-US" sz="1600" b="1" dirty="0">
              <a:sym typeface="字魂105号-简雅黑" panose="00000500000000000000" pitchFamily="2" charset="-122"/>
            </a:endParaRPr>
          </a:p>
        </p:txBody>
      </p:sp>
      <p:sp>
        <p:nvSpPr>
          <p:cNvPr id="23" name="TextBox 22"/>
          <p:cNvSpPr txBox="1"/>
          <p:nvPr/>
        </p:nvSpPr>
        <p:spPr>
          <a:xfrm>
            <a:off x="6467807" y="2611524"/>
            <a:ext cx="2530172" cy="2267847"/>
          </a:xfrm>
          <a:prstGeom prst="rect">
            <a:avLst/>
          </a:prstGeom>
          <a:noFill/>
        </p:spPr>
        <p:txBody>
          <a:bodyPr wrap="square" lIns="109710" tIns="54855" rIns="109710" bIns="54855" rtlCol="0">
            <a:spAutoFit/>
          </a:bodyPr>
          <a:lstStyle/>
          <a:p>
            <a:pPr>
              <a:lnSpc>
                <a:spcPts val="1600"/>
              </a:lnSpc>
            </a:pPr>
            <a:r>
              <a:rPr lang="zh-CN" altLang="en-US" sz="1600" b="1" dirty="0">
                <a:solidFill>
                  <a:srgbClr val="FF0000"/>
                </a:solidFill>
                <a:sym typeface="字魂105号-简雅黑" panose="00000500000000000000" pitchFamily="2" charset="-122"/>
              </a:rPr>
              <a:t>学生成果评</a:t>
            </a:r>
            <a:r>
              <a:rPr lang="zh-CN" altLang="en-US" sz="1600" b="1" dirty="0" smtClean="0">
                <a:solidFill>
                  <a:srgbClr val="FF0000"/>
                </a:solidFill>
                <a:sym typeface="字魂105号-简雅黑" panose="00000500000000000000" pitchFamily="2" charset="-122"/>
              </a:rPr>
              <a:t>估</a:t>
            </a:r>
            <a:r>
              <a:rPr lang="en-US" altLang="zh-CN" sz="1600" b="1" dirty="0" smtClean="0">
                <a:solidFill>
                  <a:srgbClr val="FF0000"/>
                </a:solidFill>
                <a:sym typeface="字魂105号-简雅黑" panose="00000500000000000000" pitchFamily="2" charset="-122"/>
              </a:rPr>
              <a:t>3</a:t>
            </a:r>
            <a:r>
              <a:rPr lang="zh-CN" altLang="en-US" sz="1600" b="1" dirty="0" smtClean="0">
                <a:solidFill>
                  <a:srgbClr val="FF0000"/>
                </a:solidFill>
                <a:sym typeface="字魂105号-简雅黑" panose="00000500000000000000" pitchFamily="2" charset="-122"/>
              </a:rPr>
              <a:t>：</a:t>
            </a:r>
            <a:endParaRPr lang="en-US" altLang="zh-CN" sz="1600" b="1" dirty="0">
              <a:solidFill>
                <a:srgbClr val="FF0000"/>
              </a:solidFill>
              <a:sym typeface="字魂105号-简雅黑" panose="00000500000000000000" pitchFamily="2" charset="-122"/>
            </a:endParaRPr>
          </a:p>
          <a:p>
            <a:pPr algn="ctr">
              <a:lnSpc>
                <a:spcPct val="110000"/>
              </a:lnSpc>
            </a:pPr>
            <a:r>
              <a:rPr lang="zh-CN" altLang="en-US" sz="1600" b="1" dirty="0" smtClean="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学</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生能主动搜集生活中与本单元主题相关的信息，如职业、职业特性、实现梦想需要努力的方面等等，并为自己制定一份梦想计划书，掌握观点</a:t>
            </a:r>
            <a:r>
              <a:rPr lang="en-US" altLang="zh-CN"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理由</a:t>
            </a:r>
            <a:r>
              <a:rPr lang="en-US" altLang="zh-CN"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计划</a:t>
            </a:r>
            <a:r>
              <a:rPr lang="en-US" altLang="zh-CN"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观</a:t>
            </a:r>
            <a:r>
              <a:rPr lang="zh-CN" altLang="en-US" sz="1600" b="1" dirty="0" smtClean="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点陈</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述方式</a:t>
            </a:r>
            <a:r>
              <a:rPr lang="zh-CN" altLang="en-US" sz="1600" b="1" dirty="0" smtClean="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a:t>
            </a:r>
            <a:endParaRPr lang="en-US" sz="1100"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4" name="TextBox 23"/>
          <p:cNvSpPr txBox="1"/>
          <p:nvPr/>
        </p:nvSpPr>
        <p:spPr>
          <a:xfrm>
            <a:off x="9468039" y="2164688"/>
            <a:ext cx="2088962" cy="2277528"/>
          </a:xfrm>
          <a:prstGeom prst="rect">
            <a:avLst/>
          </a:prstGeom>
          <a:noFill/>
        </p:spPr>
        <p:txBody>
          <a:bodyPr wrap="square" lIns="109710" tIns="54855" rIns="109710" bIns="54855" rtlCol="0">
            <a:spAutoFit/>
          </a:bodyPr>
          <a:lstStyle/>
          <a:p>
            <a:pPr>
              <a:lnSpc>
                <a:spcPct val="110000"/>
              </a:lnSpc>
            </a:pPr>
            <a:r>
              <a:rPr lang="zh-CN" altLang="en-US" sz="1600" b="1" dirty="0">
                <a:solidFill>
                  <a:srgbClr val="FF0000"/>
                </a:solidFill>
                <a:sym typeface="字魂105号-简雅黑" panose="00000500000000000000" pitchFamily="2" charset="-122"/>
              </a:rPr>
              <a:t>学生成果评</a:t>
            </a:r>
            <a:r>
              <a:rPr lang="zh-CN" altLang="en-US" sz="1600" b="1" dirty="0" smtClean="0">
                <a:solidFill>
                  <a:srgbClr val="FF0000"/>
                </a:solidFill>
                <a:sym typeface="字魂105号-简雅黑" panose="00000500000000000000" pitchFamily="2" charset="-122"/>
              </a:rPr>
              <a:t>估</a:t>
            </a:r>
            <a:r>
              <a:rPr lang="en-US" altLang="zh-CN" sz="1600" b="1" dirty="0" smtClean="0">
                <a:solidFill>
                  <a:srgbClr val="FF0000"/>
                </a:solidFill>
                <a:sym typeface="字魂105号-简雅黑" panose="00000500000000000000" pitchFamily="2" charset="-122"/>
              </a:rPr>
              <a:t>4</a:t>
            </a:r>
            <a:r>
              <a:rPr lang="zh-CN" altLang="en-US" sz="1600" b="1" dirty="0" smtClean="0">
                <a:solidFill>
                  <a:srgbClr val="FF0000"/>
                </a:solidFill>
                <a:sym typeface="字魂105号-简雅黑" panose="00000500000000000000" pitchFamily="2" charset="-122"/>
              </a:rPr>
              <a:t>：</a:t>
            </a:r>
            <a:endParaRPr lang="en-US" altLang="zh-CN" sz="1600" b="1" dirty="0" smtClean="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a:p>
            <a:pPr>
              <a:lnSpc>
                <a:spcPct val="110000"/>
              </a:lnSpc>
            </a:pPr>
            <a:r>
              <a:rPr lang="zh-CN" altLang="en-US" sz="1600" b="1" dirty="0" smtClean="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学</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生能结合梦想计划书、小视频等资料撰写演讲稿，并搭配能体现梦想职业特性的服装和道具，登上梦想舞台</a:t>
            </a:r>
            <a:r>
              <a:rPr lang="zh-CN" altLang="en-US" sz="1600" b="1" dirty="0" smtClean="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，至少用两种时态分</a:t>
            </a:r>
            <a:r>
              <a:rPr lang="zh-CN" altLang="en-US" sz="1600" b="1" dirty="0">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享自己的梦想。</a:t>
            </a:r>
            <a:endParaRPr lang="en-US" sz="1100" dirty="0" err="1">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6" name="TextBox 25"/>
          <p:cNvSpPr txBox="1"/>
          <p:nvPr/>
        </p:nvSpPr>
        <p:spPr>
          <a:xfrm>
            <a:off x="-40343" y="3012114"/>
            <a:ext cx="2998939" cy="415480"/>
          </a:xfrm>
          <a:prstGeom prst="rect">
            <a:avLst/>
          </a:prstGeom>
          <a:noFill/>
        </p:spPr>
        <p:txBody>
          <a:bodyPr wrap="square" lIns="109710" tIns="54855" rIns="109710" bIns="54855" rtlCol="0">
            <a:spAutoFit/>
          </a:bodyPr>
          <a:lstStyle/>
          <a:p>
            <a:pPr algn="r">
              <a:lnSpc>
                <a:spcPct val="110000"/>
              </a:lnSpc>
            </a:pPr>
            <a:r>
              <a:rPr lang="en-US"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Start with a dream</a:t>
            </a:r>
            <a:endParaRPr lang="en-US"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27" name="TextBox 26"/>
          <p:cNvSpPr txBox="1"/>
          <p:nvPr/>
        </p:nvSpPr>
        <p:spPr>
          <a:xfrm>
            <a:off x="2843049" y="2489182"/>
            <a:ext cx="2812197" cy="415480"/>
          </a:xfrm>
          <a:prstGeom prst="rect">
            <a:avLst/>
          </a:prstGeom>
          <a:noFill/>
        </p:spPr>
        <p:txBody>
          <a:bodyPr wrap="square" lIns="109710" tIns="54855" rIns="109710" bIns="54855" rtlCol="0">
            <a:spAutoFit/>
          </a:bodyPr>
          <a:lstStyle/>
          <a:p>
            <a:pPr algn="r">
              <a:lnSpc>
                <a:spcPct val="110000"/>
              </a:lnSpc>
            </a:pPr>
            <a:r>
              <a:rPr lang="en-US" b="1" dirty="0" smtClean="0">
                <a:solidFill>
                  <a:schemeClr val="accent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Chase the dream</a:t>
            </a:r>
            <a:endParaRPr lang="en-US" b="1" dirty="0">
              <a:solidFill>
                <a:schemeClr val="accent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28" name="TextBox 27"/>
          <p:cNvSpPr txBox="1"/>
          <p:nvPr/>
        </p:nvSpPr>
        <p:spPr>
          <a:xfrm>
            <a:off x="5705308" y="1942286"/>
            <a:ext cx="3185095" cy="415480"/>
          </a:xfrm>
          <a:prstGeom prst="rect">
            <a:avLst/>
          </a:prstGeom>
          <a:noFill/>
        </p:spPr>
        <p:txBody>
          <a:bodyPr wrap="square" lIns="109710" tIns="54855" rIns="109710" bIns="54855" rtlCol="0">
            <a:spAutoFit/>
          </a:bodyPr>
          <a:lstStyle/>
          <a:p>
            <a:pPr algn="r">
              <a:lnSpc>
                <a:spcPct val="110000"/>
              </a:lnSpc>
            </a:pPr>
            <a:r>
              <a:rPr lang="en-US" b="1" dirty="0" smtClean="0">
                <a:solidFill>
                  <a:schemeClr val="accent3"/>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Realize the dream</a:t>
            </a:r>
            <a:endParaRPr lang="en-US" b="1" dirty="0">
              <a:solidFill>
                <a:schemeClr val="accent3"/>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29" name="TextBox 28"/>
          <p:cNvSpPr txBox="1"/>
          <p:nvPr/>
        </p:nvSpPr>
        <p:spPr>
          <a:xfrm>
            <a:off x="9149327" y="1493365"/>
            <a:ext cx="2583820" cy="415480"/>
          </a:xfrm>
          <a:prstGeom prst="rect">
            <a:avLst/>
          </a:prstGeom>
          <a:noFill/>
        </p:spPr>
        <p:txBody>
          <a:bodyPr wrap="square" lIns="109710" tIns="54855" rIns="109710" bIns="54855" rtlCol="0">
            <a:spAutoFit/>
          </a:bodyPr>
          <a:lstStyle/>
          <a:p>
            <a:pPr algn="r">
              <a:lnSpc>
                <a:spcPct val="110000"/>
              </a:lnSpc>
            </a:pPr>
            <a:r>
              <a:rPr lang="en-US" b="1" dirty="0" smtClean="0">
                <a:solidFill>
                  <a:schemeClr val="accent4"/>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Share the dream</a:t>
            </a:r>
            <a:endParaRPr lang="en-US" b="1" dirty="0">
              <a:solidFill>
                <a:schemeClr val="accent4"/>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pSp>
        <p:nvGrpSpPr>
          <p:cNvPr id="37" name="Group 36"/>
          <p:cNvGrpSpPr>
            <a:grpSpLocks noChangeAspect="1"/>
          </p:cNvGrpSpPr>
          <p:nvPr/>
        </p:nvGrpSpPr>
        <p:grpSpPr>
          <a:xfrm rot="2700000">
            <a:off x="9254583" y="1454303"/>
            <a:ext cx="285248" cy="496960"/>
            <a:chOff x="4732338" y="4783138"/>
            <a:chExt cx="703263" cy="1225550"/>
          </a:xfrm>
          <a:solidFill>
            <a:schemeClr val="accent4"/>
          </a:solidFill>
        </p:grpSpPr>
        <p:sp>
          <p:nvSpPr>
            <p:cNvPr id="38" name="Freeform 37"/>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Freeform 38"/>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Freeform 39"/>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53" name="TextBox 52"/>
          <p:cNvSpPr txBox="1"/>
          <p:nvPr/>
        </p:nvSpPr>
        <p:spPr>
          <a:xfrm>
            <a:off x="825509" y="163371"/>
            <a:ext cx="10331824" cy="1384995"/>
          </a:xfrm>
          <a:prstGeom prst="rect">
            <a:avLst/>
          </a:prstGeom>
          <a:noFill/>
        </p:spPr>
        <p:txBody>
          <a:bodyPr wrap="square" rtlCol="0">
            <a:spAutoFit/>
          </a:bodyPr>
          <a:lstStyle/>
          <a:p>
            <a:r>
              <a:rPr lang="zh-CN" altLang="en-US" sz="2800" b="1" dirty="0" smtClean="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驱动</a:t>
            </a:r>
            <a:r>
              <a:rPr lang="zh-CN" alt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性</a:t>
            </a:r>
            <a:r>
              <a:rPr lang="zh-CN" altLang="en-US" sz="2800" b="1" dirty="0" smtClean="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问题：</a:t>
            </a:r>
            <a:r>
              <a:rPr lang="en-US" altLang="zh-CN" sz="2800" b="1" dirty="0" smtClean="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Everyone has a dream,Do you have a dream?Please work with your team,share your dreams on Dream Stage.</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6" name="矩形 5"/>
          <p:cNvSpPr/>
          <p:nvPr/>
        </p:nvSpPr>
        <p:spPr>
          <a:xfrm>
            <a:off x="3577760" y="3157238"/>
            <a:ext cx="2413661" cy="1815882"/>
          </a:xfrm>
          <a:prstGeom prst="rect">
            <a:avLst/>
          </a:prstGeom>
        </p:spPr>
        <p:txBody>
          <a:bodyPr wrap="square">
            <a:spAutoFit/>
          </a:bodyPr>
          <a:lstStyle/>
          <a:p>
            <a:r>
              <a:rPr lang="zh-CN" altLang="en-US" sz="1600" b="1" dirty="0">
                <a:solidFill>
                  <a:srgbClr val="FF0000"/>
                </a:solidFill>
                <a:sym typeface="字魂105号-简雅黑" panose="00000500000000000000" pitchFamily="2" charset="-122"/>
              </a:rPr>
              <a:t>学生成果评</a:t>
            </a:r>
            <a:r>
              <a:rPr lang="zh-CN" altLang="en-US" sz="1600" b="1" dirty="0" smtClean="0">
                <a:solidFill>
                  <a:srgbClr val="FF0000"/>
                </a:solidFill>
                <a:sym typeface="字魂105号-简雅黑" panose="00000500000000000000" pitchFamily="2" charset="-122"/>
              </a:rPr>
              <a:t>估</a:t>
            </a:r>
            <a:r>
              <a:rPr lang="en-US" altLang="zh-CN" sz="1600" b="1" dirty="0" smtClean="0">
                <a:solidFill>
                  <a:srgbClr val="FF0000"/>
                </a:solidFill>
                <a:sym typeface="字魂105号-简雅黑" panose="00000500000000000000" pitchFamily="2" charset="-122"/>
              </a:rPr>
              <a:t>2</a:t>
            </a:r>
            <a:r>
              <a:rPr lang="zh-CN" altLang="en-US" sz="1600" b="1" dirty="0" smtClean="0">
                <a:solidFill>
                  <a:srgbClr val="FF0000"/>
                </a:solidFill>
                <a:sym typeface="字魂105号-简雅黑" panose="00000500000000000000" pitchFamily="2" charset="-122"/>
              </a:rPr>
              <a:t>：</a:t>
            </a:r>
            <a:endParaRPr lang="en-US" altLang="zh-CN" sz="1600" b="1" dirty="0" smtClean="0"/>
          </a:p>
          <a:p>
            <a:r>
              <a:rPr lang="zh-CN" altLang="en-US" sz="1600" b="1" dirty="0" smtClean="0"/>
              <a:t>学</a:t>
            </a:r>
            <a:r>
              <a:rPr lang="zh-CN" altLang="en-US" sz="1600" b="1" dirty="0"/>
              <a:t>生能够迁移运用核心句型讨论他人梦想并关注自我发展，通过围绕生活中个人梦想的职业，结合自画</a:t>
            </a:r>
            <a:r>
              <a:rPr lang="zh-CN" altLang="en-US" sz="1600" b="1" dirty="0" smtClean="0"/>
              <a:t>像项</a:t>
            </a:r>
            <a:r>
              <a:rPr lang="zh-CN" altLang="en-US" sz="1600" b="1" dirty="0"/>
              <a:t>目表达自我。</a:t>
            </a:r>
            <a:endParaRPr lang="zh-CN" altLang="en-US" sz="1600" b="1" dirty="0"/>
          </a:p>
        </p:txBody>
      </p:sp>
      <p:grpSp>
        <p:nvGrpSpPr>
          <p:cNvPr id="14" name="组合 13"/>
          <p:cNvGrpSpPr/>
          <p:nvPr/>
        </p:nvGrpSpPr>
        <p:grpSpPr>
          <a:xfrm>
            <a:off x="949146" y="437022"/>
            <a:ext cx="9860091" cy="574367"/>
            <a:chOff x="356775" y="1703114"/>
            <a:chExt cx="9860091" cy="574367"/>
          </a:xfrm>
        </p:grpSpPr>
        <p:grpSp>
          <p:nvGrpSpPr>
            <p:cNvPr id="54" name="Group 53"/>
            <p:cNvGrpSpPr/>
            <p:nvPr/>
          </p:nvGrpSpPr>
          <p:grpSpPr>
            <a:xfrm flipV="1">
              <a:off x="425016" y="2231762"/>
              <a:ext cx="7298137" cy="45719"/>
              <a:chOff x="5012716" y="1129776"/>
              <a:chExt cx="3148718" cy="103072"/>
            </a:xfrm>
          </p:grpSpPr>
          <p:sp>
            <p:nvSpPr>
              <p:cNvPr id="55" name="Rounded Rectangle 54"/>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6" name="Rounded Rectangle 55"/>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Rounded Rectangle 56"/>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45" name="矩形 44"/>
            <p:cNvSpPr/>
            <p:nvPr/>
          </p:nvSpPr>
          <p:spPr>
            <a:xfrm>
              <a:off x="356775" y="1703114"/>
              <a:ext cx="9860091" cy="523220"/>
            </a:xfrm>
            <a:prstGeom prst="rect">
              <a:avLst/>
            </a:prstGeom>
          </p:spPr>
          <p:txBody>
            <a:bodyPr wrap="square">
              <a:spAutoFit/>
            </a:bodyPr>
            <a:lstStyle/>
            <a:p>
              <a:r>
                <a:rPr lang="zh-CN" altLang="en-US" sz="2800" b="1" dirty="0" smtClean="0">
                  <a:solidFill>
                    <a:srgbClr val="FF0000"/>
                  </a:solidFill>
                  <a:sym typeface="字魂105号-简雅黑" panose="00000500000000000000" pitchFamily="2" charset="-122"/>
                </a:rPr>
                <a:t>公开成果：</a:t>
              </a:r>
              <a:r>
                <a:rPr lang="en-US" altLang="zh-CN" sz="2800" b="1" dirty="0" smtClean="0"/>
                <a:t>Share the dreams on Dream Stage</a:t>
              </a:r>
              <a:endParaRPr lang="en-US" altLang="zh-CN" sz="2800" b="1" dirty="0" smtClean="0"/>
            </a:p>
          </p:txBody>
        </p:sp>
      </p:grpSp>
      <p:sp>
        <p:nvSpPr>
          <p:cNvPr id="47" name="矩形 46"/>
          <p:cNvSpPr/>
          <p:nvPr/>
        </p:nvSpPr>
        <p:spPr>
          <a:xfrm>
            <a:off x="1061375" y="1042384"/>
            <a:ext cx="9860091" cy="400110"/>
          </a:xfrm>
          <a:prstGeom prst="rect">
            <a:avLst/>
          </a:prstGeom>
        </p:spPr>
        <p:txBody>
          <a:bodyPr wrap="square">
            <a:spAutoFit/>
          </a:bodyPr>
          <a:lstStyle/>
          <a:p>
            <a:r>
              <a:rPr lang="zh-CN" altLang="en-US" sz="2000" b="1" dirty="0" smtClean="0">
                <a:solidFill>
                  <a:srgbClr val="FF0000"/>
                </a:solidFill>
                <a:sym typeface="字魂105号-简雅黑" panose="00000500000000000000" pitchFamily="2" charset="-122"/>
              </a:rPr>
              <a:t>形</a:t>
            </a:r>
            <a:r>
              <a:rPr lang="zh-CN" altLang="en-US" sz="2000" b="1" dirty="0">
                <a:solidFill>
                  <a:srgbClr val="FF0000"/>
                </a:solidFill>
                <a:sym typeface="字魂105号-简雅黑" panose="00000500000000000000" pitchFamily="2" charset="-122"/>
              </a:rPr>
              <a:t>成与修订成果：</a:t>
            </a:r>
            <a:r>
              <a:rPr lang="zh-CN" altLang="en-US" sz="2000" b="1" dirty="0">
                <a:sym typeface="字魂105号-简雅黑" panose="00000500000000000000" pitchFamily="2" charset="-122"/>
              </a:rPr>
              <a:t>写作、演讲稿、自画像、梦想计划书</a:t>
            </a:r>
            <a:r>
              <a:rPr lang="zh-CN" altLang="en-US" sz="2000" b="1" dirty="0" smtClean="0">
                <a:sym typeface="字魂105号-简雅黑" panose="00000500000000000000" pitchFamily="2" charset="-122"/>
              </a:rPr>
              <a:t>等</a:t>
            </a:r>
            <a:endParaRPr lang="en-US" altLang="zh-CN" sz="2000" b="1" dirty="0" smtClean="0"/>
          </a:p>
        </p:txBody>
      </p:sp>
      <p:grpSp>
        <p:nvGrpSpPr>
          <p:cNvPr id="48" name="Group 21"/>
          <p:cNvGrpSpPr/>
          <p:nvPr/>
        </p:nvGrpSpPr>
        <p:grpSpPr>
          <a:xfrm>
            <a:off x="4093028" y="5796298"/>
            <a:ext cx="1365831" cy="711968"/>
            <a:chOff x="2949550" y="4072061"/>
            <a:chExt cx="800454" cy="800454"/>
          </a:xfrm>
        </p:grpSpPr>
        <p:sp>
          <p:nvSpPr>
            <p:cNvPr id="49" name="Oval 22"/>
            <p:cNvSpPr/>
            <p:nvPr/>
          </p:nvSpPr>
          <p:spPr>
            <a:xfrm>
              <a:off x="2949550" y="4072061"/>
              <a:ext cx="800454" cy="800454"/>
            </a:xfrm>
            <a:prstGeom prst="ellipse">
              <a:avLst/>
            </a:prstGeom>
            <a:solidFill>
              <a:schemeClr val="bg1"/>
            </a:solidFill>
            <a:ln w="127000">
              <a:solidFill>
                <a:schemeClr val="accent2">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50" name="Group 23"/>
            <p:cNvGrpSpPr>
              <a:grpSpLocks noChangeAspect="1"/>
            </p:cNvGrpSpPr>
            <p:nvPr/>
          </p:nvGrpSpPr>
          <p:grpSpPr>
            <a:xfrm>
              <a:off x="3308267" y="4445232"/>
              <a:ext cx="151332" cy="184216"/>
              <a:chOff x="6881813" y="1044575"/>
              <a:chExt cx="168275" cy="204788"/>
            </a:xfrm>
            <a:solidFill>
              <a:schemeClr val="accent2"/>
            </a:solidFill>
          </p:grpSpPr>
          <p:sp>
            <p:nvSpPr>
              <p:cNvPr id="59" name="Freeform 26"/>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Freeform 27"/>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2" name="Freeform 29"/>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64" name="Oval 31"/>
          <p:cNvSpPr/>
          <p:nvPr/>
        </p:nvSpPr>
        <p:spPr>
          <a:xfrm>
            <a:off x="10314483" y="5705415"/>
            <a:ext cx="1388134" cy="711967"/>
          </a:xfrm>
          <a:prstGeom prst="ellipse">
            <a:avLst/>
          </a:prstGeom>
          <a:solidFill>
            <a:schemeClr val="bg1"/>
          </a:solidFill>
          <a:ln w="127000">
            <a:solidFill>
              <a:schemeClr val="accent4">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9" name="Group 36"/>
          <p:cNvGrpSpPr/>
          <p:nvPr/>
        </p:nvGrpSpPr>
        <p:grpSpPr>
          <a:xfrm>
            <a:off x="7225087" y="5736110"/>
            <a:ext cx="1625200" cy="711967"/>
            <a:chOff x="4106926" y="2991753"/>
            <a:chExt cx="800454" cy="800454"/>
          </a:xfrm>
        </p:grpSpPr>
        <p:sp>
          <p:nvSpPr>
            <p:cNvPr id="70" name="Oval 37"/>
            <p:cNvSpPr/>
            <p:nvPr/>
          </p:nvSpPr>
          <p:spPr>
            <a:xfrm>
              <a:off x="4106926" y="2991753"/>
              <a:ext cx="800454" cy="800454"/>
            </a:xfrm>
            <a:prstGeom prst="ellipse">
              <a:avLst/>
            </a:prstGeom>
            <a:solidFill>
              <a:schemeClr val="bg1"/>
            </a:solidFill>
            <a:ln w="127000">
              <a:solidFill>
                <a:schemeClr val="accent3">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Freeform 40"/>
            <p:cNvSpPr/>
            <p:nvPr/>
          </p:nvSpPr>
          <p:spPr bwMode="auto">
            <a:xfrm>
              <a:off x="4413397" y="3188532"/>
              <a:ext cx="90333" cy="77259"/>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75" name="Oval 42"/>
          <p:cNvSpPr/>
          <p:nvPr/>
        </p:nvSpPr>
        <p:spPr>
          <a:xfrm>
            <a:off x="1017387" y="5815312"/>
            <a:ext cx="1382713" cy="720596"/>
          </a:xfrm>
          <a:prstGeom prst="ellipse">
            <a:avLst/>
          </a:prstGeom>
          <a:solidFill>
            <a:schemeClr val="bg1"/>
          </a:solidFill>
          <a:ln w="127000">
            <a:solidFill>
              <a:schemeClr val="accent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入</a:t>
            </a:r>
            <a:r>
              <a:rPr lang="zh-CN" altLang="en-US" sz="1600" b="1" dirty="0" smtClean="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项</a:t>
            </a:r>
            <a:r>
              <a:rPr lang="en-US" sz="1600" b="1" dirty="0" smtClean="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US" sz="1600" b="1" dirty="0" smtClean="0">
                <a:latin typeface="字魂105号-简雅黑" panose="00000500000000000000" pitchFamily="2" charset="-122"/>
                <a:ea typeface="字魂105号-简雅黑" panose="00000500000000000000" pitchFamily="2" charset="-122"/>
                <a:sym typeface="字魂105号-简雅黑" panose="00000500000000000000" pitchFamily="2" charset="-122"/>
              </a:rPr>
              <a:t> </a:t>
            </a:r>
            <a:endParaRPr lang="en-US" sz="1600" b="1"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矩形 15"/>
          <p:cNvSpPr/>
          <p:nvPr/>
        </p:nvSpPr>
        <p:spPr>
          <a:xfrm>
            <a:off x="4118480" y="5928003"/>
            <a:ext cx="1346844" cy="369332"/>
          </a:xfrm>
          <a:prstGeom prst="rect">
            <a:avLst/>
          </a:prstGeom>
        </p:spPr>
        <p:txBody>
          <a:bodyPr wrap="none">
            <a:spAutoFit/>
          </a:bodyPr>
          <a:lstStyle/>
          <a:p>
            <a:r>
              <a:rPr lang="zh-CN" altLang="en-US" b="1" dirty="0" smtClean="0">
                <a:latin typeface="字魂105号-简雅黑" panose="00000500000000000000" pitchFamily="2" charset="-122"/>
                <a:ea typeface="字魂105号-简雅黑" panose="00000500000000000000" pitchFamily="2" charset="-122"/>
                <a:sym typeface="字魂105号-简雅黑" panose="00000500000000000000" pitchFamily="2" charset="-122"/>
              </a:rPr>
              <a:t>知识与能力</a:t>
            </a:r>
            <a:endParaRPr lang="zh-CN" altLang="en-US" dirty="0"/>
          </a:p>
        </p:txBody>
      </p:sp>
      <p:sp>
        <p:nvSpPr>
          <p:cNvPr id="81" name="矩形 80"/>
          <p:cNvSpPr/>
          <p:nvPr/>
        </p:nvSpPr>
        <p:spPr>
          <a:xfrm>
            <a:off x="7750954" y="5878115"/>
            <a:ext cx="649537" cy="369332"/>
          </a:xfrm>
          <a:prstGeom prst="rect">
            <a:avLst/>
          </a:prstGeom>
        </p:spPr>
        <p:txBody>
          <a:bodyPr wrap="none">
            <a:spAutoFit/>
          </a:bodyPr>
          <a:lstStyle/>
          <a:p>
            <a:r>
              <a:rPr lang="zh-CN" altLang="en-US" b="1" dirty="0" smtClean="0">
                <a:latin typeface="字魂105号-简雅黑" panose="00000500000000000000" pitchFamily="2" charset="-122"/>
                <a:ea typeface="字魂105号-简雅黑" panose="00000500000000000000" pitchFamily="2" charset="-122"/>
                <a:sym typeface="字魂105号-简雅黑" panose="00000500000000000000" pitchFamily="2" charset="-122"/>
              </a:rPr>
              <a:t>探索</a:t>
            </a:r>
            <a:endParaRPr lang="zh-CN" altLang="en-US" dirty="0"/>
          </a:p>
        </p:txBody>
      </p:sp>
      <p:sp>
        <p:nvSpPr>
          <p:cNvPr id="82" name="矩形 81"/>
          <p:cNvSpPr/>
          <p:nvPr/>
        </p:nvSpPr>
        <p:spPr>
          <a:xfrm>
            <a:off x="10647007" y="5859449"/>
            <a:ext cx="646331" cy="369332"/>
          </a:xfrm>
          <a:prstGeom prst="rect">
            <a:avLst/>
          </a:prstGeom>
        </p:spPr>
        <p:txBody>
          <a:bodyPr wrap="none">
            <a:spAutoFit/>
          </a:bodyPr>
          <a:lstStyle/>
          <a:p>
            <a:r>
              <a:rPr lang="zh-CN" altLang="en-US" b="1" dirty="0" smtClean="0"/>
              <a:t>成果</a:t>
            </a:r>
            <a:endParaRPr lang="zh-CN" altLang="en-US" b="1" dirty="0"/>
          </a:p>
        </p:txBody>
      </p:sp>
      <p:cxnSp>
        <p:nvCxnSpPr>
          <p:cNvPr id="18" name="直接箭头连接符 17"/>
          <p:cNvCxnSpPr/>
          <p:nvPr/>
        </p:nvCxnSpPr>
        <p:spPr>
          <a:xfrm>
            <a:off x="2670629" y="6063065"/>
            <a:ext cx="1277257"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5667773" y="6099353"/>
            <a:ext cx="1277257"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8997979" y="6063065"/>
            <a:ext cx="1277257"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0"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ntr" presetSubtype="0" fill="hold"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500"/>
                                        <p:tgtEl>
                                          <p:spTgt spid="8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wipe(down)">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5" grpId="0" animBg="1"/>
      <p:bldP spid="22" grpId="0"/>
      <p:bldP spid="23" grpId="0"/>
      <p:bldP spid="24" grpId="0"/>
      <p:bldP spid="26" grpId="0"/>
      <p:bldP spid="27" grpId="0"/>
      <p:bldP spid="28" grpId="0"/>
      <p:bldP spid="29" grpId="0"/>
      <p:bldP spid="53" grpId="0"/>
      <p:bldP spid="6" grpId="0"/>
      <p:bldP spid="47" grpId="0"/>
      <p:bldP spid="64" grpId="0" animBg="1"/>
      <p:bldP spid="75" grpId="0" animBg="1"/>
      <p:bldP spid="16"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TextBox 5"/>
          <p:cNvSpPr txBox="1"/>
          <p:nvPr/>
        </p:nvSpPr>
        <p:spPr>
          <a:xfrm>
            <a:off x="188259" y="276203"/>
            <a:ext cx="6833029" cy="720179"/>
          </a:xfrm>
          <a:prstGeom prst="rect">
            <a:avLst/>
          </a:prstGeom>
          <a:noFill/>
        </p:spPr>
        <p:txBody>
          <a:bodyPr wrap="square" lIns="109710" tIns="54855" rIns="109710" bIns="54855" rtlCol="0">
            <a:spAutoFit/>
          </a:bodyPr>
          <a:lstStyle/>
          <a:p>
            <a:pPr>
              <a:lnSpc>
                <a:spcPct val="110000"/>
              </a:lnSpc>
            </a:pP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进程</a:t>
            </a:r>
            <a:r>
              <a:rPr lang="en-US" altLang="zh-CN"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1</a:t>
            </a: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a:t>
            </a:r>
            <a:r>
              <a:rPr 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Start with a dream</a:t>
            </a:r>
            <a:endParaRPr lang="en-US" sz="3600"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aphicFrame>
        <p:nvGraphicFramePr>
          <p:cNvPr id="2" name="表格 1"/>
          <p:cNvGraphicFramePr>
            <a:graphicFrameLocks noGrp="1"/>
          </p:cNvGraphicFramePr>
          <p:nvPr>
            <p:custDataLst>
              <p:tags r:id="rId1"/>
            </p:custDataLst>
          </p:nvPr>
        </p:nvGraphicFramePr>
        <p:xfrm>
          <a:off x="375849" y="1015465"/>
          <a:ext cx="11543435" cy="5577840"/>
        </p:xfrm>
        <a:graphic>
          <a:graphicData uri="http://schemas.openxmlformats.org/drawingml/2006/table">
            <a:tbl>
              <a:tblPr firstRow="1" bandRow="1">
                <a:tableStyleId>{5C22544A-7EE6-4342-B048-85BDC9FD1C3A}</a:tableStyleId>
              </a:tblPr>
              <a:tblGrid>
                <a:gridCol w="4003646"/>
                <a:gridCol w="3529263"/>
                <a:gridCol w="4010526"/>
              </a:tblGrid>
              <a:tr h="0">
                <a:tc>
                  <a:txBody>
                    <a:bodyPr/>
                    <a:lstStyle/>
                    <a:p>
                      <a:pPr algn="ctr"/>
                      <a:r>
                        <a:rPr lang="zh-CN" altLang="en-US" dirty="0" smtClean="0"/>
                        <a:t>教学目标</a:t>
                      </a:r>
                      <a:endParaRPr lang="zh-CN" altLang="en-US" dirty="0"/>
                    </a:p>
                  </a:txBody>
                  <a:tcPr/>
                </a:tc>
                <a:tc>
                  <a:txBody>
                    <a:bodyPr/>
                    <a:lstStyle/>
                    <a:p>
                      <a:pPr algn="ctr"/>
                      <a:r>
                        <a:rPr lang="zh-CN" altLang="zh-CN" sz="1800" kern="1200" dirty="0" smtClean="0">
                          <a:solidFill>
                            <a:schemeClr val="bg1"/>
                          </a:solidFill>
                          <a:effectLst/>
                          <a:latin typeface="+mn-lt"/>
                          <a:ea typeface="+mn-ea"/>
                          <a:cs typeface="+mn-cs"/>
                        </a:rPr>
                        <a:t>项目进程支架</a:t>
                      </a:r>
                      <a:r>
                        <a:rPr lang="zh-CN" altLang="en-US" sz="1800" kern="1200" dirty="0" smtClean="0">
                          <a:solidFill>
                            <a:schemeClr val="bg1"/>
                          </a:solidFill>
                          <a:effectLst/>
                          <a:latin typeface="+mn-lt"/>
                          <a:ea typeface="+mn-ea"/>
                          <a:cs typeface="+mn-cs"/>
                        </a:rPr>
                        <a:t>：</a:t>
                      </a:r>
                      <a:endParaRPr lang="zh-CN" alt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学生学习支架：</a:t>
                      </a:r>
                      <a:endParaRPr lang="zh-CN" altLang="en-US" dirty="0" smtClean="0"/>
                    </a:p>
                  </a:txBody>
                  <a:tcPr/>
                </a:tc>
              </a:tr>
              <a:tr h="855753">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1600" kern="1200" dirty="0" smtClean="0">
                          <a:solidFill>
                            <a:schemeClr val="dk1"/>
                          </a:solidFill>
                          <a:effectLst/>
                          <a:latin typeface="+mn-lt"/>
                          <a:ea typeface="+mn-ea"/>
                          <a:cs typeface="+mn-cs"/>
                        </a:rPr>
                        <a:t>1.</a:t>
                      </a:r>
                      <a:r>
                        <a:rPr lang="zh-CN" altLang="zh-CN" sz="1600" kern="1200" dirty="0" smtClean="0">
                          <a:solidFill>
                            <a:schemeClr val="dk1"/>
                          </a:solidFill>
                          <a:effectLst/>
                          <a:latin typeface="+mn-lt"/>
                          <a:ea typeface="+mn-ea"/>
                          <a:cs typeface="+mn-cs"/>
                        </a:rPr>
                        <a:t>通过老师的介绍让学生明晰项目化进阶学习的任务，组建团队；通过驱动性问题提出把学生代入场景思考问题，形成解决驱动性问题的思考路径和问题链。</a:t>
                      </a:r>
                      <a:endParaRPr lang="zh-CN" altLang="zh-CN" sz="1600" kern="1200" dirty="0" smtClean="0">
                        <a:solidFill>
                          <a:schemeClr val="dk1"/>
                        </a:solidFill>
                        <a:effectLst/>
                        <a:latin typeface="+mn-lt"/>
                        <a:ea typeface="+mn-ea"/>
                        <a:cs typeface="+mn-cs"/>
                      </a:endParaRPr>
                    </a:p>
                    <a:p>
                      <a:pPr algn="just">
                        <a:spcAft>
                          <a:spcPts val="0"/>
                        </a:spcAft>
                      </a:pPr>
                      <a:endParaRPr lang="zh-CN" sz="1600" kern="100" dirty="0">
                        <a:effectLst/>
                        <a:latin typeface="Calibri" panose="020F0502020204030204"/>
                        <a:ea typeface="宋体" panose="02010600030101010101" pitchFamily="2" charset="-122"/>
                        <a:cs typeface="Times New Roman" panose="02020603050405020304"/>
                      </a:endParaRPr>
                    </a:p>
                  </a:txBody>
                  <a:tcPr marL="114300" marR="114300" marT="0" marB="0"/>
                </a:tc>
                <a:tc rowSpan="4">
                  <a:txBody>
                    <a:bodyPr/>
                    <a:lstStyle/>
                    <a:p>
                      <a:pPr algn="just">
                        <a:spcAft>
                          <a:spcPts val="0"/>
                        </a:spcAft>
                      </a:pPr>
                      <a:r>
                        <a:rPr lang="en-US" altLang="zh-CN" sz="1600" kern="1200" dirty="0" smtClean="0">
                          <a:solidFill>
                            <a:schemeClr val="dk1"/>
                          </a:solidFill>
                          <a:effectLst/>
                          <a:latin typeface="+mn-lt"/>
                          <a:ea typeface="+mn-ea"/>
                          <a:cs typeface="+mn-cs"/>
                        </a:rPr>
                        <a:t>1.</a:t>
                      </a:r>
                      <a:r>
                        <a:rPr lang="zh-CN" sz="1600" kern="1200" dirty="0" smtClean="0">
                          <a:solidFill>
                            <a:schemeClr val="dk1"/>
                          </a:solidFill>
                          <a:effectLst/>
                          <a:latin typeface="+mn-lt"/>
                          <a:ea typeface="+mn-ea"/>
                          <a:cs typeface="+mn-cs"/>
                        </a:rPr>
                        <a:t>介</a:t>
                      </a:r>
                      <a:r>
                        <a:rPr lang="zh-CN" sz="1600" kern="1200" dirty="0">
                          <a:solidFill>
                            <a:schemeClr val="dk1"/>
                          </a:solidFill>
                          <a:effectLst/>
                          <a:latin typeface="+mn-lt"/>
                          <a:ea typeface="+mn-ea"/>
                          <a:cs typeface="+mn-cs"/>
                        </a:rPr>
                        <a:t>绍整个项目进阶任务，提出驱动性问题。学生组建团队，填写项目团队合作计划，以此来组织和安排他们在此项目期间的工作</a:t>
                      </a:r>
                      <a:r>
                        <a:rPr lang="zh-CN" sz="1600" kern="1200" dirty="0" smtClean="0">
                          <a:solidFill>
                            <a:schemeClr val="dk1"/>
                          </a:solidFill>
                          <a:effectLst/>
                          <a:latin typeface="+mn-lt"/>
                          <a:ea typeface="+mn-ea"/>
                          <a:cs typeface="+mn-cs"/>
                        </a:rPr>
                        <a:t>。</a:t>
                      </a:r>
                      <a:endParaRPr lang="zh-CN" sz="1600" kern="1200" dirty="0">
                        <a:solidFill>
                          <a:schemeClr val="dk1"/>
                        </a:solidFill>
                        <a:effectLst/>
                        <a:latin typeface="+mn-lt"/>
                        <a:ea typeface="+mn-ea"/>
                        <a:cs typeface="+mn-cs"/>
                      </a:endParaRPr>
                    </a:p>
                    <a:p>
                      <a:pPr marL="0" lvl="0" indent="0" algn="just">
                        <a:spcAft>
                          <a:spcPts val="0"/>
                        </a:spcAft>
                        <a:buFont typeface="+mj-lt"/>
                        <a:buNone/>
                      </a:pPr>
                      <a:endParaRPr lang="en-US" altLang="zh-CN" sz="1600" kern="1200" dirty="0" smtClean="0">
                        <a:solidFill>
                          <a:schemeClr val="dk1"/>
                        </a:solidFill>
                        <a:effectLst/>
                        <a:latin typeface="+mn-lt"/>
                        <a:ea typeface="+mn-ea"/>
                        <a:cs typeface="+mn-cs"/>
                      </a:endParaRPr>
                    </a:p>
                    <a:p>
                      <a:pPr marL="0" lvl="0" indent="0" algn="just">
                        <a:spcAft>
                          <a:spcPts val="0"/>
                        </a:spcAft>
                        <a:buFont typeface="+mj-lt"/>
                        <a:buNone/>
                      </a:pPr>
                      <a:r>
                        <a:rPr lang="en-US" altLang="zh-CN" sz="1600" kern="1200" dirty="0" smtClean="0">
                          <a:solidFill>
                            <a:schemeClr val="dk1"/>
                          </a:solidFill>
                          <a:effectLst/>
                          <a:latin typeface="+mn-lt"/>
                          <a:ea typeface="+mn-ea"/>
                          <a:cs typeface="+mn-cs"/>
                        </a:rPr>
                        <a:t>2.</a:t>
                      </a:r>
                      <a:r>
                        <a:rPr lang="zh-CN" altLang="zh-CN" sz="1600" kern="1200" dirty="0" smtClean="0">
                          <a:solidFill>
                            <a:schemeClr val="dk1"/>
                          </a:solidFill>
                          <a:effectLst/>
                          <a:latin typeface="+mn-lt"/>
                          <a:ea typeface="+mn-ea"/>
                          <a:cs typeface="+mn-cs"/>
                        </a:rPr>
                        <a:t>使用</a:t>
                      </a:r>
                      <a:r>
                        <a:rPr lang="en-US" altLang="zh-CN" sz="1600" kern="1200" dirty="0" smtClean="0">
                          <a:solidFill>
                            <a:schemeClr val="dk1"/>
                          </a:solidFill>
                          <a:effectLst/>
                          <a:latin typeface="+mn-lt"/>
                          <a:ea typeface="+mn-ea"/>
                          <a:cs typeface="+mn-cs"/>
                        </a:rPr>
                        <a:t>KWL</a:t>
                      </a:r>
                      <a:r>
                        <a:rPr lang="zh-CN" altLang="zh-CN" sz="1600" kern="1200" dirty="0" smtClean="0">
                          <a:solidFill>
                            <a:schemeClr val="dk1"/>
                          </a:solidFill>
                          <a:effectLst/>
                          <a:latin typeface="+mn-lt"/>
                          <a:ea typeface="+mn-ea"/>
                          <a:cs typeface="+mn-cs"/>
                        </a:rPr>
                        <a:t>表格帮助学生捕捉已知内容，明确想知道内容和课后学到的内容。</a:t>
                      </a:r>
                      <a:endParaRPr lang="zh-CN" altLang="zh-CN" sz="1600" kern="1200" dirty="0" smtClean="0">
                        <a:solidFill>
                          <a:schemeClr val="dk1"/>
                        </a:solidFill>
                        <a:effectLst/>
                        <a:latin typeface="+mn-lt"/>
                        <a:ea typeface="+mn-ea"/>
                        <a:cs typeface="+mn-cs"/>
                      </a:endParaRPr>
                    </a:p>
                    <a:p>
                      <a:pPr marL="0" lvl="0" indent="0" algn="just">
                        <a:spcAft>
                          <a:spcPts val="0"/>
                        </a:spcAft>
                        <a:buFont typeface="+mj-lt"/>
                        <a:buNone/>
                      </a:pPr>
                      <a:endParaRPr lang="en-US" altLang="zh-CN" sz="1600" kern="1200" dirty="0" smtClean="0">
                        <a:solidFill>
                          <a:schemeClr val="dk1"/>
                        </a:solidFill>
                        <a:effectLst/>
                        <a:latin typeface="+mn-lt"/>
                        <a:ea typeface="+mn-ea"/>
                        <a:cs typeface="+mn-cs"/>
                      </a:endParaRPr>
                    </a:p>
                    <a:p>
                      <a:pPr marL="0" lvl="0" indent="0" algn="just">
                        <a:spcAft>
                          <a:spcPts val="0"/>
                        </a:spcAft>
                        <a:buFont typeface="+mj-lt"/>
                        <a:buNone/>
                      </a:pPr>
                      <a:r>
                        <a:rPr lang="en-US" altLang="zh-CN" sz="1600" kern="1200" dirty="0" smtClean="0">
                          <a:solidFill>
                            <a:schemeClr val="dk1"/>
                          </a:solidFill>
                          <a:effectLst/>
                          <a:latin typeface="+mn-lt"/>
                          <a:ea typeface="+mn-ea"/>
                          <a:cs typeface="+mn-cs"/>
                        </a:rPr>
                        <a:t>3.</a:t>
                      </a:r>
                      <a:r>
                        <a:rPr lang="zh-CN" altLang="zh-CN" sz="1600" kern="1200" dirty="0" smtClean="0">
                          <a:solidFill>
                            <a:schemeClr val="dk1"/>
                          </a:solidFill>
                          <a:effectLst/>
                          <a:latin typeface="+mn-lt"/>
                          <a:ea typeface="+mn-ea"/>
                          <a:cs typeface="+mn-cs"/>
                        </a:rPr>
                        <a:t>以学生能理解的语言（</a:t>
                      </a:r>
                      <a:r>
                        <a:rPr lang="en-US" altLang="zh-CN" sz="1600" kern="1200" dirty="0" smtClean="0">
                          <a:solidFill>
                            <a:schemeClr val="dk1"/>
                          </a:solidFill>
                          <a:effectLst/>
                          <a:latin typeface="+mn-lt"/>
                          <a:ea typeface="+mn-ea"/>
                          <a:cs typeface="+mn-cs"/>
                        </a:rPr>
                        <a:t>1.I can say/understand/talk about...</a:t>
                      </a:r>
                      <a:r>
                        <a:rPr lang="zh-CN" altLang="zh-CN" sz="1600" kern="1200" dirty="0" smtClean="0">
                          <a:solidFill>
                            <a:schemeClr val="dk1"/>
                          </a:solidFill>
                          <a:effectLst/>
                          <a:latin typeface="+mn-lt"/>
                          <a:ea typeface="+mn-ea"/>
                          <a:cs typeface="+mn-cs"/>
                        </a:rPr>
                        <a:t>）公布知识、技能和语言学习的目标。</a:t>
                      </a:r>
                      <a:endParaRPr lang="zh-CN" altLang="zh-CN" sz="1600" kern="1200" dirty="0" smtClean="0">
                        <a:solidFill>
                          <a:schemeClr val="dk1"/>
                        </a:solidFill>
                        <a:effectLst/>
                        <a:latin typeface="+mn-lt"/>
                        <a:ea typeface="+mn-ea"/>
                        <a:cs typeface="+mn-cs"/>
                      </a:endParaRPr>
                    </a:p>
                    <a:p>
                      <a:pPr marL="0" lvl="0" indent="0" algn="just">
                        <a:spcAft>
                          <a:spcPts val="0"/>
                        </a:spcAft>
                        <a:buFont typeface="+mj-lt"/>
                        <a:buNone/>
                      </a:pPr>
                      <a:endParaRPr lang="en-US" altLang="zh-CN" sz="1600" kern="1200" dirty="0" smtClean="0">
                        <a:solidFill>
                          <a:schemeClr val="dk1"/>
                        </a:solidFill>
                        <a:effectLst/>
                        <a:latin typeface="+mn-lt"/>
                        <a:ea typeface="+mn-ea"/>
                        <a:cs typeface="+mn-cs"/>
                      </a:endParaRPr>
                    </a:p>
                    <a:p>
                      <a:pPr marL="0" lvl="0" indent="0" algn="just">
                        <a:spcAft>
                          <a:spcPts val="0"/>
                        </a:spcAft>
                        <a:buFont typeface="+mj-lt"/>
                        <a:buNone/>
                      </a:pPr>
                      <a:r>
                        <a:rPr lang="en-US" altLang="zh-CN" sz="1600" kern="1200" dirty="0" smtClean="0">
                          <a:solidFill>
                            <a:schemeClr val="dk1"/>
                          </a:solidFill>
                          <a:effectLst/>
                          <a:latin typeface="+mn-lt"/>
                          <a:ea typeface="+mn-ea"/>
                          <a:cs typeface="+mn-cs"/>
                        </a:rPr>
                        <a:t>4.</a:t>
                      </a:r>
                      <a:r>
                        <a:rPr lang="zh-CN" altLang="zh-CN" sz="1600" kern="1200" dirty="0" smtClean="0">
                          <a:solidFill>
                            <a:schemeClr val="dk1"/>
                          </a:solidFill>
                          <a:effectLst/>
                          <a:latin typeface="+mn-lt"/>
                          <a:ea typeface="+mn-ea"/>
                          <a:cs typeface="+mn-cs"/>
                        </a:rPr>
                        <a:t>在项目期间有策略地使用异质分组、两人配对分组计划。</a:t>
                      </a:r>
                      <a:endParaRPr lang="zh-CN" altLang="zh-CN" sz="1600" kern="1200" dirty="0" smtClean="0">
                        <a:solidFill>
                          <a:schemeClr val="dk1"/>
                        </a:solidFill>
                        <a:effectLst/>
                        <a:latin typeface="+mn-lt"/>
                        <a:ea typeface="+mn-ea"/>
                        <a:cs typeface="+mn-cs"/>
                      </a:endParaRPr>
                    </a:p>
                    <a:p>
                      <a:endParaRPr lang="zh-CN" altLang="en-US" sz="1600" dirty="0"/>
                    </a:p>
                  </a:txBody>
                  <a:tcPr marL="114300" marR="114300" marT="0" marB="0"/>
                </a:tc>
                <a:tc rowSpan="4">
                  <a:txBody>
                    <a:bodyPr/>
                    <a:lstStyle/>
                    <a:p>
                      <a:r>
                        <a:rPr lang="en-US" altLang="zh-CN" sz="1600" dirty="0" smtClean="0"/>
                        <a:t>1.</a:t>
                      </a:r>
                      <a:r>
                        <a:rPr lang="zh-CN" altLang="en-US" sz="1600" dirty="0" smtClean="0"/>
                        <a:t>在入项活动时，通过头脑风暴明确教授与职业相关的词汇。</a:t>
                      </a:r>
                      <a:endParaRPr lang="zh-CN" altLang="en-US" sz="1600" dirty="0" smtClean="0"/>
                    </a:p>
                    <a:p>
                      <a:r>
                        <a:rPr lang="en-US" altLang="zh-CN" sz="1600" dirty="0" smtClean="0"/>
                        <a:t>2.</a:t>
                      </a:r>
                      <a:r>
                        <a:rPr lang="zh-CN" altLang="en-US" sz="1600" dirty="0" smtClean="0"/>
                        <a:t>借助人物梦想清单表格，通过观看、倾听、阅读梳理文本，了解文中人物的梦想和缘由。</a:t>
                      </a:r>
                      <a:endParaRPr lang="zh-CN" altLang="en-US" sz="1600" dirty="0" smtClean="0"/>
                    </a:p>
                    <a:p>
                      <a:r>
                        <a:rPr lang="en-US" altLang="zh-CN" sz="1600" dirty="0" smtClean="0"/>
                        <a:t>3.</a:t>
                      </a:r>
                      <a:r>
                        <a:rPr lang="zh-CN" altLang="en-US" sz="1600" dirty="0" smtClean="0"/>
                        <a:t>提供语言支架 ‘</a:t>
                      </a:r>
                      <a:r>
                        <a:rPr lang="en-US" altLang="zh-CN" sz="1600" dirty="0" smtClean="0"/>
                        <a:t>What do you want to be about the dreams?’</a:t>
                      </a:r>
                      <a:r>
                        <a:rPr lang="zh-CN" altLang="en-US" sz="1600" dirty="0" smtClean="0"/>
                        <a:t>帮助学生提问，用‘</a:t>
                      </a:r>
                      <a:r>
                        <a:rPr lang="en-US" altLang="zh-CN" sz="1600" dirty="0" smtClean="0"/>
                        <a:t>What do you want to be? I want to be...’</a:t>
                      </a:r>
                      <a:r>
                        <a:rPr lang="zh-CN" altLang="en-US" sz="1600" dirty="0" smtClean="0"/>
                        <a:t>、’</a:t>
                      </a:r>
                      <a:r>
                        <a:rPr lang="en-US" altLang="zh-CN" sz="1600" dirty="0" smtClean="0"/>
                        <a:t>What does...want to be...?She/He wants to be...,because...</a:t>
                      </a:r>
                      <a:r>
                        <a:rPr lang="zh-CN" altLang="en-US" sz="1600" dirty="0" smtClean="0"/>
                        <a:t>等语言支架’来帮助学生给与和接受反馈。</a:t>
                      </a:r>
                      <a:endParaRPr lang="zh-CN" altLang="en-US" sz="1600" dirty="0" smtClean="0"/>
                    </a:p>
                    <a:p>
                      <a:r>
                        <a:rPr lang="en-US" altLang="zh-CN" sz="1600" dirty="0" smtClean="0"/>
                        <a:t>5.</a:t>
                      </a:r>
                      <a:r>
                        <a:rPr lang="zh-CN" altLang="en-US" sz="1600" dirty="0" smtClean="0"/>
                        <a:t>提炼维度形成导图</a:t>
                      </a:r>
                      <a:r>
                        <a:rPr lang="en-US" altLang="zh-CN" sz="1600" dirty="0" smtClean="0"/>
                        <a:t>,</a:t>
                      </a:r>
                      <a:r>
                        <a:rPr lang="zh-CN" altLang="en-US" sz="1600" dirty="0" smtClean="0"/>
                        <a:t>学生利用思维图示复述和表演课文。</a:t>
                      </a:r>
                      <a:endParaRPr lang="zh-CN" altLang="en-US" sz="1600" dirty="0" smtClean="0"/>
                    </a:p>
                    <a:p>
                      <a:r>
                        <a:rPr lang="en-US" altLang="zh-CN" sz="1600" dirty="0" smtClean="0"/>
                        <a:t>6.</a:t>
                      </a:r>
                      <a:r>
                        <a:rPr lang="zh-CN" altLang="en-US" sz="1600" dirty="0" smtClean="0"/>
                        <a:t>提供多样的听和说的机会，通过角色扮演，内外圈讨论等活动感受句型结构和故事中人物。</a:t>
                      </a:r>
                      <a:endParaRPr lang="zh-CN" altLang="en-US" sz="1600" dirty="0" smtClean="0"/>
                    </a:p>
                    <a:p>
                      <a:r>
                        <a:rPr lang="en-US" altLang="zh-CN" sz="1600" dirty="0" smtClean="0"/>
                        <a:t>7.</a:t>
                      </a:r>
                      <a:r>
                        <a:rPr lang="zh-CN" altLang="en-US" sz="1600" dirty="0" smtClean="0"/>
                        <a:t>通过内容填空进一步了解故事概要，理清思路。</a:t>
                      </a:r>
                      <a:endParaRPr lang="zh-CN" altLang="en-US" sz="1600" dirty="0" smtClean="0"/>
                    </a:p>
                    <a:p>
                      <a:r>
                        <a:rPr lang="en-US" altLang="zh-CN" sz="1600" dirty="0" smtClean="0"/>
                        <a:t>8.</a:t>
                      </a:r>
                      <a:r>
                        <a:rPr lang="zh-CN" altLang="en-US" sz="1600" dirty="0" smtClean="0"/>
                        <a:t>通过课堂观察和学生成果评估对学生在语言能力目标上的进展做形成性评估。</a:t>
                      </a:r>
                      <a:endParaRPr lang="zh-CN" altLang="en-US" sz="1600" dirty="0" smtClean="0"/>
                    </a:p>
                    <a:p>
                      <a:endParaRPr lang="zh-CN" altLang="en-US" sz="1600" dirty="0"/>
                    </a:p>
                  </a:txBody>
                  <a:tcPr/>
                </a:tc>
              </a:tr>
              <a:tr h="152304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dirty="0" smtClean="0"/>
                        <a:t>2.</a:t>
                      </a:r>
                      <a:r>
                        <a:rPr lang="zh-CN" altLang="zh-CN" sz="1600" kern="1200" dirty="0" smtClean="0">
                          <a:solidFill>
                            <a:schemeClr val="dk1"/>
                          </a:solidFill>
                          <a:effectLst/>
                          <a:latin typeface="+mn-lt"/>
                          <a:ea typeface="+mn-ea"/>
                          <a:cs typeface="+mn-cs"/>
                        </a:rPr>
                        <a:t>通过头脑风暴等活动让学生能够准确理解并朗读职业类名词；通过交流，学生能够会读、理解</a:t>
                      </a:r>
                      <a:r>
                        <a:rPr lang="en-US" altLang="zh-CN" sz="1600" kern="1200" dirty="0" smtClean="0">
                          <a:solidFill>
                            <a:schemeClr val="dk1"/>
                          </a:solidFill>
                          <a:effectLst/>
                          <a:latin typeface="+mn-lt"/>
                          <a:ea typeface="+mn-ea"/>
                          <a:cs typeface="+mn-cs"/>
                        </a:rPr>
                        <a:t> What do you want to be in the future</a:t>
                      </a:r>
                      <a:r>
                        <a:rPr lang="zh-CN" altLang="zh-CN" sz="1600" kern="1200" dirty="0" smtClean="0">
                          <a:solidFill>
                            <a:schemeClr val="dk1"/>
                          </a:solidFill>
                          <a:effectLst/>
                          <a:latin typeface="+mn-lt"/>
                          <a:ea typeface="+mn-ea"/>
                          <a:cs typeface="+mn-cs"/>
                        </a:rPr>
                        <a:t>？</a:t>
                      </a:r>
                      <a:r>
                        <a:rPr lang="en-US" altLang="zh-CN" sz="1600" kern="1200" dirty="0" smtClean="0">
                          <a:solidFill>
                            <a:schemeClr val="dk1"/>
                          </a:solidFill>
                          <a:effectLst/>
                          <a:latin typeface="+mn-lt"/>
                          <a:ea typeface="+mn-ea"/>
                          <a:cs typeface="+mn-cs"/>
                        </a:rPr>
                        <a:t> I want to </a:t>
                      </a:r>
                      <a:r>
                        <a:rPr lang="zh-CN" altLang="en-US" sz="1600" kern="1200" dirty="0" smtClean="0">
                          <a:solidFill>
                            <a:schemeClr val="dk1"/>
                          </a:solidFill>
                          <a:effectLst/>
                          <a:latin typeface="+mn-lt"/>
                          <a:ea typeface="+mn-ea"/>
                          <a:cs typeface="+mn-cs"/>
                        </a:rPr>
                        <a:t>（</a:t>
                      </a:r>
                      <a:r>
                        <a:rPr lang="en-US" altLang="zh-CN" sz="1600" kern="1200" dirty="0" smtClean="0">
                          <a:solidFill>
                            <a:schemeClr val="dk1"/>
                          </a:solidFill>
                          <a:effectLst/>
                          <a:latin typeface="+mn-lt"/>
                          <a:ea typeface="+mn-ea"/>
                          <a:cs typeface="+mn-cs"/>
                        </a:rPr>
                        <a:t>be)</a:t>
                      </a:r>
                      <a:r>
                        <a:rPr lang="zh-CN" altLang="zh-CN" sz="1600" kern="1200" dirty="0" smtClean="0">
                          <a:solidFill>
                            <a:schemeClr val="dk1"/>
                          </a:solidFill>
                          <a:effectLst/>
                          <a:latin typeface="+mn-lt"/>
                          <a:ea typeface="+mn-ea"/>
                          <a:cs typeface="+mn-cs"/>
                        </a:rPr>
                        <a:t>语言表达形式的意义和功能。</a:t>
                      </a:r>
                      <a:endParaRPr lang="zh-CN" altLang="en-US" sz="1600" dirty="0"/>
                    </a:p>
                  </a:txBody>
                  <a:tcPr>
                    <a:solidFill>
                      <a:schemeClr val="accent1">
                        <a:lumMod val="20000"/>
                        <a:lumOff val="80000"/>
                      </a:schemeClr>
                    </a:solidFill>
                  </a:tcPr>
                </a:tc>
                <a:tc vMerge="1">
                  <a:tcPr/>
                </a:tc>
                <a:tc vMerge="1">
                  <a:tcPr/>
                </a:tc>
              </a:tr>
              <a:tr h="1123291">
                <a:tc>
                  <a:txBody>
                    <a:bodyPr/>
                    <a:lstStyle/>
                    <a:p>
                      <a:pPr algn="just">
                        <a:lnSpc>
                          <a:spcPts val="2170"/>
                        </a:lnSpc>
                        <a:spcAft>
                          <a:spcPts val="0"/>
                        </a:spcAft>
                      </a:pPr>
                      <a:r>
                        <a:rPr lang="en-US" sz="1600" kern="1200" dirty="0">
                          <a:solidFill>
                            <a:schemeClr val="dk1"/>
                          </a:solidFill>
                          <a:latin typeface="+mn-lt"/>
                          <a:ea typeface="+mn-ea"/>
                          <a:cs typeface="+mn-cs"/>
                        </a:rPr>
                        <a:t>3.</a:t>
                      </a:r>
                      <a:r>
                        <a:rPr lang="zh-CN" sz="1600" kern="1200" dirty="0">
                          <a:solidFill>
                            <a:schemeClr val="dk1"/>
                          </a:solidFill>
                          <a:latin typeface="+mn-lt"/>
                          <a:ea typeface="+mn-ea"/>
                          <a:cs typeface="+mn-cs"/>
                        </a:rPr>
                        <a:t>通过小组合作学习，学生能运用本课所学的词汇、句型和日常用语谈论职业梦想及这个职业成为梦想的理由，并能利用思维图示复述和表演课文；</a:t>
                      </a:r>
                      <a:endParaRPr lang="zh-CN" sz="1600" kern="1200" dirty="0">
                        <a:solidFill>
                          <a:schemeClr val="dk1"/>
                        </a:solidFill>
                        <a:latin typeface="+mn-lt"/>
                        <a:ea typeface="+mn-ea"/>
                        <a:cs typeface="+mn-cs"/>
                      </a:endParaRPr>
                    </a:p>
                  </a:txBody>
                  <a:tcPr marL="114300" marR="114300" marT="0" marB="0"/>
                </a:tc>
                <a:tc vMerge="1">
                  <a:tcPr/>
                </a:tc>
                <a:tc vMerge="1">
                  <a:tcPr/>
                </a:tc>
              </a:tr>
              <a:tr h="1150562">
                <a:tc>
                  <a:txBody>
                    <a:bodyPr/>
                    <a:lstStyle/>
                    <a:p>
                      <a:r>
                        <a:rPr lang="en-US" altLang="zh-CN" sz="1600" kern="1200" dirty="0" smtClean="0">
                          <a:solidFill>
                            <a:schemeClr val="dk1"/>
                          </a:solidFill>
                          <a:effectLst/>
                          <a:latin typeface="+mn-lt"/>
                          <a:ea typeface="+mn-ea"/>
                          <a:cs typeface="+mn-cs"/>
                        </a:rPr>
                        <a:t> 4.</a:t>
                      </a:r>
                      <a:r>
                        <a:rPr lang="zh-CN" altLang="zh-CN" sz="1600" kern="1200" dirty="0" smtClean="0">
                          <a:solidFill>
                            <a:schemeClr val="dk1"/>
                          </a:solidFill>
                          <a:effectLst/>
                          <a:latin typeface="+mn-lt"/>
                          <a:ea typeface="+mn-ea"/>
                          <a:cs typeface="+mn-cs"/>
                        </a:rPr>
                        <a:t>通过学习感悟，学生能够通过他人职业梦想的介绍，初步感知职业梦想是什么，体会拥有梦想职业的意义，生发对未来美好生活的憧憬。</a:t>
                      </a:r>
                      <a:endParaRPr lang="zh-CN" altLang="en-US" sz="1600" dirty="0"/>
                    </a:p>
                  </a:txBody>
                  <a:tcPr/>
                </a:tc>
                <a:tc vMerge="1">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TextBox 5"/>
          <p:cNvSpPr txBox="1"/>
          <p:nvPr/>
        </p:nvSpPr>
        <p:spPr>
          <a:xfrm>
            <a:off x="188259" y="276203"/>
            <a:ext cx="6833029" cy="720179"/>
          </a:xfrm>
          <a:prstGeom prst="rect">
            <a:avLst/>
          </a:prstGeom>
          <a:noFill/>
        </p:spPr>
        <p:txBody>
          <a:bodyPr wrap="square" lIns="109710" tIns="54855" rIns="109710" bIns="54855" rtlCol="0">
            <a:spAutoFit/>
          </a:bodyPr>
          <a:lstStyle/>
          <a:p>
            <a:pPr>
              <a:lnSpc>
                <a:spcPct val="110000"/>
              </a:lnSpc>
            </a:pP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进程</a:t>
            </a:r>
            <a:r>
              <a:rPr lang="en-US" altLang="zh-CN" sz="3600"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2</a:t>
            </a: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a:t>
            </a:r>
            <a:r>
              <a:rPr lang="en-US" altLang="zh-CN"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Chase the</a:t>
            </a:r>
            <a:r>
              <a:rPr 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 dream</a:t>
            </a:r>
            <a:endParaRPr lang="en-US" sz="3600"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aphicFrame>
        <p:nvGraphicFramePr>
          <p:cNvPr id="2" name="表格 1"/>
          <p:cNvGraphicFramePr>
            <a:graphicFrameLocks noGrp="1"/>
          </p:cNvGraphicFramePr>
          <p:nvPr>
            <p:custDataLst>
              <p:tags r:id="rId1"/>
            </p:custDataLst>
          </p:nvPr>
        </p:nvGraphicFramePr>
        <p:xfrm>
          <a:off x="375849" y="1015465"/>
          <a:ext cx="11543435" cy="5018413"/>
        </p:xfrm>
        <a:graphic>
          <a:graphicData uri="http://schemas.openxmlformats.org/drawingml/2006/table">
            <a:tbl>
              <a:tblPr firstRow="1" bandRow="1">
                <a:tableStyleId>{5C22544A-7EE6-4342-B048-85BDC9FD1C3A}</a:tableStyleId>
              </a:tblPr>
              <a:tblGrid>
                <a:gridCol w="4003646"/>
                <a:gridCol w="3529263"/>
                <a:gridCol w="4010526"/>
              </a:tblGrid>
              <a:tr h="0">
                <a:tc>
                  <a:txBody>
                    <a:bodyPr/>
                    <a:lstStyle/>
                    <a:p>
                      <a:pPr algn="ctr"/>
                      <a:r>
                        <a:rPr lang="zh-CN" altLang="en-US" dirty="0" smtClean="0"/>
                        <a:t>教学目标</a:t>
                      </a:r>
                      <a:endParaRPr lang="zh-CN" altLang="en-US" dirty="0"/>
                    </a:p>
                  </a:txBody>
                  <a:tcPr/>
                </a:tc>
                <a:tc>
                  <a:txBody>
                    <a:bodyPr/>
                    <a:lstStyle/>
                    <a:p>
                      <a:pPr algn="ctr"/>
                      <a:r>
                        <a:rPr lang="zh-CN" altLang="zh-CN" sz="1800" kern="1200" dirty="0" smtClean="0">
                          <a:solidFill>
                            <a:schemeClr val="bg1"/>
                          </a:solidFill>
                          <a:effectLst/>
                          <a:latin typeface="+mn-lt"/>
                          <a:ea typeface="+mn-ea"/>
                          <a:cs typeface="+mn-cs"/>
                        </a:rPr>
                        <a:t>项目进程支架：</a:t>
                      </a:r>
                      <a:endParaRPr lang="zh-CN" alt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学生学习支架：</a:t>
                      </a:r>
                      <a:endParaRPr lang="zh-CN" altLang="en-US" dirty="0" smtClean="0"/>
                    </a:p>
                  </a:txBody>
                  <a:tcPr/>
                </a:tc>
              </a:tr>
              <a:tr h="4652653">
                <a:tc>
                  <a:txBody>
                    <a:bodyPr/>
                    <a:lstStyle/>
                    <a:p>
                      <a:pPr marL="0" lvl="0" indent="-342900" algn="just" defTabSz="914400" rtl="0" eaLnBrk="1" latinLnBrk="0" hangingPunct="1">
                        <a:lnSpc>
                          <a:spcPts val="2170"/>
                        </a:lnSpc>
                        <a:spcAft>
                          <a:spcPts val="0"/>
                        </a:spcAft>
                        <a:buFont typeface="+mj-lt"/>
                        <a:buAutoNum type="arabicPeriod"/>
                      </a:pPr>
                      <a:r>
                        <a:rPr lang="zh-CN" sz="1600" kern="1200" dirty="0">
                          <a:solidFill>
                            <a:schemeClr val="dk1"/>
                          </a:solidFill>
                          <a:effectLst/>
                          <a:latin typeface="+mn-lt"/>
                          <a:ea typeface="+mn-ea"/>
                          <a:cs typeface="+mn-cs"/>
                        </a:rPr>
                        <a:t>通</a:t>
                      </a:r>
                      <a:r>
                        <a:rPr lang="zh-CN" sz="1600" kern="1200" dirty="0" smtClean="0">
                          <a:solidFill>
                            <a:schemeClr val="dk1"/>
                          </a:solidFill>
                          <a:effectLst/>
                          <a:latin typeface="+mn-lt"/>
                          <a:ea typeface="+mn-ea"/>
                          <a:cs typeface="+mn-cs"/>
                        </a:rPr>
                        <a:t>过</a:t>
                      </a:r>
                      <a:r>
                        <a:rPr lang="zh-CN" altLang="en-US" sz="1600" kern="1200" dirty="0" smtClean="0">
                          <a:solidFill>
                            <a:schemeClr val="dk1"/>
                          </a:solidFill>
                          <a:effectLst/>
                          <a:latin typeface="+mn-lt"/>
                          <a:ea typeface="+mn-ea"/>
                          <a:cs typeface="+mn-cs"/>
                        </a:rPr>
                        <a:t>学习</a:t>
                      </a:r>
                      <a:r>
                        <a:rPr lang="zh-CN" sz="1600" kern="1200" dirty="0" smtClean="0">
                          <a:solidFill>
                            <a:schemeClr val="dk1"/>
                          </a:solidFill>
                          <a:effectLst/>
                          <a:latin typeface="+mn-lt"/>
                          <a:ea typeface="+mn-ea"/>
                          <a:cs typeface="+mn-cs"/>
                        </a:rPr>
                        <a:t>，</a:t>
                      </a:r>
                      <a:r>
                        <a:rPr lang="zh-CN" sz="1600" kern="1200" dirty="0">
                          <a:solidFill>
                            <a:schemeClr val="dk1"/>
                          </a:solidFill>
                          <a:effectLst/>
                          <a:latin typeface="+mn-lt"/>
                          <a:ea typeface="+mn-ea"/>
                          <a:cs typeface="+mn-cs"/>
                        </a:rPr>
                        <a:t>学生能理解</a:t>
                      </a:r>
                      <a:r>
                        <a:rPr lang="en-US" sz="1600" kern="1200" dirty="0">
                          <a:solidFill>
                            <a:schemeClr val="dk1"/>
                          </a:solidFill>
                          <a:effectLst/>
                          <a:latin typeface="+mn-lt"/>
                          <a:ea typeface="+mn-ea"/>
                          <a:cs typeface="+mn-cs"/>
                        </a:rPr>
                        <a:t> want to do </a:t>
                      </a:r>
                      <a:r>
                        <a:rPr lang="zh-CN" sz="1600" kern="1200" dirty="0">
                          <a:solidFill>
                            <a:schemeClr val="dk1"/>
                          </a:solidFill>
                          <a:effectLst/>
                          <a:latin typeface="+mn-lt"/>
                          <a:ea typeface="+mn-ea"/>
                          <a:cs typeface="+mn-cs"/>
                        </a:rPr>
                        <a:t>和</a:t>
                      </a:r>
                      <a:r>
                        <a:rPr lang="en-US" sz="1600" kern="1200" dirty="0">
                          <a:solidFill>
                            <a:schemeClr val="dk1"/>
                          </a:solidFill>
                          <a:effectLst/>
                          <a:latin typeface="+mn-lt"/>
                          <a:ea typeface="+mn-ea"/>
                          <a:cs typeface="+mn-cs"/>
                        </a:rPr>
                        <a:t>want to be</a:t>
                      </a:r>
                      <a:r>
                        <a:rPr lang="zh-CN" sz="1600" kern="1200" dirty="0">
                          <a:solidFill>
                            <a:schemeClr val="dk1"/>
                          </a:solidFill>
                          <a:effectLst/>
                          <a:latin typeface="+mn-lt"/>
                          <a:ea typeface="+mn-ea"/>
                          <a:cs typeface="+mn-cs"/>
                        </a:rPr>
                        <a:t>两种表</a:t>
                      </a:r>
                      <a:r>
                        <a:rPr lang="zh-CN" sz="1600" kern="1200" dirty="0" smtClean="0">
                          <a:solidFill>
                            <a:schemeClr val="dk1"/>
                          </a:solidFill>
                          <a:effectLst/>
                          <a:latin typeface="+mn-lt"/>
                          <a:ea typeface="+mn-ea"/>
                          <a:cs typeface="+mn-cs"/>
                        </a:rPr>
                        <a:t>达在</a:t>
                      </a:r>
                      <a:r>
                        <a:rPr lang="zh-CN" sz="1600" kern="1200" dirty="0">
                          <a:solidFill>
                            <a:schemeClr val="dk1"/>
                          </a:solidFill>
                          <a:effectLst/>
                          <a:latin typeface="+mn-lt"/>
                          <a:ea typeface="+mn-ea"/>
                          <a:cs typeface="+mn-cs"/>
                        </a:rPr>
                        <a:t>语境中正确使用</a:t>
                      </a:r>
                      <a:r>
                        <a:rPr lang="zh-CN" sz="1600" kern="1200" dirty="0" smtClean="0">
                          <a:solidFill>
                            <a:schemeClr val="dk1"/>
                          </a:solidFill>
                          <a:effectLst/>
                          <a:latin typeface="+mn-lt"/>
                          <a:ea typeface="+mn-ea"/>
                          <a:cs typeface="+mn-cs"/>
                        </a:rPr>
                        <a:t>。</a:t>
                      </a:r>
                      <a:r>
                        <a:rPr lang="zh-CN" altLang="en-US" sz="1600" kern="1200" dirty="0" smtClean="0">
                          <a:solidFill>
                            <a:schemeClr val="dk1"/>
                          </a:solidFill>
                          <a:effectLst/>
                          <a:latin typeface="+mn-lt"/>
                          <a:ea typeface="+mn-ea"/>
                          <a:cs typeface="+mn-cs"/>
                        </a:rPr>
                        <a:t>能进一步精确掌握描述梦想职业的表达。</a:t>
                      </a:r>
                      <a:endParaRPr lang="zh-CN" sz="16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pPr>
                      <a:r>
                        <a:rPr lang="zh-CN" sz="1600" kern="1200" dirty="0">
                          <a:solidFill>
                            <a:schemeClr val="dk1"/>
                          </a:solidFill>
                          <a:effectLst/>
                          <a:latin typeface="+mn-lt"/>
                          <a:ea typeface="+mn-ea"/>
                          <a:cs typeface="+mn-cs"/>
                        </a:rPr>
                        <a:t>通过调查任务设定，学生能迁移与运用核心句型调查他人的职业梦想，形成职业梦想调查报告；通过小组汇报形式，能够运用所学知识和技能</a:t>
                      </a:r>
                      <a:r>
                        <a:rPr lang="zh-CN" sz="1600" kern="1200" dirty="0" smtClean="0">
                          <a:solidFill>
                            <a:schemeClr val="dk1"/>
                          </a:solidFill>
                          <a:effectLst/>
                          <a:latin typeface="+mn-lt"/>
                          <a:ea typeface="+mn-ea"/>
                          <a:cs typeface="+mn-cs"/>
                        </a:rPr>
                        <a:t>，</a:t>
                      </a:r>
                      <a:r>
                        <a:rPr lang="zh-CN" altLang="en-US" sz="1600" kern="1200" dirty="0" smtClean="0">
                          <a:solidFill>
                            <a:schemeClr val="dk1"/>
                          </a:solidFill>
                          <a:effectLst/>
                          <a:latin typeface="+mn-lt"/>
                          <a:ea typeface="+mn-ea"/>
                          <a:cs typeface="+mn-cs"/>
                        </a:rPr>
                        <a:t>结合自画像积极表达自我。</a:t>
                      </a:r>
                      <a:endParaRPr lang="en-US" altLang="zh-CN" sz="1600" kern="1200" dirty="0" smtClean="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pPr>
                      <a:r>
                        <a:rPr lang="zh-CN" altLang="zh-CN" sz="1800" kern="1200" dirty="0" smtClean="0">
                          <a:solidFill>
                            <a:schemeClr val="dk1"/>
                          </a:solidFill>
                          <a:effectLst/>
                          <a:latin typeface="+mn-lt"/>
                          <a:ea typeface="+mn-ea"/>
                          <a:cs typeface="+mn-cs"/>
                        </a:rPr>
                        <a:t>通过了解他人的职业梦想，感悟职业梦想与个人兴趣爱好的关联性，培育追逐梦想的胆识和勇气。</a:t>
                      </a:r>
                      <a:endParaRPr lang="zh-CN" sz="1600" kern="1200" dirty="0">
                        <a:solidFill>
                          <a:schemeClr val="dk1"/>
                        </a:solidFill>
                        <a:effectLst/>
                        <a:latin typeface="+mn-lt"/>
                        <a:ea typeface="+mn-ea"/>
                        <a:cs typeface="+mn-cs"/>
                      </a:endParaRPr>
                    </a:p>
                  </a:txBody>
                  <a:tcPr marL="114300" marR="114300" marT="0" marB="0"/>
                </a:tc>
                <a:tc>
                  <a:txBody>
                    <a:bodyPr/>
                    <a:lstStyle/>
                    <a:p>
                      <a:pPr lvl="0" indent="0" algn="just" defTabSz="914400" rtl="0" eaLnBrk="1" latinLnBrk="0" hangingPunct="1">
                        <a:lnSpc>
                          <a:spcPts val="2170"/>
                        </a:lnSpc>
                        <a:spcAft>
                          <a:spcPts val="0"/>
                        </a:spcAft>
                        <a:buFont typeface="+mj-lt"/>
                        <a:buNone/>
                        <a:tabLst>
                          <a:tab pos="198120" algn="l"/>
                        </a:tabLst>
                      </a:pPr>
                      <a:r>
                        <a:rPr lang="zh-CN" sz="1600" kern="1200" dirty="0">
                          <a:solidFill>
                            <a:schemeClr val="tx1"/>
                          </a:solidFill>
                          <a:effectLst/>
                          <a:latin typeface="+mn-lt"/>
                          <a:ea typeface="+mn-ea"/>
                          <a:cs typeface="+mn-cs"/>
                        </a:rPr>
                        <a:t>1.在项目进程前提供音频，视频等资源，帮助学生关联语言，并在练习过程中提炼表达。</a:t>
                      </a:r>
                      <a:endParaRPr lang="zh-CN" sz="1600" kern="1200" dirty="0">
                        <a:solidFill>
                          <a:schemeClr val="tx1"/>
                        </a:solidFill>
                        <a:effectLst/>
                        <a:latin typeface="+mn-lt"/>
                        <a:ea typeface="+mn-ea"/>
                        <a:cs typeface="+mn-cs"/>
                      </a:endParaRPr>
                    </a:p>
                    <a:p>
                      <a:pPr lvl="0" indent="0" algn="just" defTabSz="914400" rtl="0" eaLnBrk="1" latinLnBrk="0" hangingPunct="1">
                        <a:lnSpc>
                          <a:spcPts val="2170"/>
                        </a:lnSpc>
                        <a:spcAft>
                          <a:spcPts val="0"/>
                        </a:spcAft>
                        <a:buFont typeface="+mj-lt"/>
                        <a:buNone/>
                        <a:tabLst>
                          <a:tab pos="198120" algn="l"/>
                        </a:tabLst>
                      </a:pPr>
                      <a:r>
                        <a:rPr lang="zh-CN" sz="1600" kern="1200" dirty="0">
                          <a:solidFill>
                            <a:schemeClr val="tx1"/>
                          </a:solidFill>
                          <a:effectLst/>
                          <a:latin typeface="+mn-lt"/>
                          <a:ea typeface="+mn-ea"/>
                          <a:cs typeface="+mn-cs"/>
                        </a:rPr>
                        <a:t>2.项目进行时对成员进行分组，小组间相互合作交流学习。</a:t>
                      </a:r>
                      <a:endParaRPr lang="zh-CN" sz="1600" kern="1200" dirty="0">
                        <a:solidFill>
                          <a:schemeClr val="tx1"/>
                        </a:solidFill>
                        <a:effectLst/>
                        <a:latin typeface="+mn-lt"/>
                        <a:ea typeface="+mn-ea"/>
                        <a:cs typeface="+mn-cs"/>
                      </a:endParaRPr>
                    </a:p>
                    <a:p>
                      <a:pPr lvl="0" indent="0" algn="just" defTabSz="914400" rtl="0" eaLnBrk="1" latinLnBrk="0" hangingPunct="1">
                        <a:lnSpc>
                          <a:spcPts val="2170"/>
                        </a:lnSpc>
                        <a:spcAft>
                          <a:spcPts val="0"/>
                        </a:spcAft>
                        <a:buFont typeface="+mj-lt"/>
                        <a:buNone/>
                        <a:tabLst>
                          <a:tab pos="198120" algn="l"/>
                        </a:tabLst>
                      </a:pPr>
                      <a:r>
                        <a:rPr lang="zh-CN" sz="1600" kern="1200" dirty="0">
                          <a:solidFill>
                            <a:schemeClr val="tx1"/>
                          </a:solidFill>
                          <a:effectLst/>
                          <a:latin typeface="+mn-lt"/>
                          <a:ea typeface="+mn-ea"/>
                          <a:cs typeface="+mn-cs"/>
                        </a:rPr>
                        <a:t>3.提供多种机会如复述课文，小组调查，交流汇报等让小组展示练习，并结合自画像展示输出，互评总结。</a:t>
                      </a:r>
                      <a:endParaRPr lang="zh-CN" sz="1600" kern="1200" dirty="0">
                        <a:solidFill>
                          <a:schemeClr val="tx1"/>
                        </a:solidFill>
                        <a:effectLst/>
                        <a:latin typeface="+mn-lt"/>
                        <a:ea typeface="+mn-ea"/>
                        <a:cs typeface="+mn-cs"/>
                      </a:endParaRPr>
                    </a:p>
                  </a:txBody>
                  <a:tcPr marL="114300" marR="114300" marT="0" marB="0"/>
                </a:tc>
                <a:tc>
                  <a:txBody>
                    <a:bodyPr/>
                    <a:lstStyle/>
                    <a:p>
                      <a:pPr marL="0" lvl="0" indent="-342900" algn="just" defTabSz="914400" rtl="0" eaLnBrk="1" latinLnBrk="0" hangingPunct="1">
                        <a:lnSpc>
                          <a:spcPts val="2170"/>
                        </a:lnSpc>
                        <a:spcAft>
                          <a:spcPts val="0"/>
                        </a:spcAft>
                        <a:buFont typeface="+mj-lt"/>
                        <a:buAutoNum type="arabicPeriod"/>
                        <a:tabLst>
                          <a:tab pos="198120" algn="l"/>
                        </a:tabLst>
                      </a:pPr>
                      <a:r>
                        <a:rPr lang="zh-CN" sz="1600" kern="1200" dirty="0">
                          <a:solidFill>
                            <a:schemeClr val="dk1"/>
                          </a:solidFill>
                          <a:effectLst/>
                          <a:latin typeface="+mn-lt"/>
                          <a:ea typeface="+mn-ea"/>
                          <a:cs typeface="+mn-cs"/>
                        </a:rPr>
                        <a:t>通过歌曲欣赏，激发学生对自己梦想职业的思考与表达。</a:t>
                      </a:r>
                      <a:endParaRPr lang="zh-CN" sz="16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tabLst>
                          <a:tab pos="198120" algn="l"/>
                        </a:tabLst>
                      </a:pPr>
                      <a:r>
                        <a:rPr lang="zh-CN" sz="1600" kern="1200" dirty="0">
                          <a:solidFill>
                            <a:schemeClr val="dk1"/>
                          </a:solidFill>
                          <a:effectLst/>
                          <a:latin typeface="+mn-lt"/>
                          <a:ea typeface="+mn-ea"/>
                          <a:cs typeface="+mn-cs"/>
                        </a:rPr>
                        <a:t>通过自主复习</a:t>
                      </a:r>
                      <a:r>
                        <a:rPr lang="en-US" sz="1600" kern="1200" dirty="0">
                          <a:solidFill>
                            <a:schemeClr val="dk1"/>
                          </a:solidFill>
                          <a:effectLst/>
                          <a:latin typeface="+mn-lt"/>
                          <a:ea typeface="+mn-ea"/>
                          <a:cs typeface="+mn-cs"/>
                        </a:rPr>
                        <a:t>ST</a:t>
                      </a:r>
                      <a:r>
                        <a:rPr lang="zh-CN" sz="1600" kern="1200" dirty="0">
                          <a:solidFill>
                            <a:schemeClr val="dk1"/>
                          </a:solidFill>
                          <a:effectLst/>
                          <a:latin typeface="+mn-lt"/>
                          <a:ea typeface="+mn-ea"/>
                          <a:cs typeface="+mn-cs"/>
                        </a:rPr>
                        <a:t>，提炼出核心句型</a:t>
                      </a:r>
                      <a:r>
                        <a:rPr lang="en-US" sz="1600" kern="1200" dirty="0">
                          <a:solidFill>
                            <a:schemeClr val="dk1"/>
                          </a:solidFill>
                          <a:effectLst/>
                          <a:latin typeface="+mn-lt"/>
                          <a:ea typeface="+mn-ea"/>
                          <a:cs typeface="+mn-cs"/>
                        </a:rPr>
                        <a:t>What do you want to be/do? I want to be/do...</a:t>
                      </a:r>
                      <a:endParaRPr lang="zh-CN" sz="16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tabLst>
                          <a:tab pos="198120" algn="l"/>
                        </a:tabLst>
                      </a:pPr>
                      <a:r>
                        <a:rPr lang="zh-CN" sz="1600" kern="1200" dirty="0">
                          <a:solidFill>
                            <a:schemeClr val="dk1"/>
                          </a:solidFill>
                          <a:effectLst/>
                          <a:latin typeface="+mn-lt"/>
                          <a:ea typeface="+mn-ea"/>
                          <a:cs typeface="+mn-cs"/>
                        </a:rPr>
                        <a:t>在项目小组间设置调查任务，互相询问各自梦想职业，收集并表达信息。</a:t>
                      </a:r>
                      <a:endParaRPr lang="zh-CN" sz="16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tabLst>
                          <a:tab pos="198120" algn="l"/>
                        </a:tabLst>
                      </a:pPr>
                      <a:r>
                        <a:rPr lang="zh-CN" sz="1600" kern="1200" dirty="0">
                          <a:solidFill>
                            <a:schemeClr val="dk1"/>
                          </a:solidFill>
                          <a:effectLst/>
                          <a:latin typeface="+mn-lt"/>
                          <a:ea typeface="+mn-ea"/>
                          <a:cs typeface="+mn-cs"/>
                        </a:rPr>
                        <a:t>整理并对比收集到的信息，总结最受欢迎的职业，并分析职业选择与兴趣爱好之间的联系。</a:t>
                      </a:r>
                      <a:endParaRPr lang="zh-CN" sz="16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tabLst>
                          <a:tab pos="198120" algn="l"/>
                        </a:tabLst>
                      </a:pPr>
                      <a:r>
                        <a:rPr lang="zh-CN" sz="1600" kern="1200" dirty="0">
                          <a:solidFill>
                            <a:schemeClr val="dk1"/>
                          </a:solidFill>
                          <a:effectLst/>
                          <a:latin typeface="+mn-lt"/>
                          <a:ea typeface="+mn-ea"/>
                          <a:cs typeface="+mn-cs"/>
                        </a:rPr>
                        <a:t>提供多样的听说形式，通过小组调查和汇报交流，讨论他人梦想，并关注自我发展。</a:t>
                      </a:r>
                      <a:endParaRPr lang="zh-CN" sz="16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tabLst>
                          <a:tab pos="198120" algn="l"/>
                        </a:tabLst>
                      </a:pPr>
                      <a:r>
                        <a:rPr lang="zh-CN" sz="1600" kern="1200" dirty="0">
                          <a:solidFill>
                            <a:schemeClr val="dk1"/>
                          </a:solidFill>
                          <a:effectLst/>
                          <a:latin typeface="+mn-lt"/>
                          <a:ea typeface="+mn-ea"/>
                          <a:cs typeface="+mn-cs"/>
                        </a:rPr>
                        <a:t>通过课堂观察和小组互评，对学生在语言能力目标上的进阶达成做形成性评价。</a:t>
                      </a:r>
                      <a:endParaRPr lang="zh-CN" sz="1600" kern="1200" dirty="0">
                        <a:solidFill>
                          <a:schemeClr val="dk1"/>
                        </a:solidFill>
                        <a:effectLst/>
                        <a:latin typeface="+mn-lt"/>
                        <a:ea typeface="+mn-ea"/>
                        <a:cs typeface="+mn-cs"/>
                      </a:endParaRPr>
                    </a:p>
                  </a:txBody>
                  <a:tcPr marL="114300" marR="11430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TextBox 5"/>
          <p:cNvSpPr txBox="1"/>
          <p:nvPr/>
        </p:nvSpPr>
        <p:spPr>
          <a:xfrm>
            <a:off x="188259" y="276203"/>
            <a:ext cx="6833029" cy="720179"/>
          </a:xfrm>
          <a:prstGeom prst="rect">
            <a:avLst/>
          </a:prstGeom>
          <a:noFill/>
        </p:spPr>
        <p:txBody>
          <a:bodyPr wrap="square" lIns="109710" tIns="54855" rIns="109710" bIns="54855" rtlCol="0">
            <a:spAutoFit/>
          </a:bodyPr>
          <a:lstStyle/>
          <a:p>
            <a:pPr>
              <a:lnSpc>
                <a:spcPct val="110000"/>
              </a:lnSpc>
            </a:pP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进程</a:t>
            </a:r>
            <a:r>
              <a:rPr lang="en-US" altLang="zh-CN"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3</a:t>
            </a: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a:t>
            </a:r>
            <a:r>
              <a:rPr lang="en-US" altLang="zh-CN"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Realise the</a:t>
            </a:r>
            <a:r>
              <a:rPr 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 dream</a:t>
            </a:r>
            <a:endParaRPr lang="en-US" sz="3600"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aphicFrame>
        <p:nvGraphicFramePr>
          <p:cNvPr id="2" name="表格 1"/>
          <p:cNvGraphicFramePr>
            <a:graphicFrameLocks noGrp="1"/>
          </p:cNvGraphicFramePr>
          <p:nvPr/>
        </p:nvGraphicFramePr>
        <p:xfrm>
          <a:off x="375849" y="1015465"/>
          <a:ext cx="11543435" cy="5018413"/>
        </p:xfrm>
        <a:graphic>
          <a:graphicData uri="http://schemas.openxmlformats.org/drawingml/2006/table">
            <a:tbl>
              <a:tblPr firstRow="1" bandRow="1">
                <a:tableStyleId>{5C22544A-7EE6-4342-B048-85BDC9FD1C3A}</a:tableStyleId>
              </a:tblPr>
              <a:tblGrid>
                <a:gridCol w="4003646"/>
                <a:gridCol w="3529263"/>
                <a:gridCol w="4010526"/>
              </a:tblGrid>
              <a:tr h="0">
                <a:tc>
                  <a:txBody>
                    <a:bodyPr/>
                    <a:lstStyle/>
                    <a:p>
                      <a:pPr algn="ctr"/>
                      <a:r>
                        <a:rPr lang="zh-CN" altLang="en-US" dirty="0" smtClean="0"/>
                        <a:t>教学目标</a:t>
                      </a:r>
                      <a:endParaRPr lang="zh-CN" altLang="en-US" dirty="0"/>
                    </a:p>
                  </a:txBody>
                  <a:tcPr/>
                </a:tc>
                <a:tc>
                  <a:txBody>
                    <a:bodyPr/>
                    <a:lstStyle/>
                    <a:p>
                      <a:pPr algn="ctr"/>
                      <a:r>
                        <a:rPr lang="zh-CN" altLang="zh-CN" sz="1800" kern="1200" dirty="0" smtClean="0">
                          <a:solidFill>
                            <a:schemeClr val="bg1"/>
                          </a:solidFill>
                          <a:effectLst/>
                          <a:latin typeface="+mn-lt"/>
                          <a:ea typeface="+mn-ea"/>
                          <a:cs typeface="+mn-cs"/>
                        </a:rPr>
                        <a:t>项目进程支架：</a:t>
                      </a:r>
                      <a:endParaRPr lang="zh-CN" alt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学生学习支架：</a:t>
                      </a:r>
                      <a:endParaRPr lang="zh-CN" altLang="en-US" dirty="0" smtClean="0"/>
                    </a:p>
                  </a:txBody>
                  <a:tcPr/>
                </a:tc>
              </a:tr>
              <a:tr h="4652653">
                <a:tc>
                  <a:txBody>
                    <a:bodyPr/>
                    <a:lstStyle/>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1.</a:t>
                      </a:r>
                      <a:r>
                        <a:rPr lang="zh-CN" sz="1600" kern="1200" dirty="0">
                          <a:solidFill>
                            <a:schemeClr val="dk1"/>
                          </a:solidFill>
                          <a:effectLst/>
                          <a:latin typeface="+mn-lt"/>
                          <a:ea typeface="+mn-ea"/>
                          <a:cs typeface="+mn-cs"/>
                        </a:rPr>
                        <a:t>通过知识迁移，结合图片、音频和视频，使学生学习并运用词汇</a:t>
                      </a:r>
                      <a:r>
                        <a:rPr lang="en-US" sz="1600" kern="1200" dirty="0">
                          <a:solidFill>
                            <a:schemeClr val="dk1"/>
                          </a:solidFill>
                          <a:effectLst/>
                          <a:latin typeface="+mn-lt"/>
                          <a:ea typeface="+mn-ea"/>
                          <a:cs typeface="+mn-cs"/>
                        </a:rPr>
                        <a:t>study hard</a:t>
                      </a:r>
                      <a:r>
                        <a:rPr lang="zh-CN"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do more sport</a:t>
                      </a:r>
                      <a:r>
                        <a:rPr lang="zh-CN"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like painting</a:t>
                      </a:r>
                      <a:r>
                        <a:rPr lang="zh-CN" sz="1600" kern="1200" dirty="0">
                          <a:solidFill>
                            <a:schemeClr val="dk1"/>
                          </a:solidFill>
                          <a:effectLst/>
                          <a:latin typeface="+mn-lt"/>
                          <a:ea typeface="+mn-ea"/>
                          <a:cs typeface="+mn-cs"/>
                        </a:rPr>
                        <a:t>等。</a:t>
                      </a:r>
                      <a:endParaRPr lang="zh-CN" sz="1600" kern="1200" dirty="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2.</a:t>
                      </a:r>
                      <a:r>
                        <a:rPr lang="zh-CN" sz="1600" kern="1200" dirty="0">
                          <a:solidFill>
                            <a:schemeClr val="dk1"/>
                          </a:solidFill>
                          <a:effectLst/>
                          <a:latin typeface="+mn-lt"/>
                          <a:ea typeface="+mn-ea"/>
                          <a:cs typeface="+mn-cs"/>
                        </a:rPr>
                        <a:t>通过理解相邻单词的连读，在听、模仿、跟读中体会连读，在总结规律的基础上进行相似语段的朗读。</a:t>
                      </a:r>
                      <a:endParaRPr lang="zh-CN" sz="1600" kern="1200" dirty="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3.</a:t>
                      </a:r>
                      <a:r>
                        <a:rPr lang="zh-CN" sz="1600" kern="1200" dirty="0">
                          <a:solidFill>
                            <a:schemeClr val="dk1"/>
                          </a:solidFill>
                          <a:effectLst/>
                          <a:latin typeface="+mn-lt"/>
                          <a:ea typeface="+mn-ea"/>
                          <a:cs typeface="+mn-cs"/>
                        </a:rPr>
                        <a:t>通过图片理解故事大</a:t>
                      </a:r>
                      <a:r>
                        <a:rPr lang="zh-CN" sz="1600" kern="1200" dirty="0" smtClean="0">
                          <a:solidFill>
                            <a:schemeClr val="dk1"/>
                          </a:solidFill>
                          <a:effectLst/>
                          <a:latin typeface="+mn-lt"/>
                          <a:ea typeface="+mn-ea"/>
                          <a:cs typeface="+mn-cs"/>
                        </a:rPr>
                        <a:t>意进</a:t>
                      </a:r>
                      <a:r>
                        <a:rPr lang="zh-CN" sz="1600" kern="1200" dirty="0">
                          <a:solidFill>
                            <a:schemeClr val="dk1"/>
                          </a:solidFill>
                          <a:effectLst/>
                          <a:latin typeface="+mn-lt"/>
                          <a:ea typeface="+mn-ea"/>
                          <a:cs typeface="+mn-cs"/>
                        </a:rPr>
                        <a:t>一步理解故事，并能进行角色表演</a:t>
                      </a:r>
                      <a:r>
                        <a:rPr lang="zh-CN" sz="1600" kern="1200" dirty="0" smtClean="0">
                          <a:solidFill>
                            <a:schemeClr val="dk1"/>
                          </a:solidFill>
                          <a:effectLst/>
                          <a:latin typeface="+mn-lt"/>
                          <a:ea typeface="+mn-ea"/>
                          <a:cs typeface="+mn-cs"/>
                        </a:rPr>
                        <a:t>。</a:t>
                      </a:r>
                      <a:endParaRPr lang="en-US" altLang="zh-CN" sz="1600" kern="1200" dirty="0" smtClean="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altLang="zh-CN" sz="1600" kern="1200" dirty="0" smtClean="0">
                          <a:solidFill>
                            <a:schemeClr val="dk1"/>
                          </a:solidFill>
                          <a:effectLst/>
                          <a:latin typeface="+mn-lt"/>
                          <a:ea typeface="+mn-ea"/>
                          <a:cs typeface="+mn-cs"/>
                        </a:rPr>
                        <a:t>4</a:t>
                      </a:r>
                      <a:r>
                        <a:rPr lang="zh-CN" altLang="zh-CN" sz="1600" kern="1200" dirty="0" smtClean="0">
                          <a:solidFill>
                            <a:schemeClr val="dk1"/>
                          </a:solidFill>
                          <a:effectLst/>
                          <a:latin typeface="+mn-lt"/>
                          <a:ea typeface="+mn-ea"/>
                          <a:cs typeface="+mn-cs"/>
                        </a:rPr>
                        <a:t>通过在理解前两课时主题意义的基础上，引导学生制定梦想计划书，进一步感悟到梦想需要制定行动计划，以此坚定实现梦想的理想信念。</a:t>
                      </a:r>
                      <a:endParaRPr lang="zh-CN" sz="1600" kern="1200" dirty="0">
                        <a:solidFill>
                          <a:schemeClr val="dk1"/>
                        </a:solidFill>
                        <a:effectLst/>
                        <a:latin typeface="+mn-lt"/>
                        <a:ea typeface="+mn-ea"/>
                        <a:cs typeface="+mn-cs"/>
                      </a:endParaRPr>
                    </a:p>
                  </a:txBody>
                  <a:tcPr marL="114300" marR="114300" marT="0" marB="0"/>
                </a:tc>
                <a:tc>
                  <a:txBody>
                    <a:bodyPr/>
                    <a:lstStyle/>
                    <a:p>
                      <a:pPr marL="0" lvl="0" indent="0" algn="just" defTabSz="914400" rtl="0" eaLnBrk="1" latinLnBrk="0" hangingPunct="1">
                        <a:lnSpc>
                          <a:spcPts val="2170"/>
                        </a:lnSpc>
                        <a:spcAft>
                          <a:spcPts val="0"/>
                        </a:spcAft>
                        <a:buFont typeface="+mj-lt"/>
                        <a:buNone/>
                        <a:tabLst>
                          <a:tab pos="198120" algn="l"/>
                        </a:tabLst>
                      </a:pPr>
                      <a:r>
                        <a:rPr lang="en-US" altLang="zh-CN" sz="1600" kern="1200" dirty="0" smtClean="0">
                          <a:solidFill>
                            <a:schemeClr val="dk1"/>
                          </a:solidFill>
                          <a:effectLst/>
                          <a:latin typeface="+mn-lt"/>
                          <a:ea typeface="+mn-ea"/>
                          <a:cs typeface="+mn-cs"/>
                        </a:rPr>
                        <a:t>1.</a:t>
                      </a:r>
                      <a:r>
                        <a:rPr lang="zh-CN" altLang="en-US" sz="1600" kern="1200" dirty="0" smtClean="0">
                          <a:solidFill>
                            <a:schemeClr val="dk1"/>
                          </a:solidFill>
                          <a:effectLst/>
                          <a:latin typeface="+mn-lt"/>
                          <a:ea typeface="+mn-ea"/>
                          <a:cs typeface="+mn-cs"/>
                        </a:rPr>
                        <a:t>根</a:t>
                      </a:r>
                      <a:r>
                        <a:rPr lang="zh-CN" sz="1600" kern="1200" dirty="0" smtClean="0">
                          <a:solidFill>
                            <a:schemeClr val="dk1"/>
                          </a:solidFill>
                          <a:effectLst/>
                          <a:latin typeface="+mn-lt"/>
                          <a:ea typeface="+mn-ea"/>
                          <a:cs typeface="+mn-cs"/>
                        </a:rPr>
                        <a:t>据</a:t>
                      </a:r>
                      <a:r>
                        <a:rPr lang="zh-CN" sz="1600" kern="1200" dirty="0">
                          <a:solidFill>
                            <a:schemeClr val="dk1"/>
                          </a:solidFill>
                          <a:effectLst/>
                          <a:latin typeface="+mn-lt"/>
                          <a:ea typeface="+mn-ea"/>
                          <a:cs typeface="+mn-cs"/>
                        </a:rPr>
                        <a:t>学生实际设定项目。</a:t>
                      </a:r>
                      <a:endParaRPr lang="zh-CN" sz="1600" kern="1200" dirty="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2.</a:t>
                      </a:r>
                      <a:r>
                        <a:rPr lang="zh-CN" sz="1600" kern="1200" dirty="0">
                          <a:solidFill>
                            <a:schemeClr val="dk1"/>
                          </a:solidFill>
                          <a:effectLst/>
                          <a:latin typeface="+mn-lt"/>
                          <a:ea typeface="+mn-ea"/>
                          <a:cs typeface="+mn-cs"/>
                        </a:rPr>
                        <a:t>给学生提供图像化的网络资源（例如照片、视频、音频、实物）来帮助语言水平各异的学生熟悉背景。</a:t>
                      </a:r>
                      <a:endParaRPr lang="zh-CN" sz="1600" kern="1200" dirty="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3.</a:t>
                      </a:r>
                      <a:r>
                        <a:rPr lang="zh-CN" sz="1600" kern="1200" dirty="0">
                          <a:solidFill>
                            <a:schemeClr val="dk1"/>
                          </a:solidFill>
                          <a:effectLst/>
                          <a:latin typeface="+mn-lt"/>
                          <a:ea typeface="+mn-ea"/>
                          <a:cs typeface="+mn-cs"/>
                        </a:rPr>
                        <a:t>让学生和语言水平不同的伙伴或语言水平多样的小组在一起，相互探讨项目内容。</a:t>
                      </a:r>
                      <a:endParaRPr lang="zh-CN" sz="1600" kern="1200" dirty="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4.</a:t>
                      </a:r>
                      <a:r>
                        <a:rPr lang="zh-CN" sz="1600" kern="1200" dirty="0">
                          <a:solidFill>
                            <a:schemeClr val="dk1"/>
                          </a:solidFill>
                          <a:effectLst/>
                          <a:latin typeface="+mn-lt"/>
                          <a:ea typeface="+mn-ea"/>
                          <a:cs typeface="+mn-cs"/>
                        </a:rPr>
                        <a:t>按照逻辑顺序安排研讨会，提供清晰的示范、提供多样的听和说的机会。（例如：内外圈讨论、思考一对一分享、拼图学习、角色扮演）</a:t>
                      </a:r>
                      <a:endParaRPr lang="zh-CN" sz="1600" kern="1200" dirty="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tabLst>
                          <a:tab pos="198120" algn="l"/>
                        </a:tabLst>
                      </a:pPr>
                      <a:r>
                        <a:rPr lang="en-US" sz="1600" kern="1200" dirty="0">
                          <a:solidFill>
                            <a:schemeClr val="dk1"/>
                          </a:solidFill>
                          <a:effectLst/>
                          <a:latin typeface="+mn-lt"/>
                          <a:ea typeface="+mn-ea"/>
                          <a:cs typeface="+mn-cs"/>
                        </a:rPr>
                        <a:t>5.</a:t>
                      </a:r>
                      <a:r>
                        <a:rPr lang="zh-CN" sz="1600" kern="1200" dirty="0">
                          <a:solidFill>
                            <a:schemeClr val="dk1"/>
                          </a:solidFill>
                          <a:effectLst/>
                          <a:latin typeface="+mn-lt"/>
                          <a:ea typeface="+mn-ea"/>
                          <a:cs typeface="+mn-cs"/>
                        </a:rPr>
                        <a:t>提供信息组织图，帮助学生在观其他人展示的时候整理自己学到的东西。</a:t>
                      </a:r>
                      <a:endParaRPr lang="zh-CN" sz="1600" kern="1200" dirty="0">
                        <a:solidFill>
                          <a:schemeClr val="dk1"/>
                        </a:solidFill>
                        <a:effectLst/>
                        <a:latin typeface="+mn-lt"/>
                        <a:ea typeface="+mn-ea"/>
                        <a:cs typeface="+mn-cs"/>
                      </a:endParaRPr>
                    </a:p>
                  </a:txBody>
                  <a:tcPr marL="114300" marR="114300" marT="0" marB="0"/>
                </a:tc>
                <a:tc>
                  <a:txBody>
                    <a:bodyPr/>
                    <a:lstStyle/>
                    <a:p>
                      <a:pPr indent="152400" algn="just">
                        <a:lnSpc>
                          <a:spcPts val="2170"/>
                        </a:lnSpc>
                        <a:spcAft>
                          <a:spcPts val="0"/>
                        </a:spcAft>
                      </a:pPr>
                      <a:r>
                        <a:rPr lang="en-US" sz="1600" kern="1200" dirty="0">
                          <a:solidFill>
                            <a:schemeClr val="dk1"/>
                          </a:solidFill>
                          <a:effectLst/>
                          <a:latin typeface="+mn-lt"/>
                          <a:ea typeface="+mn-ea"/>
                          <a:cs typeface="+mn-cs"/>
                        </a:rPr>
                        <a:t>1.</a:t>
                      </a:r>
                      <a:r>
                        <a:rPr lang="zh-CN" sz="1600" kern="1200" dirty="0">
                          <a:solidFill>
                            <a:schemeClr val="dk1"/>
                          </a:solidFill>
                          <a:effectLst/>
                          <a:latin typeface="+mn-lt"/>
                          <a:ea typeface="+mn-ea"/>
                          <a:cs typeface="+mn-cs"/>
                        </a:rPr>
                        <a:t>使用信息组织图以整理思路或记录一些有助于回忆的关</a:t>
                      </a:r>
                      <a:r>
                        <a:rPr lang="zh-CN" sz="1600" kern="1200" dirty="0" smtClean="0">
                          <a:solidFill>
                            <a:schemeClr val="dk1"/>
                          </a:solidFill>
                          <a:effectLst/>
                          <a:latin typeface="+mn-lt"/>
                          <a:ea typeface="+mn-ea"/>
                          <a:cs typeface="+mn-cs"/>
                        </a:rPr>
                        <a:t>键词。</a:t>
                      </a:r>
                      <a:endParaRPr lang="zh-CN" sz="1600" kern="1200" dirty="0" smtClean="0">
                        <a:solidFill>
                          <a:schemeClr val="dk1"/>
                        </a:solidFill>
                        <a:effectLst/>
                        <a:latin typeface="+mn-lt"/>
                        <a:ea typeface="+mn-ea"/>
                        <a:cs typeface="+mn-cs"/>
                      </a:endParaRPr>
                    </a:p>
                    <a:p>
                      <a:pPr indent="152400" algn="just">
                        <a:lnSpc>
                          <a:spcPts val="2170"/>
                        </a:lnSpc>
                        <a:spcAft>
                          <a:spcPts val="0"/>
                        </a:spcAft>
                      </a:pPr>
                      <a:r>
                        <a:rPr lang="en-US" sz="1600" kern="1200" dirty="0" smtClean="0">
                          <a:solidFill>
                            <a:schemeClr val="dk1"/>
                          </a:solidFill>
                          <a:effectLst/>
                          <a:latin typeface="+mn-lt"/>
                          <a:ea typeface="+mn-ea"/>
                          <a:cs typeface="+mn-cs"/>
                        </a:rPr>
                        <a:t>2.</a:t>
                      </a:r>
                      <a:r>
                        <a:rPr lang="zh-CN" sz="1600" kern="1200" dirty="0" smtClean="0">
                          <a:solidFill>
                            <a:schemeClr val="dk1"/>
                          </a:solidFill>
                          <a:effectLst/>
                          <a:latin typeface="+mn-lt"/>
                          <a:ea typeface="+mn-ea"/>
                          <a:cs typeface="+mn-cs"/>
                        </a:rPr>
                        <a:t>制作有个性图例的小词典来积累核心词汇。</a:t>
                      </a:r>
                      <a:endParaRPr lang="zh-CN" sz="1600" kern="1200" dirty="0" smtClean="0">
                        <a:solidFill>
                          <a:schemeClr val="dk1"/>
                        </a:solidFill>
                        <a:effectLst/>
                        <a:latin typeface="+mn-lt"/>
                        <a:ea typeface="+mn-ea"/>
                        <a:cs typeface="+mn-cs"/>
                      </a:endParaRPr>
                    </a:p>
                    <a:p>
                      <a:pPr indent="152400" algn="just">
                        <a:lnSpc>
                          <a:spcPts val="2170"/>
                        </a:lnSpc>
                        <a:spcAft>
                          <a:spcPts val="0"/>
                        </a:spcAft>
                      </a:pPr>
                      <a:r>
                        <a:rPr lang="en-US" sz="1600" kern="1200" dirty="0" smtClean="0">
                          <a:solidFill>
                            <a:schemeClr val="dk1"/>
                          </a:solidFill>
                          <a:effectLst/>
                          <a:latin typeface="+mn-lt"/>
                          <a:ea typeface="+mn-ea"/>
                          <a:cs typeface="+mn-cs"/>
                        </a:rPr>
                        <a:t>3</a:t>
                      </a:r>
                      <a:r>
                        <a:rPr lang="en-US" sz="1600" kern="1200" dirty="0">
                          <a:solidFill>
                            <a:schemeClr val="dk1"/>
                          </a:solidFill>
                          <a:effectLst/>
                          <a:latin typeface="+mn-lt"/>
                          <a:ea typeface="+mn-ea"/>
                          <a:cs typeface="+mn-cs"/>
                        </a:rPr>
                        <a:t>.</a:t>
                      </a:r>
                      <a:r>
                        <a:rPr lang="zh-CN" sz="1600" kern="1200" dirty="0">
                          <a:solidFill>
                            <a:schemeClr val="dk1"/>
                          </a:solidFill>
                          <a:effectLst/>
                          <a:latin typeface="+mn-lt"/>
                          <a:ea typeface="+mn-ea"/>
                          <a:cs typeface="+mn-cs"/>
                        </a:rPr>
                        <a:t>使用问题生成法在小组合作学习中来生成新问题，改善自己对内容的理解。</a:t>
                      </a:r>
                      <a:endParaRPr lang="zh-CN" sz="1600" kern="1200" dirty="0">
                        <a:solidFill>
                          <a:schemeClr val="dk1"/>
                        </a:solidFill>
                        <a:effectLst/>
                        <a:latin typeface="+mn-lt"/>
                        <a:ea typeface="+mn-ea"/>
                        <a:cs typeface="+mn-cs"/>
                      </a:endParaRPr>
                    </a:p>
                    <a:p>
                      <a:pPr indent="152400" algn="just">
                        <a:lnSpc>
                          <a:spcPts val="2170"/>
                        </a:lnSpc>
                        <a:spcAft>
                          <a:spcPts val="0"/>
                        </a:spcAft>
                      </a:pPr>
                      <a:r>
                        <a:rPr lang="en-US" sz="1600" kern="1200" dirty="0">
                          <a:solidFill>
                            <a:schemeClr val="dk1"/>
                          </a:solidFill>
                          <a:effectLst/>
                          <a:latin typeface="+mn-lt"/>
                          <a:ea typeface="+mn-ea"/>
                          <a:cs typeface="+mn-cs"/>
                        </a:rPr>
                        <a:t>4.</a:t>
                      </a:r>
                      <a:r>
                        <a:rPr lang="zh-CN" sz="1600" kern="1200" dirty="0">
                          <a:solidFill>
                            <a:schemeClr val="dk1"/>
                          </a:solidFill>
                          <a:effectLst/>
                          <a:latin typeface="+mn-lt"/>
                          <a:ea typeface="+mn-ea"/>
                          <a:cs typeface="+mn-cs"/>
                        </a:rPr>
                        <a:t>使用问题框架促进有效提问，进而学会总结。</a:t>
                      </a:r>
                      <a:endParaRPr lang="zh-CN" sz="1600" kern="1200" dirty="0">
                        <a:solidFill>
                          <a:schemeClr val="dk1"/>
                        </a:solidFill>
                        <a:effectLst/>
                        <a:latin typeface="+mn-lt"/>
                        <a:ea typeface="+mn-ea"/>
                        <a:cs typeface="+mn-cs"/>
                      </a:endParaRPr>
                    </a:p>
                    <a:p>
                      <a:pPr indent="152400" algn="just">
                        <a:lnSpc>
                          <a:spcPts val="2170"/>
                        </a:lnSpc>
                        <a:spcAft>
                          <a:spcPts val="0"/>
                        </a:spcAft>
                      </a:pPr>
                      <a:r>
                        <a:rPr lang="en-US" sz="1600" kern="1200" dirty="0">
                          <a:solidFill>
                            <a:schemeClr val="dk1"/>
                          </a:solidFill>
                          <a:effectLst/>
                          <a:latin typeface="+mn-lt"/>
                          <a:ea typeface="+mn-ea"/>
                          <a:cs typeface="+mn-cs"/>
                        </a:rPr>
                        <a:t>5.</a:t>
                      </a:r>
                      <a:r>
                        <a:rPr lang="zh-CN" sz="1600" kern="1200" dirty="0">
                          <a:solidFill>
                            <a:schemeClr val="dk1"/>
                          </a:solidFill>
                          <a:effectLst/>
                          <a:latin typeface="+mn-lt"/>
                          <a:ea typeface="+mn-ea"/>
                          <a:cs typeface="+mn-cs"/>
                        </a:rPr>
                        <a:t>使用结构化的规程来反思哪些知识和技能得到了发展。</a:t>
                      </a:r>
                      <a:endParaRPr lang="zh-CN" sz="1600" kern="1200" dirty="0">
                        <a:solidFill>
                          <a:schemeClr val="dk1"/>
                        </a:solidFill>
                        <a:effectLst/>
                        <a:latin typeface="+mn-lt"/>
                        <a:ea typeface="+mn-ea"/>
                        <a:cs typeface="+mn-cs"/>
                      </a:endParaRPr>
                    </a:p>
                  </a:txBody>
                  <a:tcPr marL="114300" marR="11430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TextBox 5"/>
          <p:cNvSpPr txBox="1"/>
          <p:nvPr/>
        </p:nvSpPr>
        <p:spPr>
          <a:xfrm>
            <a:off x="188259" y="276203"/>
            <a:ext cx="7945088" cy="720179"/>
          </a:xfrm>
          <a:prstGeom prst="rect">
            <a:avLst/>
          </a:prstGeom>
          <a:noFill/>
        </p:spPr>
        <p:txBody>
          <a:bodyPr wrap="square" lIns="109710" tIns="54855" rIns="109710" bIns="54855" rtlCol="0">
            <a:spAutoFit/>
          </a:bodyPr>
          <a:lstStyle/>
          <a:p>
            <a:pPr>
              <a:lnSpc>
                <a:spcPct val="110000"/>
              </a:lnSpc>
            </a:pP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进程</a:t>
            </a:r>
            <a:r>
              <a:rPr lang="en-US" altLang="zh-CN" sz="3600"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4</a:t>
            </a:r>
            <a:r>
              <a:rPr lang="zh-CN" altLang="en-US"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a:t>
            </a:r>
            <a:r>
              <a:rPr lang="en-US" altLang="zh-CN" sz="3600" b="1" dirty="0" smtClean="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Share the dream</a:t>
            </a:r>
            <a:endParaRPr lang="en-US" sz="3600" b="1" dirty="0">
              <a:solidFill>
                <a:schemeClr val="accent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aphicFrame>
        <p:nvGraphicFramePr>
          <p:cNvPr id="2" name="表格 1"/>
          <p:cNvGraphicFramePr>
            <a:graphicFrameLocks noGrp="1"/>
          </p:cNvGraphicFramePr>
          <p:nvPr/>
        </p:nvGraphicFramePr>
        <p:xfrm>
          <a:off x="375849" y="1304221"/>
          <a:ext cx="11543435" cy="4466219"/>
        </p:xfrm>
        <a:graphic>
          <a:graphicData uri="http://schemas.openxmlformats.org/drawingml/2006/table">
            <a:tbl>
              <a:tblPr firstRow="1" bandRow="1">
                <a:tableStyleId>{5C22544A-7EE6-4342-B048-85BDC9FD1C3A}</a:tableStyleId>
              </a:tblPr>
              <a:tblGrid>
                <a:gridCol w="4003646"/>
                <a:gridCol w="3529263"/>
                <a:gridCol w="4010526"/>
              </a:tblGrid>
              <a:tr h="322350">
                <a:tc>
                  <a:txBody>
                    <a:bodyPr/>
                    <a:lstStyle/>
                    <a:p>
                      <a:pPr algn="ctr"/>
                      <a:r>
                        <a:rPr lang="zh-CN" altLang="en-US" dirty="0" smtClean="0"/>
                        <a:t>教学目标</a:t>
                      </a:r>
                      <a:endParaRPr lang="zh-CN" altLang="en-US" dirty="0"/>
                    </a:p>
                  </a:txBody>
                  <a:tcPr/>
                </a:tc>
                <a:tc>
                  <a:txBody>
                    <a:bodyPr/>
                    <a:lstStyle/>
                    <a:p>
                      <a:pPr algn="ctr"/>
                      <a:r>
                        <a:rPr lang="zh-CN" altLang="zh-CN" sz="1800" kern="1200" dirty="0" smtClean="0">
                          <a:solidFill>
                            <a:schemeClr val="bg1"/>
                          </a:solidFill>
                          <a:effectLst/>
                          <a:latin typeface="+mn-lt"/>
                          <a:ea typeface="+mn-ea"/>
                          <a:cs typeface="+mn-cs"/>
                        </a:rPr>
                        <a:t>项目进程支架：</a:t>
                      </a:r>
                      <a:endParaRPr lang="zh-CN" alt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学生学习支架：</a:t>
                      </a:r>
                      <a:endParaRPr lang="zh-CN" altLang="en-US" dirty="0" smtClean="0"/>
                    </a:p>
                  </a:txBody>
                  <a:tcPr/>
                </a:tc>
              </a:tr>
              <a:tr h="4100459">
                <a:tc>
                  <a:txBody>
                    <a:bodyPr/>
                    <a:lstStyle/>
                    <a:p>
                      <a:pPr marL="0" algn="just" defTabSz="914400" rtl="0" eaLnBrk="1" latinLnBrk="0" hangingPunct="1">
                        <a:lnSpc>
                          <a:spcPts val="2170"/>
                        </a:lnSpc>
                        <a:spcAft>
                          <a:spcPts val="0"/>
                        </a:spcAft>
                      </a:pPr>
                      <a:r>
                        <a:rPr lang="en-US" sz="1800" kern="1200" dirty="0">
                          <a:solidFill>
                            <a:schemeClr val="dk1"/>
                          </a:solidFill>
                          <a:effectLst/>
                          <a:latin typeface="+mn-lt"/>
                          <a:ea typeface="+mn-ea"/>
                          <a:cs typeface="+mn-cs"/>
                        </a:rPr>
                        <a:t>1.</a:t>
                      </a:r>
                      <a:r>
                        <a:rPr lang="zh-CN" sz="1800" kern="1200" dirty="0">
                          <a:solidFill>
                            <a:schemeClr val="dk1"/>
                          </a:solidFill>
                          <a:effectLst/>
                          <a:latin typeface="+mn-lt"/>
                          <a:ea typeface="+mn-ea"/>
                          <a:cs typeface="+mn-cs"/>
                        </a:rPr>
                        <a:t>通过观察图片，学生能猜测文本中五个人物的梦想；再通过听选练习，验证答案，培养学生通过听力提取信息的能力</a:t>
                      </a:r>
                      <a:r>
                        <a:rPr lang="zh-CN" sz="1800" kern="1200" dirty="0" smtClean="0">
                          <a:solidFill>
                            <a:schemeClr val="dk1"/>
                          </a:solidFill>
                          <a:effectLst/>
                          <a:latin typeface="+mn-lt"/>
                          <a:ea typeface="+mn-ea"/>
                          <a:cs typeface="+mn-cs"/>
                        </a:rPr>
                        <a:t>。</a:t>
                      </a:r>
                      <a:endParaRPr lang="zh-CN" sz="1800" kern="1200" dirty="0">
                        <a:solidFill>
                          <a:schemeClr val="dk1"/>
                        </a:solidFill>
                        <a:effectLst/>
                        <a:latin typeface="+mn-lt"/>
                        <a:ea typeface="+mn-ea"/>
                        <a:cs typeface="+mn-cs"/>
                      </a:endParaRPr>
                    </a:p>
                    <a:p>
                      <a:pPr marL="0" algn="just" defTabSz="914400" rtl="0" eaLnBrk="1" latinLnBrk="0" hangingPunct="1">
                        <a:lnSpc>
                          <a:spcPts val="2170"/>
                        </a:lnSpc>
                        <a:spcAft>
                          <a:spcPts val="0"/>
                        </a:spcAft>
                      </a:pPr>
                      <a:r>
                        <a:rPr lang="en-US" sz="1800" kern="1200" dirty="0">
                          <a:solidFill>
                            <a:schemeClr val="dk1"/>
                          </a:solidFill>
                          <a:effectLst/>
                          <a:latin typeface="+mn-lt"/>
                          <a:ea typeface="+mn-ea"/>
                          <a:cs typeface="+mn-cs"/>
                        </a:rPr>
                        <a:t>2.</a:t>
                      </a:r>
                      <a:r>
                        <a:rPr lang="zh-CN" sz="1800" kern="1200" dirty="0">
                          <a:solidFill>
                            <a:schemeClr val="dk1"/>
                          </a:solidFill>
                          <a:effectLst/>
                          <a:latin typeface="+mn-lt"/>
                          <a:ea typeface="+mn-ea"/>
                          <a:cs typeface="+mn-cs"/>
                        </a:rPr>
                        <a:t>通过细读文本，完成表格，学生能熟练运用本单元重点句型和词汇。</a:t>
                      </a:r>
                      <a:r>
                        <a:rPr lang="en-US" sz="1800" kern="1200" dirty="0">
                          <a:solidFill>
                            <a:schemeClr val="dk1"/>
                          </a:solidFill>
                          <a:effectLst/>
                          <a:latin typeface="+mn-lt"/>
                          <a:ea typeface="+mn-ea"/>
                          <a:cs typeface="+mn-cs"/>
                        </a:rPr>
                        <a:t>.</a:t>
                      </a:r>
                      <a:r>
                        <a:rPr lang="zh-CN" sz="1800" kern="1200" dirty="0">
                          <a:solidFill>
                            <a:schemeClr val="dk1"/>
                          </a:solidFill>
                          <a:effectLst/>
                          <a:latin typeface="+mn-lt"/>
                          <a:ea typeface="+mn-ea"/>
                          <a:cs typeface="+mn-cs"/>
                        </a:rPr>
                        <a:t>通过小组合作学习，增强学生的合作意识，培养学生归纳、总结的能力</a:t>
                      </a:r>
                      <a:r>
                        <a:rPr lang="zh-CN" sz="1800" kern="1200" dirty="0" smtClean="0">
                          <a:solidFill>
                            <a:schemeClr val="dk1"/>
                          </a:solidFill>
                          <a:effectLst/>
                          <a:latin typeface="+mn-lt"/>
                          <a:ea typeface="+mn-ea"/>
                          <a:cs typeface="+mn-cs"/>
                        </a:rPr>
                        <a:t>。</a:t>
                      </a:r>
                      <a:endParaRPr lang="en-US" altLang="zh-CN" sz="1800" kern="1200" dirty="0" smtClean="0">
                        <a:solidFill>
                          <a:schemeClr val="dk1"/>
                        </a:solidFill>
                        <a:effectLst/>
                        <a:latin typeface="+mn-lt"/>
                        <a:ea typeface="+mn-ea"/>
                        <a:cs typeface="+mn-cs"/>
                      </a:endParaRPr>
                    </a:p>
                    <a:p>
                      <a:pPr algn="just">
                        <a:lnSpc>
                          <a:spcPts val="2170"/>
                        </a:lnSpc>
                        <a:spcAft>
                          <a:spcPts val="0"/>
                        </a:spcAft>
                      </a:pPr>
                      <a:r>
                        <a:rPr lang="en-US" altLang="zh-CN" sz="1800" kern="1200" dirty="0" smtClean="0">
                          <a:solidFill>
                            <a:schemeClr val="dk1"/>
                          </a:solidFill>
                          <a:effectLst/>
                          <a:latin typeface="+mn-lt"/>
                          <a:ea typeface="+mn-ea"/>
                          <a:cs typeface="+mn-cs"/>
                        </a:rPr>
                        <a:t>3.</a:t>
                      </a:r>
                      <a:r>
                        <a:rPr lang="zh-CN" altLang="zh-CN" sz="1800" kern="1200" dirty="0" smtClean="0">
                          <a:solidFill>
                            <a:schemeClr val="dk1"/>
                          </a:solidFill>
                          <a:effectLst/>
                          <a:latin typeface="+mn-lt"/>
                          <a:ea typeface="+mn-ea"/>
                          <a:cs typeface="+mn-cs"/>
                        </a:rPr>
                        <a:t>通过走向梦想舞台，分享自己的梦想，体会梦想的丰富与伟大，提高学生综合语言运用能力和表达能力，培养学生跨学科融合知识。结合实际，以新冠疫情为主线，升华情感，渗透英语学科的育人价值。</a:t>
                      </a:r>
                      <a:endParaRPr lang="zh-CN" sz="1050" kern="100" dirty="0">
                        <a:effectLst/>
                        <a:latin typeface="Calibri" panose="020F0502020204030204"/>
                        <a:ea typeface="宋体" panose="02010600030101010101" pitchFamily="2" charset="-122"/>
                        <a:cs typeface="Times New Roman" panose="02020603050405020304"/>
                      </a:endParaRPr>
                    </a:p>
                  </a:txBody>
                  <a:tcPr marL="114300" marR="114300" marT="0" marB="0"/>
                </a:tc>
                <a:tc>
                  <a:txBody>
                    <a:bodyPr/>
                    <a:lstStyle/>
                    <a:p>
                      <a:pPr marL="0" lvl="0" indent="-342900" algn="just" defTabSz="914400" rtl="0" eaLnBrk="1" latinLnBrk="0" hangingPunct="1">
                        <a:lnSpc>
                          <a:spcPts val="2170"/>
                        </a:lnSpc>
                        <a:spcAft>
                          <a:spcPts val="0"/>
                        </a:spcAft>
                        <a:buFont typeface="+mj-lt"/>
                        <a:buAutoNum type="arabicPeriod"/>
                      </a:pPr>
                      <a:r>
                        <a:rPr lang="zh-CN" sz="1800" kern="1200" dirty="0">
                          <a:solidFill>
                            <a:schemeClr val="dk1"/>
                          </a:solidFill>
                          <a:effectLst/>
                          <a:latin typeface="+mn-lt"/>
                          <a:ea typeface="+mn-ea"/>
                          <a:cs typeface="+mn-cs"/>
                        </a:rPr>
                        <a:t>在项目期间有策略地使用异质分组等分组计划，并在小组成员间建立连接，确保各成员之间有效沟通、相互学习。</a:t>
                      </a:r>
                      <a:endParaRPr lang="zh-CN" sz="18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pPr>
                      <a:r>
                        <a:rPr lang="zh-CN" sz="1800" kern="1200" dirty="0">
                          <a:solidFill>
                            <a:schemeClr val="dk1"/>
                          </a:solidFill>
                          <a:effectLst/>
                          <a:latin typeface="+mn-lt"/>
                          <a:ea typeface="+mn-ea"/>
                          <a:cs typeface="+mn-cs"/>
                        </a:rPr>
                        <a:t>在“梦想舞台”展示之前，学生有充足时间提炼表达语言。</a:t>
                      </a:r>
                      <a:endParaRPr lang="zh-CN" sz="18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pPr>
                      <a:r>
                        <a:rPr lang="zh-CN" sz="1800" kern="1200" dirty="0">
                          <a:solidFill>
                            <a:schemeClr val="dk1"/>
                          </a:solidFill>
                          <a:effectLst/>
                          <a:latin typeface="+mn-lt"/>
                          <a:ea typeface="+mn-ea"/>
                          <a:cs typeface="+mn-cs"/>
                        </a:rPr>
                        <a:t>留出大量时间对演讲稿进行反馈和修改。</a:t>
                      </a:r>
                      <a:endParaRPr lang="zh-CN" sz="1800" kern="1200" dirty="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pPr>
                      <a:r>
                        <a:rPr lang="zh-CN" sz="1800" kern="1200" dirty="0">
                          <a:solidFill>
                            <a:schemeClr val="dk1"/>
                          </a:solidFill>
                          <a:effectLst/>
                          <a:latin typeface="+mn-lt"/>
                          <a:ea typeface="+mn-ea"/>
                          <a:cs typeface="+mn-cs"/>
                        </a:rPr>
                        <a:t>为学生的“梦想舞台”</a:t>
                      </a:r>
                      <a:r>
                        <a:rPr lang="en-US" sz="1800" kern="1200" dirty="0">
                          <a:solidFill>
                            <a:schemeClr val="dk1"/>
                          </a:solidFill>
                          <a:effectLst/>
                          <a:latin typeface="+mn-lt"/>
                          <a:ea typeface="+mn-ea"/>
                          <a:cs typeface="+mn-cs"/>
                        </a:rPr>
                        <a:t>Show Time</a:t>
                      </a:r>
                      <a:r>
                        <a:rPr lang="zh-CN" sz="1800" kern="1200" dirty="0">
                          <a:solidFill>
                            <a:schemeClr val="dk1"/>
                          </a:solidFill>
                          <a:effectLst/>
                          <a:latin typeface="+mn-lt"/>
                          <a:ea typeface="+mn-ea"/>
                          <a:cs typeface="+mn-cs"/>
                        </a:rPr>
                        <a:t>拍摄视频，并做剪辑，制作进“美篇”</a:t>
                      </a:r>
                      <a:r>
                        <a:rPr lang="en-US" sz="1800" kern="1200" dirty="0">
                          <a:solidFill>
                            <a:schemeClr val="dk1"/>
                          </a:solidFill>
                          <a:effectLst/>
                          <a:latin typeface="+mn-lt"/>
                          <a:ea typeface="+mn-ea"/>
                          <a:cs typeface="+mn-cs"/>
                        </a:rPr>
                        <a:t>App</a:t>
                      </a:r>
                      <a:r>
                        <a:rPr lang="zh-CN" sz="1800" kern="1200" dirty="0">
                          <a:solidFill>
                            <a:schemeClr val="dk1"/>
                          </a:solidFill>
                          <a:effectLst/>
                          <a:latin typeface="+mn-lt"/>
                          <a:ea typeface="+mn-ea"/>
                          <a:cs typeface="+mn-cs"/>
                        </a:rPr>
                        <a:t>平台，给家长一次进一步了解孩子的机会。</a:t>
                      </a:r>
                      <a:endParaRPr lang="zh-CN" sz="1800" kern="1200" dirty="0">
                        <a:solidFill>
                          <a:schemeClr val="dk1"/>
                        </a:solidFill>
                        <a:effectLst/>
                        <a:latin typeface="+mn-lt"/>
                        <a:ea typeface="+mn-ea"/>
                        <a:cs typeface="+mn-cs"/>
                      </a:endParaRPr>
                    </a:p>
                  </a:txBody>
                  <a:tcPr marL="114300" marR="114300" marT="0" marB="0"/>
                </a:tc>
                <a:tc>
                  <a:txBody>
                    <a:bodyPr/>
                    <a:lstStyle/>
                    <a:p>
                      <a:pPr marL="0" lvl="0" indent="-342900" algn="just" defTabSz="914400" rtl="0" eaLnBrk="1" latinLnBrk="0" hangingPunct="1">
                        <a:lnSpc>
                          <a:spcPts val="2170"/>
                        </a:lnSpc>
                        <a:spcAft>
                          <a:spcPts val="0"/>
                        </a:spcAft>
                        <a:buFont typeface="+mj-lt"/>
                        <a:buAutoNum type="arabicPeriod"/>
                        <a:tabLst>
                          <a:tab pos="198120" algn="l"/>
                        </a:tabLst>
                      </a:pPr>
                      <a:r>
                        <a:rPr lang="zh-CN" sz="1800" kern="1200" dirty="0" smtClean="0">
                          <a:solidFill>
                            <a:schemeClr val="dk1"/>
                          </a:solidFill>
                          <a:effectLst/>
                          <a:latin typeface="+mn-lt"/>
                          <a:ea typeface="+mn-ea"/>
                          <a:cs typeface="+mn-cs"/>
                        </a:rPr>
                        <a:t>通</a:t>
                      </a:r>
                      <a:r>
                        <a:rPr lang="zh-CN" sz="1800" kern="1200" dirty="0">
                          <a:solidFill>
                            <a:schemeClr val="dk1"/>
                          </a:solidFill>
                          <a:effectLst/>
                          <a:latin typeface="+mn-lt"/>
                          <a:ea typeface="+mn-ea"/>
                          <a:cs typeface="+mn-cs"/>
                        </a:rPr>
                        <a:t>过头脑风暴复习已学职业类词</a:t>
                      </a:r>
                      <a:r>
                        <a:rPr lang="zh-CN" sz="1800" kern="1200" dirty="0" smtClean="0">
                          <a:solidFill>
                            <a:schemeClr val="dk1"/>
                          </a:solidFill>
                          <a:effectLst/>
                          <a:latin typeface="+mn-lt"/>
                          <a:ea typeface="+mn-ea"/>
                          <a:cs typeface="+mn-cs"/>
                        </a:rPr>
                        <a:t>汇</a:t>
                      </a:r>
                      <a:r>
                        <a:rPr lang="zh-CN" altLang="en-US" sz="1800" kern="1200" dirty="0" smtClean="0">
                          <a:solidFill>
                            <a:schemeClr val="dk1"/>
                          </a:solidFill>
                          <a:effectLst/>
                          <a:latin typeface="+mn-lt"/>
                          <a:ea typeface="+mn-ea"/>
                          <a:cs typeface="+mn-cs"/>
                        </a:rPr>
                        <a:t>；通过学习老师提供的听</a:t>
                      </a:r>
                      <a:r>
                        <a:rPr lang="zh-CN" sz="1800" kern="1200" dirty="0" smtClean="0">
                          <a:solidFill>
                            <a:schemeClr val="dk1"/>
                          </a:solidFill>
                          <a:effectLst/>
                          <a:latin typeface="+mn-lt"/>
                          <a:ea typeface="+mn-ea"/>
                          <a:cs typeface="+mn-cs"/>
                        </a:rPr>
                        <a:t>力</a:t>
                      </a:r>
                      <a:r>
                        <a:rPr lang="zh-CN" sz="1800" kern="1200" dirty="0">
                          <a:solidFill>
                            <a:schemeClr val="dk1"/>
                          </a:solidFill>
                          <a:effectLst/>
                          <a:latin typeface="+mn-lt"/>
                          <a:ea typeface="+mn-ea"/>
                          <a:cs typeface="+mn-cs"/>
                        </a:rPr>
                        <a:t>音频及文本</a:t>
                      </a:r>
                      <a:r>
                        <a:rPr lang="zh-CN" sz="1800" kern="1200" dirty="0" smtClean="0">
                          <a:solidFill>
                            <a:schemeClr val="dk1"/>
                          </a:solidFill>
                          <a:effectLst/>
                          <a:latin typeface="+mn-lt"/>
                          <a:ea typeface="+mn-ea"/>
                          <a:cs typeface="+mn-cs"/>
                        </a:rPr>
                        <a:t>，</a:t>
                      </a:r>
                      <a:r>
                        <a:rPr lang="zh-CN" altLang="en-US" sz="1800" kern="1200" dirty="0" smtClean="0">
                          <a:solidFill>
                            <a:schemeClr val="dk1"/>
                          </a:solidFill>
                          <a:effectLst/>
                          <a:latin typeface="+mn-lt"/>
                          <a:ea typeface="+mn-ea"/>
                          <a:cs typeface="+mn-cs"/>
                        </a:rPr>
                        <a:t>提高学生获取快速获取信息的能力，</a:t>
                      </a:r>
                      <a:r>
                        <a:rPr lang="zh-CN" sz="1800" kern="1200" dirty="0" smtClean="0">
                          <a:solidFill>
                            <a:schemeClr val="dk1"/>
                          </a:solidFill>
                          <a:effectLst/>
                          <a:latin typeface="+mn-lt"/>
                          <a:ea typeface="+mn-ea"/>
                          <a:cs typeface="+mn-cs"/>
                        </a:rPr>
                        <a:t>从</a:t>
                      </a:r>
                      <a:r>
                        <a:rPr lang="zh-CN" sz="1800" kern="1200" dirty="0">
                          <a:solidFill>
                            <a:schemeClr val="dk1"/>
                          </a:solidFill>
                          <a:effectLst/>
                          <a:latin typeface="+mn-lt"/>
                          <a:ea typeface="+mn-ea"/>
                          <a:cs typeface="+mn-cs"/>
                        </a:rPr>
                        <a:t>文本提炼规范的语</a:t>
                      </a:r>
                      <a:r>
                        <a:rPr lang="zh-CN" sz="1800" kern="1200" dirty="0" smtClean="0">
                          <a:solidFill>
                            <a:schemeClr val="dk1"/>
                          </a:solidFill>
                          <a:effectLst/>
                          <a:latin typeface="+mn-lt"/>
                          <a:ea typeface="+mn-ea"/>
                          <a:cs typeface="+mn-cs"/>
                        </a:rPr>
                        <a:t>言</a:t>
                      </a:r>
                      <a:r>
                        <a:rPr lang="zh-CN" altLang="en-US" sz="1800" kern="1200" dirty="0" smtClean="0">
                          <a:solidFill>
                            <a:schemeClr val="dk1"/>
                          </a:solidFill>
                          <a:effectLst/>
                          <a:latin typeface="+mn-lt"/>
                          <a:ea typeface="+mn-ea"/>
                          <a:cs typeface="+mn-cs"/>
                        </a:rPr>
                        <a:t>，梳理提炼表达梦想的结构。结合梦想计划书完成演讲稿。</a:t>
                      </a:r>
                      <a:endParaRPr lang="en-US" altLang="zh-CN" sz="1800" kern="1200" dirty="0" smtClean="0">
                        <a:solidFill>
                          <a:schemeClr val="dk1"/>
                        </a:solidFill>
                        <a:effectLst/>
                        <a:latin typeface="+mn-lt"/>
                        <a:ea typeface="+mn-ea"/>
                        <a:cs typeface="+mn-cs"/>
                      </a:endParaRPr>
                    </a:p>
                    <a:p>
                      <a:pPr marL="0" lvl="0" indent="-342900" algn="just" defTabSz="914400" rtl="0" eaLnBrk="1" latinLnBrk="0" hangingPunct="1">
                        <a:lnSpc>
                          <a:spcPts val="2170"/>
                        </a:lnSpc>
                        <a:spcAft>
                          <a:spcPts val="0"/>
                        </a:spcAft>
                        <a:buFont typeface="+mj-lt"/>
                        <a:buAutoNum type="arabicPeriod"/>
                        <a:tabLst>
                          <a:tab pos="198120" algn="l"/>
                        </a:tabLst>
                      </a:pPr>
                      <a:r>
                        <a:rPr lang="zh-CN" altLang="en-US" sz="1800" kern="1200" dirty="0" smtClean="0">
                          <a:solidFill>
                            <a:schemeClr val="dk1"/>
                          </a:solidFill>
                          <a:effectLst/>
                          <a:latin typeface="+mn-lt"/>
                          <a:ea typeface="+mn-ea"/>
                          <a:cs typeface="+mn-cs"/>
                        </a:rPr>
                        <a:t>通过学校提供的梦想舞台对自己的梦想进行性化的分享。</a:t>
                      </a:r>
                      <a:endParaRPr lang="en-US" altLang="zh-CN" sz="1800" kern="1200" dirty="0" smtClean="0">
                        <a:solidFill>
                          <a:schemeClr val="dk1"/>
                        </a:solidFill>
                        <a:effectLst/>
                        <a:latin typeface="+mn-lt"/>
                        <a:ea typeface="+mn-ea"/>
                        <a:cs typeface="+mn-cs"/>
                      </a:endParaRPr>
                    </a:p>
                    <a:p>
                      <a:pPr marL="0" lvl="0" indent="0" algn="just" defTabSz="914400" rtl="0" eaLnBrk="1" latinLnBrk="0" hangingPunct="1">
                        <a:lnSpc>
                          <a:spcPts val="2170"/>
                        </a:lnSpc>
                        <a:spcAft>
                          <a:spcPts val="0"/>
                        </a:spcAft>
                        <a:buFont typeface="+mj-lt"/>
                        <a:buNone/>
                      </a:pPr>
                      <a:r>
                        <a:rPr lang="en-US" altLang="zh-CN" sz="1800" kern="1200" dirty="0" smtClean="0">
                          <a:solidFill>
                            <a:schemeClr val="dk1"/>
                          </a:solidFill>
                          <a:effectLst/>
                          <a:latin typeface="+mn-lt"/>
                          <a:ea typeface="+mn-ea"/>
                          <a:cs typeface="+mn-cs"/>
                        </a:rPr>
                        <a:t>3.</a:t>
                      </a:r>
                      <a:r>
                        <a:rPr lang="zh-CN" sz="1800" kern="1200" dirty="0" smtClean="0">
                          <a:solidFill>
                            <a:schemeClr val="dk1"/>
                          </a:solidFill>
                          <a:effectLst/>
                          <a:latin typeface="+mn-lt"/>
                          <a:ea typeface="+mn-ea"/>
                          <a:cs typeface="+mn-cs"/>
                        </a:rPr>
                        <a:t>通</a:t>
                      </a:r>
                      <a:r>
                        <a:rPr lang="zh-CN" sz="1800" kern="1200" dirty="0">
                          <a:solidFill>
                            <a:schemeClr val="dk1"/>
                          </a:solidFill>
                          <a:effectLst/>
                          <a:latin typeface="+mn-lt"/>
                          <a:ea typeface="+mn-ea"/>
                          <a:cs typeface="+mn-cs"/>
                        </a:rPr>
                        <a:t>过课堂观察和学生成果评估对学生在语言能力目标上的进展做形成性评</a:t>
                      </a:r>
                      <a:r>
                        <a:rPr lang="zh-CN" sz="1800" kern="1200" dirty="0" smtClean="0">
                          <a:solidFill>
                            <a:schemeClr val="dk1"/>
                          </a:solidFill>
                          <a:effectLst/>
                          <a:latin typeface="+mn-lt"/>
                          <a:ea typeface="+mn-ea"/>
                          <a:cs typeface="+mn-cs"/>
                        </a:rPr>
                        <a:t>估</a:t>
                      </a:r>
                      <a:r>
                        <a:rPr lang="zh-CN" altLang="en-US" sz="1800" kern="1200" dirty="0" smtClean="0">
                          <a:solidFill>
                            <a:schemeClr val="dk1"/>
                          </a:solidFill>
                          <a:effectLst/>
                          <a:latin typeface="+mn-lt"/>
                          <a:ea typeface="+mn-ea"/>
                          <a:cs typeface="+mn-cs"/>
                        </a:rPr>
                        <a:t>和终结性评估。</a:t>
                      </a:r>
                      <a:endParaRPr lang="zh-CN" sz="1800" kern="1200" dirty="0">
                        <a:solidFill>
                          <a:schemeClr val="dk1"/>
                        </a:solidFill>
                        <a:effectLst/>
                        <a:latin typeface="+mn-lt"/>
                        <a:ea typeface="+mn-ea"/>
                        <a:cs typeface="+mn-cs"/>
                      </a:endParaRPr>
                    </a:p>
                  </a:txBody>
                  <a:tcPr marL="114300" marR="11430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84004" y="77418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矩形 6"/>
          <p:cNvSpPr/>
          <p:nvPr/>
        </p:nvSpPr>
        <p:spPr>
          <a:xfrm>
            <a:off x="946485" y="1024758"/>
            <a:ext cx="10360172" cy="1200329"/>
          </a:xfrm>
          <a:prstGeom prst="rect">
            <a:avLst/>
          </a:prstGeom>
        </p:spPr>
        <p:txBody>
          <a:bodyPr wrap="square">
            <a:spAutoFit/>
          </a:bodyPr>
          <a:lstStyle/>
          <a:p>
            <a:pPr indent="304800"/>
            <a:r>
              <a:rPr lang="en-US" altLang="zh-CN" sz="2400" dirty="0"/>
              <a:t>1</a:t>
            </a:r>
            <a:r>
              <a:rPr lang="en-US" altLang="zh-CN" sz="2400" dirty="0" smtClean="0"/>
              <a:t>.</a:t>
            </a:r>
            <a:r>
              <a:rPr lang="zh-CN" altLang="en-US" sz="2400" b="1" dirty="0" smtClean="0"/>
              <a:t>多方协作</a:t>
            </a:r>
            <a:r>
              <a:rPr lang="zh-CN" altLang="en-US" sz="2400" dirty="0" smtClean="0"/>
              <a:t>：建立团队文化，让学生感受到个人的目标实现是依赖与团队的，团队智慧会促进个人认知的精细化，帮助我们更好的了解别人并且促进反思，这样的团队文化建设有利于协作学习。</a:t>
            </a:r>
            <a:endParaRPr lang="en-US" altLang="zh-CN" sz="2400" dirty="0" smtClean="0"/>
          </a:p>
        </p:txBody>
      </p:sp>
      <p:sp>
        <p:nvSpPr>
          <p:cNvPr id="8" name="矩形 7"/>
          <p:cNvSpPr/>
          <p:nvPr/>
        </p:nvSpPr>
        <p:spPr>
          <a:xfrm>
            <a:off x="1018675" y="2636980"/>
            <a:ext cx="10360172" cy="461665"/>
          </a:xfrm>
          <a:prstGeom prst="rect">
            <a:avLst/>
          </a:prstGeom>
        </p:spPr>
        <p:txBody>
          <a:bodyPr wrap="square">
            <a:spAutoFit/>
          </a:bodyPr>
          <a:lstStyle/>
          <a:p>
            <a:pPr indent="304800"/>
            <a:r>
              <a:rPr lang="en-US" altLang="zh-CN" sz="2400" dirty="0" smtClean="0"/>
              <a:t>2.</a:t>
            </a:r>
            <a:r>
              <a:rPr lang="zh-CN" altLang="en-US" sz="2400" b="1" dirty="0"/>
              <a:t>真实</a:t>
            </a:r>
            <a:r>
              <a:rPr lang="zh-CN" altLang="en-US" sz="2400" b="1" dirty="0" smtClean="0"/>
              <a:t>性的要求</a:t>
            </a:r>
            <a:r>
              <a:rPr lang="zh-CN" altLang="en-US" sz="2400" dirty="0" smtClean="0"/>
              <a:t>：知识与能力的真实</a:t>
            </a:r>
            <a:r>
              <a:rPr lang="en-US" altLang="zh-CN" sz="2400" dirty="0" smtClean="0"/>
              <a:t>,</a:t>
            </a:r>
            <a:r>
              <a:rPr lang="zh-CN" altLang="en-US" sz="2400" dirty="0"/>
              <a:t>思维的真实</a:t>
            </a:r>
            <a:r>
              <a:rPr lang="en-US" altLang="zh-CN" sz="2400" dirty="0" smtClean="0"/>
              <a:t>—</a:t>
            </a:r>
            <a:r>
              <a:rPr lang="zh-CN" altLang="en-US" sz="2400" dirty="0" smtClean="0"/>
              <a:t>可以解决真实问题</a:t>
            </a:r>
            <a:r>
              <a:rPr lang="en-US" altLang="zh-CN" sz="2400" dirty="0" smtClean="0"/>
              <a:t>.</a:t>
            </a:r>
            <a:endParaRPr lang="en-US" altLang="zh-CN" sz="2400" dirty="0"/>
          </a:p>
        </p:txBody>
      </p:sp>
      <p:sp>
        <p:nvSpPr>
          <p:cNvPr id="9" name="矩形 8"/>
          <p:cNvSpPr/>
          <p:nvPr/>
        </p:nvSpPr>
        <p:spPr>
          <a:xfrm>
            <a:off x="1042739" y="3719816"/>
            <a:ext cx="10360172" cy="1569660"/>
          </a:xfrm>
          <a:prstGeom prst="rect">
            <a:avLst/>
          </a:prstGeom>
        </p:spPr>
        <p:txBody>
          <a:bodyPr wrap="square">
            <a:spAutoFit/>
          </a:bodyPr>
          <a:lstStyle/>
          <a:p>
            <a:pPr indent="304800"/>
            <a:r>
              <a:rPr lang="en-US" altLang="zh-CN" sz="2400" dirty="0" smtClean="0"/>
              <a:t>3.</a:t>
            </a:r>
            <a:r>
              <a:rPr lang="zh-CN" altLang="en-US" sz="2400" b="1" dirty="0"/>
              <a:t>关</a:t>
            </a:r>
            <a:r>
              <a:rPr lang="zh-CN" altLang="en-US" sz="2400" b="1" dirty="0" smtClean="0"/>
              <a:t>注自我发展</a:t>
            </a:r>
            <a:r>
              <a:rPr lang="zh-CN" altLang="en-US" sz="2400" dirty="0" smtClean="0"/>
              <a:t>：学生每周完成一份反馈作业，复盘一周学习生活感受和思考，制动下一周计划，提出对课程的</a:t>
            </a:r>
            <a:r>
              <a:rPr lang="zh-CN" altLang="en-US" sz="2400" dirty="0"/>
              <a:t>建</a:t>
            </a:r>
            <a:r>
              <a:rPr lang="zh-CN" altLang="en-US" sz="2400" dirty="0" smtClean="0"/>
              <a:t>议，如：下一次，我希望能有信心站在台上分享；下一次，我希望有信心能在团队中中担任组织。学生能从真实的项目体验出发，在持续提升自我认知过程中建构，拓展梦想。</a:t>
            </a:r>
            <a:endParaRPr lang="en-US" altLang="zh-CN" sz="2400"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文本框 2"/>
          <p:cNvSpPr txBox="1"/>
          <p:nvPr/>
        </p:nvSpPr>
        <p:spPr>
          <a:xfrm>
            <a:off x="341314" y="600577"/>
            <a:ext cx="10621211" cy="584775"/>
          </a:xfrm>
          <a:prstGeom prst="rect">
            <a:avLst/>
          </a:prstGeom>
          <a:noFill/>
        </p:spPr>
        <p:txBody>
          <a:bodyPr wrap="square" rtlCol="0" anchor="t">
            <a:spAutoFit/>
          </a:bodyPr>
          <a:lstStyle/>
          <a:p>
            <a:pPr indent="304800" algn="l"/>
            <a:r>
              <a:rPr lang="zh-CN" altLang="en-US" sz="3200" b="1" dirty="0">
                <a:solidFill>
                  <a:schemeClr val="accent1"/>
                </a:solidFill>
              </a:rPr>
              <a:t>困</a:t>
            </a:r>
            <a:r>
              <a:rPr lang="zh-CN" altLang="en-US" sz="3200" b="1" dirty="0" smtClean="0">
                <a:solidFill>
                  <a:schemeClr val="accent1"/>
                </a:solidFill>
              </a:rPr>
              <a:t>难与疑惑</a:t>
            </a:r>
            <a:r>
              <a:rPr lang="zh-CN" altLang="en-US" sz="3200" dirty="0" smtClean="0"/>
              <a:t>：</a:t>
            </a:r>
            <a:endParaRPr lang="en-US" altLang="zh-CN" sz="3200" dirty="0"/>
          </a:p>
        </p:txBody>
      </p:sp>
      <p:sp>
        <p:nvSpPr>
          <p:cNvPr id="3" name="矩形 2"/>
          <p:cNvSpPr/>
          <p:nvPr/>
        </p:nvSpPr>
        <p:spPr>
          <a:xfrm>
            <a:off x="823115" y="4012761"/>
            <a:ext cx="10011074" cy="954107"/>
          </a:xfrm>
          <a:prstGeom prst="rect">
            <a:avLst/>
          </a:prstGeom>
        </p:spPr>
        <p:txBody>
          <a:bodyPr wrap="square">
            <a:spAutoFit/>
          </a:bodyPr>
          <a:lstStyle/>
          <a:p>
            <a:pPr indent="304800"/>
            <a:r>
              <a:rPr lang="en-US" altLang="zh-CN" sz="2800" dirty="0" smtClean="0"/>
              <a:t>4</a:t>
            </a:r>
            <a:r>
              <a:rPr lang="en-US" altLang="zh-CN" sz="2800" dirty="0"/>
              <a:t>.</a:t>
            </a:r>
            <a:r>
              <a:rPr lang="zh-CN" altLang="en-US" sz="2800" dirty="0"/>
              <a:t>综合性成果和各分阶段的结果是否复杂难操作？如何在这个项目化学习的过程中更好的进行跨学科融合教学？</a:t>
            </a:r>
            <a:endParaRPr lang="zh-CN" altLang="en-US" sz="2800" dirty="0"/>
          </a:p>
        </p:txBody>
      </p:sp>
      <p:sp>
        <p:nvSpPr>
          <p:cNvPr id="4" name="矩形 3"/>
          <p:cNvSpPr/>
          <p:nvPr/>
        </p:nvSpPr>
        <p:spPr>
          <a:xfrm>
            <a:off x="719386" y="1608036"/>
            <a:ext cx="3280065" cy="523220"/>
          </a:xfrm>
          <a:prstGeom prst="rect">
            <a:avLst/>
          </a:prstGeom>
        </p:spPr>
        <p:txBody>
          <a:bodyPr wrap="none">
            <a:spAutoFit/>
          </a:bodyPr>
          <a:lstStyle/>
          <a:p>
            <a:pPr indent="304800"/>
            <a:r>
              <a:rPr lang="en-US" altLang="zh-CN" sz="2800" dirty="0"/>
              <a:t>1.</a:t>
            </a:r>
            <a:r>
              <a:rPr lang="zh-CN" altLang="en-US" sz="2800" dirty="0"/>
              <a:t>缺乏理论的支撑</a:t>
            </a:r>
            <a:endParaRPr lang="en-US" altLang="zh-CN" sz="2800" dirty="0"/>
          </a:p>
        </p:txBody>
      </p:sp>
      <p:sp>
        <p:nvSpPr>
          <p:cNvPr id="5" name="矩形 4"/>
          <p:cNvSpPr/>
          <p:nvPr/>
        </p:nvSpPr>
        <p:spPr>
          <a:xfrm>
            <a:off x="758946" y="2358900"/>
            <a:ext cx="9909053" cy="523220"/>
          </a:xfrm>
          <a:prstGeom prst="rect">
            <a:avLst/>
          </a:prstGeom>
        </p:spPr>
        <p:txBody>
          <a:bodyPr wrap="square">
            <a:spAutoFit/>
          </a:bodyPr>
          <a:lstStyle/>
          <a:p>
            <a:pPr indent="304800"/>
            <a:r>
              <a:rPr lang="en-US" altLang="zh-CN" sz="2800" dirty="0"/>
              <a:t>2.</a:t>
            </a:r>
            <a:r>
              <a:rPr lang="zh-CN" altLang="en-US" sz="2800" dirty="0"/>
              <a:t>项目化的四个阶段如何与书本课时进行有效融合和衔接？</a:t>
            </a:r>
            <a:endParaRPr lang="en-US" altLang="zh-CN" sz="2800" dirty="0"/>
          </a:p>
        </p:txBody>
      </p:sp>
      <p:sp>
        <p:nvSpPr>
          <p:cNvPr id="8" name="矩形 7"/>
          <p:cNvSpPr/>
          <p:nvPr/>
        </p:nvSpPr>
        <p:spPr>
          <a:xfrm>
            <a:off x="804022" y="3170290"/>
            <a:ext cx="8307082" cy="523220"/>
          </a:xfrm>
          <a:prstGeom prst="rect">
            <a:avLst/>
          </a:prstGeom>
        </p:spPr>
        <p:txBody>
          <a:bodyPr wrap="none">
            <a:spAutoFit/>
          </a:bodyPr>
          <a:lstStyle/>
          <a:p>
            <a:pPr indent="304800"/>
            <a:r>
              <a:rPr lang="en-US" altLang="zh-CN" sz="2800" dirty="0"/>
              <a:t>3.</a:t>
            </a:r>
            <a:r>
              <a:rPr lang="zh-CN" altLang="en-US" sz="2800" dirty="0"/>
              <a:t>项目支架和学习支架还需要进一步学习和区分。</a:t>
            </a:r>
            <a:endParaRPr lang="en-US" altLang="zh-CN" sz="2800"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4025" y="436246"/>
            <a:ext cx="4032775" cy="791845"/>
          </a:xfrm>
          <a:prstGeom prst="rect">
            <a:avLst/>
          </a:prstGeom>
          <a:solidFill>
            <a:srgbClr val="FAFCF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文本框 2"/>
          <p:cNvSpPr txBox="1"/>
          <p:nvPr/>
        </p:nvSpPr>
        <p:spPr>
          <a:xfrm>
            <a:off x="516006" y="499278"/>
            <a:ext cx="10621211" cy="3539430"/>
          </a:xfrm>
          <a:prstGeom prst="rect">
            <a:avLst/>
          </a:prstGeom>
          <a:noFill/>
        </p:spPr>
        <p:txBody>
          <a:bodyPr wrap="square" rtlCol="0" anchor="t">
            <a:spAutoFit/>
          </a:bodyPr>
          <a:lstStyle/>
          <a:p>
            <a:pPr indent="304800" algn="l"/>
            <a:r>
              <a:rPr lang="zh-CN" altLang="en-US" sz="3200" dirty="0"/>
              <a:t>困</a:t>
            </a:r>
            <a:r>
              <a:rPr lang="zh-CN" altLang="en-US" sz="3200" dirty="0" smtClean="0"/>
              <a:t>难与疑惑：</a:t>
            </a:r>
            <a:endParaRPr lang="en-US" altLang="zh-CN" sz="3200" dirty="0" smtClean="0"/>
          </a:p>
          <a:p>
            <a:pPr indent="304800" algn="l"/>
            <a:r>
              <a:rPr lang="en-US" altLang="zh-CN" sz="3200" dirty="0" smtClean="0"/>
              <a:t>1.</a:t>
            </a:r>
            <a:r>
              <a:rPr lang="zh-CN" altLang="en-US" sz="3200" dirty="0" smtClean="0"/>
              <a:t>缺乏理论的支撑</a:t>
            </a:r>
            <a:endParaRPr lang="en-US" altLang="zh-CN" sz="3200" dirty="0" smtClean="0"/>
          </a:p>
          <a:p>
            <a:pPr indent="304800" algn="l"/>
            <a:r>
              <a:rPr lang="en-US" altLang="zh-CN" sz="3200" dirty="0" smtClean="0"/>
              <a:t>2.</a:t>
            </a:r>
            <a:r>
              <a:rPr lang="zh-CN" altLang="en-US" sz="3200" dirty="0" smtClean="0"/>
              <a:t>项目化的四个阶段如何与书本课时进行有效融合和衔接？</a:t>
            </a:r>
            <a:endParaRPr lang="en-US" altLang="zh-CN" sz="3200" dirty="0" smtClean="0"/>
          </a:p>
          <a:p>
            <a:pPr indent="304800" algn="l"/>
            <a:r>
              <a:rPr lang="en-US" altLang="zh-CN" sz="3200" dirty="0" smtClean="0"/>
              <a:t>3.</a:t>
            </a:r>
            <a:r>
              <a:rPr lang="zh-CN" altLang="en-US" sz="3200" dirty="0" smtClean="0"/>
              <a:t>项目支架和学习支架还需要进一步学习和区分。</a:t>
            </a:r>
            <a:endParaRPr lang="en-US" altLang="zh-CN" sz="3200" dirty="0" smtClean="0"/>
          </a:p>
          <a:p>
            <a:pPr indent="304800" algn="l"/>
            <a:r>
              <a:rPr lang="en-US" altLang="zh-CN" sz="3200" dirty="0" smtClean="0"/>
              <a:t>4.</a:t>
            </a:r>
            <a:r>
              <a:rPr lang="zh-CN" altLang="en-US" sz="3200" dirty="0" smtClean="0"/>
              <a:t>综合性成果和各分阶段的结果是否复杂难操作？如何在这个项目化学习的过程中更好的进行跨学科融合教学？</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403412" y="471690"/>
            <a:ext cx="11295529" cy="58340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文本框 1"/>
          <p:cNvSpPr txBox="1"/>
          <p:nvPr/>
        </p:nvSpPr>
        <p:spPr>
          <a:xfrm>
            <a:off x="942975" y="1746885"/>
            <a:ext cx="10511155" cy="922020"/>
          </a:xfrm>
          <a:prstGeom prst="rect">
            <a:avLst/>
          </a:prstGeom>
          <a:noFill/>
        </p:spPr>
        <p:txBody>
          <a:bodyPr wrap="square" rtlCol="0">
            <a:spAutoFit/>
          </a:bodyPr>
          <a:lstStyle/>
          <a:p>
            <a:pPr algn="ctr"/>
            <a:r>
              <a:rPr lang="zh-CN" altLang="en-US" sz="5400" b="1" dirty="0" smtClean="0">
                <a:solidFill>
                  <a:schemeClr val="tx1"/>
                </a:solidFill>
              </a:rPr>
              <a:t>指向深度学习的小学教学评一体化</a:t>
            </a:r>
            <a:endParaRPr lang="zh-CN" altLang="en-US" sz="5400" b="1" dirty="0" smtClean="0">
              <a:solidFill>
                <a:schemeClr val="tx1"/>
              </a:solidFill>
            </a:endParaRPr>
          </a:p>
        </p:txBody>
      </p:sp>
      <p:sp>
        <p:nvSpPr>
          <p:cNvPr id="2" name="文本框 1"/>
          <p:cNvSpPr txBox="1"/>
          <p:nvPr/>
        </p:nvSpPr>
        <p:spPr>
          <a:xfrm>
            <a:off x="1033145" y="3596640"/>
            <a:ext cx="3027680" cy="583565"/>
          </a:xfrm>
          <a:prstGeom prst="rect">
            <a:avLst/>
          </a:prstGeom>
          <a:noFill/>
        </p:spPr>
        <p:txBody>
          <a:bodyPr wrap="none" rtlCol="0">
            <a:spAutoFit/>
          </a:bodyPr>
          <a:p>
            <a:r>
              <a:rPr lang="zh-CN" altLang="en-US" sz="3200"/>
              <a:t>人大复印数据库</a:t>
            </a:r>
            <a:endParaRPr lang="zh-CN" altLang="en-US" sz="3200"/>
          </a:p>
        </p:txBody>
      </p:sp>
      <p:sp>
        <p:nvSpPr>
          <p:cNvPr id="3" name="文本框 2"/>
          <p:cNvSpPr txBox="1"/>
          <p:nvPr/>
        </p:nvSpPr>
        <p:spPr>
          <a:xfrm>
            <a:off x="4389120" y="4748530"/>
            <a:ext cx="995680" cy="583565"/>
          </a:xfrm>
          <a:prstGeom prst="rect">
            <a:avLst/>
          </a:prstGeom>
          <a:noFill/>
        </p:spPr>
        <p:txBody>
          <a:bodyPr wrap="none" rtlCol="0">
            <a:spAutoFit/>
          </a:bodyPr>
          <a:p>
            <a:r>
              <a:rPr lang="zh-CN" altLang="en-US" sz="3200"/>
              <a:t>知网</a:t>
            </a:r>
            <a:endParaRPr lang="zh-CN" altLang="en-US" sz="3200"/>
          </a:p>
        </p:txBody>
      </p:sp>
      <p:sp>
        <p:nvSpPr>
          <p:cNvPr id="4" name="文本框 3"/>
          <p:cNvSpPr txBox="1"/>
          <p:nvPr/>
        </p:nvSpPr>
        <p:spPr>
          <a:xfrm>
            <a:off x="6418580" y="3693795"/>
            <a:ext cx="3027680" cy="583565"/>
          </a:xfrm>
          <a:prstGeom prst="rect">
            <a:avLst/>
          </a:prstGeom>
          <a:noFill/>
        </p:spPr>
        <p:txBody>
          <a:bodyPr wrap="none" rtlCol="0">
            <a:spAutoFit/>
          </a:bodyPr>
          <a:p>
            <a:r>
              <a:rPr lang="zh-CN" altLang="en-US" sz="3200"/>
              <a:t>中小学外语教学</a:t>
            </a:r>
            <a:endParaRPr lang="zh-CN" altLang="en-US" sz="3200"/>
          </a:p>
        </p:txBody>
      </p:sp>
      <p:sp>
        <p:nvSpPr>
          <p:cNvPr id="5" name="文本框 4"/>
          <p:cNvSpPr txBox="1"/>
          <p:nvPr/>
        </p:nvSpPr>
        <p:spPr>
          <a:xfrm>
            <a:off x="9159240" y="4959350"/>
            <a:ext cx="491490" cy="583565"/>
          </a:xfrm>
          <a:prstGeom prst="rect">
            <a:avLst/>
          </a:prstGeom>
          <a:noFill/>
        </p:spPr>
        <p:txBody>
          <a:bodyPr wrap="none" rtlCol="0">
            <a:spAutoFit/>
          </a:bodyPr>
          <a:p>
            <a:r>
              <a:rPr lang="en-US" altLang="zh-CN" sz="3200"/>
              <a:t>...</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4" grpId="0"/>
      <p:bldP spid="3" grpId="0"/>
      <p:bldP spid="5" grpId="0"/>
      <p:bldP spid="2" grpId="1"/>
      <p:bldP spid="4" grpId="1"/>
      <p:bldP spid="3" grpId="1"/>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718599" y="2208887"/>
            <a:ext cx="8062822" cy="3687972"/>
            <a:chOff x="1297621" y="3307335"/>
            <a:chExt cx="20429839" cy="9344701"/>
          </a:xfrm>
        </p:grpSpPr>
        <p:sp>
          <p:nvSpPr>
            <p:cNvPr id="3" name="Oval 2"/>
            <p:cNvSpPr/>
            <p:nvPr/>
          </p:nvSpPr>
          <p:spPr>
            <a:xfrm>
              <a:off x="9631077" y="11035814"/>
              <a:ext cx="876256" cy="876256"/>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 name="Oval 3"/>
            <p:cNvSpPr/>
            <p:nvPr/>
          </p:nvSpPr>
          <p:spPr>
            <a:xfrm>
              <a:off x="6049514" y="5516208"/>
              <a:ext cx="1557314" cy="15573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 name="Oval 4"/>
            <p:cNvSpPr/>
            <p:nvPr/>
          </p:nvSpPr>
          <p:spPr>
            <a:xfrm>
              <a:off x="2321758" y="5222057"/>
              <a:ext cx="1884350" cy="1884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Oval 5"/>
            <p:cNvSpPr/>
            <p:nvPr/>
          </p:nvSpPr>
          <p:spPr>
            <a:xfrm>
              <a:off x="3375274" y="5947619"/>
              <a:ext cx="3338238" cy="3338238"/>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Oval 6"/>
            <p:cNvSpPr/>
            <p:nvPr/>
          </p:nvSpPr>
          <p:spPr>
            <a:xfrm>
              <a:off x="2789662" y="8240436"/>
              <a:ext cx="544086" cy="494624"/>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Oval 7"/>
            <p:cNvSpPr/>
            <p:nvPr/>
          </p:nvSpPr>
          <p:spPr>
            <a:xfrm>
              <a:off x="3585935" y="9301654"/>
              <a:ext cx="876256" cy="876256"/>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Oval 8"/>
            <p:cNvSpPr/>
            <p:nvPr/>
          </p:nvSpPr>
          <p:spPr>
            <a:xfrm>
              <a:off x="1297621" y="7397608"/>
              <a:ext cx="1024136" cy="1024136"/>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Oval 9"/>
            <p:cNvSpPr/>
            <p:nvPr/>
          </p:nvSpPr>
          <p:spPr>
            <a:xfrm>
              <a:off x="4479251" y="8890874"/>
              <a:ext cx="1287036" cy="1287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11" name="Straight Arrow Connector 10"/>
            <p:cNvCxnSpPr/>
            <p:nvPr/>
          </p:nvCxnSpPr>
          <p:spPr>
            <a:xfrm>
              <a:off x="6713511" y="8263763"/>
              <a:ext cx="1771676" cy="1022094"/>
            </a:xfrm>
            <a:prstGeom prst="straightConnector1">
              <a:avLst/>
            </a:prstGeom>
            <a:ln cap="rnd">
              <a:solidFill>
                <a:schemeClr val="bg1">
                  <a:lumMod val="50000"/>
                </a:schemeClr>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983373" y="5330399"/>
              <a:ext cx="408780" cy="371618"/>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Oval 12"/>
            <p:cNvSpPr/>
            <p:nvPr/>
          </p:nvSpPr>
          <p:spPr>
            <a:xfrm>
              <a:off x="6965500" y="7412346"/>
              <a:ext cx="449658" cy="408780"/>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Oval 13"/>
            <p:cNvSpPr/>
            <p:nvPr/>
          </p:nvSpPr>
          <p:spPr>
            <a:xfrm>
              <a:off x="12412628" y="7990333"/>
              <a:ext cx="1557314" cy="15573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Oval 14"/>
            <p:cNvSpPr/>
            <p:nvPr/>
          </p:nvSpPr>
          <p:spPr>
            <a:xfrm>
              <a:off x="8684872" y="7696183"/>
              <a:ext cx="1884350" cy="1884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Oval 15"/>
            <p:cNvSpPr/>
            <p:nvPr/>
          </p:nvSpPr>
          <p:spPr>
            <a:xfrm>
              <a:off x="9738388" y="8421745"/>
              <a:ext cx="3338238" cy="3338238"/>
            </a:xfrm>
            <a:prstGeom prst="ellipse">
              <a:avLst/>
            </a:prstGeom>
            <a:solidFill>
              <a:schemeClr val="accent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Oval 16"/>
            <p:cNvSpPr/>
            <p:nvPr/>
          </p:nvSpPr>
          <p:spPr>
            <a:xfrm>
              <a:off x="11849990" y="8026903"/>
              <a:ext cx="544086" cy="544086"/>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Oval 17"/>
            <p:cNvSpPr/>
            <p:nvPr/>
          </p:nvSpPr>
          <p:spPr>
            <a:xfrm>
              <a:off x="12461781" y="10090862"/>
              <a:ext cx="1024136" cy="1024136"/>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Oval 18"/>
            <p:cNvSpPr/>
            <p:nvPr/>
          </p:nvSpPr>
          <p:spPr>
            <a:xfrm>
              <a:off x="10842365" y="11365000"/>
              <a:ext cx="1287036" cy="1287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Oval 19"/>
            <p:cNvSpPr/>
            <p:nvPr/>
          </p:nvSpPr>
          <p:spPr>
            <a:xfrm>
              <a:off x="11346487" y="7785942"/>
              <a:ext cx="408780" cy="40878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Oval 20"/>
            <p:cNvSpPr/>
            <p:nvPr/>
          </p:nvSpPr>
          <p:spPr>
            <a:xfrm>
              <a:off x="9212088" y="9935126"/>
              <a:ext cx="449658" cy="40878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22" name="Straight Arrow Connector 21"/>
            <p:cNvCxnSpPr/>
            <p:nvPr/>
          </p:nvCxnSpPr>
          <p:spPr>
            <a:xfrm flipV="1">
              <a:off x="13861363" y="6588581"/>
              <a:ext cx="1771676" cy="1539922"/>
            </a:xfrm>
            <a:prstGeom prst="straightConnector1">
              <a:avLst/>
            </a:prstGeom>
            <a:ln cap="rnd">
              <a:solidFill>
                <a:schemeClr val="bg1">
                  <a:lumMod val="50000"/>
                </a:schemeClr>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6634060" y="3307335"/>
              <a:ext cx="1884350" cy="1884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Oval 23"/>
            <p:cNvSpPr/>
            <p:nvPr/>
          </p:nvSpPr>
          <p:spPr>
            <a:xfrm>
              <a:off x="17687576" y="4032897"/>
              <a:ext cx="3338238" cy="3338238"/>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Oval 24"/>
            <p:cNvSpPr/>
            <p:nvPr/>
          </p:nvSpPr>
          <p:spPr>
            <a:xfrm>
              <a:off x="17101964" y="6325714"/>
              <a:ext cx="544086" cy="4946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Oval 25"/>
            <p:cNvSpPr/>
            <p:nvPr/>
          </p:nvSpPr>
          <p:spPr>
            <a:xfrm>
              <a:off x="17898237" y="7386932"/>
              <a:ext cx="876256" cy="8762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Oval 26"/>
            <p:cNvSpPr/>
            <p:nvPr/>
          </p:nvSpPr>
          <p:spPr>
            <a:xfrm>
              <a:off x="15609923" y="5482886"/>
              <a:ext cx="1024136" cy="102413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Oval 27"/>
            <p:cNvSpPr/>
            <p:nvPr/>
          </p:nvSpPr>
          <p:spPr>
            <a:xfrm>
              <a:off x="18791553" y="6976152"/>
              <a:ext cx="1287036" cy="1287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Oval 28"/>
            <p:cNvSpPr/>
            <p:nvPr/>
          </p:nvSpPr>
          <p:spPr>
            <a:xfrm>
              <a:off x="19295675" y="3415677"/>
              <a:ext cx="408780" cy="371618"/>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Oval 29"/>
            <p:cNvSpPr/>
            <p:nvPr/>
          </p:nvSpPr>
          <p:spPr>
            <a:xfrm>
              <a:off x="21277802" y="5497624"/>
              <a:ext cx="449658" cy="40878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Oval 30"/>
            <p:cNvSpPr/>
            <p:nvPr/>
          </p:nvSpPr>
          <p:spPr>
            <a:xfrm>
              <a:off x="19958396" y="3582955"/>
              <a:ext cx="1557314" cy="15573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42" name="Title 1"/>
          <p:cNvSpPr txBox="1"/>
          <p:nvPr/>
        </p:nvSpPr>
        <p:spPr>
          <a:xfrm>
            <a:off x="5066450" y="4807540"/>
            <a:ext cx="1286014"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6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Title 1"/>
          <p:cNvSpPr txBox="1"/>
          <p:nvPr/>
        </p:nvSpPr>
        <p:spPr>
          <a:xfrm>
            <a:off x="2554290" y="3810173"/>
            <a:ext cx="1286014"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6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Title 1"/>
          <p:cNvSpPr txBox="1"/>
          <p:nvPr/>
        </p:nvSpPr>
        <p:spPr>
          <a:xfrm>
            <a:off x="8225230" y="3059405"/>
            <a:ext cx="1286014"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6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Inhaltsplatzhalter 4"/>
          <p:cNvSpPr txBox="1"/>
          <p:nvPr/>
        </p:nvSpPr>
        <p:spPr>
          <a:xfrm flipH="1">
            <a:off x="3123539" y="2475653"/>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Inhaltsplatzhalter 4"/>
          <p:cNvSpPr txBox="1"/>
          <p:nvPr/>
        </p:nvSpPr>
        <p:spPr>
          <a:xfrm flipH="1">
            <a:off x="1253954" y="2467705"/>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Inhaltsplatzhalter 4"/>
          <p:cNvSpPr txBox="1"/>
          <p:nvPr/>
        </p:nvSpPr>
        <p:spPr>
          <a:xfrm flipH="1">
            <a:off x="2299540" y="5088160"/>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Inhaltsplatzhalter 4"/>
          <p:cNvSpPr txBox="1"/>
          <p:nvPr/>
        </p:nvSpPr>
        <p:spPr>
          <a:xfrm flipH="1">
            <a:off x="4850109" y="6072958"/>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Inhaltsplatzhalter 4"/>
          <p:cNvSpPr txBox="1"/>
          <p:nvPr/>
        </p:nvSpPr>
        <p:spPr>
          <a:xfrm flipH="1">
            <a:off x="6754729" y="4166751"/>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0" name="Inhaltsplatzhalter 4"/>
          <p:cNvSpPr txBox="1"/>
          <p:nvPr/>
        </p:nvSpPr>
        <p:spPr>
          <a:xfrm flipH="1">
            <a:off x="4727724" y="3416306"/>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1" name="Inhaltsplatzhalter 4"/>
          <p:cNvSpPr txBox="1"/>
          <p:nvPr/>
        </p:nvSpPr>
        <p:spPr>
          <a:xfrm flipH="1">
            <a:off x="9309550" y="3782777"/>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2" name="Inhaltsplatzhalter 4"/>
          <p:cNvSpPr txBox="1"/>
          <p:nvPr/>
        </p:nvSpPr>
        <p:spPr>
          <a:xfrm flipH="1">
            <a:off x="9130679" y="1813378"/>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a:t>
            </a:r>
            <a:r>
              <a:rPr lang="en-US" sz="1100" dirty="0">
                <a:latin typeface="字魂105号-简雅黑" panose="00000500000000000000" pitchFamily="2" charset="-122"/>
                <a:ea typeface="字魂105号-简雅黑" panose="00000500000000000000" pitchFamily="2" charset="-122"/>
                <a:sym typeface="字魂105号-简雅黑" panose="00000500000000000000" pitchFamily="2" charset="-122"/>
              </a:rPr>
              <a:t>. </a:t>
            </a:r>
            <a:endParaRPr lang="en-US" sz="11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3" name="Inhaltsplatzhalter 4"/>
          <p:cNvSpPr txBox="1"/>
          <p:nvPr/>
        </p:nvSpPr>
        <p:spPr>
          <a:xfrm flipH="1">
            <a:off x="5861023" y="2332151"/>
            <a:ext cx="1841341" cy="4154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This is a sample text.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4" name="TextBox 53"/>
          <p:cNvSpPr txBox="1"/>
          <p:nvPr/>
        </p:nvSpPr>
        <p:spPr>
          <a:xfrm>
            <a:off x="762000" y="861695"/>
            <a:ext cx="580771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5" name="Group 54"/>
          <p:cNvGrpSpPr/>
          <p:nvPr/>
        </p:nvGrpSpPr>
        <p:grpSpPr>
          <a:xfrm>
            <a:off x="899744" y="1540055"/>
            <a:ext cx="862961" cy="50044"/>
            <a:chOff x="5012716" y="1129776"/>
            <a:chExt cx="3148718" cy="103072"/>
          </a:xfrm>
        </p:grpSpPr>
        <p:sp>
          <p:nvSpPr>
            <p:cNvPr id="56" name="Rounded Rectangle 5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Rounded Rectangle 5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8" name="Rounded Rectangle 5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59" name="Freeform 58"/>
          <p:cNvSpPr>
            <a:spLocks noChangeAspect="1" noEditPoints="1"/>
          </p:cNvSpPr>
          <p:nvPr/>
        </p:nvSpPr>
        <p:spPr bwMode="auto">
          <a:xfrm>
            <a:off x="3747191" y="3178522"/>
            <a:ext cx="378722" cy="38114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0" name="Group 59"/>
          <p:cNvGrpSpPr>
            <a:grpSpLocks noChangeAspect="1"/>
          </p:cNvGrpSpPr>
          <p:nvPr/>
        </p:nvGrpSpPr>
        <p:grpSpPr>
          <a:xfrm rot="2700000">
            <a:off x="6264822" y="4105534"/>
            <a:ext cx="295440" cy="514718"/>
            <a:chOff x="4732338" y="4783138"/>
            <a:chExt cx="703263" cy="1225550"/>
          </a:xfrm>
          <a:solidFill>
            <a:schemeClr val="bg1"/>
          </a:solidFill>
        </p:grpSpPr>
        <p:sp>
          <p:nvSpPr>
            <p:cNvPr id="61" name="Freeform 6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2" name="Freeform 6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3" name="Freeform 6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4" name="Group 63"/>
          <p:cNvGrpSpPr>
            <a:grpSpLocks noChangeAspect="1"/>
          </p:cNvGrpSpPr>
          <p:nvPr/>
        </p:nvGrpSpPr>
        <p:grpSpPr>
          <a:xfrm>
            <a:off x="5630197" y="5507980"/>
            <a:ext cx="202898" cy="323818"/>
            <a:chOff x="6513513" y="557213"/>
            <a:chExt cx="471488" cy="752475"/>
          </a:xfrm>
          <a:solidFill>
            <a:schemeClr val="bg1"/>
          </a:solidFill>
        </p:grpSpPr>
        <p:sp>
          <p:nvSpPr>
            <p:cNvPr id="65" name="Freeform 64"/>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6" name="Freeform 65"/>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67" name="Freeform 66"/>
          <p:cNvSpPr>
            <a:spLocks noEditPoints="1"/>
          </p:cNvSpPr>
          <p:nvPr/>
        </p:nvSpPr>
        <p:spPr bwMode="auto">
          <a:xfrm>
            <a:off x="2284548" y="3117478"/>
            <a:ext cx="390472" cy="3458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Freeform 26"/>
          <p:cNvSpPr>
            <a:spLocks noChangeAspect="1" noEditPoints="1"/>
          </p:cNvSpPr>
          <p:nvPr/>
        </p:nvSpPr>
        <p:spPr bwMode="auto">
          <a:xfrm rot="2700000">
            <a:off x="3120354" y="4498599"/>
            <a:ext cx="188010" cy="346168"/>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9" name="Group 68"/>
          <p:cNvGrpSpPr>
            <a:grpSpLocks noChangeAspect="1"/>
          </p:cNvGrpSpPr>
          <p:nvPr/>
        </p:nvGrpSpPr>
        <p:grpSpPr>
          <a:xfrm>
            <a:off x="4770032" y="4095837"/>
            <a:ext cx="478750" cy="455702"/>
            <a:chOff x="6719888" y="887413"/>
            <a:chExt cx="492125" cy="468312"/>
          </a:xfrm>
          <a:solidFill>
            <a:schemeClr val="bg1"/>
          </a:solidFill>
        </p:grpSpPr>
        <p:sp>
          <p:nvSpPr>
            <p:cNvPr id="70" name="Freeform 69"/>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1" name="Freeform 70"/>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2" name="Freeform 71"/>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Freeform 72"/>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4" name="Freeform 73"/>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5" name="Freeform 74"/>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79" name="Freeform 78"/>
          <p:cNvSpPr>
            <a:spLocks noChangeAspect="1" noEditPoints="1"/>
          </p:cNvSpPr>
          <p:nvPr/>
        </p:nvSpPr>
        <p:spPr bwMode="auto">
          <a:xfrm>
            <a:off x="9222459" y="2407937"/>
            <a:ext cx="378722" cy="38114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0" name="Freeform 79"/>
          <p:cNvSpPr>
            <a:spLocks noEditPoints="1"/>
          </p:cNvSpPr>
          <p:nvPr/>
        </p:nvSpPr>
        <p:spPr bwMode="auto">
          <a:xfrm>
            <a:off x="7955927" y="2368540"/>
            <a:ext cx="390472" cy="3458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1" name="Freeform 26"/>
          <p:cNvSpPr>
            <a:spLocks noChangeAspect="1" noEditPoints="1"/>
          </p:cNvSpPr>
          <p:nvPr/>
        </p:nvSpPr>
        <p:spPr bwMode="auto">
          <a:xfrm rot="2700000">
            <a:off x="8772081" y="3762112"/>
            <a:ext cx="188010" cy="346168"/>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693174" y="2733976"/>
            <a:ext cx="2566220" cy="2083052"/>
          </a:xfrm>
          <a:prstGeom prst="round2Same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Round Same Side Corner Rectangle 7"/>
          <p:cNvSpPr/>
          <p:nvPr/>
        </p:nvSpPr>
        <p:spPr>
          <a:xfrm>
            <a:off x="3259392" y="2111102"/>
            <a:ext cx="2951101" cy="2083052"/>
          </a:xfrm>
          <a:prstGeom prst="round2SameRect">
            <a:avLst/>
          </a:prstGeom>
          <a:solidFill>
            <a:schemeClr val="accent2">
              <a:lumMod val="60000"/>
              <a:lumOff val="40000"/>
            </a:schemeClr>
          </a:solidFill>
          <a:ln>
            <a:noFill/>
          </a:ln>
          <a:effectLst>
            <a:outerShdw blurRad="254000" dist="558800" dir="9360000" sx="84000" sy="84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Round Same Side Corner Rectangle 8"/>
          <p:cNvSpPr/>
          <p:nvPr/>
        </p:nvSpPr>
        <p:spPr>
          <a:xfrm>
            <a:off x="6210494" y="1478033"/>
            <a:ext cx="2845016" cy="2083052"/>
          </a:xfrm>
          <a:prstGeom prst="round2SameRect">
            <a:avLst/>
          </a:prstGeom>
          <a:solidFill>
            <a:schemeClr val="accent3">
              <a:lumMod val="60000"/>
              <a:lumOff val="40000"/>
            </a:schemeClr>
          </a:solidFill>
          <a:ln>
            <a:noFill/>
          </a:ln>
          <a:effectLst>
            <a:outerShdw blurRad="254000" dist="558800" dir="9360000" sx="84000" sy="84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Round Same Side Corner Rectangle 9"/>
          <p:cNvSpPr/>
          <p:nvPr/>
        </p:nvSpPr>
        <p:spPr>
          <a:xfrm>
            <a:off x="9055510" y="855015"/>
            <a:ext cx="3136489" cy="2083052"/>
          </a:xfrm>
          <a:prstGeom prst="round2SameRect">
            <a:avLst/>
          </a:prstGeom>
          <a:solidFill>
            <a:schemeClr val="accent4">
              <a:lumMod val="60000"/>
              <a:lumOff val="40000"/>
            </a:schemeClr>
          </a:solidFill>
          <a:ln>
            <a:noFill/>
          </a:ln>
          <a:effectLst>
            <a:outerShdw blurRad="254000" dist="558800" dir="9360000" sx="84000" sy="84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 name="Cube 1"/>
          <p:cNvSpPr/>
          <p:nvPr/>
        </p:nvSpPr>
        <p:spPr>
          <a:xfrm>
            <a:off x="0" y="4817028"/>
            <a:ext cx="3594995" cy="1323827"/>
          </a:xfrm>
          <a:prstGeom prst="cube">
            <a:avLst>
              <a:gd name="adj" fmla="val 522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fontAlgn="auto">
              <a:spcBef>
                <a:spcPts val="0"/>
              </a:spcBef>
              <a:spcAft>
                <a:spcPts val="0"/>
              </a:spcAft>
              <a:defRPr/>
            </a:pPr>
            <a:endParaRPr lang="en-US" sz="1765" b="1" dirty="0">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 name="Cube 2"/>
          <p:cNvSpPr/>
          <p:nvPr/>
        </p:nvSpPr>
        <p:spPr>
          <a:xfrm>
            <a:off x="2638868" y="4187158"/>
            <a:ext cx="3808151" cy="1323827"/>
          </a:xfrm>
          <a:prstGeom prst="cube">
            <a:avLst>
              <a:gd name="adj" fmla="val 479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fontAlgn="auto">
              <a:spcBef>
                <a:spcPts val="0"/>
              </a:spcBef>
              <a:spcAft>
                <a:spcPts val="0"/>
              </a:spcAft>
              <a:defRPr/>
            </a:pPr>
            <a:endParaRPr lang="en-US" sz="1765" b="1" dirty="0">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 name="Cube 3"/>
          <p:cNvSpPr/>
          <p:nvPr/>
        </p:nvSpPr>
        <p:spPr>
          <a:xfrm>
            <a:off x="5589089" y="3552404"/>
            <a:ext cx="3736150" cy="1267823"/>
          </a:xfrm>
          <a:prstGeom prst="cube">
            <a:avLst>
              <a:gd name="adj" fmla="val 503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fontAlgn="auto">
              <a:spcBef>
                <a:spcPts val="0"/>
              </a:spcBef>
              <a:spcAft>
                <a:spcPts val="0"/>
              </a:spcAft>
              <a:defRPr/>
            </a:pPr>
            <a:endParaRPr lang="en-US" sz="1765" b="1"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 name="Cube 4"/>
          <p:cNvSpPr/>
          <p:nvPr/>
        </p:nvSpPr>
        <p:spPr>
          <a:xfrm>
            <a:off x="8459454" y="2938067"/>
            <a:ext cx="3732546" cy="1256087"/>
          </a:xfrm>
          <a:prstGeom prst="cube">
            <a:avLst>
              <a:gd name="adj" fmla="val 479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fontAlgn="auto">
              <a:spcBef>
                <a:spcPts val="0"/>
              </a:spcBef>
              <a:spcAft>
                <a:spcPts val="0"/>
              </a:spcAft>
              <a:defRPr/>
            </a:pPr>
            <a:endParaRPr lang="en-US" sz="1765" b="1" dirty="0">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1" name="Group 10"/>
          <p:cNvGrpSpPr/>
          <p:nvPr/>
        </p:nvGrpSpPr>
        <p:grpSpPr>
          <a:xfrm>
            <a:off x="3323491" y="4982181"/>
            <a:ext cx="1710614" cy="363158"/>
            <a:chOff x="3052393" y="3596653"/>
            <a:chExt cx="1710614" cy="363158"/>
          </a:xfrm>
        </p:grpSpPr>
        <p:sp>
          <p:nvSpPr>
            <p:cNvPr id="12" name="TextBox 11"/>
            <p:cNvSpPr txBox="1"/>
            <p:nvPr/>
          </p:nvSpPr>
          <p:spPr>
            <a:xfrm>
              <a:off x="3155529" y="3596653"/>
              <a:ext cx="1607478" cy="363158"/>
            </a:xfrm>
            <a:prstGeom prst="rect">
              <a:avLst/>
            </a:prstGeom>
            <a:noFill/>
          </p:spPr>
          <p:txBody>
            <a:bodyPr wrap="square" lIns="109710" tIns="54855" rIns="109710" bIns="54855" rtlCol="0">
              <a:spAutoFit/>
            </a:bodyPr>
            <a:lstStyle/>
            <a:p>
              <a:pPr algn="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TITLE HERE</a:t>
              </a:r>
              <a:endParaRPr lang="en-US" sz="9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pSp>
          <p:nvGrpSpPr>
            <p:cNvPr id="13" name="Group 12"/>
            <p:cNvGrpSpPr>
              <a:grpSpLocks noChangeAspect="1"/>
            </p:cNvGrpSpPr>
            <p:nvPr/>
          </p:nvGrpSpPr>
          <p:grpSpPr>
            <a:xfrm>
              <a:off x="3052393" y="3623477"/>
              <a:ext cx="340354" cy="323968"/>
              <a:chOff x="6719888" y="887413"/>
              <a:chExt cx="492125" cy="468312"/>
            </a:xfrm>
            <a:solidFill>
              <a:schemeClr val="bg1"/>
            </a:solidFill>
          </p:grpSpPr>
          <p:sp>
            <p:nvSpPr>
              <p:cNvPr id="14"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0" name="Group 19"/>
          <p:cNvGrpSpPr/>
          <p:nvPr/>
        </p:nvGrpSpPr>
        <p:grpSpPr>
          <a:xfrm>
            <a:off x="9325239" y="3695269"/>
            <a:ext cx="1711396" cy="363158"/>
            <a:chOff x="7911821" y="2297940"/>
            <a:chExt cx="1711396" cy="363158"/>
          </a:xfrm>
        </p:grpSpPr>
        <p:sp>
          <p:nvSpPr>
            <p:cNvPr id="21" name="TextBox 20"/>
            <p:cNvSpPr txBox="1"/>
            <p:nvPr/>
          </p:nvSpPr>
          <p:spPr>
            <a:xfrm>
              <a:off x="8015739" y="2297940"/>
              <a:ext cx="1607478" cy="363158"/>
            </a:xfrm>
            <a:prstGeom prst="rect">
              <a:avLst/>
            </a:prstGeom>
            <a:noFill/>
          </p:spPr>
          <p:txBody>
            <a:bodyPr wrap="square" lIns="109710" tIns="54855" rIns="109710" bIns="54855" rtlCol="0">
              <a:spAutoFit/>
            </a:bodyPr>
            <a:lstStyle/>
            <a:p>
              <a:pPr algn="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TITLE HERE</a:t>
              </a:r>
              <a:endParaRPr lang="en-US" sz="9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pSp>
          <p:nvGrpSpPr>
            <p:cNvPr id="22" name="Group 21"/>
            <p:cNvGrpSpPr>
              <a:grpSpLocks noChangeAspect="1"/>
            </p:cNvGrpSpPr>
            <p:nvPr/>
          </p:nvGrpSpPr>
          <p:grpSpPr>
            <a:xfrm rot="2700000">
              <a:off x="7995930" y="2315420"/>
              <a:ext cx="226652" cy="394870"/>
              <a:chOff x="4732338" y="4783138"/>
              <a:chExt cx="703263" cy="1225550"/>
            </a:xfrm>
            <a:solidFill>
              <a:schemeClr val="bg1"/>
            </a:solidFill>
          </p:grpSpPr>
          <p:sp>
            <p:nvSpPr>
              <p:cNvPr id="23" name="Freeform 22"/>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Freeform 23"/>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Freeform 24"/>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6" name="Group 25"/>
          <p:cNvGrpSpPr/>
          <p:nvPr/>
        </p:nvGrpSpPr>
        <p:grpSpPr>
          <a:xfrm>
            <a:off x="6331913" y="4312755"/>
            <a:ext cx="1607478" cy="397064"/>
            <a:chOff x="5538064" y="2894395"/>
            <a:chExt cx="1607478" cy="397064"/>
          </a:xfrm>
        </p:grpSpPr>
        <p:sp>
          <p:nvSpPr>
            <p:cNvPr id="27" name="TextBox 26"/>
            <p:cNvSpPr txBox="1"/>
            <p:nvPr/>
          </p:nvSpPr>
          <p:spPr>
            <a:xfrm>
              <a:off x="5538064" y="2909456"/>
              <a:ext cx="1607478" cy="363158"/>
            </a:xfrm>
            <a:prstGeom prst="rect">
              <a:avLst/>
            </a:prstGeom>
            <a:noFill/>
          </p:spPr>
          <p:txBody>
            <a:bodyPr wrap="square" lIns="109710" tIns="54855" rIns="109710" bIns="54855" rtlCol="0">
              <a:spAutoFit/>
            </a:bodyPr>
            <a:lstStyle/>
            <a:p>
              <a:pPr algn="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TITLE HERE</a:t>
              </a:r>
              <a:endParaRPr lang="en-US" sz="9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grpSp>
          <p:nvGrpSpPr>
            <p:cNvPr id="28" name="Group 27"/>
            <p:cNvGrpSpPr>
              <a:grpSpLocks noChangeAspect="1"/>
            </p:cNvGrpSpPr>
            <p:nvPr/>
          </p:nvGrpSpPr>
          <p:grpSpPr>
            <a:xfrm>
              <a:off x="5552479" y="2894395"/>
              <a:ext cx="248794" cy="397064"/>
              <a:chOff x="6513513" y="557213"/>
              <a:chExt cx="471488" cy="752475"/>
            </a:xfrm>
            <a:solidFill>
              <a:schemeClr val="bg1"/>
            </a:solidFill>
          </p:grpSpPr>
          <p:sp>
            <p:nvSpPr>
              <p:cNvPr id="29" name="Freeform 28"/>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29"/>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31" name="Group 30"/>
          <p:cNvGrpSpPr/>
          <p:nvPr/>
        </p:nvGrpSpPr>
        <p:grpSpPr>
          <a:xfrm>
            <a:off x="573749" y="5645861"/>
            <a:ext cx="1609171" cy="363158"/>
            <a:chOff x="716351" y="4152020"/>
            <a:chExt cx="1609171" cy="363158"/>
          </a:xfrm>
        </p:grpSpPr>
        <p:sp>
          <p:nvSpPr>
            <p:cNvPr id="32" name="TextBox 31"/>
            <p:cNvSpPr txBox="1"/>
            <p:nvPr/>
          </p:nvSpPr>
          <p:spPr>
            <a:xfrm>
              <a:off x="718044" y="4152020"/>
              <a:ext cx="1607478" cy="363158"/>
            </a:xfrm>
            <a:prstGeom prst="rect">
              <a:avLst/>
            </a:prstGeom>
            <a:noFill/>
          </p:spPr>
          <p:txBody>
            <a:bodyPr wrap="square" lIns="109710" tIns="54855" rIns="109710" bIns="54855" rtlCol="0">
              <a:spAutoFit/>
            </a:bodyPr>
            <a:lstStyle/>
            <a:p>
              <a:pPr algn="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TITLE HERE</a:t>
              </a:r>
              <a:endParaRPr lang="en-US" sz="900" b="1" dirty="0">
                <a:solidFill>
                  <a:schemeClr val="bg1"/>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33" name="Freeform 32"/>
            <p:cNvSpPr>
              <a:spLocks noEditPoints="1"/>
            </p:cNvSpPr>
            <p:nvPr/>
          </p:nvSpPr>
          <p:spPr bwMode="auto">
            <a:xfrm>
              <a:off x="716351" y="4186891"/>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37" name="TextBox 36"/>
          <p:cNvSpPr txBox="1"/>
          <p:nvPr/>
        </p:nvSpPr>
        <p:spPr>
          <a:xfrm>
            <a:off x="881271" y="3221532"/>
            <a:ext cx="2042520" cy="1299953"/>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5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38" name="TextBox 37"/>
          <p:cNvSpPr txBox="1"/>
          <p:nvPr/>
        </p:nvSpPr>
        <p:spPr>
          <a:xfrm>
            <a:off x="3713682" y="2592358"/>
            <a:ext cx="2042520" cy="1299953"/>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39" name="TextBox 38"/>
          <p:cNvSpPr txBox="1"/>
          <p:nvPr/>
        </p:nvSpPr>
        <p:spPr>
          <a:xfrm>
            <a:off x="6611742" y="1941326"/>
            <a:ext cx="2042520" cy="1299953"/>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5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40" name="TextBox 39"/>
          <p:cNvSpPr txBox="1"/>
          <p:nvPr/>
        </p:nvSpPr>
        <p:spPr>
          <a:xfrm>
            <a:off x="9509802" y="1338687"/>
            <a:ext cx="2042520" cy="1299953"/>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8" name="TextBox 57"/>
          <p:cNvSpPr txBox="1"/>
          <p:nvPr/>
        </p:nvSpPr>
        <p:spPr>
          <a:xfrm>
            <a:off x="762257" y="861634"/>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9" name="Group 58"/>
          <p:cNvGrpSpPr/>
          <p:nvPr/>
        </p:nvGrpSpPr>
        <p:grpSpPr>
          <a:xfrm>
            <a:off x="899744" y="1844859"/>
            <a:ext cx="862961" cy="50044"/>
            <a:chOff x="5012716" y="1129776"/>
            <a:chExt cx="3148718" cy="103072"/>
          </a:xfrm>
        </p:grpSpPr>
        <p:sp>
          <p:nvSpPr>
            <p:cNvPr id="60" name="Rounded Rectangle 59"/>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Rounded Rectangle 60"/>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2" name="Rounded Rectangle 61"/>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20834" y="2993721"/>
            <a:ext cx="8114115" cy="2113856"/>
            <a:chOff x="2020834" y="2993721"/>
            <a:chExt cx="8114115" cy="2113856"/>
          </a:xfrm>
        </p:grpSpPr>
        <p:cxnSp>
          <p:nvCxnSpPr>
            <p:cNvPr id="4" name="Straight Connector 3"/>
            <p:cNvCxnSpPr/>
            <p:nvPr/>
          </p:nvCxnSpPr>
          <p:spPr>
            <a:xfrm flipH="1">
              <a:off x="6082081" y="2993721"/>
              <a:ext cx="13919" cy="211385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20834" y="3220324"/>
              <a:ext cx="8114115" cy="1757920"/>
              <a:chOff x="2020834" y="3220324"/>
              <a:chExt cx="8114115" cy="1757920"/>
            </a:xfrm>
          </p:grpSpPr>
          <p:cxnSp>
            <p:nvCxnSpPr>
              <p:cNvPr id="6" name="Straight Connector 5"/>
              <p:cNvCxnSpPr/>
              <p:nvPr/>
            </p:nvCxnSpPr>
            <p:spPr>
              <a:xfrm>
                <a:off x="3056350" y="3226527"/>
                <a:ext cx="60792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97257" y="4737464"/>
                <a:ext cx="203769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35649" y="3226527"/>
                <a:ext cx="0" cy="150394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95297" y="3243249"/>
                <a:ext cx="1" cy="23378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91165" y="3220324"/>
                <a:ext cx="1" cy="23378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50813" y="3227318"/>
                <a:ext cx="0" cy="151714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34948" y="4737464"/>
                <a:ext cx="1" cy="23378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00816" y="4744458"/>
                <a:ext cx="1" cy="23378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20834" y="4716717"/>
                <a:ext cx="203769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8525" y="4716717"/>
                <a:ext cx="1" cy="23378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24393" y="4723711"/>
                <a:ext cx="1" cy="23378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7" name="Rounded Rectangle 16"/>
          <p:cNvSpPr/>
          <p:nvPr/>
        </p:nvSpPr>
        <p:spPr>
          <a:xfrm>
            <a:off x="5603310" y="1966586"/>
            <a:ext cx="1006257" cy="1027135"/>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Rounded Rectangle 17"/>
          <p:cNvSpPr/>
          <p:nvPr/>
        </p:nvSpPr>
        <p:spPr>
          <a:xfrm>
            <a:off x="2528864" y="3432572"/>
            <a:ext cx="1027135" cy="1027135"/>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Rounded Rectangle 18"/>
          <p:cNvSpPr/>
          <p:nvPr/>
        </p:nvSpPr>
        <p:spPr>
          <a:xfrm>
            <a:off x="4549761" y="3454110"/>
            <a:ext cx="1059967" cy="1027135"/>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Rounded Rectangle 19"/>
          <p:cNvSpPr/>
          <p:nvPr/>
        </p:nvSpPr>
        <p:spPr>
          <a:xfrm>
            <a:off x="6581731" y="3475666"/>
            <a:ext cx="1027135" cy="1027135"/>
          </a:xfrm>
          <a:prstGeom prst="roundRect">
            <a:avLst/>
          </a:prstGeom>
          <a:solidFill>
            <a:srgbClr val="D2D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Rounded Rectangle 20"/>
          <p:cNvSpPr/>
          <p:nvPr/>
        </p:nvSpPr>
        <p:spPr>
          <a:xfrm>
            <a:off x="8593773" y="3446795"/>
            <a:ext cx="1008153" cy="1027135"/>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Rounded Rectangle 21"/>
          <p:cNvSpPr/>
          <p:nvPr/>
        </p:nvSpPr>
        <p:spPr>
          <a:xfrm>
            <a:off x="1539780" y="4944299"/>
            <a:ext cx="982361" cy="1027135"/>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Rounded Rectangle 22"/>
          <p:cNvSpPr/>
          <p:nvPr/>
        </p:nvSpPr>
        <p:spPr>
          <a:xfrm>
            <a:off x="3541037" y="4936984"/>
            <a:ext cx="1027135" cy="1027135"/>
          </a:xfrm>
          <a:prstGeom prst="round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Rounded Rectangle 23"/>
          <p:cNvSpPr/>
          <p:nvPr/>
        </p:nvSpPr>
        <p:spPr>
          <a:xfrm>
            <a:off x="7578189" y="4962490"/>
            <a:ext cx="1027135" cy="1027135"/>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Rounded Rectangle 24"/>
          <p:cNvSpPr/>
          <p:nvPr/>
        </p:nvSpPr>
        <p:spPr>
          <a:xfrm>
            <a:off x="9624220" y="4955175"/>
            <a:ext cx="1027135" cy="1027135"/>
          </a:xfrm>
          <a:prstGeom prst="round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Rounded Rectangle 25"/>
          <p:cNvSpPr/>
          <p:nvPr/>
        </p:nvSpPr>
        <p:spPr>
          <a:xfrm>
            <a:off x="5557547" y="4962490"/>
            <a:ext cx="1027135" cy="998433"/>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Title 1"/>
          <p:cNvSpPr txBox="1"/>
          <p:nvPr/>
        </p:nvSpPr>
        <p:spPr>
          <a:xfrm flipH="1">
            <a:off x="5603310" y="2464440"/>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Title 1"/>
          <p:cNvSpPr txBox="1"/>
          <p:nvPr/>
        </p:nvSpPr>
        <p:spPr>
          <a:xfrm flipH="1">
            <a:off x="2556578" y="3907619"/>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Title 1"/>
          <p:cNvSpPr txBox="1"/>
          <p:nvPr/>
        </p:nvSpPr>
        <p:spPr>
          <a:xfrm flipH="1">
            <a:off x="4581618" y="3907619"/>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Title 1"/>
          <p:cNvSpPr txBox="1"/>
          <p:nvPr/>
        </p:nvSpPr>
        <p:spPr>
          <a:xfrm flipH="1">
            <a:off x="6607396" y="3907619"/>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Title 1"/>
          <p:cNvSpPr txBox="1"/>
          <p:nvPr/>
        </p:nvSpPr>
        <p:spPr>
          <a:xfrm flipH="1">
            <a:off x="8604058" y="3907619"/>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Title 1"/>
          <p:cNvSpPr txBox="1"/>
          <p:nvPr/>
        </p:nvSpPr>
        <p:spPr>
          <a:xfrm flipH="1">
            <a:off x="9651847" y="5465384"/>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Title 1"/>
          <p:cNvSpPr txBox="1"/>
          <p:nvPr/>
        </p:nvSpPr>
        <p:spPr>
          <a:xfrm flipH="1">
            <a:off x="7603578" y="5465384"/>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0" name="Title 1"/>
          <p:cNvSpPr txBox="1"/>
          <p:nvPr/>
        </p:nvSpPr>
        <p:spPr>
          <a:xfrm flipH="1">
            <a:off x="5587068" y="5465384"/>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1" name="Title 1"/>
          <p:cNvSpPr txBox="1"/>
          <p:nvPr/>
        </p:nvSpPr>
        <p:spPr>
          <a:xfrm flipH="1">
            <a:off x="3562443" y="5465384"/>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2" name="Title 1"/>
          <p:cNvSpPr txBox="1"/>
          <p:nvPr/>
        </p:nvSpPr>
        <p:spPr>
          <a:xfrm flipH="1">
            <a:off x="1551058" y="5465384"/>
            <a:ext cx="966201" cy="28606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3" name="TextBox 52"/>
          <p:cNvSpPr txBox="1"/>
          <p:nvPr/>
        </p:nvSpPr>
        <p:spPr>
          <a:xfrm>
            <a:off x="3429000" y="650875"/>
            <a:ext cx="514096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4" name="Group 53"/>
          <p:cNvGrpSpPr/>
          <p:nvPr/>
        </p:nvGrpSpPr>
        <p:grpSpPr>
          <a:xfrm>
            <a:off x="5664520" y="1329035"/>
            <a:ext cx="862961" cy="50044"/>
            <a:chOff x="5012716" y="1129776"/>
            <a:chExt cx="3148718" cy="103072"/>
          </a:xfrm>
        </p:grpSpPr>
        <p:sp>
          <p:nvSpPr>
            <p:cNvPr id="55" name="Rounded Rectangle 54"/>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6" name="Rounded Rectangle 55"/>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Rounded Rectangle 56"/>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61" name="Freeform 60"/>
          <p:cNvSpPr>
            <a:spLocks noChangeAspect="1" noEditPoints="1"/>
          </p:cNvSpPr>
          <p:nvPr/>
        </p:nvSpPr>
        <p:spPr bwMode="auto">
          <a:xfrm>
            <a:off x="1883490" y="5036665"/>
            <a:ext cx="294940" cy="296826"/>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2" name="Group 61"/>
          <p:cNvGrpSpPr>
            <a:grpSpLocks noChangeAspect="1"/>
          </p:cNvGrpSpPr>
          <p:nvPr/>
        </p:nvGrpSpPr>
        <p:grpSpPr>
          <a:xfrm rot="2700000">
            <a:off x="9030049" y="3467101"/>
            <a:ext cx="211200" cy="367954"/>
            <a:chOff x="4732338" y="4783138"/>
            <a:chExt cx="703263" cy="1225550"/>
          </a:xfrm>
          <a:solidFill>
            <a:schemeClr val="bg1"/>
          </a:solidFill>
        </p:grpSpPr>
        <p:sp>
          <p:nvSpPr>
            <p:cNvPr id="63" name="Freeform 62"/>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4" name="Freeform 63"/>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5" name="Freeform 64"/>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6" name="Group 65"/>
          <p:cNvGrpSpPr>
            <a:grpSpLocks noChangeAspect="1"/>
          </p:cNvGrpSpPr>
          <p:nvPr/>
        </p:nvGrpSpPr>
        <p:grpSpPr>
          <a:xfrm>
            <a:off x="5010191" y="3557736"/>
            <a:ext cx="161948" cy="258462"/>
            <a:chOff x="6513513" y="557213"/>
            <a:chExt cx="471488" cy="752475"/>
          </a:xfrm>
          <a:solidFill>
            <a:schemeClr val="bg1"/>
          </a:solidFill>
        </p:grpSpPr>
        <p:sp>
          <p:nvSpPr>
            <p:cNvPr id="67" name="Freeform 66"/>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Freeform 67"/>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69" name="Freeform 68"/>
          <p:cNvSpPr>
            <a:spLocks noEditPoints="1"/>
          </p:cNvSpPr>
          <p:nvPr/>
        </p:nvSpPr>
        <p:spPr bwMode="auto">
          <a:xfrm>
            <a:off x="5986604" y="2111357"/>
            <a:ext cx="239668" cy="212248"/>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0" name="Freeform 26"/>
          <p:cNvSpPr>
            <a:spLocks noChangeAspect="1" noEditPoints="1"/>
          </p:cNvSpPr>
          <p:nvPr/>
        </p:nvSpPr>
        <p:spPr bwMode="auto">
          <a:xfrm rot="2700000">
            <a:off x="2953214" y="3535911"/>
            <a:ext cx="153446" cy="28252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71" name="Group 70"/>
          <p:cNvGrpSpPr>
            <a:grpSpLocks noChangeAspect="1"/>
          </p:cNvGrpSpPr>
          <p:nvPr/>
        </p:nvGrpSpPr>
        <p:grpSpPr>
          <a:xfrm>
            <a:off x="6990179" y="3589269"/>
            <a:ext cx="215104" cy="204748"/>
            <a:chOff x="6719888" y="887413"/>
            <a:chExt cx="492125" cy="468312"/>
          </a:xfrm>
          <a:solidFill>
            <a:schemeClr val="bg1"/>
          </a:solidFill>
        </p:grpSpPr>
        <p:sp>
          <p:nvSpPr>
            <p:cNvPr id="72" name="Freeform 71"/>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Freeform 72"/>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4" name="Freeform 73"/>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5" name="Freeform 74"/>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6" name="Freeform 75"/>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7" name="Freeform 76"/>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80" name="Freeform 26"/>
          <p:cNvSpPr>
            <a:spLocks noChangeAspect="1" noEditPoints="1"/>
          </p:cNvSpPr>
          <p:nvPr/>
        </p:nvSpPr>
        <p:spPr bwMode="auto">
          <a:xfrm rot="2700000">
            <a:off x="3963121" y="5079148"/>
            <a:ext cx="153446" cy="28252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1" name="Freeform 80"/>
          <p:cNvSpPr>
            <a:spLocks noEditPoints="1"/>
          </p:cNvSpPr>
          <p:nvPr/>
        </p:nvSpPr>
        <p:spPr bwMode="auto">
          <a:xfrm>
            <a:off x="5950334" y="5091663"/>
            <a:ext cx="239668" cy="212248"/>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86" name="Group 85"/>
          <p:cNvGrpSpPr>
            <a:grpSpLocks noChangeAspect="1"/>
          </p:cNvGrpSpPr>
          <p:nvPr/>
        </p:nvGrpSpPr>
        <p:grpSpPr>
          <a:xfrm>
            <a:off x="8005704" y="5113249"/>
            <a:ext cx="161948" cy="258462"/>
            <a:chOff x="6513513" y="557213"/>
            <a:chExt cx="471488" cy="752475"/>
          </a:xfrm>
          <a:solidFill>
            <a:schemeClr val="bg1"/>
          </a:solidFill>
        </p:grpSpPr>
        <p:sp>
          <p:nvSpPr>
            <p:cNvPr id="87" name="Freeform 86"/>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8" name="Freeform 87"/>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89" name="Group 88"/>
          <p:cNvGrpSpPr>
            <a:grpSpLocks noChangeAspect="1"/>
          </p:cNvGrpSpPr>
          <p:nvPr/>
        </p:nvGrpSpPr>
        <p:grpSpPr>
          <a:xfrm rot="2700000">
            <a:off x="10044719" y="5006984"/>
            <a:ext cx="219036" cy="381606"/>
            <a:chOff x="4732338" y="4783138"/>
            <a:chExt cx="703263" cy="1225550"/>
          </a:xfrm>
          <a:solidFill>
            <a:schemeClr val="bg1"/>
          </a:solidFill>
        </p:grpSpPr>
        <p:sp>
          <p:nvSpPr>
            <p:cNvPr id="90" name="Freeform 89"/>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1" name="Freeform 90"/>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2" name="Freeform 91"/>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4821" y="703918"/>
            <a:ext cx="10360172" cy="1200329"/>
          </a:xfrm>
          <a:prstGeom prst="rect">
            <a:avLst/>
          </a:prstGeom>
        </p:spPr>
        <p:txBody>
          <a:bodyPr wrap="square">
            <a:spAutoFit/>
          </a:bodyPr>
          <a:lstStyle/>
          <a:p>
            <a:pPr indent="304800"/>
            <a:r>
              <a:rPr lang="en-US" altLang="zh-CN" sz="2400" dirty="0"/>
              <a:t>1</a:t>
            </a:r>
            <a:r>
              <a:rPr lang="en-US" altLang="zh-CN" sz="2400" dirty="0" smtClean="0"/>
              <a:t>.</a:t>
            </a:r>
            <a:r>
              <a:rPr lang="zh-CN" altLang="en-US" sz="2400" b="1" dirty="0" smtClean="0"/>
              <a:t>多方协作</a:t>
            </a:r>
            <a:r>
              <a:rPr lang="zh-CN" altLang="en-US" sz="2400" dirty="0" smtClean="0"/>
              <a:t>：建立团队文化，让学生感受到个人的目标实现是依赖与团队的，团队智慧会促进个人认知的精细化，帮助我们更好的了解别人并且促进反思，这样的团队文化建设有利于协作学习。</a:t>
            </a:r>
            <a:endParaRPr lang="en-US" altLang="zh-CN" sz="2400" dirty="0" smtClean="0"/>
          </a:p>
        </p:txBody>
      </p:sp>
      <p:sp>
        <p:nvSpPr>
          <p:cNvPr id="3" name="矩形 2"/>
          <p:cNvSpPr/>
          <p:nvPr/>
        </p:nvSpPr>
        <p:spPr>
          <a:xfrm>
            <a:off x="1179095" y="2380308"/>
            <a:ext cx="10360172" cy="2677656"/>
          </a:xfrm>
          <a:prstGeom prst="rect">
            <a:avLst/>
          </a:prstGeom>
        </p:spPr>
        <p:txBody>
          <a:bodyPr wrap="square">
            <a:spAutoFit/>
          </a:bodyPr>
          <a:lstStyle/>
          <a:p>
            <a:pPr indent="304800"/>
            <a:r>
              <a:rPr lang="en-US" altLang="zh-CN" sz="2400" dirty="0" smtClean="0"/>
              <a:t>2.</a:t>
            </a:r>
            <a:r>
              <a:rPr lang="zh-CN" altLang="en-US" sz="2400" b="1" dirty="0"/>
              <a:t>真实</a:t>
            </a:r>
            <a:r>
              <a:rPr lang="zh-CN" altLang="en-US" sz="2400" b="1" dirty="0" smtClean="0"/>
              <a:t>性的要求</a:t>
            </a:r>
            <a:r>
              <a:rPr lang="zh-CN" altLang="en-US" sz="2400" dirty="0" smtClean="0"/>
              <a:t>：知识与能力的真实</a:t>
            </a:r>
            <a:r>
              <a:rPr lang="en-US" altLang="zh-CN" sz="2400" dirty="0" smtClean="0"/>
              <a:t>—</a:t>
            </a:r>
            <a:r>
              <a:rPr lang="zh-CN" altLang="en-US" sz="2400" dirty="0" smtClean="0"/>
              <a:t>可以解决真实问题；思维的真实：类似与专家解决问题的方式。</a:t>
            </a:r>
            <a:endParaRPr lang="en-US" altLang="zh-CN" sz="2400" dirty="0" smtClean="0"/>
          </a:p>
          <a:p>
            <a:pPr indent="304800"/>
            <a:endParaRPr lang="en-US" altLang="zh-CN" sz="2400" dirty="0"/>
          </a:p>
          <a:p>
            <a:pPr indent="304800"/>
            <a:endParaRPr lang="en-US" altLang="zh-CN" sz="2400" dirty="0" smtClean="0"/>
          </a:p>
          <a:p>
            <a:pPr indent="304800"/>
            <a:r>
              <a:rPr lang="zh-CN" altLang="en-US" sz="2400" dirty="0" smtClean="0"/>
              <a:t>建立团队文化，让学生感受到个人的目标实现是依赖与团队的，团队智慧会促进个人认知的精细化，帮助我们更好的了解别人并且促进反思，这样的团队文化建设有利于协作学习。</a:t>
            </a:r>
            <a:endParaRPr lang="en-US" altLang="zh-CN" sz="2400" dirty="0" smtClean="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7393525" y="5633266"/>
            <a:ext cx="1009133" cy="1221092"/>
          </a:xfrm>
          <a:custGeom>
            <a:avLst/>
            <a:gdLst>
              <a:gd name="connsiteX0" fmla="*/ 0 w 785131"/>
              <a:gd name="connsiteY0" fmla="*/ 0 h 1042261"/>
              <a:gd name="connsiteX1" fmla="*/ 785131 w 785131"/>
              <a:gd name="connsiteY1" fmla="*/ 0 h 1042261"/>
              <a:gd name="connsiteX2" fmla="*/ 785131 w 785131"/>
              <a:gd name="connsiteY2" fmla="*/ 682558 h 1042261"/>
              <a:gd name="connsiteX3" fmla="*/ 0 w 785131"/>
              <a:gd name="connsiteY3" fmla="*/ 1042261 h 1042261"/>
              <a:gd name="connsiteX4" fmla="*/ 0 w 785131"/>
              <a:gd name="connsiteY4" fmla="*/ 0 h 104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131" h="1042261">
                <a:moveTo>
                  <a:pt x="0" y="0"/>
                </a:moveTo>
                <a:lnTo>
                  <a:pt x="785131" y="0"/>
                </a:lnTo>
                <a:lnTo>
                  <a:pt x="785131" y="682558"/>
                </a:lnTo>
                <a:lnTo>
                  <a:pt x="0" y="104226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Freeform 67"/>
          <p:cNvSpPr/>
          <p:nvPr/>
        </p:nvSpPr>
        <p:spPr>
          <a:xfrm>
            <a:off x="11215561" y="1429102"/>
            <a:ext cx="976439" cy="3642290"/>
          </a:xfrm>
          <a:custGeom>
            <a:avLst/>
            <a:gdLst>
              <a:gd name="connsiteX0" fmla="*/ 0 w 791625"/>
              <a:gd name="connsiteY0" fmla="*/ 0 h 3099624"/>
              <a:gd name="connsiteX1" fmla="*/ 791625 w 791625"/>
              <a:gd name="connsiteY1" fmla="*/ 0 h 3099624"/>
              <a:gd name="connsiteX2" fmla="*/ 791625 w 791625"/>
              <a:gd name="connsiteY2" fmla="*/ 2749190 h 3099624"/>
              <a:gd name="connsiteX3" fmla="*/ 26726 w 791625"/>
              <a:gd name="connsiteY3" fmla="*/ 3099624 h 3099624"/>
              <a:gd name="connsiteX4" fmla="*/ 26726 w 791625"/>
              <a:gd name="connsiteY4" fmla="*/ 867550 h 3099624"/>
              <a:gd name="connsiteX5" fmla="*/ 0 w 791625"/>
              <a:gd name="connsiteY5" fmla="*/ 867550 h 3099624"/>
              <a:gd name="connsiteX6" fmla="*/ 0 w 791625"/>
              <a:gd name="connsiteY6" fmla="*/ 0 h 30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25" h="3099624">
                <a:moveTo>
                  <a:pt x="0" y="0"/>
                </a:moveTo>
                <a:lnTo>
                  <a:pt x="791625" y="0"/>
                </a:lnTo>
                <a:lnTo>
                  <a:pt x="791625" y="2749190"/>
                </a:lnTo>
                <a:lnTo>
                  <a:pt x="26726" y="3099624"/>
                </a:lnTo>
                <a:lnTo>
                  <a:pt x="26726" y="867550"/>
                </a:lnTo>
                <a:lnTo>
                  <a:pt x="0" y="86755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7" name="Freeform 66"/>
          <p:cNvSpPr/>
          <p:nvPr/>
        </p:nvSpPr>
        <p:spPr>
          <a:xfrm>
            <a:off x="10242344" y="2448538"/>
            <a:ext cx="1019437" cy="3074678"/>
          </a:xfrm>
          <a:custGeom>
            <a:avLst/>
            <a:gdLst>
              <a:gd name="connsiteX0" fmla="*/ 0 w 836212"/>
              <a:gd name="connsiteY0" fmla="*/ 0 h 2616581"/>
              <a:gd name="connsiteX1" fmla="*/ 836212 w 836212"/>
              <a:gd name="connsiteY1" fmla="*/ 0 h 2616581"/>
              <a:gd name="connsiteX2" fmla="*/ 836212 w 836212"/>
              <a:gd name="connsiteY2" fmla="*/ 2244318 h 2616581"/>
              <a:gd name="connsiteX3" fmla="*/ 23667 w 836212"/>
              <a:gd name="connsiteY3" fmla="*/ 2616581 h 2616581"/>
              <a:gd name="connsiteX4" fmla="*/ 23667 w 836212"/>
              <a:gd name="connsiteY4" fmla="*/ 948836 h 2616581"/>
              <a:gd name="connsiteX5" fmla="*/ 0 w 836212"/>
              <a:gd name="connsiteY5" fmla="*/ 948836 h 2616581"/>
              <a:gd name="connsiteX6" fmla="*/ 0 w 836212"/>
              <a:gd name="connsiteY6" fmla="*/ 0 h 261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212" h="2616581">
                <a:moveTo>
                  <a:pt x="0" y="0"/>
                </a:moveTo>
                <a:lnTo>
                  <a:pt x="836212" y="0"/>
                </a:lnTo>
                <a:lnTo>
                  <a:pt x="836212" y="2244318"/>
                </a:lnTo>
                <a:lnTo>
                  <a:pt x="23667" y="2616581"/>
                </a:lnTo>
                <a:lnTo>
                  <a:pt x="23667" y="948836"/>
                </a:lnTo>
                <a:lnTo>
                  <a:pt x="0" y="948836"/>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5" name="Freeform 64"/>
          <p:cNvSpPr/>
          <p:nvPr/>
        </p:nvSpPr>
        <p:spPr>
          <a:xfrm>
            <a:off x="9320774" y="3563491"/>
            <a:ext cx="958395" cy="2423270"/>
          </a:xfrm>
          <a:custGeom>
            <a:avLst/>
            <a:gdLst>
              <a:gd name="connsiteX0" fmla="*/ 0 w 839271"/>
              <a:gd name="connsiteY0" fmla="*/ 0 h 2062226"/>
              <a:gd name="connsiteX1" fmla="*/ 839271 w 839271"/>
              <a:gd name="connsiteY1" fmla="*/ 0 h 2062226"/>
              <a:gd name="connsiteX2" fmla="*/ 839271 w 839271"/>
              <a:gd name="connsiteY2" fmla="*/ 1678588 h 2062226"/>
              <a:gd name="connsiteX3" fmla="*/ 1898 w 839271"/>
              <a:gd name="connsiteY3" fmla="*/ 2062226 h 2062226"/>
              <a:gd name="connsiteX4" fmla="*/ 1898 w 839271"/>
              <a:gd name="connsiteY4" fmla="*/ 926380 h 2062226"/>
              <a:gd name="connsiteX5" fmla="*/ 0 w 839271"/>
              <a:gd name="connsiteY5" fmla="*/ 926380 h 2062226"/>
              <a:gd name="connsiteX6" fmla="*/ 0 w 839271"/>
              <a:gd name="connsiteY6" fmla="*/ 0 h 206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271" h="2062226">
                <a:moveTo>
                  <a:pt x="0" y="0"/>
                </a:moveTo>
                <a:lnTo>
                  <a:pt x="839271" y="0"/>
                </a:lnTo>
                <a:lnTo>
                  <a:pt x="839271" y="1678588"/>
                </a:lnTo>
                <a:lnTo>
                  <a:pt x="1898" y="2062226"/>
                </a:lnTo>
                <a:lnTo>
                  <a:pt x="1898" y="926380"/>
                </a:lnTo>
                <a:lnTo>
                  <a:pt x="0" y="92638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4" name="Freeform 63"/>
          <p:cNvSpPr/>
          <p:nvPr/>
        </p:nvSpPr>
        <p:spPr>
          <a:xfrm>
            <a:off x="8316113" y="4652057"/>
            <a:ext cx="1008115" cy="1795126"/>
          </a:xfrm>
          <a:custGeom>
            <a:avLst/>
            <a:gdLst>
              <a:gd name="connsiteX0" fmla="*/ 0 w 831309"/>
              <a:gd name="connsiteY0" fmla="*/ 0 h 1510053"/>
              <a:gd name="connsiteX1" fmla="*/ 831309 w 831309"/>
              <a:gd name="connsiteY1" fmla="*/ 0 h 1510053"/>
              <a:gd name="connsiteX2" fmla="*/ 831309 w 831309"/>
              <a:gd name="connsiteY2" fmla="*/ 1136715 h 1510053"/>
              <a:gd name="connsiteX3" fmla="*/ 16418 w 831309"/>
              <a:gd name="connsiteY3" fmla="*/ 1510053 h 1510053"/>
              <a:gd name="connsiteX4" fmla="*/ 16418 w 831309"/>
              <a:gd name="connsiteY4" fmla="*/ 835017 h 1510053"/>
              <a:gd name="connsiteX5" fmla="*/ 0 w 831309"/>
              <a:gd name="connsiteY5" fmla="*/ 835017 h 1510053"/>
              <a:gd name="connsiteX6" fmla="*/ 0 w 831309"/>
              <a:gd name="connsiteY6" fmla="*/ 0 h 15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309" h="1510053">
                <a:moveTo>
                  <a:pt x="0" y="0"/>
                </a:moveTo>
                <a:lnTo>
                  <a:pt x="831309" y="0"/>
                </a:lnTo>
                <a:lnTo>
                  <a:pt x="831309" y="1136715"/>
                </a:lnTo>
                <a:lnTo>
                  <a:pt x="16418" y="1510053"/>
                </a:lnTo>
                <a:lnTo>
                  <a:pt x="16418" y="835017"/>
                </a:lnTo>
                <a:lnTo>
                  <a:pt x="0" y="8350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2" name="Group 1"/>
          <p:cNvGrpSpPr/>
          <p:nvPr/>
        </p:nvGrpSpPr>
        <p:grpSpPr>
          <a:xfrm>
            <a:off x="5675587" y="5247899"/>
            <a:ext cx="2628770" cy="1606458"/>
            <a:chOff x="1078335" y="4991289"/>
            <a:chExt cx="1844321" cy="1127075"/>
          </a:xfrm>
        </p:grpSpPr>
        <p:sp>
          <p:nvSpPr>
            <p:cNvPr id="3" name="Rectangle 3"/>
            <p:cNvSpPr/>
            <p:nvPr/>
          </p:nvSpPr>
          <p:spPr>
            <a:xfrm>
              <a:off x="1127790" y="5217921"/>
              <a:ext cx="1168399" cy="900443"/>
            </a:xfrm>
            <a:custGeom>
              <a:avLst/>
              <a:gdLst>
                <a:gd name="connsiteX0" fmla="*/ 0 w 1168400"/>
                <a:gd name="connsiteY0" fmla="*/ 0 h 643467"/>
                <a:gd name="connsiteX1" fmla="*/ 1168400 w 1168400"/>
                <a:gd name="connsiteY1" fmla="*/ 0 h 643467"/>
                <a:gd name="connsiteX2" fmla="*/ 1168400 w 1168400"/>
                <a:gd name="connsiteY2" fmla="*/ 643467 h 643467"/>
                <a:gd name="connsiteX3" fmla="*/ 0 w 1168400"/>
                <a:gd name="connsiteY3" fmla="*/ 643467 h 643467"/>
                <a:gd name="connsiteX4" fmla="*/ 0 w 1168400"/>
                <a:gd name="connsiteY4" fmla="*/ 0 h 643467"/>
                <a:gd name="connsiteX0-1" fmla="*/ 0 w 1168400"/>
                <a:gd name="connsiteY0-2" fmla="*/ 0 h 643467"/>
                <a:gd name="connsiteX1-3" fmla="*/ 1168400 w 1168400"/>
                <a:gd name="connsiteY1-4" fmla="*/ 0 h 643467"/>
                <a:gd name="connsiteX2-5" fmla="*/ 1168400 w 1168400"/>
                <a:gd name="connsiteY2-6" fmla="*/ 643467 h 643467"/>
                <a:gd name="connsiteX3-7" fmla="*/ 8164 w 1168400"/>
                <a:gd name="connsiteY3-8" fmla="*/ 447524 h 643467"/>
                <a:gd name="connsiteX4-9" fmla="*/ 0 w 1168400"/>
                <a:gd name="connsiteY4-10" fmla="*/ 0 h 643467"/>
                <a:gd name="connsiteX0-11" fmla="*/ 0 w 1168400"/>
                <a:gd name="connsiteY0-12" fmla="*/ 0 h 953710"/>
                <a:gd name="connsiteX1-13" fmla="*/ 1168400 w 1168400"/>
                <a:gd name="connsiteY1-14" fmla="*/ 0 h 953710"/>
                <a:gd name="connsiteX2-15" fmla="*/ 1160236 w 1168400"/>
                <a:gd name="connsiteY2-16" fmla="*/ 953710 h 953710"/>
                <a:gd name="connsiteX3-17" fmla="*/ 8164 w 1168400"/>
                <a:gd name="connsiteY3-18" fmla="*/ 447524 h 953710"/>
                <a:gd name="connsiteX4-19" fmla="*/ 0 w 1168400"/>
                <a:gd name="connsiteY4-20" fmla="*/ 0 h 953710"/>
                <a:gd name="connsiteX0-21" fmla="*/ 0 w 1168400"/>
                <a:gd name="connsiteY0-22" fmla="*/ 0 h 953710"/>
                <a:gd name="connsiteX1-23" fmla="*/ 1168400 w 1168400"/>
                <a:gd name="connsiteY1-24" fmla="*/ 506185 h 953710"/>
                <a:gd name="connsiteX2-25" fmla="*/ 1160236 w 1168400"/>
                <a:gd name="connsiteY2-26" fmla="*/ 953710 h 953710"/>
                <a:gd name="connsiteX3-27" fmla="*/ 8164 w 1168400"/>
                <a:gd name="connsiteY3-28" fmla="*/ 447524 h 953710"/>
                <a:gd name="connsiteX4-29" fmla="*/ 0 w 1168400"/>
                <a:gd name="connsiteY4-30" fmla="*/ 0 h 953710"/>
                <a:gd name="connsiteX0-31" fmla="*/ 0 w 1168400"/>
                <a:gd name="connsiteY0-32" fmla="*/ 0 h 953710"/>
                <a:gd name="connsiteX1-33" fmla="*/ 1168400 w 1168400"/>
                <a:gd name="connsiteY1-34" fmla="*/ 587828 h 953710"/>
                <a:gd name="connsiteX2-35" fmla="*/ 1160236 w 1168400"/>
                <a:gd name="connsiteY2-36" fmla="*/ 953710 h 953710"/>
                <a:gd name="connsiteX3-37" fmla="*/ 8164 w 1168400"/>
                <a:gd name="connsiteY3-38" fmla="*/ 447524 h 953710"/>
                <a:gd name="connsiteX4-39" fmla="*/ 0 w 1168400"/>
                <a:gd name="connsiteY4-40" fmla="*/ 0 h 953710"/>
                <a:gd name="connsiteX0-41" fmla="*/ 0 w 1168400"/>
                <a:gd name="connsiteY0-42" fmla="*/ 0 h 953710"/>
                <a:gd name="connsiteX1-43" fmla="*/ 1168400 w 1168400"/>
                <a:gd name="connsiteY1-44" fmla="*/ 555171 h 953710"/>
                <a:gd name="connsiteX2-45" fmla="*/ 1160236 w 1168400"/>
                <a:gd name="connsiteY2-46" fmla="*/ 953710 h 953710"/>
                <a:gd name="connsiteX3-47" fmla="*/ 8164 w 1168400"/>
                <a:gd name="connsiteY3-48" fmla="*/ 447524 h 953710"/>
                <a:gd name="connsiteX4-49" fmla="*/ 0 w 1168400"/>
                <a:gd name="connsiteY4-50" fmla="*/ 0 h 953710"/>
                <a:gd name="connsiteX0-51" fmla="*/ 0 w 1168400"/>
                <a:gd name="connsiteY0-52" fmla="*/ 0 h 953710"/>
                <a:gd name="connsiteX1-53" fmla="*/ 1168400 w 1168400"/>
                <a:gd name="connsiteY1-54" fmla="*/ 581804 h 953710"/>
                <a:gd name="connsiteX2-55" fmla="*/ 1160236 w 1168400"/>
                <a:gd name="connsiteY2-56" fmla="*/ 953710 h 953710"/>
                <a:gd name="connsiteX3-57" fmla="*/ 8164 w 1168400"/>
                <a:gd name="connsiteY3-58" fmla="*/ 447524 h 953710"/>
                <a:gd name="connsiteX4-59" fmla="*/ 0 w 1168400"/>
                <a:gd name="connsiteY4-60" fmla="*/ 0 h 953710"/>
                <a:gd name="connsiteX0-61" fmla="*/ 0 w 1168400"/>
                <a:gd name="connsiteY0-62" fmla="*/ 0 h 918200"/>
                <a:gd name="connsiteX1-63" fmla="*/ 1168400 w 1168400"/>
                <a:gd name="connsiteY1-64" fmla="*/ 546294 h 918200"/>
                <a:gd name="connsiteX2-65" fmla="*/ 1160236 w 1168400"/>
                <a:gd name="connsiteY2-66" fmla="*/ 918200 h 918200"/>
                <a:gd name="connsiteX3-67" fmla="*/ 8164 w 1168400"/>
                <a:gd name="connsiteY3-68" fmla="*/ 412014 h 918200"/>
                <a:gd name="connsiteX4-69" fmla="*/ 0 w 1168400"/>
                <a:gd name="connsiteY4-70" fmla="*/ 0 h 918200"/>
                <a:gd name="connsiteX0-71" fmla="*/ 0 w 1168400"/>
                <a:gd name="connsiteY0-72" fmla="*/ 0 h 900445"/>
                <a:gd name="connsiteX1-73" fmla="*/ 1168400 w 1168400"/>
                <a:gd name="connsiteY1-74" fmla="*/ 528539 h 900445"/>
                <a:gd name="connsiteX2-75" fmla="*/ 1160236 w 1168400"/>
                <a:gd name="connsiteY2-76" fmla="*/ 900445 h 900445"/>
                <a:gd name="connsiteX3-77" fmla="*/ 8164 w 1168400"/>
                <a:gd name="connsiteY3-78" fmla="*/ 394259 h 900445"/>
                <a:gd name="connsiteX4-79" fmla="*/ 0 w 1168400"/>
                <a:gd name="connsiteY4-80" fmla="*/ 0 h 9004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68400" h="900445">
                  <a:moveTo>
                    <a:pt x="0" y="0"/>
                  </a:moveTo>
                  <a:lnTo>
                    <a:pt x="1168400" y="528539"/>
                  </a:lnTo>
                  <a:cubicBezTo>
                    <a:pt x="1165679" y="846442"/>
                    <a:pt x="1162957" y="582542"/>
                    <a:pt x="1160236" y="900445"/>
                  </a:cubicBezTo>
                  <a:lnTo>
                    <a:pt x="8164" y="394259"/>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 name="Parallelogram 3"/>
            <p:cNvSpPr/>
            <p:nvPr/>
          </p:nvSpPr>
          <p:spPr>
            <a:xfrm rot="1479225">
              <a:off x="1201791" y="4991289"/>
              <a:ext cx="1720865" cy="540738"/>
            </a:xfrm>
            <a:prstGeom prst="parallelogram">
              <a:avLst>
                <a:gd name="adj" fmla="val 8648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 name="Freeform: Shape 13"/>
            <p:cNvSpPr/>
            <p:nvPr/>
          </p:nvSpPr>
          <p:spPr>
            <a:xfrm rot="17630895">
              <a:off x="1663964" y="4798806"/>
              <a:ext cx="120938" cy="1292195"/>
            </a:xfrm>
            <a:custGeom>
              <a:avLst/>
              <a:gdLst>
                <a:gd name="connsiteX0" fmla="*/ 116186 w 120938"/>
                <a:gd name="connsiteY0" fmla="*/ 36932 h 1291063"/>
                <a:gd name="connsiteX1" fmla="*/ 120938 w 120938"/>
                <a:gd name="connsiteY1" fmla="*/ 60469 h 1291063"/>
                <a:gd name="connsiteX2" fmla="*/ 120938 w 120938"/>
                <a:gd name="connsiteY2" fmla="*/ 1247820 h 1291063"/>
                <a:gd name="connsiteX3" fmla="*/ 103227 w 120938"/>
                <a:gd name="connsiteY3" fmla="*/ 1290578 h 1291063"/>
                <a:gd name="connsiteX4" fmla="*/ 102057 w 120938"/>
                <a:gd name="connsiteY4" fmla="*/ 1291063 h 1291063"/>
                <a:gd name="connsiteX5" fmla="*/ 101610 w 120938"/>
                <a:gd name="connsiteY5" fmla="*/ 1290400 h 1291063"/>
                <a:gd name="connsiteX6" fmla="*/ 58852 w 120938"/>
                <a:gd name="connsiteY6" fmla="*/ 1272689 h 1291063"/>
                <a:gd name="connsiteX7" fmla="*/ 17264 w 120938"/>
                <a:gd name="connsiteY7" fmla="*/ 1289915 h 1291063"/>
                <a:gd name="connsiteX8" fmla="*/ 4752 w 120938"/>
                <a:gd name="connsiteY8" fmla="*/ 1271357 h 1291063"/>
                <a:gd name="connsiteX9" fmla="*/ 0 w 120938"/>
                <a:gd name="connsiteY9" fmla="*/ 1247820 h 1291063"/>
                <a:gd name="connsiteX10" fmla="*/ 0 w 120938"/>
                <a:gd name="connsiteY10" fmla="*/ 60469 h 1291063"/>
                <a:gd name="connsiteX11" fmla="*/ 60469 w 120938"/>
                <a:gd name="connsiteY11" fmla="*/ 0 h 1291063"/>
                <a:gd name="connsiteX12" fmla="*/ 116186 w 120938"/>
                <a:gd name="connsiteY12" fmla="*/ 36932 h 1291063"/>
                <a:gd name="connsiteX0-1" fmla="*/ 116186 w 120938"/>
                <a:gd name="connsiteY0-2" fmla="*/ 36932 h 1291063"/>
                <a:gd name="connsiteX1-3" fmla="*/ 120938 w 120938"/>
                <a:gd name="connsiteY1-4" fmla="*/ 60469 h 1291063"/>
                <a:gd name="connsiteX2-5" fmla="*/ 120938 w 120938"/>
                <a:gd name="connsiteY2-6" fmla="*/ 1247820 h 1291063"/>
                <a:gd name="connsiteX3-7" fmla="*/ 103227 w 120938"/>
                <a:gd name="connsiteY3-8" fmla="*/ 1290578 h 1291063"/>
                <a:gd name="connsiteX4-9" fmla="*/ 102057 w 120938"/>
                <a:gd name="connsiteY4-10" fmla="*/ 1291063 h 1291063"/>
                <a:gd name="connsiteX5-11" fmla="*/ 101610 w 120938"/>
                <a:gd name="connsiteY5-12" fmla="*/ 1290400 h 1291063"/>
                <a:gd name="connsiteX6-13" fmla="*/ 58852 w 120938"/>
                <a:gd name="connsiteY6-14" fmla="*/ 1272689 h 1291063"/>
                <a:gd name="connsiteX7-15" fmla="*/ 4752 w 120938"/>
                <a:gd name="connsiteY7-16" fmla="*/ 1271357 h 1291063"/>
                <a:gd name="connsiteX8-17" fmla="*/ 0 w 120938"/>
                <a:gd name="connsiteY8-18" fmla="*/ 1247820 h 1291063"/>
                <a:gd name="connsiteX9-19" fmla="*/ 0 w 120938"/>
                <a:gd name="connsiteY9-20" fmla="*/ 60469 h 1291063"/>
                <a:gd name="connsiteX10-21" fmla="*/ 60469 w 120938"/>
                <a:gd name="connsiteY10-22" fmla="*/ 0 h 1291063"/>
                <a:gd name="connsiteX11-23" fmla="*/ 116186 w 120938"/>
                <a:gd name="connsiteY11-24" fmla="*/ 36932 h 1291063"/>
                <a:gd name="connsiteX0-25" fmla="*/ 116186 w 120938"/>
                <a:gd name="connsiteY0-26" fmla="*/ 36932 h 1291063"/>
                <a:gd name="connsiteX1-27" fmla="*/ 120938 w 120938"/>
                <a:gd name="connsiteY1-28" fmla="*/ 60469 h 1291063"/>
                <a:gd name="connsiteX2-29" fmla="*/ 120938 w 120938"/>
                <a:gd name="connsiteY2-30" fmla="*/ 1247820 h 1291063"/>
                <a:gd name="connsiteX3-31" fmla="*/ 103227 w 120938"/>
                <a:gd name="connsiteY3-32" fmla="*/ 1290578 h 1291063"/>
                <a:gd name="connsiteX4-33" fmla="*/ 102057 w 120938"/>
                <a:gd name="connsiteY4-34" fmla="*/ 1291063 h 1291063"/>
                <a:gd name="connsiteX5-35" fmla="*/ 101610 w 120938"/>
                <a:gd name="connsiteY5-36" fmla="*/ 1290400 h 1291063"/>
                <a:gd name="connsiteX6-37" fmla="*/ 58852 w 120938"/>
                <a:gd name="connsiteY6-38" fmla="*/ 1272689 h 1291063"/>
                <a:gd name="connsiteX7-39" fmla="*/ 9314 w 120938"/>
                <a:gd name="connsiteY7-40" fmla="*/ 1287565 h 1291063"/>
                <a:gd name="connsiteX8-41" fmla="*/ 0 w 120938"/>
                <a:gd name="connsiteY8-42" fmla="*/ 1247820 h 1291063"/>
                <a:gd name="connsiteX9-43" fmla="*/ 0 w 120938"/>
                <a:gd name="connsiteY9-44" fmla="*/ 60469 h 1291063"/>
                <a:gd name="connsiteX10-45" fmla="*/ 60469 w 120938"/>
                <a:gd name="connsiteY10-46" fmla="*/ 0 h 1291063"/>
                <a:gd name="connsiteX11-47" fmla="*/ 116186 w 120938"/>
                <a:gd name="connsiteY11-48" fmla="*/ 36932 h 1291063"/>
                <a:gd name="connsiteX0-49" fmla="*/ 116186 w 120938"/>
                <a:gd name="connsiteY0-50" fmla="*/ 36932 h 1291063"/>
                <a:gd name="connsiteX1-51" fmla="*/ 120938 w 120938"/>
                <a:gd name="connsiteY1-52" fmla="*/ 60469 h 1291063"/>
                <a:gd name="connsiteX2-53" fmla="*/ 120938 w 120938"/>
                <a:gd name="connsiteY2-54" fmla="*/ 1247820 h 1291063"/>
                <a:gd name="connsiteX3-55" fmla="*/ 103227 w 120938"/>
                <a:gd name="connsiteY3-56" fmla="*/ 1290578 h 1291063"/>
                <a:gd name="connsiteX4-57" fmla="*/ 102057 w 120938"/>
                <a:gd name="connsiteY4-58" fmla="*/ 1291063 h 1291063"/>
                <a:gd name="connsiteX5-59" fmla="*/ 107181 w 120938"/>
                <a:gd name="connsiteY5-60" fmla="*/ 1285335 h 1291063"/>
                <a:gd name="connsiteX6-61" fmla="*/ 58852 w 120938"/>
                <a:gd name="connsiteY6-62" fmla="*/ 1272689 h 1291063"/>
                <a:gd name="connsiteX7-63" fmla="*/ 9314 w 120938"/>
                <a:gd name="connsiteY7-64" fmla="*/ 1287565 h 1291063"/>
                <a:gd name="connsiteX8-65" fmla="*/ 0 w 120938"/>
                <a:gd name="connsiteY8-66" fmla="*/ 1247820 h 1291063"/>
                <a:gd name="connsiteX9-67" fmla="*/ 0 w 120938"/>
                <a:gd name="connsiteY9-68" fmla="*/ 60469 h 1291063"/>
                <a:gd name="connsiteX10-69" fmla="*/ 60469 w 120938"/>
                <a:gd name="connsiteY10-70" fmla="*/ 0 h 1291063"/>
                <a:gd name="connsiteX11-71" fmla="*/ 116186 w 120938"/>
                <a:gd name="connsiteY11-72" fmla="*/ 36932 h 1291063"/>
                <a:gd name="connsiteX0-73" fmla="*/ 116186 w 120938"/>
                <a:gd name="connsiteY0-74" fmla="*/ 36932 h 1291667"/>
                <a:gd name="connsiteX1-75" fmla="*/ 120938 w 120938"/>
                <a:gd name="connsiteY1-76" fmla="*/ 60469 h 1291667"/>
                <a:gd name="connsiteX2-77" fmla="*/ 120938 w 120938"/>
                <a:gd name="connsiteY2-78" fmla="*/ 1247820 h 1291667"/>
                <a:gd name="connsiteX3-79" fmla="*/ 103227 w 120938"/>
                <a:gd name="connsiteY3-80" fmla="*/ 1290578 h 1291667"/>
                <a:gd name="connsiteX4-81" fmla="*/ 102057 w 120938"/>
                <a:gd name="connsiteY4-82" fmla="*/ 1291063 h 1291667"/>
                <a:gd name="connsiteX5-83" fmla="*/ 107181 w 120938"/>
                <a:gd name="connsiteY5-84" fmla="*/ 1285335 h 1291667"/>
                <a:gd name="connsiteX6-85" fmla="*/ 58852 w 120938"/>
                <a:gd name="connsiteY6-86" fmla="*/ 1272689 h 1291667"/>
                <a:gd name="connsiteX7-87" fmla="*/ 5921 w 120938"/>
                <a:gd name="connsiteY7-88" fmla="*/ 1291667 h 1291667"/>
                <a:gd name="connsiteX8-89" fmla="*/ 0 w 120938"/>
                <a:gd name="connsiteY8-90" fmla="*/ 1247820 h 1291667"/>
                <a:gd name="connsiteX9-91" fmla="*/ 0 w 120938"/>
                <a:gd name="connsiteY9-92" fmla="*/ 60469 h 1291667"/>
                <a:gd name="connsiteX10-93" fmla="*/ 60469 w 120938"/>
                <a:gd name="connsiteY10-94" fmla="*/ 0 h 1291667"/>
                <a:gd name="connsiteX11-95" fmla="*/ 116186 w 120938"/>
                <a:gd name="connsiteY11-96" fmla="*/ 36932 h 1291667"/>
                <a:gd name="connsiteX0-97" fmla="*/ 116186 w 120938"/>
                <a:gd name="connsiteY0-98" fmla="*/ 36932 h 1291667"/>
                <a:gd name="connsiteX1-99" fmla="*/ 120938 w 120938"/>
                <a:gd name="connsiteY1-100" fmla="*/ 60469 h 1291667"/>
                <a:gd name="connsiteX2-101" fmla="*/ 120938 w 120938"/>
                <a:gd name="connsiteY2-102" fmla="*/ 1247820 h 1291667"/>
                <a:gd name="connsiteX3-103" fmla="*/ 103227 w 120938"/>
                <a:gd name="connsiteY3-104" fmla="*/ 1290578 h 1291667"/>
                <a:gd name="connsiteX4-105" fmla="*/ 102057 w 120938"/>
                <a:gd name="connsiteY4-106" fmla="*/ 1291063 h 1291667"/>
                <a:gd name="connsiteX5-107" fmla="*/ 58852 w 120938"/>
                <a:gd name="connsiteY5-108" fmla="*/ 1272689 h 1291667"/>
                <a:gd name="connsiteX6-109" fmla="*/ 5921 w 120938"/>
                <a:gd name="connsiteY6-110" fmla="*/ 1291667 h 1291667"/>
                <a:gd name="connsiteX7-111" fmla="*/ 0 w 120938"/>
                <a:gd name="connsiteY7-112" fmla="*/ 1247820 h 1291667"/>
                <a:gd name="connsiteX8-113" fmla="*/ 0 w 120938"/>
                <a:gd name="connsiteY8-114" fmla="*/ 60469 h 1291667"/>
                <a:gd name="connsiteX9-115" fmla="*/ 60469 w 120938"/>
                <a:gd name="connsiteY9-116" fmla="*/ 0 h 1291667"/>
                <a:gd name="connsiteX10-117" fmla="*/ 116186 w 120938"/>
                <a:gd name="connsiteY10-118" fmla="*/ 36932 h 1291667"/>
                <a:gd name="connsiteX0-119" fmla="*/ 116186 w 120938"/>
                <a:gd name="connsiteY0-120" fmla="*/ 36932 h 1292166"/>
                <a:gd name="connsiteX1-121" fmla="*/ 120938 w 120938"/>
                <a:gd name="connsiteY1-122" fmla="*/ 60469 h 1292166"/>
                <a:gd name="connsiteX2-123" fmla="*/ 120938 w 120938"/>
                <a:gd name="connsiteY2-124" fmla="*/ 1247820 h 1292166"/>
                <a:gd name="connsiteX3-125" fmla="*/ 103227 w 120938"/>
                <a:gd name="connsiteY3-126" fmla="*/ 1290578 h 1292166"/>
                <a:gd name="connsiteX4-127" fmla="*/ 102057 w 120938"/>
                <a:gd name="connsiteY4-128" fmla="*/ 1291063 h 1292166"/>
                <a:gd name="connsiteX5-129" fmla="*/ 58852 w 120938"/>
                <a:gd name="connsiteY5-130" fmla="*/ 1272689 h 1292166"/>
                <a:gd name="connsiteX6-131" fmla="*/ 5921 w 120938"/>
                <a:gd name="connsiteY6-132" fmla="*/ 1291667 h 1292166"/>
                <a:gd name="connsiteX7-133" fmla="*/ 0 w 120938"/>
                <a:gd name="connsiteY7-134" fmla="*/ 1247820 h 1292166"/>
                <a:gd name="connsiteX8-135" fmla="*/ 0 w 120938"/>
                <a:gd name="connsiteY8-136" fmla="*/ 60469 h 1292166"/>
                <a:gd name="connsiteX9-137" fmla="*/ 60469 w 120938"/>
                <a:gd name="connsiteY9-138" fmla="*/ 0 h 1292166"/>
                <a:gd name="connsiteX10-139" fmla="*/ 116186 w 120938"/>
                <a:gd name="connsiteY10-140" fmla="*/ 36932 h 1292166"/>
                <a:gd name="connsiteX0-141" fmla="*/ 116186 w 120938"/>
                <a:gd name="connsiteY0-142" fmla="*/ 36932 h 1292194"/>
                <a:gd name="connsiteX1-143" fmla="*/ 120938 w 120938"/>
                <a:gd name="connsiteY1-144" fmla="*/ 60469 h 1292194"/>
                <a:gd name="connsiteX2-145" fmla="*/ 120938 w 120938"/>
                <a:gd name="connsiteY2-146" fmla="*/ 1247820 h 1292194"/>
                <a:gd name="connsiteX3-147" fmla="*/ 103227 w 120938"/>
                <a:gd name="connsiteY3-148" fmla="*/ 1290578 h 1292194"/>
                <a:gd name="connsiteX4-149" fmla="*/ 103524 w 120938"/>
                <a:gd name="connsiteY4-150" fmla="*/ 1282604 h 1292194"/>
                <a:gd name="connsiteX5-151" fmla="*/ 58852 w 120938"/>
                <a:gd name="connsiteY5-152" fmla="*/ 1272689 h 1292194"/>
                <a:gd name="connsiteX6-153" fmla="*/ 5921 w 120938"/>
                <a:gd name="connsiteY6-154" fmla="*/ 1291667 h 1292194"/>
                <a:gd name="connsiteX7-155" fmla="*/ 0 w 120938"/>
                <a:gd name="connsiteY7-156" fmla="*/ 1247820 h 1292194"/>
                <a:gd name="connsiteX8-157" fmla="*/ 0 w 120938"/>
                <a:gd name="connsiteY8-158" fmla="*/ 60469 h 1292194"/>
                <a:gd name="connsiteX9-159" fmla="*/ 60469 w 120938"/>
                <a:gd name="connsiteY9-160" fmla="*/ 0 h 1292194"/>
                <a:gd name="connsiteX10-161" fmla="*/ 116186 w 120938"/>
                <a:gd name="connsiteY10-162" fmla="*/ 36932 h 1292194"/>
                <a:gd name="connsiteX0-163" fmla="*/ 116186 w 120938"/>
                <a:gd name="connsiteY0-164" fmla="*/ 36932 h 1292194"/>
                <a:gd name="connsiteX1-165" fmla="*/ 120938 w 120938"/>
                <a:gd name="connsiteY1-166" fmla="*/ 60469 h 1292194"/>
                <a:gd name="connsiteX2-167" fmla="*/ 120938 w 120938"/>
                <a:gd name="connsiteY2-168" fmla="*/ 1247820 h 1292194"/>
                <a:gd name="connsiteX3-169" fmla="*/ 103227 w 120938"/>
                <a:gd name="connsiteY3-170" fmla="*/ 1290578 h 1292194"/>
                <a:gd name="connsiteX4-171" fmla="*/ 58852 w 120938"/>
                <a:gd name="connsiteY4-172" fmla="*/ 1272689 h 1292194"/>
                <a:gd name="connsiteX5-173" fmla="*/ 5921 w 120938"/>
                <a:gd name="connsiteY5-174" fmla="*/ 1291667 h 1292194"/>
                <a:gd name="connsiteX6-175" fmla="*/ 0 w 120938"/>
                <a:gd name="connsiteY6-176" fmla="*/ 1247820 h 1292194"/>
                <a:gd name="connsiteX7-177" fmla="*/ 0 w 120938"/>
                <a:gd name="connsiteY7-178" fmla="*/ 60469 h 1292194"/>
                <a:gd name="connsiteX8-179" fmla="*/ 60469 w 120938"/>
                <a:gd name="connsiteY8-180" fmla="*/ 0 h 1292194"/>
                <a:gd name="connsiteX9-181" fmla="*/ 116186 w 120938"/>
                <a:gd name="connsiteY9-182" fmla="*/ 36932 h 1292194"/>
                <a:gd name="connsiteX0-183" fmla="*/ 116186 w 120938"/>
                <a:gd name="connsiteY0-184" fmla="*/ 36932 h 1292181"/>
                <a:gd name="connsiteX1-185" fmla="*/ 120938 w 120938"/>
                <a:gd name="connsiteY1-186" fmla="*/ 60469 h 1292181"/>
                <a:gd name="connsiteX2-187" fmla="*/ 120938 w 120938"/>
                <a:gd name="connsiteY2-188" fmla="*/ 1247820 h 1292181"/>
                <a:gd name="connsiteX3-189" fmla="*/ 106620 w 120938"/>
                <a:gd name="connsiteY3-190" fmla="*/ 1286475 h 1292181"/>
                <a:gd name="connsiteX4-191" fmla="*/ 58852 w 120938"/>
                <a:gd name="connsiteY4-192" fmla="*/ 1272689 h 1292181"/>
                <a:gd name="connsiteX5-193" fmla="*/ 5921 w 120938"/>
                <a:gd name="connsiteY5-194" fmla="*/ 1291667 h 1292181"/>
                <a:gd name="connsiteX6-195" fmla="*/ 0 w 120938"/>
                <a:gd name="connsiteY6-196" fmla="*/ 1247820 h 1292181"/>
                <a:gd name="connsiteX7-197" fmla="*/ 0 w 120938"/>
                <a:gd name="connsiteY7-198" fmla="*/ 60469 h 1292181"/>
                <a:gd name="connsiteX8-199" fmla="*/ 60469 w 120938"/>
                <a:gd name="connsiteY8-200" fmla="*/ 0 h 1292181"/>
                <a:gd name="connsiteX9-201" fmla="*/ 116186 w 120938"/>
                <a:gd name="connsiteY9-202" fmla="*/ 36932 h 1292181"/>
                <a:gd name="connsiteX0-203" fmla="*/ 116186 w 120938"/>
                <a:gd name="connsiteY0-204" fmla="*/ 36932 h 1292195"/>
                <a:gd name="connsiteX1-205" fmla="*/ 120938 w 120938"/>
                <a:gd name="connsiteY1-206" fmla="*/ 60469 h 1292195"/>
                <a:gd name="connsiteX2-207" fmla="*/ 120938 w 120938"/>
                <a:gd name="connsiteY2-208" fmla="*/ 1247820 h 1292195"/>
                <a:gd name="connsiteX3-209" fmla="*/ 104694 w 120938"/>
                <a:gd name="connsiteY3-210" fmla="*/ 1282120 h 1292195"/>
                <a:gd name="connsiteX4-211" fmla="*/ 58852 w 120938"/>
                <a:gd name="connsiteY4-212" fmla="*/ 1272689 h 1292195"/>
                <a:gd name="connsiteX5-213" fmla="*/ 5921 w 120938"/>
                <a:gd name="connsiteY5-214" fmla="*/ 1291667 h 1292195"/>
                <a:gd name="connsiteX6-215" fmla="*/ 0 w 120938"/>
                <a:gd name="connsiteY6-216" fmla="*/ 1247820 h 1292195"/>
                <a:gd name="connsiteX7-217" fmla="*/ 0 w 120938"/>
                <a:gd name="connsiteY7-218" fmla="*/ 60469 h 1292195"/>
                <a:gd name="connsiteX8-219" fmla="*/ 60469 w 120938"/>
                <a:gd name="connsiteY8-220" fmla="*/ 0 h 1292195"/>
                <a:gd name="connsiteX9-221" fmla="*/ 116186 w 120938"/>
                <a:gd name="connsiteY9-222" fmla="*/ 36932 h 1292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0938" h="1292195">
                  <a:moveTo>
                    <a:pt x="116186" y="36932"/>
                  </a:moveTo>
                  <a:cubicBezTo>
                    <a:pt x="119246" y="44166"/>
                    <a:pt x="120938" y="52120"/>
                    <a:pt x="120938" y="60469"/>
                  </a:cubicBezTo>
                  <a:lnTo>
                    <a:pt x="120938" y="1247820"/>
                  </a:lnTo>
                  <a:cubicBezTo>
                    <a:pt x="120938" y="1264518"/>
                    <a:pt x="115637" y="1271177"/>
                    <a:pt x="104694" y="1282120"/>
                  </a:cubicBezTo>
                  <a:cubicBezTo>
                    <a:pt x="88771" y="1277525"/>
                    <a:pt x="75314" y="1271098"/>
                    <a:pt x="58852" y="1272689"/>
                  </a:cubicBezTo>
                  <a:cubicBezTo>
                    <a:pt x="42390" y="1274280"/>
                    <a:pt x="15730" y="1295812"/>
                    <a:pt x="5921" y="1291667"/>
                  </a:cubicBezTo>
                  <a:cubicBezTo>
                    <a:pt x="2861" y="1284433"/>
                    <a:pt x="0" y="1256169"/>
                    <a:pt x="0" y="1247820"/>
                  </a:cubicBezTo>
                  <a:lnTo>
                    <a:pt x="0" y="60469"/>
                  </a:lnTo>
                  <a:cubicBezTo>
                    <a:pt x="0" y="27073"/>
                    <a:pt x="27073" y="0"/>
                    <a:pt x="60469" y="0"/>
                  </a:cubicBezTo>
                  <a:cubicBezTo>
                    <a:pt x="85516" y="0"/>
                    <a:pt x="107006" y="15229"/>
                    <a:pt x="116186" y="36932"/>
                  </a:cubicBezTo>
                  <a:close/>
                </a:path>
              </a:pathLst>
            </a:custGeom>
            <a:gradFill flip="none" rotWithShape="1">
              <a:gsLst>
                <a:gs pos="0">
                  <a:schemeClr val="accent1"/>
                </a:gs>
                <a:gs pos="50000">
                  <a:schemeClr val="accent1">
                    <a:lumMod val="60000"/>
                    <a:lumOff val="40000"/>
                  </a:schemeClr>
                </a:gs>
                <a:gs pos="100000">
                  <a:schemeClr val="accent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5" name="Group 24"/>
          <p:cNvGrpSpPr/>
          <p:nvPr/>
        </p:nvGrpSpPr>
        <p:grpSpPr>
          <a:xfrm>
            <a:off x="6665586" y="4166451"/>
            <a:ext cx="2588641" cy="1647535"/>
            <a:chOff x="3576787" y="4243142"/>
            <a:chExt cx="1844214" cy="1127014"/>
          </a:xfrm>
        </p:grpSpPr>
        <p:sp>
          <p:nvSpPr>
            <p:cNvPr id="26" name="Rectangle 3"/>
            <p:cNvSpPr/>
            <p:nvPr/>
          </p:nvSpPr>
          <p:spPr>
            <a:xfrm>
              <a:off x="3626239" y="4469764"/>
              <a:ext cx="1168331" cy="900392"/>
            </a:xfrm>
            <a:custGeom>
              <a:avLst/>
              <a:gdLst>
                <a:gd name="connsiteX0" fmla="*/ 0 w 1168400"/>
                <a:gd name="connsiteY0" fmla="*/ 0 h 643467"/>
                <a:gd name="connsiteX1" fmla="*/ 1168400 w 1168400"/>
                <a:gd name="connsiteY1" fmla="*/ 0 h 643467"/>
                <a:gd name="connsiteX2" fmla="*/ 1168400 w 1168400"/>
                <a:gd name="connsiteY2" fmla="*/ 643467 h 643467"/>
                <a:gd name="connsiteX3" fmla="*/ 0 w 1168400"/>
                <a:gd name="connsiteY3" fmla="*/ 643467 h 643467"/>
                <a:gd name="connsiteX4" fmla="*/ 0 w 1168400"/>
                <a:gd name="connsiteY4" fmla="*/ 0 h 643467"/>
                <a:gd name="connsiteX0-1" fmla="*/ 0 w 1168400"/>
                <a:gd name="connsiteY0-2" fmla="*/ 0 h 643467"/>
                <a:gd name="connsiteX1-3" fmla="*/ 1168400 w 1168400"/>
                <a:gd name="connsiteY1-4" fmla="*/ 0 h 643467"/>
                <a:gd name="connsiteX2-5" fmla="*/ 1168400 w 1168400"/>
                <a:gd name="connsiteY2-6" fmla="*/ 643467 h 643467"/>
                <a:gd name="connsiteX3-7" fmla="*/ 8164 w 1168400"/>
                <a:gd name="connsiteY3-8" fmla="*/ 447524 h 643467"/>
                <a:gd name="connsiteX4-9" fmla="*/ 0 w 1168400"/>
                <a:gd name="connsiteY4-10" fmla="*/ 0 h 643467"/>
                <a:gd name="connsiteX0-11" fmla="*/ 0 w 1168400"/>
                <a:gd name="connsiteY0-12" fmla="*/ 0 h 953710"/>
                <a:gd name="connsiteX1-13" fmla="*/ 1168400 w 1168400"/>
                <a:gd name="connsiteY1-14" fmla="*/ 0 h 953710"/>
                <a:gd name="connsiteX2-15" fmla="*/ 1160236 w 1168400"/>
                <a:gd name="connsiteY2-16" fmla="*/ 953710 h 953710"/>
                <a:gd name="connsiteX3-17" fmla="*/ 8164 w 1168400"/>
                <a:gd name="connsiteY3-18" fmla="*/ 447524 h 953710"/>
                <a:gd name="connsiteX4-19" fmla="*/ 0 w 1168400"/>
                <a:gd name="connsiteY4-20" fmla="*/ 0 h 953710"/>
                <a:gd name="connsiteX0-21" fmla="*/ 0 w 1168400"/>
                <a:gd name="connsiteY0-22" fmla="*/ 0 h 953710"/>
                <a:gd name="connsiteX1-23" fmla="*/ 1168400 w 1168400"/>
                <a:gd name="connsiteY1-24" fmla="*/ 506185 h 953710"/>
                <a:gd name="connsiteX2-25" fmla="*/ 1160236 w 1168400"/>
                <a:gd name="connsiteY2-26" fmla="*/ 953710 h 953710"/>
                <a:gd name="connsiteX3-27" fmla="*/ 8164 w 1168400"/>
                <a:gd name="connsiteY3-28" fmla="*/ 447524 h 953710"/>
                <a:gd name="connsiteX4-29" fmla="*/ 0 w 1168400"/>
                <a:gd name="connsiteY4-30" fmla="*/ 0 h 953710"/>
                <a:gd name="connsiteX0-31" fmla="*/ 0 w 1168400"/>
                <a:gd name="connsiteY0-32" fmla="*/ 0 h 953710"/>
                <a:gd name="connsiteX1-33" fmla="*/ 1168400 w 1168400"/>
                <a:gd name="connsiteY1-34" fmla="*/ 587828 h 953710"/>
                <a:gd name="connsiteX2-35" fmla="*/ 1160236 w 1168400"/>
                <a:gd name="connsiteY2-36" fmla="*/ 953710 h 953710"/>
                <a:gd name="connsiteX3-37" fmla="*/ 8164 w 1168400"/>
                <a:gd name="connsiteY3-38" fmla="*/ 447524 h 953710"/>
                <a:gd name="connsiteX4-39" fmla="*/ 0 w 1168400"/>
                <a:gd name="connsiteY4-40" fmla="*/ 0 h 953710"/>
                <a:gd name="connsiteX0-41" fmla="*/ 0 w 1168400"/>
                <a:gd name="connsiteY0-42" fmla="*/ 0 h 953710"/>
                <a:gd name="connsiteX1-43" fmla="*/ 1168400 w 1168400"/>
                <a:gd name="connsiteY1-44" fmla="*/ 555171 h 953710"/>
                <a:gd name="connsiteX2-45" fmla="*/ 1160236 w 1168400"/>
                <a:gd name="connsiteY2-46" fmla="*/ 953710 h 953710"/>
                <a:gd name="connsiteX3-47" fmla="*/ 8164 w 1168400"/>
                <a:gd name="connsiteY3-48" fmla="*/ 447524 h 953710"/>
                <a:gd name="connsiteX4-49" fmla="*/ 0 w 1168400"/>
                <a:gd name="connsiteY4-50" fmla="*/ 0 h 953710"/>
                <a:gd name="connsiteX0-51" fmla="*/ 0 w 1168400"/>
                <a:gd name="connsiteY0-52" fmla="*/ 0 h 953710"/>
                <a:gd name="connsiteX1-53" fmla="*/ 1168400 w 1168400"/>
                <a:gd name="connsiteY1-54" fmla="*/ 581804 h 953710"/>
                <a:gd name="connsiteX2-55" fmla="*/ 1160236 w 1168400"/>
                <a:gd name="connsiteY2-56" fmla="*/ 953710 h 953710"/>
                <a:gd name="connsiteX3-57" fmla="*/ 8164 w 1168400"/>
                <a:gd name="connsiteY3-58" fmla="*/ 447524 h 953710"/>
                <a:gd name="connsiteX4-59" fmla="*/ 0 w 1168400"/>
                <a:gd name="connsiteY4-60" fmla="*/ 0 h 953710"/>
                <a:gd name="connsiteX0-61" fmla="*/ 0 w 1168400"/>
                <a:gd name="connsiteY0-62" fmla="*/ 0 h 918200"/>
                <a:gd name="connsiteX1-63" fmla="*/ 1168400 w 1168400"/>
                <a:gd name="connsiteY1-64" fmla="*/ 546294 h 918200"/>
                <a:gd name="connsiteX2-65" fmla="*/ 1160236 w 1168400"/>
                <a:gd name="connsiteY2-66" fmla="*/ 918200 h 918200"/>
                <a:gd name="connsiteX3-67" fmla="*/ 8164 w 1168400"/>
                <a:gd name="connsiteY3-68" fmla="*/ 412014 h 918200"/>
                <a:gd name="connsiteX4-69" fmla="*/ 0 w 1168400"/>
                <a:gd name="connsiteY4-70" fmla="*/ 0 h 918200"/>
                <a:gd name="connsiteX0-71" fmla="*/ 0 w 1168400"/>
                <a:gd name="connsiteY0-72" fmla="*/ 0 h 900445"/>
                <a:gd name="connsiteX1-73" fmla="*/ 1168400 w 1168400"/>
                <a:gd name="connsiteY1-74" fmla="*/ 528539 h 900445"/>
                <a:gd name="connsiteX2-75" fmla="*/ 1160236 w 1168400"/>
                <a:gd name="connsiteY2-76" fmla="*/ 900445 h 900445"/>
                <a:gd name="connsiteX3-77" fmla="*/ 8164 w 1168400"/>
                <a:gd name="connsiteY3-78" fmla="*/ 394259 h 900445"/>
                <a:gd name="connsiteX4-79" fmla="*/ 0 w 1168400"/>
                <a:gd name="connsiteY4-80" fmla="*/ 0 h 9004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68400" h="900445">
                  <a:moveTo>
                    <a:pt x="0" y="0"/>
                  </a:moveTo>
                  <a:lnTo>
                    <a:pt x="1168400" y="528539"/>
                  </a:lnTo>
                  <a:cubicBezTo>
                    <a:pt x="1165679" y="846442"/>
                    <a:pt x="1162957" y="582542"/>
                    <a:pt x="1160236" y="900445"/>
                  </a:cubicBezTo>
                  <a:lnTo>
                    <a:pt x="8164" y="394259"/>
                  </a:lnTo>
                  <a:lnTo>
                    <a:pt x="0"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Parallelogram 26"/>
            <p:cNvSpPr/>
            <p:nvPr/>
          </p:nvSpPr>
          <p:spPr>
            <a:xfrm rot="1479225">
              <a:off x="3700236" y="4243142"/>
              <a:ext cx="1720765" cy="540707"/>
            </a:xfrm>
            <a:prstGeom prst="parallelogram">
              <a:avLst>
                <a:gd name="adj" fmla="val 86489"/>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Freeform: Shape 8"/>
            <p:cNvSpPr/>
            <p:nvPr/>
          </p:nvSpPr>
          <p:spPr>
            <a:xfrm rot="17630895">
              <a:off x="4162382" y="4050662"/>
              <a:ext cx="120930" cy="1292119"/>
            </a:xfrm>
            <a:custGeom>
              <a:avLst/>
              <a:gdLst>
                <a:gd name="connsiteX0" fmla="*/ 116186 w 120938"/>
                <a:gd name="connsiteY0" fmla="*/ 36932 h 1291063"/>
                <a:gd name="connsiteX1" fmla="*/ 120938 w 120938"/>
                <a:gd name="connsiteY1" fmla="*/ 60469 h 1291063"/>
                <a:gd name="connsiteX2" fmla="*/ 120938 w 120938"/>
                <a:gd name="connsiteY2" fmla="*/ 1247820 h 1291063"/>
                <a:gd name="connsiteX3" fmla="*/ 103227 w 120938"/>
                <a:gd name="connsiteY3" fmla="*/ 1290578 h 1291063"/>
                <a:gd name="connsiteX4" fmla="*/ 102057 w 120938"/>
                <a:gd name="connsiteY4" fmla="*/ 1291063 h 1291063"/>
                <a:gd name="connsiteX5" fmla="*/ 101610 w 120938"/>
                <a:gd name="connsiteY5" fmla="*/ 1290400 h 1291063"/>
                <a:gd name="connsiteX6" fmla="*/ 58852 w 120938"/>
                <a:gd name="connsiteY6" fmla="*/ 1272689 h 1291063"/>
                <a:gd name="connsiteX7" fmla="*/ 17264 w 120938"/>
                <a:gd name="connsiteY7" fmla="*/ 1289915 h 1291063"/>
                <a:gd name="connsiteX8" fmla="*/ 4752 w 120938"/>
                <a:gd name="connsiteY8" fmla="*/ 1271357 h 1291063"/>
                <a:gd name="connsiteX9" fmla="*/ 0 w 120938"/>
                <a:gd name="connsiteY9" fmla="*/ 1247820 h 1291063"/>
                <a:gd name="connsiteX10" fmla="*/ 0 w 120938"/>
                <a:gd name="connsiteY10" fmla="*/ 60469 h 1291063"/>
                <a:gd name="connsiteX11" fmla="*/ 60469 w 120938"/>
                <a:gd name="connsiteY11" fmla="*/ 0 h 1291063"/>
                <a:gd name="connsiteX12" fmla="*/ 116186 w 120938"/>
                <a:gd name="connsiteY12" fmla="*/ 36932 h 1291063"/>
                <a:gd name="connsiteX0-1" fmla="*/ 116186 w 120938"/>
                <a:gd name="connsiteY0-2" fmla="*/ 36932 h 1291063"/>
                <a:gd name="connsiteX1-3" fmla="*/ 120938 w 120938"/>
                <a:gd name="connsiteY1-4" fmla="*/ 60469 h 1291063"/>
                <a:gd name="connsiteX2-5" fmla="*/ 120938 w 120938"/>
                <a:gd name="connsiteY2-6" fmla="*/ 1247820 h 1291063"/>
                <a:gd name="connsiteX3-7" fmla="*/ 103227 w 120938"/>
                <a:gd name="connsiteY3-8" fmla="*/ 1290578 h 1291063"/>
                <a:gd name="connsiteX4-9" fmla="*/ 102057 w 120938"/>
                <a:gd name="connsiteY4-10" fmla="*/ 1291063 h 1291063"/>
                <a:gd name="connsiteX5-11" fmla="*/ 101610 w 120938"/>
                <a:gd name="connsiteY5-12" fmla="*/ 1290400 h 1291063"/>
                <a:gd name="connsiteX6-13" fmla="*/ 58852 w 120938"/>
                <a:gd name="connsiteY6-14" fmla="*/ 1272689 h 1291063"/>
                <a:gd name="connsiteX7-15" fmla="*/ 4752 w 120938"/>
                <a:gd name="connsiteY7-16" fmla="*/ 1271357 h 1291063"/>
                <a:gd name="connsiteX8-17" fmla="*/ 0 w 120938"/>
                <a:gd name="connsiteY8-18" fmla="*/ 1247820 h 1291063"/>
                <a:gd name="connsiteX9-19" fmla="*/ 0 w 120938"/>
                <a:gd name="connsiteY9-20" fmla="*/ 60469 h 1291063"/>
                <a:gd name="connsiteX10-21" fmla="*/ 60469 w 120938"/>
                <a:gd name="connsiteY10-22" fmla="*/ 0 h 1291063"/>
                <a:gd name="connsiteX11-23" fmla="*/ 116186 w 120938"/>
                <a:gd name="connsiteY11-24" fmla="*/ 36932 h 1291063"/>
                <a:gd name="connsiteX0-25" fmla="*/ 116186 w 120938"/>
                <a:gd name="connsiteY0-26" fmla="*/ 36932 h 1291063"/>
                <a:gd name="connsiteX1-27" fmla="*/ 120938 w 120938"/>
                <a:gd name="connsiteY1-28" fmla="*/ 60469 h 1291063"/>
                <a:gd name="connsiteX2-29" fmla="*/ 120938 w 120938"/>
                <a:gd name="connsiteY2-30" fmla="*/ 1247820 h 1291063"/>
                <a:gd name="connsiteX3-31" fmla="*/ 103227 w 120938"/>
                <a:gd name="connsiteY3-32" fmla="*/ 1290578 h 1291063"/>
                <a:gd name="connsiteX4-33" fmla="*/ 102057 w 120938"/>
                <a:gd name="connsiteY4-34" fmla="*/ 1291063 h 1291063"/>
                <a:gd name="connsiteX5-35" fmla="*/ 101610 w 120938"/>
                <a:gd name="connsiteY5-36" fmla="*/ 1290400 h 1291063"/>
                <a:gd name="connsiteX6-37" fmla="*/ 58852 w 120938"/>
                <a:gd name="connsiteY6-38" fmla="*/ 1272689 h 1291063"/>
                <a:gd name="connsiteX7-39" fmla="*/ 9314 w 120938"/>
                <a:gd name="connsiteY7-40" fmla="*/ 1287565 h 1291063"/>
                <a:gd name="connsiteX8-41" fmla="*/ 0 w 120938"/>
                <a:gd name="connsiteY8-42" fmla="*/ 1247820 h 1291063"/>
                <a:gd name="connsiteX9-43" fmla="*/ 0 w 120938"/>
                <a:gd name="connsiteY9-44" fmla="*/ 60469 h 1291063"/>
                <a:gd name="connsiteX10-45" fmla="*/ 60469 w 120938"/>
                <a:gd name="connsiteY10-46" fmla="*/ 0 h 1291063"/>
                <a:gd name="connsiteX11-47" fmla="*/ 116186 w 120938"/>
                <a:gd name="connsiteY11-48" fmla="*/ 36932 h 1291063"/>
                <a:gd name="connsiteX0-49" fmla="*/ 116186 w 120938"/>
                <a:gd name="connsiteY0-50" fmla="*/ 36932 h 1291063"/>
                <a:gd name="connsiteX1-51" fmla="*/ 120938 w 120938"/>
                <a:gd name="connsiteY1-52" fmla="*/ 60469 h 1291063"/>
                <a:gd name="connsiteX2-53" fmla="*/ 120938 w 120938"/>
                <a:gd name="connsiteY2-54" fmla="*/ 1247820 h 1291063"/>
                <a:gd name="connsiteX3-55" fmla="*/ 103227 w 120938"/>
                <a:gd name="connsiteY3-56" fmla="*/ 1290578 h 1291063"/>
                <a:gd name="connsiteX4-57" fmla="*/ 102057 w 120938"/>
                <a:gd name="connsiteY4-58" fmla="*/ 1291063 h 1291063"/>
                <a:gd name="connsiteX5-59" fmla="*/ 107181 w 120938"/>
                <a:gd name="connsiteY5-60" fmla="*/ 1285335 h 1291063"/>
                <a:gd name="connsiteX6-61" fmla="*/ 58852 w 120938"/>
                <a:gd name="connsiteY6-62" fmla="*/ 1272689 h 1291063"/>
                <a:gd name="connsiteX7-63" fmla="*/ 9314 w 120938"/>
                <a:gd name="connsiteY7-64" fmla="*/ 1287565 h 1291063"/>
                <a:gd name="connsiteX8-65" fmla="*/ 0 w 120938"/>
                <a:gd name="connsiteY8-66" fmla="*/ 1247820 h 1291063"/>
                <a:gd name="connsiteX9-67" fmla="*/ 0 w 120938"/>
                <a:gd name="connsiteY9-68" fmla="*/ 60469 h 1291063"/>
                <a:gd name="connsiteX10-69" fmla="*/ 60469 w 120938"/>
                <a:gd name="connsiteY10-70" fmla="*/ 0 h 1291063"/>
                <a:gd name="connsiteX11-71" fmla="*/ 116186 w 120938"/>
                <a:gd name="connsiteY11-72" fmla="*/ 36932 h 1291063"/>
                <a:gd name="connsiteX0-73" fmla="*/ 116186 w 120938"/>
                <a:gd name="connsiteY0-74" fmla="*/ 36932 h 1291667"/>
                <a:gd name="connsiteX1-75" fmla="*/ 120938 w 120938"/>
                <a:gd name="connsiteY1-76" fmla="*/ 60469 h 1291667"/>
                <a:gd name="connsiteX2-77" fmla="*/ 120938 w 120938"/>
                <a:gd name="connsiteY2-78" fmla="*/ 1247820 h 1291667"/>
                <a:gd name="connsiteX3-79" fmla="*/ 103227 w 120938"/>
                <a:gd name="connsiteY3-80" fmla="*/ 1290578 h 1291667"/>
                <a:gd name="connsiteX4-81" fmla="*/ 102057 w 120938"/>
                <a:gd name="connsiteY4-82" fmla="*/ 1291063 h 1291667"/>
                <a:gd name="connsiteX5-83" fmla="*/ 107181 w 120938"/>
                <a:gd name="connsiteY5-84" fmla="*/ 1285335 h 1291667"/>
                <a:gd name="connsiteX6-85" fmla="*/ 58852 w 120938"/>
                <a:gd name="connsiteY6-86" fmla="*/ 1272689 h 1291667"/>
                <a:gd name="connsiteX7-87" fmla="*/ 5921 w 120938"/>
                <a:gd name="connsiteY7-88" fmla="*/ 1291667 h 1291667"/>
                <a:gd name="connsiteX8-89" fmla="*/ 0 w 120938"/>
                <a:gd name="connsiteY8-90" fmla="*/ 1247820 h 1291667"/>
                <a:gd name="connsiteX9-91" fmla="*/ 0 w 120938"/>
                <a:gd name="connsiteY9-92" fmla="*/ 60469 h 1291667"/>
                <a:gd name="connsiteX10-93" fmla="*/ 60469 w 120938"/>
                <a:gd name="connsiteY10-94" fmla="*/ 0 h 1291667"/>
                <a:gd name="connsiteX11-95" fmla="*/ 116186 w 120938"/>
                <a:gd name="connsiteY11-96" fmla="*/ 36932 h 1291667"/>
                <a:gd name="connsiteX0-97" fmla="*/ 116186 w 120938"/>
                <a:gd name="connsiteY0-98" fmla="*/ 36932 h 1291667"/>
                <a:gd name="connsiteX1-99" fmla="*/ 120938 w 120938"/>
                <a:gd name="connsiteY1-100" fmla="*/ 60469 h 1291667"/>
                <a:gd name="connsiteX2-101" fmla="*/ 120938 w 120938"/>
                <a:gd name="connsiteY2-102" fmla="*/ 1247820 h 1291667"/>
                <a:gd name="connsiteX3-103" fmla="*/ 103227 w 120938"/>
                <a:gd name="connsiteY3-104" fmla="*/ 1290578 h 1291667"/>
                <a:gd name="connsiteX4-105" fmla="*/ 102057 w 120938"/>
                <a:gd name="connsiteY4-106" fmla="*/ 1291063 h 1291667"/>
                <a:gd name="connsiteX5-107" fmla="*/ 58852 w 120938"/>
                <a:gd name="connsiteY5-108" fmla="*/ 1272689 h 1291667"/>
                <a:gd name="connsiteX6-109" fmla="*/ 5921 w 120938"/>
                <a:gd name="connsiteY6-110" fmla="*/ 1291667 h 1291667"/>
                <a:gd name="connsiteX7-111" fmla="*/ 0 w 120938"/>
                <a:gd name="connsiteY7-112" fmla="*/ 1247820 h 1291667"/>
                <a:gd name="connsiteX8-113" fmla="*/ 0 w 120938"/>
                <a:gd name="connsiteY8-114" fmla="*/ 60469 h 1291667"/>
                <a:gd name="connsiteX9-115" fmla="*/ 60469 w 120938"/>
                <a:gd name="connsiteY9-116" fmla="*/ 0 h 1291667"/>
                <a:gd name="connsiteX10-117" fmla="*/ 116186 w 120938"/>
                <a:gd name="connsiteY10-118" fmla="*/ 36932 h 1291667"/>
                <a:gd name="connsiteX0-119" fmla="*/ 116186 w 120938"/>
                <a:gd name="connsiteY0-120" fmla="*/ 36932 h 1292166"/>
                <a:gd name="connsiteX1-121" fmla="*/ 120938 w 120938"/>
                <a:gd name="connsiteY1-122" fmla="*/ 60469 h 1292166"/>
                <a:gd name="connsiteX2-123" fmla="*/ 120938 w 120938"/>
                <a:gd name="connsiteY2-124" fmla="*/ 1247820 h 1292166"/>
                <a:gd name="connsiteX3-125" fmla="*/ 103227 w 120938"/>
                <a:gd name="connsiteY3-126" fmla="*/ 1290578 h 1292166"/>
                <a:gd name="connsiteX4-127" fmla="*/ 102057 w 120938"/>
                <a:gd name="connsiteY4-128" fmla="*/ 1291063 h 1292166"/>
                <a:gd name="connsiteX5-129" fmla="*/ 58852 w 120938"/>
                <a:gd name="connsiteY5-130" fmla="*/ 1272689 h 1292166"/>
                <a:gd name="connsiteX6-131" fmla="*/ 5921 w 120938"/>
                <a:gd name="connsiteY6-132" fmla="*/ 1291667 h 1292166"/>
                <a:gd name="connsiteX7-133" fmla="*/ 0 w 120938"/>
                <a:gd name="connsiteY7-134" fmla="*/ 1247820 h 1292166"/>
                <a:gd name="connsiteX8-135" fmla="*/ 0 w 120938"/>
                <a:gd name="connsiteY8-136" fmla="*/ 60469 h 1292166"/>
                <a:gd name="connsiteX9-137" fmla="*/ 60469 w 120938"/>
                <a:gd name="connsiteY9-138" fmla="*/ 0 h 1292166"/>
                <a:gd name="connsiteX10-139" fmla="*/ 116186 w 120938"/>
                <a:gd name="connsiteY10-140" fmla="*/ 36932 h 1292166"/>
                <a:gd name="connsiteX0-141" fmla="*/ 116186 w 120938"/>
                <a:gd name="connsiteY0-142" fmla="*/ 36932 h 1292194"/>
                <a:gd name="connsiteX1-143" fmla="*/ 120938 w 120938"/>
                <a:gd name="connsiteY1-144" fmla="*/ 60469 h 1292194"/>
                <a:gd name="connsiteX2-145" fmla="*/ 120938 w 120938"/>
                <a:gd name="connsiteY2-146" fmla="*/ 1247820 h 1292194"/>
                <a:gd name="connsiteX3-147" fmla="*/ 103227 w 120938"/>
                <a:gd name="connsiteY3-148" fmla="*/ 1290578 h 1292194"/>
                <a:gd name="connsiteX4-149" fmla="*/ 103524 w 120938"/>
                <a:gd name="connsiteY4-150" fmla="*/ 1282604 h 1292194"/>
                <a:gd name="connsiteX5-151" fmla="*/ 58852 w 120938"/>
                <a:gd name="connsiteY5-152" fmla="*/ 1272689 h 1292194"/>
                <a:gd name="connsiteX6-153" fmla="*/ 5921 w 120938"/>
                <a:gd name="connsiteY6-154" fmla="*/ 1291667 h 1292194"/>
                <a:gd name="connsiteX7-155" fmla="*/ 0 w 120938"/>
                <a:gd name="connsiteY7-156" fmla="*/ 1247820 h 1292194"/>
                <a:gd name="connsiteX8-157" fmla="*/ 0 w 120938"/>
                <a:gd name="connsiteY8-158" fmla="*/ 60469 h 1292194"/>
                <a:gd name="connsiteX9-159" fmla="*/ 60469 w 120938"/>
                <a:gd name="connsiteY9-160" fmla="*/ 0 h 1292194"/>
                <a:gd name="connsiteX10-161" fmla="*/ 116186 w 120938"/>
                <a:gd name="connsiteY10-162" fmla="*/ 36932 h 1292194"/>
                <a:gd name="connsiteX0-163" fmla="*/ 116186 w 120938"/>
                <a:gd name="connsiteY0-164" fmla="*/ 36932 h 1292194"/>
                <a:gd name="connsiteX1-165" fmla="*/ 120938 w 120938"/>
                <a:gd name="connsiteY1-166" fmla="*/ 60469 h 1292194"/>
                <a:gd name="connsiteX2-167" fmla="*/ 120938 w 120938"/>
                <a:gd name="connsiteY2-168" fmla="*/ 1247820 h 1292194"/>
                <a:gd name="connsiteX3-169" fmla="*/ 103227 w 120938"/>
                <a:gd name="connsiteY3-170" fmla="*/ 1290578 h 1292194"/>
                <a:gd name="connsiteX4-171" fmla="*/ 58852 w 120938"/>
                <a:gd name="connsiteY4-172" fmla="*/ 1272689 h 1292194"/>
                <a:gd name="connsiteX5-173" fmla="*/ 5921 w 120938"/>
                <a:gd name="connsiteY5-174" fmla="*/ 1291667 h 1292194"/>
                <a:gd name="connsiteX6-175" fmla="*/ 0 w 120938"/>
                <a:gd name="connsiteY6-176" fmla="*/ 1247820 h 1292194"/>
                <a:gd name="connsiteX7-177" fmla="*/ 0 w 120938"/>
                <a:gd name="connsiteY7-178" fmla="*/ 60469 h 1292194"/>
                <a:gd name="connsiteX8-179" fmla="*/ 60469 w 120938"/>
                <a:gd name="connsiteY8-180" fmla="*/ 0 h 1292194"/>
                <a:gd name="connsiteX9-181" fmla="*/ 116186 w 120938"/>
                <a:gd name="connsiteY9-182" fmla="*/ 36932 h 1292194"/>
                <a:gd name="connsiteX0-183" fmla="*/ 116186 w 120938"/>
                <a:gd name="connsiteY0-184" fmla="*/ 36932 h 1292181"/>
                <a:gd name="connsiteX1-185" fmla="*/ 120938 w 120938"/>
                <a:gd name="connsiteY1-186" fmla="*/ 60469 h 1292181"/>
                <a:gd name="connsiteX2-187" fmla="*/ 120938 w 120938"/>
                <a:gd name="connsiteY2-188" fmla="*/ 1247820 h 1292181"/>
                <a:gd name="connsiteX3-189" fmla="*/ 106620 w 120938"/>
                <a:gd name="connsiteY3-190" fmla="*/ 1286475 h 1292181"/>
                <a:gd name="connsiteX4-191" fmla="*/ 58852 w 120938"/>
                <a:gd name="connsiteY4-192" fmla="*/ 1272689 h 1292181"/>
                <a:gd name="connsiteX5-193" fmla="*/ 5921 w 120938"/>
                <a:gd name="connsiteY5-194" fmla="*/ 1291667 h 1292181"/>
                <a:gd name="connsiteX6-195" fmla="*/ 0 w 120938"/>
                <a:gd name="connsiteY6-196" fmla="*/ 1247820 h 1292181"/>
                <a:gd name="connsiteX7-197" fmla="*/ 0 w 120938"/>
                <a:gd name="connsiteY7-198" fmla="*/ 60469 h 1292181"/>
                <a:gd name="connsiteX8-199" fmla="*/ 60469 w 120938"/>
                <a:gd name="connsiteY8-200" fmla="*/ 0 h 1292181"/>
                <a:gd name="connsiteX9-201" fmla="*/ 116186 w 120938"/>
                <a:gd name="connsiteY9-202" fmla="*/ 36932 h 1292181"/>
                <a:gd name="connsiteX0-203" fmla="*/ 116186 w 120938"/>
                <a:gd name="connsiteY0-204" fmla="*/ 36932 h 1292195"/>
                <a:gd name="connsiteX1-205" fmla="*/ 120938 w 120938"/>
                <a:gd name="connsiteY1-206" fmla="*/ 60469 h 1292195"/>
                <a:gd name="connsiteX2-207" fmla="*/ 120938 w 120938"/>
                <a:gd name="connsiteY2-208" fmla="*/ 1247820 h 1292195"/>
                <a:gd name="connsiteX3-209" fmla="*/ 104694 w 120938"/>
                <a:gd name="connsiteY3-210" fmla="*/ 1282120 h 1292195"/>
                <a:gd name="connsiteX4-211" fmla="*/ 58852 w 120938"/>
                <a:gd name="connsiteY4-212" fmla="*/ 1272689 h 1292195"/>
                <a:gd name="connsiteX5-213" fmla="*/ 5921 w 120938"/>
                <a:gd name="connsiteY5-214" fmla="*/ 1291667 h 1292195"/>
                <a:gd name="connsiteX6-215" fmla="*/ 0 w 120938"/>
                <a:gd name="connsiteY6-216" fmla="*/ 1247820 h 1292195"/>
                <a:gd name="connsiteX7-217" fmla="*/ 0 w 120938"/>
                <a:gd name="connsiteY7-218" fmla="*/ 60469 h 1292195"/>
                <a:gd name="connsiteX8-219" fmla="*/ 60469 w 120938"/>
                <a:gd name="connsiteY8-220" fmla="*/ 0 h 1292195"/>
                <a:gd name="connsiteX9-221" fmla="*/ 116186 w 120938"/>
                <a:gd name="connsiteY9-222" fmla="*/ 36932 h 1292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0938" h="1292195">
                  <a:moveTo>
                    <a:pt x="116186" y="36932"/>
                  </a:moveTo>
                  <a:cubicBezTo>
                    <a:pt x="119246" y="44166"/>
                    <a:pt x="120938" y="52120"/>
                    <a:pt x="120938" y="60469"/>
                  </a:cubicBezTo>
                  <a:lnTo>
                    <a:pt x="120938" y="1247820"/>
                  </a:lnTo>
                  <a:cubicBezTo>
                    <a:pt x="120938" y="1264518"/>
                    <a:pt x="115637" y="1271177"/>
                    <a:pt x="104694" y="1282120"/>
                  </a:cubicBezTo>
                  <a:cubicBezTo>
                    <a:pt x="88771" y="1277525"/>
                    <a:pt x="75314" y="1271098"/>
                    <a:pt x="58852" y="1272689"/>
                  </a:cubicBezTo>
                  <a:cubicBezTo>
                    <a:pt x="42390" y="1274280"/>
                    <a:pt x="15730" y="1295812"/>
                    <a:pt x="5921" y="1291667"/>
                  </a:cubicBezTo>
                  <a:cubicBezTo>
                    <a:pt x="2861" y="1284433"/>
                    <a:pt x="0" y="1256169"/>
                    <a:pt x="0" y="1247820"/>
                  </a:cubicBezTo>
                  <a:lnTo>
                    <a:pt x="0" y="60469"/>
                  </a:lnTo>
                  <a:cubicBezTo>
                    <a:pt x="0" y="27073"/>
                    <a:pt x="27073" y="0"/>
                    <a:pt x="60469" y="0"/>
                  </a:cubicBezTo>
                  <a:cubicBezTo>
                    <a:pt x="85516" y="0"/>
                    <a:pt x="107006" y="15229"/>
                    <a:pt x="116186" y="36932"/>
                  </a:cubicBezTo>
                  <a:close/>
                </a:path>
              </a:pathLst>
            </a:custGeom>
            <a:gradFill flip="none" rotWithShape="1">
              <a:gsLst>
                <a:gs pos="10000">
                  <a:schemeClr val="accent2"/>
                </a:gs>
                <a:gs pos="52000">
                  <a:schemeClr val="accent2">
                    <a:lumMod val="60000"/>
                    <a:lumOff val="40000"/>
                  </a:schemeClr>
                </a:gs>
                <a:gs pos="91000">
                  <a:schemeClr val="accent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9" name="Group 28"/>
          <p:cNvGrpSpPr/>
          <p:nvPr/>
        </p:nvGrpSpPr>
        <p:grpSpPr>
          <a:xfrm>
            <a:off x="7635754" y="3072963"/>
            <a:ext cx="2588642" cy="1647535"/>
            <a:chOff x="4294584" y="3454709"/>
            <a:chExt cx="1844215" cy="1127014"/>
          </a:xfrm>
        </p:grpSpPr>
        <p:sp>
          <p:nvSpPr>
            <p:cNvPr id="30" name="Rectangle 3"/>
            <p:cNvSpPr/>
            <p:nvPr/>
          </p:nvSpPr>
          <p:spPr>
            <a:xfrm>
              <a:off x="4344037" y="3681331"/>
              <a:ext cx="1168331" cy="900392"/>
            </a:xfrm>
            <a:custGeom>
              <a:avLst/>
              <a:gdLst>
                <a:gd name="connsiteX0" fmla="*/ 0 w 1168400"/>
                <a:gd name="connsiteY0" fmla="*/ 0 h 643467"/>
                <a:gd name="connsiteX1" fmla="*/ 1168400 w 1168400"/>
                <a:gd name="connsiteY1" fmla="*/ 0 h 643467"/>
                <a:gd name="connsiteX2" fmla="*/ 1168400 w 1168400"/>
                <a:gd name="connsiteY2" fmla="*/ 643467 h 643467"/>
                <a:gd name="connsiteX3" fmla="*/ 0 w 1168400"/>
                <a:gd name="connsiteY3" fmla="*/ 643467 h 643467"/>
                <a:gd name="connsiteX4" fmla="*/ 0 w 1168400"/>
                <a:gd name="connsiteY4" fmla="*/ 0 h 643467"/>
                <a:gd name="connsiteX0-1" fmla="*/ 0 w 1168400"/>
                <a:gd name="connsiteY0-2" fmla="*/ 0 h 643467"/>
                <a:gd name="connsiteX1-3" fmla="*/ 1168400 w 1168400"/>
                <a:gd name="connsiteY1-4" fmla="*/ 0 h 643467"/>
                <a:gd name="connsiteX2-5" fmla="*/ 1168400 w 1168400"/>
                <a:gd name="connsiteY2-6" fmla="*/ 643467 h 643467"/>
                <a:gd name="connsiteX3-7" fmla="*/ 8164 w 1168400"/>
                <a:gd name="connsiteY3-8" fmla="*/ 447524 h 643467"/>
                <a:gd name="connsiteX4-9" fmla="*/ 0 w 1168400"/>
                <a:gd name="connsiteY4-10" fmla="*/ 0 h 643467"/>
                <a:gd name="connsiteX0-11" fmla="*/ 0 w 1168400"/>
                <a:gd name="connsiteY0-12" fmla="*/ 0 h 953710"/>
                <a:gd name="connsiteX1-13" fmla="*/ 1168400 w 1168400"/>
                <a:gd name="connsiteY1-14" fmla="*/ 0 h 953710"/>
                <a:gd name="connsiteX2-15" fmla="*/ 1160236 w 1168400"/>
                <a:gd name="connsiteY2-16" fmla="*/ 953710 h 953710"/>
                <a:gd name="connsiteX3-17" fmla="*/ 8164 w 1168400"/>
                <a:gd name="connsiteY3-18" fmla="*/ 447524 h 953710"/>
                <a:gd name="connsiteX4-19" fmla="*/ 0 w 1168400"/>
                <a:gd name="connsiteY4-20" fmla="*/ 0 h 953710"/>
                <a:gd name="connsiteX0-21" fmla="*/ 0 w 1168400"/>
                <a:gd name="connsiteY0-22" fmla="*/ 0 h 953710"/>
                <a:gd name="connsiteX1-23" fmla="*/ 1168400 w 1168400"/>
                <a:gd name="connsiteY1-24" fmla="*/ 506185 h 953710"/>
                <a:gd name="connsiteX2-25" fmla="*/ 1160236 w 1168400"/>
                <a:gd name="connsiteY2-26" fmla="*/ 953710 h 953710"/>
                <a:gd name="connsiteX3-27" fmla="*/ 8164 w 1168400"/>
                <a:gd name="connsiteY3-28" fmla="*/ 447524 h 953710"/>
                <a:gd name="connsiteX4-29" fmla="*/ 0 w 1168400"/>
                <a:gd name="connsiteY4-30" fmla="*/ 0 h 953710"/>
                <a:gd name="connsiteX0-31" fmla="*/ 0 w 1168400"/>
                <a:gd name="connsiteY0-32" fmla="*/ 0 h 953710"/>
                <a:gd name="connsiteX1-33" fmla="*/ 1168400 w 1168400"/>
                <a:gd name="connsiteY1-34" fmla="*/ 587828 h 953710"/>
                <a:gd name="connsiteX2-35" fmla="*/ 1160236 w 1168400"/>
                <a:gd name="connsiteY2-36" fmla="*/ 953710 h 953710"/>
                <a:gd name="connsiteX3-37" fmla="*/ 8164 w 1168400"/>
                <a:gd name="connsiteY3-38" fmla="*/ 447524 h 953710"/>
                <a:gd name="connsiteX4-39" fmla="*/ 0 w 1168400"/>
                <a:gd name="connsiteY4-40" fmla="*/ 0 h 953710"/>
                <a:gd name="connsiteX0-41" fmla="*/ 0 w 1168400"/>
                <a:gd name="connsiteY0-42" fmla="*/ 0 h 953710"/>
                <a:gd name="connsiteX1-43" fmla="*/ 1168400 w 1168400"/>
                <a:gd name="connsiteY1-44" fmla="*/ 555171 h 953710"/>
                <a:gd name="connsiteX2-45" fmla="*/ 1160236 w 1168400"/>
                <a:gd name="connsiteY2-46" fmla="*/ 953710 h 953710"/>
                <a:gd name="connsiteX3-47" fmla="*/ 8164 w 1168400"/>
                <a:gd name="connsiteY3-48" fmla="*/ 447524 h 953710"/>
                <a:gd name="connsiteX4-49" fmla="*/ 0 w 1168400"/>
                <a:gd name="connsiteY4-50" fmla="*/ 0 h 953710"/>
                <a:gd name="connsiteX0-51" fmla="*/ 0 w 1168400"/>
                <a:gd name="connsiteY0-52" fmla="*/ 0 h 953710"/>
                <a:gd name="connsiteX1-53" fmla="*/ 1168400 w 1168400"/>
                <a:gd name="connsiteY1-54" fmla="*/ 581804 h 953710"/>
                <a:gd name="connsiteX2-55" fmla="*/ 1160236 w 1168400"/>
                <a:gd name="connsiteY2-56" fmla="*/ 953710 h 953710"/>
                <a:gd name="connsiteX3-57" fmla="*/ 8164 w 1168400"/>
                <a:gd name="connsiteY3-58" fmla="*/ 447524 h 953710"/>
                <a:gd name="connsiteX4-59" fmla="*/ 0 w 1168400"/>
                <a:gd name="connsiteY4-60" fmla="*/ 0 h 953710"/>
                <a:gd name="connsiteX0-61" fmla="*/ 0 w 1168400"/>
                <a:gd name="connsiteY0-62" fmla="*/ 0 h 918200"/>
                <a:gd name="connsiteX1-63" fmla="*/ 1168400 w 1168400"/>
                <a:gd name="connsiteY1-64" fmla="*/ 546294 h 918200"/>
                <a:gd name="connsiteX2-65" fmla="*/ 1160236 w 1168400"/>
                <a:gd name="connsiteY2-66" fmla="*/ 918200 h 918200"/>
                <a:gd name="connsiteX3-67" fmla="*/ 8164 w 1168400"/>
                <a:gd name="connsiteY3-68" fmla="*/ 412014 h 918200"/>
                <a:gd name="connsiteX4-69" fmla="*/ 0 w 1168400"/>
                <a:gd name="connsiteY4-70" fmla="*/ 0 h 918200"/>
                <a:gd name="connsiteX0-71" fmla="*/ 0 w 1168400"/>
                <a:gd name="connsiteY0-72" fmla="*/ 0 h 900445"/>
                <a:gd name="connsiteX1-73" fmla="*/ 1168400 w 1168400"/>
                <a:gd name="connsiteY1-74" fmla="*/ 528539 h 900445"/>
                <a:gd name="connsiteX2-75" fmla="*/ 1160236 w 1168400"/>
                <a:gd name="connsiteY2-76" fmla="*/ 900445 h 900445"/>
                <a:gd name="connsiteX3-77" fmla="*/ 8164 w 1168400"/>
                <a:gd name="connsiteY3-78" fmla="*/ 394259 h 900445"/>
                <a:gd name="connsiteX4-79" fmla="*/ 0 w 1168400"/>
                <a:gd name="connsiteY4-80" fmla="*/ 0 h 9004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68400" h="900445">
                  <a:moveTo>
                    <a:pt x="0" y="0"/>
                  </a:moveTo>
                  <a:lnTo>
                    <a:pt x="1168400" y="528539"/>
                  </a:lnTo>
                  <a:cubicBezTo>
                    <a:pt x="1165679" y="846442"/>
                    <a:pt x="1162957" y="582542"/>
                    <a:pt x="1160236" y="900445"/>
                  </a:cubicBezTo>
                  <a:lnTo>
                    <a:pt x="8164" y="394259"/>
                  </a:lnTo>
                  <a:lnTo>
                    <a:pt x="0"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Parallelogram 30"/>
            <p:cNvSpPr/>
            <p:nvPr/>
          </p:nvSpPr>
          <p:spPr>
            <a:xfrm rot="1479225">
              <a:off x="4418034" y="3454709"/>
              <a:ext cx="1720765" cy="540707"/>
            </a:xfrm>
            <a:prstGeom prst="parallelogram">
              <a:avLst>
                <a:gd name="adj" fmla="val 86489"/>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Freeform: Shape 17"/>
            <p:cNvSpPr/>
            <p:nvPr/>
          </p:nvSpPr>
          <p:spPr>
            <a:xfrm rot="17630895">
              <a:off x="4880179" y="3262229"/>
              <a:ext cx="120930" cy="1292119"/>
            </a:xfrm>
            <a:custGeom>
              <a:avLst/>
              <a:gdLst>
                <a:gd name="connsiteX0" fmla="*/ 116186 w 120938"/>
                <a:gd name="connsiteY0" fmla="*/ 36932 h 1291063"/>
                <a:gd name="connsiteX1" fmla="*/ 120938 w 120938"/>
                <a:gd name="connsiteY1" fmla="*/ 60469 h 1291063"/>
                <a:gd name="connsiteX2" fmla="*/ 120938 w 120938"/>
                <a:gd name="connsiteY2" fmla="*/ 1247820 h 1291063"/>
                <a:gd name="connsiteX3" fmla="*/ 103227 w 120938"/>
                <a:gd name="connsiteY3" fmla="*/ 1290578 h 1291063"/>
                <a:gd name="connsiteX4" fmla="*/ 102057 w 120938"/>
                <a:gd name="connsiteY4" fmla="*/ 1291063 h 1291063"/>
                <a:gd name="connsiteX5" fmla="*/ 101610 w 120938"/>
                <a:gd name="connsiteY5" fmla="*/ 1290400 h 1291063"/>
                <a:gd name="connsiteX6" fmla="*/ 58852 w 120938"/>
                <a:gd name="connsiteY6" fmla="*/ 1272689 h 1291063"/>
                <a:gd name="connsiteX7" fmla="*/ 17264 w 120938"/>
                <a:gd name="connsiteY7" fmla="*/ 1289915 h 1291063"/>
                <a:gd name="connsiteX8" fmla="*/ 4752 w 120938"/>
                <a:gd name="connsiteY8" fmla="*/ 1271357 h 1291063"/>
                <a:gd name="connsiteX9" fmla="*/ 0 w 120938"/>
                <a:gd name="connsiteY9" fmla="*/ 1247820 h 1291063"/>
                <a:gd name="connsiteX10" fmla="*/ 0 w 120938"/>
                <a:gd name="connsiteY10" fmla="*/ 60469 h 1291063"/>
                <a:gd name="connsiteX11" fmla="*/ 60469 w 120938"/>
                <a:gd name="connsiteY11" fmla="*/ 0 h 1291063"/>
                <a:gd name="connsiteX12" fmla="*/ 116186 w 120938"/>
                <a:gd name="connsiteY12" fmla="*/ 36932 h 1291063"/>
                <a:gd name="connsiteX0-1" fmla="*/ 116186 w 120938"/>
                <a:gd name="connsiteY0-2" fmla="*/ 36932 h 1291063"/>
                <a:gd name="connsiteX1-3" fmla="*/ 120938 w 120938"/>
                <a:gd name="connsiteY1-4" fmla="*/ 60469 h 1291063"/>
                <a:gd name="connsiteX2-5" fmla="*/ 120938 w 120938"/>
                <a:gd name="connsiteY2-6" fmla="*/ 1247820 h 1291063"/>
                <a:gd name="connsiteX3-7" fmla="*/ 103227 w 120938"/>
                <a:gd name="connsiteY3-8" fmla="*/ 1290578 h 1291063"/>
                <a:gd name="connsiteX4-9" fmla="*/ 102057 w 120938"/>
                <a:gd name="connsiteY4-10" fmla="*/ 1291063 h 1291063"/>
                <a:gd name="connsiteX5-11" fmla="*/ 101610 w 120938"/>
                <a:gd name="connsiteY5-12" fmla="*/ 1290400 h 1291063"/>
                <a:gd name="connsiteX6-13" fmla="*/ 58852 w 120938"/>
                <a:gd name="connsiteY6-14" fmla="*/ 1272689 h 1291063"/>
                <a:gd name="connsiteX7-15" fmla="*/ 4752 w 120938"/>
                <a:gd name="connsiteY7-16" fmla="*/ 1271357 h 1291063"/>
                <a:gd name="connsiteX8-17" fmla="*/ 0 w 120938"/>
                <a:gd name="connsiteY8-18" fmla="*/ 1247820 h 1291063"/>
                <a:gd name="connsiteX9-19" fmla="*/ 0 w 120938"/>
                <a:gd name="connsiteY9-20" fmla="*/ 60469 h 1291063"/>
                <a:gd name="connsiteX10-21" fmla="*/ 60469 w 120938"/>
                <a:gd name="connsiteY10-22" fmla="*/ 0 h 1291063"/>
                <a:gd name="connsiteX11-23" fmla="*/ 116186 w 120938"/>
                <a:gd name="connsiteY11-24" fmla="*/ 36932 h 1291063"/>
                <a:gd name="connsiteX0-25" fmla="*/ 116186 w 120938"/>
                <a:gd name="connsiteY0-26" fmla="*/ 36932 h 1291063"/>
                <a:gd name="connsiteX1-27" fmla="*/ 120938 w 120938"/>
                <a:gd name="connsiteY1-28" fmla="*/ 60469 h 1291063"/>
                <a:gd name="connsiteX2-29" fmla="*/ 120938 w 120938"/>
                <a:gd name="connsiteY2-30" fmla="*/ 1247820 h 1291063"/>
                <a:gd name="connsiteX3-31" fmla="*/ 103227 w 120938"/>
                <a:gd name="connsiteY3-32" fmla="*/ 1290578 h 1291063"/>
                <a:gd name="connsiteX4-33" fmla="*/ 102057 w 120938"/>
                <a:gd name="connsiteY4-34" fmla="*/ 1291063 h 1291063"/>
                <a:gd name="connsiteX5-35" fmla="*/ 101610 w 120938"/>
                <a:gd name="connsiteY5-36" fmla="*/ 1290400 h 1291063"/>
                <a:gd name="connsiteX6-37" fmla="*/ 58852 w 120938"/>
                <a:gd name="connsiteY6-38" fmla="*/ 1272689 h 1291063"/>
                <a:gd name="connsiteX7-39" fmla="*/ 9314 w 120938"/>
                <a:gd name="connsiteY7-40" fmla="*/ 1287565 h 1291063"/>
                <a:gd name="connsiteX8-41" fmla="*/ 0 w 120938"/>
                <a:gd name="connsiteY8-42" fmla="*/ 1247820 h 1291063"/>
                <a:gd name="connsiteX9-43" fmla="*/ 0 w 120938"/>
                <a:gd name="connsiteY9-44" fmla="*/ 60469 h 1291063"/>
                <a:gd name="connsiteX10-45" fmla="*/ 60469 w 120938"/>
                <a:gd name="connsiteY10-46" fmla="*/ 0 h 1291063"/>
                <a:gd name="connsiteX11-47" fmla="*/ 116186 w 120938"/>
                <a:gd name="connsiteY11-48" fmla="*/ 36932 h 1291063"/>
                <a:gd name="connsiteX0-49" fmla="*/ 116186 w 120938"/>
                <a:gd name="connsiteY0-50" fmla="*/ 36932 h 1291063"/>
                <a:gd name="connsiteX1-51" fmla="*/ 120938 w 120938"/>
                <a:gd name="connsiteY1-52" fmla="*/ 60469 h 1291063"/>
                <a:gd name="connsiteX2-53" fmla="*/ 120938 w 120938"/>
                <a:gd name="connsiteY2-54" fmla="*/ 1247820 h 1291063"/>
                <a:gd name="connsiteX3-55" fmla="*/ 103227 w 120938"/>
                <a:gd name="connsiteY3-56" fmla="*/ 1290578 h 1291063"/>
                <a:gd name="connsiteX4-57" fmla="*/ 102057 w 120938"/>
                <a:gd name="connsiteY4-58" fmla="*/ 1291063 h 1291063"/>
                <a:gd name="connsiteX5-59" fmla="*/ 107181 w 120938"/>
                <a:gd name="connsiteY5-60" fmla="*/ 1285335 h 1291063"/>
                <a:gd name="connsiteX6-61" fmla="*/ 58852 w 120938"/>
                <a:gd name="connsiteY6-62" fmla="*/ 1272689 h 1291063"/>
                <a:gd name="connsiteX7-63" fmla="*/ 9314 w 120938"/>
                <a:gd name="connsiteY7-64" fmla="*/ 1287565 h 1291063"/>
                <a:gd name="connsiteX8-65" fmla="*/ 0 w 120938"/>
                <a:gd name="connsiteY8-66" fmla="*/ 1247820 h 1291063"/>
                <a:gd name="connsiteX9-67" fmla="*/ 0 w 120938"/>
                <a:gd name="connsiteY9-68" fmla="*/ 60469 h 1291063"/>
                <a:gd name="connsiteX10-69" fmla="*/ 60469 w 120938"/>
                <a:gd name="connsiteY10-70" fmla="*/ 0 h 1291063"/>
                <a:gd name="connsiteX11-71" fmla="*/ 116186 w 120938"/>
                <a:gd name="connsiteY11-72" fmla="*/ 36932 h 1291063"/>
                <a:gd name="connsiteX0-73" fmla="*/ 116186 w 120938"/>
                <a:gd name="connsiteY0-74" fmla="*/ 36932 h 1291667"/>
                <a:gd name="connsiteX1-75" fmla="*/ 120938 w 120938"/>
                <a:gd name="connsiteY1-76" fmla="*/ 60469 h 1291667"/>
                <a:gd name="connsiteX2-77" fmla="*/ 120938 w 120938"/>
                <a:gd name="connsiteY2-78" fmla="*/ 1247820 h 1291667"/>
                <a:gd name="connsiteX3-79" fmla="*/ 103227 w 120938"/>
                <a:gd name="connsiteY3-80" fmla="*/ 1290578 h 1291667"/>
                <a:gd name="connsiteX4-81" fmla="*/ 102057 w 120938"/>
                <a:gd name="connsiteY4-82" fmla="*/ 1291063 h 1291667"/>
                <a:gd name="connsiteX5-83" fmla="*/ 107181 w 120938"/>
                <a:gd name="connsiteY5-84" fmla="*/ 1285335 h 1291667"/>
                <a:gd name="connsiteX6-85" fmla="*/ 58852 w 120938"/>
                <a:gd name="connsiteY6-86" fmla="*/ 1272689 h 1291667"/>
                <a:gd name="connsiteX7-87" fmla="*/ 5921 w 120938"/>
                <a:gd name="connsiteY7-88" fmla="*/ 1291667 h 1291667"/>
                <a:gd name="connsiteX8-89" fmla="*/ 0 w 120938"/>
                <a:gd name="connsiteY8-90" fmla="*/ 1247820 h 1291667"/>
                <a:gd name="connsiteX9-91" fmla="*/ 0 w 120938"/>
                <a:gd name="connsiteY9-92" fmla="*/ 60469 h 1291667"/>
                <a:gd name="connsiteX10-93" fmla="*/ 60469 w 120938"/>
                <a:gd name="connsiteY10-94" fmla="*/ 0 h 1291667"/>
                <a:gd name="connsiteX11-95" fmla="*/ 116186 w 120938"/>
                <a:gd name="connsiteY11-96" fmla="*/ 36932 h 1291667"/>
                <a:gd name="connsiteX0-97" fmla="*/ 116186 w 120938"/>
                <a:gd name="connsiteY0-98" fmla="*/ 36932 h 1291667"/>
                <a:gd name="connsiteX1-99" fmla="*/ 120938 w 120938"/>
                <a:gd name="connsiteY1-100" fmla="*/ 60469 h 1291667"/>
                <a:gd name="connsiteX2-101" fmla="*/ 120938 w 120938"/>
                <a:gd name="connsiteY2-102" fmla="*/ 1247820 h 1291667"/>
                <a:gd name="connsiteX3-103" fmla="*/ 103227 w 120938"/>
                <a:gd name="connsiteY3-104" fmla="*/ 1290578 h 1291667"/>
                <a:gd name="connsiteX4-105" fmla="*/ 102057 w 120938"/>
                <a:gd name="connsiteY4-106" fmla="*/ 1291063 h 1291667"/>
                <a:gd name="connsiteX5-107" fmla="*/ 58852 w 120938"/>
                <a:gd name="connsiteY5-108" fmla="*/ 1272689 h 1291667"/>
                <a:gd name="connsiteX6-109" fmla="*/ 5921 w 120938"/>
                <a:gd name="connsiteY6-110" fmla="*/ 1291667 h 1291667"/>
                <a:gd name="connsiteX7-111" fmla="*/ 0 w 120938"/>
                <a:gd name="connsiteY7-112" fmla="*/ 1247820 h 1291667"/>
                <a:gd name="connsiteX8-113" fmla="*/ 0 w 120938"/>
                <a:gd name="connsiteY8-114" fmla="*/ 60469 h 1291667"/>
                <a:gd name="connsiteX9-115" fmla="*/ 60469 w 120938"/>
                <a:gd name="connsiteY9-116" fmla="*/ 0 h 1291667"/>
                <a:gd name="connsiteX10-117" fmla="*/ 116186 w 120938"/>
                <a:gd name="connsiteY10-118" fmla="*/ 36932 h 1291667"/>
                <a:gd name="connsiteX0-119" fmla="*/ 116186 w 120938"/>
                <a:gd name="connsiteY0-120" fmla="*/ 36932 h 1292166"/>
                <a:gd name="connsiteX1-121" fmla="*/ 120938 w 120938"/>
                <a:gd name="connsiteY1-122" fmla="*/ 60469 h 1292166"/>
                <a:gd name="connsiteX2-123" fmla="*/ 120938 w 120938"/>
                <a:gd name="connsiteY2-124" fmla="*/ 1247820 h 1292166"/>
                <a:gd name="connsiteX3-125" fmla="*/ 103227 w 120938"/>
                <a:gd name="connsiteY3-126" fmla="*/ 1290578 h 1292166"/>
                <a:gd name="connsiteX4-127" fmla="*/ 102057 w 120938"/>
                <a:gd name="connsiteY4-128" fmla="*/ 1291063 h 1292166"/>
                <a:gd name="connsiteX5-129" fmla="*/ 58852 w 120938"/>
                <a:gd name="connsiteY5-130" fmla="*/ 1272689 h 1292166"/>
                <a:gd name="connsiteX6-131" fmla="*/ 5921 w 120938"/>
                <a:gd name="connsiteY6-132" fmla="*/ 1291667 h 1292166"/>
                <a:gd name="connsiteX7-133" fmla="*/ 0 w 120938"/>
                <a:gd name="connsiteY7-134" fmla="*/ 1247820 h 1292166"/>
                <a:gd name="connsiteX8-135" fmla="*/ 0 w 120938"/>
                <a:gd name="connsiteY8-136" fmla="*/ 60469 h 1292166"/>
                <a:gd name="connsiteX9-137" fmla="*/ 60469 w 120938"/>
                <a:gd name="connsiteY9-138" fmla="*/ 0 h 1292166"/>
                <a:gd name="connsiteX10-139" fmla="*/ 116186 w 120938"/>
                <a:gd name="connsiteY10-140" fmla="*/ 36932 h 1292166"/>
                <a:gd name="connsiteX0-141" fmla="*/ 116186 w 120938"/>
                <a:gd name="connsiteY0-142" fmla="*/ 36932 h 1292194"/>
                <a:gd name="connsiteX1-143" fmla="*/ 120938 w 120938"/>
                <a:gd name="connsiteY1-144" fmla="*/ 60469 h 1292194"/>
                <a:gd name="connsiteX2-145" fmla="*/ 120938 w 120938"/>
                <a:gd name="connsiteY2-146" fmla="*/ 1247820 h 1292194"/>
                <a:gd name="connsiteX3-147" fmla="*/ 103227 w 120938"/>
                <a:gd name="connsiteY3-148" fmla="*/ 1290578 h 1292194"/>
                <a:gd name="connsiteX4-149" fmla="*/ 103524 w 120938"/>
                <a:gd name="connsiteY4-150" fmla="*/ 1282604 h 1292194"/>
                <a:gd name="connsiteX5-151" fmla="*/ 58852 w 120938"/>
                <a:gd name="connsiteY5-152" fmla="*/ 1272689 h 1292194"/>
                <a:gd name="connsiteX6-153" fmla="*/ 5921 w 120938"/>
                <a:gd name="connsiteY6-154" fmla="*/ 1291667 h 1292194"/>
                <a:gd name="connsiteX7-155" fmla="*/ 0 w 120938"/>
                <a:gd name="connsiteY7-156" fmla="*/ 1247820 h 1292194"/>
                <a:gd name="connsiteX8-157" fmla="*/ 0 w 120938"/>
                <a:gd name="connsiteY8-158" fmla="*/ 60469 h 1292194"/>
                <a:gd name="connsiteX9-159" fmla="*/ 60469 w 120938"/>
                <a:gd name="connsiteY9-160" fmla="*/ 0 h 1292194"/>
                <a:gd name="connsiteX10-161" fmla="*/ 116186 w 120938"/>
                <a:gd name="connsiteY10-162" fmla="*/ 36932 h 1292194"/>
                <a:gd name="connsiteX0-163" fmla="*/ 116186 w 120938"/>
                <a:gd name="connsiteY0-164" fmla="*/ 36932 h 1292194"/>
                <a:gd name="connsiteX1-165" fmla="*/ 120938 w 120938"/>
                <a:gd name="connsiteY1-166" fmla="*/ 60469 h 1292194"/>
                <a:gd name="connsiteX2-167" fmla="*/ 120938 w 120938"/>
                <a:gd name="connsiteY2-168" fmla="*/ 1247820 h 1292194"/>
                <a:gd name="connsiteX3-169" fmla="*/ 103227 w 120938"/>
                <a:gd name="connsiteY3-170" fmla="*/ 1290578 h 1292194"/>
                <a:gd name="connsiteX4-171" fmla="*/ 58852 w 120938"/>
                <a:gd name="connsiteY4-172" fmla="*/ 1272689 h 1292194"/>
                <a:gd name="connsiteX5-173" fmla="*/ 5921 w 120938"/>
                <a:gd name="connsiteY5-174" fmla="*/ 1291667 h 1292194"/>
                <a:gd name="connsiteX6-175" fmla="*/ 0 w 120938"/>
                <a:gd name="connsiteY6-176" fmla="*/ 1247820 h 1292194"/>
                <a:gd name="connsiteX7-177" fmla="*/ 0 w 120938"/>
                <a:gd name="connsiteY7-178" fmla="*/ 60469 h 1292194"/>
                <a:gd name="connsiteX8-179" fmla="*/ 60469 w 120938"/>
                <a:gd name="connsiteY8-180" fmla="*/ 0 h 1292194"/>
                <a:gd name="connsiteX9-181" fmla="*/ 116186 w 120938"/>
                <a:gd name="connsiteY9-182" fmla="*/ 36932 h 1292194"/>
                <a:gd name="connsiteX0-183" fmla="*/ 116186 w 120938"/>
                <a:gd name="connsiteY0-184" fmla="*/ 36932 h 1292181"/>
                <a:gd name="connsiteX1-185" fmla="*/ 120938 w 120938"/>
                <a:gd name="connsiteY1-186" fmla="*/ 60469 h 1292181"/>
                <a:gd name="connsiteX2-187" fmla="*/ 120938 w 120938"/>
                <a:gd name="connsiteY2-188" fmla="*/ 1247820 h 1292181"/>
                <a:gd name="connsiteX3-189" fmla="*/ 106620 w 120938"/>
                <a:gd name="connsiteY3-190" fmla="*/ 1286475 h 1292181"/>
                <a:gd name="connsiteX4-191" fmla="*/ 58852 w 120938"/>
                <a:gd name="connsiteY4-192" fmla="*/ 1272689 h 1292181"/>
                <a:gd name="connsiteX5-193" fmla="*/ 5921 w 120938"/>
                <a:gd name="connsiteY5-194" fmla="*/ 1291667 h 1292181"/>
                <a:gd name="connsiteX6-195" fmla="*/ 0 w 120938"/>
                <a:gd name="connsiteY6-196" fmla="*/ 1247820 h 1292181"/>
                <a:gd name="connsiteX7-197" fmla="*/ 0 w 120938"/>
                <a:gd name="connsiteY7-198" fmla="*/ 60469 h 1292181"/>
                <a:gd name="connsiteX8-199" fmla="*/ 60469 w 120938"/>
                <a:gd name="connsiteY8-200" fmla="*/ 0 h 1292181"/>
                <a:gd name="connsiteX9-201" fmla="*/ 116186 w 120938"/>
                <a:gd name="connsiteY9-202" fmla="*/ 36932 h 1292181"/>
                <a:gd name="connsiteX0-203" fmla="*/ 116186 w 120938"/>
                <a:gd name="connsiteY0-204" fmla="*/ 36932 h 1292195"/>
                <a:gd name="connsiteX1-205" fmla="*/ 120938 w 120938"/>
                <a:gd name="connsiteY1-206" fmla="*/ 60469 h 1292195"/>
                <a:gd name="connsiteX2-207" fmla="*/ 120938 w 120938"/>
                <a:gd name="connsiteY2-208" fmla="*/ 1247820 h 1292195"/>
                <a:gd name="connsiteX3-209" fmla="*/ 104694 w 120938"/>
                <a:gd name="connsiteY3-210" fmla="*/ 1282120 h 1292195"/>
                <a:gd name="connsiteX4-211" fmla="*/ 58852 w 120938"/>
                <a:gd name="connsiteY4-212" fmla="*/ 1272689 h 1292195"/>
                <a:gd name="connsiteX5-213" fmla="*/ 5921 w 120938"/>
                <a:gd name="connsiteY5-214" fmla="*/ 1291667 h 1292195"/>
                <a:gd name="connsiteX6-215" fmla="*/ 0 w 120938"/>
                <a:gd name="connsiteY6-216" fmla="*/ 1247820 h 1292195"/>
                <a:gd name="connsiteX7-217" fmla="*/ 0 w 120938"/>
                <a:gd name="connsiteY7-218" fmla="*/ 60469 h 1292195"/>
                <a:gd name="connsiteX8-219" fmla="*/ 60469 w 120938"/>
                <a:gd name="connsiteY8-220" fmla="*/ 0 h 1292195"/>
                <a:gd name="connsiteX9-221" fmla="*/ 116186 w 120938"/>
                <a:gd name="connsiteY9-222" fmla="*/ 36932 h 1292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0938" h="1292195">
                  <a:moveTo>
                    <a:pt x="116186" y="36932"/>
                  </a:moveTo>
                  <a:cubicBezTo>
                    <a:pt x="119246" y="44166"/>
                    <a:pt x="120938" y="52120"/>
                    <a:pt x="120938" y="60469"/>
                  </a:cubicBezTo>
                  <a:lnTo>
                    <a:pt x="120938" y="1247820"/>
                  </a:lnTo>
                  <a:cubicBezTo>
                    <a:pt x="120938" y="1264518"/>
                    <a:pt x="115637" y="1271177"/>
                    <a:pt x="104694" y="1282120"/>
                  </a:cubicBezTo>
                  <a:cubicBezTo>
                    <a:pt x="88771" y="1277525"/>
                    <a:pt x="75314" y="1271098"/>
                    <a:pt x="58852" y="1272689"/>
                  </a:cubicBezTo>
                  <a:cubicBezTo>
                    <a:pt x="42390" y="1274280"/>
                    <a:pt x="15730" y="1295812"/>
                    <a:pt x="5921" y="1291667"/>
                  </a:cubicBezTo>
                  <a:cubicBezTo>
                    <a:pt x="2861" y="1284433"/>
                    <a:pt x="0" y="1256169"/>
                    <a:pt x="0" y="1247820"/>
                  </a:cubicBezTo>
                  <a:lnTo>
                    <a:pt x="0" y="60469"/>
                  </a:lnTo>
                  <a:cubicBezTo>
                    <a:pt x="0" y="27073"/>
                    <a:pt x="27073" y="0"/>
                    <a:pt x="60469" y="0"/>
                  </a:cubicBezTo>
                  <a:cubicBezTo>
                    <a:pt x="85516" y="0"/>
                    <a:pt x="107006" y="15229"/>
                    <a:pt x="116186" y="36932"/>
                  </a:cubicBezTo>
                  <a:close/>
                </a:path>
              </a:pathLst>
            </a:custGeom>
            <a:gradFill flip="none" rotWithShape="1">
              <a:gsLst>
                <a:gs pos="10000">
                  <a:schemeClr val="accent3"/>
                </a:gs>
                <a:gs pos="52000">
                  <a:schemeClr val="accent2">
                    <a:lumMod val="60000"/>
                    <a:lumOff val="40000"/>
                  </a:schemeClr>
                </a:gs>
                <a:gs pos="92000">
                  <a:schemeClr val="accent3"/>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3" name="Group 32"/>
          <p:cNvGrpSpPr/>
          <p:nvPr/>
        </p:nvGrpSpPr>
        <p:grpSpPr>
          <a:xfrm>
            <a:off x="8611101" y="1983977"/>
            <a:ext cx="2560826" cy="1647535"/>
            <a:chOff x="4995584" y="2652116"/>
            <a:chExt cx="1844213" cy="1127014"/>
          </a:xfrm>
        </p:grpSpPr>
        <p:sp>
          <p:nvSpPr>
            <p:cNvPr id="34" name="Rectangle 3"/>
            <p:cNvSpPr/>
            <p:nvPr/>
          </p:nvSpPr>
          <p:spPr>
            <a:xfrm>
              <a:off x="5045036" y="2878738"/>
              <a:ext cx="1168331" cy="900392"/>
            </a:xfrm>
            <a:custGeom>
              <a:avLst/>
              <a:gdLst>
                <a:gd name="connsiteX0" fmla="*/ 0 w 1168400"/>
                <a:gd name="connsiteY0" fmla="*/ 0 h 643467"/>
                <a:gd name="connsiteX1" fmla="*/ 1168400 w 1168400"/>
                <a:gd name="connsiteY1" fmla="*/ 0 h 643467"/>
                <a:gd name="connsiteX2" fmla="*/ 1168400 w 1168400"/>
                <a:gd name="connsiteY2" fmla="*/ 643467 h 643467"/>
                <a:gd name="connsiteX3" fmla="*/ 0 w 1168400"/>
                <a:gd name="connsiteY3" fmla="*/ 643467 h 643467"/>
                <a:gd name="connsiteX4" fmla="*/ 0 w 1168400"/>
                <a:gd name="connsiteY4" fmla="*/ 0 h 643467"/>
                <a:gd name="connsiteX0-1" fmla="*/ 0 w 1168400"/>
                <a:gd name="connsiteY0-2" fmla="*/ 0 h 643467"/>
                <a:gd name="connsiteX1-3" fmla="*/ 1168400 w 1168400"/>
                <a:gd name="connsiteY1-4" fmla="*/ 0 h 643467"/>
                <a:gd name="connsiteX2-5" fmla="*/ 1168400 w 1168400"/>
                <a:gd name="connsiteY2-6" fmla="*/ 643467 h 643467"/>
                <a:gd name="connsiteX3-7" fmla="*/ 8164 w 1168400"/>
                <a:gd name="connsiteY3-8" fmla="*/ 447524 h 643467"/>
                <a:gd name="connsiteX4-9" fmla="*/ 0 w 1168400"/>
                <a:gd name="connsiteY4-10" fmla="*/ 0 h 643467"/>
                <a:gd name="connsiteX0-11" fmla="*/ 0 w 1168400"/>
                <a:gd name="connsiteY0-12" fmla="*/ 0 h 953710"/>
                <a:gd name="connsiteX1-13" fmla="*/ 1168400 w 1168400"/>
                <a:gd name="connsiteY1-14" fmla="*/ 0 h 953710"/>
                <a:gd name="connsiteX2-15" fmla="*/ 1160236 w 1168400"/>
                <a:gd name="connsiteY2-16" fmla="*/ 953710 h 953710"/>
                <a:gd name="connsiteX3-17" fmla="*/ 8164 w 1168400"/>
                <a:gd name="connsiteY3-18" fmla="*/ 447524 h 953710"/>
                <a:gd name="connsiteX4-19" fmla="*/ 0 w 1168400"/>
                <a:gd name="connsiteY4-20" fmla="*/ 0 h 953710"/>
                <a:gd name="connsiteX0-21" fmla="*/ 0 w 1168400"/>
                <a:gd name="connsiteY0-22" fmla="*/ 0 h 953710"/>
                <a:gd name="connsiteX1-23" fmla="*/ 1168400 w 1168400"/>
                <a:gd name="connsiteY1-24" fmla="*/ 506185 h 953710"/>
                <a:gd name="connsiteX2-25" fmla="*/ 1160236 w 1168400"/>
                <a:gd name="connsiteY2-26" fmla="*/ 953710 h 953710"/>
                <a:gd name="connsiteX3-27" fmla="*/ 8164 w 1168400"/>
                <a:gd name="connsiteY3-28" fmla="*/ 447524 h 953710"/>
                <a:gd name="connsiteX4-29" fmla="*/ 0 w 1168400"/>
                <a:gd name="connsiteY4-30" fmla="*/ 0 h 953710"/>
                <a:gd name="connsiteX0-31" fmla="*/ 0 w 1168400"/>
                <a:gd name="connsiteY0-32" fmla="*/ 0 h 953710"/>
                <a:gd name="connsiteX1-33" fmla="*/ 1168400 w 1168400"/>
                <a:gd name="connsiteY1-34" fmla="*/ 587828 h 953710"/>
                <a:gd name="connsiteX2-35" fmla="*/ 1160236 w 1168400"/>
                <a:gd name="connsiteY2-36" fmla="*/ 953710 h 953710"/>
                <a:gd name="connsiteX3-37" fmla="*/ 8164 w 1168400"/>
                <a:gd name="connsiteY3-38" fmla="*/ 447524 h 953710"/>
                <a:gd name="connsiteX4-39" fmla="*/ 0 w 1168400"/>
                <a:gd name="connsiteY4-40" fmla="*/ 0 h 953710"/>
                <a:gd name="connsiteX0-41" fmla="*/ 0 w 1168400"/>
                <a:gd name="connsiteY0-42" fmla="*/ 0 h 953710"/>
                <a:gd name="connsiteX1-43" fmla="*/ 1168400 w 1168400"/>
                <a:gd name="connsiteY1-44" fmla="*/ 555171 h 953710"/>
                <a:gd name="connsiteX2-45" fmla="*/ 1160236 w 1168400"/>
                <a:gd name="connsiteY2-46" fmla="*/ 953710 h 953710"/>
                <a:gd name="connsiteX3-47" fmla="*/ 8164 w 1168400"/>
                <a:gd name="connsiteY3-48" fmla="*/ 447524 h 953710"/>
                <a:gd name="connsiteX4-49" fmla="*/ 0 w 1168400"/>
                <a:gd name="connsiteY4-50" fmla="*/ 0 h 953710"/>
                <a:gd name="connsiteX0-51" fmla="*/ 0 w 1168400"/>
                <a:gd name="connsiteY0-52" fmla="*/ 0 h 953710"/>
                <a:gd name="connsiteX1-53" fmla="*/ 1168400 w 1168400"/>
                <a:gd name="connsiteY1-54" fmla="*/ 581804 h 953710"/>
                <a:gd name="connsiteX2-55" fmla="*/ 1160236 w 1168400"/>
                <a:gd name="connsiteY2-56" fmla="*/ 953710 h 953710"/>
                <a:gd name="connsiteX3-57" fmla="*/ 8164 w 1168400"/>
                <a:gd name="connsiteY3-58" fmla="*/ 447524 h 953710"/>
                <a:gd name="connsiteX4-59" fmla="*/ 0 w 1168400"/>
                <a:gd name="connsiteY4-60" fmla="*/ 0 h 953710"/>
                <a:gd name="connsiteX0-61" fmla="*/ 0 w 1168400"/>
                <a:gd name="connsiteY0-62" fmla="*/ 0 h 918200"/>
                <a:gd name="connsiteX1-63" fmla="*/ 1168400 w 1168400"/>
                <a:gd name="connsiteY1-64" fmla="*/ 546294 h 918200"/>
                <a:gd name="connsiteX2-65" fmla="*/ 1160236 w 1168400"/>
                <a:gd name="connsiteY2-66" fmla="*/ 918200 h 918200"/>
                <a:gd name="connsiteX3-67" fmla="*/ 8164 w 1168400"/>
                <a:gd name="connsiteY3-68" fmla="*/ 412014 h 918200"/>
                <a:gd name="connsiteX4-69" fmla="*/ 0 w 1168400"/>
                <a:gd name="connsiteY4-70" fmla="*/ 0 h 918200"/>
                <a:gd name="connsiteX0-71" fmla="*/ 0 w 1168400"/>
                <a:gd name="connsiteY0-72" fmla="*/ 0 h 900445"/>
                <a:gd name="connsiteX1-73" fmla="*/ 1168400 w 1168400"/>
                <a:gd name="connsiteY1-74" fmla="*/ 528539 h 900445"/>
                <a:gd name="connsiteX2-75" fmla="*/ 1160236 w 1168400"/>
                <a:gd name="connsiteY2-76" fmla="*/ 900445 h 900445"/>
                <a:gd name="connsiteX3-77" fmla="*/ 8164 w 1168400"/>
                <a:gd name="connsiteY3-78" fmla="*/ 394259 h 900445"/>
                <a:gd name="connsiteX4-79" fmla="*/ 0 w 1168400"/>
                <a:gd name="connsiteY4-80" fmla="*/ 0 h 9004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68400" h="900445">
                  <a:moveTo>
                    <a:pt x="0" y="0"/>
                  </a:moveTo>
                  <a:lnTo>
                    <a:pt x="1168400" y="528539"/>
                  </a:lnTo>
                  <a:cubicBezTo>
                    <a:pt x="1165679" y="846442"/>
                    <a:pt x="1162957" y="582542"/>
                    <a:pt x="1160236" y="900445"/>
                  </a:cubicBezTo>
                  <a:lnTo>
                    <a:pt x="8164" y="394259"/>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Parallelogram 34"/>
            <p:cNvSpPr/>
            <p:nvPr/>
          </p:nvSpPr>
          <p:spPr>
            <a:xfrm rot="1479225">
              <a:off x="5119032" y="2652116"/>
              <a:ext cx="1720765" cy="540707"/>
            </a:xfrm>
            <a:prstGeom prst="parallelogram">
              <a:avLst>
                <a:gd name="adj" fmla="val 86489"/>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6" name="Freeform: Shape 23"/>
            <p:cNvSpPr/>
            <p:nvPr/>
          </p:nvSpPr>
          <p:spPr>
            <a:xfrm rot="17630895">
              <a:off x="5581179" y="2459636"/>
              <a:ext cx="120930" cy="1292119"/>
            </a:xfrm>
            <a:custGeom>
              <a:avLst/>
              <a:gdLst>
                <a:gd name="connsiteX0" fmla="*/ 116186 w 120938"/>
                <a:gd name="connsiteY0" fmla="*/ 36932 h 1291063"/>
                <a:gd name="connsiteX1" fmla="*/ 120938 w 120938"/>
                <a:gd name="connsiteY1" fmla="*/ 60469 h 1291063"/>
                <a:gd name="connsiteX2" fmla="*/ 120938 w 120938"/>
                <a:gd name="connsiteY2" fmla="*/ 1247820 h 1291063"/>
                <a:gd name="connsiteX3" fmla="*/ 103227 w 120938"/>
                <a:gd name="connsiteY3" fmla="*/ 1290578 h 1291063"/>
                <a:gd name="connsiteX4" fmla="*/ 102057 w 120938"/>
                <a:gd name="connsiteY4" fmla="*/ 1291063 h 1291063"/>
                <a:gd name="connsiteX5" fmla="*/ 101610 w 120938"/>
                <a:gd name="connsiteY5" fmla="*/ 1290400 h 1291063"/>
                <a:gd name="connsiteX6" fmla="*/ 58852 w 120938"/>
                <a:gd name="connsiteY6" fmla="*/ 1272689 h 1291063"/>
                <a:gd name="connsiteX7" fmla="*/ 17264 w 120938"/>
                <a:gd name="connsiteY7" fmla="*/ 1289915 h 1291063"/>
                <a:gd name="connsiteX8" fmla="*/ 4752 w 120938"/>
                <a:gd name="connsiteY8" fmla="*/ 1271357 h 1291063"/>
                <a:gd name="connsiteX9" fmla="*/ 0 w 120938"/>
                <a:gd name="connsiteY9" fmla="*/ 1247820 h 1291063"/>
                <a:gd name="connsiteX10" fmla="*/ 0 w 120938"/>
                <a:gd name="connsiteY10" fmla="*/ 60469 h 1291063"/>
                <a:gd name="connsiteX11" fmla="*/ 60469 w 120938"/>
                <a:gd name="connsiteY11" fmla="*/ 0 h 1291063"/>
                <a:gd name="connsiteX12" fmla="*/ 116186 w 120938"/>
                <a:gd name="connsiteY12" fmla="*/ 36932 h 1291063"/>
                <a:gd name="connsiteX0-1" fmla="*/ 116186 w 120938"/>
                <a:gd name="connsiteY0-2" fmla="*/ 36932 h 1291063"/>
                <a:gd name="connsiteX1-3" fmla="*/ 120938 w 120938"/>
                <a:gd name="connsiteY1-4" fmla="*/ 60469 h 1291063"/>
                <a:gd name="connsiteX2-5" fmla="*/ 120938 w 120938"/>
                <a:gd name="connsiteY2-6" fmla="*/ 1247820 h 1291063"/>
                <a:gd name="connsiteX3-7" fmla="*/ 103227 w 120938"/>
                <a:gd name="connsiteY3-8" fmla="*/ 1290578 h 1291063"/>
                <a:gd name="connsiteX4-9" fmla="*/ 102057 w 120938"/>
                <a:gd name="connsiteY4-10" fmla="*/ 1291063 h 1291063"/>
                <a:gd name="connsiteX5-11" fmla="*/ 101610 w 120938"/>
                <a:gd name="connsiteY5-12" fmla="*/ 1290400 h 1291063"/>
                <a:gd name="connsiteX6-13" fmla="*/ 58852 w 120938"/>
                <a:gd name="connsiteY6-14" fmla="*/ 1272689 h 1291063"/>
                <a:gd name="connsiteX7-15" fmla="*/ 4752 w 120938"/>
                <a:gd name="connsiteY7-16" fmla="*/ 1271357 h 1291063"/>
                <a:gd name="connsiteX8-17" fmla="*/ 0 w 120938"/>
                <a:gd name="connsiteY8-18" fmla="*/ 1247820 h 1291063"/>
                <a:gd name="connsiteX9-19" fmla="*/ 0 w 120938"/>
                <a:gd name="connsiteY9-20" fmla="*/ 60469 h 1291063"/>
                <a:gd name="connsiteX10-21" fmla="*/ 60469 w 120938"/>
                <a:gd name="connsiteY10-22" fmla="*/ 0 h 1291063"/>
                <a:gd name="connsiteX11-23" fmla="*/ 116186 w 120938"/>
                <a:gd name="connsiteY11-24" fmla="*/ 36932 h 1291063"/>
                <a:gd name="connsiteX0-25" fmla="*/ 116186 w 120938"/>
                <a:gd name="connsiteY0-26" fmla="*/ 36932 h 1291063"/>
                <a:gd name="connsiteX1-27" fmla="*/ 120938 w 120938"/>
                <a:gd name="connsiteY1-28" fmla="*/ 60469 h 1291063"/>
                <a:gd name="connsiteX2-29" fmla="*/ 120938 w 120938"/>
                <a:gd name="connsiteY2-30" fmla="*/ 1247820 h 1291063"/>
                <a:gd name="connsiteX3-31" fmla="*/ 103227 w 120938"/>
                <a:gd name="connsiteY3-32" fmla="*/ 1290578 h 1291063"/>
                <a:gd name="connsiteX4-33" fmla="*/ 102057 w 120938"/>
                <a:gd name="connsiteY4-34" fmla="*/ 1291063 h 1291063"/>
                <a:gd name="connsiteX5-35" fmla="*/ 101610 w 120938"/>
                <a:gd name="connsiteY5-36" fmla="*/ 1290400 h 1291063"/>
                <a:gd name="connsiteX6-37" fmla="*/ 58852 w 120938"/>
                <a:gd name="connsiteY6-38" fmla="*/ 1272689 h 1291063"/>
                <a:gd name="connsiteX7-39" fmla="*/ 9314 w 120938"/>
                <a:gd name="connsiteY7-40" fmla="*/ 1287565 h 1291063"/>
                <a:gd name="connsiteX8-41" fmla="*/ 0 w 120938"/>
                <a:gd name="connsiteY8-42" fmla="*/ 1247820 h 1291063"/>
                <a:gd name="connsiteX9-43" fmla="*/ 0 w 120938"/>
                <a:gd name="connsiteY9-44" fmla="*/ 60469 h 1291063"/>
                <a:gd name="connsiteX10-45" fmla="*/ 60469 w 120938"/>
                <a:gd name="connsiteY10-46" fmla="*/ 0 h 1291063"/>
                <a:gd name="connsiteX11-47" fmla="*/ 116186 w 120938"/>
                <a:gd name="connsiteY11-48" fmla="*/ 36932 h 1291063"/>
                <a:gd name="connsiteX0-49" fmla="*/ 116186 w 120938"/>
                <a:gd name="connsiteY0-50" fmla="*/ 36932 h 1291063"/>
                <a:gd name="connsiteX1-51" fmla="*/ 120938 w 120938"/>
                <a:gd name="connsiteY1-52" fmla="*/ 60469 h 1291063"/>
                <a:gd name="connsiteX2-53" fmla="*/ 120938 w 120938"/>
                <a:gd name="connsiteY2-54" fmla="*/ 1247820 h 1291063"/>
                <a:gd name="connsiteX3-55" fmla="*/ 103227 w 120938"/>
                <a:gd name="connsiteY3-56" fmla="*/ 1290578 h 1291063"/>
                <a:gd name="connsiteX4-57" fmla="*/ 102057 w 120938"/>
                <a:gd name="connsiteY4-58" fmla="*/ 1291063 h 1291063"/>
                <a:gd name="connsiteX5-59" fmla="*/ 107181 w 120938"/>
                <a:gd name="connsiteY5-60" fmla="*/ 1285335 h 1291063"/>
                <a:gd name="connsiteX6-61" fmla="*/ 58852 w 120938"/>
                <a:gd name="connsiteY6-62" fmla="*/ 1272689 h 1291063"/>
                <a:gd name="connsiteX7-63" fmla="*/ 9314 w 120938"/>
                <a:gd name="connsiteY7-64" fmla="*/ 1287565 h 1291063"/>
                <a:gd name="connsiteX8-65" fmla="*/ 0 w 120938"/>
                <a:gd name="connsiteY8-66" fmla="*/ 1247820 h 1291063"/>
                <a:gd name="connsiteX9-67" fmla="*/ 0 w 120938"/>
                <a:gd name="connsiteY9-68" fmla="*/ 60469 h 1291063"/>
                <a:gd name="connsiteX10-69" fmla="*/ 60469 w 120938"/>
                <a:gd name="connsiteY10-70" fmla="*/ 0 h 1291063"/>
                <a:gd name="connsiteX11-71" fmla="*/ 116186 w 120938"/>
                <a:gd name="connsiteY11-72" fmla="*/ 36932 h 1291063"/>
                <a:gd name="connsiteX0-73" fmla="*/ 116186 w 120938"/>
                <a:gd name="connsiteY0-74" fmla="*/ 36932 h 1291667"/>
                <a:gd name="connsiteX1-75" fmla="*/ 120938 w 120938"/>
                <a:gd name="connsiteY1-76" fmla="*/ 60469 h 1291667"/>
                <a:gd name="connsiteX2-77" fmla="*/ 120938 w 120938"/>
                <a:gd name="connsiteY2-78" fmla="*/ 1247820 h 1291667"/>
                <a:gd name="connsiteX3-79" fmla="*/ 103227 w 120938"/>
                <a:gd name="connsiteY3-80" fmla="*/ 1290578 h 1291667"/>
                <a:gd name="connsiteX4-81" fmla="*/ 102057 w 120938"/>
                <a:gd name="connsiteY4-82" fmla="*/ 1291063 h 1291667"/>
                <a:gd name="connsiteX5-83" fmla="*/ 107181 w 120938"/>
                <a:gd name="connsiteY5-84" fmla="*/ 1285335 h 1291667"/>
                <a:gd name="connsiteX6-85" fmla="*/ 58852 w 120938"/>
                <a:gd name="connsiteY6-86" fmla="*/ 1272689 h 1291667"/>
                <a:gd name="connsiteX7-87" fmla="*/ 5921 w 120938"/>
                <a:gd name="connsiteY7-88" fmla="*/ 1291667 h 1291667"/>
                <a:gd name="connsiteX8-89" fmla="*/ 0 w 120938"/>
                <a:gd name="connsiteY8-90" fmla="*/ 1247820 h 1291667"/>
                <a:gd name="connsiteX9-91" fmla="*/ 0 w 120938"/>
                <a:gd name="connsiteY9-92" fmla="*/ 60469 h 1291667"/>
                <a:gd name="connsiteX10-93" fmla="*/ 60469 w 120938"/>
                <a:gd name="connsiteY10-94" fmla="*/ 0 h 1291667"/>
                <a:gd name="connsiteX11-95" fmla="*/ 116186 w 120938"/>
                <a:gd name="connsiteY11-96" fmla="*/ 36932 h 1291667"/>
                <a:gd name="connsiteX0-97" fmla="*/ 116186 w 120938"/>
                <a:gd name="connsiteY0-98" fmla="*/ 36932 h 1291667"/>
                <a:gd name="connsiteX1-99" fmla="*/ 120938 w 120938"/>
                <a:gd name="connsiteY1-100" fmla="*/ 60469 h 1291667"/>
                <a:gd name="connsiteX2-101" fmla="*/ 120938 w 120938"/>
                <a:gd name="connsiteY2-102" fmla="*/ 1247820 h 1291667"/>
                <a:gd name="connsiteX3-103" fmla="*/ 103227 w 120938"/>
                <a:gd name="connsiteY3-104" fmla="*/ 1290578 h 1291667"/>
                <a:gd name="connsiteX4-105" fmla="*/ 102057 w 120938"/>
                <a:gd name="connsiteY4-106" fmla="*/ 1291063 h 1291667"/>
                <a:gd name="connsiteX5-107" fmla="*/ 58852 w 120938"/>
                <a:gd name="connsiteY5-108" fmla="*/ 1272689 h 1291667"/>
                <a:gd name="connsiteX6-109" fmla="*/ 5921 w 120938"/>
                <a:gd name="connsiteY6-110" fmla="*/ 1291667 h 1291667"/>
                <a:gd name="connsiteX7-111" fmla="*/ 0 w 120938"/>
                <a:gd name="connsiteY7-112" fmla="*/ 1247820 h 1291667"/>
                <a:gd name="connsiteX8-113" fmla="*/ 0 w 120938"/>
                <a:gd name="connsiteY8-114" fmla="*/ 60469 h 1291667"/>
                <a:gd name="connsiteX9-115" fmla="*/ 60469 w 120938"/>
                <a:gd name="connsiteY9-116" fmla="*/ 0 h 1291667"/>
                <a:gd name="connsiteX10-117" fmla="*/ 116186 w 120938"/>
                <a:gd name="connsiteY10-118" fmla="*/ 36932 h 1291667"/>
                <a:gd name="connsiteX0-119" fmla="*/ 116186 w 120938"/>
                <a:gd name="connsiteY0-120" fmla="*/ 36932 h 1292166"/>
                <a:gd name="connsiteX1-121" fmla="*/ 120938 w 120938"/>
                <a:gd name="connsiteY1-122" fmla="*/ 60469 h 1292166"/>
                <a:gd name="connsiteX2-123" fmla="*/ 120938 w 120938"/>
                <a:gd name="connsiteY2-124" fmla="*/ 1247820 h 1292166"/>
                <a:gd name="connsiteX3-125" fmla="*/ 103227 w 120938"/>
                <a:gd name="connsiteY3-126" fmla="*/ 1290578 h 1292166"/>
                <a:gd name="connsiteX4-127" fmla="*/ 102057 w 120938"/>
                <a:gd name="connsiteY4-128" fmla="*/ 1291063 h 1292166"/>
                <a:gd name="connsiteX5-129" fmla="*/ 58852 w 120938"/>
                <a:gd name="connsiteY5-130" fmla="*/ 1272689 h 1292166"/>
                <a:gd name="connsiteX6-131" fmla="*/ 5921 w 120938"/>
                <a:gd name="connsiteY6-132" fmla="*/ 1291667 h 1292166"/>
                <a:gd name="connsiteX7-133" fmla="*/ 0 w 120938"/>
                <a:gd name="connsiteY7-134" fmla="*/ 1247820 h 1292166"/>
                <a:gd name="connsiteX8-135" fmla="*/ 0 w 120938"/>
                <a:gd name="connsiteY8-136" fmla="*/ 60469 h 1292166"/>
                <a:gd name="connsiteX9-137" fmla="*/ 60469 w 120938"/>
                <a:gd name="connsiteY9-138" fmla="*/ 0 h 1292166"/>
                <a:gd name="connsiteX10-139" fmla="*/ 116186 w 120938"/>
                <a:gd name="connsiteY10-140" fmla="*/ 36932 h 1292166"/>
                <a:gd name="connsiteX0-141" fmla="*/ 116186 w 120938"/>
                <a:gd name="connsiteY0-142" fmla="*/ 36932 h 1292194"/>
                <a:gd name="connsiteX1-143" fmla="*/ 120938 w 120938"/>
                <a:gd name="connsiteY1-144" fmla="*/ 60469 h 1292194"/>
                <a:gd name="connsiteX2-145" fmla="*/ 120938 w 120938"/>
                <a:gd name="connsiteY2-146" fmla="*/ 1247820 h 1292194"/>
                <a:gd name="connsiteX3-147" fmla="*/ 103227 w 120938"/>
                <a:gd name="connsiteY3-148" fmla="*/ 1290578 h 1292194"/>
                <a:gd name="connsiteX4-149" fmla="*/ 103524 w 120938"/>
                <a:gd name="connsiteY4-150" fmla="*/ 1282604 h 1292194"/>
                <a:gd name="connsiteX5-151" fmla="*/ 58852 w 120938"/>
                <a:gd name="connsiteY5-152" fmla="*/ 1272689 h 1292194"/>
                <a:gd name="connsiteX6-153" fmla="*/ 5921 w 120938"/>
                <a:gd name="connsiteY6-154" fmla="*/ 1291667 h 1292194"/>
                <a:gd name="connsiteX7-155" fmla="*/ 0 w 120938"/>
                <a:gd name="connsiteY7-156" fmla="*/ 1247820 h 1292194"/>
                <a:gd name="connsiteX8-157" fmla="*/ 0 w 120938"/>
                <a:gd name="connsiteY8-158" fmla="*/ 60469 h 1292194"/>
                <a:gd name="connsiteX9-159" fmla="*/ 60469 w 120938"/>
                <a:gd name="connsiteY9-160" fmla="*/ 0 h 1292194"/>
                <a:gd name="connsiteX10-161" fmla="*/ 116186 w 120938"/>
                <a:gd name="connsiteY10-162" fmla="*/ 36932 h 1292194"/>
                <a:gd name="connsiteX0-163" fmla="*/ 116186 w 120938"/>
                <a:gd name="connsiteY0-164" fmla="*/ 36932 h 1292194"/>
                <a:gd name="connsiteX1-165" fmla="*/ 120938 w 120938"/>
                <a:gd name="connsiteY1-166" fmla="*/ 60469 h 1292194"/>
                <a:gd name="connsiteX2-167" fmla="*/ 120938 w 120938"/>
                <a:gd name="connsiteY2-168" fmla="*/ 1247820 h 1292194"/>
                <a:gd name="connsiteX3-169" fmla="*/ 103227 w 120938"/>
                <a:gd name="connsiteY3-170" fmla="*/ 1290578 h 1292194"/>
                <a:gd name="connsiteX4-171" fmla="*/ 58852 w 120938"/>
                <a:gd name="connsiteY4-172" fmla="*/ 1272689 h 1292194"/>
                <a:gd name="connsiteX5-173" fmla="*/ 5921 w 120938"/>
                <a:gd name="connsiteY5-174" fmla="*/ 1291667 h 1292194"/>
                <a:gd name="connsiteX6-175" fmla="*/ 0 w 120938"/>
                <a:gd name="connsiteY6-176" fmla="*/ 1247820 h 1292194"/>
                <a:gd name="connsiteX7-177" fmla="*/ 0 w 120938"/>
                <a:gd name="connsiteY7-178" fmla="*/ 60469 h 1292194"/>
                <a:gd name="connsiteX8-179" fmla="*/ 60469 w 120938"/>
                <a:gd name="connsiteY8-180" fmla="*/ 0 h 1292194"/>
                <a:gd name="connsiteX9-181" fmla="*/ 116186 w 120938"/>
                <a:gd name="connsiteY9-182" fmla="*/ 36932 h 1292194"/>
                <a:gd name="connsiteX0-183" fmla="*/ 116186 w 120938"/>
                <a:gd name="connsiteY0-184" fmla="*/ 36932 h 1292181"/>
                <a:gd name="connsiteX1-185" fmla="*/ 120938 w 120938"/>
                <a:gd name="connsiteY1-186" fmla="*/ 60469 h 1292181"/>
                <a:gd name="connsiteX2-187" fmla="*/ 120938 w 120938"/>
                <a:gd name="connsiteY2-188" fmla="*/ 1247820 h 1292181"/>
                <a:gd name="connsiteX3-189" fmla="*/ 106620 w 120938"/>
                <a:gd name="connsiteY3-190" fmla="*/ 1286475 h 1292181"/>
                <a:gd name="connsiteX4-191" fmla="*/ 58852 w 120938"/>
                <a:gd name="connsiteY4-192" fmla="*/ 1272689 h 1292181"/>
                <a:gd name="connsiteX5-193" fmla="*/ 5921 w 120938"/>
                <a:gd name="connsiteY5-194" fmla="*/ 1291667 h 1292181"/>
                <a:gd name="connsiteX6-195" fmla="*/ 0 w 120938"/>
                <a:gd name="connsiteY6-196" fmla="*/ 1247820 h 1292181"/>
                <a:gd name="connsiteX7-197" fmla="*/ 0 w 120938"/>
                <a:gd name="connsiteY7-198" fmla="*/ 60469 h 1292181"/>
                <a:gd name="connsiteX8-199" fmla="*/ 60469 w 120938"/>
                <a:gd name="connsiteY8-200" fmla="*/ 0 h 1292181"/>
                <a:gd name="connsiteX9-201" fmla="*/ 116186 w 120938"/>
                <a:gd name="connsiteY9-202" fmla="*/ 36932 h 1292181"/>
                <a:gd name="connsiteX0-203" fmla="*/ 116186 w 120938"/>
                <a:gd name="connsiteY0-204" fmla="*/ 36932 h 1292195"/>
                <a:gd name="connsiteX1-205" fmla="*/ 120938 w 120938"/>
                <a:gd name="connsiteY1-206" fmla="*/ 60469 h 1292195"/>
                <a:gd name="connsiteX2-207" fmla="*/ 120938 w 120938"/>
                <a:gd name="connsiteY2-208" fmla="*/ 1247820 h 1292195"/>
                <a:gd name="connsiteX3-209" fmla="*/ 104694 w 120938"/>
                <a:gd name="connsiteY3-210" fmla="*/ 1282120 h 1292195"/>
                <a:gd name="connsiteX4-211" fmla="*/ 58852 w 120938"/>
                <a:gd name="connsiteY4-212" fmla="*/ 1272689 h 1292195"/>
                <a:gd name="connsiteX5-213" fmla="*/ 5921 w 120938"/>
                <a:gd name="connsiteY5-214" fmla="*/ 1291667 h 1292195"/>
                <a:gd name="connsiteX6-215" fmla="*/ 0 w 120938"/>
                <a:gd name="connsiteY6-216" fmla="*/ 1247820 h 1292195"/>
                <a:gd name="connsiteX7-217" fmla="*/ 0 w 120938"/>
                <a:gd name="connsiteY7-218" fmla="*/ 60469 h 1292195"/>
                <a:gd name="connsiteX8-219" fmla="*/ 60469 w 120938"/>
                <a:gd name="connsiteY8-220" fmla="*/ 0 h 1292195"/>
                <a:gd name="connsiteX9-221" fmla="*/ 116186 w 120938"/>
                <a:gd name="connsiteY9-222" fmla="*/ 36932 h 1292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0938" h="1292195">
                  <a:moveTo>
                    <a:pt x="116186" y="36932"/>
                  </a:moveTo>
                  <a:cubicBezTo>
                    <a:pt x="119246" y="44166"/>
                    <a:pt x="120938" y="52120"/>
                    <a:pt x="120938" y="60469"/>
                  </a:cubicBezTo>
                  <a:lnTo>
                    <a:pt x="120938" y="1247820"/>
                  </a:lnTo>
                  <a:cubicBezTo>
                    <a:pt x="120938" y="1264518"/>
                    <a:pt x="115637" y="1271177"/>
                    <a:pt x="104694" y="1282120"/>
                  </a:cubicBezTo>
                  <a:cubicBezTo>
                    <a:pt x="88771" y="1277525"/>
                    <a:pt x="75314" y="1271098"/>
                    <a:pt x="58852" y="1272689"/>
                  </a:cubicBezTo>
                  <a:cubicBezTo>
                    <a:pt x="42390" y="1274280"/>
                    <a:pt x="15730" y="1295812"/>
                    <a:pt x="5921" y="1291667"/>
                  </a:cubicBezTo>
                  <a:cubicBezTo>
                    <a:pt x="2861" y="1284433"/>
                    <a:pt x="0" y="1256169"/>
                    <a:pt x="0" y="1247820"/>
                  </a:cubicBezTo>
                  <a:lnTo>
                    <a:pt x="0" y="60469"/>
                  </a:lnTo>
                  <a:cubicBezTo>
                    <a:pt x="0" y="27073"/>
                    <a:pt x="27073" y="0"/>
                    <a:pt x="60469" y="0"/>
                  </a:cubicBezTo>
                  <a:cubicBezTo>
                    <a:pt x="85516" y="0"/>
                    <a:pt x="107006" y="15229"/>
                    <a:pt x="116186" y="36932"/>
                  </a:cubicBezTo>
                  <a:close/>
                </a:path>
              </a:pathLst>
            </a:custGeom>
            <a:gradFill flip="none" rotWithShape="1">
              <a:gsLst>
                <a:gs pos="10000">
                  <a:schemeClr val="accent4"/>
                </a:gs>
                <a:gs pos="52000">
                  <a:schemeClr val="accent4">
                    <a:lumMod val="75000"/>
                  </a:schemeClr>
                </a:gs>
                <a:gs pos="91000">
                  <a:schemeClr val="accent4"/>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7" name="Group 36"/>
          <p:cNvGrpSpPr/>
          <p:nvPr/>
        </p:nvGrpSpPr>
        <p:grpSpPr>
          <a:xfrm>
            <a:off x="9552434" y="893545"/>
            <a:ext cx="2588640" cy="1647535"/>
            <a:chOff x="5716901" y="1839364"/>
            <a:chExt cx="1844213" cy="1127014"/>
          </a:xfrm>
        </p:grpSpPr>
        <p:sp>
          <p:nvSpPr>
            <p:cNvPr id="38" name="Rectangle 3"/>
            <p:cNvSpPr/>
            <p:nvPr/>
          </p:nvSpPr>
          <p:spPr>
            <a:xfrm>
              <a:off x="5766353" y="2065986"/>
              <a:ext cx="1168331" cy="900392"/>
            </a:xfrm>
            <a:custGeom>
              <a:avLst/>
              <a:gdLst>
                <a:gd name="connsiteX0" fmla="*/ 0 w 1168400"/>
                <a:gd name="connsiteY0" fmla="*/ 0 h 643467"/>
                <a:gd name="connsiteX1" fmla="*/ 1168400 w 1168400"/>
                <a:gd name="connsiteY1" fmla="*/ 0 h 643467"/>
                <a:gd name="connsiteX2" fmla="*/ 1168400 w 1168400"/>
                <a:gd name="connsiteY2" fmla="*/ 643467 h 643467"/>
                <a:gd name="connsiteX3" fmla="*/ 0 w 1168400"/>
                <a:gd name="connsiteY3" fmla="*/ 643467 h 643467"/>
                <a:gd name="connsiteX4" fmla="*/ 0 w 1168400"/>
                <a:gd name="connsiteY4" fmla="*/ 0 h 643467"/>
                <a:gd name="connsiteX0-1" fmla="*/ 0 w 1168400"/>
                <a:gd name="connsiteY0-2" fmla="*/ 0 h 643467"/>
                <a:gd name="connsiteX1-3" fmla="*/ 1168400 w 1168400"/>
                <a:gd name="connsiteY1-4" fmla="*/ 0 h 643467"/>
                <a:gd name="connsiteX2-5" fmla="*/ 1168400 w 1168400"/>
                <a:gd name="connsiteY2-6" fmla="*/ 643467 h 643467"/>
                <a:gd name="connsiteX3-7" fmla="*/ 8164 w 1168400"/>
                <a:gd name="connsiteY3-8" fmla="*/ 447524 h 643467"/>
                <a:gd name="connsiteX4-9" fmla="*/ 0 w 1168400"/>
                <a:gd name="connsiteY4-10" fmla="*/ 0 h 643467"/>
                <a:gd name="connsiteX0-11" fmla="*/ 0 w 1168400"/>
                <a:gd name="connsiteY0-12" fmla="*/ 0 h 953710"/>
                <a:gd name="connsiteX1-13" fmla="*/ 1168400 w 1168400"/>
                <a:gd name="connsiteY1-14" fmla="*/ 0 h 953710"/>
                <a:gd name="connsiteX2-15" fmla="*/ 1160236 w 1168400"/>
                <a:gd name="connsiteY2-16" fmla="*/ 953710 h 953710"/>
                <a:gd name="connsiteX3-17" fmla="*/ 8164 w 1168400"/>
                <a:gd name="connsiteY3-18" fmla="*/ 447524 h 953710"/>
                <a:gd name="connsiteX4-19" fmla="*/ 0 w 1168400"/>
                <a:gd name="connsiteY4-20" fmla="*/ 0 h 953710"/>
                <a:gd name="connsiteX0-21" fmla="*/ 0 w 1168400"/>
                <a:gd name="connsiteY0-22" fmla="*/ 0 h 953710"/>
                <a:gd name="connsiteX1-23" fmla="*/ 1168400 w 1168400"/>
                <a:gd name="connsiteY1-24" fmla="*/ 506185 h 953710"/>
                <a:gd name="connsiteX2-25" fmla="*/ 1160236 w 1168400"/>
                <a:gd name="connsiteY2-26" fmla="*/ 953710 h 953710"/>
                <a:gd name="connsiteX3-27" fmla="*/ 8164 w 1168400"/>
                <a:gd name="connsiteY3-28" fmla="*/ 447524 h 953710"/>
                <a:gd name="connsiteX4-29" fmla="*/ 0 w 1168400"/>
                <a:gd name="connsiteY4-30" fmla="*/ 0 h 953710"/>
                <a:gd name="connsiteX0-31" fmla="*/ 0 w 1168400"/>
                <a:gd name="connsiteY0-32" fmla="*/ 0 h 953710"/>
                <a:gd name="connsiteX1-33" fmla="*/ 1168400 w 1168400"/>
                <a:gd name="connsiteY1-34" fmla="*/ 587828 h 953710"/>
                <a:gd name="connsiteX2-35" fmla="*/ 1160236 w 1168400"/>
                <a:gd name="connsiteY2-36" fmla="*/ 953710 h 953710"/>
                <a:gd name="connsiteX3-37" fmla="*/ 8164 w 1168400"/>
                <a:gd name="connsiteY3-38" fmla="*/ 447524 h 953710"/>
                <a:gd name="connsiteX4-39" fmla="*/ 0 w 1168400"/>
                <a:gd name="connsiteY4-40" fmla="*/ 0 h 953710"/>
                <a:gd name="connsiteX0-41" fmla="*/ 0 w 1168400"/>
                <a:gd name="connsiteY0-42" fmla="*/ 0 h 953710"/>
                <a:gd name="connsiteX1-43" fmla="*/ 1168400 w 1168400"/>
                <a:gd name="connsiteY1-44" fmla="*/ 555171 h 953710"/>
                <a:gd name="connsiteX2-45" fmla="*/ 1160236 w 1168400"/>
                <a:gd name="connsiteY2-46" fmla="*/ 953710 h 953710"/>
                <a:gd name="connsiteX3-47" fmla="*/ 8164 w 1168400"/>
                <a:gd name="connsiteY3-48" fmla="*/ 447524 h 953710"/>
                <a:gd name="connsiteX4-49" fmla="*/ 0 w 1168400"/>
                <a:gd name="connsiteY4-50" fmla="*/ 0 h 953710"/>
                <a:gd name="connsiteX0-51" fmla="*/ 0 w 1168400"/>
                <a:gd name="connsiteY0-52" fmla="*/ 0 h 953710"/>
                <a:gd name="connsiteX1-53" fmla="*/ 1168400 w 1168400"/>
                <a:gd name="connsiteY1-54" fmla="*/ 581804 h 953710"/>
                <a:gd name="connsiteX2-55" fmla="*/ 1160236 w 1168400"/>
                <a:gd name="connsiteY2-56" fmla="*/ 953710 h 953710"/>
                <a:gd name="connsiteX3-57" fmla="*/ 8164 w 1168400"/>
                <a:gd name="connsiteY3-58" fmla="*/ 447524 h 953710"/>
                <a:gd name="connsiteX4-59" fmla="*/ 0 w 1168400"/>
                <a:gd name="connsiteY4-60" fmla="*/ 0 h 953710"/>
                <a:gd name="connsiteX0-61" fmla="*/ 0 w 1168400"/>
                <a:gd name="connsiteY0-62" fmla="*/ 0 h 918200"/>
                <a:gd name="connsiteX1-63" fmla="*/ 1168400 w 1168400"/>
                <a:gd name="connsiteY1-64" fmla="*/ 546294 h 918200"/>
                <a:gd name="connsiteX2-65" fmla="*/ 1160236 w 1168400"/>
                <a:gd name="connsiteY2-66" fmla="*/ 918200 h 918200"/>
                <a:gd name="connsiteX3-67" fmla="*/ 8164 w 1168400"/>
                <a:gd name="connsiteY3-68" fmla="*/ 412014 h 918200"/>
                <a:gd name="connsiteX4-69" fmla="*/ 0 w 1168400"/>
                <a:gd name="connsiteY4-70" fmla="*/ 0 h 918200"/>
                <a:gd name="connsiteX0-71" fmla="*/ 0 w 1168400"/>
                <a:gd name="connsiteY0-72" fmla="*/ 0 h 900445"/>
                <a:gd name="connsiteX1-73" fmla="*/ 1168400 w 1168400"/>
                <a:gd name="connsiteY1-74" fmla="*/ 528539 h 900445"/>
                <a:gd name="connsiteX2-75" fmla="*/ 1160236 w 1168400"/>
                <a:gd name="connsiteY2-76" fmla="*/ 900445 h 900445"/>
                <a:gd name="connsiteX3-77" fmla="*/ 8164 w 1168400"/>
                <a:gd name="connsiteY3-78" fmla="*/ 394259 h 900445"/>
                <a:gd name="connsiteX4-79" fmla="*/ 0 w 1168400"/>
                <a:gd name="connsiteY4-80" fmla="*/ 0 h 9004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68400" h="900445">
                  <a:moveTo>
                    <a:pt x="0" y="0"/>
                  </a:moveTo>
                  <a:lnTo>
                    <a:pt x="1168400" y="528539"/>
                  </a:lnTo>
                  <a:cubicBezTo>
                    <a:pt x="1165679" y="846442"/>
                    <a:pt x="1162957" y="582542"/>
                    <a:pt x="1160236" y="900445"/>
                  </a:cubicBezTo>
                  <a:lnTo>
                    <a:pt x="8164" y="394259"/>
                  </a:ln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Parallelogram 38"/>
            <p:cNvSpPr/>
            <p:nvPr/>
          </p:nvSpPr>
          <p:spPr>
            <a:xfrm rot="1479225">
              <a:off x="5840349" y="1839364"/>
              <a:ext cx="1720765" cy="540707"/>
            </a:xfrm>
            <a:prstGeom prst="parallelogram">
              <a:avLst>
                <a:gd name="adj" fmla="val 86489"/>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Freeform: Shape 29"/>
            <p:cNvSpPr/>
            <p:nvPr/>
          </p:nvSpPr>
          <p:spPr>
            <a:xfrm rot="17630895">
              <a:off x="6302496" y="1646885"/>
              <a:ext cx="120930" cy="1292119"/>
            </a:xfrm>
            <a:custGeom>
              <a:avLst/>
              <a:gdLst>
                <a:gd name="connsiteX0" fmla="*/ 116186 w 120938"/>
                <a:gd name="connsiteY0" fmla="*/ 36932 h 1291063"/>
                <a:gd name="connsiteX1" fmla="*/ 120938 w 120938"/>
                <a:gd name="connsiteY1" fmla="*/ 60469 h 1291063"/>
                <a:gd name="connsiteX2" fmla="*/ 120938 w 120938"/>
                <a:gd name="connsiteY2" fmla="*/ 1247820 h 1291063"/>
                <a:gd name="connsiteX3" fmla="*/ 103227 w 120938"/>
                <a:gd name="connsiteY3" fmla="*/ 1290578 h 1291063"/>
                <a:gd name="connsiteX4" fmla="*/ 102057 w 120938"/>
                <a:gd name="connsiteY4" fmla="*/ 1291063 h 1291063"/>
                <a:gd name="connsiteX5" fmla="*/ 101610 w 120938"/>
                <a:gd name="connsiteY5" fmla="*/ 1290400 h 1291063"/>
                <a:gd name="connsiteX6" fmla="*/ 58852 w 120938"/>
                <a:gd name="connsiteY6" fmla="*/ 1272689 h 1291063"/>
                <a:gd name="connsiteX7" fmla="*/ 17264 w 120938"/>
                <a:gd name="connsiteY7" fmla="*/ 1289915 h 1291063"/>
                <a:gd name="connsiteX8" fmla="*/ 4752 w 120938"/>
                <a:gd name="connsiteY8" fmla="*/ 1271357 h 1291063"/>
                <a:gd name="connsiteX9" fmla="*/ 0 w 120938"/>
                <a:gd name="connsiteY9" fmla="*/ 1247820 h 1291063"/>
                <a:gd name="connsiteX10" fmla="*/ 0 w 120938"/>
                <a:gd name="connsiteY10" fmla="*/ 60469 h 1291063"/>
                <a:gd name="connsiteX11" fmla="*/ 60469 w 120938"/>
                <a:gd name="connsiteY11" fmla="*/ 0 h 1291063"/>
                <a:gd name="connsiteX12" fmla="*/ 116186 w 120938"/>
                <a:gd name="connsiteY12" fmla="*/ 36932 h 1291063"/>
                <a:gd name="connsiteX0-1" fmla="*/ 116186 w 120938"/>
                <a:gd name="connsiteY0-2" fmla="*/ 36932 h 1291063"/>
                <a:gd name="connsiteX1-3" fmla="*/ 120938 w 120938"/>
                <a:gd name="connsiteY1-4" fmla="*/ 60469 h 1291063"/>
                <a:gd name="connsiteX2-5" fmla="*/ 120938 w 120938"/>
                <a:gd name="connsiteY2-6" fmla="*/ 1247820 h 1291063"/>
                <a:gd name="connsiteX3-7" fmla="*/ 103227 w 120938"/>
                <a:gd name="connsiteY3-8" fmla="*/ 1290578 h 1291063"/>
                <a:gd name="connsiteX4-9" fmla="*/ 102057 w 120938"/>
                <a:gd name="connsiteY4-10" fmla="*/ 1291063 h 1291063"/>
                <a:gd name="connsiteX5-11" fmla="*/ 101610 w 120938"/>
                <a:gd name="connsiteY5-12" fmla="*/ 1290400 h 1291063"/>
                <a:gd name="connsiteX6-13" fmla="*/ 58852 w 120938"/>
                <a:gd name="connsiteY6-14" fmla="*/ 1272689 h 1291063"/>
                <a:gd name="connsiteX7-15" fmla="*/ 4752 w 120938"/>
                <a:gd name="connsiteY7-16" fmla="*/ 1271357 h 1291063"/>
                <a:gd name="connsiteX8-17" fmla="*/ 0 w 120938"/>
                <a:gd name="connsiteY8-18" fmla="*/ 1247820 h 1291063"/>
                <a:gd name="connsiteX9-19" fmla="*/ 0 w 120938"/>
                <a:gd name="connsiteY9-20" fmla="*/ 60469 h 1291063"/>
                <a:gd name="connsiteX10-21" fmla="*/ 60469 w 120938"/>
                <a:gd name="connsiteY10-22" fmla="*/ 0 h 1291063"/>
                <a:gd name="connsiteX11-23" fmla="*/ 116186 w 120938"/>
                <a:gd name="connsiteY11-24" fmla="*/ 36932 h 1291063"/>
                <a:gd name="connsiteX0-25" fmla="*/ 116186 w 120938"/>
                <a:gd name="connsiteY0-26" fmla="*/ 36932 h 1291063"/>
                <a:gd name="connsiteX1-27" fmla="*/ 120938 w 120938"/>
                <a:gd name="connsiteY1-28" fmla="*/ 60469 h 1291063"/>
                <a:gd name="connsiteX2-29" fmla="*/ 120938 w 120938"/>
                <a:gd name="connsiteY2-30" fmla="*/ 1247820 h 1291063"/>
                <a:gd name="connsiteX3-31" fmla="*/ 103227 w 120938"/>
                <a:gd name="connsiteY3-32" fmla="*/ 1290578 h 1291063"/>
                <a:gd name="connsiteX4-33" fmla="*/ 102057 w 120938"/>
                <a:gd name="connsiteY4-34" fmla="*/ 1291063 h 1291063"/>
                <a:gd name="connsiteX5-35" fmla="*/ 101610 w 120938"/>
                <a:gd name="connsiteY5-36" fmla="*/ 1290400 h 1291063"/>
                <a:gd name="connsiteX6-37" fmla="*/ 58852 w 120938"/>
                <a:gd name="connsiteY6-38" fmla="*/ 1272689 h 1291063"/>
                <a:gd name="connsiteX7-39" fmla="*/ 9314 w 120938"/>
                <a:gd name="connsiteY7-40" fmla="*/ 1287565 h 1291063"/>
                <a:gd name="connsiteX8-41" fmla="*/ 0 w 120938"/>
                <a:gd name="connsiteY8-42" fmla="*/ 1247820 h 1291063"/>
                <a:gd name="connsiteX9-43" fmla="*/ 0 w 120938"/>
                <a:gd name="connsiteY9-44" fmla="*/ 60469 h 1291063"/>
                <a:gd name="connsiteX10-45" fmla="*/ 60469 w 120938"/>
                <a:gd name="connsiteY10-46" fmla="*/ 0 h 1291063"/>
                <a:gd name="connsiteX11-47" fmla="*/ 116186 w 120938"/>
                <a:gd name="connsiteY11-48" fmla="*/ 36932 h 1291063"/>
                <a:gd name="connsiteX0-49" fmla="*/ 116186 w 120938"/>
                <a:gd name="connsiteY0-50" fmla="*/ 36932 h 1291063"/>
                <a:gd name="connsiteX1-51" fmla="*/ 120938 w 120938"/>
                <a:gd name="connsiteY1-52" fmla="*/ 60469 h 1291063"/>
                <a:gd name="connsiteX2-53" fmla="*/ 120938 w 120938"/>
                <a:gd name="connsiteY2-54" fmla="*/ 1247820 h 1291063"/>
                <a:gd name="connsiteX3-55" fmla="*/ 103227 w 120938"/>
                <a:gd name="connsiteY3-56" fmla="*/ 1290578 h 1291063"/>
                <a:gd name="connsiteX4-57" fmla="*/ 102057 w 120938"/>
                <a:gd name="connsiteY4-58" fmla="*/ 1291063 h 1291063"/>
                <a:gd name="connsiteX5-59" fmla="*/ 107181 w 120938"/>
                <a:gd name="connsiteY5-60" fmla="*/ 1285335 h 1291063"/>
                <a:gd name="connsiteX6-61" fmla="*/ 58852 w 120938"/>
                <a:gd name="connsiteY6-62" fmla="*/ 1272689 h 1291063"/>
                <a:gd name="connsiteX7-63" fmla="*/ 9314 w 120938"/>
                <a:gd name="connsiteY7-64" fmla="*/ 1287565 h 1291063"/>
                <a:gd name="connsiteX8-65" fmla="*/ 0 w 120938"/>
                <a:gd name="connsiteY8-66" fmla="*/ 1247820 h 1291063"/>
                <a:gd name="connsiteX9-67" fmla="*/ 0 w 120938"/>
                <a:gd name="connsiteY9-68" fmla="*/ 60469 h 1291063"/>
                <a:gd name="connsiteX10-69" fmla="*/ 60469 w 120938"/>
                <a:gd name="connsiteY10-70" fmla="*/ 0 h 1291063"/>
                <a:gd name="connsiteX11-71" fmla="*/ 116186 w 120938"/>
                <a:gd name="connsiteY11-72" fmla="*/ 36932 h 1291063"/>
                <a:gd name="connsiteX0-73" fmla="*/ 116186 w 120938"/>
                <a:gd name="connsiteY0-74" fmla="*/ 36932 h 1291667"/>
                <a:gd name="connsiteX1-75" fmla="*/ 120938 w 120938"/>
                <a:gd name="connsiteY1-76" fmla="*/ 60469 h 1291667"/>
                <a:gd name="connsiteX2-77" fmla="*/ 120938 w 120938"/>
                <a:gd name="connsiteY2-78" fmla="*/ 1247820 h 1291667"/>
                <a:gd name="connsiteX3-79" fmla="*/ 103227 w 120938"/>
                <a:gd name="connsiteY3-80" fmla="*/ 1290578 h 1291667"/>
                <a:gd name="connsiteX4-81" fmla="*/ 102057 w 120938"/>
                <a:gd name="connsiteY4-82" fmla="*/ 1291063 h 1291667"/>
                <a:gd name="connsiteX5-83" fmla="*/ 107181 w 120938"/>
                <a:gd name="connsiteY5-84" fmla="*/ 1285335 h 1291667"/>
                <a:gd name="connsiteX6-85" fmla="*/ 58852 w 120938"/>
                <a:gd name="connsiteY6-86" fmla="*/ 1272689 h 1291667"/>
                <a:gd name="connsiteX7-87" fmla="*/ 5921 w 120938"/>
                <a:gd name="connsiteY7-88" fmla="*/ 1291667 h 1291667"/>
                <a:gd name="connsiteX8-89" fmla="*/ 0 w 120938"/>
                <a:gd name="connsiteY8-90" fmla="*/ 1247820 h 1291667"/>
                <a:gd name="connsiteX9-91" fmla="*/ 0 w 120938"/>
                <a:gd name="connsiteY9-92" fmla="*/ 60469 h 1291667"/>
                <a:gd name="connsiteX10-93" fmla="*/ 60469 w 120938"/>
                <a:gd name="connsiteY10-94" fmla="*/ 0 h 1291667"/>
                <a:gd name="connsiteX11-95" fmla="*/ 116186 w 120938"/>
                <a:gd name="connsiteY11-96" fmla="*/ 36932 h 1291667"/>
                <a:gd name="connsiteX0-97" fmla="*/ 116186 w 120938"/>
                <a:gd name="connsiteY0-98" fmla="*/ 36932 h 1291667"/>
                <a:gd name="connsiteX1-99" fmla="*/ 120938 w 120938"/>
                <a:gd name="connsiteY1-100" fmla="*/ 60469 h 1291667"/>
                <a:gd name="connsiteX2-101" fmla="*/ 120938 w 120938"/>
                <a:gd name="connsiteY2-102" fmla="*/ 1247820 h 1291667"/>
                <a:gd name="connsiteX3-103" fmla="*/ 103227 w 120938"/>
                <a:gd name="connsiteY3-104" fmla="*/ 1290578 h 1291667"/>
                <a:gd name="connsiteX4-105" fmla="*/ 102057 w 120938"/>
                <a:gd name="connsiteY4-106" fmla="*/ 1291063 h 1291667"/>
                <a:gd name="connsiteX5-107" fmla="*/ 58852 w 120938"/>
                <a:gd name="connsiteY5-108" fmla="*/ 1272689 h 1291667"/>
                <a:gd name="connsiteX6-109" fmla="*/ 5921 w 120938"/>
                <a:gd name="connsiteY6-110" fmla="*/ 1291667 h 1291667"/>
                <a:gd name="connsiteX7-111" fmla="*/ 0 w 120938"/>
                <a:gd name="connsiteY7-112" fmla="*/ 1247820 h 1291667"/>
                <a:gd name="connsiteX8-113" fmla="*/ 0 w 120938"/>
                <a:gd name="connsiteY8-114" fmla="*/ 60469 h 1291667"/>
                <a:gd name="connsiteX9-115" fmla="*/ 60469 w 120938"/>
                <a:gd name="connsiteY9-116" fmla="*/ 0 h 1291667"/>
                <a:gd name="connsiteX10-117" fmla="*/ 116186 w 120938"/>
                <a:gd name="connsiteY10-118" fmla="*/ 36932 h 1291667"/>
                <a:gd name="connsiteX0-119" fmla="*/ 116186 w 120938"/>
                <a:gd name="connsiteY0-120" fmla="*/ 36932 h 1292166"/>
                <a:gd name="connsiteX1-121" fmla="*/ 120938 w 120938"/>
                <a:gd name="connsiteY1-122" fmla="*/ 60469 h 1292166"/>
                <a:gd name="connsiteX2-123" fmla="*/ 120938 w 120938"/>
                <a:gd name="connsiteY2-124" fmla="*/ 1247820 h 1292166"/>
                <a:gd name="connsiteX3-125" fmla="*/ 103227 w 120938"/>
                <a:gd name="connsiteY3-126" fmla="*/ 1290578 h 1292166"/>
                <a:gd name="connsiteX4-127" fmla="*/ 102057 w 120938"/>
                <a:gd name="connsiteY4-128" fmla="*/ 1291063 h 1292166"/>
                <a:gd name="connsiteX5-129" fmla="*/ 58852 w 120938"/>
                <a:gd name="connsiteY5-130" fmla="*/ 1272689 h 1292166"/>
                <a:gd name="connsiteX6-131" fmla="*/ 5921 w 120938"/>
                <a:gd name="connsiteY6-132" fmla="*/ 1291667 h 1292166"/>
                <a:gd name="connsiteX7-133" fmla="*/ 0 w 120938"/>
                <a:gd name="connsiteY7-134" fmla="*/ 1247820 h 1292166"/>
                <a:gd name="connsiteX8-135" fmla="*/ 0 w 120938"/>
                <a:gd name="connsiteY8-136" fmla="*/ 60469 h 1292166"/>
                <a:gd name="connsiteX9-137" fmla="*/ 60469 w 120938"/>
                <a:gd name="connsiteY9-138" fmla="*/ 0 h 1292166"/>
                <a:gd name="connsiteX10-139" fmla="*/ 116186 w 120938"/>
                <a:gd name="connsiteY10-140" fmla="*/ 36932 h 1292166"/>
                <a:gd name="connsiteX0-141" fmla="*/ 116186 w 120938"/>
                <a:gd name="connsiteY0-142" fmla="*/ 36932 h 1292194"/>
                <a:gd name="connsiteX1-143" fmla="*/ 120938 w 120938"/>
                <a:gd name="connsiteY1-144" fmla="*/ 60469 h 1292194"/>
                <a:gd name="connsiteX2-145" fmla="*/ 120938 w 120938"/>
                <a:gd name="connsiteY2-146" fmla="*/ 1247820 h 1292194"/>
                <a:gd name="connsiteX3-147" fmla="*/ 103227 w 120938"/>
                <a:gd name="connsiteY3-148" fmla="*/ 1290578 h 1292194"/>
                <a:gd name="connsiteX4-149" fmla="*/ 103524 w 120938"/>
                <a:gd name="connsiteY4-150" fmla="*/ 1282604 h 1292194"/>
                <a:gd name="connsiteX5-151" fmla="*/ 58852 w 120938"/>
                <a:gd name="connsiteY5-152" fmla="*/ 1272689 h 1292194"/>
                <a:gd name="connsiteX6-153" fmla="*/ 5921 w 120938"/>
                <a:gd name="connsiteY6-154" fmla="*/ 1291667 h 1292194"/>
                <a:gd name="connsiteX7-155" fmla="*/ 0 w 120938"/>
                <a:gd name="connsiteY7-156" fmla="*/ 1247820 h 1292194"/>
                <a:gd name="connsiteX8-157" fmla="*/ 0 w 120938"/>
                <a:gd name="connsiteY8-158" fmla="*/ 60469 h 1292194"/>
                <a:gd name="connsiteX9-159" fmla="*/ 60469 w 120938"/>
                <a:gd name="connsiteY9-160" fmla="*/ 0 h 1292194"/>
                <a:gd name="connsiteX10-161" fmla="*/ 116186 w 120938"/>
                <a:gd name="connsiteY10-162" fmla="*/ 36932 h 1292194"/>
                <a:gd name="connsiteX0-163" fmla="*/ 116186 w 120938"/>
                <a:gd name="connsiteY0-164" fmla="*/ 36932 h 1292194"/>
                <a:gd name="connsiteX1-165" fmla="*/ 120938 w 120938"/>
                <a:gd name="connsiteY1-166" fmla="*/ 60469 h 1292194"/>
                <a:gd name="connsiteX2-167" fmla="*/ 120938 w 120938"/>
                <a:gd name="connsiteY2-168" fmla="*/ 1247820 h 1292194"/>
                <a:gd name="connsiteX3-169" fmla="*/ 103227 w 120938"/>
                <a:gd name="connsiteY3-170" fmla="*/ 1290578 h 1292194"/>
                <a:gd name="connsiteX4-171" fmla="*/ 58852 w 120938"/>
                <a:gd name="connsiteY4-172" fmla="*/ 1272689 h 1292194"/>
                <a:gd name="connsiteX5-173" fmla="*/ 5921 w 120938"/>
                <a:gd name="connsiteY5-174" fmla="*/ 1291667 h 1292194"/>
                <a:gd name="connsiteX6-175" fmla="*/ 0 w 120938"/>
                <a:gd name="connsiteY6-176" fmla="*/ 1247820 h 1292194"/>
                <a:gd name="connsiteX7-177" fmla="*/ 0 w 120938"/>
                <a:gd name="connsiteY7-178" fmla="*/ 60469 h 1292194"/>
                <a:gd name="connsiteX8-179" fmla="*/ 60469 w 120938"/>
                <a:gd name="connsiteY8-180" fmla="*/ 0 h 1292194"/>
                <a:gd name="connsiteX9-181" fmla="*/ 116186 w 120938"/>
                <a:gd name="connsiteY9-182" fmla="*/ 36932 h 1292194"/>
                <a:gd name="connsiteX0-183" fmla="*/ 116186 w 120938"/>
                <a:gd name="connsiteY0-184" fmla="*/ 36932 h 1292181"/>
                <a:gd name="connsiteX1-185" fmla="*/ 120938 w 120938"/>
                <a:gd name="connsiteY1-186" fmla="*/ 60469 h 1292181"/>
                <a:gd name="connsiteX2-187" fmla="*/ 120938 w 120938"/>
                <a:gd name="connsiteY2-188" fmla="*/ 1247820 h 1292181"/>
                <a:gd name="connsiteX3-189" fmla="*/ 106620 w 120938"/>
                <a:gd name="connsiteY3-190" fmla="*/ 1286475 h 1292181"/>
                <a:gd name="connsiteX4-191" fmla="*/ 58852 w 120938"/>
                <a:gd name="connsiteY4-192" fmla="*/ 1272689 h 1292181"/>
                <a:gd name="connsiteX5-193" fmla="*/ 5921 w 120938"/>
                <a:gd name="connsiteY5-194" fmla="*/ 1291667 h 1292181"/>
                <a:gd name="connsiteX6-195" fmla="*/ 0 w 120938"/>
                <a:gd name="connsiteY6-196" fmla="*/ 1247820 h 1292181"/>
                <a:gd name="connsiteX7-197" fmla="*/ 0 w 120938"/>
                <a:gd name="connsiteY7-198" fmla="*/ 60469 h 1292181"/>
                <a:gd name="connsiteX8-199" fmla="*/ 60469 w 120938"/>
                <a:gd name="connsiteY8-200" fmla="*/ 0 h 1292181"/>
                <a:gd name="connsiteX9-201" fmla="*/ 116186 w 120938"/>
                <a:gd name="connsiteY9-202" fmla="*/ 36932 h 1292181"/>
                <a:gd name="connsiteX0-203" fmla="*/ 116186 w 120938"/>
                <a:gd name="connsiteY0-204" fmla="*/ 36932 h 1292195"/>
                <a:gd name="connsiteX1-205" fmla="*/ 120938 w 120938"/>
                <a:gd name="connsiteY1-206" fmla="*/ 60469 h 1292195"/>
                <a:gd name="connsiteX2-207" fmla="*/ 120938 w 120938"/>
                <a:gd name="connsiteY2-208" fmla="*/ 1247820 h 1292195"/>
                <a:gd name="connsiteX3-209" fmla="*/ 104694 w 120938"/>
                <a:gd name="connsiteY3-210" fmla="*/ 1282120 h 1292195"/>
                <a:gd name="connsiteX4-211" fmla="*/ 58852 w 120938"/>
                <a:gd name="connsiteY4-212" fmla="*/ 1272689 h 1292195"/>
                <a:gd name="connsiteX5-213" fmla="*/ 5921 w 120938"/>
                <a:gd name="connsiteY5-214" fmla="*/ 1291667 h 1292195"/>
                <a:gd name="connsiteX6-215" fmla="*/ 0 w 120938"/>
                <a:gd name="connsiteY6-216" fmla="*/ 1247820 h 1292195"/>
                <a:gd name="connsiteX7-217" fmla="*/ 0 w 120938"/>
                <a:gd name="connsiteY7-218" fmla="*/ 60469 h 1292195"/>
                <a:gd name="connsiteX8-219" fmla="*/ 60469 w 120938"/>
                <a:gd name="connsiteY8-220" fmla="*/ 0 h 1292195"/>
                <a:gd name="connsiteX9-221" fmla="*/ 116186 w 120938"/>
                <a:gd name="connsiteY9-222" fmla="*/ 36932 h 1292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0938" h="1292195">
                  <a:moveTo>
                    <a:pt x="116186" y="36932"/>
                  </a:moveTo>
                  <a:cubicBezTo>
                    <a:pt x="119246" y="44166"/>
                    <a:pt x="120938" y="52120"/>
                    <a:pt x="120938" y="60469"/>
                  </a:cubicBezTo>
                  <a:lnTo>
                    <a:pt x="120938" y="1247820"/>
                  </a:lnTo>
                  <a:cubicBezTo>
                    <a:pt x="120938" y="1264518"/>
                    <a:pt x="115637" y="1271177"/>
                    <a:pt x="104694" y="1282120"/>
                  </a:cubicBezTo>
                  <a:cubicBezTo>
                    <a:pt x="88771" y="1277525"/>
                    <a:pt x="75314" y="1271098"/>
                    <a:pt x="58852" y="1272689"/>
                  </a:cubicBezTo>
                  <a:cubicBezTo>
                    <a:pt x="42390" y="1274280"/>
                    <a:pt x="15730" y="1295812"/>
                    <a:pt x="5921" y="1291667"/>
                  </a:cubicBezTo>
                  <a:cubicBezTo>
                    <a:pt x="2861" y="1284433"/>
                    <a:pt x="0" y="1256169"/>
                    <a:pt x="0" y="1247820"/>
                  </a:cubicBezTo>
                  <a:lnTo>
                    <a:pt x="0" y="60469"/>
                  </a:lnTo>
                  <a:cubicBezTo>
                    <a:pt x="0" y="27073"/>
                    <a:pt x="27073" y="0"/>
                    <a:pt x="60469" y="0"/>
                  </a:cubicBezTo>
                  <a:cubicBezTo>
                    <a:pt x="85516" y="0"/>
                    <a:pt x="107006" y="15229"/>
                    <a:pt x="116186" y="36932"/>
                  </a:cubicBezTo>
                  <a:close/>
                </a:path>
              </a:pathLst>
            </a:custGeom>
            <a:gradFill flip="none" rotWithShape="1">
              <a:gsLst>
                <a:gs pos="10000">
                  <a:schemeClr val="accent5"/>
                </a:gs>
                <a:gs pos="52000">
                  <a:schemeClr val="accent5">
                    <a:lumMod val="60000"/>
                    <a:lumOff val="40000"/>
                  </a:schemeClr>
                </a:gs>
                <a:gs pos="91000">
                  <a:schemeClr val="accent5"/>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42" name="TextBox 41"/>
          <p:cNvSpPr txBox="1"/>
          <p:nvPr/>
        </p:nvSpPr>
        <p:spPr>
          <a:xfrm rot="753095">
            <a:off x="6644976" y="5129476"/>
            <a:ext cx="659155" cy="830997"/>
          </a:xfrm>
          <a:prstGeom prst="rect">
            <a:avLst/>
          </a:prstGeom>
          <a:noFill/>
          <a:scene3d>
            <a:camera prst="orthographicFront">
              <a:rot lat="19628285" lon="2626275" rev="19143321"/>
            </a:camera>
            <a:lightRig rig="threePt" dir="t"/>
          </a:scene3d>
        </p:spPr>
        <p:txBody>
          <a:bodyPr wrap="none" rtlCol="0">
            <a:spAutoFit/>
          </a:bodyPr>
          <a:lstStyle/>
          <a:p>
            <a:pPr algn="ctr"/>
            <a: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01</a:t>
            </a:r>
            <a:b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STEP</a:t>
            </a:r>
            <a:endPar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TextBox 42"/>
          <p:cNvSpPr txBox="1"/>
          <p:nvPr/>
        </p:nvSpPr>
        <p:spPr>
          <a:xfrm rot="753095">
            <a:off x="7704443" y="4142641"/>
            <a:ext cx="659155" cy="830997"/>
          </a:xfrm>
          <a:prstGeom prst="rect">
            <a:avLst/>
          </a:prstGeom>
          <a:noFill/>
          <a:scene3d>
            <a:camera prst="orthographicFront">
              <a:rot lat="19628285" lon="2626275" rev="19143321"/>
            </a:camera>
            <a:lightRig rig="threePt" dir="t"/>
          </a:scene3d>
        </p:spPr>
        <p:txBody>
          <a:bodyPr wrap="none" rtlCol="0">
            <a:spAutoFit/>
          </a:bodyPr>
          <a:lstStyle/>
          <a:p>
            <a:pPr algn="ctr"/>
            <a: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02</a:t>
            </a:r>
            <a:b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STEP</a:t>
            </a:r>
            <a:endPar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TextBox 43"/>
          <p:cNvSpPr txBox="1"/>
          <p:nvPr/>
        </p:nvSpPr>
        <p:spPr>
          <a:xfrm rot="753095">
            <a:off x="8603603" y="3066624"/>
            <a:ext cx="659155" cy="830997"/>
          </a:xfrm>
          <a:prstGeom prst="rect">
            <a:avLst/>
          </a:prstGeom>
          <a:noFill/>
          <a:scene3d>
            <a:camera prst="orthographicFront">
              <a:rot lat="19628285" lon="2626275" rev="19143321"/>
            </a:camera>
            <a:lightRig rig="threePt" dir="t"/>
          </a:scene3d>
        </p:spPr>
        <p:txBody>
          <a:bodyPr wrap="none" rtlCol="0">
            <a:spAutoFit/>
          </a:bodyPr>
          <a:lstStyle/>
          <a:p>
            <a:pPr algn="ctr"/>
            <a: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03</a:t>
            </a:r>
            <a:b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STEP</a:t>
            </a:r>
            <a:endPar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TextBox 44"/>
          <p:cNvSpPr txBox="1"/>
          <p:nvPr/>
        </p:nvSpPr>
        <p:spPr>
          <a:xfrm rot="753095">
            <a:off x="9499541" y="1921062"/>
            <a:ext cx="659155" cy="830997"/>
          </a:xfrm>
          <a:prstGeom prst="rect">
            <a:avLst/>
          </a:prstGeom>
          <a:noFill/>
          <a:scene3d>
            <a:camera prst="orthographicFront">
              <a:rot lat="19628285" lon="2626275" rev="19143321"/>
            </a:camera>
            <a:lightRig rig="threePt" dir="t"/>
          </a:scene3d>
        </p:spPr>
        <p:txBody>
          <a:bodyPr wrap="none" rtlCol="0">
            <a:spAutoFit/>
          </a:bodyPr>
          <a:lstStyle/>
          <a:p>
            <a:pPr algn="ctr"/>
            <a: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04</a:t>
            </a:r>
            <a:b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STEP</a:t>
            </a:r>
            <a:endPar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TextBox 45"/>
          <p:cNvSpPr txBox="1"/>
          <p:nvPr/>
        </p:nvSpPr>
        <p:spPr>
          <a:xfrm rot="753095">
            <a:off x="10448650" y="843010"/>
            <a:ext cx="659155" cy="830997"/>
          </a:xfrm>
          <a:prstGeom prst="rect">
            <a:avLst/>
          </a:prstGeom>
          <a:noFill/>
          <a:scene3d>
            <a:camera prst="orthographicFront">
              <a:rot lat="19628285" lon="2626275" rev="19143321"/>
            </a:camera>
            <a:lightRig rig="threePt" dir="t"/>
          </a:scene3d>
        </p:spPr>
        <p:txBody>
          <a:bodyPr wrap="none" rtlCol="0">
            <a:spAutoFit/>
          </a:bodyPr>
          <a:lstStyle/>
          <a:p>
            <a:pPr algn="ctr"/>
            <a: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05</a:t>
            </a:r>
            <a:br>
              <a:rPr lang="en-US" sz="32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STEP</a:t>
            </a:r>
            <a:endParaRPr lang="en-US" sz="16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80" name="Group 79"/>
          <p:cNvGrpSpPr/>
          <p:nvPr/>
        </p:nvGrpSpPr>
        <p:grpSpPr>
          <a:xfrm rot="16200000">
            <a:off x="5046606" y="5180503"/>
            <a:ext cx="249865" cy="780842"/>
            <a:chOff x="19507200" y="990567"/>
            <a:chExt cx="609600" cy="1905033"/>
          </a:xfrm>
          <a:solidFill>
            <a:srgbClr val="87706B"/>
          </a:solidFill>
        </p:grpSpPr>
        <p:sp>
          <p:nvSpPr>
            <p:cNvPr id="81" name="Right Triangle 80"/>
            <p:cNvSpPr/>
            <p:nvPr/>
          </p:nvSpPr>
          <p:spPr>
            <a:xfrm rot="8100000">
              <a:off x="19507200" y="2286000"/>
              <a:ext cx="609600" cy="609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Right Triangle 81"/>
            <p:cNvSpPr/>
            <p:nvPr/>
          </p:nvSpPr>
          <p:spPr>
            <a:xfrm rot="8100000">
              <a:off x="19615620" y="1606144"/>
              <a:ext cx="392760" cy="3927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3" name="Right Triangle 82"/>
            <p:cNvSpPr/>
            <p:nvPr/>
          </p:nvSpPr>
          <p:spPr>
            <a:xfrm rot="8100000">
              <a:off x="19704237" y="990567"/>
              <a:ext cx="215526" cy="2155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84" name="Group 83"/>
          <p:cNvGrpSpPr/>
          <p:nvPr/>
        </p:nvGrpSpPr>
        <p:grpSpPr>
          <a:xfrm rot="16200000">
            <a:off x="6122706" y="4107318"/>
            <a:ext cx="249865" cy="780842"/>
            <a:chOff x="19507200" y="990567"/>
            <a:chExt cx="609600" cy="1905033"/>
          </a:xfrm>
          <a:solidFill>
            <a:srgbClr val="87706B"/>
          </a:solidFill>
        </p:grpSpPr>
        <p:sp>
          <p:nvSpPr>
            <p:cNvPr id="85" name="Right Triangle 84"/>
            <p:cNvSpPr/>
            <p:nvPr/>
          </p:nvSpPr>
          <p:spPr>
            <a:xfrm rot="8100000">
              <a:off x="19507200" y="2286000"/>
              <a:ext cx="609600" cy="609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6" name="Right Triangle 85"/>
            <p:cNvSpPr/>
            <p:nvPr/>
          </p:nvSpPr>
          <p:spPr>
            <a:xfrm rot="8100000">
              <a:off x="19615620" y="1606144"/>
              <a:ext cx="392760" cy="3927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7" name="Right Triangle 86"/>
            <p:cNvSpPr/>
            <p:nvPr/>
          </p:nvSpPr>
          <p:spPr>
            <a:xfrm rot="8100000">
              <a:off x="19704237" y="990567"/>
              <a:ext cx="215526" cy="2155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88" name="Group 87"/>
          <p:cNvGrpSpPr/>
          <p:nvPr/>
        </p:nvGrpSpPr>
        <p:grpSpPr>
          <a:xfrm rot="16200000">
            <a:off x="7108598" y="3013830"/>
            <a:ext cx="249865" cy="780842"/>
            <a:chOff x="19507200" y="990567"/>
            <a:chExt cx="609600" cy="1905033"/>
          </a:xfrm>
          <a:solidFill>
            <a:srgbClr val="87706B"/>
          </a:solidFill>
        </p:grpSpPr>
        <p:sp>
          <p:nvSpPr>
            <p:cNvPr id="89" name="Right Triangle 88"/>
            <p:cNvSpPr/>
            <p:nvPr/>
          </p:nvSpPr>
          <p:spPr>
            <a:xfrm rot="8100000">
              <a:off x="19507200" y="2286000"/>
              <a:ext cx="609600" cy="609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0" name="Right Triangle 89"/>
            <p:cNvSpPr/>
            <p:nvPr/>
          </p:nvSpPr>
          <p:spPr>
            <a:xfrm rot="8100000">
              <a:off x="19615620" y="1606144"/>
              <a:ext cx="392760" cy="3927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1" name="Right Triangle 90"/>
            <p:cNvSpPr/>
            <p:nvPr/>
          </p:nvSpPr>
          <p:spPr>
            <a:xfrm rot="8100000">
              <a:off x="19704237" y="990567"/>
              <a:ext cx="215526" cy="2155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92" name="Group 91"/>
          <p:cNvGrpSpPr/>
          <p:nvPr/>
        </p:nvGrpSpPr>
        <p:grpSpPr>
          <a:xfrm rot="16200000">
            <a:off x="8085139" y="1938000"/>
            <a:ext cx="249865" cy="780842"/>
            <a:chOff x="19507200" y="990567"/>
            <a:chExt cx="609600" cy="1905033"/>
          </a:xfrm>
          <a:solidFill>
            <a:srgbClr val="87706B"/>
          </a:solidFill>
        </p:grpSpPr>
        <p:sp>
          <p:nvSpPr>
            <p:cNvPr id="93" name="Right Triangle 92"/>
            <p:cNvSpPr/>
            <p:nvPr/>
          </p:nvSpPr>
          <p:spPr>
            <a:xfrm rot="8100000">
              <a:off x="19507200" y="2286000"/>
              <a:ext cx="609600" cy="609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4" name="Right Triangle 93"/>
            <p:cNvSpPr/>
            <p:nvPr/>
          </p:nvSpPr>
          <p:spPr>
            <a:xfrm rot="8100000">
              <a:off x="19615620" y="1606144"/>
              <a:ext cx="392760" cy="3927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5" name="Right Triangle 94"/>
            <p:cNvSpPr/>
            <p:nvPr/>
          </p:nvSpPr>
          <p:spPr>
            <a:xfrm rot="8100000">
              <a:off x="19704237" y="990567"/>
              <a:ext cx="215526" cy="2155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96" name="Group 95"/>
          <p:cNvGrpSpPr/>
          <p:nvPr/>
        </p:nvGrpSpPr>
        <p:grpSpPr>
          <a:xfrm rot="16200000">
            <a:off x="9027012" y="822078"/>
            <a:ext cx="249865" cy="780842"/>
            <a:chOff x="19507200" y="990567"/>
            <a:chExt cx="609600" cy="1905033"/>
          </a:xfrm>
          <a:solidFill>
            <a:srgbClr val="87706B"/>
          </a:solidFill>
        </p:grpSpPr>
        <p:sp>
          <p:nvSpPr>
            <p:cNvPr id="97" name="Right Triangle 96"/>
            <p:cNvSpPr/>
            <p:nvPr/>
          </p:nvSpPr>
          <p:spPr>
            <a:xfrm rot="8100000">
              <a:off x="19507200" y="2286000"/>
              <a:ext cx="609600" cy="609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8" name="Right Triangle 97"/>
            <p:cNvSpPr/>
            <p:nvPr/>
          </p:nvSpPr>
          <p:spPr>
            <a:xfrm rot="8100000">
              <a:off x="19615620" y="1606144"/>
              <a:ext cx="392760" cy="3927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9" name="Right Triangle 98"/>
            <p:cNvSpPr/>
            <p:nvPr/>
          </p:nvSpPr>
          <p:spPr>
            <a:xfrm rot="8100000">
              <a:off x="19704237" y="990567"/>
              <a:ext cx="215526" cy="2155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00" name="TextBox 99"/>
          <p:cNvSpPr txBox="1"/>
          <p:nvPr/>
        </p:nvSpPr>
        <p:spPr>
          <a:xfrm>
            <a:off x="1258784" y="5136600"/>
            <a:ext cx="3456895" cy="9402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5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1" name="TextBox 100"/>
          <p:cNvSpPr txBox="1"/>
          <p:nvPr/>
        </p:nvSpPr>
        <p:spPr>
          <a:xfrm>
            <a:off x="3669475" y="2896144"/>
            <a:ext cx="3061159" cy="9402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2" name="TextBox 101"/>
          <p:cNvSpPr txBox="1"/>
          <p:nvPr/>
        </p:nvSpPr>
        <p:spPr>
          <a:xfrm>
            <a:off x="5529902" y="715802"/>
            <a:ext cx="3079996" cy="9402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3" name="TextBox 102"/>
          <p:cNvSpPr txBox="1"/>
          <p:nvPr/>
        </p:nvSpPr>
        <p:spPr>
          <a:xfrm>
            <a:off x="5156726" y="1815741"/>
            <a:ext cx="2444643" cy="9402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5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4" name="TextBox 103"/>
          <p:cNvSpPr txBox="1"/>
          <p:nvPr/>
        </p:nvSpPr>
        <p:spPr>
          <a:xfrm>
            <a:off x="2173184" y="4027842"/>
            <a:ext cx="3475047" cy="940239"/>
          </a:xfrm>
          <a:prstGeom prst="rect">
            <a:avLst/>
          </a:prstGeom>
          <a:noFill/>
        </p:spPr>
        <p:txBody>
          <a:bodyPr wrap="square" lIns="109710" tIns="54855" rIns="109710" bIns="54855" rtlCol="0">
            <a:spAutoFit/>
          </a:bodyPr>
          <a:lstStyle/>
          <a:p>
            <a:pPr algn="r">
              <a:lnSpc>
                <a:spcPct val="110000"/>
              </a:lnSpc>
            </a:pPr>
            <a:r>
              <a:rPr lang="en-US" sz="1600" b="1"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5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3" name="TextBox 62"/>
          <p:cNvSpPr txBox="1"/>
          <p:nvPr/>
        </p:nvSpPr>
        <p:spPr>
          <a:xfrm>
            <a:off x="762257" y="861634"/>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66" name="Group 65"/>
          <p:cNvGrpSpPr/>
          <p:nvPr/>
        </p:nvGrpSpPr>
        <p:grpSpPr>
          <a:xfrm>
            <a:off x="899744" y="1844859"/>
            <a:ext cx="862961" cy="50044"/>
            <a:chOff x="5012716" y="1129776"/>
            <a:chExt cx="3148718" cy="103072"/>
          </a:xfrm>
        </p:grpSpPr>
        <p:sp>
          <p:nvSpPr>
            <p:cNvPr id="69" name="Rounded Rectangle 6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0" name="Rounded Rectangle 6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1" name="Rounded Rectangle 7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048134" y="3046085"/>
            <a:ext cx="2302034" cy="235571"/>
          </a:xfrm>
          <a:prstGeom prst="rect">
            <a:avLst/>
          </a:prstGeom>
          <a:solidFill>
            <a:srgbClr val="232222"/>
          </a:solidFill>
          <a:ln>
            <a:noFill/>
          </a:ln>
          <a:effectLst>
            <a:outerShdw blurRad="177800" dist="101600" dir="16200000" sx="91000" sy="9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Rectangle 47"/>
          <p:cNvSpPr/>
          <p:nvPr/>
        </p:nvSpPr>
        <p:spPr>
          <a:xfrm>
            <a:off x="2103123" y="5641429"/>
            <a:ext cx="2302034" cy="235571"/>
          </a:xfrm>
          <a:prstGeom prst="rect">
            <a:avLst/>
          </a:prstGeom>
          <a:solidFill>
            <a:srgbClr val="232222"/>
          </a:solidFill>
          <a:ln>
            <a:noFill/>
          </a:ln>
          <a:effectLst>
            <a:outerShdw blurRad="177800" dist="101600" dir="16200000" sx="91000" sy="9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Rectangle 48"/>
          <p:cNvSpPr/>
          <p:nvPr/>
        </p:nvSpPr>
        <p:spPr>
          <a:xfrm>
            <a:off x="3190640" y="4788391"/>
            <a:ext cx="2302034" cy="235571"/>
          </a:xfrm>
          <a:prstGeom prst="rect">
            <a:avLst/>
          </a:prstGeom>
          <a:solidFill>
            <a:srgbClr val="232222"/>
          </a:solidFill>
          <a:ln>
            <a:noFill/>
          </a:ln>
          <a:effectLst>
            <a:outerShdw blurRad="177800" dist="101600" dir="16200000" sx="91000" sy="9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1" name="Rectangle 50"/>
          <p:cNvSpPr/>
          <p:nvPr/>
        </p:nvSpPr>
        <p:spPr>
          <a:xfrm>
            <a:off x="4121955" y="3925192"/>
            <a:ext cx="2302034" cy="235571"/>
          </a:xfrm>
          <a:prstGeom prst="rect">
            <a:avLst/>
          </a:prstGeom>
          <a:solidFill>
            <a:srgbClr val="232222"/>
          </a:solidFill>
          <a:ln>
            <a:noFill/>
          </a:ln>
          <a:effectLst>
            <a:outerShdw blurRad="177800" dist="101600" dir="16200000" sx="91000" sy="9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 name="Freeform 11"/>
          <p:cNvSpPr/>
          <p:nvPr/>
        </p:nvSpPr>
        <p:spPr bwMode="auto">
          <a:xfrm>
            <a:off x="6552947" y="1565678"/>
            <a:ext cx="1443038" cy="1484541"/>
          </a:xfrm>
          <a:custGeom>
            <a:avLst/>
            <a:gdLst>
              <a:gd name="T0" fmla="*/ 735 w 1487"/>
              <a:gd name="T1" fmla="*/ 0 h 1669"/>
              <a:gd name="T2" fmla="*/ 0 w 1487"/>
              <a:gd name="T3" fmla="*/ 737 h 1669"/>
              <a:gd name="T4" fmla="*/ 318 w 1487"/>
              <a:gd name="T5" fmla="*/ 737 h 1669"/>
              <a:gd name="T6" fmla="*/ 318 w 1487"/>
              <a:gd name="T7" fmla="*/ 1669 h 1669"/>
              <a:gd name="T8" fmla="*/ 1188 w 1487"/>
              <a:gd name="T9" fmla="*/ 1669 h 1669"/>
              <a:gd name="T10" fmla="*/ 1186 w 1487"/>
              <a:gd name="T11" fmla="*/ 737 h 1669"/>
              <a:gd name="T12" fmla="*/ 1487 w 1487"/>
              <a:gd name="T13" fmla="*/ 737 h 1669"/>
              <a:gd name="T14" fmla="*/ 735 w 1487"/>
              <a:gd name="T15" fmla="*/ 0 h 16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7" h="1669">
                <a:moveTo>
                  <a:pt x="735" y="0"/>
                </a:moveTo>
                <a:lnTo>
                  <a:pt x="0" y="737"/>
                </a:lnTo>
                <a:lnTo>
                  <a:pt x="318" y="737"/>
                </a:lnTo>
                <a:lnTo>
                  <a:pt x="318" y="1669"/>
                </a:lnTo>
                <a:lnTo>
                  <a:pt x="1188" y="1669"/>
                </a:lnTo>
                <a:lnTo>
                  <a:pt x="1186" y="737"/>
                </a:lnTo>
                <a:lnTo>
                  <a:pt x="1487" y="737"/>
                </a:lnTo>
                <a:lnTo>
                  <a:pt x="735" y="0"/>
                </a:lnTo>
                <a:close/>
              </a:path>
            </a:pathLst>
          </a:custGeom>
          <a:solidFill>
            <a:schemeClr val="accent2"/>
          </a:solidFill>
          <a:ln>
            <a:noFill/>
          </a:ln>
          <a:effectLst>
            <a:outerShdw blurRad="190500" dist="38100" dir="18900000" algn="bl" rotWithShape="0">
              <a:prstClr val="black">
                <a:alpha val="40000"/>
              </a:prstClr>
            </a:outerShdw>
          </a:effec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7" name="Group 6"/>
          <p:cNvGrpSpPr/>
          <p:nvPr/>
        </p:nvGrpSpPr>
        <p:grpSpPr>
          <a:xfrm>
            <a:off x="6017063" y="2689751"/>
            <a:ext cx="1330484" cy="1241734"/>
            <a:chOff x="4874005" y="1458866"/>
            <a:chExt cx="1330484" cy="1241734"/>
          </a:xfrm>
        </p:grpSpPr>
        <p:sp>
          <p:nvSpPr>
            <p:cNvPr id="20" name="Freeform 5"/>
            <p:cNvSpPr/>
            <p:nvPr/>
          </p:nvSpPr>
          <p:spPr bwMode="auto">
            <a:xfrm>
              <a:off x="5912925" y="1458866"/>
              <a:ext cx="291564" cy="360468"/>
            </a:xfrm>
            <a:custGeom>
              <a:avLst/>
              <a:gdLst>
                <a:gd name="T0" fmla="*/ 103 w 103"/>
                <a:gd name="T1" fmla="*/ 137 h 137"/>
                <a:gd name="T2" fmla="*/ 0 w 103"/>
                <a:gd name="T3" fmla="*/ 137 h 137"/>
                <a:gd name="T4" fmla="*/ 0 w 103"/>
                <a:gd name="T5" fmla="*/ 132 h 137"/>
                <a:gd name="T6" fmla="*/ 14 w 103"/>
                <a:gd name="T7" fmla="*/ 48 h 137"/>
                <a:gd name="T8" fmla="*/ 80 w 103"/>
                <a:gd name="T9" fmla="*/ 33 h 137"/>
                <a:gd name="T10" fmla="*/ 103 w 103"/>
                <a:gd name="T11" fmla="*/ 137 h 137"/>
              </a:gdLst>
              <a:ahLst/>
              <a:cxnLst>
                <a:cxn ang="0">
                  <a:pos x="T0" y="T1"/>
                </a:cxn>
                <a:cxn ang="0">
                  <a:pos x="T2" y="T3"/>
                </a:cxn>
                <a:cxn ang="0">
                  <a:pos x="T4" y="T5"/>
                </a:cxn>
                <a:cxn ang="0">
                  <a:pos x="T6" y="T7"/>
                </a:cxn>
                <a:cxn ang="0">
                  <a:pos x="T8" y="T9"/>
                </a:cxn>
                <a:cxn ang="0">
                  <a:pos x="T10" y="T11"/>
                </a:cxn>
              </a:cxnLst>
              <a:rect l="0" t="0" r="r" b="b"/>
              <a:pathLst>
                <a:path w="103" h="137">
                  <a:moveTo>
                    <a:pt x="103" y="137"/>
                  </a:moveTo>
                  <a:cubicBezTo>
                    <a:pt x="0" y="137"/>
                    <a:pt x="0" y="137"/>
                    <a:pt x="0" y="137"/>
                  </a:cubicBezTo>
                  <a:cubicBezTo>
                    <a:pt x="0" y="132"/>
                    <a:pt x="0" y="132"/>
                    <a:pt x="0" y="132"/>
                  </a:cubicBezTo>
                  <a:cubicBezTo>
                    <a:pt x="0" y="100"/>
                    <a:pt x="5" y="70"/>
                    <a:pt x="14" y="48"/>
                  </a:cubicBezTo>
                  <a:cubicBezTo>
                    <a:pt x="27" y="14"/>
                    <a:pt x="58" y="0"/>
                    <a:pt x="80" y="33"/>
                  </a:cubicBezTo>
                  <a:cubicBezTo>
                    <a:pt x="94" y="54"/>
                    <a:pt x="102" y="92"/>
                    <a:pt x="103" y="137"/>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Freeform 6"/>
            <p:cNvSpPr/>
            <p:nvPr/>
          </p:nvSpPr>
          <p:spPr bwMode="auto">
            <a:xfrm>
              <a:off x="4874005" y="1495355"/>
              <a:ext cx="1186487" cy="1205245"/>
            </a:xfrm>
            <a:custGeom>
              <a:avLst/>
              <a:gdLst>
                <a:gd name="T0" fmla="*/ 368 w 419"/>
                <a:gd name="T1" fmla="*/ 115 h 458"/>
                <a:gd name="T2" fmla="*/ 419 w 419"/>
                <a:gd name="T3" fmla="*/ 0 h 458"/>
                <a:gd name="T4" fmla="*/ 51 w 419"/>
                <a:gd name="T5" fmla="*/ 0 h 458"/>
                <a:gd name="T6" fmla="*/ 0 w 419"/>
                <a:gd name="T7" fmla="*/ 115 h 458"/>
                <a:gd name="T8" fmla="*/ 0 w 419"/>
                <a:gd name="T9" fmla="*/ 453 h 458"/>
                <a:gd name="T10" fmla="*/ 363 w 419"/>
                <a:gd name="T11" fmla="*/ 458 h 458"/>
              </a:gdLst>
              <a:ahLst/>
              <a:cxnLst>
                <a:cxn ang="0">
                  <a:pos x="T0" y="T1"/>
                </a:cxn>
                <a:cxn ang="0">
                  <a:pos x="T2" y="T3"/>
                </a:cxn>
                <a:cxn ang="0">
                  <a:pos x="T4" y="T5"/>
                </a:cxn>
                <a:cxn ang="0">
                  <a:pos x="T6" y="T7"/>
                </a:cxn>
                <a:cxn ang="0">
                  <a:pos x="T8" y="T9"/>
                </a:cxn>
                <a:cxn ang="0">
                  <a:pos x="T10" y="T11"/>
                </a:cxn>
              </a:cxnLst>
              <a:rect l="0" t="0" r="r" b="b"/>
              <a:pathLst>
                <a:path w="419" h="458">
                  <a:moveTo>
                    <a:pt x="368" y="115"/>
                  </a:moveTo>
                  <a:cubicBezTo>
                    <a:pt x="368" y="52"/>
                    <a:pt x="391" y="0"/>
                    <a:pt x="419" y="0"/>
                  </a:cubicBezTo>
                  <a:cubicBezTo>
                    <a:pt x="51" y="0"/>
                    <a:pt x="51" y="0"/>
                    <a:pt x="51" y="0"/>
                  </a:cubicBezTo>
                  <a:cubicBezTo>
                    <a:pt x="23" y="0"/>
                    <a:pt x="0" y="52"/>
                    <a:pt x="0" y="115"/>
                  </a:cubicBezTo>
                  <a:cubicBezTo>
                    <a:pt x="0" y="453"/>
                    <a:pt x="0" y="453"/>
                    <a:pt x="0" y="453"/>
                  </a:cubicBezTo>
                  <a:cubicBezTo>
                    <a:pt x="85" y="453"/>
                    <a:pt x="277" y="449"/>
                    <a:pt x="363" y="458"/>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0" name="Group 9"/>
          <p:cNvGrpSpPr>
            <a:grpSpLocks noChangeAspect="1"/>
          </p:cNvGrpSpPr>
          <p:nvPr/>
        </p:nvGrpSpPr>
        <p:grpSpPr bwMode="auto">
          <a:xfrm>
            <a:off x="5095203" y="3543260"/>
            <a:ext cx="1330484" cy="1241734"/>
            <a:chOff x="3282" y="1583"/>
            <a:chExt cx="1118" cy="1123"/>
          </a:xfrm>
          <a:solidFill>
            <a:schemeClr val="accent3"/>
          </a:solidFill>
        </p:grpSpPr>
        <p:sp>
          <p:nvSpPr>
            <p:cNvPr id="18" name="Freeform 5"/>
            <p:cNvSpPr/>
            <p:nvPr/>
          </p:nvSpPr>
          <p:spPr bwMode="auto">
            <a:xfrm>
              <a:off x="4155" y="1583"/>
              <a:ext cx="245" cy="326"/>
            </a:xfrm>
            <a:custGeom>
              <a:avLst/>
              <a:gdLst>
                <a:gd name="T0" fmla="*/ 103 w 103"/>
                <a:gd name="T1" fmla="*/ 137 h 137"/>
                <a:gd name="T2" fmla="*/ 0 w 103"/>
                <a:gd name="T3" fmla="*/ 137 h 137"/>
                <a:gd name="T4" fmla="*/ 0 w 103"/>
                <a:gd name="T5" fmla="*/ 132 h 137"/>
                <a:gd name="T6" fmla="*/ 14 w 103"/>
                <a:gd name="T7" fmla="*/ 48 h 137"/>
                <a:gd name="T8" fmla="*/ 80 w 103"/>
                <a:gd name="T9" fmla="*/ 33 h 137"/>
                <a:gd name="T10" fmla="*/ 103 w 103"/>
                <a:gd name="T11" fmla="*/ 137 h 137"/>
              </a:gdLst>
              <a:ahLst/>
              <a:cxnLst>
                <a:cxn ang="0">
                  <a:pos x="T0" y="T1"/>
                </a:cxn>
                <a:cxn ang="0">
                  <a:pos x="T2" y="T3"/>
                </a:cxn>
                <a:cxn ang="0">
                  <a:pos x="T4" y="T5"/>
                </a:cxn>
                <a:cxn ang="0">
                  <a:pos x="T6" y="T7"/>
                </a:cxn>
                <a:cxn ang="0">
                  <a:pos x="T8" y="T9"/>
                </a:cxn>
                <a:cxn ang="0">
                  <a:pos x="T10" y="T11"/>
                </a:cxn>
              </a:cxnLst>
              <a:rect l="0" t="0" r="r" b="b"/>
              <a:pathLst>
                <a:path w="103" h="137">
                  <a:moveTo>
                    <a:pt x="103" y="137"/>
                  </a:moveTo>
                  <a:cubicBezTo>
                    <a:pt x="0" y="137"/>
                    <a:pt x="0" y="137"/>
                    <a:pt x="0" y="137"/>
                  </a:cubicBezTo>
                  <a:cubicBezTo>
                    <a:pt x="0" y="132"/>
                    <a:pt x="0" y="132"/>
                    <a:pt x="0" y="132"/>
                  </a:cubicBezTo>
                  <a:cubicBezTo>
                    <a:pt x="0" y="100"/>
                    <a:pt x="5" y="70"/>
                    <a:pt x="14" y="48"/>
                  </a:cubicBezTo>
                  <a:cubicBezTo>
                    <a:pt x="27" y="14"/>
                    <a:pt x="58" y="0"/>
                    <a:pt x="80" y="33"/>
                  </a:cubicBezTo>
                  <a:cubicBezTo>
                    <a:pt x="94" y="54"/>
                    <a:pt x="102" y="92"/>
                    <a:pt x="103" y="137"/>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Freeform 6"/>
            <p:cNvSpPr/>
            <p:nvPr/>
          </p:nvSpPr>
          <p:spPr bwMode="auto">
            <a:xfrm>
              <a:off x="3282" y="1616"/>
              <a:ext cx="997" cy="1090"/>
            </a:xfrm>
            <a:custGeom>
              <a:avLst/>
              <a:gdLst>
                <a:gd name="T0" fmla="*/ 368 w 419"/>
                <a:gd name="T1" fmla="*/ 115 h 458"/>
                <a:gd name="T2" fmla="*/ 419 w 419"/>
                <a:gd name="T3" fmla="*/ 0 h 458"/>
                <a:gd name="T4" fmla="*/ 51 w 419"/>
                <a:gd name="T5" fmla="*/ 0 h 458"/>
                <a:gd name="T6" fmla="*/ 0 w 419"/>
                <a:gd name="T7" fmla="*/ 115 h 458"/>
                <a:gd name="T8" fmla="*/ 0 w 419"/>
                <a:gd name="T9" fmla="*/ 453 h 458"/>
                <a:gd name="T10" fmla="*/ 363 w 419"/>
                <a:gd name="T11" fmla="*/ 458 h 458"/>
              </a:gdLst>
              <a:ahLst/>
              <a:cxnLst>
                <a:cxn ang="0">
                  <a:pos x="T0" y="T1"/>
                </a:cxn>
                <a:cxn ang="0">
                  <a:pos x="T2" y="T3"/>
                </a:cxn>
                <a:cxn ang="0">
                  <a:pos x="T4" y="T5"/>
                </a:cxn>
                <a:cxn ang="0">
                  <a:pos x="T6" y="T7"/>
                </a:cxn>
                <a:cxn ang="0">
                  <a:pos x="T8" y="T9"/>
                </a:cxn>
                <a:cxn ang="0">
                  <a:pos x="T10" y="T11"/>
                </a:cxn>
              </a:cxnLst>
              <a:rect l="0" t="0" r="r" b="b"/>
              <a:pathLst>
                <a:path w="419" h="458">
                  <a:moveTo>
                    <a:pt x="368" y="115"/>
                  </a:moveTo>
                  <a:cubicBezTo>
                    <a:pt x="368" y="52"/>
                    <a:pt x="391" y="0"/>
                    <a:pt x="419" y="0"/>
                  </a:cubicBezTo>
                  <a:cubicBezTo>
                    <a:pt x="51" y="0"/>
                    <a:pt x="51" y="0"/>
                    <a:pt x="51" y="0"/>
                  </a:cubicBezTo>
                  <a:cubicBezTo>
                    <a:pt x="23" y="0"/>
                    <a:pt x="0" y="52"/>
                    <a:pt x="0" y="115"/>
                  </a:cubicBezTo>
                  <a:cubicBezTo>
                    <a:pt x="0" y="453"/>
                    <a:pt x="0" y="453"/>
                    <a:pt x="0" y="453"/>
                  </a:cubicBezTo>
                  <a:cubicBezTo>
                    <a:pt x="85" y="453"/>
                    <a:pt x="277" y="449"/>
                    <a:pt x="363" y="458"/>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2" name="Group 11"/>
          <p:cNvGrpSpPr>
            <a:grpSpLocks noChangeAspect="1"/>
          </p:cNvGrpSpPr>
          <p:nvPr/>
        </p:nvGrpSpPr>
        <p:grpSpPr bwMode="auto">
          <a:xfrm>
            <a:off x="4153706" y="4409266"/>
            <a:ext cx="1330484" cy="1241734"/>
            <a:chOff x="3282" y="1583"/>
            <a:chExt cx="1118" cy="1123"/>
          </a:xfrm>
          <a:solidFill>
            <a:schemeClr val="accent3"/>
          </a:solidFill>
        </p:grpSpPr>
        <p:sp>
          <p:nvSpPr>
            <p:cNvPr id="16" name="Freeform 5"/>
            <p:cNvSpPr/>
            <p:nvPr/>
          </p:nvSpPr>
          <p:spPr bwMode="auto">
            <a:xfrm>
              <a:off x="4155" y="1583"/>
              <a:ext cx="245" cy="326"/>
            </a:xfrm>
            <a:custGeom>
              <a:avLst/>
              <a:gdLst>
                <a:gd name="T0" fmla="*/ 103 w 103"/>
                <a:gd name="T1" fmla="*/ 137 h 137"/>
                <a:gd name="T2" fmla="*/ 0 w 103"/>
                <a:gd name="T3" fmla="*/ 137 h 137"/>
                <a:gd name="T4" fmla="*/ 0 w 103"/>
                <a:gd name="T5" fmla="*/ 132 h 137"/>
                <a:gd name="T6" fmla="*/ 14 w 103"/>
                <a:gd name="T7" fmla="*/ 48 h 137"/>
                <a:gd name="T8" fmla="*/ 80 w 103"/>
                <a:gd name="T9" fmla="*/ 33 h 137"/>
                <a:gd name="T10" fmla="*/ 103 w 103"/>
                <a:gd name="T11" fmla="*/ 137 h 137"/>
              </a:gdLst>
              <a:ahLst/>
              <a:cxnLst>
                <a:cxn ang="0">
                  <a:pos x="T0" y="T1"/>
                </a:cxn>
                <a:cxn ang="0">
                  <a:pos x="T2" y="T3"/>
                </a:cxn>
                <a:cxn ang="0">
                  <a:pos x="T4" y="T5"/>
                </a:cxn>
                <a:cxn ang="0">
                  <a:pos x="T6" y="T7"/>
                </a:cxn>
                <a:cxn ang="0">
                  <a:pos x="T8" y="T9"/>
                </a:cxn>
                <a:cxn ang="0">
                  <a:pos x="T10" y="T11"/>
                </a:cxn>
              </a:cxnLst>
              <a:rect l="0" t="0" r="r" b="b"/>
              <a:pathLst>
                <a:path w="103" h="137">
                  <a:moveTo>
                    <a:pt x="103" y="137"/>
                  </a:moveTo>
                  <a:cubicBezTo>
                    <a:pt x="0" y="137"/>
                    <a:pt x="0" y="137"/>
                    <a:pt x="0" y="137"/>
                  </a:cubicBezTo>
                  <a:cubicBezTo>
                    <a:pt x="0" y="132"/>
                    <a:pt x="0" y="132"/>
                    <a:pt x="0" y="132"/>
                  </a:cubicBezTo>
                  <a:cubicBezTo>
                    <a:pt x="0" y="100"/>
                    <a:pt x="5" y="70"/>
                    <a:pt x="14" y="48"/>
                  </a:cubicBezTo>
                  <a:cubicBezTo>
                    <a:pt x="27" y="14"/>
                    <a:pt x="58" y="0"/>
                    <a:pt x="80" y="33"/>
                  </a:cubicBezTo>
                  <a:cubicBezTo>
                    <a:pt x="94" y="54"/>
                    <a:pt x="102" y="92"/>
                    <a:pt x="103" y="137"/>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6"/>
            <p:cNvSpPr/>
            <p:nvPr/>
          </p:nvSpPr>
          <p:spPr bwMode="auto">
            <a:xfrm>
              <a:off x="3282" y="1616"/>
              <a:ext cx="997" cy="1090"/>
            </a:xfrm>
            <a:custGeom>
              <a:avLst/>
              <a:gdLst>
                <a:gd name="T0" fmla="*/ 368 w 419"/>
                <a:gd name="T1" fmla="*/ 115 h 458"/>
                <a:gd name="T2" fmla="*/ 419 w 419"/>
                <a:gd name="T3" fmla="*/ 0 h 458"/>
                <a:gd name="T4" fmla="*/ 51 w 419"/>
                <a:gd name="T5" fmla="*/ 0 h 458"/>
                <a:gd name="T6" fmla="*/ 0 w 419"/>
                <a:gd name="T7" fmla="*/ 115 h 458"/>
                <a:gd name="T8" fmla="*/ 0 w 419"/>
                <a:gd name="T9" fmla="*/ 453 h 458"/>
                <a:gd name="T10" fmla="*/ 363 w 419"/>
                <a:gd name="T11" fmla="*/ 458 h 458"/>
              </a:gdLst>
              <a:ahLst/>
              <a:cxnLst>
                <a:cxn ang="0">
                  <a:pos x="T0" y="T1"/>
                </a:cxn>
                <a:cxn ang="0">
                  <a:pos x="T2" y="T3"/>
                </a:cxn>
                <a:cxn ang="0">
                  <a:pos x="T4" y="T5"/>
                </a:cxn>
                <a:cxn ang="0">
                  <a:pos x="T6" y="T7"/>
                </a:cxn>
                <a:cxn ang="0">
                  <a:pos x="T8" y="T9"/>
                </a:cxn>
                <a:cxn ang="0">
                  <a:pos x="T10" y="T11"/>
                </a:cxn>
              </a:cxnLst>
              <a:rect l="0" t="0" r="r" b="b"/>
              <a:pathLst>
                <a:path w="419" h="458">
                  <a:moveTo>
                    <a:pt x="368" y="115"/>
                  </a:moveTo>
                  <a:cubicBezTo>
                    <a:pt x="368" y="52"/>
                    <a:pt x="391" y="0"/>
                    <a:pt x="419" y="0"/>
                  </a:cubicBezTo>
                  <a:cubicBezTo>
                    <a:pt x="51" y="0"/>
                    <a:pt x="51" y="0"/>
                    <a:pt x="51" y="0"/>
                  </a:cubicBezTo>
                  <a:cubicBezTo>
                    <a:pt x="23" y="0"/>
                    <a:pt x="0" y="52"/>
                    <a:pt x="0" y="115"/>
                  </a:cubicBezTo>
                  <a:cubicBezTo>
                    <a:pt x="0" y="453"/>
                    <a:pt x="0" y="453"/>
                    <a:pt x="0" y="453"/>
                  </a:cubicBezTo>
                  <a:cubicBezTo>
                    <a:pt x="85" y="453"/>
                    <a:pt x="277" y="449"/>
                    <a:pt x="363" y="4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3" name="Group 12"/>
          <p:cNvGrpSpPr>
            <a:grpSpLocks noChangeAspect="1"/>
          </p:cNvGrpSpPr>
          <p:nvPr/>
        </p:nvGrpSpPr>
        <p:grpSpPr bwMode="auto">
          <a:xfrm>
            <a:off x="3114786" y="5279490"/>
            <a:ext cx="1330484" cy="1241734"/>
            <a:chOff x="3282" y="1583"/>
            <a:chExt cx="1118" cy="1123"/>
          </a:xfrm>
        </p:grpSpPr>
        <p:sp>
          <p:nvSpPr>
            <p:cNvPr id="14" name="Freeform 5"/>
            <p:cNvSpPr/>
            <p:nvPr/>
          </p:nvSpPr>
          <p:spPr bwMode="auto">
            <a:xfrm>
              <a:off x="4155" y="1583"/>
              <a:ext cx="245" cy="326"/>
            </a:xfrm>
            <a:custGeom>
              <a:avLst/>
              <a:gdLst>
                <a:gd name="T0" fmla="*/ 103 w 103"/>
                <a:gd name="T1" fmla="*/ 137 h 137"/>
                <a:gd name="T2" fmla="*/ 0 w 103"/>
                <a:gd name="T3" fmla="*/ 137 h 137"/>
                <a:gd name="T4" fmla="*/ 0 w 103"/>
                <a:gd name="T5" fmla="*/ 132 h 137"/>
                <a:gd name="T6" fmla="*/ 14 w 103"/>
                <a:gd name="T7" fmla="*/ 48 h 137"/>
                <a:gd name="T8" fmla="*/ 80 w 103"/>
                <a:gd name="T9" fmla="*/ 33 h 137"/>
                <a:gd name="T10" fmla="*/ 103 w 103"/>
                <a:gd name="T11" fmla="*/ 137 h 137"/>
              </a:gdLst>
              <a:ahLst/>
              <a:cxnLst>
                <a:cxn ang="0">
                  <a:pos x="T0" y="T1"/>
                </a:cxn>
                <a:cxn ang="0">
                  <a:pos x="T2" y="T3"/>
                </a:cxn>
                <a:cxn ang="0">
                  <a:pos x="T4" y="T5"/>
                </a:cxn>
                <a:cxn ang="0">
                  <a:pos x="T6" y="T7"/>
                </a:cxn>
                <a:cxn ang="0">
                  <a:pos x="T8" y="T9"/>
                </a:cxn>
                <a:cxn ang="0">
                  <a:pos x="T10" y="T11"/>
                </a:cxn>
              </a:cxnLst>
              <a:rect l="0" t="0" r="r" b="b"/>
              <a:pathLst>
                <a:path w="103" h="137">
                  <a:moveTo>
                    <a:pt x="103" y="137"/>
                  </a:moveTo>
                  <a:cubicBezTo>
                    <a:pt x="0" y="137"/>
                    <a:pt x="0" y="137"/>
                    <a:pt x="0" y="137"/>
                  </a:cubicBezTo>
                  <a:cubicBezTo>
                    <a:pt x="0" y="132"/>
                    <a:pt x="0" y="132"/>
                    <a:pt x="0" y="132"/>
                  </a:cubicBezTo>
                  <a:cubicBezTo>
                    <a:pt x="0" y="100"/>
                    <a:pt x="5" y="70"/>
                    <a:pt x="14" y="48"/>
                  </a:cubicBezTo>
                  <a:cubicBezTo>
                    <a:pt x="27" y="14"/>
                    <a:pt x="58" y="0"/>
                    <a:pt x="80" y="33"/>
                  </a:cubicBezTo>
                  <a:cubicBezTo>
                    <a:pt x="94" y="54"/>
                    <a:pt x="102" y="92"/>
                    <a:pt x="103" y="13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6"/>
            <p:cNvSpPr/>
            <p:nvPr/>
          </p:nvSpPr>
          <p:spPr bwMode="auto">
            <a:xfrm>
              <a:off x="3282" y="1616"/>
              <a:ext cx="997" cy="1090"/>
            </a:xfrm>
            <a:custGeom>
              <a:avLst/>
              <a:gdLst>
                <a:gd name="T0" fmla="*/ 368 w 419"/>
                <a:gd name="T1" fmla="*/ 115 h 458"/>
                <a:gd name="T2" fmla="*/ 419 w 419"/>
                <a:gd name="T3" fmla="*/ 0 h 458"/>
                <a:gd name="T4" fmla="*/ 51 w 419"/>
                <a:gd name="T5" fmla="*/ 0 h 458"/>
                <a:gd name="T6" fmla="*/ 0 w 419"/>
                <a:gd name="T7" fmla="*/ 115 h 458"/>
                <a:gd name="T8" fmla="*/ 0 w 419"/>
                <a:gd name="T9" fmla="*/ 453 h 458"/>
                <a:gd name="T10" fmla="*/ 363 w 419"/>
                <a:gd name="T11" fmla="*/ 458 h 458"/>
              </a:gdLst>
              <a:ahLst/>
              <a:cxnLst>
                <a:cxn ang="0">
                  <a:pos x="T0" y="T1"/>
                </a:cxn>
                <a:cxn ang="0">
                  <a:pos x="T2" y="T3"/>
                </a:cxn>
                <a:cxn ang="0">
                  <a:pos x="T4" y="T5"/>
                </a:cxn>
                <a:cxn ang="0">
                  <a:pos x="T6" y="T7"/>
                </a:cxn>
                <a:cxn ang="0">
                  <a:pos x="T8" y="T9"/>
                </a:cxn>
                <a:cxn ang="0">
                  <a:pos x="T10" y="T11"/>
                </a:cxn>
              </a:cxnLst>
              <a:rect l="0" t="0" r="r" b="b"/>
              <a:pathLst>
                <a:path w="419" h="458">
                  <a:moveTo>
                    <a:pt x="368" y="115"/>
                  </a:moveTo>
                  <a:cubicBezTo>
                    <a:pt x="368" y="52"/>
                    <a:pt x="391" y="0"/>
                    <a:pt x="419" y="0"/>
                  </a:cubicBezTo>
                  <a:cubicBezTo>
                    <a:pt x="51" y="0"/>
                    <a:pt x="51" y="0"/>
                    <a:pt x="51" y="0"/>
                  </a:cubicBezTo>
                  <a:cubicBezTo>
                    <a:pt x="23" y="0"/>
                    <a:pt x="0" y="52"/>
                    <a:pt x="0" y="115"/>
                  </a:cubicBezTo>
                  <a:cubicBezTo>
                    <a:pt x="0" y="453"/>
                    <a:pt x="0" y="453"/>
                    <a:pt x="0" y="453"/>
                  </a:cubicBezTo>
                  <a:cubicBezTo>
                    <a:pt x="85" y="453"/>
                    <a:pt x="277" y="449"/>
                    <a:pt x="363" y="45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2" name="Group 21"/>
          <p:cNvGrpSpPr>
            <a:grpSpLocks noChangeAspect="1"/>
          </p:cNvGrpSpPr>
          <p:nvPr/>
        </p:nvGrpSpPr>
        <p:grpSpPr>
          <a:xfrm>
            <a:off x="4472876" y="4836712"/>
            <a:ext cx="340354" cy="323968"/>
            <a:chOff x="6719888" y="887413"/>
            <a:chExt cx="492125" cy="468312"/>
          </a:xfrm>
          <a:solidFill>
            <a:schemeClr val="bg1"/>
          </a:solidFill>
        </p:grpSpPr>
        <p:sp>
          <p:nvSpPr>
            <p:cNvPr id="23" name="Freeform 22"/>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Freeform 23"/>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Freeform 24"/>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25"/>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Freeform 26"/>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Freeform 27"/>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9" name="Group 28"/>
          <p:cNvGrpSpPr>
            <a:grpSpLocks noChangeAspect="1"/>
          </p:cNvGrpSpPr>
          <p:nvPr/>
        </p:nvGrpSpPr>
        <p:grpSpPr>
          <a:xfrm rot="2700000">
            <a:off x="6434433" y="3014473"/>
            <a:ext cx="226652" cy="394870"/>
            <a:chOff x="4732338" y="4783138"/>
            <a:chExt cx="703263" cy="1225550"/>
          </a:xfrm>
          <a:solidFill>
            <a:schemeClr val="bg1"/>
          </a:solidFill>
        </p:grpSpPr>
        <p:sp>
          <p:nvSpPr>
            <p:cNvPr id="30" name="Freeform 29"/>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Freeform 30"/>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Freeform 31"/>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3" name="Group 32"/>
          <p:cNvGrpSpPr>
            <a:grpSpLocks noChangeAspect="1"/>
          </p:cNvGrpSpPr>
          <p:nvPr/>
        </p:nvGrpSpPr>
        <p:grpSpPr>
          <a:xfrm>
            <a:off x="7150069" y="2070875"/>
            <a:ext cx="248794" cy="397064"/>
            <a:chOff x="6513513" y="557213"/>
            <a:chExt cx="471488" cy="752475"/>
          </a:xfrm>
          <a:solidFill>
            <a:schemeClr val="bg1"/>
          </a:solidFill>
        </p:grpSpPr>
        <p:sp>
          <p:nvSpPr>
            <p:cNvPr id="34" name="Freeform 33"/>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Freeform 34"/>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36" name="Freeform 35"/>
          <p:cNvSpPr>
            <a:spLocks noEditPoints="1"/>
          </p:cNvSpPr>
          <p:nvPr/>
        </p:nvSpPr>
        <p:spPr bwMode="auto">
          <a:xfrm>
            <a:off x="3475899" y="5800738"/>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Freeform 36"/>
          <p:cNvSpPr>
            <a:spLocks noChangeAspect="1" noEditPoints="1"/>
          </p:cNvSpPr>
          <p:nvPr/>
        </p:nvSpPr>
        <p:spPr bwMode="auto">
          <a:xfrm rot="2700000">
            <a:off x="5454234" y="3953562"/>
            <a:ext cx="203800" cy="37523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TextBox 37"/>
          <p:cNvSpPr txBox="1"/>
          <p:nvPr/>
        </p:nvSpPr>
        <p:spPr>
          <a:xfrm>
            <a:off x="4627682" y="5757829"/>
            <a:ext cx="4802075" cy="754034"/>
          </a:xfrm>
          <a:prstGeom prst="rect">
            <a:avLst/>
          </a:prstGeom>
          <a:noFill/>
        </p:spPr>
        <p:txBody>
          <a:bodyPr wrap="square" lIns="109710" tIns="54855" rIns="109710" bIns="54855" rtlCol="0">
            <a:spAutoFit/>
          </a:bodyPr>
          <a:lstStyle/>
          <a:p>
            <a:pPr>
              <a:lnSpc>
                <a:spcPct val="110000"/>
              </a:lnSpc>
            </a:pPr>
            <a:r>
              <a:rPr lang="en-US" sz="1600"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1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40" name="TextBox 39"/>
          <p:cNvSpPr txBox="1"/>
          <p:nvPr/>
        </p:nvSpPr>
        <p:spPr>
          <a:xfrm>
            <a:off x="5484190" y="4899896"/>
            <a:ext cx="4802075" cy="754034"/>
          </a:xfrm>
          <a:prstGeom prst="rect">
            <a:avLst/>
          </a:prstGeom>
          <a:noFill/>
        </p:spPr>
        <p:txBody>
          <a:bodyPr wrap="square" lIns="109710" tIns="54855" rIns="109710" bIns="54855" rtlCol="0">
            <a:spAutoFit/>
          </a:bodyPr>
          <a:lstStyle/>
          <a:p>
            <a:pPr>
              <a:lnSpc>
                <a:spcPct val="110000"/>
              </a:lnSpc>
            </a:pPr>
            <a:r>
              <a:rPr lang="en-US" sz="1600"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100"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41" name="TextBox 40"/>
          <p:cNvSpPr txBox="1"/>
          <p:nvPr/>
        </p:nvSpPr>
        <p:spPr>
          <a:xfrm>
            <a:off x="6339953" y="4015006"/>
            <a:ext cx="4781265" cy="754034"/>
          </a:xfrm>
          <a:prstGeom prst="rect">
            <a:avLst/>
          </a:prstGeom>
          <a:noFill/>
        </p:spPr>
        <p:txBody>
          <a:bodyPr wrap="square" lIns="109710" tIns="54855" rIns="109710" bIns="54855" rtlCol="0">
            <a:spAutoFit/>
          </a:bodyPr>
          <a:lstStyle/>
          <a:p>
            <a:pPr>
              <a:lnSpc>
                <a:spcPct val="110000"/>
              </a:lnSpc>
            </a:pPr>
            <a:r>
              <a:rPr lang="en-US" sz="1600"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1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43" name="TextBox 42"/>
          <p:cNvSpPr txBox="1"/>
          <p:nvPr/>
        </p:nvSpPr>
        <p:spPr>
          <a:xfrm>
            <a:off x="7223187" y="3181211"/>
            <a:ext cx="4635871" cy="754034"/>
          </a:xfrm>
          <a:prstGeom prst="rect">
            <a:avLst/>
          </a:prstGeom>
          <a:noFill/>
        </p:spPr>
        <p:txBody>
          <a:bodyPr wrap="square" lIns="109710" tIns="54855" rIns="109710" bIns="54855" rtlCol="0">
            <a:spAutoFit/>
          </a:bodyPr>
          <a:lstStyle/>
          <a:p>
            <a:pPr>
              <a:lnSpc>
                <a:spcPct val="110000"/>
              </a:lnSpc>
            </a:pPr>
            <a:r>
              <a:rPr lang="en-US" sz="1600"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1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44" name="TextBox 43"/>
          <p:cNvSpPr txBox="1"/>
          <p:nvPr/>
        </p:nvSpPr>
        <p:spPr>
          <a:xfrm>
            <a:off x="7992373" y="2056062"/>
            <a:ext cx="4025809" cy="741339"/>
          </a:xfrm>
          <a:prstGeom prst="rect">
            <a:avLst/>
          </a:prstGeom>
          <a:noFill/>
        </p:spPr>
        <p:txBody>
          <a:bodyPr wrap="square" lIns="109710" tIns="54855" rIns="109710" bIns="54855" rtlCol="0">
            <a:spAutoFit/>
          </a:bodyPr>
          <a:lstStyle/>
          <a:p>
            <a:pPr>
              <a:lnSpc>
                <a:spcPct val="110000"/>
              </a:lnSpc>
            </a:pPr>
            <a:r>
              <a:rPr lang="en-US" sz="1600"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1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6" name="TextBox 55"/>
          <p:cNvSpPr txBox="1"/>
          <p:nvPr/>
        </p:nvSpPr>
        <p:spPr>
          <a:xfrm>
            <a:off x="762257" y="861634"/>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7" name="Group 56"/>
          <p:cNvGrpSpPr/>
          <p:nvPr/>
        </p:nvGrpSpPr>
        <p:grpSpPr>
          <a:xfrm>
            <a:off x="899744" y="1844859"/>
            <a:ext cx="862961" cy="50044"/>
            <a:chOff x="5012716" y="1129776"/>
            <a:chExt cx="3148718" cy="103072"/>
          </a:xfrm>
        </p:grpSpPr>
        <p:sp>
          <p:nvSpPr>
            <p:cNvPr id="58" name="Rounded Rectangle 57"/>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9" name="Rounded Rectangle 58"/>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Rounded Rectangle 59"/>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125432" y="-2755"/>
            <a:ext cx="7728516" cy="6860755"/>
            <a:chOff x="2301872" y="885516"/>
            <a:chExt cx="7009286" cy="5972484"/>
          </a:xfrm>
        </p:grpSpPr>
        <p:grpSp>
          <p:nvGrpSpPr>
            <p:cNvPr id="67" name="Group 66"/>
            <p:cNvGrpSpPr/>
            <p:nvPr/>
          </p:nvGrpSpPr>
          <p:grpSpPr>
            <a:xfrm>
              <a:off x="2914423" y="885516"/>
              <a:ext cx="5784186" cy="1493121"/>
              <a:chOff x="2771254" y="4471261"/>
              <a:chExt cx="6110279" cy="1493121"/>
            </a:xfrm>
            <a:effectLst/>
          </p:grpSpPr>
          <p:grpSp>
            <p:nvGrpSpPr>
              <p:cNvPr id="68" name="Group 67"/>
              <p:cNvGrpSpPr/>
              <p:nvPr/>
            </p:nvGrpSpPr>
            <p:grpSpPr>
              <a:xfrm>
                <a:off x="2771254" y="4471261"/>
                <a:ext cx="6110279" cy="1493121"/>
                <a:chOff x="3690969" y="4471261"/>
                <a:chExt cx="4270849" cy="1493121"/>
              </a:xfrm>
            </p:grpSpPr>
            <p:sp>
              <p:nvSpPr>
                <p:cNvPr id="72" name="Trapezoid 71"/>
                <p:cNvSpPr/>
                <p:nvPr/>
              </p:nvSpPr>
              <p:spPr>
                <a:xfrm>
                  <a:off x="3690969" y="4471261"/>
                  <a:ext cx="4270849" cy="960895"/>
                </a:xfrm>
                <a:prstGeom prst="trapezoid">
                  <a:avLst>
                    <a:gd name="adj" fmla="val 4662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Trapezoid 72"/>
                <p:cNvSpPr/>
                <p:nvPr/>
              </p:nvSpPr>
              <p:spPr>
                <a:xfrm flipV="1">
                  <a:off x="3690969" y="5432156"/>
                  <a:ext cx="4270849" cy="532226"/>
                </a:xfrm>
                <a:prstGeom prst="trapezoid">
                  <a:avLst>
                    <a:gd name="adj" fmla="val 4662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9" name="Group 68"/>
              <p:cNvGrpSpPr/>
              <p:nvPr/>
            </p:nvGrpSpPr>
            <p:grpSpPr>
              <a:xfrm>
                <a:off x="3845400" y="4471261"/>
                <a:ext cx="3955417" cy="1493121"/>
                <a:chOff x="3845400" y="4471261"/>
                <a:chExt cx="3955417" cy="1493121"/>
              </a:xfrm>
            </p:grpSpPr>
            <p:sp>
              <p:nvSpPr>
                <p:cNvPr id="70" name="Trapezoid 69"/>
                <p:cNvSpPr/>
                <p:nvPr/>
              </p:nvSpPr>
              <p:spPr>
                <a:xfrm>
                  <a:off x="3845400" y="4471261"/>
                  <a:ext cx="3955417" cy="960895"/>
                </a:xfrm>
                <a:prstGeom prst="trapezoid">
                  <a:avLst>
                    <a:gd name="adj" fmla="val 466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1" name="Trapezoid 70"/>
                <p:cNvSpPr/>
                <p:nvPr/>
              </p:nvSpPr>
              <p:spPr>
                <a:xfrm flipV="1">
                  <a:off x="3845400" y="5432156"/>
                  <a:ext cx="3955417" cy="532226"/>
                </a:xfrm>
                <a:prstGeom prst="trapezoid">
                  <a:avLst>
                    <a:gd name="adj" fmla="val 4662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60" name="Group 59"/>
            <p:cNvGrpSpPr/>
            <p:nvPr/>
          </p:nvGrpSpPr>
          <p:grpSpPr>
            <a:xfrm>
              <a:off x="2715052" y="2378637"/>
              <a:ext cx="6182928" cy="1493121"/>
              <a:chOff x="2560643" y="4471261"/>
              <a:chExt cx="6531501" cy="1493121"/>
            </a:xfrm>
            <a:effectLst>
              <a:outerShdw blurRad="101600" dist="279400" dir="16200000" sx="82000" sy="82000" rotWithShape="0">
                <a:prstClr val="black">
                  <a:alpha val="40000"/>
                </a:prstClr>
              </a:outerShdw>
            </a:effectLst>
          </p:grpSpPr>
          <p:grpSp>
            <p:nvGrpSpPr>
              <p:cNvPr id="61" name="Group 60"/>
              <p:cNvGrpSpPr/>
              <p:nvPr/>
            </p:nvGrpSpPr>
            <p:grpSpPr>
              <a:xfrm>
                <a:off x="2560643" y="4471261"/>
                <a:ext cx="6531501" cy="1493121"/>
                <a:chOff x="3543760" y="4471261"/>
                <a:chExt cx="4565267" cy="1493121"/>
              </a:xfrm>
            </p:grpSpPr>
            <p:sp>
              <p:nvSpPr>
                <p:cNvPr id="65" name="Trapezoid 64"/>
                <p:cNvSpPr/>
                <p:nvPr/>
              </p:nvSpPr>
              <p:spPr>
                <a:xfrm>
                  <a:off x="3543760" y="4471261"/>
                  <a:ext cx="4565267" cy="960895"/>
                </a:xfrm>
                <a:prstGeom prst="trapezoid">
                  <a:avLst>
                    <a:gd name="adj" fmla="val 4662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6" name="Trapezoid 65"/>
                <p:cNvSpPr/>
                <p:nvPr/>
              </p:nvSpPr>
              <p:spPr>
                <a:xfrm flipV="1">
                  <a:off x="3543760" y="5432156"/>
                  <a:ext cx="4565267" cy="532226"/>
                </a:xfrm>
                <a:prstGeom prst="trapezoid">
                  <a:avLst>
                    <a:gd name="adj" fmla="val 4662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2" name="Group 61"/>
              <p:cNvGrpSpPr/>
              <p:nvPr/>
            </p:nvGrpSpPr>
            <p:grpSpPr>
              <a:xfrm>
                <a:off x="3644662" y="4471261"/>
                <a:ext cx="4356893" cy="1493121"/>
                <a:chOff x="3644662" y="4471261"/>
                <a:chExt cx="4356893" cy="1493121"/>
              </a:xfrm>
            </p:grpSpPr>
            <p:sp>
              <p:nvSpPr>
                <p:cNvPr id="63" name="Trapezoid 62"/>
                <p:cNvSpPr/>
                <p:nvPr/>
              </p:nvSpPr>
              <p:spPr>
                <a:xfrm>
                  <a:off x="3644662" y="4471261"/>
                  <a:ext cx="4356893" cy="960895"/>
                </a:xfrm>
                <a:prstGeom prst="trapezoid">
                  <a:avLst>
                    <a:gd name="adj" fmla="val 466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4" name="Trapezoid 63"/>
                <p:cNvSpPr/>
                <p:nvPr/>
              </p:nvSpPr>
              <p:spPr>
                <a:xfrm flipV="1">
                  <a:off x="3644662" y="5432156"/>
                  <a:ext cx="4356893" cy="532226"/>
                </a:xfrm>
                <a:prstGeom prst="trapezoid">
                  <a:avLst>
                    <a:gd name="adj" fmla="val 4662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53" name="Group 52"/>
            <p:cNvGrpSpPr/>
            <p:nvPr/>
          </p:nvGrpSpPr>
          <p:grpSpPr>
            <a:xfrm>
              <a:off x="2504951" y="3871758"/>
              <a:ext cx="6603130" cy="1493121"/>
              <a:chOff x="2338697" y="4471261"/>
              <a:chExt cx="6975393" cy="1493121"/>
            </a:xfrm>
            <a:effectLst>
              <a:outerShdw blurRad="101600" dist="279400" dir="16200000" sx="82000" sy="82000" rotWithShape="0">
                <a:prstClr val="black">
                  <a:alpha val="40000"/>
                </a:prstClr>
              </a:outerShdw>
            </a:effectLst>
          </p:grpSpPr>
          <p:grpSp>
            <p:nvGrpSpPr>
              <p:cNvPr id="54" name="Group 53"/>
              <p:cNvGrpSpPr/>
              <p:nvPr/>
            </p:nvGrpSpPr>
            <p:grpSpPr>
              <a:xfrm>
                <a:off x="2338697" y="4471261"/>
                <a:ext cx="6975393" cy="1493121"/>
                <a:chOff x="3388628" y="4471261"/>
                <a:chExt cx="4875530" cy="1493121"/>
              </a:xfrm>
            </p:grpSpPr>
            <p:sp>
              <p:nvSpPr>
                <p:cNvPr id="58" name="Trapezoid 57"/>
                <p:cNvSpPr/>
                <p:nvPr/>
              </p:nvSpPr>
              <p:spPr>
                <a:xfrm>
                  <a:off x="3388628" y="4471261"/>
                  <a:ext cx="4875530" cy="960895"/>
                </a:xfrm>
                <a:prstGeom prst="trapezoid">
                  <a:avLst>
                    <a:gd name="adj" fmla="val 4662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9" name="Trapezoid 58"/>
                <p:cNvSpPr/>
                <p:nvPr/>
              </p:nvSpPr>
              <p:spPr>
                <a:xfrm flipV="1">
                  <a:off x="3388628" y="5432156"/>
                  <a:ext cx="4875530" cy="532226"/>
                </a:xfrm>
                <a:prstGeom prst="trapezoid">
                  <a:avLst>
                    <a:gd name="adj" fmla="val 4662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5" name="Group 54"/>
              <p:cNvGrpSpPr/>
              <p:nvPr/>
            </p:nvGrpSpPr>
            <p:grpSpPr>
              <a:xfrm>
                <a:off x="3442124" y="4471261"/>
                <a:ext cx="4761969" cy="1493121"/>
                <a:chOff x="3442124" y="4471261"/>
                <a:chExt cx="4761969" cy="1493121"/>
              </a:xfrm>
            </p:grpSpPr>
            <p:sp>
              <p:nvSpPr>
                <p:cNvPr id="56" name="Trapezoid 55"/>
                <p:cNvSpPr/>
                <p:nvPr/>
              </p:nvSpPr>
              <p:spPr>
                <a:xfrm>
                  <a:off x="3442124" y="4471261"/>
                  <a:ext cx="4761969" cy="960895"/>
                </a:xfrm>
                <a:prstGeom prst="trapezoid">
                  <a:avLst>
                    <a:gd name="adj" fmla="val 466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Trapezoid 56"/>
                <p:cNvSpPr/>
                <p:nvPr/>
              </p:nvSpPr>
              <p:spPr>
                <a:xfrm flipV="1">
                  <a:off x="3442124" y="5432156"/>
                  <a:ext cx="4761969" cy="532226"/>
                </a:xfrm>
                <a:prstGeom prst="trapezoid">
                  <a:avLst>
                    <a:gd name="adj" fmla="val 466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52" name="Group 51"/>
            <p:cNvGrpSpPr/>
            <p:nvPr/>
          </p:nvGrpSpPr>
          <p:grpSpPr>
            <a:xfrm>
              <a:off x="2301872" y="5364879"/>
              <a:ext cx="7009286" cy="1493121"/>
              <a:chOff x="2321750" y="4471261"/>
              <a:chExt cx="7009286" cy="1493121"/>
            </a:xfrm>
            <a:effectLst>
              <a:outerShdw blurRad="63500" dist="88900" dir="16380000" sx="87000" sy="87000" algn="ctr" rotWithShape="0">
                <a:prstClr val="black">
                  <a:alpha val="40000"/>
                </a:prstClr>
              </a:outerShdw>
            </a:effectLst>
          </p:grpSpPr>
          <p:grpSp>
            <p:nvGrpSpPr>
              <p:cNvPr id="40" name="Group 39"/>
              <p:cNvGrpSpPr/>
              <p:nvPr/>
            </p:nvGrpSpPr>
            <p:grpSpPr>
              <a:xfrm>
                <a:off x="2321750" y="4471261"/>
                <a:ext cx="7009286" cy="1493121"/>
                <a:chOff x="3376783" y="4471261"/>
                <a:chExt cx="4899220" cy="1493121"/>
              </a:xfrm>
            </p:grpSpPr>
            <p:sp>
              <p:nvSpPr>
                <p:cNvPr id="41" name="Trapezoid 40"/>
                <p:cNvSpPr/>
                <p:nvPr/>
              </p:nvSpPr>
              <p:spPr>
                <a:xfrm>
                  <a:off x="3376783" y="4471261"/>
                  <a:ext cx="4899220" cy="960895"/>
                </a:xfrm>
                <a:prstGeom prst="trapezoid">
                  <a:avLst>
                    <a:gd name="adj" fmla="val 4662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2" name="Trapezoid 41"/>
                <p:cNvSpPr/>
                <p:nvPr/>
              </p:nvSpPr>
              <p:spPr>
                <a:xfrm flipV="1">
                  <a:off x="3376783" y="5432156"/>
                  <a:ext cx="4899220" cy="532226"/>
                </a:xfrm>
                <a:prstGeom prst="trapezoid">
                  <a:avLst>
                    <a:gd name="adj" fmla="val 4662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9" name="Group 38"/>
              <p:cNvGrpSpPr/>
              <p:nvPr/>
            </p:nvGrpSpPr>
            <p:grpSpPr>
              <a:xfrm>
                <a:off x="3376783" y="4471261"/>
                <a:ext cx="4899220" cy="1493121"/>
                <a:chOff x="3376783" y="4471261"/>
                <a:chExt cx="4899220" cy="1493121"/>
              </a:xfrm>
            </p:grpSpPr>
            <p:sp>
              <p:nvSpPr>
                <p:cNvPr id="2" name="Trapezoid 1"/>
                <p:cNvSpPr/>
                <p:nvPr/>
              </p:nvSpPr>
              <p:spPr>
                <a:xfrm>
                  <a:off x="3376783" y="4471261"/>
                  <a:ext cx="4899220" cy="960895"/>
                </a:xfrm>
                <a:prstGeom prst="trapezoid">
                  <a:avLst>
                    <a:gd name="adj" fmla="val 466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Trapezoid 37"/>
                <p:cNvSpPr/>
                <p:nvPr/>
              </p:nvSpPr>
              <p:spPr>
                <a:xfrm flipV="1">
                  <a:off x="3376783" y="5432156"/>
                  <a:ext cx="4899220" cy="532226"/>
                </a:xfrm>
                <a:prstGeom prst="trapezoid">
                  <a:avLst>
                    <a:gd name="adj" fmla="val 466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sp>
        <p:nvSpPr>
          <p:cNvPr id="75" name="TextBox 74"/>
          <p:cNvSpPr txBox="1"/>
          <p:nvPr/>
        </p:nvSpPr>
        <p:spPr>
          <a:xfrm>
            <a:off x="5712469" y="5288907"/>
            <a:ext cx="4547584" cy="754034"/>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6" name="TextBox 75"/>
          <p:cNvSpPr txBox="1"/>
          <p:nvPr/>
        </p:nvSpPr>
        <p:spPr>
          <a:xfrm>
            <a:off x="5921994" y="3509172"/>
            <a:ext cx="4128534" cy="741339"/>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7" name="TextBox 76"/>
          <p:cNvSpPr txBox="1"/>
          <p:nvPr/>
        </p:nvSpPr>
        <p:spPr>
          <a:xfrm>
            <a:off x="6179169" y="1872325"/>
            <a:ext cx="3614184" cy="940239"/>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8" name="TextBox 77"/>
          <p:cNvSpPr txBox="1"/>
          <p:nvPr/>
        </p:nvSpPr>
        <p:spPr>
          <a:xfrm>
            <a:off x="6179169" y="206258"/>
            <a:ext cx="3614184" cy="708637"/>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79" name="Group 78"/>
          <p:cNvGrpSpPr>
            <a:grpSpLocks noChangeAspect="1"/>
          </p:cNvGrpSpPr>
          <p:nvPr/>
        </p:nvGrpSpPr>
        <p:grpSpPr>
          <a:xfrm>
            <a:off x="4993371" y="3710330"/>
            <a:ext cx="522788" cy="497619"/>
            <a:chOff x="6719888" y="887413"/>
            <a:chExt cx="492125" cy="468312"/>
          </a:xfrm>
          <a:solidFill>
            <a:schemeClr val="accent2"/>
          </a:solidFill>
        </p:grpSpPr>
        <p:sp>
          <p:nvSpPr>
            <p:cNvPr id="80" name="Freeform 79"/>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1" name="Freeform 80"/>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Freeform 81"/>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3" name="Freeform 82"/>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4" name="Freeform 83"/>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5" name="Freeform 84"/>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86" name="Group 85"/>
          <p:cNvGrpSpPr>
            <a:grpSpLocks noChangeAspect="1"/>
          </p:cNvGrpSpPr>
          <p:nvPr/>
        </p:nvGrpSpPr>
        <p:grpSpPr>
          <a:xfrm rot="2700000">
            <a:off x="5558802" y="154571"/>
            <a:ext cx="348139" cy="606527"/>
            <a:chOff x="4732338" y="4783138"/>
            <a:chExt cx="703263" cy="1225550"/>
          </a:xfrm>
          <a:solidFill>
            <a:schemeClr val="accent4"/>
          </a:solidFill>
        </p:grpSpPr>
        <p:sp>
          <p:nvSpPr>
            <p:cNvPr id="87" name="Freeform 86"/>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8" name="Freeform 87"/>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9" name="Freeform 88"/>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90" name="Group 89"/>
          <p:cNvGrpSpPr>
            <a:grpSpLocks noChangeAspect="1"/>
          </p:cNvGrpSpPr>
          <p:nvPr/>
        </p:nvGrpSpPr>
        <p:grpSpPr>
          <a:xfrm>
            <a:off x="5317838" y="1957332"/>
            <a:ext cx="382152" cy="609898"/>
            <a:chOff x="6513513" y="557213"/>
            <a:chExt cx="471488" cy="752475"/>
          </a:xfrm>
          <a:solidFill>
            <a:schemeClr val="accent3"/>
          </a:solidFill>
        </p:grpSpPr>
        <p:sp>
          <p:nvSpPr>
            <p:cNvPr id="91" name="Freeform 90"/>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2" name="Freeform 91"/>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93" name="Freeform 92"/>
          <p:cNvSpPr>
            <a:spLocks noEditPoints="1"/>
          </p:cNvSpPr>
          <p:nvPr/>
        </p:nvSpPr>
        <p:spPr bwMode="auto">
          <a:xfrm>
            <a:off x="4769590" y="5425518"/>
            <a:ext cx="515479" cy="456506"/>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4" name="TextBox 93"/>
          <p:cNvSpPr txBox="1"/>
          <p:nvPr/>
        </p:nvSpPr>
        <p:spPr>
          <a:xfrm>
            <a:off x="10690657" y="5420366"/>
            <a:ext cx="595745" cy="523220"/>
          </a:xfrm>
          <a:prstGeom prst="rect">
            <a:avLst/>
          </a:prstGeom>
          <a:noFill/>
        </p:spPr>
        <p:txBody>
          <a:bodyPr wrap="square" rtlCol="0">
            <a:spAutoFit/>
          </a:bodyPr>
          <a:lstStyle/>
          <a:p>
            <a:pPr algn="ctr"/>
            <a:r>
              <a:rPr lang="en-US" sz="2800" b="1"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01</a:t>
            </a:r>
            <a:endParaRPr lang="en-US" sz="2800" b="1"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95" name="TextBox 94"/>
          <p:cNvSpPr txBox="1"/>
          <p:nvPr/>
        </p:nvSpPr>
        <p:spPr>
          <a:xfrm>
            <a:off x="10454998" y="3646343"/>
            <a:ext cx="595745" cy="523220"/>
          </a:xfrm>
          <a:prstGeom prst="rect">
            <a:avLst/>
          </a:prstGeom>
          <a:noFill/>
        </p:spPr>
        <p:txBody>
          <a:bodyPr wrap="square" rtlCol="0">
            <a:spAutoFit/>
          </a:bodyPr>
          <a:lstStyle/>
          <a:p>
            <a:pPr algn="ctr"/>
            <a:r>
              <a:rPr lang="en-US" sz="2800" b="1" dirty="0">
                <a:solidFill>
                  <a:schemeClr val="accent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02</a:t>
            </a:r>
            <a:endParaRPr lang="en-US" sz="2800" b="1" dirty="0">
              <a:solidFill>
                <a:schemeClr val="accent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96" name="TextBox 95"/>
          <p:cNvSpPr txBox="1"/>
          <p:nvPr/>
        </p:nvSpPr>
        <p:spPr>
          <a:xfrm>
            <a:off x="10224262" y="1970325"/>
            <a:ext cx="595745" cy="523220"/>
          </a:xfrm>
          <a:prstGeom prst="rect">
            <a:avLst/>
          </a:prstGeom>
          <a:noFill/>
        </p:spPr>
        <p:txBody>
          <a:bodyPr wrap="square" rtlCol="0">
            <a:spAutoFit/>
          </a:bodyPr>
          <a:lstStyle/>
          <a:p>
            <a:pPr algn="ctr"/>
            <a:r>
              <a:rPr lang="en-US" sz="2800" b="1" dirty="0">
                <a:solidFill>
                  <a:schemeClr val="accent3"/>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03</a:t>
            </a:r>
            <a:endParaRPr lang="en-US" sz="2800" b="1" dirty="0">
              <a:solidFill>
                <a:schemeClr val="accent3"/>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97" name="TextBox 96"/>
          <p:cNvSpPr txBox="1"/>
          <p:nvPr/>
        </p:nvSpPr>
        <p:spPr>
          <a:xfrm>
            <a:off x="10059330" y="206861"/>
            <a:ext cx="595745" cy="523220"/>
          </a:xfrm>
          <a:prstGeom prst="rect">
            <a:avLst/>
          </a:prstGeom>
          <a:noFill/>
        </p:spPr>
        <p:txBody>
          <a:bodyPr wrap="square" rtlCol="0">
            <a:spAutoFit/>
          </a:bodyPr>
          <a:lstStyle/>
          <a:p>
            <a:pPr algn="ctr"/>
            <a:r>
              <a:rPr lang="en-US" sz="2800" b="1" dirty="0">
                <a:solidFill>
                  <a:schemeClr val="accent4"/>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04</a:t>
            </a:r>
            <a:endParaRPr lang="en-US" sz="2800" b="1" dirty="0">
              <a:solidFill>
                <a:schemeClr val="accent4"/>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102" name="Title 1"/>
          <p:cNvSpPr txBox="1"/>
          <p:nvPr/>
        </p:nvSpPr>
        <p:spPr>
          <a:xfrm>
            <a:off x="715727" y="4518536"/>
            <a:ext cx="2467856" cy="1135235"/>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defTabSz="456565">
              <a:buClr>
                <a:srgbClr val="0070C0"/>
              </a:buClr>
              <a:defRPr/>
            </a:pPr>
            <a:r>
              <a:rPr lang="en-IN" sz="40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4000" b="1"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br>
              <a:rPr lang="en-IN" sz="2400" b="1"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IN" sz="2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SUB-HEADING</a:t>
            </a:r>
            <a:endParaRPr lang="en-IN" sz="2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3" name="TextBox 102"/>
          <p:cNvSpPr txBox="1"/>
          <p:nvPr/>
        </p:nvSpPr>
        <p:spPr>
          <a:xfrm>
            <a:off x="762257" y="1992119"/>
            <a:ext cx="3352052" cy="1126444"/>
          </a:xfrm>
          <a:prstGeom prst="rect">
            <a:avLst/>
          </a:prstGeom>
          <a:noFill/>
        </p:spPr>
        <p:txBody>
          <a:bodyPr wrap="square" lIns="109710" tIns="54855" rIns="109710" bIns="54855" rtlCol="0">
            <a:spAutoFit/>
          </a:bodyPr>
          <a:lstStyle/>
          <a:p>
            <a:pPr>
              <a:lnSpc>
                <a:spcPct val="110000"/>
              </a:lnSpc>
            </a:pPr>
            <a:r>
              <a:rPr lang="en-US" sz="1200" dirty="0">
                <a:solidFill>
                  <a:schemeClr val="bg1">
                    <a:lumMod val="50000"/>
                  </a:schemeClr>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has two main statistical methodologies are used in data analysis which summarizes data from a sample using indexes Lorem Ipsum has two main data statistical this methodologies</a:t>
            </a:r>
            <a:endParaRPr lang="en-US" sz="1200" dirty="0">
              <a:solidFill>
                <a:schemeClr val="bg1">
                  <a:lumMod val="50000"/>
                </a:schemeClr>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4" name="TextBox 103"/>
          <p:cNvSpPr txBox="1"/>
          <p:nvPr/>
        </p:nvSpPr>
        <p:spPr>
          <a:xfrm>
            <a:off x="900052" y="776544"/>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105" name="Group 104"/>
          <p:cNvGrpSpPr/>
          <p:nvPr/>
        </p:nvGrpSpPr>
        <p:grpSpPr>
          <a:xfrm>
            <a:off x="899744" y="1844859"/>
            <a:ext cx="862961" cy="50044"/>
            <a:chOff x="5012716" y="1129776"/>
            <a:chExt cx="3148718" cy="103072"/>
          </a:xfrm>
        </p:grpSpPr>
        <p:sp>
          <p:nvSpPr>
            <p:cNvPr id="106" name="Rounded Rectangle 10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7" name="Rounded Rectangle 10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8" name="Rounded Rectangle 10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3757613" y="1027113"/>
            <a:ext cx="4678363" cy="4803775"/>
            <a:chOff x="2367" y="647"/>
            <a:chExt cx="2947" cy="3026"/>
          </a:xfrm>
        </p:grpSpPr>
        <p:sp>
          <p:nvSpPr>
            <p:cNvPr id="5" name="Freeform 5"/>
            <p:cNvSpPr/>
            <p:nvPr/>
          </p:nvSpPr>
          <p:spPr bwMode="auto">
            <a:xfrm>
              <a:off x="3287" y="3284"/>
              <a:ext cx="780" cy="389"/>
            </a:xfrm>
            <a:custGeom>
              <a:avLst/>
              <a:gdLst>
                <a:gd name="T0" fmla="*/ 0 w 780"/>
                <a:gd name="T1" fmla="*/ 231 h 389"/>
                <a:gd name="T2" fmla="*/ 780 w 780"/>
                <a:gd name="T3" fmla="*/ 0 h 389"/>
                <a:gd name="T4" fmla="*/ 780 w 780"/>
                <a:gd name="T5" fmla="*/ 157 h 389"/>
                <a:gd name="T6" fmla="*/ 0 w 780"/>
                <a:gd name="T7" fmla="*/ 389 h 389"/>
                <a:gd name="T8" fmla="*/ 0 w 780"/>
                <a:gd name="T9" fmla="*/ 231 h 389"/>
                <a:gd name="T10" fmla="*/ 0 w 780"/>
                <a:gd name="T11" fmla="*/ 231 h 389"/>
              </a:gdLst>
              <a:ahLst/>
              <a:cxnLst>
                <a:cxn ang="0">
                  <a:pos x="T0" y="T1"/>
                </a:cxn>
                <a:cxn ang="0">
                  <a:pos x="T2" y="T3"/>
                </a:cxn>
                <a:cxn ang="0">
                  <a:pos x="T4" y="T5"/>
                </a:cxn>
                <a:cxn ang="0">
                  <a:pos x="T6" y="T7"/>
                </a:cxn>
                <a:cxn ang="0">
                  <a:pos x="T8" y="T9"/>
                </a:cxn>
                <a:cxn ang="0">
                  <a:pos x="T10" y="T11"/>
                </a:cxn>
              </a:cxnLst>
              <a:rect l="0" t="0" r="r" b="b"/>
              <a:pathLst>
                <a:path w="780" h="389">
                  <a:moveTo>
                    <a:pt x="0" y="231"/>
                  </a:moveTo>
                  <a:lnTo>
                    <a:pt x="780" y="0"/>
                  </a:lnTo>
                  <a:lnTo>
                    <a:pt x="780" y="157"/>
                  </a:lnTo>
                  <a:lnTo>
                    <a:pt x="0" y="389"/>
                  </a:lnTo>
                  <a:lnTo>
                    <a:pt x="0" y="231"/>
                  </a:lnTo>
                  <a:lnTo>
                    <a:pt x="0" y="23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Freeform 6"/>
            <p:cNvSpPr/>
            <p:nvPr/>
          </p:nvSpPr>
          <p:spPr bwMode="auto">
            <a:xfrm>
              <a:off x="2506" y="3284"/>
              <a:ext cx="781" cy="389"/>
            </a:xfrm>
            <a:custGeom>
              <a:avLst/>
              <a:gdLst>
                <a:gd name="T0" fmla="*/ 781 w 781"/>
                <a:gd name="T1" fmla="*/ 231 h 389"/>
                <a:gd name="T2" fmla="*/ 781 w 781"/>
                <a:gd name="T3" fmla="*/ 389 h 389"/>
                <a:gd name="T4" fmla="*/ 0 w 781"/>
                <a:gd name="T5" fmla="*/ 157 h 389"/>
                <a:gd name="T6" fmla="*/ 0 w 781"/>
                <a:gd name="T7" fmla="*/ 0 h 389"/>
                <a:gd name="T8" fmla="*/ 781 w 781"/>
                <a:gd name="T9" fmla="*/ 231 h 389"/>
              </a:gdLst>
              <a:ahLst/>
              <a:cxnLst>
                <a:cxn ang="0">
                  <a:pos x="T0" y="T1"/>
                </a:cxn>
                <a:cxn ang="0">
                  <a:pos x="T2" y="T3"/>
                </a:cxn>
                <a:cxn ang="0">
                  <a:pos x="T4" y="T5"/>
                </a:cxn>
                <a:cxn ang="0">
                  <a:pos x="T6" y="T7"/>
                </a:cxn>
                <a:cxn ang="0">
                  <a:pos x="T8" y="T9"/>
                </a:cxn>
              </a:cxnLst>
              <a:rect l="0" t="0" r="r" b="b"/>
              <a:pathLst>
                <a:path w="781" h="389">
                  <a:moveTo>
                    <a:pt x="781" y="231"/>
                  </a:moveTo>
                  <a:lnTo>
                    <a:pt x="781" y="389"/>
                  </a:lnTo>
                  <a:lnTo>
                    <a:pt x="0" y="157"/>
                  </a:lnTo>
                  <a:lnTo>
                    <a:pt x="0" y="0"/>
                  </a:lnTo>
                  <a:lnTo>
                    <a:pt x="781" y="23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7"/>
            <p:cNvSpPr/>
            <p:nvPr/>
          </p:nvSpPr>
          <p:spPr bwMode="auto">
            <a:xfrm>
              <a:off x="4534" y="2600"/>
              <a:ext cx="780" cy="389"/>
            </a:xfrm>
            <a:custGeom>
              <a:avLst/>
              <a:gdLst>
                <a:gd name="T0" fmla="*/ 0 w 780"/>
                <a:gd name="T1" fmla="*/ 231 h 389"/>
                <a:gd name="T2" fmla="*/ 780 w 780"/>
                <a:gd name="T3" fmla="*/ 0 h 389"/>
                <a:gd name="T4" fmla="*/ 780 w 780"/>
                <a:gd name="T5" fmla="*/ 157 h 389"/>
                <a:gd name="T6" fmla="*/ 0 w 780"/>
                <a:gd name="T7" fmla="*/ 389 h 389"/>
                <a:gd name="T8" fmla="*/ 0 w 780"/>
                <a:gd name="T9" fmla="*/ 231 h 389"/>
                <a:gd name="T10" fmla="*/ 0 w 780"/>
                <a:gd name="T11" fmla="*/ 231 h 389"/>
              </a:gdLst>
              <a:ahLst/>
              <a:cxnLst>
                <a:cxn ang="0">
                  <a:pos x="T0" y="T1"/>
                </a:cxn>
                <a:cxn ang="0">
                  <a:pos x="T2" y="T3"/>
                </a:cxn>
                <a:cxn ang="0">
                  <a:pos x="T4" y="T5"/>
                </a:cxn>
                <a:cxn ang="0">
                  <a:pos x="T6" y="T7"/>
                </a:cxn>
                <a:cxn ang="0">
                  <a:pos x="T8" y="T9"/>
                </a:cxn>
                <a:cxn ang="0">
                  <a:pos x="T10" y="T11"/>
                </a:cxn>
              </a:cxnLst>
              <a:rect l="0" t="0" r="r" b="b"/>
              <a:pathLst>
                <a:path w="780" h="389">
                  <a:moveTo>
                    <a:pt x="0" y="231"/>
                  </a:moveTo>
                  <a:lnTo>
                    <a:pt x="780" y="0"/>
                  </a:lnTo>
                  <a:lnTo>
                    <a:pt x="780" y="157"/>
                  </a:lnTo>
                  <a:lnTo>
                    <a:pt x="0" y="389"/>
                  </a:lnTo>
                  <a:lnTo>
                    <a:pt x="0" y="231"/>
                  </a:lnTo>
                  <a:lnTo>
                    <a:pt x="0" y="23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8"/>
            <p:cNvSpPr/>
            <p:nvPr/>
          </p:nvSpPr>
          <p:spPr bwMode="auto">
            <a:xfrm>
              <a:off x="3129" y="2757"/>
              <a:ext cx="1405" cy="417"/>
            </a:xfrm>
            <a:custGeom>
              <a:avLst/>
              <a:gdLst>
                <a:gd name="T0" fmla="*/ 625 w 1405"/>
                <a:gd name="T1" fmla="*/ 0 h 417"/>
                <a:gd name="T2" fmla="*/ 625 w 1405"/>
                <a:gd name="T3" fmla="*/ 0 h 417"/>
                <a:gd name="T4" fmla="*/ 1405 w 1405"/>
                <a:gd name="T5" fmla="*/ 232 h 417"/>
                <a:gd name="T6" fmla="*/ 782 w 1405"/>
                <a:gd name="T7" fmla="*/ 417 h 417"/>
                <a:gd name="T8" fmla="*/ 0 w 1405"/>
                <a:gd name="T9" fmla="*/ 185 h 417"/>
                <a:gd name="T10" fmla="*/ 625 w 1405"/>
                <a:gd name="T11" fmla="*/ 0 h 417"/>
              </a:gdLst>
              <a:ahLst/>
              <a:cxnLst>
                <a:cxn ang="0">
                  <a:pos x="T0" y="T1"/>
                </a:cxn>
                <a:cxn ang="0">
                  <a:pos x="T2" y="T3"/>
                </a:cxn>
                <a:cxn ang="0">
                  <a:pos x="T4" y="T5"/>
                </a:cxn>
                <a:cxn ang="0">
                  <a:pos x="T6" y="T7"/>
                </a:cxn>
                <a:cxn ang="0">
                  <a:pos x="T8" y="T9"/>
                </a:cxn>
                <a:cxn ang="0">
                  <a:pos x="T10" y="T11"/>
                </a:cxn>
              </a:cxnLst>
              <a:rect l="0" t="0" r="r" b="b"/>
              <a:pathLst>
                <a:path w="1405" h="417">
                  <a:moveTo>
                    <a:pt x="625" y="0"/>
                  </a:moveTo>
                  <a:lnTo>
                    <a:pt x="625" y="0"/>
                  </a:lnTo>
                  <a:lnTo>
                    <a:pt x="1405" y="232"/>
                  </a:lnTo>
                  <a:lnTo>
                    <a:pt x="782" y="417"/>
                  </a:lnTo>
                  <a:lnTo>
                    <a:pt x="0" y="185"/>
                  </a:lnTo>
                  <a:lnTo>
                    <a:pt x="62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9"/>
            <p:cNvSpPr/>
            <p:nvPr/>
          </p:nvSpPr>
          <p:spPr bwMode="auto">
            <a:xfrm>
              <a:off x="3129" y="2259"/>
              <a:ext cx="782" cy="387"/>
            </a:xfrm>
            <a:custGeom>
              <a:avLst/>
              <a:gdLst>
                <a:gd name="T0" fmla="*/ 782 w 782"/>
                <a:gd name="T1" fmla="*/ 231 h 387"/>
                <a:gd name="T2" fmla="*/ 782 w 782"/>
                <a:gd name="T3" fmla="*/ 387 h 387"/>
                <a:gd name="T4" fmla="*/ 0 w 782"/>
                <a:gd name="T5" fmla="*/ 156 h 387"/>
                <a:gd name="T6" fmla="*/ 0 w 782"/>
                <a:gd name="T7" fmla="*/ 0 h 387"/>
                <a:gd name="T8" fmla="*/ 782 w 782"/>
                <a:gd name="T9" fmla="*/ 231 h 387"/>
              </a:gdLst>
              <a:ahLst/>
              <a:cxnLst>
                <a:cxn ang="0">
                  <a:pos x="T0" y="T1"/>
                </a:cxn>
                <a:cxn ang="0">
                  <a:pos x="T2" y="T3"/>
                </a:cxn>
                <a:cxn ang="0">
                  <a:pos x="T4" y="T5"/>
                </a:cxn>
                <a:cxn ang="0">
                  <a:pos x="T6" y="T7"/>
                </a:cxn>
                <a:cxn ang="0">
                  <a:pos x="T8" y="T9"/>
                </a:cxn>
              </a:cxnLst>
              <a:rect l="0" t="0" r="r" b="b"/>
              <a:pathLst>
                <a:path w="782" h="387">
                  <a:moveTo>
                    <a:pt x="782" y="231"/>
                  </a:moveTo>
                  <a:lnTo>
                    <a:pt x="782" y="387"/>
                  </a:lnTo>
                  <a:lnTo>
                    <a:pt x="0" y="156"/>
                  </a:lnTo>
                  <a:lnTo>
                    <a:pt x="0" y="0"/>
                  </a:lnTo>
                  <a:lnTo>
                    <a:pt x="782" y="23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10"/>
            <p:cNvSpPr/>
            <p:nvPr/>
          </p:nvSpPr>
          <p:spPr bwMode="auto">
            <a:xfrm>
              <a:off x="2367" y="647"/>
              <a:ext cx="684" cy="709"/>
            </a:xfrm>
            <a:custGeom>
              <a:avLst/>
              <a:gdLst>
                <a:gd name="T0" fmla="*/ 158 w 684"/>
                <a:gd name="T1" fmla="*/ 709 h 709"/>
                <a:gd name="T2" fmla="*/ 0 w 684"/>
                <a:gd name="T3" fmla="*/ 709 h 709"/>
                <a:gd name="T4" fmla="*/ 527 w 684"/>
                <a:gd name="T5" fmla="*/ 0 h 709"/>
                <a:gd name="T6" fmla="*/ 684 w 684"/>
                <a:gd name="T7" fmla="*/ 0 h 709"/>
                <a:gd name="T8" fmla="*/ 158 w 684"/>
                <a:gd name="T9" fmla="*/ 709 h 709"/>
              </a:gdLst>
              <a:ahLst/>
              <a:cxnLst>
                <a:cxn ang="0">
                  <a:pos x="T0" y="T1"/>
                </a:cxn>
                <a:cxn ang="0">
                  <a:pos x="T2" y="T3"/>
                </a:cxn>
                <a:cxn ang="0">
                  <a:pos x="T4" y="T5"/>
                </a:cxn>
                <a:cxn ang="0">
                  <a:pos x="T6" y="T7"/>
                </a:cxn>
                <a:cxn ang="0">
                  <a:pos x="T8" y="T9"/>
                </a:cxn>
              </a:cxnLst>
              <a:rect l="0" t="0" r="r" b="b"/>
              <a:pathLst>
                <a:path w="684" h="709">
                  <a:moveTo>
                    <a:pt x="158" y="709"/>
                  </a:moveTo>
                  <a:lnTo>
                    <a:pt x="0" y="709"/>
                  </a:lnTo>
                  <a:lnTo>
                    <a:pt x="527" y="0"/>
                  </a:lnTo>
                  <a:lnTo>
                    <a:pt x="684" y="0"/>
                  </a:lnTo>
                  <a:lnTo>
                    <a:pt x="158" y="70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1"/>
            <p:cNvSpPr/>
            <p:nvPr/>
          </p:nvSpPr>
          <p:spPr bwMode="auto">
            <a:xfrm>
              <a:off x="2662" y="1731"/>
              <a:ext cx="1405" cy="416"/>
            </a:xfrm>
            <a:custGeom>
              <a:avLst/>
              <a:gdLst>
                <a:gd name="T0" fmla="*/ 1405 w 1405"/>
                <a:gd name="T1" fmla="*/ 185 h 416"/>
                <a:gd name="T2" fmla="*/ 625 w 1405"/>
                <a:gd name="T3" fmla="*/ 416 h 416"/>
                <a:gd name="T4" fmla="*/ 625 w 1405"/>
                <a:gd name="T5" fmla="*/ 416 h 416"/>
                <a:gd name="T6" fmla="*/ 625 w 1405"/>
                <a:gd name="T7" fmla="*/ 416 h 416"/>
                <a:gd name="T8" fmla="*/ 0 w 1405"/>
                <a:gd name="T9" fmla="*/ 231 h 416"/>
                <a:gd name="T10" fmla="*/ 0 w 1405"/>
                <a:gd name="T11" fmla="*/ 231 h 416"/>
                <a:gd name="T12" fmla="*/ 781 w 1405"/>
                <a:gd name="T13" fmla="*/ 0 h 416"/>
                <a:gd name="T14" fmla="*/ 1405 w 1405"/>
                <a:gd name="T15" fmla="*/ 185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416">
                  <a:moveTo>
                    <a:pt x="1405" y="185"/>
                  </a:moveTo>
                  <a:lnTo>
                    <a:pt x="625" y="416"/>
                  </a:lnTo>
                  <a:lnTo>
                    <a:pt x="625" y="416"/>
                  </a:lnTo>
                  <a:lnTo>
                    <a:pt x="625" y="416"/>
                  </a:lnTo>
                  <a:lnTo>
                    <a:pt x="0" y="231"/>
                  </a:lnTo>
                  <a:lnTo>
                    <a:pt x="0" y="231"/>
                  </a:lnTo>
                  <a:lnTo>
                    <a:pt x="781" y="0"/>
                  </a:lnTo>
                  <a:lnTo>
                    <a:pt x="1405" y="18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Rectangle 12"/>
            <p:cNvSpPr>
              <a:spLocks noChangeArrowheads="1"/>
            </p:cNvSpPr>
            <p:nvPr/>
          </p:nvSpPr>
          <p:spPr bwMode="auto">
            <a:xfrm>
              <a:off x="2662" y="1870"/>
              <a:ext cx="1" cy="92"/>
            </a:xfrm>
            <a:prstGeom prst="rect">
              <a:avLst/>
            </a:prstGeom>
            <a:solidFill>
              <a:srgbClr val="FF70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Freeform 13"/>
            <p:cNvSpPr/>
            <p:nvPr/>
          </p:nvSpPr>
          <p:spPr bwMode="auto">
            <a:xfrm>
              <a:off x="2525" y="647"/>
              <a:ext cx="1057" cy="1315"/>
            </a:xfrm>
            <a:custGeom>
              <a:avLst/>
              <a:gdLst>
                <a:gd name="T0" fmla="*/ 0 w 1057"/>
                <a:gd name="T1" fmla="*/ 709 h 1315"/>
                <a:gd name="T2" fmla="*/ 526 w 1057"/>
                <a:gd name="T3" fmla="*/ 0 h 1315"/>
                <a:gd name="T4" fmla="*/ 1057 w 1057"/>
                <a:gd name="T5" fmla="*/ 395 h 1315"/>
                <a:gd name="T6" fmla="*/ 919 w 1057"/>
                <a:gd name="T7" fmla="*/ 436 h 1315"/>
                <a:gd name="T8" fmla="*/ 919 w 1057"/>
                <a:gd name="T9" fmla="*/ 1084 h 1315"/>
                <a:gd name="T10" fmla="*/ 137 w 1057"/>
                <a:gd name="T11" fmla="*/ 1315 h 1315"/>
                <a:gd name="T12" fmla="*/ 137 w 1057"/>
                <a:gd name="T13" fmla="*/ 668 h 1315"/>
                <a:gd name="T14" fmla="*/ 0 w 1057"/>
                <a:gd name="T15" fmla="*/ 709 h 1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315">
                  <a:moveTo>
                    <a:pt x="0" y="709"/>
                  </a:moveTo>
                  <a:lnTo>
                    <a:pt x="526" y="0"/>
                  </a:lnTo>
                  <a:lnTo>
                    <a:pt x="1057" y="395"/>
                  </a:lnTo>
                  <a:lnTo>
                    <a:pt x="919" y="436"/>
                  </a:lnTo>
                  <a:lnTo>
                    <a:pt x="919" y="1084"/>
                  </a:lnTo>
                  <a:lnTo>
                    <a:pt x="137" y="1315"/>
                  </a:lnTo>
                  <a:lnTo>
                    <a:pt x="137" y="668"/>
                  </a:lnTo>
                  <a:lnTo>
                    <a:pt x="0" y="709"/>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4"/>
            <p:cNvSpPr/>
            <p:nvPr/>
          </p:nvSpPr>
          <p:spPr bwMode="auto">
            <a:xfrm>
              <a:off x="2506" y="1315"/>
              <a:ext cx="781" cy="990"/>
            </a:xfrm>
            <a:custGeom>
              <a:avLst/>
              <a:gdLst>
                <a:gd name="T0" fmla="*/ 0 w 781"/>
                <a:gd name="T1" fmla="*/ 41 h 990"/>
                <a:gd name="T2" fmla="*/ 19 w 781"/>
                <a:gd name="T3" fmla="*/ 41 h 990"/>
                <a:gd name="T4" fmla="*/ 156 w 781"/>
                <a:gd name="T5" fmla="*/ 0 h 990"/>
                <a:gd name="T6" fmla="*/ 156 w 781"/>
                <a:gd name="T7" fmla="*/ 2 h 990"/>
                <a:gd name="T8" fmla="*/ 156 w 781"/>
                <a:gd name="T9" fmla="*/ 647 h 990"/>
                <a:gd name="T10" fmla="*/ 156 w 781"/>
                <a:gd name="T11" fmla="*/ 647 h 990"/>
                <a:gd name="T12" fmla="*/ 156 w 781"/>
                <a:gd name="T13" fmla="*/ 647 h 990"/>
                <a:gd name="T14" fmla="*/ 781 w 781"/>
                <a:gd name="T15" fmla="*/ 832 h 990"/>
                <a:gd name="T16" fmla="*/ 781 w 781"/>
                <a:gd name="T17" fmla="*/ 990 h 990"/>
                <a:gd name="T18" fmla="*/ 0 w 781"/>
                <a:gd name="T19" fmla="*/ 758 h 990"/>
                <a:gd name="T20" fmla="*/ 0 w 781"/>
                <a:gd name="T21" fmla="*/ 4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990">
                  <a:moveTo>
                    <a:pt x="0" y="41"/>
                  </a:moveTo>
                  <a:lnTo>
                    <a:pt x="19" y="41"/>
                  </a:lnTo>
                  <a:lnTo>
                    <a:pt x="156" y="0"/>
                  </a:lnTo>
                  <a:lnTo>
                    <a:pt x="156" y="2"/>
                  </a:lnTo>
                  <a:lnTo>
                    <a:pt x="156" y="647"/>
                  </a:lnTo>
                  <a:lnTo>
                    <a:pt x="156" y="647"/>
                  </a:lnTo>
                  <a:lnTo>
                    <a:pt x="156" y="647"/>
                  </a:lnTo>
                  <a:lnTo>
                    <a:pt x="781" y="832"/>
                  </a:lnTo>
                  <a:lnTo>
                    <a:pt x="781" y="990"/>
                  </a:lnTo>
                  <a:lnTo>
                    <a:pt x="0" y="758"/>
                  </a:lnTo>
                  <a:lnTo>
                    <a:pt x="0" y="4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15"/>
            <p:cNvSpPr/>
            <p:nvPr/>
          </p:nvSpPr>
          <p:spPr bwMode="auto">
            <a:xfrm>
              <a:off x="3287" y="2073"/>
              <a:ext cx="1404" cy="417"/>
            </a:xfrm>
            <a:custGeom>
              <a:avLst/>
              <a:gdLst>
                <a:gd name="T0" fmla="*/ 780 w 1404"/>
                <a:gd name="T1" fmla="*/ 0 h 417"/>
                <a:gd name="T2" fmla="*/ 780 w 1404"/>
                <a:gd name="T3" fmla="*/ 0 h 417"/>
                <a:gd name="T4" fmla="*/ 1404 w 1404"/>
                <a:gd name="T5" fmla="*/ 186 h 417"/>
                <a:gd name="T6" fmla="*/ 624 w 1404"/>
                <a:gd name="T7" fmla="*/ 417 h 417"/>
                <a:gd name="T8" fmla="*/ 0 w 1404"/>
                <a:gd name="T9" fmla="*/ 232 h 417"/>
                <a:gd name="T10" fmla="*/ 780 w 1404"/>
                <a:gd name="T11" fmla="*/ 0 h 417"/>
              </a:gdLst>
              <a:ahLst/>
              <a:cxnLst>
                <a:cxn ang="0">
                  <a:pos x="T0" y="T1"/>
                </a:cxn>
                <a:cxn ang="0">
                  <a:pos x="T2" y="T3"/>
                </a:cxn>
                <a:cxn ang="0">
                  <a:pos x="T4" y="T5"/>
                </a:cxn>
                <a:cxn ang="0">
                  <a:pos x="T6" y="T7"/>
                </a:cxn>
                <a:cxn ang="0">
                  <a:pos x="T8" y="T9"/>
                </a:cxn>
                <a:cxn ang="0">
                  <a:pos x="T10" y="T11"/>
                </a:cxn>
              </a:cxnLst>
              <a:rect l="0" t="0" r="r" b="b"/>
              <a:pathLst>
                <a:path w="1404" h="417">
                  <a:moveTo>
                    <a:pt x="780" y="0"/>
                  </a:moveTo>
                  <a:lnTo>
                    <a:pt x="780" y="0"/>
                  </a:lnTo>
                  <a:lnTo>
                    <a:pt x="1404" y="186"/>
                  </a:lnTo>
                  <a:lnTo>
                    <a:pt x="624" y="417"/>
                  </a:lnTo>
                  <a:lnTo>
                    <a:pt x="0" y="232"/>
                  </a:lnTo>
                  <a:lnTo>
                    <a:pt x="78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Freeform 16"/>
            <p:cNvSpPr/>
            <p:nvPr/>
          </p:nvSpPr>
          <p:spPr bwMode="auto">
            <a:xfrm>
              <a:off x="3287" y="1916"/>
              <a:ext cx="780" cy="389"/>
            </a:xfrm>
            <a:custGeom>
              <a:avLst/>
              <a:gdLst>
                <a:gd name="T0" fmla="*/ 0 w 780"/>
                <a:gd name="T1" fmla="*/ 231 h 389"/>
                <a:gd name="T2" fmla="*/ 780 w 780"/>
                <a:gd name="T3" fmla="*/ 0 h 389"/>
                <a:gd name="T4" fmla="*/ 780 w 780"/>
                <a:gd name="T5" fmla="*/ 157 h 389"/>
                <a:gd name="T6" fmla="*/ 0 w 780"/>
                <a:gd name="T7" fmla="*/ 389 h 389"/>
                <a:gd name="T8" fmla="*/ 0 w 780"/>
                <a:gd name="T9" fmla="*/ 231 h 389"/>
                <a:gd name="T10" fmla="*/ 0 w 780"/>
                <a:gd name="T11" fmla="*/ 231 h 389"/>
              </a:gdLst>
              <a:ahLst/>
              <a:cxnLst>
                <a:cxn ang="0">
                  <a:pos x="T0" y="T1"/>
                </a:cxn>
                <a:cxn ang="0">
                  <a:pos x="T2" y="T3"/>
                </a:cxn>
                <a:cxn ang="0">
                  <a:pos x="T4" y="T5"/>
                </a:cxn>
                <a:cxn ang="0">
                  <a:pos x="T6" y="T7"/>
                </a:cxn>
                <a:cxn ang="0">
                  <a:pos x="T8" y="T9"/>
                </a:cxn>
                <a:cxn ang="0">
                  <a:pos x="T10" y="T11"/>
                </a:cxn>
              </a:cxnLst>
              <a:rect l="0" t="0" r="r" b="b"/>
              <a:pathLst>
                <a:path w="780" h="389">
                  <a:moveTo>
                    <a:pt x="0" y="231"/>
                  </a:moveTo>
                  <a:lnTo>
                    <a:pt x="780" y="0"/>
                  </a:lnTo>
                  <a:lnTo>
                    <a:pt x="780" y="157"/>
                  </a:lnTo>
                  <a:lnTo>
                    <a:pt x="0" y="389"/>
                  </a:lnTo>
                  <a:lnTo>
                    <a:pt x="0" y="231"/>
                  </a:lnTo>
                  <a:lnTo>
                    <a:pt x="0" y="23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17"/>
            <p:cNvSpPr/>
            <p:nvPr/>
          </p:nvSpPr>
          <p:spPr bwMode="auto">
            <a:xfrm>
              <a:off x="3911" y="2415"/>
              <a:ext cx="1403" cy="416"/>
            </a:xfrm>
            <a:custGeom>
              <a:avLst/>
              <a:gdLst>
                <a:gd name="T0" fmla="*/ 0 w 1403"/>
                <a:gd name="T1" fmla="*/ 231 h 416"/>
                <a:gd name="T2" fmla="*/ 779 w 1403"/>
                <a:gd name="T3" fmla="*/ 0 h 416"/>
                <a:gd name="T4" fmla="*/ 1403 w 1403"/>
                <a:gd name="T5" fmla="*/ 185 h 416"/>
                <a:gd name="T6" fmla="*/ 623 w 1403"/>
                <a:gd name="T7" fmla="*/ 416 h 416"/>
                <a:gd name="T8" fmla="*/ 0 w 1403"/>
                <a:gd name="T9" fmla="*/ 231 h 416"/>
              </a:gdLst>
              <a:ahLst/>
              <a:cxnLst>
                <a:cxn ang="0">
                  <a:pos x="T0" y="T1"/>
                </a:cxn>
                <a:cxn ang="0">
                  <a:pos x="T2" y="T3"/>
                </a:cxn>
                <a:cxn ang="0">
                  <a:pos x="T4" y="T5"/>
                </a:cxn>
                <a:cxn ang="0">
                  <a:pos x="T6" y="T7"/>
                </a:cxn>
                <a:cxn ang="0">
                  <a:pos x="T8" y="T9"/>
                </a:cxn>
              </a:cxnLst>
              <a:rect l="0" t="0" r="r" b="b"/>
              <a:pathLst>
                <a:path w="1403" h="416">
                  <a:moveTo>
                    <a:pt x="0" y="231"/>
                  </a:moveTo>
                  <a:lnTo>
                    <a:pt x="779" y="0"/>
                  </a:lnTo>
                  <a:lnTo>
                    <a:pt x="1403" y="185"/>
                  </a:lnTo>
                  <a:lnTo>
                    <a:pt x="623" y="416"/>
                  </a:lnTo>
                  <a:lnTo>
                    <a:pt x="0" y="23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Freeform 18"/>
            <p:cNvSpPr/>
            <p:nvPr/>
          </p:nvSpPr>
          <p:spPr bwMode="auto">
            <a:xfrm>
              <a:off x="2506" y="3099"/>
              <a:ext cx="1405" cy="416"/>
            </a:xfrm>
            <a:custGeom>
              <a:avLst/>
              <a:gdLst>
                <a:gd name="T0" fmla="*/ 625 w 1405"/>
                <a:gd name="T1" fmla="*/ 0 h 416"/>
                <a:gd name="T2" fmla="*/ 1405 w 1405"/>
                <a:gd name="T3" fmla="*/ 231 h 416"/>
                <a:gd name="T4" fmla="*/ 781 w 1405"/>
                <a:gd name="T5" fmla="*/ 416 h 416"/>
                <a:gd name="T6" fmla="*/ 0 w 1405"/>
                <a:gd name="T7" fmla="*/ 185 h 416"/>
                <a:gd name="T8" fmla="*/ 625 w 1405"/>
                <a:gd name="T9" fmla="*/ 0 h 416"/>
              </a:gdLst>
              <a:ahLst/>
              <a:cxnLst>
                <a:cxn ang="0">
                  <a:pos x="T0" y="T1"/>
                </a:cxn>
                <a:cxn ang="0">
                  <a:pos x="T2" y="T3"/>
                </a:cxn>
                <a:cxn ang="0">
                  <a:pos x="T4" y="T5"/>
                </a:cxn>
                <a:cxn ang="0">
                  <a:pos x="T6" y="T7"/>
                </a:cxn>
                <a:cxn ang="0">
                  <a:pos x="T8" y="T9"/>
                </a:cxn>
              </a:cxnLst>
              <a:rect l="0" t="0" r="r" b="b"/>
              <a:pathLst>
                <a:path w="1405" h="416">
                  <a:moveTo>
                    <a:pt x="625" y="0"/>
                  </a:moveTo>
                  <a:lnTo>
                    <a:pt x="1405" y="231"/>
                  </a:lnTo>
                  <a:lnTo>
                    <a:pt x="781" y="416"/>
                  </a:lnTo>
                  <a:lnTo>
                    <a:pt x="0" y="185"/>
                  </a:lnTo>
                  <a:lnTo>
                    <a:pt x="6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Freeform 19"/>
            <p:cNvSpPr/>
            <p:nvPr/>
          </p:nvSpPr>
          <p:spPr bwMode="auto">
            <a:xfrm>
              <a:off x="3754" y="2600"/>
              <a:ext cx="780" cy="389"/>
            </a:xfrm>
            <a:custGeom>
              <a:avLst/>
              <a:gdLst>
                <a:gd name="T0" fmla="*/ 0 w 780"/>
                <a:gd name="T1" fmla="*/ 157 h 389"/>
                <a:gd name="T2" fmla="*/ 0 w 780"/>
                <a:gd name="T3" fmla="*/ 157 h 389"/>
                <a:gd name="T4" fmla="*/ 0 w 780"/>
                <a:gd name="T5" fmla="*/ 157 h 389"/>
                <a:gd name="T6" fmla="*/ 0 w 780"/>
                <a:gd name="T7" fmla="*/ 0 h 389"/>
                <a:gd name="T8" fmla="*/ 780 w 780"/>
                <a:gd name="T9" fmla="*/ 231 h 389"/>
                <a:gd name="T10" fmla="*/ 780 w 780"/>
                <a:gd name="T11" fmla="*/ 389 h 389"/>
                <a:gd name="T12" fmla="*/ 202 w 780"/>
                <a:gd name="T13" fmla="*/ 217 h 389"/>
                <a:gd name="T14" fmla="*/ 0 w 780"/>
                <a:gd name="T15" fmla="*/ 157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0" h="389">
                  <a:moveTo>
                    <a:pt x="0" y="157"/>
                  </a:moveTo>
                  <a:lnTo>
                    <a:pt x="0" y="157"/>
                  </a:lnTo>
                  <a:lnTo>
                    <a:pt x="0" y="157"/>
                  </a:lnTo>
                  <a:lnTo>
                    <a:pt x="0" y="0"/>
                  </a:lnTo>
                  <a:lnTo>
                    <a:pt x="780" y="231"/>
                  </a:lnTo>
                  <a:lnTo>
                    <a:pt x="780" y="389"/>
                  </a:lnTo>
                  <a:lnTo>
                    <a:pt x="202" y="217"/>
                  </a:lnTo>
                  <a:lnTo>
                    <a:pt x="0" y="157"/>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Freeform 20"/>
            <p:cNvSpPr/>
            <p:nvPr/>
          </p:nvSpPr>
          <p:spPr bwMode="auto">
            <a:xfrm>
              <a:off x="3911" y="2259"/>
              <a:ext cx="780" cy="387"/>
            </a:xfrm>
            <a:custGeom>
              <a:avLst/>
              <a:gdLst>
                <a:gd name="T0" fmla="*/ 780 w 780"/>
                <a:gd name="T1" fmla="*/ 0 h 387"/>
                <a:gd name="T2" fmla="*/ 780 w 780"/>
                <a:gd name="T3" fmla="*/ 156 h 387"/>
                <a:gd name="T4" fmla="*/ 0 w 780"/>
                <a:gd name="T5" fmla="*/ 387 h 387"/>
                <a:gd name="T6" fmla="*/ 0 w 780"/>
                <a:gd name="T7" fmla="*/ 231 h 387"/>
                <a:gd name="T8" fmla="*/ 780 w 780"/>
                <a:gd name="T9" fmla="*/ 0 h 387"/>
              </a:gdLst>
              <a:ahLst/>
              <a:cxnLst>
                <a:cxn ang="0">
                  <a:pos x="T0" y="T1"/>
                </a:cxn>
                <a:cxn ang="0">
                  <a:pos x="T2" y="T3"/>
                </a:cxn>
                <a:cxn ang="0">
                  <a:pos x="T4" y="T5"/>
                </a:cxn>
                <a:cxn ang="0">
                  <a:pos x="T6" y="T7"/>
                </a:cxn>
                <a:cxn ang="0">
                  <a:pos x="T8" y="T9"/>
                </a:cxn>
              </a:cxnLst>
              <a:rect l="0" t="0" r="r" b="b"/>
              <a:pathLst>
                <a:path w="780" h="387">
                  <a:moveTo>
                    <a:pt x="780" y="0"/>
                  </a:moveTo>
                  <a:lnTo>
                    <a:pt x="780" y="156"/>
                  </a:lnTo>
                  <a:lnTo>
                    <a:pt x="0" y="387"/>
                  </a:lnTo>
                  <a:lnTo>
                    <a:pt x="0" y="231"/>
                  </a:lnTo>
                  <a:lnTo>
                    <a:pt x="78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Freeform 21"/>
            <p:cNvSpPr/>
            <p:nvPr/>
          </p:nvSpPr>
          <p:spPr bwMode="auto">
            <a:xfrm>
              <a:off x="3129" y="2942"/>
              <a:ext cx="782" cy="388"/>
            </a:xfrm>
            <a:custGeom>
              <a:avLst/>
              <a:gdLst>
                <a:gd name="T0" fmla="*/ 0 w 782"/>
                <a:gd name="T1" fmla="*/ 0 h 388"/>
                <a:gd name="T2" fmla="*/ 782 w 782"/>
                <a:gd name="T3" fmla="*/ 232 h 388"/>
                <a:gd name="T4" fmla="*/ 782 w 782"/>
                <a:gd name="T5" fmla="*/ 388 h 388"/>
                <a:gd name="T6" fmla="*/ 0 w 782"/>
                <a:gd name="T7" fmla="*/ 157 h 388"/>
                <a:gd name="T8" fmla="*/ 0 w 782"/>
                <a:gd name="T9" fmla="*/ 0 h 388"/>
              </a:gdLst>
              <a:ahLst/>
              <a:cxnLst>
                <a:cxn ang="0">
                  <a:pos x="T0" y="T1"/>
                </a:cxn>
                <a:cxn ang="0">
                  <a:pos x="T2" y="T3"/>
                </a:cxn>
                <a:cxn ang="0">
                  <a:pos x="T4" y="T5"/>
                </a:cxn>
                <a:cxn ang="0">
                  <a:pos x="T6" y="T7"/>
                </a:cxn>
                <a:cxn ang="0">
                  <a:pos x="T8" y="T9"/>
                </a:cxn>
              </a:cxnLst>
              <a:rect l="0" t="0" r="r" b="b"/>
              <a:pathLst>
                <a:path w="782" h="388">
                  <a:moveTo>
                    <a:pt x="0" y="0"/>
                  </a:moveTo>
                  <a:lnTo>
                    <a:pt x="782" y="232"/>
                  </a:lnTo>
                  <a:lnTo>
                    <a:pt x="782" y="388"/>
                  </a:lnTo>
                  <a:lnTo>
                    <a:pt x="0" y="157"/>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Freeform 22"/>
            <p:cNvSpPr/>
            <p:nvPr/>
          </p:nvSpPr>
          <p:spPr bwMode="auto">
            <a:xfrm>
              <a:off x="3911" y="2942"/>
              <a:ext cx="780" cy="388"/>
            </a:xfrm>
            <a:custGeom>
              <a:avLst/>
              <a:gdLst>
                <a:gd name="T0" fmla="*/ 0 w 780"/>
                <a:gd name="T1" fmla="*/ 232 h 388"/>
                <a:gd name="T2" fmla="*/ 780 w 780"/>
                <a:gd name="T3" fmla="*/ 0 h 388"/>
                <a:gd name="T4" fmla="*/ 780 w 780"/>
                <a:gd name="T5" fmla="*/ 157 h 388"/>
                <a:gd name="T6" fmla="*/ 0 w 780"/>
                <a:gd name="T7" fmla="*/ 388 h 388"/>
                <a:gd name="T8" fmla="*/ 0 w 780"/>
                <a:gd name="T9" fmla="*/ 232 h 388"/>
                <a:gd name="T10" fmla="*/ 0 w 780"/>
                <a:gd name="T11" fmla="*/ 232 h 388"/>
              </a:gdLst>
              <a:ahLst/>
              <a:cxnLst>
                <a:cxn ang="0">
                  <a:pos x="T0" y="T1"/>
                </a:cxn>
                <a:cxn ang="0">
                  <a:pos x="T2" y="T3"/>
                </a:cxn>
                <a:cxn ang="0">
                  <a:pos x="T4" y="T5"/>
                </a:cxn>
                <a:cxn ang="0">
                  <a:pos x="T6" y="T7"/>
                </a:cxn>
                <a:cxn ang="0">
                  <a:pos x="T8" y="T9"/>
                </a:cxn>
                <a:cxn ang="0">
                  <a:pos x="T10" y="T11"/>
                </a:cxn>
              </a:cxnLst>
              <a:rect l="0" t="0" r="r" b="b"/>
              <a:pathLst>
                <a:path w="780" h="388">
                  <a:moveTo>
                    <a:pt x="0" y="232"/>
                  </a:moveTo>
                  <a:lnTo>
                    <a:pt x="780" y="0"/>
                  </a:lnTo>
                  <a:lnTo>
                    <a:pt x="780" y="157"/>
                  </a:lnTo>
                  <a:lnTo>
                    <a:pt x="0" y="388"/>
                  </a:lnTo>
                  <a:lnTo>
                    <a:pt x="0" y="232"/>
                  </a:lnTo>
                  <a:lnTo>
                    <a:pt x="0" y="23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 name="Group 3"/>
          <p:cNvGrpSpPr/>
          <p:nvPr/>
        </p:nvGrpSpPr>
        <p:grpSpPr>
          <a:xfrm>
            <a:off x="4810461" y="4613899"/>
            <a:ext cx="598002" cy="598002"/>
            <a:chOff x="4810461" y="4613899"/>
            <a:chExt cx="598002" cy="598002"/>
          </a:xfrm>
        </p:grpSpPr>
        <p:sp>
          <p:nvSpPr>
            <p:cNvPr id="2" name="Oval 1"/>
            <p:cNvSpPr/>
            <p:nvPr/>
          </p:nvSpPr>
          <p:spPr>
            <a:xfrm>
              <a:off x="4810461" y="4613899"/>
              <a:ext cx="598002" cy="598002"/>
            </a:xfrm>
            <a:prstGeom prst="ellipse">
              <a:avLst/>
            </a:prstGeom>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Freeform 38"/>
            <p:cNvSpPr>
              <a:spLocks noEditPoints="1"/>
            </p:cNvSpPr>
            <p:nvPr/>
          </p:nvSpPr>
          <p:spPr bwMode="auto">
            <a:xfrm>
              <a:off x="4923989" y="4748647"/>
              <a:ext cx="370946" cy="328506"/>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3" name="Group 22"/>
          <p:cNvGrpSpPr/>
          <p:nvPr/>
        </p:nvGrpSpPr>
        <p:grpSpPr>
          <a:xfrm>
            <a:off x="5776602" y="4174817"/>
            <a:ext cx="598002" cy="598002"/>
            <a:chOff x="5776602" y="4174817"/>
            <a:chExt cx="598002" cy="598002"/>
          </a:xfrm>
        </p:grpSpPr>
        <p:sp>
          <p:nvSpPr>
            <p:cNvPr id="45" name="Oval 44"/>
            <p:cNvSpPr/>
            <p:nvPr/>
          </p:nvSpPr>
          <p:spPr>
            <a:xfrm>
              <a:off x="5776602" y="4174817"/>
              <a:ext cx="598002" cy="598002"/>
            </a:xfrm>
            <a:prstGeom prst="ellipse">
              <a:avLst/>
            </a:prstGeom>
            <a:solidFill>
              <a:schemeClr val="accent2"/>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5" name="Group 34"/>
            <p:cNvGrpSpPr>
              <a:grpSpLocks noChangeAspect="1"/>
            </p:cNvGrpSpPr>
            <p:nvPr/>
          </p:nvGrpSpPr>
          <p:grpSpPr>
            <a:xfrm rot="2700000">
              <a:off x="5950340" y="4255586"/>
              <a:ext cx="250526" cy="436464"/>
              <a:chOff x="4732338" y="4783138"/>
              <a:chExt cx="703263" cy="1225550"/>
            </a:xfrm>
            <a:solidFill>
              <a:schemeClr val="bg1"/>
            </a:solidFill>
          </p:grpSpPr>
          <p:sp>
            <p:nvSpPr>
              <p:cNvPr id="36" name="Freeform 35"/>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Freeform 36"/>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Freeform 37"/>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4" name="Group 23"/>
          <p:cNvGrpSpPr/>
          <p:nvPr/>
        </p:nvGrpSpPr>
        <p:grpSpPr>
          <a:xfrm>
            <a:off x="6931906" y="3494192"/>
            <a:ext cx="598002" cy="598002"/>
            <a:chOff x="6931906" y="3494192"/>
            <a:chExt cx="598002" cy="598002"/>
          </a:xfrm>
        </p:grpSpPr>
        <p:sp>
          <p:nvSpPr>
            <p:cNvPr id="46" name="Oval 45"/>
            <p:cNvSpPr/>
            <p:nvPr/>
          </p:nvSpPr>
          <p:spPr>
            <a:xfrm>
              <a:off x="6931906" y="3494192"/>
              <a:ext cx="598002" cy="598002"/>
            </a:xfrm>
            <a:prstGeom prst="ellipse">
              <a:avLst/>
            </a:prstGeom>
            <a:solidFill>
              <a:schemeClr val="accent3"/>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28" name="Group 27"/>
            <p:cNvGrpSpPr>
              <a:grpSpLocks noChangeAspect="1"/>
            </p:cNvGrpSpPr>
            <p:nvPr/>
          </p:nvGrpSpPr>
          <p:grpSpPr>
            <a:xfrm>
              <a:off x="7042804" y="3614146"/>
              <a:ext cx="376206" cy="358094"/>
              <a:chOff x="6719888" y="887413"/>
              <a:chExt cx="492125" cy="468312"/>
            </a:xfrm>
            <a:solidFill>
              <a:schemeClr val="bg1"/>
            </a:solidFill>
          </p:grpSpPr>
          <p:sp>
            <p:nvSpPr>
              <p:cNvPr id="29" name="Freeform 28"/>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29"/>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Freeform 30"/>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Freeform 31"/>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3" name="Freeform 32"/>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Freeform 33"/>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5" name="Group 24"/>
          <p:cNvGrpSpPr/>
          <p:nvPr/>
        </p:nvGrpSpPr>
        <p:grpSpPr>
          <a:xfrm>
            <a:off x="5885127" y="2966229"/>
            <a:ext cx="598002" cy="598002"/>
            <a:chOff x="5885127" y="2966229"/>
            <a:chExt cx="598002" cy="598002"/>
          </a:xfrm>
        </p:grpSpPr>
        <p:sp>
          <p:nvSpPr>
            <p:cNvPr id="47" name="Oval 46"/>
            <p:cNvSpPr/>
            <p:nvPr/>
          </p:nvSpPr>
          <p:spPr>
            <a:xfrm>
              <a:off x="5885127" y="2966229"/>
              <a:ext cx="598002" cy="598002"/>
            </a:xfrm>
            <a:prstGeom prst="ellipse">
              <a:avLst/>
            </a:prstGeom>
            <a:solidFill>
              <a:schemeClr val="accent4"/>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Freeform 39"/>
            <p:cNvSpPr>
              <a:spLocks noChangeAspect="1" noEditPoints="1"/>
            </p:cNvSpPr>
            <p:nvPr/>
          </p:nvSpPr>
          <p:spPr bwMode="auto">
            <a:xfrm rot="2700000">
              <a:off x="6071494" y="3057850"/>
              <a:ext cx="225268" cy="41476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6" name="Group 25"/>
          <p:cNvGrpSpPr/>
          <p:nvPr/>
        </p:nvGrpSpPr>
        <p:grpSpPr>
          <a:xfrm>
            <a:off x="4991829" y="2466771"/>
            <a:ext cx="598002" cy="598002"/>
            <a:chOff x="4991829" y="2466771"/>
            <a:chExt cx="598002" cy="598002"/>
          </a:xfrm>
        </p:grpSpPr>
        <p:sp>
          <p:nvSpPr>
            <p:cNvPr id="67" name="Oval 66"/>
            <p:cNvSpPr/>
            <p:nvPr/>
          </p:nvSpPr>
          <p:spPr>
            <a:xfrm>
              <a:off x="4991829" y="2466771"/>
              <a:ext cx="598002" cy="598002"/>
            </a:xfrm>
            <a:prstGeom prst="ellipse">
              <a:avLst/>
            </a:prstGeom>
            <a:solidFill>
              <a:schemeClr val="accent5"/>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41" name="Group 40"/>
            <p:cNvGrpSpPr>
              <a:grpSpLocks noChangeAspect="1"/>
            </p:cNvGrpSpPr>
            <p:nvPr/>
          </p:nvGrpSpPr>
          <p:grpSpPr>
            <a:xfrm>
              <a:off x="5185737" y="2598049"/>
              <a:ext cx="210186" cy="335446"/>
              <a:chOff x="6513513" y="557213"/>
              <a:chExt cx="471488" cy="752475"/>
            </a:xfrm>
            <a:solidFill>
              <a:schemeClr val="bg1"/>
            </a:solidFill>
          </p:grpSpPr>
          <p:sp>
            <p:nvSpPr>
              <p:cNvPr id="42" name="Freeform 41"/>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Freeform 42"/>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71" name="TextBox 70"/>
          <p:cNvSpPr txBox="1"/>
          <p:nvPr/>
        </p:nvSpPr>
        <p:spPr>
          <a:xfrm>
            <a:off x="461699" y="4784771"/>
            <a:ext cx="3110512" cy="9402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7" name="TextBox 76"/>
          <p:cNvSpPr txBox="1"/>
          <p:nvPr/>
        </p:nvSpPr>
        <p:spPr>
          <a:xfrm>
            <a:off x="461699" y="3306226"/>
            <a:ext cx="3110512" cy="889456"/>
          </a:xfrm>
          <a:prstGeom prst="rect">
            <a:avLst/>
          </a:prstGeom>
          <a:noFill/>
        </p:spPr>
        <p:txBody>
          <a:bodyPr wrap="square" lIns="109710" tIns="54855" rIns="109710" bIns="54855" rtlCol="0">
            <a:spAutoFit/>
          </a:bodyPr>
          <a:lstStyle/>
          <a:p>
            <a:pPr algn="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8" name="TextBox 77"/>
          <p:cNvSpPr txBox="1"/>
          <p:nvPr/>
        </p:nvSpPr>
        <p:spPr>
          <a:xfrm>
            <a:off x="8724242" y="4189283"/>
            <a:ext cx="3110512" cy="889456"/>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9" name="TextBox 78"/>
          <p:cNvSpPr txBox="1"/>
          <p:nvPr/>
        </p:nvSpPr>
        <p:spPr>
          <a:xfrm>
            <a:off x="8724242" y="2710738"/>
            <a:ext cx="3110512" cy="940239"/>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80" name="TextBox 79"/>
          <p:cNvSpPr txBox="1"/>
          <p:nvPr/>
        </p:nvSpPr>
        <p:spPr>
          <a:xfrm>
            <a:off x="8724242" y="1232193"/>
            <a:ext cx="3110512" cy="940239"/>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7" name="TextBox 56"/>
          <p:cNvSpPr txBox="1"/>
          <p:nvPr/>
        </p:nvSpPr>
        <p:spPr>
          <a:xfrm>
            <a:off x="762257" y="861634"/>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8" name="Group 57"/>
          <p:cNvGrpSpPr/>
          <p:nvPr/>
        </p:nvGrpSpPr>
        <p:grpSpPr>
          <a:xfrm>
            <a:off x="899744" y="1844859"/>
            <a:ext cx="862961" cy="50044"/>
            <a:chOff x="5012716" y="1129776"/>
            <a:chExt cx="3148718" cy="103072"/>
          </a:xfrm>
        </p:grpSpPr>
        <p:sp>
          <p:nvSpPr>
            <p:cNvPr id="59" name="Rounded Rectangle 5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Rounded Rectangle 5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Rounded Rectangle 6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flipH="1">
            <a:off x="961697" y="1307151"/>
            <a:ext cx="7252138" cy="5361663"/>
            <a:chOff x="3567113" y="1936750"/>
            <a:chExt cx="5054601" cy="3736976"/>
          </a:xfrm>
        </p:grpSpPr>
        <p:grpSp>
          <p:nvGrpSpPr>
            <p:cNvPr id="67" name="Group 66"/>
            <p:cNvGrpSpPr/>
            <p:nvPr/>
          </p:nvGrpSpPr>
          <p:grpSpPr>
            <a:xfrm>
              <a:off x="3567113" y="4926013"/>
              <a:ext cx="5054601" cy="747713"/>
              <a:chOff x="3567113" y="4926013"/>
              <a:chExt cx="5054601" cy="747713"/>
            </a:xfrm>
          </p:grpSpPr>
          <p:sp>
            <p:nvSpPr>
              <p:cNvPr id="5" name="Rectangle 5"/>
              <p:cNvSpPr>
                <a:spLocks noChangeArrowheads="1"/>
              </p:cNvSpPr>
              <p:nvPr/>
            </p:nvSpPr>
            <p:spPr bwMode="auto">
              <a:xfrm>
                <a:off x="3567113" y="5135563"/>
                <a:ext cx="1039813" cy="538163"/>
              </a:xfrm>
              <a:prstGeom prst="rect">
                <a:avLst/>
              </a:prstGeom>
              <a:solidFill>
                <a:schemeClr val="accent1"/>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Freeform 6"/>
              <p:cNvSpPr/>
              <p:nvPr/>
            </p:nvSpPr>
            <p:spPr bwMode="auto">
              <a:xfrm>
                <a:off x="3567113" y="4926013"/>
                <a:ext cx="1558925" cy="209550"/>
              </a:xfrm>
              <a:custGeom>
                <a:avLst/>
                <a:gdLst>
                  <a:gd name="T0" fmla="*/ 0 w 982"/>
                  <a:gd name="T1" fmla="*/ 132 h 132"/>
                  <a:gd name="T2" fmla="*/ 326 w 982"/>
                  <a:gd name="T3" fmla="*/ 0 h 132"/>
                  <a:gd name="T4" fmla="*/ 982 w 982"/>
                  <a:gd name="T5" fmla="*/ 0 h 132"/>
                  <a:gd name="T6" fmla="*/ 655 w 982"/>
                  <a:gd name="T7" fmla="*/ 132 h 132"/>
                  <a:gd name="T8" fmla="*/ 0 w 982"/>
                  <a:gd name="T9" fmla="*/ 132 h 132"/>
                </a:gdLst>
                <a:ahLst/>
                <a:cxnLst>
                  <a:cxn ang="0">
                    <a:pos x="T0" y="T1"/>
                  </a:cxn>
                  <a:cxn ang="0">
                    <a:pos x="T2" y="T3"/>
                  </a:cxn>
                  <a:cxn ang="0">
                    <a:pos x="T4" y="T5"/>
                  </a:cxn>
                  <a:cxn ang="0">
                    <a:pos x="T6" y="T7"/>
                  </a:cxn>
                  <a:cxn ang="0">
                    <a:pos x="T8" y="T9"/>
                  </a:cxn>
                </a:cxnLst>
                <a:rect l="0" t="0" r="r" b="b"/>
                <a:pathLst>
                  <a:path w="982" h="132">
                    <a:moveTo>
                      <a:pt x="0" y="132"/>
                    </a:moveTo>
                    <a:lnTo>
                      <a:pt x="326" y="0"/>
                    </a:lnTo>
                    <a:lnTo>
                      <a:pt x="982" y="0"/>
                    </a:lnTo>
                    <a:lnTo>
                      <a:pt x="655" y="132"/>
                    </a:lnTo>
                    <a:lnTo>
                      <a:pt x="0" y="132"/>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7"/>
              <p:cNvSpPr/>
              <p:nvPr/>
            </p:nvSpPr>
            <p:spPr bwMode="auto">
              <a:xfrm>
                <a:off x="4749801" y="5045075"/>
                <a:ext cx="3451225" cy="422275"/>
              </a:xfrm>
              <a:custGeom>
                <a:avLst/>
                <a:gdLst>
                  <a:gd name="T0" fmla="*/ 2174 w 2174"/>
                  <a:gd name="T1" fmla="*/ 266 h 266"/>
                  <a:gd name="T2" fmla="*/ 2174 w 2174"/>
                  <a:gd name="T3" fmla="*/ 0 h 266"/>
                  <a:gd name="T4" fmla="*/ 185 w 2174"/>
                  <a:gd name="T5" fmla="*/ 0 h 266"/>
                  <a:gd name="T6" fmla="*/ 0 w 2174"/>
                  <a:gd name="T7" fmla="*/ 266 h 266"/>
                  <a:gd name="T8" fmla="*/ 2174 w 2174"/>
                  <a:gd name="T9" fmla="*/ 266 h 266"/>
                </a:gdLst>
                <a:ahLst/>
                <a:cxnLst>
                  <a:cxn ang="0">
                    <a:pos x="T0" y="T1"/>
                  </a:cxn>
                  <a:cxn ang="0">
                    <a:pos x="T2" y="T3"/>
                  </a:cxn>
                  <a:cxn ang="0">
                    <a:pos x="T4" y="T5"/>
                  </a:cxn>
                  <a:cxn ang="0">
                    <a:pos x="T6" y="T7"/>
                  </a:cxn>
                  <a:cxn ang="0">
                    <a:pos x="T8" y="T9"/>
                  </a:cxn>
                </a:cxnLst>
                <a:rect l="0" t="0" r="r" b="b"/>
                <a:pathLst>
                  <a:path w="2174" h="266">
                    <a:moveTo>
                      <a:pt x="2174" y="266"/>
                    </a:moveTo>
                    <a:lnTo>
                      <a:pt x="2174" y="0"/>
                    </a:lnTo>
                    <a:lnTo>
                      <a:pt x="185" y="0"/>
                    </a:lnTo>
                    <a:lnTo>
                      <a:pt x="0" y="266"/>
                    </a:lnTo>
                    <a:lnTo>
                      <a:pt x="2174" y="266"/>
                    </a:lnTo>
                    <a:close/>
                  </a:path>
                </a:pathLst>
              </a:custGeom>
              <a:solidFill>
                <a:schemeClr val="accent1"/>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8"/>
              <p:cNvSpPr/>
              <p:nvPr/>
            </p:nvSpPr>
            <p:spPr bwMode="auto">
              <a:xfrm>
                <a:off x="4749801" y="5045075"/>
                <a:ext cx="3451225" cy="422275"/>
              </a:xfrm>
              <a:custGeom>
                <a:avLst/>
                <a:gdLst>
                  <a:gd name="T0" fmla="*/ 2174 w 2174"/>
                  <a:gd name="T1" fmla="*/ 266 h 266"/>
                  <a:gd name="T2" fmla="*/ 2174 w 2174"/>
                  <a:gd name="T3" fmla="*/ 0 h 266"/>
                  <a:gd name="T4" fmla="*/ 185 w 2174"/>
                  <a:gd name="T5" fmla="*/ 0 h 266"/>
                  <a:gd name="T6" fmla="*/ 0 w 2174"/>
                  <a:gd name="T7" fmla="*/ 266 h 266"/>
                  <a:gd name="T8" fmla="*/ 2174 w 2174"/>
                  <a:gd name="T9" fmla="*/ 266 h 266"/>
                </a:gdLst>
                <a:ahLst/>
                <a:cxnLst>
                  <a:cxn ang="0">
                    <a:pos x="T0" y="T1"/>
                  </a:cxn>
                  <a:cxn ang="0">
                    <a:pos x="T2" y="T3"/>
                  </a:cxn>
                  <a:cxn ang="0">
                    <a:pos x="T4" y="T5"/>
                  </a:cxn>
                  <a:cxn ang="0">
                    <a:pos x="T6" y="T7"/>
                  </a:cxn>
                  <a:cxn ang="0">
                    <a:pos x="T8" y="T9"/>
                  </a:cxn>
                </a:cxnLst>
                <a:rect l="0" t="0" r="r" b="b"/>
                <a:pathLst>
                  <a:path w="2174" h="266">
                    <a:moveTo>
                      <a:pt x="2174" y="266"/>
                    </a:moveTo>
                    <a:lnTo>
                      <a:pt x="2174" y="0"/>
                    </a:lnTo>
                    <a:lnTo>
                      <a:pt x="185" y="0"/>
                    </a:lnTo>
                    <a:lnTo>
                      <a:pt x="0" y="266"/>
                    </a:lnTo>
                    <a:lnTo>
                      <a:pt x="2174"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9"/>
              <p:cNvSpPr/>
              <p:nvPr/>
            </p:nvSpPr>
            <p:spPr bwMode="auto">
              <a:xfrm>
                <a:off x="4749801" y="5045075"/>
                <a:ext cx="481013" cy="422275"/>
              </a:xfrm>
              <a:custGeom>
                <a:avLst/>
                <a:gdLst>
                  <a:gd name="T0" fmla="*/ 303 w 303"/>
                  <a:gd name="T1" fmla="*/ 0 h 266"/>
                  <a:gd name="T2" fmla="*/ 185 w 303"/>
                  <a:gd name="T3" fmla="*/ 0 h 266"/>
                  <a:gd name="T4" fmla="*/ 0 w 303"/>
                  <a:gd name="T5" fmla="*/ 266 h 266"/>
                  <a:gd name="T6" fmla="*/ 119 w 303"/>
                  <a:gd name="T7" fmla="*/ 266 h 266"/>
                  <a:gd name="T8" fmla="*/ 303 w 303"/>
                  <a:gd name="T9" fmla="*/ 0 h 266"/>
                </a:gdLst>
                <a:ahLst/>
                <a:cxnLst>
                  <a:cxn ang="0">
                    <a:pos x="T0" y="T1"/>
                  </a:cxn>
                  <a:cxn ang="0">
                    <a:pos x="T2" y="T3"/>
                  </a:cxn>
                  <a:cxn ang="0">
                    <a:pos x="T4" y="T5"/>
                  </a:cxn>
                  <a:cxn ang="0">
                    <a:pos x="T6" y="T7"/>
                  </a:cxn>
                  <a:cxn ang="0">
                    <a:pos x="T8" y="T9"/>
                  </a:cxn>
                </a:cxnLst>
                <a:rect l="0" t="0" r="r" b="b"/>
                <a:pathLst>
                  <a:path w="303" h="266">
                    <a:moveTo>
                      <a:pt x="303" y="0"/>
                    </a:moveTo>
                    <a:lnTo>
                      <a:pt x="185" y="0"/>
                    </a:lnTo>
                    <a:lnTo>
                      <a:pt x="0" y="266"/>
                    </a:lnTo>
                    <a:lnTo>
                      <a:pt x="119" y="266"/>
                    </a:lnTo>
                    <a:lnTo>
                      <a:pt x="303"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10"/>
              <p:cNvSpPr/>
              <p:nvPr/>
            </p:nvSpPr>
            <p:spPr bwMode="auto">
              <a:xfrm>
                <a:off x="4749801" y="5045075"/>
                <a:ext cx="481013" cy="422275"/>
              </a:xfrm>
              <a:custGeom>
                <a:avLst/>
                <a:gdLst>
                  <a:gd name="T0" fmla="*/ 303 w 303"/>
                  <a:gd name="T1" fmla="*/ 0 h 266"/>
                  <a:gd name="T2" fmla="*/ 185 w 303"/>
                  <a:gd name="T3" fmla="*/ 0 h 266"/>
                  <a:gd name="T4" fmla="*/ 0 w 303"/>
                  <a:gd name="T5" fmla="*/ 266 h 266"/>
                  <a:gd name="T6" fmla="*/ 119 w 303"/>
                  <a:gd name="T7" fmla="*/ 266 h 266"/>
                  <a:gd name="T8" fmla="*/ 303 w 303"/>
                  <a:gd name="T9" fmla="*/ 0 h 266"/>
                </a:gdLst>
                <a:ahLst/>
                <a:cxnLst>
                  <a:cxn ang="0">
                    <a:pos x="T0" y="T1"/>
                  </a:cxn>
                  <a:cxn ang="0">
                    <a:pos x="T2" y="T3"/>
                  </a:cxn>
                  <a:cxn ang="0">
                    <a:pos x="T4" y="T5"/>
                  </a:cxn>
                  <a:cxn ang="0">
                    <a:pos x="T6" y="T7"/>
                  </a:cxn>
                  <a:cxn ang="0">
                    <a:pos x="T8" y="T9"/>
                  </a:cxn>
                </a:cxnLst>
                <a:rect l="0" t="0" r="r" b="b"/>
                <a:pathLst>
                  <a:path w="303" h="266">
                    <a:moveTo>
                      <a:pt x="303" y="0"/>
                    </a:moveTo>
                    <a:lnTo>
                      <a:pt x="185" y="0"/>
                    </a:lnTo>
                    <a:lnTo>
                      <a:pt x="0" y="266"/>
                    </a:lnTo>
                    <a:lnTo>
                      <a:pt x="119" y="266"/>
                    </a:lnTo>
                    <a:lnTo>
                      <a:pt x="3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1"/>
              <p:cNvSpPr>
                <a:spLocks noEditPoints="1"/>
              </p:cNvSpPr>
              <p:nvPr/>
            </p:nvSpPr>
            <p:spPr bwMode="auto">
              <a:xfrm>
                <a:off x="8201026" y="5045075"/>
                <a:ext cx="420688" cy="422275"/>
              </a:xfrm>
              <a:custGeom>
                <a:avLst/>
                <a:gdLst>
                  <a:gd name="T0" fmla="*/ 57 w 112"/>
                  <a:gd name="T1" fmla="*/ 112 h 112"/>
                  <a:gd name="T2" fmla="*/ 112 w 112"/>
                  <a:gd name="T3" fmla="*/ 56 h 112"/>
                  <a:gd name="T4" fmla="*/ 112 w 112"/>
                  <a:gd name="T5" fmla="*/ 56 h 112"/>
                  <a:gd name="T6" fmla="*/ 108 w 112"/>
                  <a:gd name="T7" fmla="*/ 34 h 112"/>
                  <a:gd name="T8" fmla="*/ 57 w 112"/>
                  <a:gd name="T9" fmla="*/ 0 h 112"/>
                  <a:gd name="T10" fmla="*/ 0 w 112"/>
                  <a:gd name="T11" fmla="*/ 0 h 112"/>
                  <a:gd name="T12" fmla="*/ 0 w 112"/>
                  <a:gd name="T13" fmla="*/ 112 h 112"/>
                  <a:gd name="T14" fmla="*/ 57 w 112"/>
                  <a:gd name="T15" fmla="*/ 112 h 112"/>
                  <a:gd name="T16" fmla="*/ 54 w 112"/>
                  <a:gd name="T17" fmla="*/ 13 h 112"/>
                  <a:gd name="T18" fmla="*/ 97 w 112"/>
                  <a:gd name="T19" fmla="*/ 56 h 112"/>
                  <a:gd name="T20" fmla="*/ 54 w 112"/>
                  <a:gd name="T21" fmla="*/ 99 h 112"/>
                  <a:gd name="T22" fmla="*/ 11 w 112"/>
                  <a:gd name="T23" fmla="*/ 56 h 112"/>
                  <a:gd name="T24" fmla="*/ 54 w 112"/>
                  <a:gd name="T25" fmla="*/ 1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2">
                    <a:moveTo>
                      <a:pt x="57" y="112"/>
                    </a:moveTo>
                    <a:cubicBezTo>
                      <a:pt x="87" y="112"/>
                      <a:pt x="112" y="87"/>
                      <a:pt x="112" y="56"/>
                    </a:cubicBezTo>
                    <a:cubicBezTo>
                      <a:pt x="112" y="56"/>
                      <a:pt x="112" y="56"/>
                      <a:pt x="112" y="56"/>
                    </a:cubicBezTo>
                    <a:cubicBezTo>
                      <a:pt x="112" y="48"/>
                      <a:pt x="111" y="41"/>
                      <a:pt x="108" y="34"/>
                    </a:cubicBezTo>
                    <a:cubicBezTo>
                      <a:pt x="100" y="14"/>
                      <a:pt x="80" y="0"/>
                      <a:pt x="57" y="0"/>
                    </a:cubicBezTo>
                    <a:cubicBezTo>
                      <a:pt x="0" y="0"/>
                      <a:pt x="0" y="0"/>
                      <a:pt x="0" y="0"/>
                    </a:cubicBezTo>
                    <a:cubicBezTo>
                      <a:pt x="0" y="112"/>
                      <a:pt x="0" y="112"/>
                      <a:pt x="0" y="112"/>
                    </a:cubicBezTo>
                    <a:lnTo>
                      <a:pt x="57" y="112"/>
                    </a:lnTo>
                    <a:close/>
                    <a:moveTo>
                      <a:pt x="54" y="13"/>
                    </a:moveTo>
                    <a:cubicBezTo>
                      <a:pt x="78" y="13"/>
                      <a:pt x="97" y="32"/>
                      <a:pt x="97" y="56"/>
                    </a:cubicBezTo>
                    <a:cubicBezTo>
                      <a:pt x="97" y="80"/>
                      <a:pt x="78" y="99"/>
                      <a:pt x="54" y="99"/>
                    </a:cubicBezTo>
                    <a:cubicBezTo>
                      <a:pt x="30" y="99"/>
                      <a:pt x="11" y="80"/>
                      <a:pt x="11" y="56"/>
                    </a:cubicBezTo>
                    <a:cubicBezTo>
                      <a:pt x="11" y="32"/>
                      <a:pt x="30" y="13"/>
                      <a:pt x="54" y="13"/>
                    </a:cubicBezTo>
                    <a:close/>
                  </a:path>
                </a:pathLst>
              </a:custGeom>
              <a:solidFill>
                <a:schemeClr val="accent1"/>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4"/>
              <p:cNvSpPr/>
              <p:nvPr/>
            </p:nvSpPr>
            <p:spPr bwMode="auto">
              <a:xfrm>
                <a:off x="4606926" y="4926013"/>
                <a:ext cx="519113" cy="747713"/>
              </a:xfrm>
              <a:custGeom>
                <a:avLst/>
                <a:gdLst>
                  <a:gd name="T0" fmla="*/ 17 w 327"/>
                  <a:gd name="T1" fmla="*/ 125 h 471"/>
                  <a:gd name="T2" fmla="*/ 0 w 327"/>
                  <a:gd name="T3" fmla="*/ 132 h 471"/>
                  <a:gd name="T4" fmla="*/ 0 w 327"/>
                  <a:gd name="T5" fmla="*/ 471 h 471"/>
                  <a:gd name="T6" fmla="*/ 90 w 327"/>
                  <a:gd name="T7" fmla="*/ 341 h 471"/>
                  <a:gd name="T8" fmla="*/ 275 w 327"/>
                  <a:gd name="T9" fmla="*/ 75 h 471"/>
                  <a:gd name="T10" fmla="*/ 327 w 327"/>
                  <a:gd name="T11" fmla="*/ 0 h 471"/>
                  <a:gd name="T12" fmla="*/ 138 w 327"/>
                  <a:gd name="T13" fmla="*/ 75 h 471"/>
                  <a:gd name="T14" fmla="*/ 17 w 327"/>
                  <a:gd name="T15" fmla="*/ 125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471">
                    <a:moveTo>
                      <a:pt x="17" y="125"/>
                    </a:moveTo>
                    <a:lnTo>
                      <a:pt x="0" y="132"/>
                    </a:lnTo>
                    <a:lnTo>
                      <a:pt x="0" y="471"/>
                    </a:lnTo>
                    <a:lnTo>
                      <a:pt x="90" y="341"/>
                    </a:lnTo>
                    <a:lnTo>
                      <a:pt x="275" y="75"/>
                    </a:lnTo>
                    <a:lnTo>
                      <a:pt x="327" y="0"/>
                    </a:lnTo>
                    <a:lnTo>
                      <a:pt x="138" y="75"/>
                    </a:lnTo>
                    <a:lnTo>
                      <a:pt x="17" y="125"/>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1" name="Freeform 21"/>
            <p:cNvSpPr>
              <a:spLocks noEditPoints="1"/>
            </p:cNvSpPr>
            <p:nvPr/>
          </p:nvSpPr>
          <p:spPr bwMode="auto">
            <a:xfrm>
              <a:off x="8201026" y="4308475"/>
              <a:ext cx="420688" cy="420688"/>
            </a:xfrm>
            <a:custGeom>
              <a:avLst/>
              <a:gdLst>
                <a:gd name="T0" fmla="*/ 57 w 112"/>
                <a:gd name="T1" fmla="*/ 112 h 112"/>
                <a:gd name="T2" fmla="*/ 112 w 112"/>
                <a:gd name="T3" fmla="*/ 56 h 112"/>
                <a:gd name="T4" fmla="*/ 110 w 112"/>
                <a:gd name="T5" fmla="*/ 39 h 112"/>
                <a:gd name="T6" fmla="*/ 57 w 112"/>
                <a:gd name="T7" fmla="*/ 0 h 112"/>
                <a:gd name="T8" fmla="*/ 0 w 112"/>
                <a:gd name="T9" fmla="*/ 0 h 112"/>
                <a:gd name="T10" fmla="*/ 0 w 112"/>
                <a:gd name="T11" fmla="*/ 112 h 112"/>
                <a:gd name="T12" fmla="*/ 57 w 112"/>
                <a:gd name="T13" fmla="*/ 112 h 112"/>
                <a:gd name="T14" fmla="*/ 54 w 112"/>
                <a:gd name="T15" fmla="*/ 13 h 112"/>
                <a:gd name="T16" fmla="*/ 97 w 112"/>
                <a:gd name="T17" fmla="*/ 56 h 112"/>
                <a:gd name="T18" fmla="*/ 54 w 112"/>
                <a:gd name="T19" fmla="*/ 99 h 112"/>
                <a:gd name="T20" fmla="*/ 11 w 112"/>
                <a:gd name="T21" fmla="*/ 56 h 112"/>
                <a:gd name="T22" fmla="*/ 54 w 112"/>
                <a:gd name="T23" fmla="*/ 1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57" y="112"/>
                  </a:moveTo>
                  <a:cubicBezTo>
                    <a:pt x="87" y="112"/>
                    <a:pt x="112" y="87"/>
                    <a:pt x="112" y="56"/>
                  </a:cubicBezTo>
                  <a:cubicBezTo>
                    <a:pt x="112" y="50"/>
                    <a:pt x="112" y="45"/>
                    <a:pt x="110" y="39"/>
                  </a:cubicBezTo>
                  <a:cubicBezTo>
                    <a:pt x="103" y="17"/>
                    <a:pt x="82" y="0"/>
                    <a:pt x="57" y="0"/>
                  </a:cubicBezTo>
                  <a:cubicBezTo>
                    <a:pt x="0" y="0"/>
                    <a:pt x="0" y="0"/>
                    <a:pt x="0" y="0"/>
                  </a:cubicBezTo>
                  <a:cubicBezTo>
                    <a:pt x="0" y="112"/>
                    <a:pt x="0" y="112"/>
                    <a:pt x="0" y="112"/>
                  </a:cubicBezTo>
                  <a:lnTo>
                    <a:pt x="57" y="112"/>
                  </a:lnTo>
                  <a:close/>
                  <a:moveTo>
                    <a:pt x="54" y="13"/>
                  </a:moveTo>
                  <a:cubicBezTo>
                    <a:pt x="78" y="13"/>
                    <a:pt x="97" y="33"/>
                    <a:pt x="97" y="56"/>
                  </a:cubicBezTo>
                  <a:cubicBezTo>
                    <a:pt x="97" y="80"/>
                    <a:pt x="78" y="99"/>
                    <a:pt x="54" y="99"/>
                  </a:cubicBezTo>
                  <a:cubicBezTo>
                    <a:pt x="30" y="99"/>
                    <a:pt x="11" y="80"/>
                    <a:pt x="11" y="56"/>
                  </a:cubicBezTo>
                  <a:cubicBezTo>
                    <a:pt x="11" y="33"/>
                    <a:pt x="30" y="13"/>
                    <a:pt x="54" y="13"/>
                  </a:cubicBezTo>
                  <a:close/>
                </a:path>
              </a:pathLst>
            </a:custGeom>
            <a:solidFill>
              <a:schemeClr val="accent2"/>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6" name="Group 65"/>
            <p:cNvGrpSpPr/>
            <p:nvPr/>
          </p:nvGrpSpPr>
          <p:grpSpPr>
            <a:xfrm>
              <a:off x="4084638" y="4176713"/>
              <a:ext cx="4116388" cy="749300"/>
              <a:chOff x="4084638" y="4176713"/>
              <a:chExt cx="4116388" cy="749300"/>
            </a:xfrm>
          </p:grpSpPr>
          <p:sp>
            <p:nvSpPr>
              <p:cNvPr id="17" name="Rectangle 17"/>
              <p:cNvSpPr>
                <a:spLocks noChangeArrowheads="1"/>
              </p:cNvSpPr>
              <p:nvPr/>
            </p:nvSpPr>
            <p:spPr bwMode="auto">
              <a:xfrm>
                <a:off x="4084638" y="4387850"/>
                <a:ext cx="1041400" cy="538163"/>
              </a:xfrm>
              <a:prstGeom prst="rect">
                <a:avLst/>
              </a:prstGeom>
              <a:solidFill>
                <a:schemeClr val="accent2"/>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Freeform 18"/>
              <p:cNvSpPr/>
              <p:nvPr/>
            </p:nvSpPr>
            <p:spPr bwMode="auto">
              <a:xfrm>
                <a:off x="4084638" y="4176713"/>
                <a:ext cx="1563688" cy="211138"/>
              </a:xfrm>
              <a:custGeom>
                <a:avLst/>
                <a:gdLst>
                  <a:gd name="T0" fmla="*/ 0 w 985"/>
                  <a:gd name="T1" fmla="*/ 133 h 133"/>
                  <a:gd name="T2" fmla="*/ 329 w 985"/>
                  <a:gd name="T3" fmla="*/ 0 h 133"/>
                  <a:gd name="T4" fmla="*/ 985 w 985"/>
                  <a:gd name="T5" fmla="*/ 0 h 133"/>
                  <a:gd name="T6" fmla="*/ 656 w 985"/>
                  <a:gd name="T7" fmla="*/ 133 h 133"/>
                  <a:gd name="T8" fmla="*/ 0 w 985"/>
                  <a:gd name="T9" fmla="*/ 133 h 133"/>
                </a:gdLst>
                <a:ahLst/>
                <a:cxnLst>
                  <a:cxn ang="0">
                    <a:pos x="T0" y="T1"/>
                  </a:cxn>
                  <a:cxn ang="0">
                    <a:pos x="T2" y="T3"/>
                  </a:cxn>
                  <a:cxn ang="0">
                    <a:pos x="T4" y="T5"/>
                  </a:cxn>
                  <a:cxn ang="0">
                    <a:pos x="T6" y="T7"/>
                  </a:cxn>
                  <a:cxn ang="0">
                    <a:pos x="T8" y="T9"/>
                  </a:cxn>
                </a:cxnLst>
                <a:rect l="0" t="0" r="r" b="b"/>
                <a:pathLst>
                  <a:path w="985" h="133">
                    <a:moveTo>
                      <a:pt x="0" y="133"/>
                    </a:moveTo>
                    <a:lnTo>
                      <a:pt x="329" y="0"/>
                    </a:lnTo>
                    <a:lnTo>
                      <a:pt x="985" y="0"/>
                    </a:lnTo>
                    <a:lnTo>
                      <a:pt x="656" y="133"/>
                    </a:lnTo>
                    <a:lnTo>
                      <a:pt x="0" y="13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Freeform 19"/>
              <p:cNvSpPr/>
              <p:nvPr/>
            </p:nvSpPr>
            <p:spPr bwMode="auto">
              <a:xfrm>
                <a:off x="5265738" y="4308475"/>
                <a:ext cx="2935288" cy="420688"/>
              </a:xfrm>
              <a:custGeom>
                <a:avLst/>
                <a:gdLst>
                  <a:gd name="T0" fmla="*/ 1849 w 1849"/>
                  <a:gd name="T1" fmla="*/ 265 h 265"/>
                  <a:gd name="T2" fmla="*/ 1849 w 1849"/>
                  <a:gd name="T3" fmla="*/ 0 h 265"/>
                  <a:gd name="T4" fmla="*/ 184 w 1849"/>
                  <a:gd name="T5" fmla="*/ 0 h 265"/>
                  <a:gd name="T6" fmla="*/ 0 w 1849"/>
                  <a:gd name="T7" fmla="*/ 265 h 265"/>
                  <a:gd name="T8" fmla="*/ 1849 w 1849"/>
                  <a:gd name="T9" fmla="*/ 265 h 265"/>
                </a:gdLst>
                <a:ahLst/>
                <a:cxnLst>
                  <a:cxn ang="0">
                    <a:pos x="T0" y="T1"/>
                  </a:cxn>
                  <a:cxn ang="0">
                    <a:pos x="T2" y="T3"/>
                  </a:cxn>
                  <a:cxn ang="0">
                    <a:pos x="T4" y="T5"/>
                  </a:cxn>
                  <a:cxn ang="0">
                    <a:pos x="T6" y="T7"/>
                  </a:cxn>
                  <a:cxn ang="0">
                    <a:pos x="T8" y="T9"/>
                  </a:cxn>
                </a:cxnLst>
                <a:rect l="0" t="0" r="r" b="b"/>
                <a:pathLst>
                  <a:path w="1849" h="265">
                    <a:moveTo>
                      <a:pt x="1849" y="265"/>
                    </a:moveTo>
                    <a:lnTo>
                      <a:pt x="1849" y="0"/>
                    </a:lnTo>
                    <a:lnTo>
                      <a:pt x="184" y="0"/>
                    </a:lnTo>
                    <a:lnTo>
                      <a:pt x="0" y="265"/>
                    </a:lnTo>
                    <a:lnTo>
                      <a:pt x="1849" y="265"/>
                    </a:lnTo>
                    <a:close/>
                  </a:path>
                </a:pathLst>
              </a:custGeom>
              <a:solidFill>
                <a:schemeClr val="accent2"/>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Freeform 20"/>
              <p:cNvSpPr/>
              <p:nvPr/>
            </p:nvSpPr>
            <p:spPr bwMode="auto">
              <a:xfrm>
                <a:off x="5265738" y="4308475"/>
                <a:ext cx="2935288" cy="420688"/>
              </a:xfrm>
              <a:custGeom>
                <a:avLst/>
                <a:gdLst>
                  <a:gd name="T0" fmla="*/ 1849 w 1849"/>
                  <a:gd name="T1" fmla="*/ 265 h 265"/>
                  <a:gd name="T2" fmla="*/ 1849 w 1849"/>
                  <a:gd name="T3" fmla="*/ 0 h 265"/>
                  <a:gd name="T4" fmla="*/ 184 w 1849"/>
                  <a:gd name="T5" fmla="*/ 0 h 265"/>
                  <a:gd name="T6" fmla="*/ 0 w 1849"/>
                  <a:gd name="T7" fmla="*/ 265 h 265"/>
                  <a:gd name="T8" fmla="*/ 1849 w 1849"/>
                  <a:gd name="T9" fmla="*/ 265 h 265"/>
                </a:gdLst>
                <a:ahLst/>
                <a:cxnLst>
                  <a:cxn ang="0">
                    <a:pos x="T0" y="T1"/>
                  </a:cxn>
                  <a:cxn ang="0">
                    <a:pos x="T2" y="T3"/>
                  </a:cxn>
                  <a:cxn ang="0">
                    <a:pos x="T4" y="T5"/>
                  </a:cxn>
                  <a:cxn ang="0">
                    <a:pos x="T6" y="T7"/>
                  </a:cxn>
                  <a:cxn ang="0">
                    <a:pos x="T8" y="T9"/>
                  </a:cxn>
                </a:cxnLst>
                <a:rect l="0" t="0" r="r" b="b"/>
                <a:pathLst>
                  <a:path w="1849" h="265">
                    <a:moveTo>
                      <a:pt x="1849" y="265"/>
                    </a:moveTo>
                    <a:lnTo>
                      <a:pt x="1849" y="0"/>
                    </a:lnTo>
                    <a:lnTo>
                      <a:pt x="184" y="0"/>
                    </a:lnTo>
                    <a:lnTo>
                      <a:pt x="0" y="265"/>
                    </a:lnTo>
                    <a:lnTo>
                      <a:pt x="1849" y="2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Freeform 22"/>
              <p:cNvSpPr/>
              <p:nvPr/>
            </p:nvSpPr>
            <p:spPr bwMode="auto">
              <a:xfrm>
                <a:off x="5265738" y="4308475"/>
                <a:ext cx="476250" cy="420688"/>
              </a:xfrm>
              <a:custGeom>
                <a:avLst/>
                <a:gdLst>
                  <a:gd name="T0" fmla="*/ 300 w 300"/>
                  <a:gd name="T1" fmla="*/ 0 h 265"/>
                  <a:gd name="T2" fmla="*/ 184 w 300"/>
                  <a:gd name="T3" fmla="*/ 0 h 265"/>
                  <a:gd name="T4" fmla="*/ 0 w 300"/>
                  <a:gd name="T5" fmla="*/ 265 h 265"/>
                  <a:gd name="T6" fmla="*/ 116 w 300"/>
                  <a:gd name="T7" fmla="*/ 265 h 265"/>
                  <a:gd name="T8" fmla="*/ 300 w 300"/>
                  <a:gd name="T9" fmla="*/ 0 h 265"/>
                </a:gdLst>
                <a:ahLst/>
                <a:cxnLst>
                  <a:cxn ang="0">
                    <a:pos x="T0" y="T1"/>
                  </a:cxn>
                  <a:cxn ang="0">
                    <a:pos x="T2" y="T3"/>
                  </a:cxn>
                  <a:cxn ang="0">
                    <a:pos x="T4" y="T5"/>
                  </a:cxn>
                  <a:cxn ang="0">
                    <a:pos x="T6" y="T7"/>
                  </a:cxn>
                  <a:cxn ang="0">
                    <a:pos x="T8" y="T9"/>
                  </a:cxn>
                </a:cxnLst>
                <a:rect l="0" t="0" r="r" b="b"/>
                <a:pathLst>
                  <a:path w="300" h="265">
                    <a:moveTo>
                      <a:pt x="300" y="0"/>
                    </a:moveTo>
                    <a:lnTo>
                      <a:pt x="184" y="0"/>
                    </a:lnTo>
                    <a:lnTo>
                      <a:pt x="0" y="265"/>
                    </a:lnTo>
                    <a:lnTo>
                      <a:pt x="116" y="265"/>
                    </a:lnTo>
                    <a:lnTo>
                      <a:pt x="30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Freeform 23"/>
              <p:cNvSpPr/>
              <p:nvPr/>
            </p:nvSpPr>
            <p:spPr bwMode="auto">
              <a:xfrm>
                <a:off x="5265738" y="4308475"/>
                <a:ext cx="476250" cy="420688"/>
              </a:xfrm>
              <a:custGeom>
                <a:avLst/>
                <a:gdLst>
                  <a:gd name="T0" fmla="*/ 300 w 300"/>
                  <a:gd name="T1" fmla="*/ 0 h 265"/>
                  <a:gd name="T2" fmla="*/ 184 w 300"/>
                  <a:gd name="T3" fmla="*/ 0 h 265"/>
                  <a:gd name="T4" fmla="*/ 0 w 300"/>
                  <a:gd name="T5" fmla="*/ 265 h 265"/>
                  <a:gd name="T6" fmla="*/ 116 w 300"/>
                  <a:gd name="T7" fmla="*/ 265 h 265"/>
                  <a:gd name="T8" fmla="*/ 300 w 300"/>
                  <a:gd name="T9" fmla="*/ 0 h 265"/>
                </a:gdLst>
                <a:ahLst/>
                <a:cxnLst>
                  <a:cxn ang="0">
                    <a:pos x="T0" y="T1"/>
                  </a:cxn>
                  <a:cxn ang="0">
                    <a:pos x="T2" y="T3"/>
                  </a:cxn>
                  <a:cxn ang="0">
                    <a:pos x="T4" y="T5"/>
                  </a:cxn>
                  <a:cxn ang="0">
                    <a:pos x="T6" y="T7"/>
                  </a:cxn>
                  <a:cxn ang="0">
                    <a:pos x="T8" y="T9"/>
                  </a:cxn>
                </a:cxnLst>
                <a:rect l="0" t="0" r="r" b="b"/>
                <a:pathLst>
                  <a:path w="300" h="265">
                    <a:moveTo>
                      <a:pt x="300" y="0"/>
                    </a:moveTo>
                    <a:lnTo>
                      <a:pt x="184" y="0"/>
                    </a:lnTo>
                    <a:lnTo>
                      <a:pt x="0" y="265"/>
                    </a:lnTo>
                    <a:lnTo>
                      <a:pt x="116" y="265"/>
                    </a:lnTo>
                    <a:lnTo>
                      <a:pt x="3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Freeform 24"/>
              <p:cNvSpPr/>
              <p:nvPr/>
            </p:nvSpPr>
            <p:spPr bwMode="auto">
              <a:xfrm>
                <a:off x="5126038" y="4176713"/>
                <a:ext cx="522288" cy="749300"/>
              </a:xfrm>
              <a:custGeom>
                <a:avLst/>
                <a:gdLst>
                  <a:gd name="T0" fmla="*/ 0 w 329"/>
                  <a:gd name="T1" fmla="*/ 133 h 472"/>
                  <a:gd name="T2" fmla="*/ 0 w 329"/>
                  <a:gd name="T3" fmla="*/ 348 h 472"/>
                  <a:gd name="T4" fmla="*/ 0 w 329"/>
                  <a:gd name="T5" fmla="*/ 472 h 472"/>
                  <a:gd name="T6" fmla="*/ 88 w 329"/>
                  <a:gd name="T7" fmla="*/ 348 h 472"/>
                  <a:gd name="T8" fmla="*/ 272 w 329"/>
                  <a:gd name="T9" fmla="*/ 83 h 472"/>
                  <a:gd name="T10" fmla="*/ 329 w 329"/>
                  <a:gd name="T11" fmla="*/ 0 h 472"/>
                  <a:gd name="T12" fmla="*/ 123 w 329"/>
                  <a:gd name="T13" fmla="*/ 83 h 472"/>
                  <a:gd name="T14" fmla="*/ 0 w 329"/>
                  <a:gd name="T15" fmla="*/ 133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472">
                    <a:moveTo>
                      <a:pt x="0" y="133"/>
                    </a:moveTo>
                    <a:lnTo>
                      <a:pt x="0" y="348"/>
                    </a:lnTo>
                    <a:lnTo>
                      <a:pt x="0" y="472"/>
                    </a:lnTo>
                    <a:lnTo>
                      <a:pt x="88" y="348"/>
                    </a:lnTo>
                    <a:lnTo>
                      <a:pt x="272" y="83"/>
                    </a:lnTo>
                    <a:lnTo>
                      <a:pt x="329" y="0"/>
                    </a:lnTo>
                    <a:lnTo>
                      <a:pt x="123" y="83"/>
                    </a:lnTo>
                    <a:lnTo>
                      <a:pt x="0" y="13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5" name="Group 64"/>
            <p:cNvGrpSpPr/>
            <p:nvPr/>
          </p:nvGrpSpPr>
          <p:grpSpPr>
            <a:xfrm>
              <a:off x="4606926" y="3432175"/>
              <a:ext cx="4014788" cy="744538"/>
              <a:chOff x="4606926" y="3432175"/>
              <a:chExt cx="4014788" cy="744538"/>
            </a:xfrm>
          </p:grpSpPr>
          <p:sp>
            <p:nvSpPr>
              <p:cNvPr id="25" name="Freeform 25"/>
              <p:cNvSpPr>
                <a:spLocks noEditPoints="1"/>
              </p:cNvSpPr>
              <p:nvPr/>
            </p:nvSpPr>
            <p:spPr bwMode="auto">
              <a:xfrm>
                <a:off x="8201026" y="3571875"/>
                <a:ext cx="420688" cy="420688"/>
              </a:xfrm>
              <a:custGeom>
                <a:avLst/>
                <a:gdLst>
                  <a:gd name="T0" fmla="*/ 57 w 112"/>
                  <a:gd name="T1" fmla="*/ 112 h 112"/>
                  <a:gd name="T2" fmla="*/ 112 w 112"/>
                  <a:gd name="T3" fmla="*/ 56 h 112"/>
                  <a:gd name="T4" fmla="*/ 110 w 112"/>
                  <a:gd name="T5" fmla="*/ 40 h 112"/>
                  <a:gd name="T6" fmla="*/ 57 w 112"/>
                  <a:gd name="T7" fmla="*/ 0 h 112"/>
                  <a:gd name="T8" fmla="*/ 0 w 112"/>
                  <a:gd name="T9" fmla="*/ 0 h 112"/>
                  <a:gd name="T10" fmla="*/ 0 w 112"/>
                  <a:gd name="T11" fmla="*/ 112 h 112"/>
                  <a:gd name="T12" fmla="*/ 57 w 112"/>
                  <a:gd name="T13" fmla="*/ 112 h 112"/>
                  <a:gd name="T14" fmla="*/ 54 w 112"/>
                  <a:gd name="T15" fmla="*/ 14 h 112"/>
                  <a:gd name="T16" fmla="*/ 97 w 112"/>
                  <a:gd name="T17" fmla="*/ 56 h 112"/>
                  <a:gd name="T18" fmla="*/ 54 w 112"/>
                  <a:gd name="T19" fmla="*/ 99 h 112"/>
                  <a:gd name="T20" fmla="*/ 11 w 112"/>
                  <a:gd name="T21" fmla="*/ 56 h 112"/>
                  <a:gd name="T22" fmla="*/ 54 w 112"/>
                  <a:gd name="T23" fmla="*/ 1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57" y="112"/>
                    </a:moveTo>
                    <a:cubicBezTo>
                      <a:pt x="87" y="112"/>
                      <a:pt x="112" y="87"/>
                      <a:pt x="112" y="56"/>
                    </a:cubicBezTo>
                    <a:cubicBezTo>
                      <a:pt x="112" y="50"/>
                      <a:pt x="112" y="45"/>
                      <a:pt x="110" y="40"/>
                    </a:cubicBezTo>
                    <a:cubicBezTo>
                      <a:pt x="103" y="17"/>
                      <a:pt x="82" y="0"/>
                      <a:pt x="57" y="0"/>
                    </a:cubicBezTo>
                    <a:cubicBezTo>
                      <a:pt x="0" y="0"/>
                      <a:pt x="0" y="0"/>
                      <a:pt x="0" y="0"/>
                    </a:cubicBezTo>
                    <a:cubicBezTo>
                      <a:pt x="0" y="112"/>
                      <a:pt x="0" y="112"/>
                      <a:pt x="0" y="112"/>
                    </a:cubicBezTo>
                    <a:lnTo>
                      <a:pt x="57" y="112"/>
                    </a:lnTo>
                    <a:close/>
                    <a:moveTo>
                      <a:pt x="54" y="14"/>
                    </a:moveTo>
                    <a:cubicBezTo>
                      <a:pt x="78" y="14"/>
                      <a:pt x="97" y="33"/>
                      <a:pt x="97" y="56"/>
                    </a:cubicBezTo>
                    <a:cubicBezTo>
                      <a:pt x="97" y="80"/>
                      <a:pt x="78" y="99"/>
                      <a:pt x="54" y="99"/>
                    </a:cubicBezTo>
                    <a:cubicBezTo>
                      <a:pt x="30" y="99"/>
                      <a:pt x="11" y="80"/>
                      <a:pt x="11" y="56"/>
                    </a:cubicBezTo>
                    <a:cubicBezTo>
                      <a:pt x="11" y="33"/>
                      <a:pt x="30" y="14"/>
                      <a:pt x="54" y="14"/>
                    </a:cubicBezTo>
                    <a:close/>
                  </a:path>
                </a:pathLst>
              </a:custGeom>
              <a:solidFill>
                <a:schemeClr val="accent3"/>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Rectangle 28"/>
              <p:cNvSpPr>
                <a:spLocks noChangeArrowheads="1"/>
              </p:cNvSpPr>
              <p:nvPr/>
            </p:nvSpPr>
            <p:spPr bwMode="auto">
              <a:xfrm>
                <a:off x="4606926" y="3640138"/>
                <a:ext cx="1041400" cy="536575"/>
              </a:xfrm>
              <a:prstGeom prst="rect">
                <a:avLst/>
              </a:prstGeom>
              <a:solidFill>
                <a:schemeClr val="accent3"/>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30"/>
              <p:cNvSpPr/>
              <p:nvPr/>
            </p:nvSpPr>
            <p:spPr bwMode="auto">
              <a:xfrm>
                <a:off x="5776913" y="3571875"/>
                <a:ext cx="2424113" cy="420688"/>
              </a:xfrm>
              <a:custGeom>
                <a:avLst/>
                <a:gdLst>
                  <a:gd name="T0" fmla="*/ 1527 w 1527"/>
                  <a:gd name="T1" fmla="*/ 265 h 265"/>
                  <a:gd name="T2" fmla="*/ 1527 w 1527"/>
                  <a:gd name="T3" fmla="*/ 0 h 265"/>
                  <a:gd name="T4" fmla="*/ 184 w 1527"/>
                  <a:gd name="T5" fmla="*/ 0 h 265"/>
                  <a:gd name="T6" fmla="*/ 0 w 1527"/>
                  <a:gd name="T7" fmla="*/ 265 h 265"/>
                  <a:gd name="T8" fmla="*/ 1527 w 1527"/>
                  <a:gd name="T9" fmla="*/ 265 h 265"/>
                </a:gdLst>
                <a:ahLst/>
                <a:cxnLst>
                  <a:cxn ang="0">
                    <a:pos x="T0" y="T1"/>
                  </a:cxn>
                  <a:cxn ang="0">
                    <a:pos x="T2" y="T3"/>
                  </a:cxn>
                  <a:cxn ang="0">
                    <a:pos x="T4" y="T5"/>
                  </a:cxn>
                  <a:cxn ang="0">
                    <a:pos x="T6" y="T7"/>
                  </a:cxn>
                  <a:cxn ang="0">
                    <a:pos x="T8" y="T9"/>
                  </a:cxn>
                </a:cxnLst>
                <a:rect l="0" t="0" r="r" b="b"/>
                <a:pathLst>
                  <a:path w="1527" h="265">
                    <a:moveTo>
                      <a:pt x="1527" y="265"/>
                    </a:moveTo>
                    <a:lnTo>
                      <a:pt x="1527" y="0"/>
                    </a:lnTo>
                    <a:lnTo>
                      <a:pt x="184" y="0"/>
                    </a:lnTo>
                    <a:lnTo>
                      <a:pt x="0" y="265"/>
                    </a:lnTo>
                    <a:lnTo>
                      <a:pt x="1527" y="265"/>
                    </a:lnTo>
                    <a:close/>
                  </a:path>
                </a:pathLst>
              </a:custGeom>
              <a:solidFill>
                <a:schemeClr val="accent3"/>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Freeform 31"/>
              <p:cNvSpPr/>
              <p:nvPr/>
            </p:nvSpPr>
            <p:spPr bwMode="auto">
              <a:xfrm>
                <a:off x="5776913" y="3571875"/>
                <a:ext cx="2424113" cy="420688"/>
              </a:xfrm>
              <a:custGeom>
                <a:avLst/>
                <a:gdLst>
                  <a:gd name="T0" fmla="*/ 1527 w 1527"/>
                  <a:gd name="T1" fmla="*/ 265 h 265"/>
                  <a:gd name="T2" fmla="*/ 1527 w 1527"/>
                  <a:gd name="T3" fmla="*/ 0 h 265"/>
                  <a:gd name="T4" fmla="*/ 184 w 1527"/>
                  <a:gd name="T5" fmla="*/ 0 h 265"/>
                  <a:gd name="T6" fmla="*/ 0 w 1527"/>
                  <a:gd name="T7" fmla="*/ 265 h 265"/>
                  <a:gd name="T8" fmla="*/ 1527 w 1527"/>
                  <a:gd name="T9" fmla="*/ 265 h 265"/>
                </a:gdLst>
                <a:ahLst/>
                <a:cxnLst>
                  <a:cxn ang="0">
                    <a:pos x="T0" y="T1"/>
                  </a:cxn>
                  <a:cxn ang="0">
                    <a:pos x="T2" y="T3"/>
                  </a:cxn>
                  <a:cxn ang="0">
                    <a:pos x="T4" y="T5"/>
                  </a:cxn>
                  <a:cxn ang="0">
                    <a:pos x="T6" y="T7"/>
                  </a:cxn>
                  <a:cxn ang="0">
                    <a:pos x="T8" y="T9"/>
                  </a:cxn>
                </a:cxnLst>
                <a:rect l="0" t="0" r="r" b="b"/>
                <a:pathLst>
                  <a:path w="1527" h="265">
                    <a:moveTo>
                      <a:pt x="1527" y="265"/>
                    </a:moveTo>
                    <a:lnTo>
                      <a:pt x="1527" y="0"/>
                    </a:lnTo>
                    <a:lnTo>
                      <a:pt x="184" y="0"/>
                    </a:lnTo>
                    <a:lnTo>
                      <a:pt x="0" y="265"/>
                    </a:lnTo>
                    <a:lnTo>
                      <a:pt x="1527" y="2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Freeform 32"/>
              <p:cNvSpPr/>
              <p:nvPr/>
            </p:nvSpPr>
            <p:spPr bwMode="auto">
              <a:xfrm>
                <a:off x="5776913" y="3571875"/>
                <a:ext cx="481013" cy="420688"/>
              </a:xfrm>
              <a:custGeom>
                <a:avLst/>
                <a:gdLst>
                  <a:gd name="T0" fmla="*/ 303 w 303"/>
                  <a:gd name="T1" fmla="*/ 0 h 265"/>
                  <a:gd name="T2" fmla="*/ 184 w 303"/>
                  <a:gd name="T3" fmla="*/ 0 h 265"/>
                  <a:gd name="T4" fmla="*/ 0 w 303"/>
                  <a:gd name="T5" fmla="*/ 265 h 265"/>
                  <a:gd name="T6" fmla="*/ 118 w 303"/>
                  <a:gd name="T7" fmla="*/ 265 h 265"/>
                  <a:gd name="T8" fmla="*/ 303 w 303"/>
                  <a:gd name="T9" fmla="*/ 0 h 265"/>
                </a:gdLst>
                <a:ahLst/>
                <a:cxnLst>
                  <a:cxn ang="0">
                    <a:pos x="T0" y="T1"/>
                  </a:cxn>
                  <a:cxn ang="0">
                    <a:pos x="T2" y="T3"/>
                  </a:cxn>
                  <a:cxn ang="0">
                    <a:pos x="T4" y="T5"/>
                  </a:cxn>
                  <a:cxn ang="0">
                    <a:pos x="T6" y="T7"/>
                  </a:cxn>
                  <a:cxn ang="0">
                    <a:pos x="T8" y="T9"/>
                  </a:cxn>
                </a:cxnLst>
                <a:rect l="0" t="0" r="r" b="b"/>
                <a:pathLst>
                  <a:path w="303" h="265">
                    <a:moveTo>
                      <a:pt x="303" y="0"/>
                    </a:moveTo>
                    <a:lnTo>
                      <a:pt x="184" y="0"/>
                    </a:lnTo>
                    <a:lnTo>
                      <a:pt x="0" y="265"/>
                    </a:lnTo>
                    <a:lnTo>
                      <a:pt x="118" y="265"/>
                    </a:lnTo>
                    <a:lnTo>
                      <a:pt x="303"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3" name="Freeform 33"/>
              <p:cNvSpPr/>
              <p:nvPr/>
            </p:nvSpPr>
            <p:spPr bwMode="auto">
              <a:xfrm>
                <a:off x="5776913" y="3571875"/>
                <a:ext cx="481013" cy="420688"/>
              </a:xfrm>
              <a:custGeom>
                <a:avLst/>
                <a:gdLst>
                  <a:gd name="T0" fmla="*/ 303 w 303"/>
                  <a:gd name="T1" fmla="*/ 0 h 265"/>
                  <a:gd name="T2" fmla="*/ 184 w 303"/>
                  <a:gd name="T3" fmla="*/ 0 h 265"/>
                  <a:gd name="T4" fmla="*/ 0 w 303"/>
                  <a:gd name="T5" fmla="*/ 265 h 265"/>
                  <a:gd name="T6" fmla="*/ 118 w 303"/>
                  <a:gd name="T7" fmla="*/ 265 h 265"/>
                  <a:gd name="T8" fmla="*/ 303 w 303"/>
                  <a:gd name="T9" fmla="*/ 0 h 265"/>
                </a:gdLst>
                <a:ahLst/>
                <a:cxnLst>
                  <a:cxn ang="0">
                    <a:pos x="T0" y="T1"/>
                  </a:cxn>
                  <a:cxn ang="0">
                    <a:pos x="T2" y="T3"/>
                  </a:cxn>
                  <a:cxn ang="0">
                    <a:pos x="T4" y="T5"/>
                  </a:cxn>
                  <a:cxn ang="0">
                    <a:pos x="T6" y="T7"/>
                  </a:cxn>
                  <a:cxn ang="0">
                    <a:pos x="T8" y="T9"/>
                  </a:cxn>
                </a:cxnLst>
                <a:rect l="0" t="0" r="r" b="b"/>
                <a:pathLst>
                  <a:path w="303" h="265">
                    <a:moveTo>
                      <a:pt x="303" y="0"/>
                    </a:moveTo>
                    <a:lnTo>
                      <a:pt x="184" y="0"/>
                    </a:lnTo>
                    <a:lnTo>
                      <a:pt x="0" y="265"/>
                    </a:lnTo>
                    <a:lnTo>
                      <a:pt x="118" y="265"/>
                    </a:lnTo>
                    <a:lnTo>
                      <a:pt x="3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Freeform 34"/>
              <p:cNvSpPr/>
              <p:nvPr/>
            </p:nvSpPr>
            <p:spPr bwMode="auto">
              <a:xfrm>
                <a:off x="5648326" y="3432175"/>
                <a:ext cx="522288" cy="744538"/>
              </a:xfrm>
              <a:custGeom>
                <a:avLst/>
                <a:gdLst>
                  <a:gd name="T0" fmla="*/ 50 w 329"/>
                  <a:gd name="T1" fmla="*/ 112 h 469"/>
                  <a:gd name="T2" fmla="*/ 0 w 329"/>
                  <a:gd name="T3" fmla="*/ 131 h 469"/>
                  <a:gd name="T4" fmla="*/ 0 w 329"/>
                  <a:gd name="T5" fmla="*/ 469 h 469"/>
                  <a:gd name="T6" fmla="*/ 81 w 329"/>
                  <a:gd name="T7" fmla="*/ 353 h 469"/>
                  <a:gd name="T8" fmla="*/ 265 w 329"/>
                  <a:gd name="T9" fmla="*/ 88 h 469"/>
                  <a:gd name="T10" fmla="*/ 329 w 329"/>
                  <a:gd name="T11" fmla="*/ 0 h 469"/>
                  <a:gd name="T12" fmla="*/ 104 w 329"/>
                  <a:gd name="T13" fmla="*/ 88 h 469"/>
                  <a:gd name="T14" fmla="*/ 50 w 329"/>
                  <a:gd name="T15" fmla="*/ 112 h 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469">
                    <a:moveTo>
                      <a:pt x="50" y="112"/>
                    </a:moveTo>
                    <a:lnTo>
                      <a:pt x="0" y="131"/>
                    </a:lnTo>
                    <a:lnTo>
                      <a:pt x="0" y="469"/>
                    </a:lnTo>
                    <a:lnTo>
                      <a:pt x="81" y="353"/>
                    </a:lnTo>
                    <a:lnTo>
                      <a:pt x="265" y="88"/>
                    </a:lnTo>
                    <a:lnTo>
                      <a:pt x="329" y="0"/>
                    </a:lnTo>
                    <a:lnTo>
                      <a:pt x="104" y="88"/>
                    </a:lnTo>
                    <a:lnTo>
                      <a:pt x="50" y="112"/>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 name="Group 3"/>
            <p:cNvGrpSpPr/>
            <p:nvPr/>
          </p:nvGrpSpPr>
          <p:grpSpPr>
            <a:xfrm>
              <a:off x="4606926" y="2684463"/>
              <a:ext cx="4014788" cy="955675"/>
              <a:chOff x="4606926" y="2684463"/>
              <a:chExt cx="4014788" cy="955675"/>
            </a:xfrm>
          </p:grpSpPr>
          <p:sp>
            <p:nvSpPr>
              <p:cNvPr id="29" name="Freeform 29"/>
              <p:cNvSpPr/>
              <p:nvPr/>
            </p:nvSpPr>
            <p:spPr bwMode="auto">
              <a:xfrm>
                <a:off x="4606926" y="3432175"/>
                <a:ext cx="1563688" cy="207963"/>
              </a:xfrm>
              <a:custGeom>
                <a:avLst/>
                <a:gdLst>
                  <a:gd name="T0" fmla="*/ 0 w 985"/>
                  <a:gd name="T1" fmla="*/ 131 h 131"/>
                  <a:gd name="T2" fmla="*/ 327 w 985"/>
                  <a:gd name="T3" fmla="*/ 0 h 131"/>
                  <a:gd name="T4" fmla="*/ 985 w 985"/>
                  <a:gd name="T5" fmla="*/ 0 h 131"/>
                  <a:gd name="T6" fmla="*/ 656 w 985"/>
                  <a:gd name="T7" fmla="*/ 131 h 131"/>
                  <a:gd name="T8" fmla="*/ 0 w 985"/>
                  <a:gd name="T9" fmla="*/ 131 h 131"/>
                </a:gdLst>
                <a:ahLst/>
                <a:cxnLst>
                  <a:cxn ang="0">
                    <a:pos x="T0" y="T1"/>
                  </a:cxn>
                  <a:cxn ang="0">
                    <a:pos x="T2" y="T3"/>
                  </a:cxn>
                  <a:cxn ang="0">
                    <a:pos x="T4" y="T5"/>
                  </a:cxn>
                  <a:cxn ang="0">
                    <a:pos x="T6" y="T7"/>
                  </a:cxn>
                  <a:cxn ang="0">
                    <a:pos x="T8" y="T9"/>
                  </a:cxn>
                </a:cxnLst>
                <a:rect l="0" t="0" r="r" b="b"/>
                <a:pathLst>
                  <a:path w="985" h="131">
                    <a:moveTo>
                      <a:pt x="0" y="131"/>
                    </a:moveTo>
                    <a:lnTo>
                      <a:pt x="327" y="0"/>
                    </a:lnTo>
                    <a:lnTo>
                      <a:pt x="985" y="0"/>
                    </a:lnTo>
                    <a:lnTo>
                      <a:pt x="656" y="131"/>
                    </a:lnTo>
                    <a:lnTo>
                      <a:pt x="0" y="131"/>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Freeform 35"/>
              <p:cNvSpPr>
                <a:spLocks noEditPoints="1"/>
              </p:cNvSpPr>
              <p:nvPr/>
            </p:nvSpPr>
            <p:spPr bwMode="auto">
              <a:xfrm>
                <a:off x="8201026" y="2835275"/>
                <a:ext cx="420688" cy="420688"/>
              </a:xfrm>
              <a:custGeom>
                <a:avLst/>
                <a:gdLst>
                  <a:gd name="T0" fmla="*/ 57 w 112"/>
                  <a:gd name="T1" fmla="*/ 112 h 112"/>
                  <a:gd name="T2" fmla="*/ 112 w 112"/>
                  <a:gd name="T3" fmla="*/ 56 h 112"/>
                  <a:gd name="T4" fmla="*/ 106 w 112"/>
                  <a:gd name="T5" fmla="*/ 30 h 112"/>
                  <a:gd name="T6" fmla="*/ 103 w 112"/>
                  <a:gd name="T7" fmla="*/ 25 h 112"/>
                  <a:gd name="T8" fmla="*/ 57 w 112"/>
                  <a:gd name="T9" fmla="*/ 0 h 112"/>
                  <a:gd name="T10" fmla="*/ 0 w 112"/>
                  <a:gd name="T11" fmla="*/ 0 h 112"/>
                  <a:gd name="T12" fmla="*/ 0 w 112"/>
                  <a:gd name="T13" fmla="*/ 112 h 112"/>
                  <a:gd name="T14" fmla="*/ 57 w 112"/>
                  <a:gd name="T15" fmla="*/ 112 h 112"/>
                  <a:gd name="T16" fmla="*/ 97 w 112"/>
                  <a:gd name="T17" fmla="*/ 56 h 112"/>
                  <a:gd name="T18" fmla="*/ 54 w 112"/>
                  <a:gd name="T19" fmla="*/ 99 h 112"/>
                  <a:gd name="T20" fmla="*/ 11 w 112"/>
                  <a:gd name="T21" fmla="*/ 56 h 112"/>
                  <a:gd name="T22" fmla="*/ 54 w 112"/>
                  <a:gd name="T23" fmla="*/ 14 h 112"/>
                  <a:gd name="T24" fmla="*/ 97 w 112"/>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2">
                    <a:moveTo>
                      <a:pt x="57" y="112"/>
                    </a:moveTo>
                    <a:cubicBezTo>
                      <a:pt x="87" y="112"/>
                      <a:pt x="112" y="87"/>
                      <a:pt x="112" y="56"/>
                    </a:cubicBezTo>
                    <a:cubicBezTo>
                      <a:pt x="112" y="47"/>
                      <a:pt x="110" y="38"/>
                      <a:pt x="106" y="30"/>
                    </a:cubicBezTo>
                    <a:cubicBezTo>
                      <a:pt x="105" y="28"/>
                      <a:pt x="104" y="27"/>
                      <a:pt x="103" y="25"/>
                    </a:cubicBezTo>
                    <a:cubicBezTo>
                      <a:pt x="93" y="10"/>
                      <a:pt x="76" y="0"/>
                      <a:pt x="57" y="0"/>
                    </a:cubicBezTo>
                    <a:cubicBezTo>
                      <a:pt x="0" y="0"/>
                      <a:pt x="0" y="0"/>
                      <a:pt x="0" y="0"/>
                    </a:cubicBezTo>
                    <a:cubicBezTo>
                      <a:pt x="0" y="112"/>
                      <a:pt x="0" y="112"/>
                      <a:pt x="0" y="112"/>
                    </a:cubicBezTo>
                    <a:lnTo>
                      <a:pt x="57" y="112"/>
                    </a:lnTo>
                    <a:close/>
                    <a:moveTo>
                      <a:pt x="97" y="56"/>
                    </a:moveTo>
                    <a:cubicBezTo>
                      <a:pt x="97" y="80"/>
                      <a:pt x="78" y="99"/>
                      <a:pt x="54" y="99"/>
                    </a:cubicBezTo>
                    <a:cubicBezTo>
                      <a:pt x="30" y="99"/>
                      <a:pt x="11" y="80"/>
                      <a:pt x="11" y="56"/>
                    </a:cubicBezTo>
                    <a:cubicBezTo>
                      <a:pt x="11" y="33"/>
                      <a:pt x="30" y="14"/>
                      <a:pt x="54" y="14"/>
                    </a:cubicBezTo>
                    <a:cubicBezTo>
                      <a:pt x="78" y="14"/>
                      <a:pt x="97" y="33"/>
                      <a:pt x="97" y="56"/>
                    </a:cubicBezTo>
                    <a:close/>
                  </a:path>
                </a:pathLst>
              </a:custGeom>
              <a:solidFill>
                <a:schemeClr val="accent4"/>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Rectangle 38"/>
              <p:cNvSpPr>
                <a:spLocks noChangeArrowheads="1"/>
              </p:cNvSpPr>
              <p:nvPr/>
            </p:nvSpPr>
            <p:spPr bwMode="auto">
              <a:xfrm>
                <a:off x="5126038" y="2890838"/>
                <a:ext cx="1044575" cy="541338"/>
              </a:xfrm>
              <a:prstGeom prst="rect">
                <a:avLst/>
              </a:prstGeom>
              <a:solidFill>
                <a:schemeClr val="accent4"/>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Freeform 39"/>
              <p:cNvSpPr/>
              <p:nvPr/>
            </p:nvSpPr>
            <p:spPr bwMode="auto">
              <a:xfrm>
                <a:off x="5126038" y="2684463"/>
                <a:ext cx="1563688" cy="206375"/>
              </a:xfrm>
              <a:custGeom>
                <a:avLst/>
                <a:gdLst>
                  <a:gd name="T0" fmla="*/ 0 w 985"/>
                  <a:gd name="T1" fmla="*/ 130 h 130"/>
                  <a:gd name="T2" fmla="*/ 329 w 985"/>
                  <a:gd name="T3" fmla="*/ 0 h 130"/>
                  <a:gd name="T4" fmla="*/ 985 w 985"/>
                  <a:gd name="T5" fmla="*/ 0 h 130"/>
                  <a:gd name="T6" fmla="*/ 658 w 985"/>
                  <a:gd name="T7" fmla="*/ 130 h 130"/>
                  <a:gd name="T8" fmla="*/ 0 w 985"/>
                  <a:gd name="T9" fmla="*/ 130 h 130"/>
                </a:gdLst>
                <a:ahLst/>
                <a:cxnLst>
                  <a:cxn ang="0">
                    <a:pos x="T0" y="T1"/>
                  </a:cxn>
                  <a:cxn ang="0">
                    <a:pos x="T2" y="T3"/>
                  </a:cxn>
                  <a:cxn ang="0">
                    <a:pos x="T4" y="T5"/>
                  </a:cxn>
                  <a:cxn ang="0">
                    <a:pos x="T6" y="T7"/>
                  </a:cxn>
                  <a:cxn ang="0">
                    <a:pos x="T8" y="T9"/>
                  </a:cxn>
                </a:cxnLst>
                <a:rect l="0" t="0" r="r" b="b"/>
                <a:pathLst>
                  <a:path w="985" h="130">
                    <a:moveTo>
                      <a:pt x="0" y="130"/>
                    </a:moveTo>
                    <a:lnTo>
                      <a:pt x="329" y="0"/>
                    </a:lnTo>
                    <a:lnTo>
                      <a:pt x="985" y="0"/>
                    </a:lnTo>
                    <a:lnTo>
                      <a:pt x="658" y="130"/>
                    </a:lnTo>
                    <a:lnTo>
                      <a:pt x="0" y="13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Freeform 40"/>
              <p:cNvSpPr/>
              <p:nvPr/>
            </p:nvSpPr>
            <p:spPr bwMode="auto">
              <a:xfrm>
                <a:off x="6291263" y="2835275"/>
                <a:ext cx="1909763" cy="420688"/>
              </a:xfrm>
              <a:custGeom>
                <a:avLst/>
                <a:gdLst>
                  <a:gd name="T0" fmla="*/ 1203 w 1203"/>
                  <a:gd name="T1" fmla="*/ 265 h 265"/>
                  <a:gd name="T2" fmla="*/ 1203 w 1203"/>
                  <a:gd name="T3" fmla="*/ 0 h 265"/>
                  <a:gd name="T4" fmla="*/ 185 w 1203"/>
                  <a:gd name="T5" fmla="*/ 0 h 265"/>
                  <a:gd name="T6" fmla="*/ 0 w 1203"/>
                  <a:gd name="T7" fmla="*/ 265 h 265"/>
                  <a:gd name="T8" fmla="*/ 1203 w 1203"/>
                  <a:gd name="T9" fmla="*/ 265 h 265"/>
                </a:gdLst>
                <a:ahLst/>
                <a:cxnLst>
                  <a:cxn ang="0">
                    <a:pos x="T0" y="T1"/>
                  </a:cxn>
                  <a:cxn ang="0">
                    <a:pos x="T2" y="T3"/>
                  </a:cxn>
                  <a:cxn ang="0">
                    <a:pos x="T4" y="T5"/>
                  </a:cxn>
                  <a:cxn ang="0">
                    <a:pos x="T6" y="T7"/>
                  </a:cxn>
                  <a:cxn ang="0">
                    <a:pos x="T8" y="T9"/>
                  </a:cxn>
                </a:cxnLst>
                <a:rect l="0" t="0" r="r" b="b"/>
                <a:pathLst>
                  <a:path w="1203" h="265">
                    <a:moveTo>
                      <a:pt x="1203" y="265"/>
                    </a:moveTo>
                    <a:lnTo>
                      <a:pt x="1203" y="0"/>
                    </a:lnTo>
                    <a:lnTo>
                      <a:pt x="185" y="0"/>
                    </a:lnTo>
                    <a:lnTo>
                      <a:pt x="0" y="265"/>
                    </a:lnTo>
                    <a:lnTo>
                      <a:pt x="1203" y="265"/>
                    </a:lnTo>
                    <a:close/>
                  </a:path>
                </a:pathLst>
              </a:custGeom>
              <a:solidFill>
                <a:schemeClr val="accent4"/>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Freeform 41"/>
              <p:cNvSpPr/>
              <p:nvPr/>
            </p:nvSpPr>
            <p:spPr bwMode="auto">
              <a:xfrm>
                <a:off x="6291263" y="2835275"/>
                <a:ext cx="1909763" cy="420688"/>
              </a:xfrm>
              <a:custGeom>
                <a:avLst/>
                <a:gdLst>
                  <a:gd name="T0" fmla="*/ 1203 w 1203"/>
                  <a:gd name="T1" fmla="*/ 265 h 265"/>
                  <a:gd name="T2" fmla="*/ 1203 w 1203"/>
                  <a:gd name="T3" fmla="*/ 0 h 265"/>
                  <a:gd name="T4" fmla="*/ 185 w 1203"/>
                  <a:gd name="T5" fmla="*/ 0 h 265"/>
                  <a:gd name="T6" fmla="*/ 0 w 1203"/>
                  <a:gd name="T7" fmla="*/ 265 h 265"/>
                  <a:gd name="T8" fmla="*/ 1203 w 1203"/>
                  <a:gd name="T9" fmla="*/ 265 h 265"/>
                </a:gdLst>
                <a:ahLst/>
                <a:cxnLst>
                  <a:cxn ang="0">
                    <a:pos x="T0" y="T1"/>
                  </a:cxn>
                  <a:cxn ang="0">
                    <a:pos x="T2" y="T3"/>
                  </a:cxn>
                  <a:cxn ang="0">
                    <a:pos x="T4" y="T5"/>
                  </a:cxn>
                  <a:cxn ang="0">
                    <a:pos x="T6" y="T7"/>
                  </a:cxn>
                  <a:cxn ang="0">
                    <a:pos x="T8" y="T9"/>
                  </a:cxn>
                </a:cxnLst>
                <a:rect l="0" t="0" r="r" b="b"/>
                <a:pathLst>
                  <a:path w="1203" h="265">
                    <a:moveTo>
                      <a:pt x="1203" y="265"/>
                    </a:moveTo>
                    <a:lnTo>
                      <a:pt x="1203" y="0"/>
                    </a:lnTo>
                    <a:lnTo>
                      <a:pt x="185" y="0"/>
                    </a:lnTo>
                    <a:lnTo>
                      <a:pt x="0" y="265"/>
                    </a:lnTo>
                    <a:lnTo>
                      <a:pt x="1203" y="2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2" name="Freeform 42"/>
              <p:cNvSpPr/>
              <p:nvPr/>
            </p:nvSpPr>
            <p:spPr bwMode="auto">
              <a:xfrm>
                <a:off x="6291263" y="2835275"/>
                <a:ext cx="477838" cy="420688"/>
              </a:xfrm>
              <a:custGeom>
                <a:avLst/>
                <a:gdLst>
                  <a:gd name="T0" fmla="*/ 301 w 301"/>
                  <a:gd name="T1" fmla="*/ 0 h 265"/>
                  <a:gd name="T2" fmla="*/ 185 w 301"/>
                  <a:gd name="T3" fmla="*/ 0 h 265"/>
                  <a:gd name="T4" fmla="*/ 0 w 301"/>
                  <a:gd name="T5" fmla="*/ 265 h 265"/>
                  <a:gd name="T6" fmla="*/ 116 w 301"/>
                  <a:gd name="T7" fmla="*/ 265 h 265"/>
                  <a:gd name="T8" fmla="*/ 301 w 301"/>
                  <a:gd name="T9" fmla="*/ 0 h 265"/>
                </a:gdLst>
                <a:ahLst/>
                <a:cxnLst>
                  <a:cxn ang="0">
                    <a:pos x="T0" y="T1"/>
                  </a:cxn>
                  <a:cxn ang="0">
                    <a:pos x="T2" y="T3"/>
                  </a:cxn>
                  <a:cxn ang="0">
                    <a:pos x="T4" y="T5"/>
                  </a:cxn>
                  <a:cxn ang="0">
                    <a:pos x="T6" y="T7"/>
                  </a:cxn>
                  <a:cxn ang="0">
                    <a:pos x="T8" y="T9"/>
                  </a:cxn>
                </a:cxnLst>
                <a:rect l="0" t="0" r="r" b="b"/>
                <a:pathLst>
                  <a:path w="301" h="265">
                    <a:moveTo>
                      <a:pt x="301" y="0"/>
                    </a:moveTo>
                    <a:lnTo>
                      <a:pt x="185" y="0"/>
                    </a:lnTo>
                    <a:lnTo>
                      <a:pt x="0" y="265"/>
                    </a:lnTo>
                    <a:lnTo>
                      <a:pt x="116" y="265"/>
                    </a:lnTo>
                    <a:lnTo>
                      <a:pt x="301"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Freeform 43"/>
              <p:cNvSpPr/>
              <p:nvPr/>
            </p:nvSpPr>
            <p:spPr bwMode="auto">
              <a:xfrm>
                <a:off x="6291263" y="2835275"/>
                <a:ext cx="477838" cy="420688"/>
              </a:xfrm>
              <a:custGeom>
                <a:avLst/>
                <a:gdLst>
                  <a:gd name="T0" fmla="*/ 301 w 301"/>
                  <a:gd name="T1" fmla="*/ 0 h 265"/>
                  <a:gd name="T2" fmla="*/ 185 w 301"/>
                  <a:gd name="T3" fmla="*/ 0 h 265"/>
                  <a:gd name="T4" fmla="*/ 0 w 301"/>
                  <a:gd name="T5" fmla="*/ 265 h 265"/>
                  <a:gd name="T6" fmla="*/ 116 w 301"/>
                  <a:gd name="T7" fmla="*/ 265 h 265"/>
                  <a:gd name="T8" fmla="*/ 301 w 301"/>
                  <a:gd name="T9" fmla="*/ 0 h 265"/>
                </a:gdLst>
                <a:ahLst/>
                <a:cxnLst>
                  <a:cxn ang="0">
                    <a:pos x="T0" y="T1"/>
                  </a:cxn>
                  <a:cxn ang="0">
                    <a:pos x="T2" y="T3"/>
                  </a:cxn>
                  <a:cxn ang="0">
                    <a:pos x="T4" y="T5"/>
                  </a:cxn>
                  <a:cxn ang="0">
                    <a:pos x="T6" y="T7"/>
                  </a:cxn>
                  <a:cxn ang="0">
                    <a:pos x="T8" y="T9"/>
                  </a:cxn>
                </a:cxnLst>
                <a:rect l="0" t="0" r="r" b="b"/>
                <a:pathLst>
                  <a:path w="301" h="265">
                    <a:moveTo>
                      <a:pt x="301" y="0"/>
                    </a:moveTo>
                    <a:lnTo>
                      <a:pt x="185" y="0"/>
                    </a:lnTo>
                    <a:lnTo>
                      <a:pt x="0" y="265"/>
                    </a:lnTo>
                    <a:lnTo>
                      <a:pt x="116" y="265"/>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Freeform 44"/>
              <p:cNvSpPr/>
              <p:nvPr/>
            </p:nvSpPr>
            <p:spPr bwMode="auto">
              <a:xfrm>
                <a:off x="6170613" y="2684463"/>
                <a:ext cx="519113" cy="747713"/>
              </a:xfrm>
              <a:custGeom>
                <a:avLst/>
                <a:gdLst>
                  <a:gd name="T0" fmla="*/ 60 w 327"/>
                  <a:gd name="T1" fmla="*/ 107 h 471"/>
                  <a:gd name="T2" fmla="*/ 0 w 327"/>
                  <a:gd name="T3" fmla="*/ 130 h 471"/>
                  <a:gd name="T4" fmla="*/ 0 w 327"/>
                  <a:gd name="T5" fmla="*/ 471 h 471"/>
                  <a:gd name="T6" fmla="*/ 76 w 327"/>
                  <a:gd name="T7" fmla="*/ 360 h 471"/>
                  <a:gd name="T8" fmla="*/ 261 w 327"/>
                  <a:gd name="T9" fmla="*/ 95 h 471"/>
                  <a:gd name="T10" fmla="*/ 327 w 327"/>
                  <a:gd name="T11" fmla="*/ 0 h 471"/>
                  <a:gd name="T12" fmla="*/ 88 w 327"/>
                  <a:gd name="T13" fmla="*/ 95 h 471"/>
                  <a:gd name="T14" fmla="*/ 60 w 327"/>
                  <a:gd name="T15" fmla="*/ 107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471">
                    <a:moveTo>
                      <a:pt x="60" y="107"/>
                    </a:moveTo>
                    <a:lnTo>
                      <a:pt x="0" y="130"/>
                    </a:lnTo>
                    <a:lnTo>
                      <a:pt x="0" y="471"/>
                    </a:lnTo>
                    <a:lnTo>
                      <a:pt x="76" y="360"/>
                    </a:lnTo>
                    <a:lnTo>
                      <a:pt x="261" y="95"/>
                    </a:lnTo>
                    <a:lnTo>
                      <a:pt x="327" y="0"/>
                    </a:lnTo>
                    <a:lnTo>
                      <a:pt x="88" y="95"/>
                    </a:lnTo>
                    <a:lnTo>
                      <a:pt x="60" y="107"/>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 name="Group 1"/>
            <p:cNvGrpSpPr/>
            <p:nvPr/>
          </p:nvGrpSpPr>
          <p:grpSpPr>
            <a:xfrm>
              <a:off x="5648326" y="1936750"/>
              <a:ext cx="2973388" cy="747713"/>
              <a:chOff x="5648326" y="1936750"/>
              <a:chExt cx="2973388" cy="747713"/>
            </a:xfrm>
          </p:grpSpPr>
          <p:sp>
            <p:nvSpPr>
              <p:cNvPr id="45" name="Freeform 45"/>
              <p:cNvSpPr>
                <a:spLocks noEditPoints="1"/>
              </p:cNvSpPr>
              <p:nvPr/>
            </p:nvSpPr>
            <p:spPr bwMode="auto">
              <a:xfrm>
                <a:off x="8201026" y="2101850"/>
                <a:ext cx="420688" cy="417513"/>
              </a:xfrm>
              <a:custGeom>
                <a:avLst/>
                <a:gdLst>
                  <a:gd name="T0" fmla="*/ 57 w 112"/>
                  <a:gd name="T1" fmla="*/ 111 h 111"/>
                  <a:gd name="T2" fmla="*/ 112 w 112"/>
                  <a:gd name="T3" fmla="*/ 55 h 111"/>
                  <a:gd name="T4" fmla="*/ 110 w 112"/>
                  <a:gd name="T5" fmla="*/ 39 h 111"/>
                  <a:gd name="T6" fmla="*/ 57 w 112"/>
                  <a:gd name="T7" fmla="*/ 0 h 111"/>
                  <a:gd name="T8" fmla="*/ 0 w 112"/>
                  <a:gd name="T9" fmla="*/ 0 h 111"/>
                  <a:gd name="T10" fmla="*/ 0 w 112"/>
                  <a:gd name="T11" fmla="*/ 111 h 111"/>
                  <a:gd name="T12" fmla="*/ 57 w 112"/>
                  <a:gd name="T13" fmla="*/ 111 h 111"/>
                  <a:gd name="T14" fmla="*/ 54 w 112"/>
                  <a:gd name="T15" fmla="*/ 13 h 111"/>
                  <a:gd name="T16" fmla="*/ 97 w 112"/>
                  <a:gd name="T17" fmla="*/ 55 h 111"/>
                  <a:gd name="T18" fmla="*/ 54 w 112"/>
                  <a:gd name="T19" fmla="*/ 98 h 111"/>
                  <a:gd name="T20" fmla="*/ 11 w 112"/>
                  <a:gd name="T21" fmla="*/ 55 h 111"/>
                  <a:gd name="T22" fmla="*/ 54 w 112"/>
                  <a:gd name="T2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1">
                    <a:moveTo>
                      <a:pt x="57" y="111"/>
                    </a:moveTo>
                    <a:cubicBezTo>
                      <a:pt x="87" y="111"/>
                      <a:pt x="112" y="86"/>
                      <a:pt x="112" y="55"/>
                    </a:cubicBezTo>
                    <a:cubicBezTo>
                      <a:pt x="112" y="50"/>
                      <a:pt x="112" y="44"/>
                      <a:pt x="110" y="39"/>
                    </a:cubicBezTo>
                    <a:cubicBezTo>
                      <a:pt x="103" y="16"/>
                      <a:pt x="82" y="0"/>
                      <a:pt x="57" y="0"/>
                    </a:cubicBezTo>
                    <a:cubicBezTo>
                      <a:pt x="0" y="0"/>
                      <a:pt x="0" y="0"/>
                      <a:pt x="0" y="0"/>
                    </a:cubicBezTo>
                    <a:cubicBezTo>
                      <a:pt x="0" y="111"/>
                      <a:pt x="0" y="111"/>
                      <a:pt x="0" y="111"/>
                    </a:cubicBezTo>
                    <a:lnTo>
                      <a:pt x="57" y="111"/>
                    </a:lnTo>
                    <a:close/>
                    <a:moveTo>
                      <a:pt x="54" y="13"/>
                    </a:moveTo>
                    <a:cubicBezTo>
                      <a:pt x="78" y="13"/>
                      <a:pt x="97" y="32"/>
                      <a:pt x="97" y="55"/>
                    </a:cubicBezTo>
                    <a:cubicBezTo>
                      <a:pt x="97" y="79"/>
                      <a:pt x="78" y="98"/>
                      <a:pt x="54" y="98"/>
                    </a:cubicBezTo>
                    <a:cubicBezTo>
                      <a:pt x="30" y="98"/>
                      <a:pt x="11" y="79"/>
                      <a:pt x="11" y="55"/>
                    </a:cubicBezTo>
                    <a:cubicBezTo>
                      <a:pt x="11" y="32"/>
                      <a:pt x="30" y="13"/>
                      <a:pt x="54" y="13"/>
                    </a:cubicBezTo>
                    <a:close/>
                  </a:path>
                </a:pathLst>
              </a:custGeom>
              <a:solidFill>
                <a:schemeClr val="accent5"/>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Rectangle 48"/>
              <p:cNvSpPr>
                <a:spLocks noChangeArrowheads="1"/>
              </p:cNvSpPr>
              <p:nvPr/>
            </p:nvSpPr>
            <p:spPr bwMode="auto">
              <a:xfrm>
                <a:off x="5648326" y="2146300"/>
                <a:ext cx="1041400" cy="538163"/>
              </a:xfrm>
              <a:prstGeom prst="rect">
                <a:avLst/>
              </a:prstGeom>
              <a:solidFill>
                <a:schemeClr val="accent5"/>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Freeform 49"/>
              <p:cNvSpPr/>
              <p:nvPr/>
            </p:nvSpPr>
            <p:spPr bwMode="auto">
              <a:xfrm>
                <a:off x="5648326" y="1936750"/>
                <a:ext cx="1563688" cy="209550"/>
              </a:xfrm>
              <a:custGeom>
                <a:avLst/>
                <a:gdLst>
                  <a:gd name="T0" fmla="*/ 0 w 985"/>
                  <a:gd name="T1" fmla="*/ 132 h 132"/>
                  <a:gd name="T2" fmla="*/ 329 w 985"/>
                  <a:gd name="T3" fmla="*/ 0 h 132"/>
                  <a:gd name="T4" fmla="*/ 985 w 985"/>
                  <a:gd name="T5" fmla="*/ 0 h 132"/>
                  <a:gd name="T6" fmla="*/ 656 w 985"/>
                  <a:gd name="T7" fmla="*/ 132 h 132"/>
                  <a:gd name="T8" fmla="*/ 0 w 985"/>
                  <a:gd name="T9" fmla="*/ 132 h 132"/>
                </a:gdLst>
                <a:ahLst/>
                <a:cxnLst>
                  <a:cxn ang="0">
                    <a:pos x="T0" y="T1"/>
                  </a:cxn>
                  <a:cxn ang="0">
                    <a:pos x="T2" y="T3"/>
                  </a:cxn>
                  <a:cxn ang="0">
                    <a:pos x="T4" y="T5"/>
                  </a:cxn>
                  <a:cxn ang="0">
                    <a:pos x="T6" y="T7"/>
                  </a:cxn>
                  <a:cxn ang="0">
                    <a:pos x="T8" y="T9"/>
                  </a:cxn>
                </a:cxnLst>
                <a:rect l="0" t="0" r="r" b="b"/>
                <a:pathLst>
                  <a:path w="985" h="132">
                    <a:moveTo>
                      <a:pt x="0" y="132"/>
                    </a:moveTo>
                    <a:lnTo>
                      <a:pt x="329" y="0"/>
                    </a:lnTo>
                    <a:lnTo>
                      <a:pt x="985" y="0"/>
                    </a:lnTo>
                    <a:lnTo>
                      <a:pt x="656" y="132"/>
                    </a:lnTo>
                    <a:lnTo>
                      <a:pt x="0" y="132"/>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0" name="Freeform 50"/>
              <p:cNvSpPr/>
              <p:nvPr/>
            </p:nvSpPr>
            <p:spPr bwMode="auto">
              <a:xfrm>
                <a:off x="6805613" y="2101850"/>
                <a:ext cx="1395413" cy="417513"/>
              </a:xfrm>
              <a:custGeom>
                <a:avLst/>
                <a:gdLst>
                  <a:gd name="T0" fmla="*/ 0 w 879"/>
                  <a:gd name="T1" fmla="*/ 263 h 263"/>
                  <a:gd name="T2" fmla="*/ 879 w 879"/>
                  <a:gd name="T3" fmla="*/ 263 h 263"/>
                  <a:gd name="T4" fmla="*/ 879 w 879"/>
                  <a:gd name="T5" fmla="*/ 0 h 263"/>
                  <a:gd name="T6" fmla="*/ 183 w 879"/>
                  <a:gd name="T7" fmla="*/ 0 h 263"/>
                  <a:gd name="T8" fmla="*/ 0 w 879"/>
                  <a:gd name="T9" fmla="*/ 263 h 263"/>
                </a:gdLst>
                <a:ahLst/>
                <a:cxnLst>
                  <a:cxn ang="0">
                    <a:pos x="T0" y="T1"/>
                  </a:cxn>
                  <a:cxn ang="0">
                    <a:pos x="T2" y="T3"/>
                  </a:cxn>
                  <a:cxn ang="0">
                    <a:pos x="T4" y="T5"/>
                  </a:cxn>
                  <a:cxn ang="0">
                    <a:pos x="T6" y="T7"/>
                  </a:cxn>
                  <a:cxn ang="0">
                    <a:pos x="T8" y="T9"/>
                  </a:cxn>
                </a:cxnLst>
                <a:rect l="0" t="0" r="r" b="b"/>
                <a:pathLst>
                  <a:path w="879" h="263">
                    <a:moveTo>
                      <a:pt x="0" y="263"/>
                    </a:moveTo>
                    <a:lnTo>
                      <a:pt x="879" y="263"/>
                    </a:lnTo>
                    <a:lnTo>
                      <a:pt x="879" y="0"/>
                    </a:lnTo>
                    <a:lnTo>
                      <a:pt x="183" y="0"/>
                    </a:lnTo>
                    <a:lnTo>
                      <a:pt x="0" y="263"/>
                    </a:lnTo>
                    <a:close/>
                  </a:path>
                </a:pathLst>
              </a:custGeom>
              <a:solidFill>
                <a:schemeClr val="accent5"/>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1" name="Freeform 51"/>
              <p:cNvSpPr/>
              <p:nvPr/>
            </p:nvSpPr>
            <p:spPr bwMode="auto">
              <a:xfrm>
                <a:off x="6805613" y="2101850"/>
                <a:ext cx="1395413" cy="417513"/>
              </a:xfrm>
              <a:custGeom>
                <a:avLst/>
                <a:gdLst>
                  <a:gd name="T0" fmla="*/ 0 w 879"/>
                  <a:gd name="T1" fmla="*/ 263 h 263"/>
                  <a:gd name="T2" fmla="*/ 879 w 879"/>
                  <a:gd name="T3" fmla="*/ 263 h 263"/>
                  <a:gd name="T4" fmla="*/ 879 w 879"/>
                  <a:gd name="T5" fmla="*/ 0 h 263"/>
                  <a:gd name="T6" fmla="*/ 183 w 879"/>
                  <a:gd name="T7" fmla="*/ 0 h 263"/>
                  <a:gd name="T8" fmla="*/ 0 w 879"/>
                  <a:gd name="T9" fmla="*/ 263 h 263"/>
                </a:gdLst>
                <a:ahLst/>
                <a:cxnLst>
                  <a:cxn ang="0">
                    <a:pos x="T0" y="T1"/>
                  </a:cxn>
                  <a:cxn ang="0">
                    <a:pos x="T2" y="T3"/>
                  </a:cxn>
                  <a:cxn ang="0">
                    <a:pos x="T4" y="T5"/>
                  </a:cxn>
                  <a:cxn ang="0">
                    <a:pos x="T6" y="T7"/>
                  </a:cxn>
                  <a:cxn ang="0">
                    <a:pos x="T8" y="T9"/>
                  </a:cxn>
                </a:cxnLst>
                <a:rect l="0" t="0" r="r" b="b"/>
                <a:pathLst>
                  <a:path w="879" h="263">
                    <a:moveTo>
                      <a:pt x="0" y="263"/>
                    </a:moveTo>
                    <a:lnTo>
                      <a:pt x="879" y="263"/>
                    </a:lnTo>
                    <a:lnTo>
                      <a:pt x="879" y="0"/>
                    </a:lnTo>
                    <a:lnTo>
                      <a:pt x="183" y="0"/>
                    </a:lnTo>
                    <a:lnTo>
                      <a:pt x="0" y="2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2" name="Freeform 52"/>
              <p:cNvSpPr/>
              <p:nvPr/>
            </p:nvSpPr>
            <p:spPr bwMode="auto">
              <a:xfrm>
                <a:off x="6805613" y="2101850"/>
                <a:ext cx="477838" cy="417513"/>
              </a:xfrm>
              <a:custGeom>
                <a:avLst/>
                <a:gdLst>
                  <a:gd name="T0" fmla="*/ 301 w 301"/>
                  <a:gd name="T1" fmla="*/ 0 h 263"/>
                  <a:gd name="T2" fmla="*/ 183 w 301"/>
                  <a:gd name="T3" fmla="*/ 0 h 263"/>
                  <a:gd name="T4" fmla="*/ 0 w 301"/>
                  <a:gd name="T5" fmla="*/ 263 h 263"/>
                  <a:gd name="T6" fmla="*/ 117 w 301"/>
                  <a:gd name="T7" fmla="*/ 263 h 263"/>
                  <a:gd name="T8" fmla="*/ 301 w 301"/>
                  <a:gd name="T9" fmla="*/ 0 h 263"/>
                </a:gdLst>
                <a:ahLst/>
                <a:cxnLst>
                  <a:cxn ang="0">
                    <a:pos x="T0" y="T1"/>
                  </a:cxn>
                  <a:cxn ang="0">
                    <a:pos x="T2" y="T3"/>
                  </a:cxn>
                  <a:cxn ang="0">
                    <a:pos x="T4" y="T5"/>
                  </a:cxn>
                  <a:cxn ang="0">
                    <a:pos x="T6" y="T7"/>
                  </a:cxn>
                  <a:cxn ang="0">
                    <a:pos x="T8" y="T9"/>
                  </a:cxn>
                </a:cxnLst>
                <a:rect l="0" t="0" r="r" b="b"/>
                <a:pathLst>
                  <a:path w="301" h="263">
                    <a:moveTo>
                      <a:pt x="301" y="0"/>
                    </a:moveTo>
                    <a:lnTo>
                      <a:pt x="183" y="0"/>
                    </a:lnTo>
                    <a:lnTo>
                      <a:pt x="0" y="263"/>
                    </a:lnTo>
                    <a:lnTo>
                      <a:pt x="117" y="263"/>
                    </a:lnTo>
                    <a:lnTo>
                      <a:pt x="301" y="0"/>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3" name="Freeform 53"/>
              <p:cNvSpPr/>
              <p:nvPr/>
            </p:nvSpPr>
            <p:spPr bwMode="auto">
              <a:xfrm>
                <a:off x="6805613" y="2101850"/>
                <a:ext cx="477838" cy="417513"/>
              </a:xfrm>
              <a:custGeom>
                <a:avLst/>
                <a:gdLst>
                  <a:gd name="T0" fmla="*/ 301 w 301"/>
                  <a:gd name="T1" fmla="*/ 0 h 263"/>
                  <a:gd name="T2" fmla="*/ 183 w 301"/>
                  <a:gd name="T3" fmla="*/ 0 h 263"/>
                  <a:gd name="T4" fmla="*/ 0 w 301"/>
                  <a:gd name="T5" fmla="*/ 263 h 263"/>
                  <a:gd name="T6" fmla="*/ 117 w 301"/>
                  <a:gd name="T7" fmla="*/ 263 h 263"/>
                  <a:gd name="T8" fmla="*/ 301 w 301"/>
                  <a:gd name="T9" fmla="*/ 0 h 263"/>
                </a:gdLst>
                <a:ahLst/>
                <a:cxnLst>
                  <a:cxn ang="0">
                    <a:pos x="T0" y="T1"/>
                  </a:cxn>
                  <a:cxn ang="0">
                    <a:pos x="T2" y="T3"/>
                  </a:cxn>
                  <a:cxn ang="0">
                    <a:pos x="T4" y="T5"/>
                  </a:cxn>
                  <a:cxn ang="0">
                    <a:pos x="T6" y="T7"/>
                  </a:cxn>
                  <a:cxn ang="0">
                    <a:pos x="T8" y="T9"/>
                  </a:cxn>
                </a:cxnLst>
                <a:rect l="0" t="0" r="r" b="b"/>
                <a:pathLst>
                  <a:path w="301" h="263">
                    <a:moveTo>
                      <a:pt x="301" y="0"/>
                    </a:moveTo>
                    <a:lnTo>
                      <a:pt x="183" y="0"/>
                    </a:lnTo>
                    <a:lnTo>
                      <a:pt x="0" y="263"/>
                    </a:lnTo>
                    <a:lnTo>
                      <a:pt x="117" y="263"/>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4" name="Freeform 54"/>
              <p:cNvSpPr/>
              <p:nvPr/>
            </p:nvSpPr>
            <p:spPr bwMode="auto">
              <a:xfrm>
                <a:off x="6689726" y="1936750"/>
                <a:ext cx="522288" cy="747713"/>
              </a:xfrm>
              <a:custGeom>
                <a:avLst/>
                <a:gdLst>
                  <a:gd name="T0" fmla="*/ 0 w 329"/>
                  <a:gd name="T1" fmla="*/ 132 h 471"/>
                  <a:gd name="T2" fmla="*/ 0 w 329"/>
                  <a:gd name="T3" fmla="*/ 471 h 471"/>
                  <a:gd name="T4" fmla="*/ 73 w 329"/>
                  <a:gd name="T5" fmla="*/ 367 h 471"/>
                  <a:gd name="T6" fmla="*/ 256 w 329"/>
                  <a:gd name="T7" fmla="*/ 104 h 471"/>
                  <a:gd name="T8" fmla="*/ 329 w 329"/>
                  <a:gd name="T9" fmla="*/ 0 h 471"/>
                  <a:gd name="T10" fmla="*/ 0 w 329"/>
                  <a:gd name="T11" fmla="*/ 132 h 471"/>
                </a:gdLst>
                <a:ahLst/>
                <a:cxnLst>
                  <a:cxn ang="0">
                    <a:pos x="T0" y="T1"/>
                  </a:cxn>
                  <a:cxn ang="0">
                    <a:pos x="T2" y="T3"/>
                  </a:cxn>
                  <a:cxn ang="0">
                    <a:pos x="T4" y="T5"/>
                  </a:cxn>
                  <a:cxn ang="0">
                    <a:pos x="T6" y="T7"/>
                  </a:cxn>
                  <a:cxn ang="0">
                    <a:pos x="T8" y="T9"/>
                  </a:cxn>
                  <a:cxn ang="0">
                    <a:pos x="T10" y="T11"/>
                  </a:cxn>
                </a:cxnLst>
                <a:rect l="0" t="0" r="r" b="b"/>
                <a:pathLst>
                  <a:path w="329" h="471">
                    <a:moveTo>
                      <a:pt x="0" y="132"/>
                    </a:moveTo>
                    <a:lnTo>
                      <a:pt x="0" y="471"/>
                    </a:lnTo>
                    <a:lnTo>
                      <a:pt x="73" y="367"/>
                    </a:lnTo>
                    <a:lnTo>
                      <a:pt x="256" y="104"/>
                    </a:lnTo>
                    <a:lnTo>
                      <a:pt x="329" y="0"/>
                    </a:lnTo>
                    <a:lnTo>
                      <a:pt x="0" y="132"/>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69" name="Group 68"/>
          <p:cNvGrpSpPr>
            <a:grpSpLocks noChangeAspect="1"/>
          </p:cNvGrpSpPr>
          <p:nvPr/>
        </p:nvGrpSpPr>
        <p:grpSpPr>
          <a:xfrm>
            <a:off x="1090933" y="4849816"/>
            <a:ext cx="340354" cy="323968"/>
            <a:chOff x="6719888" y="887413"/>
            <a:chExt cx="492125" cy="468312"/>
          </a:xfrm>
          <a:solidFill>
            <a:schemeClr val="accent2"/>
          </a:solidFill>
        </p:grpSpPr>
        <p:sp>
          <p:nvSpPr>
            <p:cNvPr id="70" name="Freeform 69"/>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1" name="Freeform 70"/>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2" name="Freeform 71"/>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Freeform 72"/>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4" name="Freeform 73"/>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5" name="Freeform 74"/>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76" name="Group 75"/>
          <p:cNvGrpSpPr>
            <a:grpSpLocks noChangeAspect="1"/>
          </p:cNvGrpSpPr>
          <p:nvPr/>
        </p:nvGrpSpPr>
        <p:grpSpPr>
          <a:xfrm rot="2700000">
            <a:off x="1136389" y="2686969"/>
            <a:ext cx="226652" cy="394870"/>
            <a:chOff x="4732338" y="4783138"/>
            <a:chExt cx="703263" cy="1225550"/>
          </a:xfrm>
          <a:solidFill>
            <a:schemeClr val="accent4"/>
          </a:solidFill>
        </p:grpSpPr>
        <p:sp>
          <p:nvSpPr>
            <p:cNvPr id="77" name="Freeform 76"/>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8" name="Freeform 77"/>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9" name="Freeform 78"/>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80" name="Group 79"/>
          <p:cNvGrpSpPr>
            <a:grpSpLocks noChangeAspect="1"/>
          </p:cNvGrpSpPr>
          <p:nvPr/>
        </p:nvGrpSpPr>
        <p:grpSpPr>
          <a:xfrm>
            <a:off x="1139093" y="1655350"/>
            <a:ext cx="248794" cy="397064"/>
            <a:chOff x="6513513" y="557213"/>
            <a:chExt cx="471488" cy="752475"/>
          </a:xfrm>
          <a:solidFill>
            <a:schemeClr val="accent5"/>
          </a:solidFill>
        </p:grpSpPr>
        <p:sp>
          <p:nvSpPr>
            <p:cNvPr id="81" name="Freeform 80"/>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Freeform 81"/>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83" name="Freeform 82"/>
          <p:cNvSpPr>
            <a:spLocks noEditPoints="1"/>
          </p:cNvSpPr>
          <p:nvPr/>
        </p:nvSpPr>
        <p:spPr bwMode="auto">
          <a:xfrm>
            <a:off x="1095693" y="5881782"/>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4" name="Freeform 83"/>
          <p:cNvSpPr>
            <a:spLocks noChangeAspect="1" noEditPoints="1"/>
          </p:cNvSpPr>
          <p:nvPr/>
        </p:nvSpPr>
        <p:spPr bwMode="auto">
          <a:xfrm rot="2700000">
            <a:off x="1149857" y="3768207"/>
            <a:ext cx="203800" cy="37523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3"/>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5" name="Title 1"/>
          <p:cNvSpPr txBox="1"/>
          <p:nvPr/>
        </p:nvSpPr>
        <p:spPr>
          <a:xfrm>
            <a:off x="1451804" y="5929251"/>
            <a:ext cx="2745305" cy="281059"/>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2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2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SUB-HEADING</a:t>
            </a:r>
            <a:endPar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7" name="Title 1"/>
          <p:cNvSpPr txBox="1"/>
          <p:nvPr/>
        </p:nvSpPr>
        <p:spPr>
          <a:xfrm>
            <a:off x="1451804" y="4880830"/>
            <a:ext cx="2745305" cy="260841"/>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2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2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SUB-HEADING</a:t>
            </a:r>
            <a:endPar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8" name="Title 1"/>
          <p:cNvSpPr txBox="1"/>
          <p:nvPr/>
        </p:nvSpPr>
        <p:spPr>
          <a:xfrm>
            <a:off x="1451804" y="3849195"/>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2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2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SUB-HEADING</a:t>
            </a:r>
            <a:endPar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9" name="Title 1"/>
          <p:cNvSpPr txBox="1"/>
          <p:nvPr/>
        </p:nvSpPr>
        <p:spPr>
          <a:xfrm>
            <a:off x="1451804" y="2775654"/>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2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2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SUB-HEADING</a:t>
            </a:r>
            <a:endPar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0" name="Title 1"/>
          <p:cNvSpPr txBox="1"/>
          <p:nvPr/>
        </p:nvSpPr>
        <p:spPr>
          <a:xfrm>
            <a:off x="1090933" y="1722737"/>
            <a:ext cx="2745305" cy="245910"/>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2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2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2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1" name="Title 1"/>
          <p:cNvSpPr txBox="1"/>
          <p:nvPr/>
        </p:nvSpPr>
        <p:spPr>
          <a:xfrm>
            <a:off x="3929062" y="1718797"/>
            <a:ext cx="1246592"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a:t>
            </a:r>
            <a:endPar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defTabSz="456565">
              <a:buClr>
                <a:srgbClr val="0070C0"/>
              </a:buClr>
              <a:defRPr/>
            </a:pP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05</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2" name="Title 1"/>
          <p:cNvSpPr txBox="1"/>
          <p:nvPr/>
        </p:nvSpPr>
        <p:spPr>
          <a:xfrm>
            <a:off x="4604499" y="2806938"/>
            <a:ext cx="1246592"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a:t>
            </a:r>
            <a:endPar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defTabSz="456565">
              <a:buClr>
                <a:srgbClr val="0070C0"/>
              </a:buClr>
              <a:defRPr/>
            </a:pP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04</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3" name="Title 1"/>
          <p:cNvSpPr txBox="1"/>
          <p:nvPr/>
        </p:nvSpPr>
        <p:spPr>
          <a:xfrm>
            <a:off x="5340574" y="3849195"/>
            <a:ext cx="1246592"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a:t>
            </a:r>
            <a:endPar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defTabSz="456565">
              <a:buClr>
                <a:srgbClr val="0070C0"/>
              </a:buClr>
              <a:defRPr/>
            </a:pP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03</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4" name="Title 1"/>
          <p:cNvSpPr txBox="1"/>
          <p:nvPr/>
        </p:nvSpPr>
        <p:spPr>
          <a:xfrm>
            <a:off x="6015939" y="4923807"/>
            <a:ext cx="1246592"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a:t>
            </a:r>
            <a:endPar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defTabSz="456565">
              <a:buClr>
                <a:srgbClr val="0070C0"/>
              </a:buClr>
              <a:defRPr/>
            </a:pP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02</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5" name="Title 1"/>
          <p:cNvSpPr txBox="1"/>
          <p:nvPr/>
        </p:nvSpPr>
        <p:spPr>
          <a:xfrm>
            <a:off x="6807401" y="6019130"/>
            <a:ext cx="1246592"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a:t>
            </a:r>
            <a:endPar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defTabSz="456565">
              <a:buClr>
                <a:srgbClr val="0070C0"/>
              </a:buClr>
              <a:defRPr/>
            </a:pP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01</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9" name="TextBox 98"/>
          <p:cNvSpPr txBox="1"/>
          <p:nvPr/>
        </p:nvSpPr>
        <p:spPr>
          <a:xfrm>
            <a:off x="8409480" y="5275171"/>
            <a:ext cx="353998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0" name="TextBox 99"/>
          <p:cNvSpPr txBox="1"/>
          <p:nvPr/>
        </p:nvSpPr>
        <p:spPr>
          <a:xfrm>
            <a:off x="7725238" y="4271805"/>
            <a:ext cx="353998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1" name="TextBox 100"/>
          <p:cNvSpPr txBox="1"/>
          <p:nvPr/>
        </p:nvSpPr>
        <p:spPr>
          <a:xfrm>
            <a:off x="6906444" y="3258913"/>
            <a:ext cx="353998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2" name="TextBox 101"/>
          <p:cNvSpPr txBox="1"/>
          <p:nvPr/>
        </p:nvSpPr>
        <p:spPr>
          <a:xfrm>
            <a:off x="6186489" y="2246021"/>
            <a:ext cx="353998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103" name="TextBox 102"/>
          <p:cNvSpPr txBox="1"/>
          <p:nvPr/>
        </p:nvSpPr>
        <p:spPr>
          <a:xfrm>
            <a:off x="5435064" y="1233129"/>
            <a:ext cx="353998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a:t>
            </a:r>
            <a:r>
              <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96" name="TextBox 95"/>
          <p:cNvSpPr txBox="1"/>
          <p:nvPr/>
        </p:nvSpPr>
        <p:spPr>
          <a:xfrm>
            <a:off x="9427621" y="578799"/>
            <a:ext cx="2521844" cy="954107"/>
          </a:xfrm>
          <a:prstGeom prst="rect">
            <a:avLst/>
          </a:prstGeom>
          <a:noFill/>
        </p:spPr>
        <p:txBody>
          <a:bodyPr wrap="none" rtlCol="0">
            <a:spAutoFit/>
          </a:bodyPr>
          <a:lstStyle/>
          <a:p>
            <a:pPr algn="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97" name="Group 96"/>
          <p:cNvGrpSpPr/>
          <p:nvPr/>
        </p:nvGrpSpPr>
        <p:grpSpPr>
          <a:xfrm>
            <a:off x="10967999" y="1562024"/>
            <a:ext cx="862961" cy="50044"/>
            <a:chOff x="5012716" y="1129776"/>
            <a:chExt cx="3148718" cy="103072"/>
          </a:xfrm>
        </p:grpSpPr>
        <p:sp>
          <p:nvSpPr>
            <p:cNvPr id="98" name="Rounded Rectangle 97"/>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7" name="Rounded Rectangle 10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8" name="Rounded Rectangle 10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890527" y="1453279"/>
            <a:ext cx="5920172" cy="5404721"/>
            <a:chOff x="1473" y="99"/>
            <a:chExt cx="4732" cy="4120"/>
          </a:xfrm>
        </p:grpSpPr>
        <p:sp>
          <p:nvSpPr>
            <p:cNvPr id="6" name="Rectangle 5"/>
            <p:cNvSpPr>
              <a:spLocks noChangeArrowheads="1"/>
            </p:cNvSpPr>
            <p:nvPr/>
          </p:nvSpPr>
          <p:spPr bwMode="auto">
            <a:xfrm>
              <a:off x="1473" y="3658"/>
              <a:ext cx="4732" cy="55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6"/>
            <p:cNvSpPr/>
            <p:nvPr/>
          </p:nvSpPr>
          <p:spPr bwMode="auto">
            <a:xfrm>
              <a:off x="1475" y="3658"/>
              <a:ext cx="4727" cy="561"/>
            </a:xfrm>
            <a:custGeom>
              <a:avLst/>
              <a:gdLst>
                <a:gd name="T0" fmla="*/ 1584 w 1998"/>
                <a:gd name="T1" fmla="*/ 36 h 237"/>
                <a:gd name="T2" fmla="*/ 1414 w 1998"/>
                <a:gd name="T3" fmla="*/ 111 h 237"/>
                <a:gd name="T4" fmla="*/ 1188 w 1998"/>
                <a:gd name="T5" fmla="*/ 170 h 237"/>
                <a:gd name="T6" fmla="*/ 963 w 1998"/>
                <a:gd name="T7" fmla="*/ 184 h 237"/>
                <a:gd name="T8" fmla="*/ 773 w 1998"/>
                <a:gd name="T9" fmla="*/ 173 h 237"/>
                <a:gd name="T10" fmla="*/ 381 w 1998"/>
                <a:gd name="T11" fmla="*/ 103 h 237"/>
                <a:gd name="T12" fmla="*/ 70 w 1998"/>
                <a:gd name="T13" fmla="*/ 64 h 237"/>
                <a:gd name="T14" fmla="*/ 12 w 1998"/>
                <a:gd name="T15" fmla="*/ 71 h 237"/>
                <a:gd name="T16" fmla="*/ 0 w 1998"/>
                <a:gd name="T17" fmla="*/ 76 h 237"/>
                <a:gd name="T18" fmla="*/ 0 w 1998"/>
                <a:gd name="T19" fmla="*/ 237 h 237"/>
                <a:gd name="T20" fmla="*/ 1998 w 1998"/>
                <a:gd name="T21" fmla="*/ 237 h 237"/>
                <a:gd name="T22" fmla="*/ 1998 w 1998"/>
                <a:gd name="T23" fmla="*/ 0 h 237"/>
                <a:gd name="T24" fmla="*/ 1661 w 1998"/>
                <a:gd name="T25" fmla="*/ 0 h 237"/>
                <a:gd name="T26" fmla="*/ 1584 w 1998"/>
                <a:gd name="T27" fmla="*/ 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8" h="237">
                  <a:moveTo>
                    <a:pt x="1584" y="36"/>
                  </a:moveTo>
                  <a:cubicBezTo>
                    <a:pt x="1528" y="62"/>
                    <a:pt x="1472" y="90"/>
                    <a:pt x="1414" y="111"/>
                  </a:cubicBezTo>
                  <a:cubicBezTo>
                    <a:pt x="1341" y="137"/>
                    <a:pt x="1264" y="158"/>
                    <a:pt x="1188" y="170"/>
                  </a:cubicBezTo>
                  <a:cubicBezTo>
                    <a:pt x="1113" y="182"/>
                    <a:pt x="1039" y="184"/>
                    <a:pt x="963" y="184"/>
                  </a:cubicBezTo>
                  <a:cubicBezTo>
                    <a:pt x="900" y="184"/>
                    <a:pt x="836" y="181"/>
                    <a:pt x="773" y="173"/>
                  </a:cubicBezTo>
                  <a:cubicBezTo>
                    <a:pt x="642" y="155"/>
                    <a:pt x="512" y="126"/>
                    <a:pt x="381" y="103"/>
                  </a:cubicBezTo>
                  <a:cubicBezTo>
                    <a:pt x="279" y="86"/>
                    <a:pt x="174" y="66"/>
                    <a:pt x="70" y="64"/>
                  </a:cubicBezTo>
                  <a:cubicBezTo>
                    <a:pt x="50" y="65"/>
                    <a:pt x="31" y="67"/>
                    <a:pt x="12" y="71"/>
                  </a:cubicBezTo>
                  <a:cubicBezTo>
                    <a:pt x="8" y="72"/>
                    <a:pt x="4" y="74"/>
                    <a:pt x="0" y="76"/>
                  </a:cubicBezTo>
                  <a:cubicBezTo>
                    <a:pt x="0" y="237"/>
                    <a:pt x="0" y="237"/>
                    <a:pt x="0" y="237"/>
                  </a:cubicBezTo>
                  <a:cubicBezTo>
                    <a:pt x="1998" y="237"/>
                    <a:pt x="1998" y="237"/>
                    <a:pt x="1998" y="237"/>
                  </a:cubicBezTo>
                  <a:cubicBezTo>
                    <a:pt x="1998" y="0"/>
                    <a:pt x="1998" y="0"/>
                    <a:pt x="1998" y="0"/>
                  </a:cubicBezTo>
                  <a:cubicBezTo>
                    <a:pt x="1661" y="0"/>
                    <a:pt x="1661" y="0"/>
                    <a:pt x="1661" y="0"/>
                  </a:cubicBezTo>
                  <a:cubicBezTo>
                    <a:pt x="1635" y="11"/>
                    <a:pt x="1610" y="23"/>
                    <a:pt x="1584" y="36"/>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7"/>
            <p:cNvSpPr/>
            <p:nvPr/>
          </p:nvSpPr>
          <p:spPr bwMode="auto">
            <a:xfrm>
              <a:off x="1475" y="3090"/>
              <a:ext cx="4727" cy="568"/>
            </a:xfrm>
            <a:custGeom>
              <a:avLst/>
              <a:gdLst>
                <a:gd name="T0" fmla="*/ 4039 w 4727"/>
                <a:gd name="T1" fmla="*/ 0 h 568"/>
                <a:gd name="T2" fmla="*/ 689 w 4727"/>
                <a:gd name="T3" fmla="*/ 0 h 568"/>
                <a:gd name="T4" fmla="*/ 0 w 4727"/>
                <a:gd name="T5" fmla="*/ 568 h 568"/>
                <a:gd name="T6" fmla="*/ 4727 w 4727"/>
                <a:gd name="T7" fmla="*/ 568 h 568"/>
                <a:gd name="T8" fmla="*/ 4039 w 4727"/>
                <a:gd name="T9" fmla="*/ 0 h 568"/>
              </a:gdLst>
              <a:ahLst/>
              <a:cxnLst>
                <a:cxn ang="0">
                  <a:pos x="T0" y="T1"/>
                </a:cxn>
                <a:cxn ang="0">
                  <a:pos x="T2" y="T3"/>
                </a:cxn>
                <a:cxn ang="0">
                  <a:pos x="T4" y="T5"/>
                </a:cxn>
                <a:cxn ang="0">
                  <a:pos x="T6" y="T7"/>
                </a:cxn>
                <a:cxn ang="0">
                  <a:pos x="T8" y="T9"/>
                </a:cxn>
              </a:cxnLst>
              <a:rect l="0" t="0" r="r" b="b"/>
              <a:pathLst>
                <a:path w="4727" h="568">
                  <a:moveTo>
                    <a:pt x="4039" y="0"/>
                  </a:moveTo>
                  <a:lnTo>
                    <a:pt x="689" y="0"/>
                  </a:lnTo>
                  <a:lnTo>
                    <a:pt x="0" y="568"/>
                  </a:lnTo>
                  <a:lnTo>
                    <a:pt x="4727" y="568"/>
                  </a:lnTo>
                  <a:lnTo>
                    <a:pt x="403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Rectangle 8"/>
            <p:cNvSpPr>
              <a:spLocks noChangeArrowheads="1"/>
            </p:cNvSpPr>
            <p:nvPr/>
          </p:nvSpPr>
          <p:spPr bwMode="auto">
            <a:xfrm>
              <a:off x="1823" y="2825"/>
              <a:ext cx="4031" cy="55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9"/>
            <p:cNvSpPr/>
            <p:nvPr/>
          </p:nvSpPr>
          <p:spPr bwMode="auto">
            <a:xfrm>
              <a:off x="1823" y="2248"/>
              <a:ext cx="4036" cy="577"/>
            </a:xfrm>
            <a:custGeom>
              <a:avLst/>
              <a:gdLst>
                <a:gd name="T0" fmla="*/ 3345 w 4036"/>
                <a:gd name="T1" fmla="*/ 0 h 577"/>
                <a:gd name="T2" fmla="*/ 686 w 4036"/>
                <a:gd name="T3" fmla="*/ 0 h 577"/>
                <a:gd name="T4" fmla="*/ 0 w 4036"/>
                <a:gd name="T5" fmla="*/ 577 h 577"/>
                <a:gd name="T6" fmla="*/ 4036 w 4036"/>
                <a:gd name="T7" fmla="*/ 577 h 577"/>
                <a:gd name="T8" fmla="*/ 3345 w 4036"/>
                <a:gd name="T9" fmla="*/ 0 h 577"/>
              </a:gdLst>
              <a:ahLst/>
              <a:cxnLst>
                <a:cxn ang="0">
                  <a:pos x="T0" y="T1"/>
                </a:cxn>
                <a:cxn ang="0">
                  <a:pos x="T2" y="T3"/>
                </a:cxn>
                <a:cxn ang="0">
                  <a:pos x="T4" y="T5"/>
                </a:cxn>
                <a:cxn ang="0">
                  <a:pos x="T6" y="T7"/>
                </a:cxn>
                <a:cxn ang="0">
                  <a:pos x="T8" y="T9"/>
                </a:cxn>
              </a:cxnLst>
              <a:rect l="0" t="0" r="r" b="b"/>
              <a:pathLst>
                <a:path w="4036" h="577">
                  <a:moveTo>
                    <a:pt x="3345" y="0"/>
                  </a:moveTo>
                  <a:lnTo>
                    <a:pt x="686" y="0"/>
                  </a:lnTo>
                  <a:lnTo>
                    <a:pt x="0" y="577"/>
                  </a:lnTo>
                  <a:lnTo>
                    <a:pt x="4036" y="577"/>
                  </a:lnTo>
                  <a:lnTo>
                    <a:pt x="3345"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0"/>
            <p:cNvSpPr/>
            <p:nvPr/>
          </p:nvSpPr>
          <p:spPr bwMode="auto">
            <a:xfrm>
              <a:off x="1823" y="2825"/>
              <a:ext cx="4031" cy="559"/>
            </a:xfrm>
            <a:custGeom>
              <a:avLst/>
              <a:gdLst>
                <a:gd name="T0" fmla="*/ 1351 w 1704"/>
                <a:gd name="T1" fmla="*/ 35 h 236"/>
                <a:gd name="T2" fmla="*/ 1206 w 1704"/>
                <a:gd name="T3" fmla="*/ 110 h 236"/>
                <a:gd name="T4" fmla="*/ 1013 w 1704"/>
                <a:gd name="T5" fmla="*/ 169 h 236"/>
                <a:gd name="T6" fmla="*/ 822 w 1704"/>
                <a:gd name="T7" fmla="*/ 183 h 236"/>
                <a:gd name="T8" fmla="*/ 660 w 1704"/>
                <a:gd name="T9" fmla="*/ 171 h 236"/>
                <a:gd name="T10" fmla="*/ 325 w 1704"/>
                <a:gd name="T11" fmla="*/ 103 h 236"/>
                <a:gd name="T12" fmla="*/ 59 w 1704"/>
                <a:gd name="T13" fmla="*/ 63 h 236"/>
                <a:gd name="T14" fmla="*/ 11 w 1704"/>
                <a:gd name="T15" fmla="*/ 70 h 236"/>
                <a:gd name="T16" fmla="*/ 0 w 1704"/>
                <a:gd name="T17" fmla="*/ 75 h 236"/>
                <a:gd name="T18" fmla="*/ 0 w 1704"/>
                <a:gd name="T19" fmla="*/ 236 h 236"/>
                <a:gd name="T20" fmla="*/ 1704 w 1704"/>
                <a:gd name="T21" fmla="*/ 236 h 236"/>
                <a:gd name="T22" fmla="*/ 1704 w 1704"/>
                <a:gd name="T23" fmla="*/ 0 h 236"/>
                <a:gd name="T24" fmla="*/ 1416 w 1704"/>
                <a:gd name="T25" fmla="*/ 0 h 236"/>
                <a:gd name="T26" fmla="*/ 1351 w 1704"/>
                <a:gd name="T27" fmla="*/ 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4" h="236">
                  <a:moveTo>
                    <a:pt x="1351" y="35"/>
                  </a:moveTo>
                  <a:cubicBezTo>
                    <a:pt x="1303" y="62"/>
                    <a:pt x="1256" y="89"/>
                    <a:pt x="1206" y="110"/>
                  </a:cubicBezTo>
                  <a:cubicBezTo>
                    <a:pt x="1144" y="136"/>
                    <a:pt x="1078" y="157"/>
                    <a:pt x="1013" y="169"/>
                  </a:cubicBezTo>
                  <a:cubicBezTo>
                    <a:pt x="949" y="181"/>
                    <a:pt x="886" y="183"/>
                    <a:pt x="822" y="183"/>
                  </a:cubicBezTo>
                  <a:cubicBezTo>
                    <a:pt x="768" y="183"/>
                    <a:pt x="713" y="180"/>
                    <a:pt x="660" y="171"/>
                  </a:cubicBezTo>
                  <a:cubicBezTo>
                    <a:pt x="547" y="154"/>
                    <a:pt x="437" y="125"/>
                    <a:pt x="325" y="103"/>
                  </a:cubicBezTo>
                  <a:cubicBezTo>
                    <a:pt x="238" y="85"/>
                    <a:pt x="148" y="66"/>
                    <a:pt x="59" y="63"/>
                  </a:cubicBezTo>
                  <a:cubicBezTo>
                    <a:pt x="43" y="64"/>
                    <a:pt x="27" y="66"/>
                    <a:pt x="11" y="70"/>
                  </a:cubicBezTo>
                  <a:cubicBezTo>
                    <a:pt x="7" y="72"/>
                    <a:pt x="4" y="73"/>
                    <a:pt x="0" y="75"/>
                  </a:cubicBezTo>
                  <a:cubicBezTo>
                    <a:pt x="0" y="236"/>
                    <a:pt x="0" y="236"/>
                    <a:pt x="0" y="236"/>
                  </a:cubicBezTo>
                  <a:cubicBezTo>
                    <a:pt x="1704" y="236"/>
                    <a:pt x="1704" y="236"/>
                    <a:pt x="1704" y="236"/>
                  </a:cubicBezTo>
                  <a:cubicBezTo>
                    <a:pt x="1704" y="0"/>
                    <a:pt x="1704" y="0"/>
                    <a:pt x="1704" y="0"/>
                  </a:cubicBezTo>
                  <a:cubicBezTo>
                    <a:pt x="1416" y="0"/>
                    <a:pt x="1416" y="0"/>
                    <a:pt x="1416" y="0"/>
                  </a:cubicBezTo>
                  <a:cubicBezTo>
                    <a:pt x="1394" y="11"/>
                    <a:pt x="1373" y="23"/>
                    <a:pt x="1351" y="35"/>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Rectangle 11"/>
            <p:cNvSpPr>
              <a:spLocks noChangeArrowheads="1"/>
            </p:cNvSpPr>
            <p:nvPr/>
          </p:nvSpPr>
          <p:spPr bwMode="auto">
            <a:xfrm>
              <a:off x="2164" y="1964"/>
              <a:ext cx="3350" cy="56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Freeform 12"/>
            <p:cNvSpPr/>
            <p:nvPr/>
          </p:nvSpPr>
          <p:spPr bwMode="auto">
            <a:xfrm>
              <a:off x="2164" y="1405"/>
              <a:ext cx="3350" cy="559"/>
            </a:xfrm>
            <a:custGeom>
              <a:avLst/>
              <a:gdLst>
                <a:gd name="T0" fmla="*/ 2659 w 3350"/>
                <a:gd name="T1" fmla="*/ 0 h 559"/>
                <a:gd name="T2" fmla="*/ 691 w 3350"/>
                <a:gd name="T3" fmla="*/ 0 h 559"/>
                <a:gd name="T4" fmla="*/ 0 w 3350"/>
                <a:gd name="T5" fmla="*/ 559 h 559"/>
                <a:gd name="T6" fmla="*/ 3350 w 3350"/>
                <a:gd name="T7" fmla="*/ 559 h 559"/>
                <a:gd name="T8" fmla="*/ 2659 w 3350"/>
                <a:gd name="T9" fmla="*/ 0 h 559"/>
              </a:gdLst>
              <a:ahLst/>
              <a:cxnLst>
                <a:cxn ang="0">
                  <a:pos x="T0" y="T1"/>
                </a:cxn>
                <a:cxn ang="0">
                  <a:pos x="T2" y="T3"/>
                </a:cxn>
                <a:cxn ang="0">
                  <a:pos x="T4" y="T5"/>
                </a:cxn>
                <a:cxn ang="0">
                  <a:pos x="T6" y="T7"/>
                </a:cxn>
                <a:cxn ang="0">
                  <a:pos x="T8" y="T9"/>
                </a:cxn>
              </a:cxnLst>
              <a:rect l="0" t="0" r="r" b="b"/>
              <a:pathLst>
                <a:path w="3350" h="559">
                  <a:moveTo>
                    <a:pt x="2659" y="0"/>
                  </a:moveTo>
                  <a:lnTo>
                    <a:pt x="691" y="0"/>
                  </a:lnTo>
                  <a:lnTo>
                    <a:pt x="0" y="559"/>
                  </a:lnTo>
                  <a:lnTo>
                    <a:pt x="3350" y="559"/>
                  </a:lnTo>
                  <a:lnTo>
                    <a:pt x="2659"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3"/>
            <p:cNvSpPr/>
            <p:nvPr/>
          </p:nvSpPr>
          <p:spPr bwMode="auto">
            <a:xfrm>
              <a:off x="2164" y="1964"/>
              <a:ext cx="3350" cy="572"/>
            </a:xfrm>
            <a:custGeom>
              <a:avLst/>
              <a:gdLst>
                <a:gd name="T0" fmla="*/ 1123 w 1416"/>
                <a:gd name="T1" fmla="*/ 36 h 242"/>
                <a:gd name="T2" fmla="*/ 1002 w 1416"/>
                <a:gd name="T3" fmla="*/ 113 h 242"/>
                <a:gd name="T4" fmla="*/ 842 w 1416"/>
                <a:gd name="T5" fmla="*/ 173 h 242"/>
                <a:gd name="T6" fmla="*/ 683 w 1416"/>
                <a:gd name="T7" fmla="*/ 187 h 242"/>
                <a:gd name="T8" fmla="*/ 548 w 1416"/>
                <a:gd name="T9" fmla="*/ 176 h 242"/>
                <a:gd name="T10" fmla="*/ 270 w 1416"/>
                <a:gd name="T11" fmla="*/ 105 h 242"/>
                <a:gd name="T12" fmla="*/ 50 w 1416"/>
                <a:gd name="T13" fmla="*/ 65 h 242"/>
                <a:gd name="T14" fmla="*/ 9 w 1416"/>
                <a:gd name="T15" fmla="*/ 72 h 242"/>
                <a:gd name="T16" fmla="*/ 0 w 1416"/>
                <a:gd name="T17" fmla="*/ 77 h 242"/>
                <a:gd name="T18" fmla="*/ 0 w 1416"/>
                <a:gd name="T19" fmla="*/ 240 h 242"/>
                <a:gd name="T20" fmla="*/ 1416 w 1416"/>
                <a:gd name="T21" fmla="*/ 242 h 242"/>
                <a:gd name="T22" fmla="*/ 1416 w 1416"/>
                <a:gd name="T23" fmla="*/ 0 h 242"/>
                <a:gd name="T24" fmla="*/ 1177 w 1416"/>
                <a:gd name="T25" fmla="*/ 0 h 242"/>
                <a:gd name="T26" fmla="*/ 1123 w 1416"/>
                <a:gd name="T27" fmla="*/ 3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6" h="242">
                  <a:moveTo>
                    <a:pt x="1123" y="36"/>
                  </a:moveTo>
                  <a:cubicBezTo>
                    <a:pt x="1083" y="63"/>
                    <a:pt x="1043" y="91"/>
                    <a:pt x="1002" y="113"/>
                  </a:cubicBezTo>
                  <a:cubicBezTo>
                    <a:pt x="950" y="139"/>
                    <a:pt x="896" y="160"/>
                    <a:pt x="842" y="173"/>
                  </a:cubicBezTo>
                  <a:cubicBezTo>
                    <a:pt x="789" y="185"/>
                    <a:pt x="736" y="187"/>
                    <a:pt x="683" y="187"/>
                  </a:cubicBezTo>
                  <a:cubicBezTo>
                    <a:pt x="638" y="187"/>
                    <a:pt x="593" y="184"/>
                    <a:pt x="548" y="176"/>
                  </a:cubicBezTo>
                  <a:cubicBezTo>
                    <a:pt x="455" y="157"/>
                    <a:pt x="363" y="128"/>
                    <a:pt x="270" y="105"/>
                  </a:cubicBezTo>
                  <a:cubicBezTo>
                    <a:pt x="198" y="87"/>
                    <a:pt x="123" y="67"/>
                    <a:pt x="50" y="65"/>
                  </a:cubicBezTo>
                  <a:cubicBezTo>
                    <a:pt x="36" y="66"/>
                    <a:pt x="22" y="68"/>
                    <a:pt x="9" y="72"/>
                  </a:cubicBezTo>
                  <a:cubicBezTo>
                    <a:pt x="6" y="73"/>
                    <a:pt x="3" y="75"/>
                    <a:pt x="0" y="77"/>
                  </a:cubicBezTo>
                  <a:cubicBezTo>
                    <a:pt x="0" y="240"/>
                    <a:pt x="0" y="240"/>
                    <a:pt x="0" y="240"/>
                  </a:cubicBezTo>
                  <a:cubicBezTo>
                    <a:pt x="1416" y="242"/>
                    <a:pt x="1416" y="242"/>
                    <a:pt x="1416" y="242"/>
                  </a:cubicBezTo>
                  <a:cubicBezTo>
                    <a:pt x="1416" y="0"/>
                    <a:pt x="1416" y="0"/>
                    <a:pt x="1416" y="0"/>
                  </a:cubicBezTo>
                  <a:cubicBezTo>
                    <a:pt x="1177" y="0"/>
                    <a:pt x="1177" y="0"/>
                    <a:pt x="1177" y="0"/>
                  </a:cubicBezTo>
                  <a:cubicBezTo>
                    <a:pt x="1159" y="12"/>
                    <a:pt x="1141" y="24"/>
                    <a:pt x="1123" y="36"/>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Rectangle 14"/>
            <p:cNvSpPr>
              <a:spLocks noChangeArrowheads="1"/>
            </p:cNvSpPr>
            <p:nvPr/>
          </p:nvSpPr>
          <p:spPr bwMode="auto">
            <a:xfrm>
              <a:off x="2504" y="1121"/>
              <a:ext cx="2669" cy="56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Freeform 15"/>
            <p:cNvSpPr/>
            <p:nvPr/>
          </p:nvSpPr>
          <p:spPr bwMode="auto">
            <a:xfrm>
              <a:off x="2509" y="553"/>
              <a:ext cx="2659" cy="568"/>
            </a:xfrm>
            <a:custGeom>
              <a:avLst/>
              <a:gdLst>
                <a:gd name="T0" fmla="*/ 1971 w 2659"/>
                <a:gd name="T1" fmla="*/ 0 h 568"/>
                <a:gd name="T2" fmla="*/ 689 w 2659"/>
                <a:gd name="T3" fmla="*/ 0 h 568"/>
                <a:gd name="T4" fmla="*/ 0 w 2659"/>
                <a:gd name="T5" fmla="*/ 568 h 568"/>
                <a:gd name="T6" fmla="*/ 2659 w 2659"/>
                <a:gd name="T7" fmla="*/ 568 h 568"/>
                <a:gd name="T8" fmla="*/ 1971 w 2659"/>
                <a:gd name="T9" fmla="*/ 0 h 568"/>
              </a:gdLst>
              <a:ahLst/>
              <a:cxnLst>
                <a:cxn ang="0">
                  <a:pos x="T0" y="T1"/>
                </a:cxn>
                <a:cxn ang="0">
                  <a:pos x="T2" y="T3"/>
                </a:cxn>
                <a:cxn ang="0">
                  <a:pos x="T4" y="T5"/>
                </a:cxn>
                <a:cxn ang="0">
                  <a:pos x="T6" y="T7"/>
                </a:cxn>
                <a:cxn ang="0">
                  <a:pos x="T8" y="T9"/>
                </a:cxn>
              </a:cxnLst>
              <a:rect l="0" t="0" r="r" b="b"/>
              <a:pathLst>
                <a:path w="2659" h="568">
                  <a:moveTo>
                    <a:pt x="1971" y="0"/>
                  </a:moveTo>
                  <a:lnTo>
                    <a:pt x="689" y="0"/>
                  </a:lnTo>
                  <a:lnTo>
                    <a:pt x="0" y="568"/>
                  </a:lnTo>
                  <a:lnTo>
                    <a:pt x="2659" y="568"/>
                  </a:lnTo>
                  <a:lnTo>
                    <a:pt x="1971"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16"/>
            <p:cNvSpPr/>
            <p:nvPr/>
          </p:nvSpPr>
          <p:spPr bwMode="auto">
            <a:xfrm>
              <a:off x="2509" y="1116"/>
              <a:ext cx="2659" cy="571"/>
            </a:xfrm>
            <a:custGeom>
              <a:avLst/>
              <a:gdLst>
                <a:gd name="T0" fmla="*/ 891 w 1124"/>
                <a:gd name="T1" fmla="*/ 36 h 241"/>
                <a:gd name="T2" fmla="*/ 795 w 1124"/>
                <a:gd name="T3" fmla="*/ 113 h 241"/>
                <a:gd name="T4" fmla="*/ 668 w 1124"/>
                <a:gd name="T5" fmla="*/ 173 h 241"/>
                <a:gd name="T6" fmla="*/ 542 w 1124"/>
                <a:gd name="T7" fmla="*/ 187 h 241"/>
                <a:gd name="T8" fmla="*/ 435 w 1124"/>
                <a:gd name="T9" fmla="*/ 175 h 241"/>
                <a:gd name="T10" fmla="*/ 214 w 1124"/>
                <a:gd name="T11" fmla="*/ 105 h 241"/>
                <a:gd name="T12" fmla="*/ 39 w 1124"/>
                <a:gd name="T13" fmla="*/ 65 h 241"/>
                <a:gd name="T14" fmla="*/ 7 w 1124"/>
                <a:gd name="T15" fmla="*/ 72 h 241"/>
                <a:gd name="T16" fmla="*/ 0 w 1124"/>
                <a:gd name="T17" fmla="*/ 77 h 241"/>
                <a:gd name="T18" fmla="*/ 0 w 1124"/>
                <a:gd name="T19" fmla="*/ 241 h 241"/>
                <a:gd name="T20" fmla="*/ 1124 w 1124"/>
                <a:gd name="T21" fmla="*/ 241 h 241"/>
                <a:gd name="T22" fmla="*/ 1124 w 1124"/>
                <a:gd name="T23" fmla="*/ 0 h 241"/>
                <a:gd name="T24" fmla="*/ 934 w 1124"/>
                <a:gd name="T25" fmla="*/ 0 h 241"/>
                <a:gd name="T26" fmla="*/ 891 w 1124"/>
                <a:gd name="T27" fmla="*/ 3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4" h="241">
                  <a:moveTo>
                    <a:pt x="891" y="36"/>
                  </a:moveTo>
                  <a:cubicBezTo>
                    <a:pt x="860" y="63"/>
                    <a:pt x="828" y="91"/>
                    <a:pt x="795" y="113"/>
                  </a:cubicBezTo>
                  <a:cubicBezTo>
                    <a:pt x="754" y="139"/>
                    <a:pt x="711" y="160"/>
                    <a:pt x="668" y="173"/>
                  </a:cubicBezTo>
                  <a:cubicBezTo>
                    <a:pt x="626" y="185"/>
                    <a:pt x="584" y="187"/>
                    <a:pt x="542" y="187"/>
                  </a:cubicBezTo>
                  <a:cubicBezTo>
                    <a:pt x="506" y="187"/>
                    <a:pt x="470" y="184"/>
                    <a:pt x="435" y="175"/>
                  </a:cubicBezTo>
                  <a:cubicBezTo>
                    <a:pt x="361" y="157"/>
                    <a:pt x="288" y="128"/>
                    <a:pt x="214" y="105"/>
                  </a:cubicBezTo>
                  <a:cubicBezTo>
                    <a:pt x="157" y="87"/>
                    <a:pt x="98" y="67"/>
                    <a:pt x="39" y="65"/>
                  </a:cubicBezTo>
                  <a:cubicBezTo>
                    <a:pt x="28" y="66"/>
                    <a:pt x="18" y="68"/>
                    <a:pt x="7" y="72"/>
                  </a:cubicBezTo>
                  <a:cubicBezTo>
                    <a:pt x="5" y="73"/>
                    <a:pt x="2" y="75"/>
                    <a:pt x="0" y="77"/>
                  </a:cubicBezTo>
                  <a:cubicBezTo>
                    <a:pt x="0" y="241"/>
                    <a:pt x="0" y="241"/>
                    <a:pt x="0" y="241"/>
                  </a:cubicBezTo>
                  <a:cubicBezTo>
                    <a:pt x="1124" y="241"/>
                    <a:pt x="1124" y="241"/>
                    <a:pt x="1124" y="241"/>
                  </a:cubicBezTo>
                  <a:cubicBezTo>
                    <a:pt x="1124" y="0"/>
                    <a:pt x="1124" y="0"/>
                    <a:pt x="1124" y="0"/>
                  </a:cubicBezTo>
                  <a:cubicBezTo>
                    <a:pt x="934" y="0"/>
                    <a:pt x="934" y="0"/>
                    <a:pt x="934" y="0"/>
                  </a:cubicBezTo>
                  <a:cubicBezTo>
                    <a:pt x="920" y="12"/>
                    <a:pt x="905" y="24"/>
                    <a:pt x="891" y="3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Rectangle 17"/>
            <p:cNvSpPr>
              <a:spLocks noChangeArrowheads="1"/>
            </p:cNvSpPr>
            <p:nvPr/>
          </p:nvSpPr>
          <p:spPr bwMode="auto">
            <a:xfrm>
              <a:off x="2855" y="269"/>
              <a:ext cx="1968" cy="5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Freeform 18"/>
            <p:cNvSpPr/>
            <p:nvPr/>
          </p:nvSpPr>
          <p:spPr bwMode="auto">
            <a:xfrm>
              <a:off x="2855" y="99"/>
              <a:ext cx="1968" cy="170"/>
            </a:xfrm>
            <a:custGeom>
              <a:avLst/>
              <a:gdLst>
                <a:gd name="T0" fmla="*/ 1379 w 1968"/>
                <a:gd name="T1" fmla="*/ 0 h 170"/>
                <a:gd name="T2" fmla="*/ 589 w 1968"/>
                <a:gd name="T3" fmla="*/ 0 h 170"/>
                <a:gd name="T4" fmla="*/ 0 w 1968"/>
                <a:gd name="T5" fmla="*/ 170 h 170"/>
                <a:gd name="T6" fmla="*/ 1968 w 1968"/>
                <a:gd name="T7" fmla="*/ 170 h 170"/>
                <a:gd name="T8" fmla="*/ 1379 w 1968"/>
                <a:gd name="T9" fmla="*/ 0 h 170"/>
              </a:gdLst>
              <a:ahLst/>
              <a:cxnLst>
                <a:cxn ang="0">
                  <a:pos x="T0" y="T1"/>
                </a:cxn>
                <a:cxn ang="0">
                  <a:pos x="T2" y="T3"/>
                </a:cxn>
                <a:cxn ang="0">
                  <a:pos x="T4" y="T5"/>
                </a:cxn>
                <a:cxn ang="0">
                  <a:pos x="T6" y="T7"/>
                </a:cxn>
                <a:cxn ang="0">
                  <a:pos x="T8" y="T9"/>
                </a:cxn>
              </a:cxnLst>
              <a:rect l="0" t="0" r="r" b="b"/>
              <a:pathLst>
                <a:path w="1968" h="170">
                  <a:moveTo>
                    <a:pt x="1379" y="0"/>
                  </a:moveTo>
                  <a:lnTo>
                    <a:pt x="589" y="0"/>
                  </a:lnTo>
                  <a:lnTo>
                    <a:pt x="0" y="170"/>
                  </a:lnTo>
                  <a:lnTo>
                    <a:pt x="1968" y="170"/>
                  </a:lnTo>
                  <a:lnTo>
                    <a:pt x="1379"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Freeform 19"/>
            <p:cNvSpPr/>
            <p:nvPr/>
          </p:nvSpPr>
          <p:spPr bwMode="auto">
            <a:xfrm>
              <a:off x="2855" y="269"/>
              <a:ext cx="1968" cy="570"/>
            </a:xfrm>
            <a:custGeom>
              <a:avLst/>
              <a:gdLst>
                <a:gd name="T0" fmla="*/ 660 w 832"/>
                <a:gd name="T1" fmla="*/ 36 h 241"/>
                <a:gd name="T2" fmla="*/ 589 w 832"/>
                <a:gd name="T3" fmla="*/ 113 h 241"/>
                <a:gd name="T4" fmla="*/ 495 w 832"/>
                <a:gd name="T5" fmla="*/ 173 h 241"/>
                <a:gd name="T6" fmla="*/ 401 w 832"/>
                <a:gd name="T7" fmla="*/ 187 h 241"/>
                <a:gd name="T8" fmla="*/ 322 w 832"/>
                <a:gd name="T9" fmla="*/ 175 h 241"/>
                <a:gd name="T10" fmla="*/ 158 w 832"/>
                <a:gd name="T11" fmla="*/ 105 h 241"/>
                <a:gd name="T12" fmla="*/ 29 w 832"/>
                <a:gd name="T13" fmla="*/ 65 h 241"/>
                <a:gd name="T14" fmla="*/ 5 w 832"/>
                <a:gd name="T15" fmla="*/ 72 h 241"/>
                <a:gd name="T16" fmla="*/ 0 w 832"/>
                <a:gd name="T17" fmla="*/ 77 h 241"/>
                <a:gd name="T18" fmla="*/ 0 w 832"/>
                <a:gd name="T19" fmla="*/ 241 h 241"/>
                <a:gd name="T20" fmla="*/ 832 w 832"/>
                <a:gd name="T21" fmla="*/ 241 h 241"/>
                <a:gd name="T22" fmla="*/ 832 w 832"/>
                <a:gd name="T23" fmla="*/ 0 h 241"/>
                <a:gd name="T24" fmla="*/ 692 w 832"/>
                <a:gd name="T25" fmla="*/ 0 h 241"/>
                <a:gd name="T26" fmla="*/ 660 w 832"/>
                <a:gd name="T27" fmla="*/ 3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 h="241">
                  <a:moveTo>
                    <a:pt x="660" y="36"/>
                  </a:moveTo>
                  <a:cubicBezTo>
                    <a:pt x="637" y="63"/>
                    <a:pt x="613" y="91"/>
                    <a:pt x="589" y="113"/>
                  </a:cubicBezTo>
                  <a:cubicBezTo>
                    <a:pt x="558" y="139"/>
                    <a:pt x="527" y="160"/>
                    <a:pt x="495" y="173"/>
                  </a:cubicBezTo>
                  <a:cubicBezTo>
                    <a:pt x="464" y="185"/>
                    <a:pt x="433" y="187"/>
                    <a:pt x="401" y="187"/>
                  </a:cubicBezTo>
                  <a:cubicBezTo>
                    <a:pt x="375" y="187"/>
                    <a:pt x="348" y="184"/>
                    <a:pt x="322" y="175"/>
                  </a:cubicBezTo>
                  <a:cubicBezTo>
                    <a:pt x="267" y="157"/>
                    <a:pt x="213" y="128"/>
                    <a:pt x="158" y="105"/>
                  </a:cubicBezTo>
                  <a:cubicBezTo>
                    <a:pt x="116" y="87"/>
                    <a:pt x="72" y="67"/>
                    <a:pt x="29" y="65"/>
                  </a:cubicBezTo>
                  <a:cubicBezTo>
                    <a:pt x="21" y="66"/>
                    <a:pt x="13" y="68"/>
                    <a:pt x="5" y="72"/>
                  </a:cubicBezTo>
                  <a:cubicBezTo>
                    <a:pt x="3" y="73"/>
                    <a:pt x="1" y="75"/>
                    <a:pt x="0" y="77"/>
                  </a:cubicBezTo>
                  <a:cubicBezTo>
                    <a:pt x="0" y="241"/>
                    <a:pt x="0" y="241"/>
                    <a:pt x="0" y="241"/>
                  </a:cubicBezTo>
                  <a:cubicBezTo>
                    <a:pt x="832" y="241"/>
                    <a:pt x="832" y="241"/>
                    <a:pt x="832" y="241"/>
                  </a:cubicBezTo>
                  <a:cubicBezTo>
                    <a:pt x="832" y="0"/>
                    <a:pt x="832" y="0"/>
                    <a:pt x="832" y="0"/>
                  </a:cubicBezTo>
                  <a:cubicBezTo>
                    <a:pt x="692" y="0"/>
                    <a:pt x="692" y="0"/>
                    <a:pt x="692" y="0"/>
                  </a:cubicBezTo>
                  <a:cubicBezTo>
                    <a:pt x="681" y="11"/>
                    <a:pt x="670" y="24"/>
                    <a:pt x="660" y="36"/>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1" name="TextBox 20"/>
          <p:cNvSpPr txBox="1"/>
          <p:nvPr/>
        </p:nvSpPr>
        <p:spPr>
          <a:xfrm>
            <a:off x="7318022" y="5731694"/>
            <a:ext cx="3539985" cy="708637"/>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2" name="TextBox 21"/>
          <p:cNvSpPr txBox="1"/>
          <p:nvPr/>
        </p:nvSpPr>
        <p:spPr>
          <a:xfrm>
            <a:off x="7318022" y="4718803"/>
            <a:ext cx="3539985" cy="940239"/>
          </a:xfrm>
          <a:prstGeom prst="rect">
            <a:avLst/>
          </a:prstGeom>
          <a:noFill/>
        </p:spPr>
        <p:txBody>
          <a:bodyPr wrap="square" lIns="109710" tIns="54855" rIns="109710" bIns="54855" rtlCol="0">
            <a:spAutoFit/>
          </a:bodyPr>
          <a:lstStyle/>
          <a:p>
            <a:pP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3" name="TextBox 22"/>
          <p:cNvSpPr txBox="1"/>
          <p:nvPr/>
        </p:nvSpPr>
        <p:spPr>
          <a:xfrm>
            <a:off x="7318022" y="3705911"/>
            <a:ext cx="3539985" cy="708637"/>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4" name="TextBox 23"/>
          <p:cNvSpPr txBox="1"/>
          <p:nvPr/>
        </p:nvSpPr>
        <p:spPr>
          <a:xfrm>
            <a:off x="7318022" y="2693019"/>
            <a:ext cx="3539985" cy="940239"/>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5" name="TextBox 24"/>
          <p:cNvSpPr txBox="1"/>
          <p:nvPr/>
        </p:nvSpPr>
        <p:spPr>
          <a:xfrm>
            <a:off x="7318022" y="1680127"/>
            <a:ext cx="3539985" cy="940239"/>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27" name="Title 1"/>
          <p:cNvSpPr txBox="1"/>
          <p:nvPr/>
        </p:nvSpPr>
        <p:spPr>
          <a:xfrm>
            <a:off x="2310974" y="1676288"/>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Title 1"/>
          <p:cNvSpPr txBox="1"/>
          <p:nvPr/>
        </p:nvSpPr>
        <p:spPr>
          <a:xfrm>
            <a:off x="2310974" y="2886931"/>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Title 1"/>
          <p:cNvSpPr txBox="1"/>
          <p:nvPr/>
        </p:nvSpPr>
        <p:spPr>
          <a:xfrm>
            <a:off x="2310974" y="3909016"/>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Title 1"/>
          <p:cNvSpPr txBox="1"/>
          <p:nvPr/>
        </p:nvSpPr>
        <p:spPr>
          <a:xfrm>
            <a:off x="2310974" y="5034562"/>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Title 1"/>
          <p:cNvSpPr txBox="1"/>
          <p:nvPr/>
        </p:nvSpPr>
        <p:spPr>
          <a:xfrm>
            <a:off x="2310974" y="6141742"/>
            <a:ext cx="2745305"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2" name="Group 31"/>
          <p:cNvGrpSpPr>
            <a:grpSpLocks noChangeAspect="1"/>
          </p:cNvGrpSpPr>
          <p:nvPr/>
        </p:nvGrpSpPr>
        <p:grpSpPr>
          <a:xfrm>
            <a:off x="5776016" y="5246448"/>
            <a:ext cx="340354" cy="323968"/>
            <a:chOff x="6719888" y="887413"/>
            <a:chExt cx="492125" cy="468312"/>
          </a:xfrm>
          <a:solidFill>
            <a:schemeClr val="accent2"/>
          </a:solidFill>
        </p:grpSpPr>
        <p:sp>
          <p:nvSpPr>
            <p:cNvPr id="33" name="Freeform 32"/>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Freeform 33"/>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Freeform 34"/>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6" name="Freeform 35"/>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Freeform 36"/>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Freeform 37"/>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9" name="Group 38"/>
          <p:cNvGrpSpPr>
            <a:grpSpLocks noChangeAspect="1"/>
          </p:cNvGrpSpPr>
          <p:nvPr/>
        </p:nvGrpSpPr>
        <p:grpSpPr>
          <a:xfrm rot="2700000">
            <a:off x="4975527" y="2938917"/>
            <a:ext cx="226652" cy="394870"/>
            <a:chOff x="4732338" y="4783138"/>
            <a:chExt cx="703263" cy="1225550"/>
          </a:xfrm>
          <a:solidFill>
            <a:schemeClr val="accent4"/>
          </a:solidFill>
        </p:grpSpPr>
        <p:sp>
          <p:nvSpPr>
            <p:cNvPr id="40" name="Freeform 39"/>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Freeform 40"/>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2" name="Freeform 41"/>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3" name="Group 42"/>
          <p:cNvGrpSpPr>
            <a:grpSpLocks noChangeAspect="1"/>
          </p:cNvGrpSpPr>
          <p:nvPr/>
        </p:nvGrpSpPr>
        <p:grpSpPr>
          <a:xfrm>
            <a:off x="4588884" y="1876384"/>
            <a:ext cx="248794" cy="397064"/>
            <a:chOff x="6513513" y="557213"/>
            <a:chExt cx="471488" cy="752475"/>
          </a:xfrm>
          <a:solidFill>
            <a:schemeClr val="accent5"/>
          </a:solidFill>
        </p:grpSpPr>
        <p:sp>
          <p:nvSpPr>
            <p:cNvPr id="44" name="Freeform 43"/>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Freeform 44"/>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46" name="Freeform 45"/>
          <p:cNvSpPr>
            <a:spLocks noEditPoints="1"/>
          </p:cNvSpPr>
          <p:nvPr/>
        </p:nvSpPr>
        <p:spPr bwMode="auto">
          <a:xfrm>
            <a:off x="6203769" y="6316086"/>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Freeform 46"/>
          <p:cNvSpPr>
            <a:spLocks noChangeAspect="1" noEditPoints="1"/>
          </p:cNvSpPr>
          <p:nvPr/>
        </p:nvSpPr>
        <p:spPr bwMode="auto">
          <a:xfrm rot="2700000">
            <a:off x="5411414" y="4070042"/>
            <a:ext cx="203800" cy="37523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3"/>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2" name="TextBox 51"/>
          <p:cNvSpPr txBox="1"/>
          <p:nvPr/>
        </p:nvSpPr>
        <p:spPr>
          <a:xfrm>
            <a:off x="2589064" y="164385"/>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3" name="Group 52"/>
          <p:cNvGrpSpPr/>
          <p:nvPr/>
        </p:nvGrpSpPr>
        <p:grpSpPr>
          <a:xfrm>
            <a:off x="3418506" y="1147610"/>
            <a:ext cx="862961" cy="50044"/>
            <a:chOff x="5012716" y="1129776"/>
            <a:chExt cx="3148718" cy="103072"/>
          </a:xfrm>
        </p:grpSpPr>
        <p:sp>
          <p:nvSpPr>
            <p:cNvPr id="54" name="Rounded Rectangle 53"/>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5" name="Rounded Rectangle 54"/>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6" name="Rounded Rectangle 55"/>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文本框 2"/>
          <p:cNvSpPr txBox="1"/>
          <p:nvPr/>
        </p:nvSpPr>
        <p:spPr>
          <a:xfrm>
            <a:off x="2257597" y="1133277"/>
            <a:ext cx="7498080" cy="1014730"/>
          </a:xfrm>
          <a:prstGeom prst="rect">
            <a:avLst/>
          </a:prstGeom>
          <a:noFill/>
        </p:spPr>
        <p:txBody>
          <a:bodyPr wrap="none" rtlCol="0" anchor="t">
            <a:spAutoFit/>
          </a:bodyPr>
          <a:lstStyle/>
          <a:p>
            <a:pPr indent="304800"/>
            <a:r>
              <a:rPr lang="zh-CN" altLang="en-US" sz="4800" b="1" dirty="0" smtClean="0">
                <a:sym typeface="+mn-ea"/>
              </a:rPr>
              <a:t>教学评一致性的</a:t>
            </a:r>
            <a:r>
              <a:rPr lang="zh-CN" altLang="en-US" sz="6000" b="1" dirty="0" smtClean="0">
                <a:ln w="22225">
                  <a:solidFill>
                    <a:schemeClr val="accent2"/>
                  </a:solidFill>
                  <a:prstDash val="solid"/>
                </a:ln>
                <a:solidFill>
                  <a:schemeClr val="accent2">
                    <a:lumMod val="40000"/>
                    <a:lumOff val="60000"/>
                  </a:schemeClr>
                </a:solidFill>
                <a:sym typeface="+mn-ea"/>
              </a:rPr>
              <a:t>逆向</a:t>
            </a:r>
            <a:r>
              <a:rPr lang="zh-CN" altLang="en-US" sz="4800" b="1" dirty="0" smtClean="0">
                <a:sym typeface="+mn-ea"/>
              </a:rPr>
              <a:t>设计</a:t>
            </a:r>
            <a:endParaRPr lang="zh-CN" altLang="en-US" sz="4800" b="1" dirty="0" smtClean="0">
              <a:sym typeface="+mn-ea"/>
            </a:endParaRPr>
          </a:p>
        </p:txBody>
      </p:sp>
      <p:sp>
        <p:nvSpPr>
          <p:cNvPr id="3" name="文本框 2"/>
          <p:cNvSpPr txBox="1"/>
          <p:nvPr/>
        </p:nvSpPr>
        <p:spPr>
          <a:xfrm>
            <a:off x="290367" y="2302312"/>
            <a:ext cx="9757410" cy="583565"/>
          </a:xfrm>
          <a:prstGeom prst="rect">
            <a:avLst/>
          </a:prstGeom>
          <a:noFill/>
        </p:spPr>
        <p:txBody>
          <a:bodyPr wrap="none" rtlCol="0" anchor="t">
            <a:spAutoFit/>
          </a:bodyPr>
          <a:p>
            <a:pPr indent="304800"/>
            <a:r>
              <a:rPr lang="zh-CN" altLang="en-US" sz="3200" b="1" dirty="0" smtClean="0">
                <a:sym typeface="+mn-ea"/>
              </a:rPr>
              <a:t>传统课堂教学设计：</a:t>
            </a:r>
            <a:r>
              <a:rPr lang="zh-CN" sz="3200">
                <a:latin typeface="Calibri" panose="020F0502020204030204" charset="0"/>
                <a:ea typeface="宋体" panose="02010600030101010101" pitchFamily="2" charset="-122"/>
                <a:sym typeface="+mn-ea"/>
              </a:rPr>
              <a:t>学习目标—教学活动—评价任务</a:t>
            </a:r>
            <a:endParaRPr lang="zh-CN" altLang="en-US" sz="3200" b="1" dirty="0" smtClean="0">
              <a:sym typeface="+mn-ea"/>
            </a:endParaRPr>
          </a:p>
        </p:txBody>
      </p:sp>
      <p:sp>
        <p:nvSpPr>
          <p:cNvPr id="100" name="文本框 99"/>
          <p:cNvSpPr txBox="1"/>
          <p:nvPr/>
        </p:nvSpPr>
        <p:spPr>
          <a:xfrm>
            <a:off x="4601845" y="2886075"/>
            <a:ext cx="1778635" cy="398780"/>
          </a:xfrm>
          <a:prstGeom prst="rect">
            <a:avLst/>
          </a:prstGeom>
          <a:noFill/>
          <a:ln w="9525">
            <a:noFill/>
          </a:ln>
        </p:spPr>
        <p:txBody>
          <a:bodyPr wrap="square">
            <a:spAutoFit/>
          </a:bodyPr>
          <a:p>
            <a:pPr indent="0"/>
            <a:r>
              <a:rPr lang="zh-CN" sz="2000" b="0">
                <a:latin typeface="Calibri" panose="020F0502020204030204" charset="0"/>
                <a:ea typeface="宋体" panose="02010600030101010101" pitchFamily="2" charset="-122"/>
              </a:rPr>
              <a:t>（是什么）</a:t>
            </a:r>
            <a:endParaRPr lang="zh-CN" altLang="en-US" sz="2000" b="0">
              <a:latin typeface="Calibri" panose="020F0502020204030204" charset="0"/>
              <a:ea typeface="宋体" panose="02010600030101010101" pitchFamily="2" charset="-122"/>
            </a:endParaRPr>
          </a:p>
        </p:txBody>
      </p:sp>
      <p:sp>
        <p:nvSpPr>
          <p:cNvPr id="4" name="文本框 3"/>
          <p:cNvSpPr txBox="1"/>
          <p:nvPr/>
        </p:nvSpPr>
        <p:spPr>
          <a:xfrm>
            <a:off x="6146165" y="2866390"/>
            <a:ext cx="2159635" cy="398780"/>
          </a:xfrm>
          <a:prstGeom prst="rect">
            <a:avLst/>
          </a:prstGeom>
          <a:noFill/>
          <a:ln w="9525">
            <a:noFill/>
          </a:ln>
        </p:spPr>
        <p:txBody>
          <a:bodyPr wrap="square">
            <a:spAutoFit/>
          </a:bodyPr>
          <a:p>
            <a:pPr indent="0"/>
            <a:r>
              <a:rPr lang="zh-CN" sz="2000" b="0">
                <a:latin typeface="Calibri" panose="020F0502020204030204" charset="0"/>
                <a:ea typeface="宋体" panose="02010600030101010101" pitchFamily="2" charset="-122"/>
              </a:rPr>
              <a:t>（如何达成目标）</a:t>
            </a:r>
            <a:endParaRPr lang="zh-CN" altLang="en-US" sz="2000" b="0">
              <a:latin typeface="Calibri" panose="020F0502020204030204" charset="0"/>
              <a:ea typeface="宋体" panose="02010600030101010101" pitchFamily="2" charset="-122"/>
            </a:endParaRPr>
          </a:p>
        </p:txBody>
      </p:sp>
      <p:sp>
        <p:nvSpPr>
          <p:cNvPr id="5" name="文本框 4"/>
          <p:cNvSpPr txBox="1"/>
          <p:nvPr/>
        </p:nvSpPr>
        <p:spPr>
          <a:xfrm>
            <a:off x="8328025" y="2851785"/>
            <a:ext cx="1588135" cy="398780"/>
          </a:xfrm>
          <a:prstGeom prst="rect">
            <a:avLst/>
          </a:prstGeom>
          <a:noFill/>
          <a:ln w="9525">
            <a:noFill/>
          </a:ln>
        </p:spPr>
        <p:txBody>
          <a:bodyPr wrap="square">
            <a:spAutoFit/>
          </a:bodyPr>
          <a:p>
            <a:pPr indent="0"/>
            <a:r>
              <a:rPr lang="zh-CN" sz="2000" b="0">
                <a:latin typeface="Calibri" panose="020F0502020204030204" charset="0"/>
                <a:ea typeface="宋体" panose="02010600030101010101" pitchFamily="2" charset="-122"/>
              </a:rPr>
              <a:t>（是否会了）</a:t>
            </a:r>
            <a:endParaRPr lang="zh-CN" altLang="en-US" sz="2000" b="0">
              <a:latin typeface="Calibri" panose="020F0502020204030204" charset="0"/>
              <a:ea typeface="宋体" panose="02010600030101010101" pitchFamily="2" charset="-122"/>
            </a:endParaRPr>
          </a:p>
        </p:txBody>
      </p:sp>
      <p:grpSp>
        <p:nvGrpSpPr>
          <p:cNvPr id="24" name="Group 8"/>
          <p:cNvGrpSpPr/>
          <p:nvPr/>
        </p:nvGrpSpPr>
        <p:grpSpPr>
          <a:xfrm rot="10800000" flipH="1">
            <a:off x="7007860" y="4274820"/>
            <a:ext cx="1671955" cy="1244600"/>
            <a:chOff x="5443538" y="2841625"/>
            <a:chExt cx="1304925" cy="781050"/>
          </a:xfrm>
        </p:grpSpPr>
        <p:sp>
          <p:nvSpPr>
            <p:cNvPr id="25"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8" name="Group 8"/>
          <p:cNvGrpSpPr/>
          <p:nvPr/>
        </p:nvGrpSpPr>
        <p:grpSpPr>
          <a:xfrm rot="0" flipH="1">
            <a:off x="3582670" y="4243705"/>
            <a:ext cx="1671955" cy="1244600"/>
            <a:chOff x="5443538" y="2841625"/>
            <a:chExt cx="1304925" cy="781050"/>
          </a:xfrm>
        </p:grpSpPr>
        <p:sp>
          <p:nvSpPr>
            <p:cNvPr id="29"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31" name="Oval 11"/>
          <p:cNvSpPr/>
          <p:nvPr/>
        </p:nvSpPr>
        <p:spPr>
          <a:xfrm flipH="1">
            <a:off x="5039995" y="3750945"/>
            <a:ext cx="2183130" cy="2197735"/>
          </a:xfrm>
          <a:prstGeom prst="ellipse">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cs typeface="Arial" panose="020B0604020202020204" pitchFamily="34" charset="0"/>
              <a:sym typeface="字魂105号-简雅黑" panose="00000500000000000000" pitchFamily="2" charset="-122"/>
            </a:endParaRPr>
          </a:p>
        </p:txBody>
      </p:sp>
      <p:sp>
        <p:nvSpPr>
          <p:cNvPr id="32" name="Oval 13"/>
          <p:cNvSpPr/>
          <p:nvPr/>
        </p:nvSpPr>
        <p:spPr>
          <a:xfrm flipH="1">
            <a:off x="2515870" y="4178935"/>
            <a:ext cx="1398270" cy="1370965"/>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3" name="Oval 19"/>
          <p:cNvSpPr/>
          <p:nvPr/>
        </p:nvSpPr>
        <p:spPr>
          <a:xfrm flipH="1">
            <a:off x="2628265" y="4319905"/>
            <a:ext cx="1155700" cy="1133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8" name="Title 1"/>
          <p:cNvSpPr txBox="1"/>
          <p:nvPr/>
        </p:nvSpPr>
        <p:spPr>
          <a:xfrm>
            <a:off x="5488305" y="4721225"/>
            <a:ext cx="1285875"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IN" sz="4000" b="1" dirty="0">
                <a:solidFill>
                  <a:schemeClr val="tx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评教分离</a:t>
            </a:r>
            <a:endParaRPr lang="zh-CN" altLang="en-IN" sz="4000" b="1" dirty="0">
              <a:solidFill>
                <a:schemeClr val="tx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p:txBody>
      </p:sp>
      <p:sp>
        <p:nvSpPr>
          <p:cNvPr id="93" name="Title 1"/>
          <p:cNvSpPr txBox="1"/>
          <p:nvPr/>
        </p:nvSpPr>
        <p:spPr>
          <a:xfrm flipH="1">
            <a:off x="2484755" y="4680585"/>
            <a:ext cx="1436370" cy="41592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忽视课</a:t>
            </a:r>
            <a:endPar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lgn="ctr" defTabSz="456565">
              <a:buClr>
                <a:srgbClr val="0070C0"/>
              </a:buClr>
              <a:defRPr/>
            </a:pP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堂生成</a:t>
            </a:r>
            <a:endPar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Oval 13"/>
          <p:cNvSpPr/>
          <p:nvPr/>
        </p:nvSpPr>
        <p:spPr>
          <a:xfrm rot="10800000" flipH="1">
            <a:off x="8309610" y="4199890"/>
            <a:ext cx="1398270" cy="1370965"/>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Oval 19"/>
          <p:cNvSpPr/>
          <p:nvPr/>
        </p:nvSpPr>
        <p:spPr>
          <a:xfrm rot="10800000" flipH="1">
            <a:off x="8422005" y="4340860"/>
            <a:ext cx="1155700" cy="1133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Title 1"/>
          <p:cNvSpPr txBox="1"/>
          <p:nvPr/>
        </p:nvSpPr>
        <p:spPr>
          <a:xfrm flipH="1">
            <a:off x="8278495" y="4701540"/>
            <a:ext cx="1436370" cy="41592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问题弥补纠正</a:t>
            </a: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滞后</a:t>
            </a:r>
            <a:endPar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blinds(horizontal)">
                                      <p:cBhvr>
                                        <p:cTn id="21" dur="500"/>
                                        <p:tgtEl>
                                          <p:spTgt spid="10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 calcmode="lin" valueType="num">
                                      <p:cBhvr additive="base">
                                        <p:cTn id="32" dur="500"/>
                                        <p:tgtEl>
                                          <p:spTgt spid="88"/>
                                        </p:tgtEl>
                                        <p:attrNameLst>
                                          <p:attrName>ppt_y</p:attrName>
                                        </p:attrNameLst>
                                      </p:cBhvr>
                                      <p:tavLst>
                                        <p:tav tm="0">
                                          <p:val>
                                            <p:strVal val="#ppt_y+#ppt_h*1.125000"/>
                                          </p:val>
                                        </p:tav>
                                        <p:tav tm="100000">
                                          <p:val>
                                            <p:strVal val="#ppt_y"/>
                                          </p:val>
                                        </p:tav>
                                      </p:tavLst>
                                    </p:anim>
                                    <p:animEffect transition="in" filter="wipe(up)">
                                      <p:cBhvr>
                                        <p:cTn id="33" dur="500"/>
                                        <p:tgtEl>
                                          <p:spTgt spid="88"/>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p:tgtEl>
                                          <p:spTgt spid="31"/>
                                        </p:tgtEl>
                                        <p:attrNameLst>
                                          <p:attrName>ppt_y</p:attrName>
                                        </p:attrNameLst>
                                      </p:cBhvr>
                                      <p:tavLst>
                                        <p:tav tm="0">
                                          <p:val>
                                            <p:strVal val="#ppt_y+#ppt_h*1.125000"/>
                                          </p:val>
                                        </p:tav>
                                        <p:tav tm="100000">
                                          <p:val>
                                            <p:strVal val="#ppt_y"/>
                                          </p:val>
                                        </p:tav>
                                      </p:tavLst>
                                    </p:anim>
                                    <p:animEffect transition="in" filter="wipe(up)">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ppt_y</p:attrName>
                                        </p:attrNameLst>
                                      </p:cBhvr>
                                      <p:tavLst>
                                        <p:tav tm="0">
                                          <p:val>
                                            <p:strVal val="#ppt_y+#ppt_h*1.125000"/>
                                          </p:val>
                                        </p:tav>
                                        <p:tav tm="100000">
                                          <p:val>
                                            <p:strVal val="#ppt_y"/>
                                          </p:val>
                                        </p:tav>
                                      </p:tavLst>
                                    </p:anim>
                                    <p:animEffect transition="in" filter="wipe(up)">
                                      <p:cBhvr>
                                        <p:cTn id="43" dur="500"/>
                                        <p:tgtEl>
                                          <p:spTgt spid="28"/>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ppt_y</p:attrName>
                                        </p:attrNameLst>
                                      </p:cBhvr>
                                      <p:tavLst>
                                        <p:tav tm="0">
                                          <p:val>
                                            <p:strVal val="#ppt_y+#ppt_h*1.125000"/>
                                          </p:val>
                                        </p:tav>
                                        <p:tav tm="100000">
                                          <p:val>
                                            <p:strVal val="#ppt_y"/>
                                          </p:val>
                                        </p:tav>
                                      </p:tavLst>
                                    </p:anim>
                                    <p:animEffect transition="in" filter="wipe(up)">
                                      <p:cBhvr>
                                        <p:cTn id="47" dur="500"/>
                                        <p:tgtEl>
                                          <p:spTgt spid="32"/>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p:tgtEl>
                                          <p:spTgt spid="33"/>
                                        </p:tgtEl>
                                        <p:attrNameLst>
                                          <p:attrName>ppt_y</p:attrName>
                                        </p:attrNameLst>
                                      </p:cBhvr>
                                      <p:tavLst>
                                        <p:tav tm="0">
                                          <p:val>
                                            <p:strVal val="#ppt_y+#ppt_h*1.125000"/>
                                          </p:val>
                                        </p:tav>
                                        <p:tav tm="100000">
                                          <p:val>
                                            <p:strVal val="#ppt_y"/>
                                          </p:val>
                                        </p:tav>
                                      </p:tavLst>
                                    </p:anim>
                                    <p:animEffect transition="in" filter="wipe(up)">
                                      <p:cBhvr>
                                        <p:cTn id="51" dur="500"/>
                                        <p:tgtEl>
                                          <p:spTgt spid="33"/>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p:tgtEl>
                                          <p:spTgt spid="93"/>
                                        </p:tgtEl>
                                        <p:attrNameLst>
                                          <p:attrName>ppt_y</p:attrName>
                                        </p:attrNameLst>
                                      </p:cBhvr>
                                      <p:tavLst>
                                        <p:tav tm="0">
                                          <p:val>
                                            <p:strVal val="#ppt_y+#ppt_h*1.125000"/>
                                          </p:val>
                                        </p:tav>
                                        <p:tav tm="100000">
                                          <p:val>
                                            <p:strVal val="#ppt_y"/>
                                          </p:val>
                                        </p:tav>
                                      </p:tavLst>
                                    </p:anim>
                                    <p:animEffect transition="in" filter="wipe(up)">
                                      <p:cBhvr>
                                        <p:cTn id="55" dur="500"/>
                                        <p:tgtEl>
                                          <p:spTgt spid="9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00" grpId="0"/>
      <p:bldP spid="4" grpId="0"/>
      <p:bldP spid="5" grpId="0"/>
      <p:bldP spid="88" grpId="0"/>
      <p:bldP spid="31" grpId="0" animBg="1"/>
      <p:bldP spid="32" grpId="0" animBg="1"/>
      <p:bldP spid="33" grpId="0" animBg="1"/>
      <p:bldP spid="93" grpId="0"/>
      <p:bldP spid="38" grpId="0" bldLvl="0" animBg="1"/>
      <p:bldP spid="39" grpId="0" bldLvl="0"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6087934" y="1366849"/>
            <a:ext cx="5842860" cy="5255406"/>
            <a:chOff x="1811" y="337"/>
            <a:chExt cx="4058" cy="3650"/>
          </a:xfrm>
        </p:grpSpPr>
        <p:sp>
          <p:nvSpPr>
            <p:cNvPr id="5" name="Freeform 5"/>
            <p:cNvSpPr/>
            <p:nvPr/>
          </p:nvSpPr>
          <p:spPr bwMode="auto">
            <a:xfrm>
              <a:off x="1811" y="2804"/>
              <a:ext cx="1048" cy="395"/>
            </a:xfrm>
            <a:custGeom>
              <a:avLst/>
              <a:gdLst>
                <a:gd name="T0" fmla="*/ 695 w 1048"/>
                <a:gd name="T1" fmla="*/ 0 h 395"/>
                <a:gd name="T2" fmla="*/ 0 w 1048"/>
                <a:gd name="T3" fmla="*/ 123 h 395"/>
                <a:gd name="T4" fmla="*/ 350 w 1048"/>
                <a:gd name="T5" fmla="*/ 395 h 395"/>
                <a:gd name="T6" fmla="*/ 1048 w 1048"/>
                <a:gd name="T7" fmla="*/ 272 h 395"/>
                <a:gd name="T8" fmla="*/ 695 w 1048"/>
                <a:gd name="T9" fmla="*/ 0 h 395"/>
              </a:gdLst>
              <a:ahLst/>
              <a:cxnLst>
                <a:cxn ang="0">
                  <a:pos x="T0" y="T1"/>
                </a:cxn>
                <a:cxn ang="0">
                  <a:pos x="T2" y="T3"/>
                </a:cxn>
                <a:cxn ang="0">
                  <a:pos x="T4" y="T5"/>
                </a:cxn>
                <a:cxn ang="0">
                  <a:pos x="T6" y="T7"/>
                </a:cxn>
                <a:cxn ang="0">
                  <a:pos x="T8" y="T9"/>
                </a:cxn>
              </a:cxnLst>
              <a:rect l="0" t="0" r="r" b="b"/>
              <a:pathLst>
                <a:path w="1048" h="395">
                  <a:moveTo>
                    <a:pt x="695" y="0"/>
                  </a:moveTo>
                  <a:lnTo>
                    <a:pt x="0" y="123"/>
                  </a:lnTo>
                  <a:lnTo>
                    <a:pt x="350" y="395"/>
                  </a:lnTo>
                  <a:lnTo>
                    <a:pt x="1048" y="272"/>
                  </a:lnTo>
                  <a:lnTo>
                    <a:pt x="695"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Freeform 6"/>
            <p:cNvSpPr/>
            <p:nvPr/>
          </p:nvSpPr>
          <p:spPr bwMode="auto">
            <a:xfrm>
              <a:off x="2506" y="2342"/>
              <a:ext cx="1049" cy="395"/>
            </a:xfrm>
            <a:custGeom>
              <a:avLst/>
              <a:gdLst>
                <a:gd name="T0" fmla="*/ 698 w 1049"/>
                <a:gd name="T1" fmla="*/ 0 h 395"/>
                <a:gd name="T2" fmla="*/ 0 w 1049"/>
                <a:gd name="T3" fmla="*/ 123 h 395"/>
                <a:gd name="T4" fmla="*/ 353 w 1049"/>
                <a:gd name="T5" fmla="*/ 395 h 395"/>
                <a:gd name="T6" fmla="*/ 1049 w 1049"/>
                <a:gd name="T7" fmla="*/ 272 h 395"/>
                <a:gd name="T8" fmla="*/ 698 w 1049"/>
                <a:gd name="T9" fmla="*/ 0 h 395"/>
              </a:gdLst>
              <a:ahLst/>
              <a:cxnLst>
                <a:cxn ang="0">
                  <a:pos x="T0" y="T1"/>
                </a:cxn>
                <a:cxn ang="0">
                  <a:pos x="T2" y="T3"/>
                </a:cxn>
                <a:cxn ang="0">
                  <a:pos x="T4" y="T5"/>
                </a:cxn>
                <a:cxn ang="0">
                  <a:pos x="T6" y="T7"/>
                </a:cxn>
                <a:cxn ang="0">
                  <a:pos x="T8" y="T9"/>
                </a:cxn>
              </a:cxnLst>
              <a:rect l="0" t="0" r="r" b="b"/>
              <a:pathLst>
                <a:path w="1049" h="395">
                  <a:moveTo>
                    <a:pt x="698" y="0"/>
                  </a:moveTo>
                  <a:lnTo>
                    <a:pt x="0" y="123"/>
                  </a:lnTo>
                  <a:lnTo>
                    <a:pt x="353" y="395"/>
                  </a:lnTo>
                  <a:lnTo>
                    <a:pt x="1049" y="272"/>
                  </a:lnTo>
                  <a:lnTo>
                    <a:pt x="698"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7"/>
            <p:cNvSpPr/>
            <p:nvPr/>
          </p:nvSpPr>
          <p:spPr bwMode="auto">
            <a:xfrm>
              <a:off x="3204" y="1881"/>
              <a:ext cx="1049" cy="395"/>
            </a:xfrm>
            <a:custGeom>
              <a:avLst/>
              <a:gdLst>
                <a:gd name="T0" fmla="*/ 696 w 1049"/>
                <a:gd name="T1" fmla="*/ 0 h 395"/>
                <a:gd name="T2" fmla="*/ 0 w 1049"/>
                <a:gd name="T3" fmla="*/ 123 h 395"/>
                <a:gd name="T4" fmla="*/ 351 w 1049"/>
                <a:gd name="T5" fmla="*/ 395 h 395"/>
                <a:gd name="T6" fmla="*/ 1049 w 1049"/>
                <a:gd name="T7" fmla="*/ 272 h 395"/>
                <a:gd name="T8" fmla="*/ 696 w 1049"/>
                <a:gd name="T9" fmla="*/ 0 h 395"/>
              </a:gdLst>
              <a:ahLst/>
              <a:cxnLst>
                <a:cxn ang="0">
                  <a:pos x="T0" y="T1"/>
                </a:cxn>
                <a:cxn ang="0">
                  <a:pos x="T2" y="T3"/>
                </a:cxn>
                <a:cxn ang="0">
                  <a:pos x="T4" y="T5"/>
                </a:cxn>
                <a:cxn ang="0">
                  <a:pos x="T6" y="T7"/>
                </a:cxn>
                <a:cxn ang="0">
                  <a:pos x="T8" y="T9"/>
                </a:cxn>
              </a:cxnLst>
              <a:rect l="0" t="0" r="r" b="b"/>
              <a:pathLst>
                <a:path w="1049" h="395">
                  <a:moveTo>
                    <a:pt x="696" y="0"/>
                  </a:moveTo>
                  <a:lnTo>
                    <a:pt x="0" y="123"/>
                  </a:lnTo>
                  <a:lnTo>
                    <a:pt x="351" y="395"/>
                  </a:lnTo>
                  <a:lnTo>
                    <a:pt x="1049" y="272"/>
                  </a:lnTo>
                  <a:lnTo>
                    <a:pt x="696"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8"/>
            <p:cNvSpPr/>
            <p:nvPr/>
          </p:nvSpPr>
          <p:spPr bwMode="auto">
            <a:xfrm>
              <a:off x="3900" y="1419"/>
              <a:ext cx="1049" cy="395"/>
            </a:xfrm>
            <a:custGeom>
              <a:avLst/>
              <a:gdLst>
                <a:gd name="T0" fmla="*/ 698 w 1049"/>
                <a:gd name="T1" fmla="*/ 0 h 395"/>
                <a:gd name="T2" fmla="*/ 0 w 1049"/>
                <a:gd name="T3" fmla="*/ 121 h 395"/>
                <a:gd name="T4" fmla="*/ 353 w 1049"/>
                <a:gd name="T5" fmla="*/ 395 h 395"/>
                <a:gd name="T6" fmla="*/ 1049 w 1049"/>
                <a:gd name="T7" fmla="*/ 272 h 395"/>
                <a:gd name="T8" fmla="*/ 698 w 1049"/>
                <a:gd name="T9" fmla="*/ 0 h 395"/>
              </a:gdLst>
              <a:ahLst/>
              <a:cxnLst>
                <a:cxn ang="0">
                  <a:pos x="T0" y="T1"/>
                </a:cxn>
                <a:cxn ang="0">
                  <a:pos x="T2" y="T3"/>
                </a:cxn>
                <a:cxn ang="0">
                  <a:pos x="T4" y="T5"/>
                </a:cxn>
                <a:cxn ang="0">
                  <a:pos x="T6" y="T7"/>
                </a:cxn>
                <a:cxn ang="0">
                  <a:pos x="T8" y="T9"/>
                </a:cxn>
              </a:cxnLst>
              <a:rect l="0" t="0" r="r" b="b"/>
              <a:pathLst>
                <a:path w="1049" h="395">
                  <a:moveTo>
                    <a:pt x="698" y="0"/>
                  </a:moveTo>
                  <a:lnTo>
                    <a:pt x="0" y="121"/>
                  </a:lnTo>
                  <a:lnTo>
                    <a:pt x="353" y="395"/>
                  </a:lnTo>
                  <a:lnTo>
                    <a:pt x="1049" y="272"/>
                  </a:lnTo>
                  <a:lnTo>
                    <a:pt x="698"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9"/>
            <p:cNvSpPr/>
            <p:nvPr/>
          </p:nvSpPr>
          <p:spPr bwMode="auto">
            <a:xfrm>
              <a:off x="4596" y="958"/>
              <a:ext cx="1056" cy="395"/>
            </a:xfrm>
            <a:custGeom>
              <a:avLst/>
              <a:gdLst>
                <a:gd name="T0" fmla="*/ 698 w 1056"/>
                <a:gd name="T1" fmla="*/ 0 h 395"/>
                <a:gd name="T2" fmla="*/ 0 w 1056"/>
                <a:gd name="T3" fmla="*/ 120 h 395"/>
                <a:gd name="T4" fmla="*/ 353 w 1056"/>
                <a:gd name="T5" fmla="*/ 395 h 395"/>
                <a:gd name="T6" fmla="*/ 1056 w 1056"/>
                <a:gd name="T7" fmla="*/ 272 h 395"/>
                <a:gd name="T8" fmla="*/ 698 w 1056"/>
                <a:gd name="T9" fmla="*/ 0 h 395"/>
              </a:gdLst>
              <a:ahLst/>
              <a:cxnLst>
                <a:cxn ang="0">
                  <a:pos x="T0" y="T1"/>
                </a:cxn>
                <a:cxn ang="0">
                  <a:pos x="T2" y="T3"/>
                </a:cxn>
                <a:cxn ang="0">
                  <a:pos x="T4" y="T5"/>
                </a:cxn>
                <a:cxn ang="0">
                  <a:pos x="T6" y="T7"/>
                </a:cxn>
                <a:cxn ang="0">
                  <a:pos x="T8" y="T9"/>
                </a:cxn>
              </a:cxnLst>
              <a:rect l="0" t="0" r="r" b="b"/>
              <a:pathLst>
                <a:path w="1056" h="395">
                  <a:moveTo>
                    <a:pt x="698" y="0"/>
                  </a:moveTo>
                  <a:lnTo>
                    <a:pt x="0" y="120"/>
                  </a:lnTo>
                  <a:lnTo>
                    <a:pt x="353" y="395"/>
                  </a:lnTo>
                  <a:lnTo>
                    <a:pt x="1056" y="272"/>
                  </a:lnTo>
                  <a:lnTo>
                    <a:pt x="698"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10"/>
            <p:cNvSpPr/>
            <p:nvPr/>
          </p:nvSpPr>
          <p:spPr bwMode="auto">
            <a:xfrm>
              <a:off x="4596" y="1078"/>
              <a:ext cx="353" cy="613"/>
            </a:xfrm>
            <a:custGeom>
              <a:avLst/>
              <a:gdLst>
                <a:gd name="T0" fmla="*/ 353 w 353"/>
                <a:gd name="T1" fmla="*/ 613 h 613"/>
                <a:gd name="T2" fmla="*/ 0 w 353"/>
                <a:gd name="T3" fmla="*/ 341 h 613"/>
                <a:gd name="T4" fmla="*/ 0 w 353"/>
                <a:gd name="T5" fmla="*/ 0 h 613"/>
                <a:gd name="T6" fmla="*/ 353 w 353"/>
                <a:gd name="T7" fmla="*/ 275 h 613"/>
                <a:gd name="T8" fmla="*/ 353 w 353"/>
                <a:gd name="T9" fmla="*/ 613 h 613"/>
              </a:gdLst>
              <a:ahLst/>
              <a:cxnLst>
                <a:cxn ang="0">
                  <a:pos x="T0" y="T1"/>
                </a:cxn>
                <a:cxn ang="0">
                  <a:pos x="T2" y="T3"/>
                </a:cxn>
                <a:cxn ang="0">
                  <a:pos x="T4" y="T5"/>
                </a:cxn>
                <a:cxn ang="0">
                  <a:pos x="T6" y="T7"/>
                </a:cxn>
                <a:cxn ang="0">
                  <a:pos x="T8" y="T9"/>
                </a:cxn>
              </a:cxnLst>
              <a:rect l="0" t="0" r="r" b="b"/>
              <a:pathLst>
                <a:path w="353" h="613">
                  <a:moveTo>
                    <a:pt x="353" y="613"/>
                  </a:moveTo>
                  <a:lnTo>
                    <a:pt x="0" y="341"/>
                  </a:lnTo>
                  <a:lnTo>
                    <a:pt x="0" y="0"/>
                  </a:lnTo>
                  <a:lnTo>
                    <a:pt x="353" y="275"/>
                  </a:lnTo>
                  <a:lnTo>
                    <a:pt x="353" y="61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1"/>
            <p:cNvSpPr/>
            <p:nvPr/>
          </p:nvSpPr>
          <p:spPr bwMode="auto">
            <a:xfrm>
              <a:off x="3900" y="1540"/>
              <a:ext cx="353" cy="613"/>
            </a:xfrm>
            <a:custGeom>
              <a:avLst/>
              <a:gdLst>
                <a:gd name="T0" fmla="*/ 353 w 353"/>
                <a:gd name="T1" fmla="*/ 613 h 613"/>
                <a:gd name="T2" fmla="*/ 0 w 353"/>
                <a:gd name="T3" fmla="*/ 341 h 613"/>
                <a:gd name="T4" fmla="*/ 0 w 353"/>
                <a:gd name="T5" fmla="*/ 0 h 613"/>
                <a:gd name="T6" fmla="*/ 353 w 353"/>
                <a:gd name="T7" fmla="*/ 274 h 613"/>
                <a:gd name="T8" fmla="*/ 353 w 353"/>
                <a:gd name="T9" fmla="*/ 613 h 613"/>
              </a:gdLst>
              <a:ahLst/>
              <a:cxnLst>
                <a:cxn ang="0">
                  <a:pos x="T0" y="T1"/>
                </a:cxn>
                <a:cxn ang="0">
                  <a:pos x="T2" y="T3"/>
                </a:cxn>
                <a:cxn ang="0">
                  <a:pos x="T4" y="T5"/>
                </a:cxn>
                <a:cxn ang="0">
                  <a:pos x="T6" y="T7"/>
                </a:cxn>
                <a:cxn ang="0">
                  <a:pos x="T8" y="T9"/>
                </a:cxn>
              </a:cxnLst>
              <a:rect l="0" t="0" r="r" b="b"/>
              <a:pathLst>
                <a:path w="353" h="613">
                  <a:moveTo>
                    <a:pt x="353" y="613"/>
                  </a:moveTo>
                  <a:lnTo>
                    <a:pt x="0" y="341"/>
                  </a:lnTo>
                  <a:lnTo>
                    <a:pt x="0" y="0"/>
                  </a:lnTo>
                  <a:lnTo>
                    <a:pt x="353" y="274"/>
                  </a:lnTo>
                  <a:lnTo>
                    <a:pt x="353" y="61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Freeform 12"/>
            <p:cNvSpPr/>
            <p:nvPr/>
          </p:nvSpPr>
          <p:spPr bwMode="auto">
            <a:xfrm>
              <a:off x="3204" y="2004"/>
              <a:ext cx="351" cy="610"/>
            </a:xfrm>
            <a:custGeom>
              <a:avLst/>
              <a:gdLst>
                <a:gd name="T0" fmla="*/ 351 w 351"/>
                <a:gd name="T1" fmla="*/ 610 h 610"/>
                <a:gd name="T2" fmla="*/ 0 w 351"/>
                <a:gd name="T3" fmla="*/ 338 h 610"/>
                <a:gd name="T4" fmla="*/ 0 w 351"/>
                <a:gd name="T5" fmla="*/ 0 h 610"/>
                <a:gd name="T6" fmla="*/ 351 w 351"/>
                <a:gd name="T7" fmla="*/ 272 h 610"/>
                <a:gd name="T8" fmla="*/ 351 w 351"/>
                <a:gd name="T9" fmla="*/ 610 h 610"/>
              </a:gdLst>
              <a:ahLst/>
              <a:cxnLst>
                <a:cxn ang="0">
                  <a:pos x="T0" y="T1"/>
                </a:cxn>
                <a:cxn ang="0">
                  <a:pos x="T2" y="T3"/>
                </a:cxn>
                <a:cxn ang="0">
                  <a:pos x="T4" y="T5"/>
                </a:cxn>
                <a:cxn ang="0">
                  <a:pos x="T6" y="T7"/>
                </a:cxn>
                <a:cxn ang="0">
                  <a:pos x="T8" y="T9"/>
                </a:cxn>
              </a:cxnLst>
              <a:rect l="0" t="0" r="r" b="b"/>
              <a:pathLst>
                <a:path w="351" h="610">
                  <a:moveTo>
                    <a:pt x="351" y="610"/>
                  </a:moveTo>
                  <a:lnTo>
                    <a:pt x="0" y="338"/>
                  </a:lnTo>
                  <a:lnTo>
                    <a:pt x="0" y="0"/>
                  </a:lnTo>
                  <a:lnTo>
                    <a:pt x="351" y="272"/>
                  </a:lnTo>
                  <a:lnTo>
                    <a:pt x="351" y="61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Freeform 13"/>
            <p:cNvSpPr/>
            <p:nvPr/>
          </p:nvSpPr>
          <p:spPr bwMode="auto">
            <a:xfrm>
              <a:off x="2506" y="2465"/>
              <a:ext cx="353" cy="611"/>
            </a:xfrm>
            <a:custGeom>
              <a:avLst/>
              <a:gdLst>
                <a:gd name="T0" fmla="*/ 353 w 353"/>
                <a:gd name="T1" fmla="*/ 611 h 611"/>
                <a:gd name="T2" fmla="*/ 0 w 353"/>
                <a:gd name="T3" fmla="*/ 339 h 611"/>
                <a:gd name="T4" fmla="*/ 0 w 353"/>
                <a:gd name="T5" fmla="*/ 0 h 611"/>
                <a:gd name="T6" fmla="*/ 353 w 353"/>
                <a:gd name="T7" fmla="*/ 272 h 611"/>
                <a:gd name="T8" fmla="*/ 353 w 353"/>
                <a:gd name="T9" fmla="*/ 611 h 611"/>
              </a:gdLst>
              <a:ahLst/>
              <a:cxnLst>
                <a:cxn ang="0">
                  <a:pos x="T0" y="T1"/>
                </a:cxn>
                <a:cxn ang="0">
                  <a:pos x="T2" y="T3"/>
                </a:cxn>
                <a:cxn ang="0">
                  <a:pos x="T4" y="T5"/>
                </a:cxn>
                <a:cxn ang="0">
                  <a:pos x="T6" y="T7"/>
                </a:cxn>
                <a:cxn ang="0">
                  <a:pos x="T8" y="T9"/>
                </a:cxn>
              </a:cxnLst>
              <a:rect l="0" t="0" r="r" b="b"/>
              <a:pathLst>
                <a:path w="353" h="611">
                  <a:moveTo>
                    <a:pt x="353" y="611"/>
                  </a:moveTo>
                  <a:lnTo>
                    <a:pt x="0" y="339"/>
                  </a:lnTo>
                  <a:lnTo>
                    <a:pt x="0" y="0"/>
                  </a:lnTo>
                  <a:lnTo>
                    <a:pt x="353" y="272"/>
                  </a:lnTo>
                  <a:lnTo>
                    <a:pt x="353" y="61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4"/>
            <p:cNvSpPr/>
            <p:nvPr/>
          </p:nvSpPr>
          <p:spPr bwMode="auto">
            <a:xfrm>
              <a:off x="1813" y="2927"/>
              <a:ext cx="348" cy="1060"/>
            </a:xfrm>
            <a:custGeom>
              <a:avLst/>
              <a:gdLst>
                <a:gd name="T0" fmla="*/ 348 w 348"/>
                <a:gd name="T1" fmla="*/ 1060 h 1060"/>
                <a:gd name="T2" fmla="*/ 0 w 348"/>
                <a:gd name="T3" fmla="*/ 788 h 1060"/>
                <a:gd name="T4" fmla="*/ 0 w 348"/>
                <a:gd name="T5" fmla="*/ 0 h 1060"/>
                <a:gd name="T6" fmla="*/ 348 w 348"/>
                <a:gd name="T7" fmla="*/ 272 h 1060"/>
                <a:gd name="T8" fmla="*/ 348 w 348"/>
                <a:gd name="T9" fmla="*/ 1060 h 1060"/>
              </a:gdLst>
              <a:ahLst/>
              <a:cxnLst>
                <a:cxn ang="0">
                  <a:pos x="T0" y="T1"/>
                </a:cxn>
                <a:cxn ang="0">
                  <a:pos x="T2" y="T3"/>
                </a:cxn>
                <a:cxn ang="0">
                  <a:pos x="T4" y="T5"/>
                </a:cxn>
                <a:cxn ang="0">
                  <a:pos x="T6" y="T7"/>
                </a:cxn>
                <a:cxn ang="0">
                  <a:pos x="T8" y="T9"/>
                </a:cxn>
              </a:cxnLst>
              <a:rect l="0" t="0" r="r" b="b"/>
              <a:pathLst>
                <a:path w="348" h="1060">
                  <a:moveTo>
                    <a:pt x="348" y="1060"/>
                  </a:moveTo>
                  <a:lnTo>
                    <a:pt x="0" y="788"/>
                  </a:lnTo>
                  <a:lnTo>
                    <a:pt x="0" y="0"/>
                  </a:lnTo>
                  <a:lnTo>
                    <a:pt x="348" y="272"/>
                  </a:lnTo>
                  <a:lnTo>
                    <a:pt x="348" y="106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15"/>
            <p:cNvSpPr/>
            <p:nvPr/>
          </p:nvSpPr>
          <p:spPr bwMode="auto">
            <a:xfrm>
              <a:off x="2161" y="856"/>
              <a:ext cx="3583" cy="3131"/>
            </a:xfrm>
            <a:custGeom>
              <a:avLst/>
              <a:gdLst>
                <a:gd name="T0" fmla="*/ 3583 w 3583"/>
                <a:gd name="T1" fmla="*/ 0 h 3131"/>
                <a:gd name="T2" fmla="*/ 3493 w 3583"/>
                <a:gd name="T3" fmla="*/ 19 h 3131"/>
                <a:gd name="T4" fmla="*/ 3491 w 3583"/>
                <a:gd name="T5" fmla="*/ 374 h 3131"/>
                <a:gd name="T6" fmla="*/ 3491 w 3583"/>
                <a:gd name="T7" fmla="*/ 374 h 3131"/>
                <a:gd name="T8" fmla="*/ 2788 w 3583"/>
                <a:gd name="T9" fmla="*/ 497 h 3131"/>
                <a:gd name="T10" fmla="*/ 2788 w 3583"/>
                <a:gd name="T11" fmla="*/ 835 h 3131"/>
                <a:gd name="T12" fmla="*/ 2092 w 3583"/>
                <a:gd name="T13" fmla="*/ 958 h 3131"/>
                <a:gd name="T14" fmla="*/ 2092 w 3583"/>
                <a:gd name="T15" fmla="*/ 1297 h 3131"/>
                <a:gd name="T16" fmla="*/ 1394 w 3583"/>
                <a:gd name="T17" fmla="*/ 1420 h 3131"/>
                <a:gd name="T18" fmla="*/ 1394 w 3583"/>
                <a:gd name="T19" fmla="*/ 1758 h 3131"/>
                <a:gd name="T20" fmla="*/ 698 w 3583"/>
                <a:gd name="T21" fmla="*/ 1881 h 3131"/>
                <a:gd name="T22" fmla="*/ 698 w 3583"/>
                <a:gd name="T23" fmla="*/ 2220 h 3131"/>
                <a:gd name="T24" fmla="*/ 0 w 3583"/>
                <a:gd name="T25" fmla="*/ 2343 h 3131"/>
                <a:gd name="T26" fmla="*/ 0 w 3583"/>
                <a:gd name="T27" fmla="*/ 3131 h 3131"/>
                <a:gd name="T28" fmla="*/ 3474 w 3583"/>
                <a:gd name="T29" fmla="*/ 2483 h 3131"/>
                <a:gd name="T30" fmla="*/ 3474 w 3583"/>
                <a:gd name="T31" fmla="*/ 2483 h 3131"/>
                <a:gd name="T32" fmla="*/ 3474 w 3583"/>
                <a:gd name="T33" fmla="*/ 2483 h 3131"/>
                <a:gd name="T34" fmla="*/ 3483 w 3583"/>
                <a:gd name="T35" fmla="*/ 2480 h 3131"/>
                <a:gd name="T36" fmla="*/ 3483 w 3583"/>
                <a:gd name="T37" fmla="*/ 2480 h 3131"/>
                <a:gd name="T38" fmla="*/ 3571 w 3583"/>
                <a:gd name="T39" fmla="*/ 2464 h 3131"/>
                <a:gd name="T40" fmla="*/ 3583 w 3583"/>
                <a:gd name="T41" fmla="*/ 0 h 3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83" h="3131">
                  <a:moveTo>
                    <a:pt x="3583" y="0"/>
                  </a:moveTo>
                  <a:lnTo>
                    <a:pt x="3493" y="19"/>
                  </a:lnTo>
                  <a:lnTo>
                    <a:pt x="3491" y="374"/>
                  </a:lnTo>
                  <a:lnTo>
                    <a:pt x="3491" y="374"/>
                  </a:lnTo>
                  <a:lnTo>
                    <a:pt x="2788" y="497"/>
                  </a:lnTo>
                  <a:lnTo>
                    <a:pt x="2788" y="835"/>
                  </a:lnTo>
                  <a:lnTo>
                    <a:pt x="2092" y="958"/>
                  </a:lnTo>
                  <a:lnTo>
                    <a:pt x="2092" y="1297"/>
                  </a:lnTo>
                  <a:lnTo>
                    <a:pt x="1394" y="1420"/>
                  </a:lnTo>
                  <a:lnTo>
                    <a:pt x="1394" y="1758"/>
                  </a:lnTo>
                  <a:lnTo>
                    <a:pt x="698" y="1881"/>
                  </a:lnTo>
                  <a:lnTo>
                    <a:pt x="698" y="2220"/>
                  </a:lnTo>
                  <a:lnTo>
                    <a:pt x="0" y="2343"/>
                  </a:lnTo>
                  <a:lnTo>
                    <a:pt x="0" y="3131"/>
                  </a:lnTo>
                  <a:lnTo>
                    <a:pt x="3474" y="2483"/>
                  </a:lnTo>
                  <a:lnTo>
                    <a:pt x="3474" y="2483"/>
                  </a:lnTo>
                  <a:lnTo>
                    <a:pt x="3474" y="2483"/>
                  </a:lnTo>
                  <a:lnTo>
                    <a:pt x="3483" y="2480"/>
                  </a:lnTo>
                  <a:lnTo>
                    <a:pt x="3483" y="2480"/>
                  </a:lnTo>
                  <a:lnTo>
                    <a:pt x="3571" y="2464"/>
                  </a:lnTo>
                  <a:lnTo>
                    <a:pt x="3583"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Freeform 16"/>
            <p:cNvSpPr/>
            <p:nvPr/>
          </p:nvSpPr>
          <p:spPr bwMode="auto">
            <a:xfrm>
              <a:off x="5469" y="337"/>
              <a:ext cx="400" cy="621"/>
            </a:xfrm>
            <a:custGeom>
              <a:avLst/>
              <a:gdLst>
                <a:gd name="T0" fmla="*/ 0 w 400"/>
                <a:gd name="T1" fmla="*/ 15 h 621"/>
                <a:gd name="T2" fmla="*/ 88 w 400"/>
                <a:gd name="T3" fmla="*/ 0 h 621"/>
                <a:gd name="T4" fmla="*/ 400 w 400"/>
                <a:gd name="T5" fmla="*/ 599 h 621"/>
                <a:gd name="T6" fmla="*/ 308 w 400"/>
                <a:gd name="T7" fmla="*/ 621 h 621"/>
                <a:gd name="T8" fmla="*/ 0 w 400"/>
                <a:gd name="T9" fmla="*/ 15 h 621"/>
              </a:gdLst>
              <a:ahLst/>
              <a:cxnLst>
                <a:cxn ang="0">
                  <a:pos x="T0" y="T1"/>
                </a:cxn>
                <a:cxn ang="0">
                  <a:pos x="T2" y="T3"/>
                </a:cxn>
                <a:cxn ang="0">
                  <a:pos x="T4" y="T5"/>
                </a:cxn>
                <a:cxn ang="0">
                  <a:pos x="T6" y="T7"/>
                </a:cxn>
                <a:cxn ang="0">
                  <a:pos x="T8" y="T9"/>
                </a:cxn>
              </a:cxnLst>
              <a:rect l="0" t="0" r="r" b="b"/>
              <a:pathLst>
                <a:path w="400" h="621">
                  <a:moveTo>
                    <a:pt x="0" y="15"/>
                  </a:moveTo>
                  <a:lnTo>
                    <a:pt x="88" y="0"/>
                  </a:lnTo>
                  <a:lnTo>
                    <a:pt x="400" y="599"/>
                  </a:lnTo>
                  <a:lnTo>
                    <a:pt x="308" y="621"/>
                  </a:lnTo>
                  <a:lnTo>
                    <a:pt x="0" y="1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17"/>
            <p:cNvSpPr/>
            <p:nvPr/>
          </p:nvSpPr>
          <p:spPr bwMode="auto">
            <a:xfrm>
              <a:off x="5209" y="352"/>
              <a:ext cx="568" cy="878"/>
            </a:xfrm>
            <a:custGeom>
              <a:avLst/>
              <a:gdLst>
                <a:gd name="T0" fmla="*/ 260 w 568"/>
                <a:gd name="T1" fmla="*/ 0 h 878"/>
                <a:gd name="T2" fmla="*/ 568 w 568"/>
                <a:gd name="T3" fmla="*/ 606 h 878"/>
                <a:gd name="T4" fmla="*/ 445 w 568"/>
                <a:gd name="T5" fmla="*/ 523 h 878"/>
                <a:gd name="T6" fmla="*/ 443 w 568"/>
                <a:gd name="T7" fmla="*/ 878 h 878"/>
                <a:gd name="T8" fmla="*/ 85 w 568"/>
                <a:gd name="T9" fmla="*/ 606 h 878"/>
                <a:gd name="T10" fmla="*/ 88 w 568"/>
                <a:gd name="T11" fmla="*/ 281 h 878"/>
                <a:gd name="T12" fmla="*/ 0 w 568"/>
                <a:gd name="T13" fmla="*/ 222 h 878"/>
                <a:gd name="T14" fmla="*/ 260 w 568"/>
                <a:gd name="T15" fmla="*/ 0 h 8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878">
                  <a:moveTo>
                    <a:pt x="260" y="0"/>
                  </a:moveTo>
                  <a:lnTo>
                    <a:pt x="568" y="606"/>
                  </a:lnTo>
                  <a:lnTo>
                    <a:pt x="445" y="523"/>
                  </a:lnTo>
                  <a:lnTo>
                    <a:pt x="443" y="878"/>
                  </a:lnTo>
                  <a:lnTo>
                    <a:pt x="85" y="606"/>
                  </a:lnTo>
                  <a:lnTo>
                    <a:pt x="88" y="281"/>
                  </a:lnTo>
                  <a:lnTo>
                    <a:pt x="0" y="222"/>
                  </a:lnTo>
                  <a:lnTo>
                    <a:pt x="26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Freeform 18"/>
            <p:cNvSpPr/>
            <p:nvPr/>
          </p:nvSpPr>
          <p:spPr bwMode="auto">
            <a:xfrm>
              <a:off x="4949" y="1230"/>
              <a:ext cx="703" cy="2237"/>
            </a:xfrm>
            <a:custGeom>
              <a:avLst/>
              <a:gdLst>
                <a:gd name="T0" fmla="*/ 703 w 703"/>
                <a:gd name="T1" fmla="*/ 2104 h 2237"/>
                <a:gd name="T2" fmla="*/ 0 w 703"/>
                <a:gd name="T3" fmla="*/ 2237 h 2237"/>
                <a:gd name="T4" fmla="*/ 0 w 703"/>
                <a:gd name="T5" fmla="*/ 123 h 2237"/>
                <a:gd name="T6" fmla="*/ 703 w 703"/>
                <a:gd name="T7" fmla="*/ 0 h 2237"/>
                <a:gd name="T8" fmla="*/ 703 w 703"/>
                <a:gd name="T9" fmla="*/ 2104 h 2237"/>
              </a:gdLst>
              <a:ahLst/>
              <a:cxnLst>
                <a:cxn ang="0">
                  <a:pos x="T0" y="T1"/>
                </a:cxn>
                <a:cxn ang="0">
                  <a:pos x="T2" y="T3"/>
                </a:cxn>
                <a:cxn ang="0">
                  <a:pos x="T4" y="T5"/>
                </a:cxn>
                <a:cxn ang="0">
                  <a:pos x="T6" y="T7"/>
                </a:cxn>
                <a:cxn ang="0">
                  <a:pos x="T8" y="T9"/>
                </a:cxn>
              </a:cxnLst>
              <a:rect l="0" t="0" r="r" b="b"/>
              <a:pathLst>
                <a:path w="703" h="2237">
                  <a:moveTo>
                    <a:pt x="703" y="2104"/>
                  </a:moveTo>
                  <a:lnTo>
                    <a:pt x="0" y="2237"/>
                  </a:lnTo>
                  <a:lnTo>
                    <a:pt x="0" y="123"/>
                  </a:lnTo>
                  <a:lnTo>
                    <a:pt x="703" y="0"/>
                  </a:lnTo>
                  <a:lnTo>
                    <a:pt x="703" y="210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Freeform 19"/>
            <p:cNvSpPr/>
            <p:nvPr/>
          </p:nvSpPr>
          <p:spPr bwMode="auto">
            <a:xfrm>
              <a:off x="2161" y="3076"/>
              <a:ext cx="698" cy="911"/>
            </a:xfrm>
            <a:custGeom>
              <a:avLst/>
              <a:gdLst>
                <a:gd name="T0" fmla="*/ 698 w 698"/>
                <a:gd name="T1" fmla="*/ 781 h 911"/>
                <a:gd name="T2" fmla="*/ 0 w 698"/>
                <a:gd name="T3" fmla="*/ 911 h 911"/>
                <a:gd name="T4" fmla="*/ 0 w 698"/>
                <a:gd name="T5" fmla="*/ 123 h 911"/>
                <a:gd name="T6" fmla="*/ 698 w 698"/>
                <a:gd name="T7" fmla="*/ 0 h 911"/>
                <a:gd name="T8" fmla="*/ 698 w 698"/>
                <a:gd name="T9" fmla="*/ 781 h 911"/>
              </a:gdLst>
              <a:ahLst/>
              <a:cxnLst>
                <a:cxn ang="0">
                  <a:pos x="T0" y="T1"/>
                </a:cxn>
                <a:cxn ang="0">
                  <a:pos x="T2" y="T3"/>
                </a:cxn>
                <a:cxn ang="0">
                  <a:pos x="T4" y="T5"/>
                </a:cxn>
                <a:cxn ang="0">
                  <a:pos x="T6" y="T7"/>
                </a:cxn>
                <a:cxn ang="0">
                  <a:pos x="T8" y="T9"/>
                </a:cxn>
              </a:cxnLst>
              <a:rect l="0" t="0" r="r" b="b"/>
              <a:pathLst>
                <a:path w="698" h="911">
                  <a:moveTo>
                    <a:pt x="698" y="781"/>
                  </a:moveTo>
                  <a:lnTo>
                    <a:pt x="0" y="911"/>
                  </a:lnTo>
                  <a:lnTo>
                    <a:pt x="0" y="123"/>
                  </a:lnTo>
                  <a:lnTo>
                    <a:pt x="698" y="0"/>
                  </a:lnTo>
                  <a:lnTo>
                    <a:pt x="698" y="7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Freeform 20"/>
            <p:cNvSpPr/>
            <p:nvPr/>
          </p:nvSpPr>
          <p:spPr bwMode="auto">
            <a:xfrm>
              <a:off x="2859" y="2614"/>
              <a:ext cx="696" cy="1243"/>
            </a:xfrm>
            <a:custGeom>
              <a:avLst/>
              <a:gdLst>
                <a:gd name="T0" fmla="*/ 696 w 696"/>
                <a:gd name="T1" fmla="*/ 1113 h 1243"/>
                <a:gd name="T2" fmla="*/ 0 w 696"/>
                <a:gd name="T3" fmla="*/ 1243 h 1243"/>
                <a:gd name="T4" fmla="*/ 0 w 696"/>
                <a:gd name="T5" fmla="*/ 123 h 1243"/>
                <a:gd name="T6" fmla="*/ 696 w 696"/>
                <a:gd name="T7" fmla="*/ 0 h 1243"/>
                <a:gd name="T8" fmla="*/ 696 w 696"/>
                <a:gd name="T9" fmla="*/ 1113 h 1243"/>
              </a:gdLst>
              <a:ahLst/>
              <a:cxnLst>
                <a:cxn ang="0">
                  <a:pos x="T0" y="T1"/>
                </a:cxn>
                <a:cxn ang="0">
                  <a:pos x="T2" y="T3"/>
                </a:cxn>
                <a:cxn ang="0">
                  <a:pos x="T4" y="T5"/>
                </a:cxn>
                <a:cxn ang="0">
                  <a:pos x="T6" y="T7"/>
                </a:cxn>
                <a:cxn ang="0">
                  <a:pos x="T8" y="T9"/>
                </a:cxn>
              </a:cxnLst>
              <a:rect l="0" t="0" r="r" b="b"/>
              <a:pathLst>
                <a:path w="696" h="1243">
                  <a:moveTo>
                    <a:pt x="696" y="1113"/>
                  </a:moveTo>
                  <a:lnTo>
                    <a:pt x="0" y="1243"/>
                  </a:lnTo>
                  <a:lnTo>
                    <a:pt x="0" y="123"/>
                  </a:lnTo>
                  <a:lnTo>
                    <a:pt x="696" y="0"/>
                  </a:lnTo>
                  <a:lnTo>
                    <a:pt x="696" y="111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Freeform 21"/>
            <p:cNvSpPr/>
            <p:nvPr/>
          </p:nvSpPr>
          <p:spPr bwMode="auto">
            <a:xfrm>
              <a:off x="4248" y="1691"/>
              <a:ext cx="701" cy="1906"/>
            </a:xfrm>
            <a:custGeom>
              <a:avLst/>
              <a:gdLst>
                <a:gd name="T0" fmla="*/ 701 w 701"/>
                <a:gd name="T1" fmla="*/ 1776 h 1906"/>
                <a:gd name="T2" fmla="*/ 0 w 701"/>
                <a:gd name="T3" fmla="*/ 1906 h 1906"/>
                <a:gd name="T4" fmla="*/ 5 w 701"/>
                <a:gd name="T5" fmla="*/ 123 h 1906"/>
                <a:gd name="T6" fmla="*/ 701 w 701"/>
                <a:gd name="T7" fmla="*/ 0 h 1906"/>
                <a:gd name="T8" fmla="*/ 701 w 701"/>
                <a:gd name="T9" fmla="*/ 1776 h 1906"/>
              </a:gdLst>
              <a:ahLst/>
              <a:cxnLst>
                <a:cxn ang="0">
                  <a:pos x="T0" y="T1"/>
                </a:cxn>
                <a:cxn ang="0">
                  <a:pos x="T2" y="T3"/>
                </a:cxn>
                <a:cxn ang="0">
                  <a:pos x="T4" y="T5"/>
                </a:cxn>
                <a:cxn ang="0">
                  <a:pos x="T6" y="T7"/>
                </a:cxn>
                <a:cxn ang="0">
                  <a:pos x="T8" y="T9"/>
                </a:cxn>
              </a:cxnLst>
              <a:rect l="0" t="0" r="r" b="b"/>
              <a:pathLst>
                <a:path w="701" h="1906">
                  <a:moveTo>
                    <a:pt x="701" y="1776"/>
                  </a:moveTo>
                  <a:lnTo>
                    <a:pt x="0" y="1906"/>
                  </a:lnTo>
                  <a:lnTo>
                    <a:pt x="5" y="123"/>
                  </a:lnTo>
                  <a:lnTo>
                    <a:pt x="701" y="0"/>
                  </a:lnTo>
                  <a:lnTo>
                    <a:pt x="701" y="177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2" name="Group 21"/>
          <p:cNvGrpSpPr/>
          <p:nvPr/>
        </p:nvGrpSpPr>
        <p:grpSpPr>
          <a:xfrm>
            <a:off x="7735859" y="4384405"/>
            <a:ext cx="711967" cy="711967"/>
            <a:chOff x="2949550" y="4072061"/>
            <a:chExt cx="800454" cy="800454"/>
          </a:xfrm>
        </p:grpSpPr>
        <p:sp>
          <p:nvSpPr>
            <p:cNvPr id="23" name="Oval 22"/>
            <p:cNvSpPr/>
            <p:nvPr/>
          </p:nvSpPr>
          <p:spPr>
            <a:xfrm>
              <a:off x="2949550" y="4072061"/>
              <a:ext cx="800454" cy="800454"/>
            </a:xfrm>
            <a:prstGeom prst="ellipse">
              <a:avLst/>
            </a:prstGeom>
            <a:solidFill>
              <a:schemeClr val="bg1"/>
            </a:solidFill>
            <a:ln w="127000">
              <a:solidFill>
                <a:schemeClr val="accent2">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24" name="Group 23"/>
            <p:cNvGrpSpPr>
              <a:grpSpLocks noChangeAspect="1"/>
            </p:cNvGrpSpPr>
            <p:nvPr/>
          </p:nvGrpSpPr>
          <p:grpSpPr>
            <a:xfrm>
              <a:off x="3162663" y="4303858"/>
              <a:ext cx="442576" cy="421268"/>
              <a:chOff x="6719888" y="887413"/>
              <a:chExt cx="492125" cy="468312"/>
            </a:xfrm>
            <a:solidFill>
              <a:schemeClr val="accent2"/>
            </a:solidFill>
          </p:grpSpPr>
          <p:sp>
            <p:nvSpPr>
              <p:cNvPr id="25" name="Freeform 24"/>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25"/>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Freeform 26"/>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Freeform 27"/>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Freeform 28"/>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29"/>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31" name="Group 30"/>
          <p:cNvGrpSpPr/>
          <p:nvPr/>
        </p:nvGrpSpPr>
        <p:grpSpPr>
          <a:xfrm>
            <a:off x="10737578" y="2407852"/>
            <a:ext cx="711967" cy="711967"/>
            <a:chOff x="5188641" y="1882283"/>
            <a:chExt cx="800454" cy="800454"/>
          </a:xfrm>
        </p:grpSpPr>
        <p:sp>
          <p:nvSpPr>
            <p:cNvPr id="32" name="Oval 31"/>
            <p:cNvSpPr/>
            <p:nvPr/>
          </p:nvSpPr>
          <p:spPr>
            <a:xfrm>
              <a:off x="5188641" y="1882283"/>
              <a:ext cx="800454" cy="800454"/>
            </a:xfrm>
            <a:prstGeom prst="ellipse">
              <a:avLst/>
            </a:prstGeom>
            <a:solidFill>
              <a:schemeClr val="bg1"/>
            </a:solidFill>
            <a:ln w="127000">
              <a:solidFill>
                <a:schemeClr val="accent4">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3" name="Group 32"/>
            <p:cNvGrpSpPr>
              <a:grpSpLocks noChangeAspect="1"/>
            </p:cNvGrpSpPr>
            <p:nvPr/>
          </p:nvGrpSpPr>
          <p:grpSpPr>
            <a:xfrm rot="2700000">
              <a:off x="5446199" y="2033953"/>
              <a:ext cx="285340" cy="497116"/>
              <a:chOff x="4732338" y="4783138"/>
              <a:chExt cx="703263" cy="1225550"/>
            </a:xfrm>
            <a:solidFill>
              <a:schemeClr val="accent4"/>
            </a:solidFill>
          </p:grpSpPr>
          <p:sp>
            <p:nvSpPr>
              <p:cNvPr id="34" name="Freeform 33"/>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Freeform 34"/>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6" name="Freeform 35"/>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37" name="Group 36"/>
          <p:cNvGrpSpPr/>
          <p:nvPr/>
        </p:nvGrpSpPr>
        <p:grpSpPr>
          <a:xfrm>
            <a:off x="9741896" y="3152881"/>
            <a:ext cx="711967" cy="711967"/>
            <a:chOff x="4106926" y="2991753"/>
            <a:chExt cx="800454" cy="800454"/>
          </a:xfrm>
        </p:grpSpPr>
        <p:sp>
          <p:nvSpPr>
            <p:cNvPr id="38" name="Oval 37"/>
            <p:cNvSpPr/>
            <p:nvPr/>
          </p:nvSpPr>
          <p:spPr>
            <a:xfrm>
              <a:off x="4106926" y="2991753"/>
              <a:ext cx="800454" cy="800454"/>
            </a:xfrm>
            <a:prstGeom prst="ellipse">
              <a:avLst/>
            </a:prstGeom>
            <a:solidFill>
              <a:schemeClr val="bg1"/>
            </a:solidFill>
            <a:ln w="127000">
              <a:solidFill>
                <a:schemeClr val="accent3">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9" name="Group 38"/>
            <p:cNvGrpSpPr>
              <a:grpSpLocks noChangeAspect="1"/>
            </p:cNvGrpSpPr>
            <p:nvPr/>
          </p:nvGrpSpPr>
          <p:grpSpPr>
            <a:xfrm>
              <a:off x="4342106" y="3124350"/>
              <a:ext cx="353014" cy="563396"/>
              <a:chOff x="6513513" y="557213"/>
              <a:chExt cx="471488" cy="752475"/>
            </a:xfrm>
            <a:solidFill>
              <a:schemeClr val="accent3"/>
            </a:solidFill>
          </p:grpSpPr>
          <p:sp>
            <p:nvSpPr>
              <p:cNvPr id="40" name="Freeform 39"/>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Freeform 40"/>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42" name="Group 41"/>
          <p:cNvGrpSpPr/>
          <p:nvPr/>
        </p:nvGrpSpPr>
        <p:grpSpPr>
          <a:xfrm>
            <a:off x="6685122" y="5096028"/>
            <a:ext cx="711967" cy="711967"/>
            <a:chOff x="1822437" y="5038887"/>
            <a:chExt cx="800454" cy="800454"/>
          </a:xfrm>
        </p:grpSpPr>
        <p:sp>
          <p:nvSpPr>
            <p:cNvPr id="43" name="Oval 42"/>
            <p:cNvSpPr/>
            <p:nvPr/>
          </p:nvSpPr>
          <p:spPr>
            <a:xfrm>
              <a:off x="1822437" y="5038887"/>
              <a:ext cx="800454" cy="800454"/>
            </a:xfrm>
            <a:prstGeom prst="ellipse">
              <a:avLst/>
            </a:prstGeom>
            <a:solidFill>
              <a:schemeClr val="bg1"/>
            </a:solidFill>
            <a:ln w="127000">
              <a:solidFill>
                <a:schemeClr val="accent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Freeform 43"/>
            <p:cNvSpPr>
              <a:spLocks noEditPoints="1"/>
            </p:cNvSpPr>
            <p:nvPr/>
          </p:nvSpPr>
          <p:spPr bwMode="auto">
            <a:xfrm>
              <a:off x="1978992" y="5168657"/>
              <a:ext cx="515479" cy="456506"/>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 name="Group 1"/>
          <p:cNvGrpSpPr/>
          <p:nvPr/>
        </p:nvGrpSpPr>
        <p:grpSpPr>
          <a:xfrm>
            <a:off x="8717699" y="3799831"/>
            <a:ext cx="711967" cy="711967"/>
            <a:chOff x="5129290" y="2304597"/>
            <a:chExt cx="611704" cy="611704"/>
          </a:xfrm>
        </p:grpSpPr>
        <p:sp>
          <p:nvSpPr>
            <p:cNvPr id="47" name="Oval 46"/>
            <p:cNvSpPr/>
            <p:nvPr/>
          </p:nvSpPr>
          <p:spPr>
            <a:xfrm>
              <a:off x="5129290" y="2304597"/>
              <a:ext cx="611704" cy="611704"/>
            </a:xfrm>
            <a:prstGeom prst="ellipse">
              <a:avLst/>
            </a:prstGeom>
            <a:solidFill>
              <a:schemeClr val="bg1"/>
            </a:solidFill>
            <a:ln w="127000">
              <a:solidFill>
                <a:schemeClr val="accent5">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Freeform 44"/>
            <p:cNvSpPr>
              <a:spLocks noChangeAspect="1" noEditPoints="1"/>
            </p:cNvSpPr>
            <p:nvPr/>
          </p:nvSpPr>
          <p:spPr bwMode="auto">
            <a:xfrm rot="2700000">
              <a:off x="5316494" y="2428039"/>
              <a:ext cx="208040" cy="38304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5"/>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63" name="TextBox 62"/>
          <p:cNvSpPr txBox="1"/>
          <p:nvPr/>
        </p:nvSpPr>
        <p:spPr>
          <a:xfrm>
            <a:off x="714896" y="5189536"/>
            <a:ext cx="4305202" cy="72017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4" name="TextBox 63"/>
          <p:cNvSpPr txBox="1"/>
          <p:nvPr/>
        </p:nvSpPr>
        <p:spPr>
          <a:xfrm>
            <a:off x="714896" y="4176645"/>
            <a:ext cx="4305202" cy="72017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5" name="TextBox 64"/>
          <p:cNvSpPr txBox="1"/>
          <p:nvPr/>
        </p:nvSpPr>
        <p:spPr>
          <a:xfrm>
            <a:off x="714896" y="3163753"/>
            <a:ext cx="4305202" cy="7413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6" name="TextBox 65"/>
          <p:cNvSpPr txBox="1"/>
          <p:nvPr/>
        </p:nvSpPr>
        <p:spPr>
          <a:xfrm>
            <a:off x="714896" y="2150861"/>
            <a:ext cx="4305202" cy="74133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7" name="TextBox 66"/>
          <p:cNvSpPr txBox="1"/>
          <p:nvPr/>
        </p:nvSpPr>
        <p:spPr>
          <a:xfrm>
            <a:off x="714896" y="1137969"/>
            <a:ext cx="4305202" cy="720179"/>
          </a:xfrm>
          <a:prstGeom prst="rect">
            <a:avLst/>
          </a:prstGeom>
          <a:noFill/>
        </p:spPr>
        <p:txBody>
          <a:bodyPr wrap="square" lIns="109710" tIns="54855" rIns="109710" bIns="54855" rtlCol="0">
            <a:spAutoFit/>
          </a:bodyPr>
          <a:lstStyle/>
          <a:p>
            <a:pPr algn="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6" name="TextBox 55"/>
          <p:cNvSpPr txBox="1"/>
          <p:nvPr/>
        </p:nvSpPr>
        <p:spPr>
          <a:xfrm>
            <a:off x="5293187" y="1503720"/>
            <a:ext cx="4133414" cy="923312"/>
          </a:xfrm>
          <a:prstGeom prst="rect">
            <a:avLst/>
          </a:prstGeom>
          <a:noFill/>
        </p:spPr>
        <p:txBody>
          <a:bodyPr wrap="square" lIns="109710" tIns="54855" rIns="109710" bIns="54855" rtlCol="0">
            <a:spAutoFit/>
          </a:bodyPr>
          <a:lstStyle/>
          <a:p>
            <a:pPr algn="ctr">
              <a:lnSpc>
                <a:spcPct val="110000"/>
              </a:lnSpc>
            </a:pPr>
            <a:r>
              <a:rPr lang="en-US" sz="1200" dirty="0">
                <a:solidFill>
                  <a:schemeClr val="bg1">
                    <a:lumMod val="50000"/>
                  </a:schemeClr>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has two main statistical methodologies are used in data analysis which summarizes data from a sample using indexes Lorem Ipsum has two main data statistical this methodologies</a:t>
            </a:r>
            <a:endParaRPr lang="en-US" sz="1200" dirty="0">
              <a:solidFill>
                <a:schemeClr val="bg1">
                  <a:lumMod val="50000"/>
                </a:schemeClr>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7" name="TextBox 56"/>
          <p:cNvSpPr txBox="1"/>
          <p:nvPr/>
        </p:nvSpPr>
        <p:spPr>
          <a:xfrm>
            <a:off x="6098972" y="373235"/>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8" name="Group 57"/>
          <p:cNvGrpSpPr/>
          <p:nvPr/>
        </p:nvGrpSpPr>
        <p:grpSpPr>
          <a:xfrm>
            <a:off x="6928414" y="1356460"/>
            <a:ext cx="862961" cy="50044"/>
            <a:chOff x="5012716" y="1129776"/>
            <a:chExt cx="3148718" cy="103072"/>
          </a:xfrm>
        </p:grpSpPr>
        <p:sp>
          <p:nvSpPr>
            <p:cNvPr id="59" name="Rounded Rectangle 5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Rounded Rectangle 5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Rounded Rectangle 6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934909" y="2936894"/>
            <a:ext cx="8290558" cy="3921106"/>
            <a:chOff x="1377697" y="2936894"/>
            <a:chExt cx="8290558" cy="3921106"/>
          </a:xfrm>
        </p:grpSpPr>
        <p:cxnSp>
          <p:nvCxnSpPr>
            <p:cNvPr id="18" name="Straight Connector 17"/>
            <p:cNvCxnSpPr/>
            <p:nvPr/>
          </p:nvCxnSpPr>
          <p:spPr>
            <a:xfrm flipV="1">
              <a:off x="5520889" y="2936894"/>
              <a:ext cx="0" cy="789594"/>
            </a:xfrm>
            <a:prstGeom prst="line">
              <a:avLst/>
            </a:prstGeom>
            <a:ln w="22225">
              <a:solidFill>
                <a:schemeClr val="accent3"/>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126275" y="3560572"/>
              <a:ext cx="376656" cy="1210172"/>
            </a:xfrm>
            <a:prstGeom prst="line">
              <a:avLst/>
            </a:prstGeom>
            <a:ln w="22225">
              <a:solidFill>
                <a:schemeClr val="accent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79373" y="3560572"/>
              <a:ext cx="376656" cy="1210172"/>
            </a:xfrm>
            <a:prstGeom prst="line">
              <a:avLst/>
            </a:prstGeom>
            <a:ln w="22225">
              <a:solidFill>
                <a:schemeClr val="accent4"/>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377697" y="5122302"/>
              <a:ext cx="745691" cy="572186"/>
            </a:xfrm>
            <a:prstGeom prst="line">
              <a:avLst/>
            </a:prstGeom>
            <a:ln w="22225">
              <a:solidFill>
                <a:schemeClr val="accent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922564" y="5122302"/>
              <a:ext cx="745691" cy="572186"/>
            </a:xfrm>
            <a:prstGeom prst="line">
              <a:avLst/>
            </a:prstGeom>
            <a:ln w="22225">
              <a:solidFill>
                <a:schemeClr val="accent5"/>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Group 28735"/>
            <p:cNvGrpSpPr/>
            <p:nvPr/>
          </p:nvGrpSpPr>
          <p:grpSpPr>
            <a:xfrm>
              <a:off x="1575746" y="5511890"/>
              <a:ext cx="1219767" cy="1340263"/>
              <a:chOff x="0" y="0"/>
              <a:chExt cx="2284982" cy="2206104"/>
            </a:xfrm>
          </p:grpSpPr>
          <p:sp>
            <p:nvSpPr>
              <p:cNvPr id="45" name="Shape 28732"/>
              <p:cNvSpPr/>
              <p:nvPr/>
            </p:nvSpPr>
            <p:spPr>
              <a:xfrm>
                <a:off x="0" y="0"/>
                <a:ext cx="2284041" cy="2206105"/>
              </a:xfrm>
              <a:custGeom>
                <a:avLst/>
                <a:gdLst/>
                <a:ahLst/>
                <a:cxnLst>
                  <a:cxn ang="0">
                    <a:pos x="wd2" y="hd2"/>
                  </a:cxn>
                  <a:cxn ang="5400000">
                    <a:pos x="wd2" y="hd2"/>
                  </a:cxn>
                  <a:cxn ang="10800000">
                    <a:pos x="wd2" y="hd2"/>
                  </a:cxn>
                  <a:cxn ang="16200000">
                    <a:pos x="wd2" y="hd2"/>
                  </a:cxn>
                </a:cxnLst>
                <a:rect l="0" t="0" r="r" b="b"/>
                <a:pathLst>
                  <a:path w="21600" h="21600" extrusionOk="0">
                    <a:moveTo>
                      <a:pt x="5094" y="0"/>
                    </a:moveTo>
                    <a:lnTo>
                      <a:pt x="0" y="3038"/>
                    </a:lnTo>
                    <a:lnTo>
                      <a:pt x="0" y="21600"/>
                    </a:lnTo>
                    <a:lnTo>
                      <a:pt x="17886" y="21600"/>
                    </a:lnTo>
                    <a:lnTo>
                      <a:pt x="21600" y="21596"/>
                    </a:lnTo>
                    <a:lnTo>
                      <a:pt x="21600" y="0"/>
                    </a:lnTo>
                    <a:cubicBezTo>
                      <a:pt x="21600" y="0"/>
                      <a:pt x="5094" y="0"/>
                      <a:pt x="5094" y="0"/>
                    </a:cubicBezTo>
                    <a:close/>
                  </a:path>
                </a:pathLst>
              </a:custGeom>
              <a:gradFill>
                <a:gsLst>
                  <a:gs pos="0">
                    <a:schemeClr val="accent1"/>
                  </a:gs>
                  <a:gs pos="100000">
                    <a:schemeClr val="accent1">
                      <a:lumMod val="75000"/>
                    </a:schemeClr>
                  </a:gs>
                </a:gsLst>
                <a:lin ang="5400000" scaled="1"/>
              </a:gra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Shape 28733"/>
              <p:cNvSpPr/>
              <p:nvPr/>
            </p:nvSpPr>
            <p:spPr>
              <a:xfrm>
                <a:off x="1892300" y="0"/>
                <a:ext cx="392683" cy="22061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3038"/>
                    </a:lnTo>
                    <a:lnTo>
                      <a:pt x="21600" y="0"/>
                    </a:lnTo>
                    <a:lnTo>
                      <a:pt x="21600" y="21596"/>
                    </a:lnTo>
                    <a:lnTo>
                      <a:pt x="0" y="21600"/>
                    </a:lnTo>
                  </a:path>
                </a:pathLst>
              </a:custGeom>
              <a:solidFill>
                <a:srgbClr val="000000">
                  <a:alpha val="44596"/>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Shape 28734"/>
              <p:cNvSpPr/>
              <p:nvPr/>
            </p:nvSpPr>
            <p:spPr>
              <a:xfrm>
                <a:off x="0" y="0"/>
                <a:ext cx="2284041" cy="3103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094" y="0"/>
                    </a:lnTo>
                    <a:lnTo>
                      <a:pt x="0" y="21600"/>
                    </a:lnTo>
                    <a:lnTo>
                      <a:pt x="17886" y="21600"/>
                    </a:lnTo>
                    <a:cubicBezTo>
                      <a:pt x="17886" y="21600"/>
                      <a:pt x="21600" y="0"/>
                      <a:pt x="21600" y="0"/>
                    </a:cubicBezTo>
                    <a:close/>
                  </a:path>
                </a:pathLst>
              </a:custGeom>
              <a:solidFill>
                <a:srgbClr val="000000">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5" name="Group 28739"/>
            <p:cNvGrpSpPr/>
            <p:nvPr/>
          </p:nvGrpSpPr>
          <p:grpSpPr>
            <a:xfrm>
              <a:off x="8246770" y="5511890"/>
              <a:ext cx="1219263" cy="1340263"/>
              <a:chOff x="0" y="0"/>
              <a:chExt cx="2284040" cy="2206104"/>
            </a:xfrm>
          </p:grpSpPr>
          <p:sp>
            <p:nvSpPr>
              <p:cNvPr id="42" name="Shape 28736"/>
              <p:cNvSpPr/>
              <p:nvPr/>
            </p:nvSpPr>
            <p:spPr>
              <a:xfrm>
                <a:off x="0" y="0"/>
                <a:ext cx="2284041" cy="2206105"/>
              </a:xfrm>
              <a:custGeom>
                <a:avLst/>
                <a:gdLst/>
                <a:ahLst/>
                <a:cxnLst>
                  <a:cxn ang="0">
                    <a:pos x="wd2" y="hd2"/>
                  </a:cxn>
                  <a:cxn ang="5400000">
                    <a:pos x="wd2" y="hd2"/>
                  </a:cxn>
                  <a:cxn ang="10800000">
                    <a:pos x="wd2" y="hd2"/>
                  </a:cxn>
                  <a:cxn ang="16200000">
                    <a:pos x="wd2" y="hd2"/>
                  </a:cxn>
                </a:cxnLst>
                <a:rect l="0" t="0" r="r" b="b"/>
                <a:pathLst>
                  <a:path w="21600" h="21600" extrusionOk="0">
                    <a:moveTo>
                      <a:pt x="16506" y="0"/>
                    </a:moveTo>
                    <a:lnTo>
                      <a:pt x="21600" y="3038"/>
                    </a:lnTo>
                    <a:lnTo>
                      <a:pt x="21600" y="21600"/>
                    </a:lnTo>
                    <a:lnTo>
                      <a:pt x="3713" y="21600"/>
                    </a:lnTo>
                    <a:lnTo>
                      <a:pt x="0" y="21596"/>
                    </a:lnTo>
                    <a:lnTo>
                      <a:pt x="0" y="0"/>
                    </a:lnTo>
                    <a:cubicBezTo>
                      <a:pt x="0" y="0"/>
                      <a:pt x="16506" y="0"/>
                      <a:pt x="16506" y="0"/>
                    </a:cubicBezTo>
                    <a:close/>
                  </a:path>
                </a:pathLst>
              </a:custGeom>
              <a:gradFill>
                <a:gsLst>
                  <a:gs pos="0">
                    <a:schemeClr val="accent5"/>
                  </a:gs>
                  <a:gs pos="100000">
                    <a:schemeClr val="accent5">
                      <a:lumMod val="75000"/>
                    </a:schemeClr>
                  </a:gs>
                </a:gsLst>
                <a:lin ang="5400000" scaled="1"/>
              </a:gra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Shape 28737"/>
              <p:cNvSpPr/>
              <p:nvPr/>
            </p:nvSpPr>
            <p:spPr>
              <a:xfrm>
                <a:off x="0" y="0"/>
                <a:ext cx="392659" cy="22061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038"/>
                    </a:lnTo>
                    <a:lnTo>
                      <a:pt x="0" y="0"/>
                    </a:lnTo>
                    <a:lnTo>
                      <a:pt x="0" y="21596"/>
                    </a:lnTo>
                    <a:lnTo>
                      <a:pt x="21600" y="21600"/>
                    </a:lnTo>
                  </a:path>
                </a:pathLst>
              </a:custGeom>
              <a:solidFill>
                <a:srgbClr val="000000">
                  <a:alpha val="44596"/>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Shape 28738"/>
              <p:cNvSpPr/>
              <p:nvPr/>
            </p:nvSpPr>
            <p:spPr>
              <a:xfrm>
                <a:off x="0" y="0"/>
                <a:ext cx="2284041" cy="310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06" y="0"/>
                    </a:lnTo>
                    <a:lnTo>
                      <a:pt x="21600" y="21600"/>
                    </a:lnTo>
                    <a:lnTo>
                      <a:pt x="3713" y="21600"/>
                    </a:lnTo>
                    <a:cubicBezTo>
                      <a:pt x="3713" y="21600"/>
                      <a:pt x="0" y="0"/>
                      <a:pt x="0" y="0"/>
                    </a:cubicBezTo>
                    <a:close/>
                  </a:path>
                </a:pathLst>
              </a:custGeom>
              <a:solidFill>
                <a:srgbClr val="000000">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6" name="Group 28743"/>
            <p:cNvGrpSpPr/>
            <p:nvPr/>
          </p:nvGrpSpPr>
          <p:grpSpPr>
            <a:xfrm>
              <a:off x="6646809" y="4501151"/>
              <a:ext cx="1603305" cy="2351408"/>
              <a:chOff x="0" y="0"/>
              <a:chExt cx="3003463" cy="3870473"/>
            </a:xfrm>
          </p:grpSpPr>
          <p:sp>
            <p:nvSpPr>
              <p:cNvPr id="39" name="Shape 28740"/>
              <p:cNvSpPr/>
              <p:nvPr/>
            </p:nvSpPr>
            <p:spPr>
              <a:xfrm>
                <a:off x="0" y="0"/>
                <a:ext cx="3003464" cy="3870474"/>
              </a:xfrm>
              <a:custGeom>
                <a:avLst/>
                <a:gdLst/>
                <a:ahLst/>
                <a:cxnLst>
                  <a:cxn ang="0">
                    <a:pos x="wd2" y="hd2"/>
                  </a:cxn>
                  <a:cxn ang="5400000">
                    <a:pos x="wd2" y="hd2"/>
                  </a:cxn>
                  <a:cxn ang="10800000">
                    <a:pos x="wd2" y="hd2"/>
                  </a:cxn>
                  <a:cxn ang="16200000">
                    <a:pos x="wd2" y="hd2"/>
                  </a:cxn>
                </a:cxnLst>
                <a:rect l="0" t="0" r="r" b="b"/>
                <a:pathLst>
                  <a:path w="21600" h="21600" extrusionOk="0">
                    <a:moveTo>
                      <a:pt x="16060" y="0"/>
                    </a:moveTo>
                    <a:lnTo>
                      <a:pt x="0" y="0"/>
                    </a:lnTo>
                    <a:lnTo>
                      <a:pt x="0" y="21597"/>
                    </a:lnTo>
                    <a:lnTo>
                      <a:pt x="4039" y="21600"/>
                    </a:lnTo>
                    <a:lnTo>
                      <a:pt x="21600" y="21600"/>
                    </a:lnTo>
                    <a:lnTo>
                      <a:pt x="21600" y="2476"/>
                    </a:lnTo>
                    <a:cubicBezTo>
                      <a:pt x="21600" y="2476"/>
                      <a:pt x="16060" y="0"/>
                      <a:pt x="16060" y="0"/>
                    </a:cubicBezTo>
                    <a:close/>
                  </a:path>
                </a:pathLst>
              </a:custGeom>
              <a:gradFill>
                <a:gsLst>
                  <a:gs pos="0">
                    <a:schemeClr val="accent4"/>
                  </a:gs>
                  <a:gs pos="100000">
                    <a:schemeClr val="accent4">
                      <a:lumMod val="75000"/>
                    </a:schemeClr>
                  </a:gs>
                </a:gsLst>
                <a:lin ang="5400000" scaled="1"/>
              </a:gra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Shape 28741"/>
              <p:cNvSpPr/>
              <p:nvPr/>
            </p:nvSpPr>
            <p:spPr>
              <a:xfrm>
                <a:off x="0" y="0"/>
                <a:ext cx="561578" cy="38704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476"/>
                    </a:lnTo>
                    <a:lnTo>
                      <a:pt x="0" y="0"/>
                    </a:lnTo>
                    <a:lnTo>
                      <a:pt x="0" y="21597"/>
                    </a:lnTo>
                    <a:lnTo>
                      <a:pt x="21600" y="21600"/>
                    </a:lnTo>
                  </a:path>
                </a:pathLst>
              </a:custGeom>
              <a:solidFill>
                <a:srgbClr val="000000">
                  <a:alpha val="44596"/>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Shape 28742"/>
              <p:cNvSpPr/>
              <p:nvPr/>
            </p:nvSpPr>
            <p:spPr>
              <a:xfrm>
                <a:off x="0" y="0"/>
                <a:ext cx="3003464" cy="4437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060" y="0"/>
                    </a:lnTo>
                    <a:lnTo>
                      <a:pt x="21600" y="21600"/>
                    </a:lnTo>
                    <a:lnTo>
                      <a:pt x="4039" y="21600"/>
                    </a:lnTo>
                    <a:cubicBezTo>
                      <a:pt x="4039" y="21600"/>
                      <a:pt x="0" y="0"/>
                      <a:pt x="0" y="0"/>
                    </a:cubicBezTo>
                    <a:close/>
                  </a:path>
                </a:pathLst>
              </a:custGeom>
              <a:solidFill>
                <a:srgbClr val="000000">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7" name="Group 28747"/>
            <p:cNvGrpSpPr/>
            <p:nvPr/>
          </p:nvGrpSpPr>
          <p:grpSpPr>
            <a:xfrm>
              <a:off x="2789276" y="4501151"/>
              <a:ext cx="1603301" cy="2351408"/>
              <a:chOff x="0" y="0"/>
              <a:chExt cx="3003457" cy="3870473"/>
            </a:xfrm>
          </p:grpSpPr>
          <p:sp>
            <p:nvSpPr>
              <p:cNvPr id="36" name="Shape 28744"/>
              <p:cNvSpPr/>
              <p:nvPr/>
            </p:nvSpPr>
            <p:spPr>
              <a:xfrm>
                <a:off x="0" y="0"/>
                <a:ext cx="3003458" cy="3870474"/>
              </a:xfrm>
              <a:custGeom>
                <a:avLst/>
                <a:gdLst/>
                <a:ahLst/>
                <a:cxnLst>
                  <a:cxn ang="0">
                    <a:pos x="wd2" y="hd2"/>
                  </a:cxn>
                  <a:cxn ang="5400000">
                    <a:pos x="wd2" y="hd2"/>
                  </a:cxn>
                  <a:cxn ang="10800000">
                    <a:pos x="wd2" y="hd2"/>
                  </a:cxn>
                  <a:cxn ang="16200000">
                    <a:pos x="wd2" y="hd2"/>
                  </a:cxn>
                </a:cxnLst>
                <a:rect l="0" t="0" r="r" b="b"/>
                <a:pathLst>
                  <a:path w="21600" h="21600" extrusionOk="0">
                    <a:moveTo>
                      <a:pt x="5540" y="0"/>
                    </a:moveTo>
                    <a:lnTo>
                      <a:pt x="0" y="2476"/>
                    </a:lnTo>
                    <a:lnTo>
                      <a:pt x="0" y="21600"/>
                    </a:lnTo>
                    <a:lnTo>
                      <a:pt x="17561" y="21600"/>
                    </a:lnTo>
                    <a:lnTo>
                      <a:pt x="21600" y="21597"/>
                    </a:lnTo>
                    <a:lnTo>
                      <a:pt x="21600" y="0"/>
                    </a:lnTo>
                    <a:cubicBezTo>
                      <a:pt x="21600" y="0"/>
                      <a:pt x="5540" y="0"/>
                      <a:pt x="5540" y="0"/>
                    </a:cubicBezTo>
                    <a:close/>
                  </a:path>
                </a:pathLst>
              </a:custGeom>
              <a:gradFill>
                <a:gsLst>
                  <a:gs pos="0">
                    <a:schemeClr val="accent2"/>
                  </a:gs>
                  <a:gs pos="100000">
                    <a:schemeClr val="accent2">
                      <a:lumMod val="75000"/>
                    </a:schemeClr>
                  </a:gs>
                </a:gsLst>
                <a:lin ang="5400000" scaled="1"/>
              </a:gra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Shape 28745"/>
              <p:cNvSpPr/>
              <p:nvPr/>
            </p:nvSpPr>
            <p:spPr>
              <a:xfrm>
                <a:off x="2438400" y="0"/>
                <a:ext cx="561578" cy="38704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476"/>
                    </a:lnTo>
                    <a:lnTo>
                      <a:pt x="21600" y="0"/>
                    </a:lnTo>
                    <a:lnTo>
                      <a:pt x="21600" y="21597"/>
                    </a:lnTo>
                    <a:lnTo>
                      <a:pt x="0" y="21600"/>
                    </a:lnTo>
                  </a:path>
                </a:pathLst>
              </a:custGeom>
              <a:solidFill>
                <a:srgbClr val="000000">
                  <a:alpha val="44596"/>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Shape 28746"/>
              <p:cNvSpPr/>
              <p:nvPr/>
            </p:nvSpPr>
            <p:spPr>
              <a:xfrm>
                <a:off x="0" y="0"/>
                <a:ext cx="3003458" cy="4437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540" y="0"/>
                    </a:lnTo>
                    <a:lnTo>
                      <a:pt x="0" y="21600"/>
                    </a:lnTo>
                    <a:lnTo>
                      <a:pt x="17561" y="21600"/>
                    </a:lnTo>
                    <a:cubicBezTo>
                      <a:pt x="17561" y="21600"/>
                      <a:pt x="21600" y="0"/>
                      <a:pt x="21600" y="0"/>
                    </a:cubicBezTo>
                    <a:close/>
                  </a:path>
                </a:pathLst>
              </a:custGeom>
              <a:solidFill>
                <a:srgbClr val="000000">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8" name="Group 28750"/>
            <p:cNvGrpSpPr/>
            <p:nvPr/>
          </p:nvGrpSpPr>
          <p:grpSpPr>
            <a:xfrm>
              <a:off x="4389237" y="3428688"/>
              <a:ext cx="2279097" cy="3429312"/>
              <a:chOff x="0" y="0"/>
              <a:chExt cx="4269420" cy="5644728"/>
            </a:xfrm>
          </p:grpSpPr>
          <p:sp>
            <p:nvSpPr>
              <p:cNvPr id="34" name="Shape 28748"/>
              <p:cNvSpPr/>
              <p:nvPr/>
            </p:nvSpPr>
            <p:spPr>
              <a:xfrm>
                <a:off x="0" y="0"/>
                <a:ext cx="4269421" cy="5644729"/>
              </a:xfrm>
              <a:custGeom>
                <a:avLst/>
                <a:gdLst/>
                <a:ahLst/>
                <a:cxnLst>
                  <a:cxn ang="0">
                    <a:pos x="wd2" y="hd2"/>
                  </a:cxn>
                  <a:cxn ang="5400000">
                    <a:pos x="wd2" y="hd2"/>
                  </a:cxn>
                  <a:cxn ang="10800000">
                    <a:pos x="wd2" y="hd2"/>
                  </a:cxn>
                  <a:cxn ang="16200000">
                    <a:pos x="wd2" y="hd2"/>
                  </a:cxn>
                </a:cxnLst>
                <a:rect l="0" t="0" r="r" b="b"/>
                <a:pathLst>
                  <a:path w="21600" h="21600" extrusionOk="0">
                    <a:moveTo>
                      <a:pt x="18903" y="0"/>
                    </a:moveTo>
                    <a:lnTo>
                      <a:pt x="2697" y="0"/>
                    </a:lnTo>
                    <a:lnTo>
                      <a:pt x="0" y="1876"/>
                    </a:lnTo>
                    <a:lnTo>
                      <a:pt x="0" y="21600"/>
                    </a:lnTo>
                    <a:lnTo>
                      <a:pt x="21600" y="21600"/>
                    </a:lnTo>
                    <a:lnTo>
                      <a:pt x="21600" y="1876"/>
                    </a:lnTo>
                    <a:cubicBezTo>
                      <a:pt x="21600" y="1876"/>
                      <a:pt x="18903" y="0"/>
                      <a:pt x="18903" y="0"/>
                    </a:cubicBezTo>
                    <a:close/>
                  </a:path>
                </a:pathLst>
              </a:custGeom>
              <a:gradFill>
                <a:gsLst>
                  <a:gs pos="0">
                    <a:schemeClr val="accent3"/>
                  </a:gs>
                  <a:gs pos="100000">
                    <a:schemeClr val="accent3">
                      <a:lumMod val="75000"/>
                    </a:schemeClr>
                  </a:gs>
                </a:gsLst>
                <a:lin ang="5400000" scaled="1"/>
              </a:gra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Shape 28749"/>
              <p:cNvSpPr/>
              <p:nvPr/>
            </p:nvSpPr>
            <p:spPr>
              <a:xfrm>
                <a:off x="0" y="0"/>
                <a:ext cx="4269421" cy="490185"/>
              </a:xfrm>
              <a:custGeom>
                <a:avLst/>
                <a:gdLst/>
                <a:ahLst/>
                <a:cxnLst>
                  <a:cxn ang="0">
                    <a:pos x="wd2" y="hd2"/>
                  </a:cxn>
                  <a:cxn ang="5400000">
                    <a:pos x="wd2" y="hd2"/>
                  </a:cxn>
                  <a:cxn ang="10800000">
                    <a:pos x="wd2" y="hd2"/>
                  </a:cxn>
                  <a:cxn ang="16200000">
                    <a:pos x="wd2" y="hd2"/>
                  </a:cxn>
                </a:cxnLst>
                <a:rect l="0" t="0" r="r" b="b"/>
                <a:pathLst>
                  <a:path w="21600" h="21600" extrusionOk="0">
                    <a:moveTo>
                      <a:pt x="18903" y="0"/>
                    </a:moveTo>
                    <a:lnTo>
                      <a:pt x="2697" y="0"/>
                    </a:lnTo>
                    <a:lnTo>
                      <a:pt x="0" y="21600"/>
                    </a:lnTo>
                    <a:lnTo>
                      <a:pt x="21600" y="21600"/>
                    </a:lnTo>
                    <a:cubicBezTo>
                      <a:pt x="21600" y="21600"/>
                      <a:pt x="18903" y="0"/>
                      <a:pt x="18903" y="0"/>
                    </a:cubicBezTo>
                    <a:close/>
                  </a:path>
                </a:pathLst>
              </a:custGeom>
              <a:solidFill>
                <a:srgbClr val="000000">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49" name="Group 48"/>
          <p:cNvGrpSpPr/>
          <p:nvPr/>
        </p:nvGrpSpPr>
        <p:grpSpPr>
          <a:xfrm>
            <a:off x="2274845" y="2484563"/>
            <a:ext cx="3110009" cy="877914"/>
            <a:chOff x="7020203" y="4366813"/>
            <a:chExt cx="3110009" cy="877914"/>
          </a:xfrm>
        </p:grpSpPr>
        <p:sp>
          <p:nvSpPr>
            <p:cNvPr id="50" name="TextBox 49"/>
            <p:cNvSpPr txBox="1"/>
            <p:nvPr/>
          </p:nvSpPr>
          <p:spPr>
            <a:xfrm>
              <a:off x="7372601" y="4366813"/>
              <a:ext cx="2757611" cy="877914"/>
            </a:xfrm>
            <a:prstGeom prst="rect">
              <a:avLst/>
            </a:prstGeom>
            <a:noFill/>
          </p:spPr>
          <p:txBody>
            <a:bodyPr wrap="square" lIns="109710" tIns="54855" rIns="109710" bIns="54855" rtlCol="0">
              <a:spAutoFit/>
            </a:bodyPr>
            <a:lstStyle/>
            <a:p>
              <a:pP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51" name="Group 50"/>
            <p:cNvGrpSpPr>
              <a:grpSpLocks noChangeAspect="1"/>
            </p:cNvGrpSpPr>
            <p:nvPr/>
          </p:nvGrpSpPr>
          <p:grpSpPr>
            <a:xfrm>
              <a:off x="7020203" y="4507902"/>
              <a:ext cx="340354" cy="323968"/>
              <a:chOff x="6719888" y="887413"/>
              <a:chExt cx="492125" cy="468312"/>
            </a:xfrm>
            <a:solidFill>
              <a:schemeClr val="accent2"/>
            </a:solidFill>
          </p:grpSpPr>
          <p:sp>
            <p:nvSpPr>
              <p:cNvPr id="52" name="Freeform 51"/>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3" name="Freeform 52"/>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4" name="Freeform 53"/>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5" name="Freeform 54"/>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6" name="Freeform 55"/>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Freeform 56"/>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58" name="Group 57"/>
          <p:cNvGrpSpPr/>
          <p:nvPr/>
        </p:nvGrpSpPr>
        <p:grpSpPr>
          <a:xfrm>
            <a:off x="8039047" y="2503962"/>
            <a:ext cx="3011411" cy="1126444"/>
            <a:chOff x="3807583" y="2687913"/>
            <a:chExt cx="3011411" cy="1126444"/>
          </a:xfrm>
        </p:grpSpPr>
        <p:sp>
          <p:nvSpPr>
            <p:cNvPr id="59" name="TextBox 58"/>
            <p:cNvSpPr txBox="1"/>
            <p:nvPr/>
          </p:nvSpPr>
          <p:spPr>
            <a:xfrm>
              <a:off x="4224760" y="2687913"/>
              <a:ext cx="2594234" cy="1126444"/>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60" name="Group 59"/>
            <p:cNvGrpSpPr>
              <a:grpSpLocks noChangeAspect="1"/>
            </p:cNvGrpSpPr>
            <p:nvPr/>
          </p:nvGrpSpPr>
          <p:grpSpPr>
            <a:xfrm rot="2700000">
              <a:off x="3891692" y="2860535"/>
              <a:ext cx="226652" cy="394870"/>
              <a:chOff x="4732338" y="4783138"/>
              <a:chExt cx="703263" cy="1225550"/>
            </a:xfrm>
            <a:solidFill>
              <a:schemeClr val="accent4"/>
            </a:solidFill>
          </p:grpSpPr>
          <p:sp>
            <p:nvSpPr>
              <p:cNvPr id="61" name="Freeform 6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2" name="Freeform 6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3" name="Freeform 6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64" name="Group 63"/>
          <p:cNvGrpSpPr/>
          <p:nvPr/>
        </p:nvGrpSpPr>
        <p:grpSpPr>
          <a:xfrm>
            <a:off x="9224279" y="4100557"/>
            <a:ext cx="2852913" cy="1126444"/>
            <a:chOff x="1992787" y="1848463"/>
            <a:chExt cx="2852913" cy="1126444"/>
          </a:xfrm>
        </p:grpSpPr>
        <p:sp>
          <p:nvSpPr>
            <p:cNvPr id="65" name="TextBox 64"/>
            <p:cNvSpPr txBox="1"/>
            <p:nvPr/>
          </p:nvSpPr>
          <p:spPr>
            <a:xfrm>
              <a:off x="2269834" y="1848463"/>
              <a:ext cx="2575866" cy="1126444"/>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66" name="Group 65"/>
            <p:cNvGrpSpPr>
              <a:grpSpLocks noChangeAspect="1"/>
            </p:cNvGrpSpPr>
            <p:nvPr/>
          </p:nvGrpSpPr>
          <p:grpSpPr>
            <a:xfrm>
              <a:off x="1992787" y="1963513"/>
              <a:ext cx="248794" cy="397064"/>
              <a:chOff x="6513513" y="557213"/>
              <a:chExt cx="471488" cy="752475"/>
            </a:xfrm>
            <a:solidFill>
              <a:schemeClr val="accent5"/>
            </a:solidFill>
          </p:grpSpPr>
          <p:sp>
            <p:nvSpPr>
              <p:cNvPr id="67" name="Freeform 66"/>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Freeform 67"/>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69" name="Group 68"/>
          <p:cNvGrpSpPr/>
          <p:nvPr/>
        </p:nvGrpSpPr>
        <p:grpSpPr>
          <a:xfrm>
            <a:off x="872089" y="3779779"/>
            <a:ext cx="2852913" cy="1116313"/>
            <a:chOff x="8927991" y="5206264"/>
            <a:chExt cx="2852913" cy="1116313"/>
          </a:xfrm>
        </p:grpSpPr>
        <p:sp>
          <p:nvSpPr>
            <p:cNvPr id="70" name="TextBox 69"/>
            <p:cNvSpPr txBox="1"/>
            <p:nvPr/>
          </p:nvSpPr>
          <p:spPr>
            <a:xfrm>
              <a:off x="9251995" y="5206264"/>
              <a:ext cx="2528909" cy="1116313"/>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1" name="Freeform 70"/>
            <p:cNvSpPr>
              <a:spLocks noEditPoints="1"/>
            </p:cNvSpPr>
            <p:nvPr/>
          </p:nvSpPr>
          <p:spPr bwMode="auto">
            <a:xfrm>
              <a:off x="8927991" y="5329040"/>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72" name="Group 71"/>
          <p:cNvGrpSpPr/>
          <p:nvPr/>
        </p:nvGrpSpPr>
        <p:grpSpPr>
          <a:xfrm>
            <a:off x="4808823" y="1906896"/>
            <a:ext cx="3060178" cy="877914"/>
            <a:chOff x="5408937" y="3527363"/>
            <a:chExt cx="3060178" cy="877914"/>
          </a:xfrm>
        </p:grpSpPr>
        <p:sp>
          <p:nvSpPr>
            <p:cNvPr id="73" name="TextBox 72"/>
            <p:cNvSpPr txBox="1"/>
            <p:nvPr/>
          </p:nvSpPr>
          <p:spPr>
            <a:xfrm>
              <a:off x="5792851" y="3527363"/>
              <a:ext cx="2676264" cy="877914"/>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chemeClr val="bg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74" name="Freeform 73"/>
            <p:cNvSpPr>
              <a:spLocks noChangeAspect="1" noEditPoints="1"/>
            </p:cNvSpPr>
            <p:nvPr/>
          </p:nvSpPr>
          <p:spPr bwMode="auto">
            <a:xfrm rot="2700000">
              <a:off x="5494654" y="3633809"/>
              <a:ext cx="203800" cy="37523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3"/>
            </a:solidFill>
            <a:ln>
              <a:noFill/>
            </a:ln>
          </p:spPr>
          <p:txBody>
            <a:bodyPr vert="horz" wrap="square" lIns="91422" tIns="45711" rIns="91422" bIns="45711"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75" name="Title 1"/>
          <p:cNvSpPr txBox="1"/>
          <p:nvPr/>
        </p:nvSpPr>
        <p:spPr>
          <a:xfrm>
            <a:off x="5070415" y="4004577"/>
            <a:ext cx="2062588"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0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20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6" name="Title 1"/>
          <p:cNvSpPr txBox="1"/>
          <p:nvPr/>
        </p:nvSpPr>
        <p:spPr>
          <a:xfrm>
            <a:off x="7118957" y="4993901"/>
            <a:ext cx="2062588"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8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endParaRPr lang="en-IN" sz="18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lgn="ctr" defTabSz="456565">
              <a:buClr>
                <a:srgbClr val="0070C0"/>
              </a:buClr>
              <a:defRPr/>
            </a:pPr>
            <a:r>
              <a:rPr lang="en-IN" sz="20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20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7" name="Title 1"/>
          <p:cNvSpPr txBox="1"/>
          <p:nvPr/>
        </p:nvSpPr>
        <p:spPr>
          <a:xfrm>
            <a:off x="2985903" y="4993901"/>
            <a:ext cx="2062588"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8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endParaRPr lang="en-IN" sz="18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lgn="ctr" defTabSz="456565">
              <a:buClr>
                <a:srgbClr val="0070C0"/>
              </a:buClr>
              <a:defRPr/>
            </a:pPr>
            <a:r>
              <a:rPr lang="en-IN" sz="20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20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8" name="Title 1"/>
          <p:cNvSpPr txBox="1"/>
          <p:nvPr/>
        </p:nvSpPr>
        <p:spPr>
          <a:xfrm>
            <a:off x="8456224" y="5932393"/>
            <a:ext cx="2062588"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endPar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lgn="ctr" defTabSz="456565">
              <a:buClr>
                <a:srgbClr val="0070C0"/>
              </a:buClr>
              <a:defRPr/>
            </a:pP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9" name="Title 1"/>
          <p:cNvSpPr txBox="1"/>
          <p:nvPr/>
        </p:nvSpPr>
        <p:spPr>
          <a:xfrm>
            <a:off x="1657673" y="5932393"/>
            <a:ext cx="2062588" cy="572302"/>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endParaRPr lang="en-IN" sz="1400" b="1"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lgn="ctr" defTabSz="456565">
              <a:buClr>
                <a:srgbClr val="0070C0"/>
              </a:buClr>
              <a:defRPr/>
            </a:pPr>
            <a:r>
              <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1" name="TextBox 80"/>
          <p:cNvSpPr txBox="1"/>
          <p:nvPr/>
        </p:nvSpPr>
        <p:spPr>
          <a:xfrm>
            <a:off x="4835078" y="459195"/>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82" name="Group 81"/>
          <p:cNvGrpSpPr/>
          <p:nvPr/>
        </p:nvGrpSpPr>
        <p:grpSpPr>
          <a:xfrm>
            <a:off x="5664520" y="1442420"/>
            <a:ext cx="862961" cy="50044"/>
            <a:chOff x="5012716" y="1129776"/>
            <a:chExt cx="3148718" cy="103072"/>
          </a:xfrm>
        </p:grpSpPr>
        <p:sp>
          <p:nvSpPr>
            <p:cNvPr id="83" name="Rounded Rectangle 82"/>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4" name="Rounded Rectangle 83"/>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5" name="Rounded Rectangle 84"/>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358644"/>
            <a:ext cx="12192000" cy="3514346"/>
            <a:chOff x="1" y="5355771"/>
            <a:chExt cx="19477038" cy="5614258"/>
          </a:xfrm>
        </p:grpSpPr>
        <p:sp>
          <p:nvSpPr>
            <p:cNvPr id="5" name="Rectangle 4"/>
            <p:cNvSpPr/>
            <p:nvPr/>
          </p:nvSpPr>
          <p:spPr>
            <a:xfrm>
              <a:off x="1" y="10145486"/>
              <a:ext cx="19477038" cy="813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 name="Group 5"/>
            <p:cNvGrpSpPr/>
            <p:nvPr/>
          </p:nvGrpSpPr>
          <p:grpSpPr>
            <a:xfrm>
              <a:off x="1977417" y="5355771"/>
              <a:ext cx="12282968" cy="5614258"/>
              <a:chOff x="1977417" y="5355771"/>
              <a:chExt cx="12282968" cy="5614258"/>
            </a:xfrm>
          </p:grpSpPr>
          <p:sp>
            <p:nvSpPr>
              <p:cNvPr id="7" name="Shape 27079"/>
              <p:cNvSpPr/>
              <p:nvPr/>
            </p:nvSpPr>
            <p:spPr>
              <a:xfrm flipH="1">
                <a:off x="1977417" y="5355771"/>
                <a:ext cx="3134784" cy="5613178"/>
              </a:xfrm>
              <a:custGeom>
                <a:avLst/>
                <a:gdLst/>
                <a:ahLst/>
                <a:cxnLst>
                  <a:cxn ang="0">
                    <a:pos x="wd2" y="hd2"/>
                  </a:cxn>
                  <a:cxn ang="5400000">
                    <a:pos x="wd2" y="hd2"/>
                  </a:cxn>
                  <a:cxn ang="10800000">
                    <a:pos x="wd2" y="hd2"/>
                  </a:cxn>
                  <a:cxn ang="16200000">
                    <a:pos x="wd2" y="hd2"/>
                  </a:cxn>
                </a:cxnLst>
                <a:rect l="0" t="0" r="r" b="b"/>
                <a:pathLst>
                  <a:path w="21600" h="21600" extrusionOk="0">
                    <a:moveTo>
                      <a:pt x="21593" y="2637"/>
                    </a:moveTo>
                    <a:lnTo>
                      <a:pt x="7200" y="2637"/>
                    </a:lnTo>
                    <a:lnTo>
                      <a:pt x="7200" y="2638"/>
                    </a:lnTo>
                    <a:lnTo>
                      <a:pt x="7198" y="2637"/>
                    </a:lnTo>
                    <a:lnTo>
                      <a:pt x="21593" y="2637"/>
                    </a:lnTo>
                    <a:lnTo>
                      <a:pt x="14292" y="19"/>
                    </a:lnTo>
                    <a:lnTo>
                      <a:pt x="0" y="0"/>
                    </a:lnTo>
                    <a:lnTo>
                      <a:pt x="0" y="18388"/>
                    </a:lnTo>
                    <a:lnTo>
                      <a:pt x="7200" y="21600"/>
                    </a:lnTo>
                    <a:lnTo>
                      <a:pt x="7200" y="21599"/>
                    </a:lnTo>
                    <a:lnTo>
                      <a:pt x="21600" y="21599"/>
                    </a:lnTo>
                    <a:lnTo>
                      <a:pt x="21600" y="2637"/>
                    </a:lnTo>
                    <a:cubicBezTo>
                      <a:pt x="21600" y="2637"/>
                      <a:pt x="21593" y="2637"/>
                      <a:pt x="21593" y="2637"/>
                    </a:cubicBezTo>
                    <a:close/>
                  </a:path>
                </a:pathLst>
              </a:custGeom>
              <a:solidFill>
                <a:schemeClr val="accent1"/>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Shape 27080"/>
              <p:cNvSpPr/>
              <p:nvPr/>
            </p:nvSpPr>
            <p:spPr>
              <a:xfrm flipH="1">
                <a:off x="4067295" y="5355771"/>
                <a:ext cx="1044906" cy="56131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8388"/>
                    </a:lnTo>
                    <a:lnTo>
                      <a:pt x="0" y="0"/>
                    </a:lnTo>
                    <a:lnTo>
                      <a:pt x="21600" y="2638"/>
                    </a:lnTo>
                    <a:cubicBezTo>
                      <a:pt x="21600" y="2638"/>
                      <a:pt x="21600" y="21600"/>
                      <a:pt x="21600" y="21600"/>
                    </a:cubicBezTo>
                    <a:close/>
                  </a:path>
                </a:pathLst>
              </a:custGeom>
              <a:solidFill>
                <a:srgbClr val="FFFFFF">
                  <a:alpha val="2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Shape 27081"/>
              <p:cNvSpPr/>
              <p:nvPr/>
            </p:nvSpPr>
            <p:spPr>
              <a:xfrm flipH="1">
                <a:off x="4067295" y="6036322"/>
                <a:ext cx="1044906" cy="49267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41"/>
                    </a:lnTo>
                    <a:lnTo>
                      <a:pt x="0" y="0"/>
                    </a:lnTo>
                    <a:lnTo>
                      <a:pt x="21600" y="3659"/>
                    </a:lnTo>
                    <a:cubicBezTo>
                      <a:pt x="21600" y="3659"/>
                      <a:pt x="21600" y="21600"/>
                      <a:pt x="21600" y="21600"/>
                    </a:cubicBezTo>
                    <a:close/>
                  </a:path>
                </a:pathLst>
              </a:custGeom>
              <a:solidFill>
                <a:srgbClr val="000000">
                  <a:alpha val="3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Shape 27082"/>
              <p:cNvSpPr/>
              <p:nvPr/>
            </p:nvSpPr>
            <p:spPr>
              <a:xfrm flipH="1">
                <a:off x="1978490" y="5355771"/>
                <a:ext cx="3133711" cy="6853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8"/>
                    </a:lnTo>
                    <a:lnTo>
                      <a:pt x="0" y="0"/>
                    </a:lnTo>
                    <a:lnTo>
                      <a:pt x="14297" y="152"/>
                    </a:lnTo>
                    <a:cubicBezTo>
                      <a:pt x="14297" y="152"/>
                      <a:pt x="21600" y="21600"/>
                      <a:pt x="21600" y="21600"/>
                    </a:cubicBezTo>
                    <a:close/>
                  </a:path>
                </a:pathLst>
              </a:custGeom>
              <a:solidFill>
                <a:srgbClr val="000000">
                  <a:alpha val="3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Shape 27088"/>
              <p:cNvSpPr/>
              <p:nvPr/>
            </p:nvSpPr>
            <p:spPr>
              <a:xfrm flipH="1">
                <a:off x="4267722" y="6350423"/>
                <a:ext cx="3134797" cy="4614123"/>
              </a:xfrm>
              <a:custGeom>
                <a:avLst/>
                <a:gdLst/>
                <a:ahLst/>
                <a:cxnLst>
                  <a:cxn ang="0">
                    <a:pos x="wd2" y="hd2"/>
                  </a:cxn>
                  <a:cxn ang="5400000">
                    <a:pos x="wd2" y="hd2"/>
                  </a:cxn>
                  <a:cxn ang="10800000">
                    <a:pos x="wd2" y="hd2"/>
                  </a:cxn>
                  <a:cxn ang="16200000">
                    <a:pos x="wd2" y="hd2"/>
                  </a:cxn>
                </a:cxnLst>
                <a:rect l="0" t="0" r="r" b="b"/>
                <a:pathLst>
                  <a:path w="21600" h="21600" extrusionOk="0">
                    <a:moveTo>
                      <a:pt x="7200" y="3208"/>
                    </a:moveTo>
                    <a:lnTo>
                      <a:pt x="7200" y="3210"/>
                    </a:lnTo>
                    <a:lnTo>
                      <a:pt x="7198" y="3208"/>
                    </a:lnTo>
                    <a:lnTo>
                      <a:pt x="21600" y="3208"/>
                    </a:lnTo>
                    <a:lnTo>
                      <a:pt x="14292" y="23"/>
                    </a:lnTo>
                    <a:lnTo>
                      <a:pt x="0" y="0"/>
                    </a:lnTo>
                    <a:lnTo>
                      <a:pt x="0" y="17693"/>
                    </a:lnTo>
                    <a:lnTo>
                      <a:pt x="7200" y="21600"/>
                    </a:lnTo>
                    <a:lnTo>
                      <a:pt x="7200" y="21599"/>
                    </a:lnTo>
                    <a:lnTo>
                      <a:pt x="21600" y="21599"/>
                    </a:lnTo>
                    <a:lnTo>
                      <a:pt x="21600" y="3208"/>
                    </a:lnTo>
                    <a:cubicBezTo>
                      <a:pt x="21600" y="3208"/>
                      <a:pt x="7200" y="3208"/>
                      <a:pt x="7200" y="3208"/>
                    </a:cubicBezTo>
                    <a:close/>
                  </a:path>
                </a:pathLst>
              </a:custGeom>
              <a:solidFill>
                <a:schemeClr val="accent2"/>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Shape 27089"/>
              <p:cNvSpPr/>
              <p:nvPr/>
            </p:nvSpPr>
            <p:spPr>
              <a:xfrm flipH="1">
                <a:off x="6357586" y="6350423"/>
                <a:ext cx="1044933" cy="46140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693"/>
                    </a:lnTo>
                    <a:lnTo>
                      <a:pt x="0" y="0"/>
                    </a:lnTo>
                    <a:lnTo>
                      <a:pt x="21600" y="3209"/>
                    </a:lnTo>
                    <a:cubicBezTo>
                      <a:pt x="21600" y="3209"/>
                      <a:pt x="21600" y="21600"/>
                      <a:pt x="21600" y="21600"/>
                    </a:cubicBezTo>
                    <a:close/>
                  </a:path>
                </a:pathLst>
              </a:custGeom>
              <a:solidFill>
                <a:srgbClr val="FFFFFF">
                  <a:alpha val="2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Shape 27090"/>
              <p:cNvSpPr/>
              <p:nvPr/>
            </p:nvSpPr>
            <p:spPr>
              <a:xfrm flipH="1">
                <a:off x="6357586" y="6834661"/>
                <a:ext cx="1044933" cy="41333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238"/>
                    </a:lnTo>
                    <a:lnTo>
                      <a:pt x="0" y="0"/>
                    </a:lnTo>
                    <a:lnTo>
                      <a:pt x="21600" y="4362"/>
                    </a:lnTo>
                    <a:cubicBezTo>
                      <a:pt x="21600" y="4362"/>
                      <a:pt x="21600" y="21600"/>
                      <a:pt x="21600" y="21600"/>
                    </a:cubicBezTo>
                    <a:close/>
                  </a:path>
                </a:pathLst>
              </a:custGeom>
              <a:solidFill>
                <a:srgbClr val="000000">
                  <a:alpha val="3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Shape 27091"/>
              <p:cNvSpPr/>
              <p:nvPr/>
            </p:nvSpPr>
            <p:spPr>
              <a:xfrm flipH="1">
                <a:off x="4267773" y="6350423"/>
                <a:ext cx="3134746" cy="685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6" y="21596"/>
                    </a:lnTo>
                    <a:lnTo>
                      <a:pt x="0" y="0"/>
                    </a:lnTo>
                    <a:lnTo>
                      <a:pt x="14292" y="153"/>
                    </a:lnTo>
                    <a:cubicBezTo>
                      <a:pt x="14292" y="153"/>
                      <a:pt x="21600" y="21600"/>
                      <a:pt x="21600" y="21600"/>
                    </a:cubicBezTo>
                    <a:close/>
                  </a:path>
                </a:pathLst>
              </a:custGeom>
              <a:solidFill>
                <a:srgbClr val="000000">
                  <a:alpha val="3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Shape 27096"/>
              <p:cNvSpPr/>
              <p:nvPr/>
            </p:nvSpPr>
            <p:spPr>
              <a:xfrm flipH="1">
                <a:off x="6558051" y="7096412"/>
                <a:ext cx="3134786" cy="3866100"/>
              </a:xfrm>
              <a:custGeom>
                <a:avLst/>
                <a:gdLst/>
                <a:ahLst/>
                <a:cxnLst>
                  <a:cxn ang="0">
                    <a:pos x="wd2" y="hd2"/>
                  </a:cxn>
                  <a:cxn ang="5400000">
                    <a:pos x="wd2" y="hd2"/>
                  </a:cxn>
                  <a:cxn ang="10800000">
                    <a:pos x="wd2" y="hd2"/>
                  </a:cxn>
                  <a:cxn ang="16200000">
                    <a:pos x="wd2" y="hd2"/>
                  </a:cxn>
                </a:cxnLst>
                <a:rect l="0" t="0" r="r" b="b"/>
                <a:pathLst>
                  <a:path w="21600" h="21600" extrusionOk="0">
                    <a:moveTo>
                      <a:pt x="7200" y="3829"/>
                    </a:moveTo>
                    <a:lnTo>
                      <a:pt x="7200" y="3830"/>
                    </a:lnTo>
                    <a:lnTo>
                      <a:pt x="7198" y="3829"/>
                    </a:lnTo>
                    <a:lnTo>
                      <a:pt x="21593" y="3829"/>
                    </a:lnTo>
                    <a:lnTo>
                      <a:pt x="14292" y="27"/>
                    </a:lnTo>
                    <a:lnTo>
                      <a:pt x="0" y="0"/>
                    </a:lnTo>
                    <a:lnTo>
                      <a:pt x="0" y="16937"/>
                    </a:lnTo>
                    <a:lnTo>
                      <a:pt x="7200" y="21600"/>
                    </a:lnTo>
                    <a:lnTo>
                      <a:pt x="7200" y="21599"/>
                    </a:lnTo>
                    <a:lnTo>
                      <a:pt x="21600" y="21599"/>
                    </a:lnTo>
                    <a:lnTo>
                      <a:pt x="21600" y="3829"/>
                    </a:lnTo>
                    <a:cubicBezTo>
                      <a:pt x="21600" y="3829"/>
                      <a:pt x="7200" y="3829"/>
                      <a:pt x="7200" y="3829"/>
                    </a:cubicBezTo>
                    <a:close/>
                  </a:path>
                </a:pathLst>
              </a:custGeom>
              <a:solidFill>
                <a:schemeClr val="accent3"/>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Shape 27097"/>
              <p:cNvSpPr/>
              <p:nvPr/>
            </p:nvSpPr>
            <p:spPr>
              <a:xfrm flipH="1">
                <a:off x="8647911" y="7096412"/>
                <a:ext cx="1044926" cy="38660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937"/>
                    </a:lnTo>
                    <a:lnTo>
                      <a:pt x="0" y="0"/>
                    </a:lnTo>
                    <a:lnTo>
                      <a:pt x="21600" y="3830"/>
                    </a:lnTo>
                    <a:cubicBezTo>
                      <a:pt x="21600" y="3830"/>
                      <a:pt x="21600" y="21600"/>
                      <a:pt x="21600" y="21600"/>
                    </a:cubicBezTo>
                    <a:close/>
                  </a:path>
                </a:pathLst>
              </a:custGeom>
              <a:solidFill>
                <a:srgbClr val="FFFFFF">
                  <a:alpha val="2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Shape 27098"/>
              <p:cNvSpPr/>
              <p:nvPr/>
            </p:nvSpPr>
            <p:spPr>
              <a:xfrm flipH="1">
                <a:off x="8632771" y="7515212"/>
                <a:ext cx="1060066" cy="3449628"/>
              </a:xfrm>
              <a:custGeom>
                <a:avLst/>
                <a:gdLst/>
                <a:ahLst/>
                <a:cxnLst>
                  <a:cxn ang="0">
                    <a:pos x="wd2" y="hd2"/>
                  </a:cxn>
                  <a:cxn ang="5400000">
                    <a:pos x="wd2" y="hd2"/>
                  </a:cxn>
                  <a:cxn ang="10800000">
                    <a:pos x="wd2" y="hd2"/>
                  </a:cxn>
                  <a:cxn ang="16200000">
                    <a:pos x="wd2" y="hd2"/>
                  </a:cxn>
                </a:cxnLst>
                <a:rect l="0" t="0" r="r" b="b"/>
                <a:pathLst>
                  <a:path w="21600" h="21600" extrusionOk="0">
                    <a:moveTo>
                      <a:pt x="21291" y="21600"/>
                    </a:moveTo>
                    <a:lnTo>
                      <a:pt x="0" y="16373"/>
                    </a:lnTo>
                    <a:lnTo>
                      <a:pt x="308" y="0"/>
                    </a:lnTo>
                    <a:lnTo>
                      <a:pt x="21600" y="5226"/>
                    </a:lnTo>
                    <a:cubicBezTo>
                      <a:pt x="21600" y="5226"/>
                      <a:pt x="21291" y="21600"/>
                      <a:pt x="21291" y="21600"/>
                    </a:cubicBezTo>
                    <a:close/>
                  </a:path>
                </a:pathLst>
              </a:custGeom>
              <a:solidFill>
                <a:srgbClr val="000000">
                  <a:alpha val="3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Shape 27099"/>
              <p:cNvSpPr/>
              <p:nvPr/>
            </p:nvSpPr>
            <p:spPr>
              <a:xfrm flipH="1">
                <a:off x="6559131" y="7096412"/>
                <a:ext cx="3133706" cy="685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8"/>
                    </a:lnTo>
                    <a:lnTo>
                      <a:pt x="0" y="0"/>
                    </a:lnTo>
                    <a:lnTo>
                      <a:pt x="14296" y="153"/>
                    </a:lnTo>
                    <a:cubicBezTo>
                      <a:pt x="14296" y="153"/>
                      <a:pt x="21600" y="21600"/>
                      <a:pt x="21600" y="21600"/>
                    </a:cubicBezTo>
                    <a:close/>
                  </a:path>
                </a:pathLst>
              </a:custGeom>
              <a:solidFill>
                <a:srgbClr val="000000">
                  <a:alpha val="3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Shape 27104"/>
              <p:cNvSpPr/>
              <p:nvPr/>
            </p:nvSpPr>
            <p:spPr>
              <a:xfrm flipH="1">
                <a:off x="8835320" y="7763876"/>
                <a:ext cx="3134747" cy="3197578"/>
              </a:xfrm>
              <a:custGeom>
                <a:avLst/>
                <a:gdLst/>
                <a:ahLst/>
                <a:cxnLst>
                  <a:cxn ang="0">
                    <a:pos x="wd2" y="hd2"/>
                  </a:cxn>
                  <a:cxn ang="5400000">
                    <a:pos x="wd2" y="hd2"/>
                  </a:cxn>
                  <a:cxn ang="10800000">
                    <a:pos x="wd2" y="hd2"/>
                  </a:cxn>
                  <a:cxn ang="16200000">
                    <a:pos x="wd2" y="hd2"/>
                  </a:cxn>
                </a:cxnLst>
                <a:rect l="0" t="0" r="r" b="b"/>
                <a:pathLst>
                  <a:path w="21600" h="21600" extrusionOk="0">
                    <a:moveTo>
                      <a:pt x="7200" y="4630"/>
                    </a:moveTo>
                    <a:lnTo>
                      <a:pt x="7200" y="4631"/>
                    </a:lnTo>
                    <a:lnTo>
                      <a:pt x="7198" y="4629"/>
                    </a:lnTo>
                    <a:lnTo>
                      <a:pt x="21593" y="4630"/>
                    </a:lnTo>
                    <a:lnTo>
                      <a:pt x="14292" y="33"/>
                    </a:lnTo>
                    <a:lnTo>
                      <a:pt x="0" y="0"/>
                    </a:lnTo>
                    <a:lnTo>
                      <a:pt x="0" y="15961"/>
                    </a:lnTo>
                    <a:lnTo>
                      <a:pt x="7200" y="21600"/>
                    </a:lnTo>
                    <a:lnTo>
                      <a:pt x="7200" y="21599"/>
                    </a:lnTo>
                    <a:lnTo>
                      <a:pt x="21600" y="21599"/>
                    </a:lnTo>
                    <a:lnTo>
                      <a:pt x="21600" y="4630"/>
                    </a:lnTo>
                    <a:cubicBezTo>
                      <a:pt x="21600" y="4630"/>
                      <a:pt x="7200" y="4630"/>
                      <a:pt x="7200" y="4630"/>
                    </a:cubicBezTo>
                    <a:close/>
                  </a:path>
                </a:pathLst>
              </a:custGeom>
              <a:solidFill>
                <a:schemeClr val="accent4"/>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Shape 27105"/>
              <p:cNvSpPr/>
              <p:nvPr/>
            </p:nvSpPr>
            <p:spPr>
              <a:xfrm flipH="1">
                <a:off x="10925198" y="7763876"/>
                <a:ext cx="1044869" cy="31975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962"/>
                    </a:lnTo>
                    <a:lnTo>
                      <a:pt x="0" y="0"/>
                    </a:lnTo>
                    <a:lnTo>
                      <a:pt x="21600" y="4631"/>
                    </a:lnTo>
                    <a:cubicBezTo>
                      <a:pt x="21600" y="4631"/>
                      <a:pt x="21600" y="21600"/>
                      <a:pt x="21600" y="21600"/>
                    </a:cubicBezTo>
                    <a:close/>
                  </a:path>
                </a:pathLst>
              </a:custGeom>
              <a:solidFill>
                <a:srgbClr val="FFFFFF">
                  <a:alpha val="2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Shape 27106"/>
              <p:cNvSpPr/>
              <p:nvPr/>
            </p:nvSpPr>
            <p:spPr>
              <a:xfrm flipH="1">
                <a:off x="10925198" y="8208853"/>
                <a:ext cx="1044869" cy="27503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045"/>
                    </a:lnTo>
                    <a:lnTo>
                      <a:pt x="0" y="0"/>
                    </a:lnTo>
                    <a:lnTo>
                      <a:pt x="21600" y="6555"/>
                    </a:lnTo>
                    <a:cubicBezTo>
                      <a:pt x="21600" y="6555"/>
                      <a:pt x="21600" y="21600"/>
                      <a:pt x="21600" y="21600"/>
                    </a:cubicBezTo>
                    <a:close/>
                  </a:path>
                </a:pathLst>
              </a:custGeom>
              <a:solidFill>
                <a:srgbClr val="000000">
                  <a:alpha val="3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Shape 27107"/>
              <p:cNvSpPr/>
              <p:nvPr/>
            </p:nvSpPr>
            <p:spPr>
              <a:xfrm flipH="1">
                <a:off x="8836406" y="7763876"/>
                <a:ext cx="3133661" cy="6853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8" y="21598"/>
                    </a:lnTo>
                    <a:lnTo>
                      <a:pt x="0" y="0"/>
                    </a:lnTo>
                    <a:lnTo>
                      <a:pt x="14296" y="154"/>
                    </a:lnTo>
                    <a:cubicBezTo>
                      <a:pt x="14296" y="154"/>
                      <a:pt x="21600" y="21600"/>
                      <a:pt x="21600" y="21600"/>
                    </a:cubicBezTo>
                    <a:close/>
                  </a:path>
                </a:pathLst>
              </a:custGeom>
              <a:solidFill>
                <a:srgbClr val="000000">
                  <a:alpha val="3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Shape 27112"/>
              <p:cNvSpPr/>
              <p:nvPr/>
            </p:nvSpPr>
            <p:spPr>
              <a:xfrm flipH="1">
                <a:off x="11125689" y="8444428"/>
                <a:ext cx="3134696" cy="2525564"/>
              </a:xfrm>
              <a:custGeom>
                <a:avLst/>
                <a:gdLst/>
                <a:ahLst/>
                <a:cxnLst>
                  <a:cxn ang="0">
                    <a:pos x="wd2" y="hd2"/>
                  </a:cxn>
                  <a:cxn ang="5400000">
                    <a:pos x="wd2" y="hd2"/>
                  </a:cxn>
                  <a:cxn ang="10800000">
                    <a:pos x="wd2" y="hd2"/>
                  </a:cxn>
                  <a:cxn ang="16200000">
                    <a:pos x="wd2" y="hd2"/>
                  </a:cxn>
                </a:cxnLst>
                <a:rect l="0" t="0" r="r" b="b"/>
                <a:pathLst>
                  <a:path w="21600" h="21600" extrusionOk="0">
                    <a:moveTo>
                      <a:pt x="7200" y="5861"/>
                    </a:moveTo>
                    <a:lnTo>
                      <a:pt x="7200" y="5863"/>
                    </a:lnTo>
                    <a:lnTo>
                      <a:pt x="7197" y="5861"/>
                    </a:lnTo>
                    <a:lnTo>
                      <a:pt x="21592" y="5861"/>
                    </a:lnTo>
                    <a:lnTo>
                      <a:pt x="14292" y="41"/>
                    </a:lnTo>
                    <a:lnTo>
                      <a:pt x="0" y="0"/>
                    </a:lnTo>
                    <a:lnTo>
                      <a:pt x="0" y="14461"/>
                    </a:lnTo>
                    <a:lnTo>
                      <a:pt x="7200" y="21600"/>
                    </a:lnTo>
                    <a:lnTo>
                      <a:pt x="7200" y="21598"/>
                    </a:lnTo>
                    <a:lnTo>
                      <a:pt x="21600" y="21598"/>
                    </a:lnTo>
                    <a:lnTo>
                      <a:pt x="21600" y="5861"/>
                    </a:lnTo>
                    <a:cubicBezTo>
                      <a:pt x="21600" y="5861"/>
                      <a:pt x="7200" y="5861"/>
                      <a:pt x="7200" y="5861"/>
                    </a:cubicBezTo>
                    <a:close/>
                  </a:path>
                </a:pathLst>
              </a:custGeom>
              <a:solidFill>
                <a:schemeClr val="accent5"/>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Shape 27113"/>
              <p:cNvSpPr/>
              <p:nvPr/>
            </p:nvSpPr>
            <p:spPr>
              <a:xfrm flipH="1">
                <a:off x="13215478" y="8444428"/>
                <a:ext cx="1044907" cy="2525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4462"/>
                    </a:lnTo>
                    <a:lnTo>
                      <a:pt x="0" y="0"/>
                    </a:lnTo>
                    <a:lnTo>
                      <a:pt x="21600" y="5863"/>
                    </a:lnTo>
                    <a:cubicBezTo>
                      <a:pt x="21600" y="5863"/>
                      <a:pt x="21600" y="21600"/>
                      <a:pt x="21600" y="21600"/>
                    </a:cubicBezTo>
                    <a:close/>
                  </a:path>
                </a:pathLst>
              </a:custGeom>
              <a:solidFill>
                <a:srgbClr val="FFFFFF">
                  <a:alpha val="25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Shape 27115"/>
              <p:cNvSpPr/>
              <p:nvPr/>
            </p:nvSpPr>
            <p:spPr>
              <a:xfrm flipH="1">
                <a:off x="11126761" y="8444428"/>
                <a:ext cx="3133624" cy="6853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8" y="21597"/>
                    </a:lnTo>
                    <a:lnTo>
                      <a:pt x="0" y="0"/>
                    </a:lnTo>
                    <a:lnTo>
                      <a:pt x="14296" y="155"/>
                    </a:lnTo>
                    <a:cubicBezTo>
                      <a:pt x="14296" y="155"/>
                      <a:pt x="21600" y="21600"/>
                      <a:pt x="21600" y="21600"/>
                    </a:cubicBezTo>
                    <a:close/>
                  </a:path>
                </a:pathLst>
              </a:custGeom>
              <a:solidFill>
                <a:srgbClr val="000000">
                  <a:alpha val="3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6" name="Group 25"/>
          <p:cNvGrpSpPr/>
          <p:nvPr/>
        </p:nvGrpSpPr>
        <p:grpSpPr>
          <a:xfrm>
            <a:off x="3401742" y="2416544"/>
            <a:ext cx="3110009" cy="754034"/>
            <a:chOff x="7020203" y="4366813"/>
            <a:chExt cx="3110009" cy="754034"/>
          </a:xfrm>
        </p:grpSpPr>
        <p:sp>
          <p:nvSpPr>
            <p:cNvPr id="27" name="TextBox 26"/>
            <p:cNvSpPr txBox="1"/>
            <p:nvPr/>
          </p:nvSpPr>
          <p:spPr>
            <a:xfrm>
              <a:off x="7372601" y="4366813"/>
              <a:ext cx="2757611"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28" name="Group 27"/>
            <p:cNvGrpSpPr>
              <a:grpSpLocks noChangeAspect="1"/>
            </p:cNvGrpSpPr>
            <p:nvPr/>
          </p:nvGrpSpPr>
          <p:grpSpPr>
            <a:xfrm>
              <a:off x="7020203" y="4507902"/>
              <a:ext cx="340354" cy="323968"/>
              <a:chOff x="6719888" y="887413"/>
              <a:chExt cx="492125" cy="468312"/>
            </a:xfrm>
            <a:solidFill>
              <a:schemeClr val="accent2"/>
            </a:solidFill>
          </p:grpSpPr>
          <p:sp>
            <p:nvSpPr>
              <p:cNvPr id="29" name="Freeform 28"/>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0" name="Freeform 29"/>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1" name="Freeform 30"/>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2" name="Freeform 31"/>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3" name="Freeform 32"/>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4" name="Freeform 33"/>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grpSp>
      <p:grpSp>
        <p:nvGrpSpPr>
          <p:cNvPr id="35" name="Group 34"/>
          <p:cNvGrpSpPr/>
          <p:nvPr/>
        </p:nvGrpSpPr>
        <p:grpSpPr>
          <a:xfrm>
            <a:off x="7171995" y="4117449"/>
            <a:ext cx="3011411" cy="754034"/>
            <a:chOff x="3807583" y="2687913"/>
            <a:chExt cx="3011411" cy="754034"/>
          </a:xfrm>
        </p:grpSpPr>
        <p:sp>
          <p:nvSpPr>
            <p:cNvPr id="36" name="TextBox 35"/>
            <p:cNvSpPr txBox="1"/>
            <p:nvPr/>
          </p:nvSpPr>
          <p:spPr>
            <a:xfrm>
              <a:off x="4224760" y="2687913"/>
              <a:ext cx="2594234"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7" name="Group 36"/>
            <p:cNvGrpSpPr>
              <a:grpSpLocks noChangeAspect="1"/>
            </p:cNvGrpSpPr>
            <p:nvPr/>
          </p:nvGrpSpPr>
          <p:grpSpPr>
            <a:xfrm rot="2700000">
              <a:off x="3891692" y="2860535"/>
              <a:ext cx="226652" cy="394870"/>
              <a:chOff x="4732338" y="4783138"/>
              <a:chExt cx="703263" cy="1225550"/>
            </a:xfrm>
            <a:solidFill>
              <a:schemeClr val="accent4"/>
            </a:solidFill>
          </p:grpSpPr>
          <p:sp>
            <p:nvSpPr>
              <p:cNvPr id="38" name="Freeform 37"/>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9" name="Freeform 38"/>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0" name="Freeform 39"/>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grpSp>
      <p:grpSp>
        <p:nvGrpSpPr>
          <p:cNvPr id="41" name="Group 40"/>
          <p:cNvGrpSpPr/>
          <p:nvPr/>
        </p:nvGrpSpPr>
        <p:grpSpPr>
          <a:xfrm>
            <a:off x="9132814" y="5162578"/>
            <a:ext cx="2852913" cy="720179"/>
            <a:chOff x="1992787" y="1848463"/>
            <a:chExt cx="2852913" cy="720179"/>
          </a:xfrm>
        </p:grpSpPr>
        <p:sp>
          <p:nvSpPr>
            <p:cNvPr id="42" name="TextBox 41"/>
            <p:cNvSpPr txBox="1"/>
            <p:nvPr/>
          </p:nvSpPr>
          <p:spPr>
            <a:xfrm>
              <a:off x="2269834" y="1848463"/>
              <a:ext cx="2575866" cy="720179"/>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a:t>
              </a:r>
              <a:endParaRPr lang="en-US" sz="10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43" name="Group 42"/>
            <p:cNvGrpSpPr>
              <a:grpSpLocks noChangeAspect="1"/>
            </p:cNvGrpSpPr>
            <p:nvPr/>
          </p:nvGrpSpPr>
          <p:grpSpPr>
            <a:xfrm>
              <a:off x="1992787" y="1963513"/>
              <a:ext cx="248794" cy="397064"/>
              <a:chOff x="6513513" y="557213"/>
              <a:chExt cx="471488" cy="752475"/>
            </a:xfrm>
            <a:solidFill>
              <a:schemeClr val="accent5"/>
            </a:solidFill>
          </p:grpSpPr>
          <p:sp>
            <p:nvSpPr>
              <p:cNvPr id="44" name="Freeform 43"/>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5" name="Freeform 44"/>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grpSp>
      <p:grpSp>
        <p:nvGrpSpPr>
          <p:cNvPr id="46" name="Group 45"/>
          <p:cNvGrpSpPr/>
          <p:nvPr/>
        </p:nvGrpSpPr>
        <p:grpSpPr>
          <a:xfrm>
            <a:off x="1252892" y="1733596"/>
            <a:ext cx="2852913" cy="754034"/>
            <a:chOff x="8927991" y="5206264"/>
            <a:chExt cx="2852913" cy="754034"/>
          </a:xfrm>
        </p:grpSpPr>
        <p:sp>
          <p:nvSpPr>
            <p:cNvPr id="47" name="TextBox 46"/>
            <p:cNvSpPr txBox="1"/>
            <p:nvPr/>
          </p:nvSpPr>
          <p:spPr>
            <a:xfrm>
              <a:off x="9251995" y="5206264"/>
              <a:ext cx="2528909"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8" name="Freeform 47"/>
            <p:cNvSpPr>
              <a:spLocks noEditPoints="1"/>
            </p:cNvSpPr>
            <p:nvPr/>
          </p:nvSpPr>
          <p:spPr bwMode="auto">
            <a:xfrm>
              <a:off x="8927991" y="5329040"/>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grpSp>
        <p:nvGrpSpPr>
          <p:cNvPr id="49" name="Group 48"/>
          <p:cNvGrpSpPr/>
          <p:nvPr/>
        </p:nvGrpSpPr>
        <p:grpSpPr>
          <a:xfrm>
            <a:off x="4981662" y="3222325"/>
            <a:ext cx="3060178" cy="754034"/>
            <a:chOff x="5408937" y="3527363"/>
            <a:chExt cx="3060178" cy="754034"/>
          </a:xfrm>
        </p:grpSpPr>
        <p:sp>
          <p:nvSpPr>
            <p:cNvPr id="50" name="TextBox 49"/>
            <p:cNvSpPr txBox="1"/>
            <p:nvPr/>
          </p:nvSpPr>
          <p:spPr>
            <a:xfrm>
              <a:off x="5792851" y="3527363"/>
              <a:ext cx="2676264"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51" name="Freeform 50"/>
            <p:cNvSpPr>
              <a:spLocks noChangeAspect="1" noEditPoints="1"/>
            </p:cNvSpPr>
            <p:nvPr/>
          </p:nvSpPr>
          <p:spPr bwMode="auto">
            <a:xfrm rot="2700000">
              <a:off x="5494654" y="3633809"/>
              <a:ext cx="203800" cy="37523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3"/>
            </a:solidFill>
            <a:ln>
              <a:noFill/>
            </a:ln>
          </p:spPr>
          <p:txBody>
            <a:bodyPr vert="horz" wrap="square" lIns="91422" tIns="45711" rIns="91422" bIns="45711"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sp>
        <p:nvSpPr>
          <p:cNvPr id="56" name="TextBox 55"/>
          <p:cNvSpPr txBox="1"/>
          <p:nvPr/>
        </p:nvSpPr>
        <p:spPr>
          <a:xfrm>
            <a:off x="7666575" y="2125339"/>
            <a:ext cx="4133414" cy="923312"/>
          </a:xfrm>
          <a:prstGeom prst="rect">
            <a:avLst/>
          </a:prstGeom>
          <a:noFill/>
        </p:spPr>
        <p:txBody>
          <a:bodyPr wrap="square" lIns="109710" tIns="54855" rIns="109710" bIns="54855" rtlCol="0">
            <a:spAutoFit/>
          </a:bodyPr>
          <a:lstStyle/>
          <a:p>
            <a:pPr algn="r">
              <a:lnSpc>
                <a:spcPct val="110000"/>
              </a:lnSpc>
            </a:pPr>
            <a:r>
              <a:rPr lang="en-US" sz="1200" dirty="0">
                <a:solidFill>
                  <a:schemeClr val="bg1">
                    <a:lumMod val="50000"/>
                  </a:schemeClr>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has two main statistical methodologies are used in data analysis which summarizes data from a sample using indexes Lorem Ipsum has two main data statistical this methodologies</a:t>
            </a:r>
            <a:endParaRPr lang="en-US" sz="1200" dirty="0">
              <a:solidFill>
                <a:schemeClr val="bg1">
                  <a:lumMod val="50000"/>
                </a:schemeClr>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7" name="TextBox 56"/>
          <p:cNvSpPr txBox="1"/>
          <p:nvPr/>
        </p:nvSpPr>
        <p:spPr>
          <a:xfrm>
            <a:off x="9278145" y="994854"/>
            <a:ext cx="2521844" cy="954107"/>
          </a:xfrm>
          <a:prstGeom prst="rect">
            <a:avLst/>
          </a:prstGeom>
          <a:noFill/>
        </p:spPr>
        <p:txBody>
          <a:bodyPr wrap="none" rtlCol="0">
            <a:spAutoFit/>
          </a:bodyPr>
          <a:lstStyle/>
          <a:p>
            <a:pPr algn="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8" name="Group 57"/>
          <p:cNvGrpSpPr/>
          <p:nvPr/>
        </p:nvGrpSpPr>
        <p:grpSpPr>
          <a:xfrm>
            <a:off x="10808436" y="1978079"/>
            <a:ext cx="862961" cy="50044"/>
            <a:chOff x="5012716" y="1129776"/>
            <a:chExt cx="3148718" cy="103072"/>
          </a:xfrm>
        </p:grpSpPr>
        <p:sp>
          <p:nvSpPr>
            <p:cNvPr id="59" name="Rounded Rectangle 5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Rounded Rectangle 5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Rounded Rectangle 6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520889" y="2159192"/>
            <a:ext cx="3110009" cy="927543"/>
            <a:chOff x="7020203" y="4366813"/>
            <a:chExt cx="3110009" cy="927543"/>
          </a:xfrm>
        </p:grpSpPr>
        <p:sp>
          <p:nvSpPr>
            <p:cNvPr id="26" name="TextBox 25"/>
            <p:cNvSpPr txBox="1"/>
            <p:nvPr/>
          </p:nvSpPr>
          <p:spPr>
            <a:xfrm>
              <a:off x="7372601" y="4366813"/>
              <a:ext cx="2757611" cy="927543"/>
            </a:xfrm>
            <a:prstGeom prst="rect">
              <a:avLst/>
            </a:prstGeom>
            <a:noFill/>
          </p:spPr>
          <p:txBody>
            <a:bodyPr wrap="square" lIns="109710" tIns="54855" rIns="109710" bIns="54855" rtlCol="0">
              <a:spAutoFit/>
            </a:bodyPr>
            <a:lstStyle/>
            <a:p>
              <a:pP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27" name="Group 26"/>
            <p:cNvGrpSpPr>
              <a:grpSpLocks noChangeAspect="1"/>
            </p:cNvGrpSpPr>
            <p:nvPr/>
          </p:nvGrpSpPr>
          <p:grpSpPr>
            <a:xfrm>
              <a:off x="7020203" y="4507902"/>
              <a:ext cx="340354" cy="323968"/>
              <a:chOff x="6719888" y="887413"/>
              <a:chExt cx="492125" cy="468312"/>
            </a:xfrm>
            <a:solidFill>
              <a:schemeClr val="accent2"/>
            </a:solidFill>
          </p:grpSpPr>
          <p:sp>
            <p:nvSpPr>
              <p:cNvPr id="28" name="Freeform 27"/>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Freeform 28"/>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29"/>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Freeform 30"/>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Freeform 31"/>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3" name="Freeform 32"/>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34" name="Group 33"/>
          <p:cNvGrpSpPr/>
          <p:nvPr/>
        </p:nvGrpSpPr>
        <p:grpSpPr>
          <a:xfrm>
            <a:off x="8430742" y="3381445"/>
            <a:ext cx="3011411" cy="1116313"/>
            <a:chOff x="3807583" y="2687913"/>
            <a:chExt cx="3011411" cy="1116313"/>
          </a:xfrm>
        </p:grpSpPr>
        <p:sp>
          <p:nvSpPr>
            <p:cNvPr id="35" name="TextBox 34"/>
            <p:cNvSpPr txBox="1"/>
            <p:nvPr/>
          </p:nvSpPr>
          <p:spPr>
            <a:xfrm>
              <a:off x="4224760" y="2687913"/>
              <a:ext cx="2594234" cy="1116313"/>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36" name="Group 35"/>
            <p:cNvGrpSpPr>
              <a:grpSpLocks noChangeAspect="1"/>
            </p:cNvGrpSpPr>
            <p:nvPr/>
          </p:nvGrpSpPr>
          <p:grpSpPr>
            <a:xfrm rot="2700000">
              <a:off x="3891692" y="2860535"/>
              <a:ext cx="226652" cy="394870"/>
              <a:chOff x="4732338" y="4783138"/>
              <a:chExt cx="703263" cy="1225550"/>
            </a:xfrm>
            <a:solidFill>
              <a:schemeClr val="accent4"/>
            </a:solidFill>
          </p:grpSpPr>
          <p:sp>
            <p:nvSpPr>
              <p:cNvPr id="37" name="Freeform 36"/>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Freeform 37"/>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Freeform 38"/>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40" name="Group 39"/>
          <p:cNvGrpSpPr/>
          <p:nvPr/>
        </p:nvGrpSpPr>
        <p:grpSpPr>
          <a:xfrm>
            <a:off x="5315727" y="4626563"/>
            <a:ext cx="2852913" cy="1126444"/>
            <a:chOff x="1992787" y="1848463"/>
            <a:chExt cx="2852913" cy="1126444"/>
          </a:xfrm>
        </p:grpSpPr>
        <p:sp>
          <p:nvSpPr>
            <p:cNvPr id="41" name="TextBox 40"/>
            <p:cNvSpPr txBox="1"/>
            <p:nvPr/>
          </p:nvSpPr>
          <p:spPr>
            <a:xfrm>
              <a:off x="2269834" y="1848463"/>
              <a:ext cx="2575866" cy="1126444"/>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42" name="Group 41"/>
            <p:cNvGrpSpPr>
              <a:grpSpLocks noChangeAspect="1"/>
            </p:cNvGrpSpPr>
            <p:nvPr/>
          </p:nvGrpSpPr>
          <p:grpSpPr>
            <a:xfrm>
              <a:off x="1992787" y="1963513"/>
              <a:ext cx="248794" cy="397064"/>
              <a:chOff x="6513513" y="557213"/>
              <a:chExt cx="471488" cy="752475"/>
            </a:xfrm>
            <a:solidFill>
              <a:schemeClr val="accent5"/>
            </a:solidFill>
          </p:grpSpPr>
          <p:sp>
            <p:nvSpPr>
              <p:cNvPr id="43" name="Freeform 42"/>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Freeform 43"/>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45" name="Group 44"/>
          <p:cNvGrpSpPr/>
          <p:nvPr/>
        </p:nvGrpSpPr>
        <p:grpSpPr>
          <a:xfrm>
            <a:off x="5315727" y="2132352"/>
            <a:ext cx="2852913" cy="877914"/>
            <a:chOff x="8927991" y="5206264"/>
            <a:chExt cx="2852913" cy="877914"/>
          </a:xfrm>
        </p:grpSpPr>
        <p:sp>
          <p:nvSpPr>
            <p:cNvPr id="46" name="TextBox 45"/>
            <p:cNvSpPr txBox="1"/>
            <p:nvPr/>
          </p:nvSpPr>
          <p:spPr>
            <a:xfrm>
              <a:off x="9251995" y="5206264"/>
              <a:ext cx="2528909" cy="877914"/>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47" name="Freeform 46"/>
            <p:cNvSpPr>
              <a:spLocks noEditPoints="1"/>
            </p:cNvSpPr>
            <p:nvPr/>
          </p:nvSpPr>
          <p:spPr bwMode="auto">
            <a:xfrm>
              <a:off x="8927991" y="5329040"/>
              <a:ext cx="335594" cy="29720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lstStyle/>
            <a:p>
              <a:endParaRPr lang="en-US"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8" name="Group 47"/>
          <p:cNvGrpSpPr/>
          <p:nvPr/>
        </p:nvGrpSpPr>
        <p:grpSpPr>
          <a:xfrm>
            <a:off x="5266959" y="3357914"/>
            <a:ext cx="3060178" cy="1126444"/>
            <a:chOff x="5408937" y="3527363"/>
            <a:chExt cx="3060178" cy="1126444"/>
          </a:xfrm>
        </p:grpSpPr>
        <p:sp>
          <p:nvSpPr>
            <p:cNvPr id="49" name="TextBox 48"/>
            <p:cNvSpPr txBox="1"/>
            <p:nvPr/>
          </p:nvSpPr>
          <p:spPr>
            <a:xfrm>
              <a:off x="5792851" y="3527363"/>
              <a:ext cx="2676264" cy="1126444"/>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50" name="Freeform 49"/>
            <p:cNvSpPr>
              <a:spLocks noChangeAspect="1" noEditPoints="1"/>
            </p:cNvSpPr>
            <p:nvPr/>
          </p:nvSpPr>
          <p:spPr bwMode="auto">
            <a:xfrm rot="2700000">
              <a:off x="5494654" y="3633809"/>
              <a:ext cx="203800" cy="37523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3"/>
            </a:solidFill>
            <a:ln>
              <a:noFill/>
            </a:ln>
          </p:spPr>
          <p:txBody>
            <a:bodyPr vert="horz" wrap="square" lIns="91422" tIns="45711" rIns="91422" bIns="45711" numCol="1" anchor="t" anchorCtr="0" compatLnSpc="1"/>
            <a:lstStyle/>
            <a:p>
              <a:endParaRPr lang="id-ID" sz="80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1" name="Group 50"/>
          <p:cNvGrpSpPr/>
          <p:nvPr/>
        </p:nvGrpSpPr>
        <p:grpSpPr>
          <a:xfrm>
            <a:off x="-37578" y="1990712"/>
            <a:ext cx="4534494" cy="4864897"/>
            <a:chOff x="-108860" y="1558287"/>
            <a:chExt cx="8189581" cy="8786311"/>
          </a:xfrm>
        </p:grpSpPr>
        <p:sp>
          <p:nvSpPr>
            <p:cNvPr id="52" name="Shape 26633"/>
            <p:cNvSpPr/>
            <p:nvPr/>
          </p:nvSpPr>
          <p:spPr>
            <a:xfrm flipH="1">
              <a:off x="-108860" y="1558287"/>
              <a:ext cx="3869126" cy="7292399"/>
            </a:xfrm>
            <a:custGeom>
              <a:avLst/>
              <a:gdLst/>
              <a:ahLst/>
              <a:cxnLst>
                <a:cxn ang="0">
                  <a:pos x="wd2" y="hd2"/>
                </a:cxn>
                <a:cxn ang="5400000">
                  <a:pos x="wd2" y="hd2"/>
                </a:cxn>
                <a:cxn ang="10800000">
                  <a:pos x="wd2" y="hd2"/>
                </a:cxn>
                <a:cxn ang="16200000">
                  <a:pos x="wd2" y="hd2"/>
                </a:cxn>
              </a:cxnLst>
              <a:rect l="0" t="0" r="r" b="b"/>
              <a:pathLst>
                <a:path w="21600" h="21600" extrusionOk="0">
                  <a:moveTo>
                    <a:pt x="19883" y="19"/>
                  </a:moveTo>
                  <a:lnTo>
                    <a:pt x="19883" y="19"/>
                  </a:lnTo>
                  <a:lnTo>
                    <a:pt x="2745" y="206"/>
                  </a:lnTo>
                  <a:lnTo>
                    <a:pt x="0" y="663"/>
                  </a:lnTo>
                  <a:lnTo>
                    <a:pt x="0" y="2487"/>
                  </a:lnTo>
                  <a:lnTo>
                    <a:pt x="19411" y="2447"/>
                  </a:lnTo>
                  <a:lnTo>
                    <a:pt x="19411" y="21600"/>
                  </a:lnTo>
                  <a:lnTo>
                    <a:pt x="21128" y="21286"/>
                  </a:lnTo>
                  <a:lnTo>
                    <a:pt x="21600" y="0"/>
                  </a:lnTo>
                  <a:cubicBezTo>
                    <a:pt x="21600" y="0"/>
                    <a:pt x="19883" y="19"/>
                    <a:pt x="19883" y="19"/>
                  </a:cubicBezTo>
                  <a:close/>
                </a:path>
              </a:pathLst>
            </a:custGeom>
            <a:solidFill>
              <a:schemeClr val="accent6"/>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3" name="Shape 26634"/>
            <p:cNvSpPr/>
            <p:nvPr/>
          </p:nvSpPr>
          <p:spPr>
            <a:xfrm flipH="1">
              <a:off x="283831" y="2376578"/>
              <a:ext cx="4144690" cy="6697483"/>
            </a:xfrm>
            <a:custGeom>
              <a:avLst/>
              <a:gdLst/>
              <a:ahLst/>
              <a:cxnLst>
                <a:cxn ang="0">
                  <a:pos x="wd2" y="hd2"/>
                </a:cxn>
                <a:cxn ang="5400000">
                  <a:pos x="wd2" y="hd2"/>
                </a:cxn>
                <a:cxn ang="10800000">
                  <a:pos x="wd2" y="hd2"/>
                </a:cxn>
                <a:cxn ang="16200000">
                  <a:pos x="wd2" y="hd2"/>
                </a:cxn>
              </a:cxnLst>
              <a:rect l="0" t="0" r="r" b="b"/>
              <a:pathLst>
                <a:path w="21600" h="21600" extrusionOk="0">
                  <a:moveTo>
                    <a:pt x="18104" y="0"/>
                  </a:moveTo>
                  <a:lnTo>
                    <a:pt x="18104" y="8"/>
                  </a:lnTo>
                  <a:lnTo>
                    <a:pt x="3480" y="44"/>
                  </a:lnTo>
                  <a:lnTo>
                    <a:pt x="0" y="583"/>
                  </a:lnTo>
                  <a:lnTo>
                    <a:pt x="0" y="3058"/>
                  </a:lnTo>
                  <a:lnTo>
                    <a:pt x="18104" y="3261"/>
                  </a:lnTo>
                  <a:lnTo>
                    <a:pt x="18104" y="21600"/>
                  </a:lnTo>
                  <a:lnTo>
                    <a:pt x="21600" y="20854"/>
                  </a:lnTo>
                  <a:lnTo>
                    <a:pt x="21600" y="0"/>
                  </a:lnTo>
                  <a:cubicBezTo>
                    <a:pt x="21600" y="0"/>
                    <a:pt x="18104" y="0"/>
                    <a:pt x="18104" y="0"/>
                  </a:cubicBezTo>
                  <a:close/>
                </a:path>
              </a:pathLst>
            </a:custGeom>
            <a:solidFill>
              <a:schemeClr val="accent5"/>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4" name="Shape 26635"/>
            <p:cNvSpPr/>
            <p:nvPr/>
          </p:nvSpPr>
          <p:spPr>
            <a:xfrm flipH="1">
              <a:off x="947284" y="3329217"/>
              <a:ext cx="4256414" cy="5999093"/>
            </a:xfrm>
            <a:custGeom>
              <a:avLst/>
              <a:gdLst/>
              <a:ahLst/>
              <a:cxnLst>
                <a:cxn ang="0">
                  <a:pos x="wd2" y="hd2"/>
                </a:cxn>
                <a:cxn ang="5400000">
                  <a:pos x="wd2" y="hd2"/>
                </a:cxn>
                <a:cxn ang="10800000">
                  <a:pos x="wd2" y="hd2"/>
                </a:cxn>
                <a:cxn ang="16200000">
                  <a:pos x="wd2" y="hd2"/>
                </a:cxn>
              </a:cxnLst>
              <a:rect l="0" t="0" r="r" b="b"/>
              <a:pathLst>
                <a:path w="21600" h="21600" extrusionOk="0">
                  <a:moveTo>
                    <a:pt x="21600" y="226"/>
                  </a:moveTo>
                  <a:lnTo>
                    <a:pt x="3955" y="0"/>
                  </a:lnTo>
                  <a:lnTo>
                    <a:pt x="379" y="873"/>
                  </a:lnTo>
                  <a:lnTo>
                    <a:pt x="0" y="4310"/>
                  </a:lnTo>
                  <a:lnTo>
                    <a:pt x="17906" y="4948"/>
                  </a:lnTo>
                  <a:lnTo>
                    <a:pt x="17906" y="21600"/>
                  </a:lnTo>
                  <a:lnTo>
                    <a:pt x="21584" y="20700"/>
                  </a:lnTo>
                  <a:lnTo>
                    <a:pt x="21584" y="231"/>
                  </a:lnTo>
                  <a:cubicBezTo>
                    <a:pt x="21584" y="231"/>
                    <a:pt x="21600" y="226"/>
                    <a:pt x="21600" y="226"/>
                  </a:cubicBezTo>
                  <a:close/>
                </a:path>
              </a:pathLst>
            </a:custGeom>
            <a:solidFill>
              <a:schemeClr val="accent4"/>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5" name="Shape 26636"/>
            <p:cNvSpPr/>
            <p:nvPr/>
          </p:nvSpPr>
          <p:spPr>
            <a:xfrm flipH="1">
              <a:off x="1670463" y="4526122"/>
              <a:ext cx="4321778" cy="5102154"/>
            </a:xfrm>
            <a:custGeom>
              <a:avLst/>
              <a:gdLst/>
              <a:ahLst/>
              <a:cxnLst>
                <a:cxn ang="0">
                  <a:pos x="wd2" y="hd2"/>
                </a:cxn>
                <a:cxn ang="5400000">
                  <a:pos x="wd2" y="hd2"/>
                </a:cxn>
                <a:cxn ang="10800000">
                  <a:pos x="wd2" y="hd2"/>
                </a:cxn>
                <a:cxn ang="16200000">
                  <a:pos x="wd2" y="hd2"/>
                </a:cxn>
              </a:cxnLst>
              <a:rect l="0" t="0" r="r" b="b"/>
              <a:pathLst>
                <a:path w="21600" h="21600" extrusionOk="0">
                  <a:moveTo>
                    <a:pt x="21600" y="751"/>
                  </a:moveTo>
                  <a:lnTo>
                    <a:pt x="3950" y="0"/>
                  </a:lnTo>
                  <a:lnTo>
                    <a:pt x="0" y="1234"/>
                  </a:lnTo>
                  <a:lnTo>
                    <a:pt x="0" y="5900"/>
                  </a:lnTo>
                  <a:lnTo>
                    <a:pt x="17233" y="7487"/>
                  </a:lnTo>
                  <a:lnTo>
                    <a:pt x="17233" y="21600"/>
                  </a:lnTo>
                  <a:lnTo>
                    <a:pt x="21585" y="20329"/>
                  </a:lnTo>
                  <a:lnTo>
                    <a:pt x="21585" y="757"/>
                  </a:lnTo>
                  <a:cubicBezTo>
                    <a:pt x="21585" y="757"/>
                    <a:pt x="21600" y="751"/>
                    <a:pt x="21600" y="751"/>
                  </a:cubicBezTo>
                  <a:close/>
                </a:path>
              </a:pathLst>
            </a:custGeom>
            <a:solidFill>
              <a:schemeClr val="accent3"/>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6" name="Shape 26637"/>
            <p:cNvSpPr/>
            <p:nvPr/>
          </p:nvSpPr>
          <p:spPr>
            <a:xfrm flipH="1">
              <a:off x="2532344" y="5918439"/>
              <a:ext cx="4395455" cy="4026746"/>
            </a:xfrm>
            <a:custGeom>
              <a:avLst/>
              <a:gdLst/>
              <a:ahLst/>
              <a:cxnLst>
                <a:cxn ang="0">
                  <a:pos x="wd2" y="hd2"/>
                </a:cxn>
                <a:cxn ang="5400000">
                  <a:pos x="wd2" y="hd2"/>
                </a:cxn>
                <a:cxn ang="10800000">
                  <a:pos x="wd2" y="hd2"/>
                </a:cxn>
                <a:cxn ang="16200000">
                  <a:pos x="wd2" y="hd2"/>
                </a:cxn>
              </a:cxnLst>
              <a:rect l="0" t="0" r="r" b="b"/>
              <a:pathLst>
                <a:path w="21600" h="21600" extrusionOk="0">
                  <a:moveTo>
                    <a:pt x="4656" y="0"/>
                  </a:moveTo>
                  <a:lnTo>
                    <a:pt x="0" y="2011"/>
                  </a:lnTo>
                  <a:lnTo>
                    <a:pt x="0" y="8937"/>
                  </a:lnTo>
                  <a:lnTo>
                    <a:pt x="17065" y="12249"/>
                  </a:lnTo>
                  <a:lnTo>
                    <a:pt x="17065" y="21600"/>
                  </a:lnTo>
                  <a:lnTo>
                    <a:pt x="21600" y="19894"/>
                  </a:lnTo>
                  <a:lnTo>
                    <a:pt x="21600" y="2011"/>
                  </a:lnTo>
                  <a:cubicBezTo>
                    <a:pt x="21600" y="2011"/>
                    <a:pt x="4656" y="0"/>
                    <a:pt x="4656" y="0"/>
                  </a:cubicBezTo>
                  <a:close/>
                </a:path>
              </a:pathLst>
            </a:custGeom>
            <a:solidFill>
              <a:schemeClr val="accent2"/>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Shape 26638"/>
            <p:cNvSpPr/>
            <p:nvPr/>
          </p:nvSpPr>
          <p:spPr>
            <a:xfrm flipH="1">
              <a:off x="3451352" y="7579450"/>
              <a:ext cx="4625848" cy="2761642"/>
            </a:xfrm>
            <a:custGeom>
              <a:avLst/>
              <a:gdLst/>
              <a:ahLst/>
              <a:cxnLst>
                <a:cxn ang="0">
                  <a:pos x="wd2" y="hd2"/>
                </a:cxn>
                <a:cxn ang="5400000">
                  <a:pos x="wd2" y="hd2"/>
                </a:cxn>
                <a:cxn ang="10800000">
                  <a:pos x="wd2" y="hd2"/>
                </a:cxn>
                <a:cxn ang="16200000">
                  <a:pos x="wd2" y="hd2"/>
                </a:cxn>
              </a:cxnLst>
              <a:rect l="0" t="0" r="r" b="b"/>
              <a:pathLst>
                <a:path w="21600" h="21600" extrusionOk="0">
                  <a:moveTo>
                    <a:pt x="21600" y="4855"/>
                  </a:moveTo>
                  <a:lnTo>
                    <a:pt x="5377" y="0"/>
                  </a:lnTo>
                  <a:lnTo>
                    <a:pt x="0" y="3985"/>
                  </a:lnTo>
                  <a:lnTo>
                    <a:pt x="0" y="14886"/>
                  </a:lnTo>
                  <a:lnTo>
                    <a:pt x="16229" y="21600"/>
                  </a:lnTo>
                  <a:lnTo>
                    <a:pt x="21586" y="18507"/>
                  </a:lnTo>
                  <a:lnTo>
                    <a:pt x="21586" y="4950"/>
                  </a:lnTo>
                  <a:lnTo>
                    <a:pt x="21494" y="4950"/>
                  </a:lnTo>
                  <a:cubicBezTo>
                    <a:pt x="21494" y="4950"/>
                    <a:pt x="21600" y="4855"/>
                    <a:pt x="21600" y="4855"/>
                  </a:cubicBezTo>
                  <a:close/>
                </a:path>
              </a:pathLst>
            </a:custGeom>
            <a:solidFill>
              <a:schemeClr val="accent1"/>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8" name="Shape 26640"/>
            <p:cNvSpPr/>
            <p:nvPr/>
          </p:nvSpPr>
          <p:spPr>
            <a:xfrm flipH="1">
              <a:off x="-106785" y="1558287"/>
              <a:ext cx="392118" cy="72923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578" y="447"/>
                  </a:lnTo>
                  <a:lnTo>
                    <a:pt x="0" y="2447"/>
                  </a:lnTo>
                  <a:lnTo>
                    <a:pt x="0" y="21600"/>
                  </a:lnTo>
                  <a:lnTo>
                    <a:pt x="16940" y="21286"/>
                  </a:lnTo>
                  <a:cubicBezTo>
                    <a:pt x="16940" y="21286"/>
                    <a:pt x="21600" y="0"/>
                    <a:pt x="21600" y="0"/>
                  </a:cubicBezTo>
                  <a:close/>
                </a:path>
              </a:pathLst>
            </a:custGeom>
            <a:solidFill>
              <a:srgbClr val="000000">
                <a:alpha val="34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9" name="Shape 26641"/>
            <p:cNvSpPr/>
            <p:nvPr/>
          </p:nvSpPr>
          <p:spPr>
            <a:xfrm flipH="1">
              <a:off x="282827" y="2376578"/>
              <a:ext cx="670763" cy="6697483"/>
            </a:xfrm>
            <a:custGeom>
              <a:avLst/>
              <a:gdLst/>
              <a:ahLst/>
              <a:cxnLst>
                <a:cxn ang="0">
                  <a:pos x="wd2" y="hd2"/>
                </a:cxn>
                <a:cxn ang="5400000">
                  <a:pos x="wd2" y="hd2"/>
                </a:cxn>
                <a:cxn ang="10800000">
                  <a:pos x="wd2" y="hd2"/>
                </a:cxn>
                <a:cxn ang="16200000">
                  <a:pos x="wd2" y="hd2"/>
                </a:cxn>
              </a:cxnLst>
              <a:rect l="0" t="0" r="r" b="b"/>
              <a:pathLst>
                <a:path w="21600" h="21600" extrusionOk="0">
                  <a:moveTo>
                    <a:pt x="99" y="539"/>
                  </a:moveTo>
                  <a:lnTo>
                    <a:pt x="99" y="3261"/>
                  </a:lnTo>
                  <a:lnTo>
                    <a:pt x="0" y="3265"/>
                  </a:lnTo>
                  <a:lnTo>
                    <a:pt x="0" y="21600"/>
                  </a:lnTo>
                  <a:lnTo>
                    <a:pt x="21600" y="20854"/>
                  </a:lnTo>
                  <a:lnTo>
                    <a:pt x="21600" y="0"/>
                  </a:lnTo>
                  <a:cubicBezTo>
                    <a:pt x="21600" y="0"/>
                    <a:pt x="99" y="539"/>
                    <a:pt x="99" y="539"/>
                  </a:cubicBezTo>
                  <a:close/>
                </a:path>
              </a:pathLst>
            </a:custGeom>
            <a:solidFill>
              <a:srgbClr val="000000">
                <a:alpha val="34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Shape 26643"/>
            <p:cNvSpPr/>
            <p:nvPr/>
          </p:nvSpPr>
          <p:spPr>
            <a:xfrm flipH="1">
              <a:off x="950379" y="3390284"/>
              <a:ext cx="724928" cy="5934974"/>
            </a:xfrm>
            <a:custGeom>
              <a:avLst/>
              <a:gdLst/>
              <a:ahLst/>
              <a:cxnLst>
                <a:cxn ang="0">
                  <a:pos x="wd2" y="hd2"/>
                </a:cxn>
                <a:cxn ang="5400000">
                  <a:pos x="wd2" y="hd2"/>
                </a:cxn>
                <a:cxn ang="10800000">
                  <a:pos x="wd2" y="hd2"/>
                </a:cxn>
                <a:cxn ang="16200000">
                  <a:pos x="wd2" y="hd2"/>
                </a:cxn>
              </a:cxnLst>
              <a:rect l="0" t="0" r="r" b="b"/>
              <a:pathLst>
                <a:path w="21600" h="21600" extrusionOk="0">
                  <a:moveTo>
                    <a:pt x="91" y="1093"/>
                  </a:moveTo>
                  <a:lnTo>
                    <a:pt x="91" y="4769"/>
                  </a:lnTo>
                  <a:lnTo>
                    <a:pt x="0" y="4774"/>
                  </a:lnTo>
                  <a:lnTo>
                    <a:pt x="0" y="21600"/>
                  </a:lnTo>
                  <a:lnTo>
                    <a:pt x="21600" y="20691"/>
                  </a:lnTo>
                  <a:lnTo>
                    <a:pt x="21600" y="0"/>
                  </a:lnTo>
                  <a:cubicBezTo>
                    <a:pt x="21600" y="0"/>
                    <a:pt x="91" y="1093"/>
                    <a:pt x="91" y="1093"/>
                  </a:cubicBezTo>
                  <a:close/>
                </a:path>
              </a:pathLst>
            </a:custGeom>
            <a:solidFill>
              <a:srgbClr val="000000">
                <a:alpha val="34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Shape 26644"/>
            <p:cNvSpPr/>
            <p:nvPr/>
          </p:nvSpPr>
          <p:spPr>
            <a:xfrm flipH="1">
              <a:off x="1673270" y="4709322"/>
              <a:ext cx="870770" cy="4923391"/>
            </a:xfrm>
            <a:custGeom>
              <a:avLst/>
              <a:gdLst/>
              <a:ahLst/>
              <a:cxnLst>
                <a:cxn ang="0">
                  <a:pos x="wd2" y="hd2"/>
                </a:cxn>
                <a:cxn ang="5400000">
                  <a:pos x="wd2" y="hd2"/>
                </a:cxn>
                <a:cxn ang="10800000">
                  <a:pos x="wd2" y="hd2"/>
                </a:cxn>
                <a:cxn ang="16200000">
                  <a:pos x="wd2" y="hd2"/>
                </a:cxn>
              </a:cxnLst>
              <a:rect l="0" t="0" r="r" b="b"/>
              <a:pathLst>
                <a:path w="21600" h="21600" extrusionOk="0">
                  <a:moveTo>
                    <a:pt x="686" y="1661"/>
                  </a:moveTo>
                  <a:lnTo>
                    <a:pt x="0" y="6974"/>
                  </a:lnTo>
                  <a:lnTo>
                    <a:pt x="0" y="21600"/>
                  </a:lnTo>
                  <a:lnTo>
                    <a:pt x="21600" y="20283"/>
                  </a:lnTo>
                  <a:lnTo>
                    <a:pt x="21600" y="0"/>
                  </a:lnTo>
                  <a:cubicBezTo>
                    <a:pt x="21600" y="0"/>
                    <a:pt x="686" y="1661"/>
                    <a:pt x="686" y="1661"/>
                  </a:cubicBezTo>
                  <a:close/>
                </a:path>
              </a:pathLst>
            </a:custGeom>
            <a:solidFill>
              <a:srgbClr val="000000">
                <a:alpha val="34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2" name="Shape 26645"/>
            <p:cNvSpPr/>
            <p:nvPr/>
          </p:nvSpPr>
          <p:spPr>
            <a:xfrm flipH="1">
              <a:off x="2543333" y="6297052"/>
              <a:ext cx="922899" cy="3651865"/>
            </a:xfrm>
            <a:custGeom>
              <a:avLst/>
              <a:gdLst/>
              <a:ahLst/>
              <a:cxnLst>
                <a:cxn ang="0">
                  <a:pos x="wd2" y="hd2"/>
                </a:cxn>
                <a:cxn ang="5400000">
                  <a:pos x="wd2" y="hd2"/>
                </a:cxn>
                <a:cxn ang="10800000">
                  <a:pos x="wd2" y="hd2"/>
                </a:cxn>
                <a:cxn ang="16200000">
                  <a:pos x="wd2" y="hd2"/>
                </a:cxn>
              </a:cxnLst>
              <a:rect l="0" t="0" r="r" b="b"/>
              <a:pathLst>
                <a:path w="21600" h="21600" extrusionOk="0">
                  <a:moveTo>
                    <a:pt x="72" y="2876"/>
                  </a:moveTo>
                  <a:lnTo>
                    <a:pt x="72" y="11293"/>
                  </a:lnTo>
                  <a:lnTo>
                    <a:pt x="0" y="11290"/>
                  </a:lnTo>
                  <a:lnTo>
                    <a:pt x="0" y="21600"/>
                  </a:lnTo>
                  <a:lnTo>
                    <a:pt x="21600" y="19718"/>
                  </a:lnTo>
                  <a:lnTo>
                    <a:pt x="21600" y="0"/>
                  </a:lnTo>
                  <a:cubicBezTo>
                    <a:pt x="21600" y="0"/>
                    <a:pt x="72" y="2876"/>
                    <a:pt x="72" y="2876"/>
                  </a:cubicBezTo>
                  <a:close/>
                </a:path>
              </a:pathLst>
            </a:custGeom>
            <a:solidFill>
              <a:srgbClr val="000000">
                <a:alpha val="34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3" name="Shape 26647"/>
            <p:cNvSpPr/>
            <p:nvPr/>
          </p:nvSpPr>
          <p:spPr>
            <a:xfrm flipH="1">
              <a:off x="3455137" y="8202329"/>
              <a:ext cx="1147130" cy="2138762"/>
            </a:xfrm>
            <a:custGeom>
              <a:avLst/>
              <a:gdLst/>
              <a:ahLst/>
              <a:cxnLst>
                <a:cxn ang="0">
                  <a:pos x="wd2" y="hd2"/>
                </a:cxn>
                <a:cxn ang="5400000">
                  <a:pos x="wd2" y="hd2"/>
                </a:cxn>
                <a:cxn ang="10800000">
                  <a:pos x="wd2" y="hd2"/>
                </a:cxn>
                <a:cxn ang="16200000">
                  <a:pos x="wd2" y="hd2"/>
                </a:cxn>
              </a:cxnLst>
              <a:rect l="0" t="0" r="r" b="b"/>
              <a:pathLst>
                <a:path w="21600" h="21600" extrusionOk="0">
                  <a:moveTo>
                    <a:pt x="21584" y="0"/>
                  </a:moveTo>
                  <a:lnTo>
                    <a:pt x="0" y="6193"/>
                  </a:lnTo>
                  <a:lnTo>
                    <a:pt x="0" y="21600"/>
                  </a:lnTo>
                  <a:lnTo>
                    <a:pt x="21600" y="17606"/>
                  </a:lnTo>
                  <a:lnTo>
                    <a:pt x="21600" y="2"/>
                  </a:lnTo>
                  <a:cubicBezTo>
                    <a:pt x="21600" y="2"/>
                    <a:pt x="21584" y="0"/>
                    <a:pt x="21584" y="0"/>
                  </a:cubicBezTo>
                  <a:close/>
                </a:path>
              </a:pathLst>
            </a:custGeom>
            <a:solidFill>
              <a:srgbClr val="000000">
                <a:alpha val="34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4" name="Shape 26648"/>
            <p:cNvSpPr/>
            <p:nvPr/>
          </p:nvSpPr>
          <p:spPr>
            <a:xfrm flipH="1">
              <a:off x="3452162" y="7579450"/>
              <a:ext cx="3475637" cy="618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1" y="21581"/>
                  </a:lnTo>
                  <a:lnTo>
                    <a:pt x="21600" y="21600"/>
                  </a:lnTo>
                  <a:cubicBezTo>
                    <a:pt x="21600" y="21600"/>
                    <a:pt x="0" y="0"/>
                    <a:pt x="0" y="0"/>
                  </a:cubicBezTo>
                  <a:close/>
                </a:path>
              </a:pathLst>
            </a:custGeom>
            <a:solidFill>
              <a:srgbClr val="00B18D"/>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5" name="Shape 26651"/>
            <p:cNvSpPr/>
            <p:nvPr/>
          </p:nvSpPr>
          <p:spPr>
            <a:xfrm flipH="1">
              <a:off x="1672356" y="4697108"/>
              <a:ext cx="2951" cy="1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
                  </a:lnTo>
                  <a:cubicBezTo>
                    <a:pt x="21600" y="2160"/>
                    <a:pt x="0" y="0"/>
                    <a:pt x="0" y="0"/>
                  </a:cubicBezTo>
                  <a:close/>
                </a:path>
              </a:pathLst>
            </a:custGeom>
            <a:solidFill>
              <a:srgbClr val="FFA300"/>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6" name="Shape 26655"/>
            <p:cNvSpPr/>
            <p:nvPr/>
          </p:nvSpPr>
          <p:spPr>
            <a:xfrm flipH="1">
              <a:off x="2516628" y="4819242"/>
              <a:ext cx="3475613" cy="1476970"/>
            </a:xfrm>
            <a:custGeom>
              <a:avLst/>
              <a:gdLst/>
              <a:ahLst/>
              <a:cxnLst>
                <a:cxn ang="0">
                  <a:pos x="wd2" y="hd2"/>
                </a:cxn>
                <a:cxn ang="5400000">
                  <a:pos x="wd2" y="hd2"/>
                </a:cxn>
                <a:cxn ang="10800000">
                  <a:pos x="wd2" y="hd2"/>
                </a:cxn>
                <a:cxn ang="16200000">
                  <a:pos x="wd2" y="hd2"/>
                </a:cxn>
              </a:cxnLst>
              <a:rect l="0" t="0" r="r" b="b"/>
              <a:pathLst>
                <a:path w="21600" h="21600" extrusionOk="0">
                  <a:moveTo>
                    <a:pt x="21600" y="3889"/>
                  </a:moveTo>
                  <a:lnTo>
                    <a:pt x="0" y="0"/>
                  </a:lnTo>
                  <a:lnTo>
                    <a:pt x="0" y="16118"/>
                  </a:lnTo>
                  <a:lnTo>
                    <a:pt x="21428" y="21600"/>
                  </a:lnTo>
                  <a:cubicBezTo>
                    <a:pt x="21428" y="21600"/>
                    <a:pt x="21600" y="3889"/>
                    <a:pt x="21600" y="3889"/>
                  </a:cubicBezTo>
                  <a:close/>
                </a:path>
              </a:pathLst>
            </a:custGeom>
            <a:solidFill>
              <a:srgbClr val="041B2F">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7" name="Shape 26658"/>
            <p:cNvSpPr/>
            <p:nvPr/>
          </p:nvSpPr>
          <p:spPr>
            <a:xfrm flipH="1">
              <a:off x="3455683" y="6297052"/>
              <a:ext cx="3475637" cy="19092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4608"/>
                  </a:lnTo>
                  <a:lnTo>
                    <a:pt x="0" y="0"/>
                  </a:lnTo>
                  <a:lnTo>
                    <a:pt x="21600" y="5502"/>
                  </a:lnTo>
                  <a:cubicBezTo>
                    <a:pt x="21600" y="5502"/>
                    <a:pt x="21600" y="21600"/>
                    <a:pt x="21600" y="21600"/>
                  </a:cubicBezTo>
                  <a:close/>
                </a:path>
              </a:pathLst>
            </a:custGeom>
            <a:solidFill>
              <a:srgbClr val="041B2F">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Shape 26659"/>
            <p:cNvSpPr/>
            <p:nvPr/>
          </p:nvSpPr>
          <p:spPr>
            <a:xfrm flipH="1">
              <a:off x="4605083" y="8092410"/>
              <a:ext cx="3475638" cy="2252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3368"/>
                  </a:lnTo>
                  <a:lnTo>
                    <a:pt x="0" y="0"/>
                  </a:lnTo>
                  <a:lnTo>
                    <a:pt x="21600" y="6969"/>
                  </a:lnTo>
                  <a:cubicBezTo>
                    <a:pt x="21600" y="6969"/>
                    <a:pt x="21600" y="21600"/>
                    <a:pt x="21600" y="21600"/>
                  </a:cubicBezTo>
                  <a:close/>
                </a:path>
              </a:pathLst>
            </a:custGeom>
            <a:solidFill>
              <a:srgbClr val="041B2F">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9" name="Shape 26661"/>
            <p:cNvSpPr/>
            <p:nvPr/>
          </p:nvSpPr>
          <p:spPr>
            <a:xfrm flipH="1">
              <a:off x="1676859" y="3573483"/>
              <a:ext cx="3531485" cy="1131969"/>
            </a:xfrm>
            <a:custGeom>
              <a:avLst/>
              <a:gdLst/>
              <a:ahLst/>
              <a:cxnLst>
                <a:cxn ang="0">
                  <a:pos x="wd2" y="hd2"/>
                </a:cxn>
                <a:cxn ang="5400000">
                  <a:pos x="wd2" y="hd2"/>
                </a:cxn>
                <a:cxn ang="10800000">
                  <a:pos x="wd2" y="hd2"/>
                </a:cxn>
                <a:cxn ang="16200000">
                  <a:pos x="wd2" y="hd2"/>
                </a:cxn>
              </a:cxnLst>
              <a:rect l="0" t="0" r="r" b="b"/>
              <a:pathLst>
                <a:path w="21600" h="21600" extrusionOk="0">
                  <a:moveTo>
                    <a:pt x="21600" y="2327"/>
                  </a:moveTo>
                  <a:lnTo>
                    <a:pt x="457" y="0"/>
                  </a:lnTo>
                  <a:lnTo>
                    <a:pt x="0" y="18216"/>
                  </a:lnTo>
                  <a:lnTo>
                    <a:pt x="21600" y="21600"/>
                  </a:lnTo>
                  <a:cubicBezTo>
                    <a:pt x="21600" y="21600"/>
                    <a:pt x="21600" y="2327"/>
                    <a:pt x="21600" y="2327"/>
                  </a:cubicBezTo>
                  <a:close/>
                </a:path>
              </a:pathLst>
            </a:custGeom>
            <a:solidFill>
              <a:srgbClr val="041B2F">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0" name="Shape 26662"/>
            <p:cNvSpPr/>
            <p:nvPr/>
          </p:nvSpPr>
          <p:spPr>
            <a:xfrm flipH="1">
              <a:off x="949249" y="2547565"/>
              <a:ext cx="3476994" cy="8439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49"/>
                  </a:lnTo>
                  <a:lnTo>
                    <a:pt x="0" y="19992"/>
                  </a:lnTo>
                  <a:lnTo>
                    <a:pt x="21600" y="21600"/>
                  </a:lnTo>
                  <a:cubicBezTo>
                    <a:pt x="21600" y="21600"/>
                    <a:pt x="21600" y="0"/>
                    <a:pt x="21600" y="0"/>
                  </a:cubicBezTo>
                  <a:close/>
                </a:path>
              </a:pathLst>
            </a:custGeom>
            <a:solidFill>
              <a:srgbClr val="041B2F">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1" name="Shape 26664"/>
            <p:cNvSpPr/>
            <p:nvPr/>
          </p:nvSpPr>
          <p:spPr>
            <a:xfrm flipH="1">
              <a:off x="216034" y="1704846"/>
              <a:ext cx="3541954" cy="6888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289"/>
                  </a:lnTo>
                  <a:lnTo>
                    <a:pt x="0" y="21600"/>
                  </a:lnTo>
                  <a:lnTo>
                    <a:pt x="21204" y="21172"/>
                  </a:lnTo>
                  <a:cubicBezTo>
                    <a:pt x="21204" y="21172"/>
                    <a:pt x="21600" y="0"/>
                    <a:pt x="21600" y="0"/>
                  </a:cubicBezTo>
                  <a:close/>
                </a:path>
              </a:pathLst>
            </a:custGeom>
            <a:solidFill>
              <a:srgbClr val="041B2F">
                <a:alpha val="20000"/>
              </a:srgbClr>
            </a:solidFill>
            <a:ln w="12700" cap="flat">
              <a:noFill/>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2" name="Shape 26666"/>
            <p:cNvSpPr/>
            <p:nvPr/>
          </p:nvSpPr>
          <p:spPr>
            <a:xfrm flipH="1">
              <a:off x="2283863" y="8202329"/>
              <a:ext cx="19605" cy="100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359"/>
                  </a:lnTo>
                  <a:lnTo>
                    <a:pt x="20651" y="0"/>
                  </a:lnTo>
                  <a:cubicBezTo>
                    <a:pt x="20651" y="0"/>
                    <a:pt x="0" y="21600"/>
                    <a:pt x="0" y="21600"/>
                  </a:cubicBezTo>
                  <a:close/>
                </a:path>
              </a:pathLst>
            </a:custGeom>
            <a:noFill/>
            <a:ln w="9666" cap="flat">
              <a:solidFill>
                <a:srgbClr val="2F2A2B"/>
              </a:solidFill>
              <a:prstDash val="solid"/>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Shape 26667"/>
            <p:cNvSpPr/>
            <p:nvPr/>
          </p:nvSpPr>
          <p:spPr>
            <a:xfrm flipH="1">
              <a:off x="1094380" y="8202329"/>
              <a:ext cx="19592" cy="100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359"/>
                  </a:lnTo>
                  <a:lnTo>
                    <a:pt x="20679" y="0"/>
                  </a:lnTo>
                  <a:cubicBezTo>
                    <a:pt x="20679" y="0"/>
                    <a:pt x="0" y="21600"/>
                    <a:pt x="0" y="21600"/>
                  </a:cubicBezTo>
                  <a:close/>
                </a:path>
              </a:pathLst>
            </a:custGeom>
            <a:noFill/>
            <a:ln w="9666" cap="flat">
              <a:solidFill>
                <a:srgbClr val="2F2A2B"/>
              </a:solidFill>
              <a:prstDash val="solid"/>
              <a:miter lim="400000"/>
            </a:ln>
            <a:effectLst/>
          </p:spPr>
          <p:txBody>
            <a:bodyPr wrap="square" lIns="30434" tIns="30434" rIns="30434" bIns="30434" numCol="1" anchor="ctr">
              <a:noAutofit/>
            </a:bodyPr>
            <a:lstStyle/>
            <a:p>
              <a:pPr defTabSz="36512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95">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 name="Group 1"/>
          <p:cNvGrpSpPr/>
          <p:nvPr/>
        </p:nvGrpSpPr>
        <p:grpSpPr>
          <a:xfrm>
            <a:off x="8463425" y="4691838"/>
            <a:ext cx="2949234" cy="1126444"/>
            <a:chOff x="8463425" y="4691838"/>
            <a:chExt cx="2949234" cy="1126444"/>
          </a:xfrm>
        </p:grpSpPr>
        <p:sp>
          <p:nvSpPr>
            <p:cNvPr id="74" name="Freeform 22"/>
            <p:cNvSpPr>
              <a:spLocks noEditPoints="1"/>
            </p:cNvSpPr>
            <p:nvPr/>
          </p:nvSpPr>
          <p:spPr bwMode="auto">
            <a:xfrm>
              <a:off x="8463425" y="4863834"/>
              <a:ext cx="341529" cy="34371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accent1"/>
            </a:solidFill>
            <a:ln>
              <a:noFill/>
            </a:ln>
          </p:spPr>
          <p:txBody>
            <a:bodyPr vert="horz" wrap="square" lIns="91422" tIns="45711" rIns="91422" bIns="45711" numCol="1" anchor="t" anchorCtr="0" compatLnSpc="1"/>
            <a:lstStyle/>
            <a:p>
              <a:endParaRPr lang="id-ID" sz="8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6" name="TextBox 75"/>
            <p:cNvSpPr txBox="1"/>
            <p:nvPr/>
          </p:nvSpPr>
          <p:spPr>
            <a:xfrm>
              <a:off x="8818425" y="4691838"/>
              <a:ext cx="2594234" cy="1126444"/>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sp>
        <p:nvSpPr>
          <p:cNvPr id="77" name="Title 1"/>
          <p:cNvSpPr txBox="1"/>
          <p:nvPr/>
        </p:nvSpPr>
        <p:spPr>
          <a:xfrm>
            <a:off x="2743531" y="6015159"/>
            <a:ext cx="1635459" cy="350272"/>
          </a:xfrm>
          <a:prstGeom prst="rect">
            <a:avLst/>
          </a:prstGeom>
        </p:spPr>
        <p:txBody>
          <a:bodyPr>
            <a:scene3d>
              <a:camera prst="isometricRightUp">
                <a:rot lat="1200000" lon="19200000" rev="0"/>
              </a:camera>
              <a:lightRig rig="threePt" dir="t"/>
            </a:scene3d>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01</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8" name="Title 1"/>
          <p:cNvSpPr txBox="1"/>
          <p:nvPr/>
        </p:nvSpPr>
        <p:spPr>
          <a:xfrm>
            <a:off x="2183966" y="4994589"/>
            <a:ext cx="1635459" cy="350272"/>
          </a:xfrm>
          <a:prstGeom prst="rect">
            <a:avLst/>
          </a:prstGeom>
        </p:spPr>
        <p:txBody>
          <a:bodyPr>
            <a:scene3d>
              <a:camera prst="isometricRightUp">
                <a:rot lat="600000" lon="19200000" rev="0"/>
              </a:camera>
              <a:lightRig rig="threePt" dir="t"/>
            </a:scene3d>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02</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9" name="Title 1"/>
          <p:cNvSpPr txBox="1"/>
          <p:nvPr/>
        </p:nvSpPr>
        <p:spPr>
          <a:xfrm>
            <a:off x="1644680" y="4045039"/>
            <a:ext cx="1635459" cy="350272"/>
          </a:xfrm>
          <a:prstGeom prst="rect">
            <a:avLst/>
          </a:prstGeom>
        </p:spPr>
        <p:txBody>
          <a:bodyPr>
            <a:scene3d>
              <a:camera prst="isometricRightUp">
                <a:rot lat="420000" lon="19200000" rev="0"/>
              </a:camera>
              <a:lightRig rig="threePt" dir="t"/>
            </a:scene3d>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03</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0" name="Title 1"/>
          <p:cNvSpPr txBox="1"/>
          <p:nvPr/>
        </p:nvSpPr>
        <p:spPr>
          <a:xfrm>
            <a:off x="1155481" y="3228604"/>
            <a:ext cx="1635459" cy="350272"/>
          </a:xfrm>
          <a:prstGeom prst="rect">
            <a:avLst/>
          </a:prstGeom>
        </p:spPr>
        <p:txBody>
          <a:bodyPr>
            <a:scene3d>
              <a:camera prst="isometricRightUp">
                <a:rot lat="180000" lon="19200000" rev="0"/>
              </a:camera>
              <a:lightRig rig="threePt" dir="t"/>
            </a:scene3d>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04</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1" name="Title 1"/>
          <p:cNvSpPr txBox="1"/>
          <p:nvPr/>
        </p:nvSpPr>
        <p:spPr>
          <a:xfrm>
            <a:off x="780108" y="2608120"/>
            <a:ext cx="1635459" cy="350272"/>
          </a:xfrm>
          <a:prstGeom prst="rect">
            <a:avLst/>
          </a:prstGeom>
        </p:spPr>
        <p:txBody>
          <a:bodyPr>
            <a:scene3d>
              <a:camera prst="isometricRightUp">
                <a:rot lat="60000" lon="19200000" rev="0"/>
              </a:camera>
              <a:lightRig rig="threePt" dir="t"/>
            </a:scene3d>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05</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Title 1"/>
          <p:cNvSpPr txBox="1"/>
          <p:nvPr/>
        </p:nvSpPr>
        <p:spPr>
          <a:xfrm>
            <a:off x="399468" y="2086446"/>
            <a:ext cx="1635459" cy="350272"/>
          </a:xfrm>
          <a:prstGeom prst="rect">
            <a:avLst/>
          </a:prstGeom>
        </p:spPr>
        <p:txBody>
          <a:bodyPr>
            <a:scene3d>
              <a:camera prst="isometricRightUp">
                <a:rot lat="0" lon="19200000" rev="0"/>
              </a:camera>
              <a:lightRig rig="threePt" dir="t"/>
            </a:scene3d>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2400" b="1" dirty="0">
                <a:solidFill>
                  <a:schemeClr val="bg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STEP </a:t>
            </a:r>
            <a:r>
              <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rPr>
              <a:t>06</a:t>
            </a:r>
            <a:endParaRPr lang="en-IN" sz="2400" dirty="0">
              <a:solidFill>
                <a:schemeClr val="bg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9" name="TextBox 88"/>
          <p:cNvSpPr txBox="1"/>
          <p:nvPr/>
        </p:nvSpPr>
        <p:spPr>
          <a:xfrm>
            <a:off x="4835078" y="502688"/>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90" name="Group 89"/>
          <p:cNvGrpSpPr/>
          <p:nvPr/>
        </p:nvGrpSpPr>
        <p:grpSpPr>
          <a:xfrm>
            <a:off x="5664520" y="1575518"/>
            <a:ext cx="862961" cy="50044"/>
            <a:chOff x="5012716" y="1129776"/>
            <a:chExt cx="3148718" cy="103072"/>
          </a:xfrm>
        </p:grpSpPr>
        <p:sp>
          <p:nvSpPr>
            <p:cNvPr id="91" name="Rounded Rectangle 90"/>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2" name="Rounded Rectangle 91"/>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3" name="Rounded Rectangle 92"/>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671" y="1679944"/>
            <a:ext cx="7935996" cy="4776546"/>
            <a:chOff x="1596754" y="1593656"/>
            <a:chExt cx="5043324" cy="3035494"/>
          </a:xfrm>
        </p:grpSpPr>
        <p:sp>
          <p:nvSpPr>
            <p:cNvPr id="6" name="Freeform 11"/>
            <p:cNvSpPr/>
            <p:nvPr/>
          </p:nvSpPr>
          <p:spPr bwMode="auto">
            <a:xfrm>
              <a:off x="1596754" y="1593656"/>
              <a:ext cx="853542" cy="1088540"/>
            </a:xfrm>
            <a:custGeom>
              <a:avLst/>
              <a:gdLst>
                <a:gd name="T0" fmla="*/ 116 w 701"/>
                <a:gd name="T1" fmla="*/ 614 h 894"/>
                <a:gd name="T2" fmla="*/ 116 w 701"/>
                <a:gd name="T3" fmla="*/ 894 h 894"/>
                <a:gd name="T4" fmla="*/ 634 w 701"/>
                <a:gd name="T5" fmla="*/ 470 h 894"/>
                <a:gd name="T6" fmla="*/ 634 w 701"/>
                <a:gd name="T7" fmla="*/ 192 h 894"/>
                <a:gd name="T8" fmla="*/ 701 w 701"/>
                <a:gd name="T9" fmla="*/ 145 h 894"/>
                <a:gd name="T10" fmla="*/ 253 w 701"/>
                <a:gd name="T11" fmla="*/ 0 h 894"/>
                <a:gd name="T12" fmla="*/ 0 w 701"/>
                <a:gd name="T13" fmla="*/ 714 h 894"/>
                <a:gd name="T14" fmla="*/ 116 w 701"/>
                <a:gd name="T15" fmla="*/ 614 h 894"/>
                <a:gd name="T16" fmla="*/ 116 w 701"/>
                <a:gd name="T17" fmla="*/ 614 h 894"/>
                <a:gd name="T18" fmla="*/ 116 w 701"/>
                <a:gd name="T19" fmla="*/ 61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894">
                  <a:moveTo>
                    <a:pt x="116" y="614"/>
                  </a:moveTo>
                  <a:lnTo>
                    <a:pt x="116" y="894"/>
                  </a:lnTo>
                  <a:lnTo>
                    <a:pt x="634" y="470"/>
                  </a:lnTo>
                  <a:lnTo>
                    <a:pt x="634" y="192"/>
                  </a:lnTo>
                  <a:lnTo>
                    <a:pt x="701" y="145"/>
                  </a:lnTo>
                  <a:lnTo>
                    <a:pt x="253" y="0"/>
                  </a:lnTo>
                  <a:lnTo>
                    <a:pt x="0" y="714"/>
                  </a:lnTo>
                  <a:lnTo>
                    <a:pt x="116" y="614"/>
                  </a:lnTo>
                  <a:lnTo>
                    <a:pt x="116" y="614"/>
                  </a:lnTo>
                  <a:lnTo>
                    <a:pt x="116" y="614"/>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12"/>
            <p:cNvSpPr/>
            <p:nvPr/>
          </p:nvSpPr>
          <p:spPr bwMode="auto">
            <a:xfrm>
              <a:off x="1737996" y="2165931"/>
              <a:ext cx="1481827" cy="625849"/>
            </a:xfrm>
            <a:custGeom>
              <a:avLst/>
              <a:gdLst>
                <a:gd name="T0" fmla="*/ 518 w 1217"/>
                <a:gd name="T1" fmla="*/ 0 h 514"/>
                <a:gd name="T2" fmla="*/ 1217 w 1217"/>
                <a:gd name="T3" fmla="*/ 87 h 514"/>
                <a:gd name="T4" fmla="*/ 703 w 1217"/>
                <a:gd name="T5" fmla="*/ 514 h 514"/>
                <a:gd name="T6" fmla="*/ 0 w 1217"/>
                <a:gd name="T7" fmla="*/ 424 h 514"/>
                <a:gd name="T8" fmla="*/ 518 w 1217"/>
                <a:gd name="T9" fmla="*/ 0 h 514"/>
                <a:gd name="T10" fmla="*/ 518 w 1217"/>
                <a:gd name="T11" fmla="*/ 0 h 514"/>
                <a:gd name="T12" fmla="*/ 518 w 1217"/>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217" h="514">
                  <a:moveTo>
                    <a:pt x="518" y="0"/>
                  </a:moveTo>
                  <a:lnTo>
                    <a:pt x="1217" y="87"/>
                  </a:lnTo>
                  <a:lnTo>
                    <a:pt x="703" y="514"/>
                  </a:lnTo>
                  <a:lnTo>
                    <a:pt x="0" y="424"/>
                  </a:lnTo>
                  <a:lnTo>
                    <a:pt x="518" y="0"/>
                  </a:lnTo>
                  <a:lnTo>
                    <a:pt x="518" y="0"/>
                  </a:lnTo>
                  <a:lnTo>
                    <a:pt x="518" y="0"/>
                  </a:lnTo>
                  <a:close/>
                </a:path>
              </a:pathLst>
            </a:custGeom>
            <a:solidFill>
              <a:schemeClr val="accent5"/>
            </a:solidFill>
            <a:ln>
              <a:noFill/>
            </a:ln>
            <a:effectLst>
              <a:outerShdw blurRad="152400" dist="127000" dir="5400000" sx="85000" sy="85000" rotWithShape="0">
                <a:prstClr val="black">
                  <a:alpha val="25000"/>
                </a:prstClr>
              </a:outerShdw>
            </a:effectLst>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13"/>
            <p:cNvSpPr/>
            <p:nvPr/>
          </p:nvSpPr>
          <p:spPr bwMode="auto">
            <a:xfrm>
              <a:off x="2593974" y="2271863"/>
              <a:ext cx="630720" cy="871806"/>
            </a:xfrm>
            <a:custGeom>
              <a:avLst/>
              <a:gdLst>
                <a:gd name="T0" fmla="*/ 514 w 518"/>
                <a:gd name="T1" fmla="*/ 0 h 716"/>
                <a:gd name="T2" fmla="*/ 0 w 518"/>
                <a:gd name="T3" fmla="*/ 427 h 716"/>
                <a:gd name="T4" fmla="*/ 0 w 518"/>
                <a:gd name="T5" fmla="*/ 716 h 716"/>
                <a:gd name="T6" fmla="*/ 518 w 518"/>
                <a:gd name="T7" fmla="*/ 294 h 716"/>
                <a:gd name="T8" fmla="*/ 514 w 518"/>
                <a:gd name="T9" fmla="*/ 0 h 716"/>
                <a:gd name="T10" fmla="*/ 514 w 518"/>
                <a:gd name="T11" fmla="*/ 0 h 716"/>
                <a:gd name="T12" fmla="*/ 514 w 518"/>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518" h="716">
                  <a:moveTo>
                    <a:pt x="514" y="0"/>
                  </a:moveTo>
                  <a:lnTo>
                    <a:pt x="0" y="427"/>
                  </a:lnTo>
                  <a:lnTo>
                    <a:pt x="0" y="716"/>
                  </a:lnTo>
                  <a:lnTo>
                    <a:pt x="518" y="294"/>
                  </a:lnTo>
                  <a:lnTo>
                    <a:pt x="514" y="0"/>
                  </a:lnTo>
                  <a:lnTo>
                    <a:pt x="514" y="0"/>
                  </a:lnTo>
                  <a:lnTo>
                    <a:pt x="51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14"/>
            <p:cNvSpPr/>
            <p:nvPr/>
          </p:nvSpPr>
          <p:spPr bwMode="auto">
            <a:xfrm>
              <a:off x="3449950" y="3091311"/>
              <a:ext cx="1481827" cy="625849"/>
            </a:xfrm>
            <a:custGeom>
              <a:avLst/>
              <a:gdLst>
                <a:gd name="T0" fmla="*/ 516 w 1217"/>
                <a:gd name="T1" fmla="*/ 0 h 514"/>
                <a:gd name="T2" fmla="*/ 1217 w 1217"/>
                <a:gd name="T3" fmla="*/ 88 h 514"/>
                <a:gd name="T4" fmla="*/ 701 w 1217"/>
                <a:gd name="T5" fmla="*/ 514 h 514"/>
                <a:gd name="T6" fmla="*/ 0 w 1217"/>
                <a:gd name="T7" fmla="*/ 424 h 514"/>
                <a:gd name="T8" fmla="*/ 516 w 1217"/>
                <a:gd name="T9" fmla="*/ 0 h 514"/>
                <a:gd name="T10" fmla="*/ 516 w 1217"/>
                <a:gd name="T11" fmla="*/ 0 h 514"/>
                <a:gd name="T12" fmla="*/ 516 w 1217"/>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217" h="514">
                  <a:moveTo>
                    <a:pt x="516" y="0"/>
                  </a:moveTo>
                  <a:lnTo>
                    <a:pt x="1217" y="88"/>
                  </a:lnTo>
                  <a:lnTo>
                    <a:pt x="701" y="514"/>
                  </a:lnTo>
                  <a:lnTo>
                    <a:pt x="0" y="424"/>
                  </a:lnTo>
                  <a:lnTo>
                    <a:pt x="516" y="0"/>
                  </a:lnTo>
                  <a:lnTo>
                    <a:pt x="516" y="0"/>
                  </a:lnTo>
                  <a:lnTo>
                    <a:pt x="516" y="0"/>
                  </a:lnTo>
                  <a:close/>
                </a:path>
              </a:pathLst>
            </a:custGeom>
            <a:solidFill>
              <a:schemeClr val="accent3"/>
            </a:solidFill>
            <a:ln>
              <a:noFill/>
            </a:ln>
            <a:effectLst>
              <a:outerShdw blurRad="152400" dist="127000" dir="5400000" sx="85000" sy="85000" rotWithShape="0">
                <a:prstClr val="black">
                  <a:alpha val="25000"/>
                </a:prstClr>
              </a:outerShdw>
            </a:effectLst>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15"/>
            <p:cNvSpPr/>
            <p:nvPr/>
          </p:nvSpPr>
          <p:spPr bwMode="auto">
            <a:xfrm>
              <a:off x="4303493" y="3198461"/>
              <a:ext cx="630720" cy="868153"/>
            </a:xfrm>
            <a:custGeom>
              <a:avLst/>
              <a:gdLst>
                <a:gd name="T0" fmla="*/ 516 w 518"/>
                <a:gd name="T1" fmla="*/ 0 h 713"/>
                <a:gd name="T2" fmla="*/ 0 w 518"/>
                <a:gd name="T3" fmla="*/ 426 h 713"/>
                <a:gd name="T4" fmla="*/ 0 w 518"/>
                <a:gd name="T5" fmla="*/ 713 h 713"/>
                <a:gd name="T6" fmla="*/ 518 w 518"/>
                <a:gd name="T7" fmla="*/ 291 h 713"/>
                <a:gd name="T8" fmla="*/ 516 w 518"/>
                <a:gd name="T9" fmla="*/ 0 h 713"/>
                <a:gd name="T10" fmla="*/ 516 w 518"/>
                <a:gd name="T11" fmla="*/ 0 h 713"/>
                <a:gd name="T12" fmla="*/ 516 w 518"/>
                <a:gd name="T13" fmla="*/ 0 h 713"/>
              </a:gdLst>
              <a:ahLst/>
              <a:cxnLst>
                <a:cxn ang="0">
                  <a:pos x="T0" y="T1"/>
                </a:cxn>
                <a:cxn ang="0">
                  <a:pos x="T2" y="T3"/>
                </a:cxn>
                <a:cxn ang="0">
                  <a:pos x="T4" y="T5"/>
                </a:cxn>
                <a:cxn ang="0">
                  <a:pos x="T6" y="T7"/>
                </a:cxn>
                <a:cxn ang="0">
                  <a:pos x="T8" y="T9"/>
                </a:cxn>
                <a:cxn ang="0">
                  <a:pos x="T10" y="T11"/>
                </a:cxn>
                <a:cxn ang="0">
                  <a:pos x="T12" y="T13"/>
                </a:cxn>
              </a:cxnLst>
              <a:rect l="0" t="0" r="r" b="b"/>
              <a:pathLst>
                <a:path w="518" h="713">
                  <a:moveTo>
                    <a:pt x="516" y="0"/>
                  </a:moveTo>
                  <a:lnTo>
                    <a:pt x="0" y="426"/>
                  </a:lnTo>
                  <a:lnTo>
                    <a:pt x="0" y="713"/>
                  </a:lnTo>
                  <a:lnTo>
                    <a:pt x="518" y="291"/>
                  </a:lnTo>
                  <a:lnTo>
                    <a:pt x="516" y="0"/>
                  </a:lnTo>
                  <a:lnTo>
                    <a:pt x="516" y="0"/>
                  </a:lnTo>
                  <a:lnTo>
                    <a:pt x="51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6"/>
            <p:cNvSpPr/>
            <p:nvPr/>
          </p:nvSpPr>
          <p:spPr bwMode="auto">
            <a:xfrm>
              <a:off x="4303493" y="3546697"/>
              <a:ext cx="1480609" cy="627067"/>
            </a:xfrm>
            <a:custGeom>
              <a:avLst/>
              <a:gdLst>
                <a:gd name="T0" fmla="*/ 518 w 1216"/>
                <a:gd name="T1" fmla="*/ 0 h 515"/>
                <a:gd name="T2" fmla="*/ 1216 w 1216"/>
                <a:gd name="T3" fmla="*/ 88 h 515"/>
                <a:gd name="T4" fmla="*/ 703 w 1216"/>
                <a:gd name="T5" fmla="*/ 515 h 515"/>
                <a:gd name="T6" fmla="*/ 0 w 1216"/>
                <a:gd name="T7" fmla="*/ 425 h 515"/>
                <a:gd name="T8" fmla="*/ 518 w 1216"/>
                <a:gd name="T9" fmla="*/ 0 h 515"/>
                <a:gd name="T10" fmla="*/ 518 w 1216"/>
                <a:gd name="T11" fmla="*/ 0 h 515"/>
                <a:gd name="T12" fmla="*/ 518 w 1216"/>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216" h="515">
                  <a:moveTo>
                    <a:pt x="518" y="0"/>
                  </a:moveTo>
                  <a:lnTo>
                    <a:pt x="1216" y="88"/>
                  </a:lnTo>
                  <a:lnTo>
                    <a:pt x="703" y="515"/>
                  </a:lnTo>
                  <a:lnTo>
                    <a:pt x="0" y="425"/>
                  </a:lnTo>
                  <a:lnTo>
                    <a:pt x="518" y="0"/>
                  </a:lnTo>
                  <a:lnTo>
                    <a:pt x="518" y="0"/>
                  </a:lnTo>
                  <a:lnTo>
                    <a:pt x="518" y="0"/>
                  </a:lnTo>
                  <a:close/>
                </a:path>
              </a:pathLst>
            </a:custGeom>
            <a:solidFill>
              <a:schemeClr val="accent2"/>
            </a:solidFill>
            <a:ln>
              <a:noFill/>
            </a:ln>
            <a:effectLst>
              <a:outerShdw blurRad="152400" dist="127000" dir="5400000" sx="85000" sy="85000" rotWithShape="0">
                <a:prstClr val="black">
                  <a:alpha val="25000"/>
                </a:prstClr>
              </a:outerShdw>
            </a:effectLst>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Freeform 17"/>
            <p:cNvSpPr/>
            <p:nvPr/>
          </p:nvSpPr>
          <p:spPr bwMode="auto">
            <a:xfrm>
              <a:off x="5159469" y="3653847"/>
              <a:ext cx="628285" cy="868153"/>
            </a:xfrm>
            <a:custGeom>
              <a:avLst/>
              <a:gdLst>
                <a:gd name="T0" fmla="*/ 513 w 516"/>
                <a:gd name="T1" fmla="*/ 0 h 713"/>
                <a:gd name="T2" fmla="*/ 0 w 516"/>
                <a:gd name="T3" fmla="*/ 424 h 713"/>
                <a:gd name="T4" fmla="*/ 0 w 516"/>
                <a:gd name="T5" fmla="*/ 713 h 713"/>
                <a:gd name="T6" fmla="*/ 516 w 516"/>
                <a:gd name="T7" fmla="*/ 292 h 713"/>
                <a:gd name="T8" fmla="*/ 513 w 516"/>
                <a:gd name="T9" fmla="*/ 0 h 713"/>
                <a:gd name="T10" fmla="*/ 513 w 516"/>
                <a:gd name="T11" fmla="*/ 0 h 713"/>
                <a:gd name="T12" fmla="*/ 513 w 516"/>
                <a:gd name="T13" fmla="*/ 0 h 713"/>
              </a:gdLst>
              <a:ahLst/>
              <a:cxnLst>
                <a:cxn ang="0">
                  <a:pos x="T0" y="T1"/>
                </a:cxn>
                <a:cxn ang="0">
                  <a:pos x="T2" y="T3"/>
                </a:cxn>
                <a:cxn ang="0">
                  <a:pos x="T4" y="T5"/>
                </a:cxn>
                <a:cxn ang="0">
                  <a:pos x="T6" y="T7"/>
                </a:cxn>
                <a:cxn ang="0">
                  <a:pos x="T8" y="T9"/>
                </a:cxn>
                <a:cxn ang="0">
                  <a:pos x="T10" y="T11"/>
                </a:cxn>
                <a:cxn ang="0">
                  <a:pos x="T12" y="T13"/>
                </a:cxn>
              </a:cxnLst>
              <a:rect l="0" t="0" r="r" b="b"/>
              <a:pathLst>
                <a:path w="516" h="713">
                  <a:moveTo>
                    <a:pt x="513" y="0"/>
                  </a:moveTo>
                  <a:lnTo>
                    <a:pt x="0" y="424"/>
                  </a:lnTo>
                  <a:lnTo>
                    <a:pt x="0" y="713"/>
                  </a:lnTo>
                  <a:lnTo>
                    <a:pt x="516" y="292"/>
                  </a:lnTo>
                  <a:lnTo>
                    <a:pt x="513" y="0"/>
                  </a:lnTo>
                  <a:lnTo>
                    <a:pt x="513" y="0"/>
                  </a:lnTo>
                  <a:lnTo>
                    <a:pt x="513"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Freeform 18"/>
            <p:cNvSpPr/>
            <p:nvPr/>
          </p:nvSpPr>
          <p:spPr bwMode="auto">
            <a:xfrm>
              <a:off x="2593974" y="2629839"/>
              <a:ext cx="1481827" cy="623414"/>
            </a:xfrm>
            <a:custGeom>
              <a:avLst/>
              <a:gdLst>
                <a:gd name="T0" fmla="*/ 518 w 1217"/>
                <a:gd name="T1" fmla="*/ 0 h 512"/>
                <a:gd name="T2" fmla="*/ 1217 w 1217"/>
                <a:gd name="T3" fmla="*/ 88 h 512"/>
                <a:gd name="T4" fmla="*/ 703 w 1217"/>
                <a:gd name="T5" fmla="*/ 512 h 512"/>
                <a:gd name="T6" fmla="*/ 0 w 1217"/>
                <a:gd name="T7" fmla="*/ 422 h 512"/>
                <a:gd name="T8" fmla="*/ 518 w 1217"/>
                <a:gd name="T9" fmla="*/ 0 h 512"/>
                <a:gd name="T10" fmla="*/ 518 w 1217"/>
                <a:gd name="T11" fmla="*/ 0 h 512"/>
                <a:gd name="T12" fmla="*/ 518 w 1217"/>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1217" h="512">
                  <a:moveTo>
                    <a:pt x="518" y="0"/>
                  </a:moveTo>
                  <a:lnTo>
                    <a:pt x="1217" y="88"/>
                  </a:lnTo>
                  <a:lnTo>
                    <a:pt x="703" y="512"/>
                  </a:lnTo>
                  <a:lnTo>
                    <a:pt x="0" y="422"/>
                  </a:lnTo>
                  <a:lnTo>
                    <a:pt x="518" y="0"/>
                  </a:lnTo>
                  <a:lnTo>
                    <a:pt x="518" y="0"/>
                  </a:lnTo>
                  <a:lnTo>
                    <a:pt x="518" y="0"/>
                  </a:lnTo>
                  <a:close/>
                </a:path>
              </a:pathLst>
            </a:custGeom>
            <a:solidFill>
              <a:schemeClr val="accent4"/>
            </a:solidFill>
            <a:ln>
              <a:noFill/>
            </a:ln>
            <a:effectLst>
              <a:outerShdw blurRad="152400" dist="127000" dir="5400000" sx="85000" sy="85000" rotWithShape="0">
                <a:prstClr val="black">
                  <a:alpha val="25000"/>
                </a:prstClr>
              </a:outerShdw>
            </a:effectLst>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9"/>
            <p:cNvSpPr/>
            <p:nvPr/>
          </p:nvSpPr>
          <p:spPr bwMode="auto">
            <a:xfrm>
              <a:off x="3449950" y="2736988"/>
              <a:ext cx="628285" cy="868153"/>
            </a:xfrm>
            <a:custGeom>
              <a:avLst/>
              <a:gdLst>
                <a:gd name="T0" fmla="*/ 514 w 516"/>
                <a:gd name="T1" fmla="*/ 0 h 713"/>
                <a:gd name="T2" fmla="*/ 0 w 516"/>
                <a:gd name="T3" fmla="*/ 424 h 713"/>
                <a:gd name="T4" fmla="*/ 0 w 516"/>
                <a:gd name="T5" fmla="*/ 713 h 713"/>
                <a:gd name="T6" fmla="*/ 516 w 516"/>
                <a:gd name="T7" fmla="*/ 291 h 713"/>
                <a:gd name="T8" fmla="*/ 514 w 516"/>
                <a:gd name="T9" fmla="*/ 0 h 713"/>
                <a:gd name="T10" fmla="*/ 514 w 516"/>
                <a:gd name="T11" fmla="*/ 0 h 713"/>
                <a:gd name="T12" fmla="*/ 514 w 516"/>
                <a:gd name="T13" fmla="*/ 0 h 713"/>
              </a:gdLst>
              <a:ahLst/>
              <a:cxnLst>
                <a:cxn ang="0">
                  <a:pos x="T0" y="T1"/>
                </a:cxn>
                <a:cxn ang="0">
                  <a:pos x="T2" y="T3"/>
                </a:cxn>
                <a:cxn ang="0">
                  <a:pos x="T4" y="T5"/>
                </a:cxn>
                <a:cxn ang="0">
                  <a:pos x="T6" y="T7"/>
                </a:cxn>
                <a:cxn ang="0">
                  <a:pos x="T8" y="T9"/>
                </a:cxn>
                <a:cxn ang="0">
                  <a:pos x="T10" y="T11"/>
                </a:cxn>
                <a:cxn ang="0">
                  <a:pos x="T12" y="T13"/>
                </a:cxn>
              </a:cxnLst>
              <a:rect l="0" t="0" r="r" b="b"/>
              <a:pathLst>
                <a:path w="516" h="713">
                  <a:moveTo>
                    <a:pt x="514" y="0"/>
                  </a:moveTo>
                  <a:lnTo>
                    <a:pt x="0" y="424"/>
                  </a:lnTo>
                  <a:lnTo>
                    <a:pt x="0" y="713"/>
                  </a:lnTo>
                  <a:lnTo>
                    <a:pt x="516" y="291"/>
                  </a:lnTo>
                  <a:lnTo>
                    <a:pt x="514" y="0"/>
                  </a:lnTo>
                  <a:lnTo>
                    <a:pt x="514" y="0"/>
                  </a:lnTo>
                  <a:lnTo>
                    <a:pt x="514"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16"/>
            <p:cNvSpPr/>
            <p:nvPr/>
          </p:nvSpPr>
          <p:spPr bwMode="auto">
            <a:xfrm>
              <a:off x="5159469" y="4002083"/>
              <a:ext cx="1480609" cy="627067"/>
            </a:xfrm>
            <a:custGeom>
              <a:avLst/>
              <a:gdLst>
                <a:gd name="T0" fmla="*/ 518 w 1216"/>
                <a:gd name="T1" fmla="*/ 0 h 515"/>
                <a:gd name="T2" fmla="*/ 1216 w 1216"/>
                <a:gd name="T3" fmla="*/ 88 h 515"/>
                <a:gd name="T4" fmla="*/ 703 w 1216"/>
                <a:gd name="T5" fmla="*/ 515 h 515"/>
                <a:gd name="T6" fmla="*/ 0 w 1216"/>
                <a:gd name="T7" fmla="*/ 425 h 515"/>
                <a:gd name="T8" fmla="*/ 518 w 1216"/>
                <a:gd name="T9" fmla="*/ 0 h 515"/>
                <a:gd name="T10" fmla="*/ 518 w 1216"/>
                <a:gd name="T11" fmla="*/ 0 h 515"/>
                <a:gd name="T12" fmla="*/ 518 w 1216"/>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216" h="515">
                  <a:moveTo>
                    <a:pt x="518" y="0"/>
                  </a:moveTo>
                  <a:lnTo>
                    <a:pt x="1216" y="88"/>
                  </a:lnTo>
                  <a:lnTo>
                    <a:pt x="703" y="515"/>
                  </a:lnTo>
                  <a:lnTo>
                    <a:pt x="0" y="425"/>
                  </a:lnTo>
                  <a:lnTo>
                    <a:pt x="518" y="0"/>
                  </a:lnTo>
                  <a:lnTo>
                    <a:pt x="518" y="0"/>
                  </a:lnTo>
                  <a:lnTo>
                    <a:pt x="518" y="0"/>
                  </a:lnTo>
                  <a:close/>
                </a:path>
              </a:pathLst>
            </a:custGeom>
            <a:solidFill>
              <a:schemeClr val="accent1"/>
            </a:solidFill>
            <a:ln>
              <a:noFill/>
            </a:ln>
            <a:effectLst>
              <a:outerShdw blurRad="152400" dist="127000" dir="5400000" sx="85000" sy="85000" rotWithShape="0">
                <a:prstClr val="black">
                  <a:alpha val="25000"/>
                </a:prstClr>
              </a:outerShdw>
            </a:effectLst>
          </p:spPr>
          <p:txBody>
            <a:bodyPr vert="horz" wrap="square" lIns="91440" tIns="45720" rIns="91440" bIns="45720" numCol="1" anchor="t" anchorCtr="0" compatLnSpc="1"/>
            <a:lstStyle/>
            <a:p>
              <a:endParaRPr lang="en-US" baseline="-250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2" name="Group 31"/>
          <p:cNvGrpSpPr/>
          <p:nvPr/>
        </p:nvGrpSpPr>
        <p:grpSpPr>
          <a:xfrm>
            <a:off x="7379749" y="5127822"/>
            <a:ext cx="612090" cy="612090"/>
            <a:chOff x="4810461" y="4613899"/>
            <a:chExt cx="598002" cy="598002"/>
          </a:xfrm>
        </p:grpSpPr>
        <p:sp>
          <p:nvSpPr>
            <p:cNvPr id="33" name="Oval 32"/>
            <p:cNvSpPr/>
            <p:nvPr/>
          </p:nvSpPr>
          <p:spPr>
            <a:xfrm>
              <a:off x="4810461" y="4613899"/>
              <a:ext cx="598002" cy="598002"/>
            </a:xfrm>
            <a:prstGeom prst="ellipse">
              <a:avLst/>
            </a:prstGeom>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Freeform 33"/>
            <p:cNvSpPr>
              <a:spLocks noEditPoints="1"/>
            </p:cNvSpPr>
            <p:nvPr/>
          </p:nvSpPr>
          <p:spPr bwMode="auto">
            <a:xfrm>
              <a:off x="4923989" y="4748647"/>
              <a:ext cx="370946" cy="328506"/>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5" name="Group 34"/>
          <p:cNvGrpSpPr/>
          <p:nvPr/>
        </p:nvGrpSpPr>
        <p:grpSpPr>
          <a:xfrm>
            <a:off x="6032816" y="4362833"/>
            <a:ext cx="612090" cy="612090"/>
            <a:chOff x="5776602" y="4174817"/>
            <a:chExt cx="598002" cy="598002"/>
          </a:xfrm>
        </p:grpSpPr>
        <p:sp>
          <p:nvSpPr>
            <p:cNvPr id="36" name="Oval 35"/>
            <p:cNvSpPr/>
            <p:nvPr/>
          </p:nvSpPr>
          <p:spPr>
            <a:xfrm>
              <a:off x="5776602" y="4174817"/>
              <a:ext cx="598002" cy="598002"/>
            </a:xfrm>
            <a:prstGeom prst="ellipse">
              <a:avLst/>
            </a:prstGeom>
            <a:solidFill>
              <a:schemeClr val="accent2"/>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7" name="Group 36"/>
            <p:cNvGrpSpPr>
              <a:grpSpLocks noChangeAspect="1"/>
            </p:cNvGrpSpPr>
            <p:nvPr/>
          </p:nvGrpSpPr>
          <p:grpSpPr>
            <a:xfrm rot="2700000">
              <a:off x="5950340" y="4255586"/>
              <a:ext cx="250526" cy="436464"/>
              <a:chOff x="4732338" y="4783138"/>
              <a:chExt cx="703263" cy="1225550"/>
            </a:xfrm>
            <a:solidFill>
              <a:schemeClr val="bg1"/>
            </a:solidFill>
          </p:grpSpPr>
          <p:sp>
            <p:nvSpPr>
              <p:cNvPr id="38" name="Freeform 37"/>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Freeform 38"/>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Freeform 39"/>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41" name="Group 40"/>
          <p:cNvGrpSpPr/>
          <p:nvPr/>
        </p:nvGrpSpPr>
        <p:grpSpPr>
          <a:xfrm>
            <a:off x="4735698" y="3664737"/>
            <a:ext cx="612090" cy="612090"/>
            <a:chOff x="6931906" y="3494192"/>
            <a:chExt cx="598002" cy="598002"/>
          </a:xfrm>
        </p:grpSpPr>
        <p:sp>
          <p:nvSpPr>
            <p:cNvPr id="42" name="Oval 41"/>
            <p:cNvSpPr/>
            <p:nvPr/>
          </p:nvSpPr>
          <p:spPr>
            <a:xfrm>
              <a:off x="6931906" y="3494192"/>
              <a:ext cx="598002" cy="598002"/>
            </a:xfrm>
            <a:prstGeom prst="ellipse">
              <a:avLst/>
            </a:prstGeom>
            <a:solidFill>
              <a:schemeClr val="accent3"/>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43" name="Group 42"/>
            <p:cNvGrpSpPr>
              <a:grpSpLocks noChangeAspect="1"/>
            </p:cNvGrpSpPr>
            <p:nvPr/>
          </p:nvGrpSpPr>
          <p:grpSpPr>
            <a:xfrm>
              <a:off x="7042804" y="3614146"/>
              <a:ext cx="376206" cy="358094"/>
              <a:chOff x="6719888" y="887413"/>
              <a:chExt cx="492125" cy="468312"/>
            </a:xfrm>
            <a:solidFill>
              <a:schemeClr val="bg1"/>
            </a:solidFill>
          </p:grpSpPr>
          <p:sp>
            <p:nvSpPr>
              <p:cNvPr id="44" name="Freeform 4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Freeform 4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Freeform 4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Freeform 4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Freeform 4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Freeform 4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50" name="Group 49"/>
          <p:cNvGrpSpPr/>
          <p:nvPr/>
        </p:nvGrpSpPr>
        <p:grpSpPr>
          <a:xfrm>
            <a:off x="3343736" y="2902030"/>
            <a:ext cx="612090" cy="612090"/>
            <a:chOff x="5885127" y="2966229"/>
            <a:chExt cx="598002" cy="598002"/>
          </a:xfrm>
        </p:grpSpPr>
        <p:sp>
          <p:nvSpPr>
            <p:cNvPr id="51" name="Oval 50"/>
            <p:cNvSpPr/>
            <p:nvPr/>
          </p:nvSpPr>
          <p:spPr>
            <a:xfrm>
              <a:off x="5885127" y="2966229"/>
              <a:ext cx="598002" cy="598002"/>
            </a:xfrm>
            <a:prstGeom prst="ellipse">
              <a:avLst/>
            </a:prstGeom>
            <a:solidFill>
              <a:schemeClr val="accent4"/>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2" name="Freeform 51"/>
            <p:cNvSpPr>
              <a:spLocks noChangeAspect="1" noEditPoints="1"/>
            </p:cNvSpPr>
            <p:nvPr/>
          </p:nvSpPr>
          <p:spPr bwMode="auto">
            <a:xfrm rot="2700000">
              <a:off x="6071494" y="3057850"/>
              <a:ext cx="225268" cy="41476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 name="Group 1"/>
          <p:cNvGrpSpPr/>
          <p:nvPr/>
        </p:nvGrpSpPr>
        <p:grpSpPr>
          <a:xfrm>
            <a:off x="2062010" y="2230344"/>
            <a:ext cx="612090" cy="612090"/>
            <a:chOff x="3639216" y="1976325"/>
            <a:chExt cx="598002" cy="598002"/>
          </a:xfrm>
        </p:grpSpPr>
        <p:sp>
          <p:nvSpPr>
            <p:cNvPr id="54" name="Oval 53"/>
            <p:cNvSpPr/>
            <p:nvPr/>
          </p:nvSpPr>
          <p:spPr>
            <a:xfrm>
              <a:off x="3639216" y="1976325"/>
              <a:ext cx="598002" cy="598002"/>
            </a:xfrm>
            <a:prstGeom prst="ellipse">
              <a:avLst/>
            </a:prstGeom>
            <a:solidFill>
              <a:schemeClr val="accent5"/>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56" name="Group 55"/>
            <p:cNvGrpSpPr>
              <a:grpSpLocks noChangeAspect="1"/>
            </p:cNvGrpSpPr>
            <p:nvPr/>
          </p:nvGrpSpPr>
          <p:grpSpPr>
            <a:xfrm>
              <a:off x="3833124" y="2102844"/>
              <a:ext cx="210186" cy="335446"/>
              <a:chOff x="6513513" y="557213"/>
              <a:chExt cx="471488" cy="752475"/>
            </a:xfrm>
            <a:solidFill>
              <a:schemeClr val="bg1"/>
            </a:solidFill>
          </p:grpSpPr>
          <p:sp>
            <p:nvSpPr>
              <p:cNvPr id="57" name="Freeform 56"/>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8" name="Freeform 57"/>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60" name="TextBox 59"/>
          <p:cNvSpPr txBox="1"/>
          <p:nvPr/>
        </p:nvSpPr>
        <p:spPr>
          <a:xfrm>
            <a:off x="4061404" y="2475200"/>
            <a:ext cx="331834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4"/>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a:t>
            </a:r>
            <a:r>
              <a:rPr lang="en-US" sz="1100" dirty="0" err="1">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sed</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do</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1" name="TextBox 60"/>
          <p:cNvSpPr txBox="1"/>
          <p:nvPr/>
        </p:nvSpPr>
        <p:spPr>
          <a:xfrm>
            <a:off x="5512073" y="3262313"/>
            <a:ext cx="3318345"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3"/>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a:t>
            </a:r>
            <a:r>
              <a:rPr lang="en-US" sz="1100" dirty="0" err="1">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sed</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do</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2" name="TextBox 61"/>
          <p:cNvSpPr txBox="1"/>
          <p:nvPr/>
        </p:nvSpPr>
        <p:spPr>
          <a:xfrm>
            <a:off x="6817343" y="4039945"/>
            <a:ext cx="3449890"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a:t>
            </a:r>
            <a:r>
              <a:rPr lang="en-US" sz="1100" dirty="0" err="1">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sed</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do</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3" name="TextBox 62"/>
          <p:cNvSpPr txBox="1"/>
          <p:nvPr/>
        </p:nvSpPr>
        <p:spPr>
          <a:xfrm>
            <a:off x="8544667" y="4835672"/>
            <a:ext cx="3085729" cy="720179"/>
          </a:xfrm>
          <a:prstGeom prst="rect">
            <a:avLst/>
          </a:prstGeom>
          <a:noFill/>
        </p:spPr>
        <p:txBody>
          <a:bodyPr wrap="square" lIns="109710" tIns="54855" rIns="109710" bIns="54855" rtlCol="0">
            <a:spAutoFit/>
          </a:bodyPr>
          <a:lstStyle/>
          <a:p>
            <a:pPr>
              <a:lnSpc>
                <a:spcPct val="110000"/>
              </a:lnSpc>
            </a:pPr>
            <a:r>
              <a:rPr lang="en-US" sz="1600" b="1"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a:t>
            </a:r>
            <a:r>
              <a:rPr lang="en-US" sz="1000" dirty="0" err="1">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sed</a:t>
            </a:r>
            <a:r>
              <a:rPr lang="en-US" sz="10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do</a:t>
            </a:r>
            <a:endPar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4" name="TextBox 63"/>
          <p:cNvSpPr txBox="1"/>
          <p:nvPr/>
        </p:nvSpPr>
        <p:spPr>
          <a:xfrm>
            <a:off x="2645891" y="1664161"/>
            <a:ext cx="3214488" cy="754034"/>
          </a:xfrm>
          <a:prstGeom prst="rect">
            <a:avLst/>
          </a:prstGeom>
          <a:noFill/>
        </p:spPr>
        <p:txBody>
          <a:bodyPr wrap="square" lIns="109710" tIns="54855" rIns="109710" bIns="54855" rtlCol="0">
            <a:spAutoFit/>
          </a:bodyPr>
          <a:lstStyle/>
          <a:p>
            <a:pPr>
              <a:lnSpc>
                <a:spcPct val="110000"/>
              </a:lnSpc>
            </a:pPr>
            <a:r>
              <a:rPr lang="en-US" sz="1600" b="1" dirty="0">
                <a:solidFill>
                  <a:schemeClr val="accent5"/>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Insert Text Here</a:t>
            </a:r>
            <a:br>
              <a:rPr lang="en-US" sz="1000" dirty="0">
                <a:solidFill>
                  <a:schemeClr val="accent1"/>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br>
            <a:r>
              <a:rPr lang="en-US" sz="10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a:t>
            </a:r>
            <a:r>
              <a:rPr lang="en-US" sz="1100" dirty="0" err="1">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sed</a:t>
            </a: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do</a:t>
            </a:r>
            <a:endParaRPr lang="en-US" sz="11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6" name="TextBox 65"/>
          <p:cNvSpPr txBox="1"/>
          <p:nvPr/>
        </p:nvSpPr>
        <p:spPr>
          <a:xfrm>
            <a:off x="838200" y="5143075"/>
            <a:ext cx="2863655" cy="1112594"/>
          </a:xfrm>
          <a:prstGeom prst="rect">
            <a:avLst/>
          </a:prstGeom>
          <a:noFill/>
        </p:spPr>
        <p:txBody>
          <a:bodyPr wrap="square" lIns="109710" tIns="54855" rIns="109710" bIns="54855" rtlCol="0">
            <a:spAutoFit/>
          </a:bodyPr>
          <a:lstStyle/>
          <a:p>
            <a:pPr>
              <a:lnSpc>
                <a:spcPct val="110000"/>
              </a:lnSpc>
            </a:pPr>
            <a:r>
              <a:rPr lang="en-US" sz="12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has two main statistical methodologies are used in data analysis which summarizes data from a sample using indexes Lorem Ipsum has two main data statistical this methodologies</a:t>
            </a:r>
            <a:endParaRPr lang="en-US" sz="12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
        <p:nvSpPr>
          <p:cNvPr id="67" name="Title 1"/>
          <p:cNvSpPr txBox="1"/>
          <p:nvPr/>
        </p:nvSpPr>
        <p:spPr>
          <a:xfrm>
            <a:off x="838200" y="4384584"/>
            <a:ext cx="2467856" cy="1135235"/>
          </a:xfrm>
          <a:prstGeom prst="rect">
            <a:avLst/>
          </a:prstGeom>
        </p:spPr>
        <p:txBody>
          <a:bodyP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defTabSz="456565">
              <a:buClr>
                <a:srgbClr val="0070C0"/>
              </a:buClr>
              <a:defRPr/>
            </a:pPr>
            <a:r>
              <a:rPr lang="en-IN" sz="36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3600" b="1"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br>
              <a:rPr lang="en-IN" sz="2000" b="1"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IN" sz="18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SUB-HEADING</a:t>
            </a:r>
            <a:endParaRPr lang="en-IN" sz="18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5" name="TextBox 54"/>
          <p:cNvSpPr txBox="1"/>
          <p:nvPr/>
        </p:nvSpPr>
        <p:spPr>
          <a:xfrm>
            <a:off x="4835078" y="327517"/>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STAIRS </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9" name="Group 58"/>
          <p:cNvGrpSpPr/>
          <p:nvPr/>
        </p:nvGrpSpPr>
        <p:grpSpPr>
          <a:xfrm>
            <a:off x="5805232" y="1308298"/>
            <a:ext cx="862961" cy="50044"/>
            <a:chOff x="5012716" y="1129776"/>
            <a:chExt cx="3148718" cy="103072"/>
          </a:xfrm>
        </p:grpSpPr>
        <p:sp>
          <p:nvSpPr>
            <p:cNvPr id="65" name="Rounded Rectangle 64"/>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Rounded Rectangle 67"/>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9" name="Rounded Rectangle 68"/>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93501" y="1987864"/>
            <a:ext cx="720490" cy="720488"/>
            <a:chOff x="2580800" y="853659"/>
            <a:chExt cx="1087631" cy="1087631"/>
          </a:xfrm>
        </p:grpSpPr>
        <p:grpSp>
          <p:nvGrpSpPr>
            <p:cNvPr id="5" name="Group 4"/>
            <p:cNvGrpSpPr/>
            <p:nvPr/>
          </p:nvGrpSpPr>
          <p:grpSpPr>
            <a:xfrm>
              <a:off x="2580800" y="853659"/>
              <a:ext cx="1087631" cy="1087631"/>
              <a:chOff x="912987" y="3985306"/>
              <a:chExt cx="1332461" cy="1332461"/>
            </a:xfrm>
          </p:grpSpPr>
          <p:sp>
            <p:nvSpPr>
              <p:cNvPr id="13" name="Oval 12"/>
              <p:cNvSpPr/>
              <p:nvPr/>
            </p:nvSpPr>
            <p:spPr>
              <a:xfrm>
                <a:off x="912987" y="3985306"/>
                <a:ext cx="1332461" cy="1332461"/>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Oval 13"/>
              <p:cNvSpPr/>
              <p:nvPr/>
            </p:nvSpPr>
            <p:spPr>
              <a:xfrm>
                <a:off x="1008481" y="4080800"/>
                <a:ext cx="1141474" cy="1141474"/>
              </a:xfrm>
              <a:prstGeom prst="ellipse">
                <a:avLst/>
              </a:prstGeom>
              <a:solidFill>
                <a:schemeClr val="accent4">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Oval 14"/>
              <p:cNvSpPr/>
              <p:nvPr/>
            </p:nvSpPr>
            <p:spPr>
              <a:xfrm>
                <a:off x="1108900" y="4181219"/>
                <a:ext cx="940635" cy="94063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 name="Group 5"/>
            <p:cNvGrpSpPr>
              <a:grpSpLocks noChangeAspect="1"/>
            </p:cNvGrpSpPr>
            <p:nvPr/>
          </p:nvGrpSpPr>
          <p:grpSpPr>
            <a:xfrm>
              <a:off x="2925725" y="1221833"/>
              <a:ext cx="385069" cy="366530"/>
              <a:chOff x="6719888" y="887413"/>
              <a:chExt cx="492125" cy="468312"/>
            </a:xfrm>
            <a:solidFill>
              <a:schemeClr val="bg1"/>
            </a:solidFill>
          </p:grpSpPr>
          <p:sp>
            <p:nvSpPr>
              <p:cNvPr id="7" name="Freeform 6"/>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7"/>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8"/>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9"/>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0"/>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Freeform 11"/>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16" name="Group 15"/>
          <p:cNvGrpSpPr/>
          <p:nvPr/>
        </p:nvGrpSpPr>
        <p:grpSpPr>
          <a:xfrm>
            <a:off x="4793501" y="3460202"/>
            <a:ext cx="720490" cy="720488"/>
            <a:chOff x="514827" y="853659"/>
            <a:chExt cx="1087631" cy="1087631"/>
          </a:xfrm>
        </p:grpSpPr>
        <p:grpSp>
          <p:nvGrpSpPr>
            <p:cNvPr id="17" name="Group 16"/>
            <p:cNvGrpSpPr/>
            <p:nvPr/>
          </p:nvGrpSpPr>
          <p:grpSpPr>
            <a:xfrm>
              <a:off x="514827" y="853659"/>
              <a:ext cx="1087631" cy="1087631"/>
              <a:chOff x="912987" y="3985306"/>
              <a:chExt cx="1332461" cy="1332461"/>
            </a:xfrm>
          </p:grpSpPr>
          <p:sp>
            <p:nvSpPr>
              <p:cNvPr id="19" name="Oval 18"/>
              <p:cNvSpPr/>
              <p:nvPr/>
            </p:nvSpPr>
            <p:spPr>
              <a:xfrm>
                <a:off x="912987" y="3985306"/>
                <a:ext cx="1332461" cy="1332461"/>
              </a:xfrm>
              <a:prstGeom prst="ellipse">
                <a:avLst/>
              </a:prstGeom>
              <a:solidFill>
                <a:schemeClr val="accent5">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Oval 19"/>
              <p:cNvSpPr/>
              <p:nvPr/>
            </p:nvSpPr>
            <p:spPr>
              <a:xfrm>
                <a:off x="1008481" y="4080800"/>
                <a:ext cx="1141474" cy="1141474"/>
              </a:xfrm>
              <a:prstGeom prst="ellipse">
                <a:avLst/>
              </a:prstGeom>
              <a:solidFill>
                <a:schemeClr val="accent5">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Oval 20"/>
              <p:cNvSpPr/>
              <p:nvPr/>
            </p:nvSpPr>
            <p:spPr>
              <a:xfrm>
                <a:off x="1108900" y="4181219"/>
                <a:ext cx="940635" cy="94063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8" name="Freeform 17"/>
            <p:cNvSpPr>
              <a:spLocks noChangeAspect="1" noEditPoints="1"/>
            </p:cNvSpPr>
            <p:nvPr/>
          </p:nvSpPr>
          <p:spPr bwMode="auto">
            <a:xfrm rot="2700000">
              <a:off x="903052" y="1192833"/>
              <a:ext cx="230575" cy="424531"/>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2" name="Group 21"/>
          <p:cNvGrpSpPr/>
          <p:nvPr/>
        </p:nvGrpSpPr>
        <p:grpSpPr>
          <a:xfrm>
            <a:off x="4793501" y="4932541"/>
            <a:ext cx="720490" cy="720488"/>
            <a:chOff x="4646773" y="853659"/>
            <a:chExt cx="1087631" cy="1087631"/>
          </a:xfrm>
        </p:grpSpPr>
        <p:grpSp>
          <p:nvGrpSpPr>
            <p:cNvPr id="23" name="Group 22"/>
            <p:cNvGrpSpPr/>
            <p:nvPr/>
          </p:nvGrpSpPr>
          <p:grpSpPr>
            <a:xfrm>
              <a:off x="4646773" y="853659"/>
              <a:ext cx="1087631" cy="1087631"/>
              <a:chOff x="912987" y="3985306"/>
              <a:chExt cx="1332461" cy="1332461"/>
            </a:xfrm>
          </p:grpSpPr>
          <p:sp>
            <p:nvSpPr>
              <p:cNvPr id="27" name="Oval 26"/>
              <p:cNvSpPr/>
              <p:nvPr/>
            </p:nvSpPr>
            <p:spPr>
              <a:xfrm>
                <a:off x="912987" y="3985306"/>
                <a:ext cx="1332461" cy="1332461"/>
              </a:xfrm>
              <a:prstGeom prst="ellipse">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Oval 27"/>
              <p:cNvSpPr/>
              <p:nvPr/>
            </p:nvSpPr>
            <p:spPr>
              <a:xfrm>
                <a:off x="1008481" y="4080800"/>
                <a:ext cx="1141474" cy="1141474"/>
              </a:xfrm>
              <a:prstGeom prst="ellipse">
                <a:avLst/>
              </a:prstGeom>
              <a:solidFill>
                <a:schemeClr val="accent3">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Oval 28"/>
              <p:cNvSpPr/>
              <p:nvPr/>
            </p:nvSpPr>
            <p:spPr>
              <a:xfrm>
                <a:off x="1108900" y="4181219"/>
                <a:ext cx="940635" cy="9406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4" name="Group 23"/>
            <p:cNvGrpSpPr/>
            <p:nvPr/>
          </p:nvGrpSpPr>
          <p:grpSpPr>
            <a:xfrm>
              <a:off x="5014006" y="1248788"/>
              <a:ext cx="360226" cy="312620"/>
              <a:chOff x="8783638" y="1235076"/>
              <a:chExt cx="360363" cy="312738"/>
            </a:xfrm>
            <a:solidFill>
              <a:schemeClr val="bg1"/>
            </a:solidFill>
          </p:grpSpPr>
          <p:sp>
            <p:nvSpPr>
              <p:cNvPr id="25"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30" name="Inhaltsplatzhalter 4"/>
          <p:cNvSpPr txBox="1"/>
          <p:nvPr/>
        </p:nvSpPr>
        <p:spPr>
          <a:xfrm>
            <a:off x="5711686" y="3368858"/>
            <a:ext cx="1991195"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Inhaltsplatzhalter 4"/>
          <p:cNvSpPr txBox="1"/>
          <p:nvPr/>
        </p:nvSpPr>
        <p:spPr>
          <a:xfrm flipH="1">
            <a:off x="5711686" y="4864689"/>
            <a:ext cx="1991195"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Inhaltsplatzhalter 4"/>
          <p:cNvSpPr txBox="1"/>
          <p:nvPr/>
        </p:nvSpPr>
        <p:spPr>
          <a:xfrm>
            <a:off x="5711686" y="1929765"/>
            <a:ext cx="1991195"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TextBox 33"/>
          <p:cNvSpPr txBox="1"/>
          <p:nvPr/>
        </p:nvSpPr>
        <p:spPr>
          <a:xfrm>
            <a:off x="330989" y="2656717"/>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EMPHASIS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5" name="Group 34"/>
          <p:cNvGrpSpPr/>
          <p:nvPr/>
        </p:nvGrpSpPr>
        <p:grpSpPr>
          <a:xfrm flipH="1">
            <a:off x="527205" y="3770402"/>
            <a:ext cx="862961" cy="50044"/>
            <a:chOff x="5012716" y="1129776"/>
            <a:chExt cx="3148718" cy="103072"/>
          </a:xfrm>
        </p:grpSpPr>
        <p:sp>
          <p:nvSpPr>
            <p:cNvPr id="36" name="Rounded Rectangle 3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Rounded Rectangle 3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Rounded Rectangle 3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39" name="TextBox 38"/>
          <p:cNvSpPr txBox="1"/>
          <p:nvPr/>
        </p:nvSpPr>
        <p:spPr>
          <a:xfrm>
            <a:off x="333917" y="3974030"/>
            <a:ext cx="4133414" cy="923312"/>
          </a:xfrm>
          <a:prstGeom prst="rect">
            <a:avLst/>
          </a:prstGeom>
          <a:noFill/>
        </p:spPr>
        <p:txBody>
          <a:bodyPr wrap="square" lIns="109710" tIns="54855" rIns="109710" bIns="54855" rtlCol="0">
            <a:spAutoFit/>
          </a:bodyPr>
          <a:lstStyle/>
          <a:p>
            <a:pPr>
              <a:lnSpc>
                <a:spcPct val="110000"/>
              </a:lnSpc>
            </a:pPr>
            <a:r>
              <a:rPr lang="en-US" sz="12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has two main statistical methodologies are used in data analysis which summarizes data from a sample using indexes Lorem Ipsum has two main data statistical this methodologies</a:t>
            </a:r>
            <a:endParaRPr lang="en-US" sz="12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grpSp>
        <p:nvGrpSpPr>
          <p:cNvPr id="41" name="Group 10"/>
          <p:cNvGrpSpPr/>
          <p:nvPr/>
        </p:nvGrpSpPr>
        <p:grpSpPr>
          <a:xfrm rot="16200000">
            <a:off x="8055312" y="1982318"/>
            <a:ext cx="3576168" cy="3576168"/>
            <a:chOff x="1617629" y="2518175"/>
            <a:chExt cx="3595228" cy="3595228"/>
          </a:xfrm>
        </p:grpSpPr>
        <p:sp>
          <p:nvSpPr>
            <p:cNvPr id="42" name="Rounded Rectangle 2"/>
            <p:cNvSpPr/>
            <p:nvPr/>
          </p:nvSpPr>
          <p:spPr>
            <a:xfrm rot="2700000">
              <a:off x="1617629" y="2518175"/>
              <a:ext cx="3595228" cy="3595228"/>
            </a:xfrm>
            <a:prstGeom prst="roundRect">
              <a:avLst>
                <a:gd name="adj" fmla="val 8081"/>
              </a:avLst>
            </a:prstGeom>
            <a:solidFill>
              <a:schemeClr val="accent1"/>
            </a:solidFill>
            <a:ln>
              <a:noFill/>
            </a:ln>
            <a:effectLst/>
            <a:scene3d>
              <a:camera prst="isometricTopUp">
                <a:rot lat="19800000" lon="19200000" rev="6300000"/>
              </a:camera>
              <a:lightRig rig="balanced" dir="t"/>
            </a:scene3d>
            <a:sp3d extrusionH="2222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Rounded Rectangle 3"/>
            <p:cNvSpPr/>
            <p:nvPr/>
          </p:nvSpPr>
          <p:spPr>
            <a:xfrm rot="2700000">
              <a:off x="2129433" y="2887870"/>
              <a:ext cx="2654750" cy="2654750"/>
            </a:xfrm>
            <a:prstGeom prst="roundRect">
              <a:avLst>
                <a:gd name="adj" fmla="val 8081"/>
              </a:avLst>
            </a:prstGeom>
            <a:solidFill>
              <a:schemeClr val="accent2"/>
            </a:solidFill>
            <a:ln>
              <a:noFill/>
            </a:ln>
            <a:effectLst>
              <a:outerShdw blurRad="114300" dist="38100" dir="11640000" algn="tr" rotWithShape="0">
                <a:prstClr val="black">
                  <a:alpha val="56000"/>
                </a:prstClr>
              </a:outerShdw>
            </a:effectLst>
            <a:scene3d>
              <a:camera prst="isometricTopUp">
                <a:rot lat="19800000" lon="19200000" rev="6300000"/>
              </a:camera>
              <a:lightRig rig="balanced" dir="t"/>
            </a:scene3d>
            <a:sp3d extrusionH="2222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Rounded Rectangle 4"/>
            <p:cNvSpPr/>
            <p:nvPr/>
          </p:nvSpPr>
          <p:spPr>
            <a:xfrm rot="2700000">
              <a:off x="2504224" y="3113823"/>
              <a:ext cx="1905168" cy="1905168"/>
            </a:xfrm>
            <a:prstGeom prst="roundRect">
              <a:avLst>
                <a:gd name="adj" fmla="val 8081"/>
              </a:avLst>
            </a:prstGeom>
            <a:solidFill>
              <a:schemeClr val="accent3"/>
            </a:solidFill>
            <a:ln>
              <a:noFill/>
            </a:ln>
            <a:effectLst>
              <a:outerShdw blurRad="114300" dist="38100" dir="11640000" algn="tr" rotWithShape="0">
                <a:prstClr val="black">
                  <a:alpha val="56000"/>
                </a:prstClr>
              </a:outerShdw>
            </a:effectLst>
            <a:scene3d>
              <a:camera prst="isometricTopUp">
                <a:rot lat="19800000" lon="19200000" rev="6300000"/>
              </a:camera>
              <a:lightRig rig="balanced" dir="t"/>
            </a:scene3d>
            <a:sp3d extrusionH="2222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Rounded Rectangle 5"/>
            <p:cNvSpPr/>
            <p:nvPr/>
          </p:nvSpPr>
          <p:spPr>
            <a:xfrm rot="2700000">
              <a:off x="2870759" y="3296986"/>
              <a:ext cx="1199808" cy="1199808"/>
            </a:xfrm>
            <a:prstGeom prst="roundRect">
              <a:avLst>
                <a:gd name="adj" fmla="val 8081"/>
              </a:avLst>
            </a:prstGeom>
            <a:solidFill>
              <a:schemeClr val="accent4"/>
            </a:solidFill>
            <a:ln>
              <a:noFill/>
            </a:ln>
            <a:effectLst>
              <a:outerShdw blurRad="114300" dist="38100" dir="11640000" algn="tr" rotWithShape="0">
                <a:prstClr val="black">
                  <a:alpha val="56000"/>
                </a:prstClr>
              </a:outerShdw>
            </a:effectLst>
            <a:scene3d>
              <a:camera prst="isometricTopUp">
                <a:rot lat="19800000" lon="19200000" rev="6300000"/>
              </a:camera>
              <a:lightRig rig="balanced" dir="t"/>
            </a:scene3d>
            <a:sp3d extrusionH="2222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5371" y="2119746"/>
            <a:ext cx="1891145" cy="4156833"/>
            <a:chOff x="1191090" y="1324287"/>
            <a:chExt cx="3801825" cy="8356607"/>
          </a:xfrm>
        </p:grpSpPr>
        <p:sp>
          <p:nvSpPr>
            <p:cNvPr id="3" name="Freeform 2"/>
            <p:cNvSpPr/>
            <p:nvPr/>
          </p:nvSpPr>
          <p:spPr bwMode="auto">
            <a:xfrm rot="5400000">
              <a:off x="1817875" y="2538751"/>
              <a:ext cx="3285506" cy="856578"/>
            </a:xfrm>
            <a:custGeom>
              <a:avLst/>
              <a:gdLst>
                <a:gd name="connsiteX0" fmla="*/ 0 w 3054624"/>
                <a:gd name="connsiteY0" fmla="*/ 781182 h 781182"/>
                <a:gd name="connsiteX1" fmla="*/ 479006 w 3054624"/>
                <a:gd name="connsiteY1" fmla="*/ 0 h 781182"/>
                <a:gd name="connsiteX2" fmla="*/ 1756385 w 3054624"/>
                <a:gd name="connsiteY2" fmla="*/ 0 h 781182"/>
                <a:gd name="connsiteX3" fmla="*/ 1777245 w 3054624"/>
                <a:gd name="connsiteY3" fmla="*/ 0 h 781182"/>
                <a:gd name="connsiteX4" fmla="*/ 3054624 w 3054624"/>
                <a:gd name="connsiteY4" fmla="*/ 0 h 781182"/>
                <a:gd name="connsiteX5" fmla="*/ 2909132 w 3054624"/>
                <a:gd name="connsiteY5" fmla="*/ 781182 h 781182"/>
                <a:gd name="connsiteX6" fmla="*/ 1631753 w 3054624"/>
                <a:gd name="connsiteY6" fmla="*/ 781182 h 781182"/>
                <a:gd name="connsiteX7" fmla="*/ 1277379 w 3054624"/>
                <a:gd name="connsiteY7" fmla="*/ 781182 h 78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4624" h="781182">
                  <a:moveTo>
                    <a:pt x="0" y="781182"/>
                  </a:moveTo>
                  <a:lnTo>
                    <a:pt x="479006" y="0"/>
                  </a:lnTo>
                  <a:lnTo>
                    <a:pt x="1756385" y="0"/>
                  </a:lnTo>
                  <a:lnTo>
                    <a:pt x="1777245" y="0"/>
                  </a:lnTo>
                  <a:lnTo>
                    <a:pt x="3054624" y="0"/>
                  </a:lnTo>
                  <a:lnTo>
                    <a:pt x="2909132" y="781182"/>
                  </a:lnTo>
                  <a:lnTo>
                    <a:pt x="1631753" y="781182"/>
                  </a:lnTo>
                  <a:lnTo>
                    <a:pt x="1277379" y="781182"/>
                  </a:lnTo>
                  <a:close/>
                </a:path>
              </a:pathLst>
            </a:custGeom>
            <a:solidFill>
              <a:schemeClr val="accent4">
                <a:lumMod val="75000"/>
              </a:schemeClr>
            </a:solidFill>
            <a:ln>
              <a:noFill/>
            </a:ln>
          </p:spPr>
          <p:txBody>
            <a:bodyPr vert="horz" wrap="square" lIns="146078" tIns="73039" rIns="146078" bIns="73039" numCol="1" anchor="t" anchorCtr="0" compatLnSpc="1">
              <a:noAutofit/>
            </a:bodyPr>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 name="Freeform 3"/>
            <p:cNvSpPr>
              <a:spLocks noChangeArrowheads="1"/>
            </p:cNvSpPr>
            <p:nvPr/>
          </p:nvSpPr>
          <p:spPr bwMode="auto">
            <a:xfrm rot="5400000">
              <a:off x="573209" y="1994174"/>
              <a:ext cx="3129016" cy="1789242"/>
            </a:xfrm>
            <a:custGeom>
              <a:avLst/>
              <a:gdLst>
                <a:gd name="connsiteX0" fmla="*/ 0 w 2909132"/>
                <a:gd name="connsiteY0" fmla="*/ 1631753 h 1631753"/>
                <a:gd name="connsiteX1" fmla="*/ 0 w 2909132"/>
                <a:gd name="connsiteY1" fmla="*/ 0 h 1631753"/>
                <a:gd name="connsiteX2" fmla="*/ 1277379 w 2909132"/>
                <a:gd name="connsiteY2" fmla="*/ 0 h 1631753"/>
                <a:gd name="connsiteX3" fmla="*/ 1631753 w 2909132"/>
                <a:gd name="connsiteY3" fmla="*/ 0 h 1631753"/>
                <a:gd name="connsiteX4" fmla="*/ 2909132 w 2909132"/>
                <a:gd name="connsiteY4" fmla="*/ 0 h 1631753"/>
                <a:gd name="connsiteX5" fmla="*/ 2909132 w 2909132"/>
                <a:gd name="connsiteY5" fmla="*/ 1631753 h 1631753"/>
                <a:gd name="connsiteX6" fmla="*/ 1631753 w 2909132"/>
                <a:gd name="connsiteY6" fmla="*/ 1631753 h 1631753"/>
                <a:gd name="connsiteX7" fmla="*/ 1277379 w 2909132"/>
                <a:gd name="connsiteY7" fmla="*/ 1631753 h 163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32" h="1631753">
                  <a:moveTo>
                    <a:pt x="0" y="1631753"/>
                  </a:moveTo>
                  <a:lnTo>
                    <a:pt x="0" y="0"/>
                  </a:lnTo>
                  <a:lnTo>
                    <a:pt x="1277379" y="0"/>
                  </a:lnTo>
                  <a:lnTo>
                    <a:pt x="1631753" y="0"/>
                  </a:lnTo>
                  <a:lnTo>
                    <a:pt x="2909132" y="0"/>
                  </a:lnTo>
                  <a:lnTo>
                    <a:pt x="2909132" y="1631753"/>
                  </a:lnTo>
                  <a:lnTo>
                    <a:pt x="1631753" y="1631753"/>
                  </a:lnTo>
                  <a:lnTo>
                    <a:pt x="1277379" y="1631753"/>
                  </a:lnTo>
                  <a:close/>
                </a:path>
              </a:pathLst>
            </a:custGeom>
            <a:solidFill>
              <a:schemeClr val="accent4"/>
            </a:solidFill>
            <a:ln>
              <a:noFill/>
            </a:ln>
          </p:spPr>
          <p:txBody>
            <a:bodyPr vert="horz" wrap="square" lIns="146078" tIns="73039" rIns="146078" bIns="73039" numCol="1" anchor="t" anchorCtr="0" compatLnSpc="1">
              <a:noAutofit/>
            </a:bodyPr>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 name="Freeform 11"/>
            <p:cNvSpPr/>
            <p:nvPr/>
          </p:nvSpPr>
          <p:spPr bwMode="auto">
            <a:xfrm rot="5400000">
              <a:off x="4011388" y="8699367"/>
              <a:ext cx="1788793" cy="174261"/>
            </a:xfrm>
            <a:custGeom>
              <a:avLst/>
              <a:gdLst>
                <a:gd name="T0" fmla="*/ 508 w 743"/>
                <a:gd name="T1" fmla="*/ 0 h 71"/>
                <a:gd name="T2" fmla="*/ 743 w 743"/>
                <a:gd name="T3" fmla="*/ 71 h 71"/>
                <a:gd name="T4" fmla="*/ 13 w 743"/>
                <a:gd name="T5" fmla="*/ 71 h 71"/>
                <a:gd name="T6" fmla="*/ 0 w 743"/>
                <a:gd name="T7" fmla="*/ 0 h 71"/>
                <a:gd name="T8" fmla="*/ 508 w 743"/>
                <a:gd name="T9" fmla="*/ 0 h 71"/>
              </a:gdLst>
              <a:ahLst/>
              <a:cxnLst>
                <a:cxn ang="0">
                  <a:pos x="T0" y="T1"/>
                </a:cxn>
                <a:cxn ang="0">
                  <a:pos x="T2" y="T3"/>
                </a:cxn>
                <a:cxn ang="0">
                  <a:pos x="T4" y="T5"/>
                </a:cxn>
                <a:cxn ang="0">
                  <a:pos x="T6" y="T7"/>
                </a:cxn>
                <a:cxn ang="0">
                  <a:pos x="T8" y="T9"/>
                </a:cxn>
              </a:cxnLst>
              <a:rect l="0" t="0" r="r" b="b"/>
              <a:pathLst>
                <a:path w="743" h="71">
                  <a:moveTo>
                    <a:pt x="508" y="0"/>
                  </a:moveTo>
                  <a:lnTo>
                    <a:pt x="743" y="71"/>
                  </a:lnTo>
                  <a:lnTo>
                    <a:pt x="13" y="71"/>
                  </a:lnTo>
                  <a:lnTo>
                    <a:pt x="0" y="0"/>
                  </a:lnTo>
                  <a:lnTo>
                    <a:pt x="508" y="0"/>
                  </a:lnTo>
                  <a:close/>
                </a:path>
              </a:pathLst>
            </a:custGeom>
            <a:solidFill>
              <a:schemeClr val="accent1">
                <a:lumMod val="75000"/>
              </a:schemeClr>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 name="Rectangle 12"/>
            <p:cNvSpPr>
              <a:spLocks noChangeArrowheads="1"/>
            </p:cNvSpPr>
            <p:nvPr/>
          </p:nvSpPr>
          <p:spPr bwMode="auto">
            <a:xfrm rot="5400000">
              <a:off x="3045288" y="7907526"/>
              <a:ext cx="1757495" cy="1789242"/>
            </a:xfrm>
            <a:prstGeom prst="rect">
              <a:avLst/>
            </a:prstGeom>
            <a:solidFill>
              <a:schemeClr val="accent1"/>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6"/>
            <p:cNvSpPr/>
            <p:nvPr/>
          </p:nvSpPr>
          <p:spPr bwMode="auto">
            <a:xfrm rot="5400000">
              <a:off x="2435753" y="3204135"/>
              <a:ext cx="156492" cy="2645817"/>
            </a:xfrm>
            <a:custGeom>
              <a:avLst/>
              <a:gdLst>
                <a:gd name="T0" fmla="*/ 0 w 65"/>
                <a:gd name="T1" fmla="*/ 349 h 1078"/>
                <a:gd name="T2" fmla="*/ 0 w 65"/>
                <a:gd name="T3" fmla="*/ 1078 h 1078"/>
                <a:gd name="T4" fmla="*/ 65 w 65"/>
                <a:gd name="T5" fmla="*/ 729 h 1078"/>
                <a:gd name="T6" fmla="*/ 65 w 65"/>
                <a:gd name="T7" fmla="*/ 0 h 1078"/>
                <a:gd name="T8" fmla="*/ 0 w 65"/>
                <a:gd name="T9" fmla="*/ 349 h 1078"/>
              </a:gdLst>
              <a:ahLst/>
              <a:cxnLst>
                <a:cxn ang="0">
                  <a:pos x="T0" y="T1"/>
                </a:cxn>
                <a:cxn ang="0">
                  <a:pos x="T2" y="T3"/>
                </a:cxn>
                <a:cxn ang="0">
                  <a:pos x="T4" y="T5"/>
                </a:cxn>
                <a:cxn ang="0">
                  <a:pos x="T6" y="T7"/>
                </a:cxn>
                <a:cxn ang="0">
                  <a:pos x="T8" y="T9"/>
                </a:cxn>
              </a:cxnLst>
              <a:rect l="0" t="0" r="r" b="b"/>
              <a:pathLst>
                <a:path w="65" h="1078">
                  <a:moveTo>
                    <a:pt x="0" y="349"/>
                  </a:moveTo>
                  <a:lnTo>
                    <a:pt x="0" y="1078"/>
                  </a:lnTo>
                  <a:lnTo>
                    <a:pt x="65" y="729"/>
                  </a:lnTo>
                  <a:lnTo>
                    <a:pt x="65" y="0"/>
                  </a:lnTo>
                  <a:lnTo>
                    <a:pt x="0" y="349"/>
                  </a:lnTo>
                  <a:close/>
                </a:path>
              </a:pathLst>
            </a:custGeom>
            <a:solidFill>
              <a:schemeClr val="accent4">
                <a:lumMod val="75000"/>
              </a:schemeClr>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16"/>
            <p:cNvSpPr/>
            <p:nvPr/>
          </p:nvSpPr>
          <p:spPr bwMode="auto">
            <a:xfrm rot="5400000">
              <a:off x="3028060" y="5022279"/>
              <a:ext cx="1752680" cy="635684"/>
            </a:xfrm>
            <a:custGeom>
              <a:avLst/>
              <a:gdLst>
                <a:gd name="T0" fmla="*/ 728 w 728"/>
                <a:gd name="T1" fmla="*/ 0 h 259"/>
                <a:gd name="T2" fmla="*/ 728 w 728"/>
                <a:gd name="T3" fmla="*/ 259 h 259"/>
                <a:gd name="T4" fmla="*/ 0 w 728"/>
                <a:gd name="T5" fmla="*/ 259 h 259"/>
                <a:gd name="T6" fmla="*/ 47 w 728"/>
                <a:gd name="T7" fmla="*/ 0 h 259"/>
                <a:gd name="T8" fmla="*/ 728 w 728"/>
                <a:gd name="T9" fmla="*/ 0 h 259"/>
              </a:gdLst>
              <a:ahLst/>
              <a:cxnLst>
                <a:cxn ang="0">
                  <a:pos x="T0" y="T1"/>
                </a:cxn>
                <a:cxn ang="0">
                  <a:pos x="T2" y="T3"/>
                </a:cxn>
                <a:cxn ang="0">
                  <a:pos x="T4" y="T5"/>
                </a:cxn>
                <a:cxn ang="0">
                  <a:pos x="T6" y="T7"/>
                </a:cxn>
                <a:cxn ang="0">
                  <a:pos x="T8" y="T9"/>
                </a:cxn>
              </a:cxnLst>
              <a:rect l="0" t="0" r="r" b="b"/>
              <a:pathLst>
                <a:path w="728" h="259">
                  <a:moveTo>
                    <a:pt x="728" y="0"/>
                  </a:moveTo>
                  <a:lnTo>
                    <a:pt x="728" y="259"/>
                  </a:lnTo>
                  <a:lnTo>
                    <a:pt x="0" y="259"/>
                  </a:lnTo>
                  <a:lnTo>
                    <a:pt x="47" y="0"/>
                  </a:lnTo>
                  <a:lnTo>
                    <a:pt x="728" y="0"/>
                  </a:lnTo>
                  <a:close/>
                </a:path>
              </a:pathLst>
            </a:custGeom>
            <a:solidFill>
              <a:schemeClr val="accent3">
                <a:lumMod val="75000"/>
              </a:schemeClr>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Rectangle 17"/>
            <p:cNvSpPr>
              <a:spLocks noChangeArrowheads="1"/>
            </p:cNvSpPr>
            <p:nvPr/>
          </p:nvSpPr>
          <p:spPr bwMode="auto">
            <a:xfrm rot="5400000">
              <a:off x="1813193" y="4447910"/>
              <a:ext cx="1757495" cy="1789242"/>
            </a:xfrm>
            <a:prstGeom prst="rect">
              <a:avLst/>
            </a:prstGeom>
            <a:solidFill>
              <a:schemeClr val="accent3"/>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18"/>
            <p:cNvSpPr/>
            <p:nvPr/>
          </p:nvSpPr>
          <p:spPr bwMode="auto">
            <a:xfrm rot="5400000">
              <a:off x="3527550" y="6891520"/>
              <a:ext cx="1755088" cy="404973"/>
            </a:xfrm>
            <a:custGeom>
              <a:avLst/>
              <a:gdLst>
                <a:gd name="T0" fmla="*/ 696 w 729"/>
                <a:gd name="T1" fmla="*/ 0 h 165"/>
                <a:gd name="T2" fmla="*/ 729 w 729"/>
                <a:gd name="T3" fmla="*/ 165 h 165"/>
                <a:gd name="T4" fmla="*/ 0 w 729"/>
                <a:gd name="T5" fmla="*/ 165 h 165"/>
                <a:gd name="T6" fmla="*/ 0 w 729"/>
                <a:gd name="T7" fmla="*/ 0 h 165"/>
                <a:gd name="T8" fmla="*/ 696 w 729"/>
                <a:gd name="T9" fmla="*/ 0 h 165"/>
              </a:gdLst>
              <a:ahLst/>
              <a:cxnLst>
                <a:cxn ang="0">
                  <a:pos x="T0" y="T1"/>
                </a:cxn>
                <a:cxn ang="0">
                  <a:pos x="T2" y="T3"/>
                </a:cxn>
                <a:cxn ang="0">
                  <a:pos x="T4" y="T5"/>
                </a:cxn>
                <a:cxn ang="0">
                  <a:pos x="T6" y="T7"/>
                </a:cxn>
                <a:cxn ang="0">
                  <a:pos x="T8" y="T9"/>
                </a:cxn>
              </a:cxnLst>
              <a:rect l="0" t="0" r="r" b="b"/>
              <a:pathLst>
                <a:path w="729" h="165">
                  <a:moveTo>
                    <a:pt x="696" y="0"/>
                  </a:moveTo>
                  <a:lnTo>
                    <a:pt x="729" y="165"/>
                  </a:lnTo>
                  <a:lnTo>
                    <a:pt x="0" y="165"/>
                  </a:lnTo>
                  <a:lnTo>
                    <a:pt x="0" y="0"/>
                  </a:lnTo>
                  <a:lnTo>
                    <a:pt x="696" y="0"/>
                  </a:lnTo>
                  <a:close/>
                </a:path>
              </a:pathLst>
            </a:custGeom>
            <a:solidFill>
              <a:schemeClr val="accent2">
                <a:lumMod val="75000"/>
              </a:schemeClr>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Rectangle 19"/>
            <p:cNvSpPr>
              <a:spLocks noChangeArrowheads="1"/>
            </p:cNvSpPr>
            <p:nvPr/>
          </p:nvSpPr>
          <p:spPr bwMode="auto">
            <a:xfrm rot="5400000">
              <a:off x="2430442" y="6199386"/>
              <a:ext cx="1755088" cy="1789242"/>
            </a:xfrm>
            <a:prstGeom prst="rect">
              <a:avLst/>
            </a:prstGeom>
            <a:solidFill>
              <a:schemeClr val="accent2"/>
            </a:solidFill>
            <a:ln>
              <a:noFill/>
            </a:ln>
          </p:spPr>
          <p:txBody>
            <a:bodyPr vert="horz" wrap="square" lIns="146078" tIns="73039" rIns="146078" bIns="73039" numCol="1" anchor="t" anchorCtr="0" compatLnSpc="1"/>
            <a:lstStyle/>
            <a:p>
              <a:endParaRPr lang="id-ID" sz="216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2" name="Group 11"/>
          <p:cNvGrpSpPr>
            <a:grpSpLocks noChangeAspect="1"/>
          </p:cNvGrpSpPr>
          <p:nvPr/>
        </p:nvGrpSpPr>
        <p:grpSpPr>
          <a:xfrm rot="2700000">
            <a:off x="6013882" y="4731387"/>
            <a:ext cx="285248" cy="496960"/>
            <a:chOff x="4732338" y="4783138"/>
            <a:chExt cx="703263" cy="1225550"/>
          </a:xfrm>
          <a:solidFill>
            <a:schemeClr val="bg1"/>
          </a:solidFill>
        </p:grpSpPr>
        <p:sp>
          <p:nvSpPr>
            <p:cNvPr id="13" name="Freeform 12"/>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3"/>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14"/>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 name="Group 15"/>
          <p:cNvGrpSpPr>
            <a:grpSpLocks noChangeAspect="1"/>
          </p:cNvGrpSpPr>
          <p:nvPr/>
        </p:nvGrpSpPr>
        <p:grpSpPr>
          <a:xfrm>
            <a:off x="5409694" y="2620270"/>
            <a:ext cx="313118" cy="499722"/>
            <a:chOff x="6513513" y="557213"/>
            <a:chExt cx="471488" cy="752475"/>
          </a:xfrm>
          <a:solidFill>
            <a:schemeClr val="bg1"/>
          </a:solidFill>
        </p:grpSpPr>
        <p:sp>
          <p:nvSpPr>
            <p:cNvPr id="17" name="Freeform 16"/>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Freeform 17"/>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9" name="Freeform 26"/>
          <p:cNvSpPr>
            <a:spLocks noChangeAspect="1" noEditPoints="1"/>
          </p:cNvSpPr>
          <p:nvPr/>
        </p:nvSpPr>
        <p:spPr bwMode="auto">
          <a:xfrm rot="2700000">
            <a:off x="5718614" y="3890811"/>
            <a:ext cx="256490" cy="47224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20" name="Group 19"/>
          <p:cNvGrpSpPr>
            <a:grpSpLocks noChangeAspect="1"/>
          </p:cNvGrpSpPr>
          <p:nvPr/>
        </p:nvGrpSpPr>
        <p:grpSpPr>
          <a:xfrm>
            <a:off x="6225217" y="5632882"/>
            <a:ext cx="468898" cy="446324"/>
            <a:chOff x="6719888" y="887413"/>
            <a:chExt cx="492125" cy="468312"/>
          </a:xfrm>
          <a:solidFill>
            <a:schemeClr val="bg1"/>
          </a:solidFill>
        </p:grpSpPr>
        <p:sp>
          <p:nvSpPr>
            <p:cNvPr id="21" name="Freeform 20"/>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Freeform 21"/>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Freeform 22"/>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Freeform 23"/>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Freeform 24"/>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25"/>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7" name="TextBox 26"/>
          <p:cNvSpPr txBox="1"/>
          <p:nvPr/>
        </p:nvSpPr>
        <p:spPr>
          <a:xfrm>
            <a:off x="2310162" y="5632882"/>
            <a:ext cx="3342911" cy="754034"/>
          </a:xfrm>
          <a:prstGeom prst="rect">
            <a:avLst/>
          </a:prstGeom>
          <a:noFill/>
        </p:spPr>
        <p:txBody>
          <a:bodyPr wrap="square" lIns="109710" tIns="54855" rIns="109710" bIns="54855" rtlCol="0">
            <a:spAutoFit/>
          </a:bodyPr>
          <a:lstStyle/>
          <a:p>
            <a:pPr algn="r">
              <a:lnSpc>
                <a:spcPct val="110000"/>
              </a:lnSpc>
            </a:pPr>
            <a:r>
              <a:rPr lang="en-US" sz="1600" dirty="0">
                <a:solidFill>
                  <a:schemeClr val="accent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5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28" name="TextBox 27"/>
          <p:cNvSpPr txBox="1"/>
          <p:nvPr/>
        </p:nvSpPr>
        <p:spPr>
          <a:xfrm>
            <a:off x="2041116" y="4703314"/>
            <a:ext cx="3342911" cy="754034"/>
          </a:xfrm>
          <a:prstGeom prst="rect">
            <a:avLst/>
          </a:prstGeom>
          <a:noFill/>
        </p:spPr>
        <p:txBody>
          <a:bodyPr wrap="square" lIns="109710" tIns="54855" rIns="109710" bIns="54855" rtlCol="0">
            <a:spAutoFit/>
          </a:bodyPr>
          <a:lstStyle/>
          <a:p>
            <a:pPr algn="r">
              <a:lnSpc>
                <a:spcPct val="110000"/>
              </a:lnSpc>
            </a:pPr>
            <a:r>
              <a:rPr lang="en-US" sz="1600" dirty="0">
                <a:solidFill>
                  <a:schemeClr val="accent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60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5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29" name="TextBox 28"/>
          <p:cNvSpPr txBox="1"/>
          <p:nvPr/>
        </p:nvSpPr>
        <p:spPr>
          <a:xfrm>
            <a:off x="1778671" y="3712660"/>
            <a:ext cx="3342911" cy="754034"/>
          </a:xfrm>
          <a:prstGeom prst="rect">
            <a:avLst/>
          </a:prstGeom>
          <a:noFill/>
        </p:spPr>
        <p:txBody>
          <a:bodyPr wrap="square" lIns="109710" tIns="54855" rIns="109710" bIns="54855" rtlCol="0">
            <a:spAutoFit/>
          </a:bodyPr>
          <a:lstStyle/>
          <a:p>
            <a:pPr algn="r">
              <a:lnSpc>
                <a:spcPct val="110000"/>
              </a:lnSpc>
            </a:pPr>
            <a:r>
              <a:rPr lang="en-US" sz="1600" dirty="0">
                <a:solidFill>
                  <a:schemeClr val="accent3"/>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0" name="TextBox 29"/>
          <p:cNvSpPr txBox="1"/>
          <p:nvPr/>
        </p:nvSpPr>
        <p:spPr>
          <a:xfrm>
            <a:off x="1552925" y="2679416"/>
            <a:ext cx="3342911" cy="754034"/>
          </a:xfrm>
          <a:prstGeom prst="rect">
            <a:avLst/>
          </a:prstGeom>
          <a:noFill/>
        </p:spPr>
        <p:txBody>
          <a:bodyPr wrap="square" lIns="109710" tIns="54855" rIns="109710" bIns="54855" rtlCol="0">
            <a:spAutoFit/>
          </a:bodyPr>
          <a:lstStyle/>
          <a:p>
            <a:pPr algn="r">
              <a:lnSpc>
                <a:spcPct val="110000"/>
              </a:lnSpc>
            </a:pPr>
            <a:r>
              <a:rPr lang="en-US" sz="1600" dirty="0">
                <a:solidFill>
                  <a:schemeClr val="accent4"/>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Text Here</a:t>
            </a:r>
            <a:br>
              <a:rPr lang="en-US" sz="105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br>
            <a:r>
              <a:rPr lang="en-US" sz="1050" dirty="0">
                <a:solidFill>
                  <a:schemeClr val="tx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Insert your text here Insert your text here Insert your text here Insert your text here</a:t>
            </a:r>
            <a:endPar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7" name="TextBox 36"/>
          <p:cNvSpPr txBox="1"/>
          <p:nvPr/>
        </p:nvSpPr>
        <p:spPr>
          <a:xfrm>
            <a:off x="762257" y="861634"/>
            <a:ext cx="2521844" cy="954107"/>
          </a:xfrm>
          <a:prstGeom prst="rect">
            <a:avLst/>
          </a:prstGeom>
          <a:noFill/>
        </p:spPr>
        <p:txBody>
          <a:bodyPr wrap="non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PROCESS</a:t>
            </a:r>
            <a:endPar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a:p>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8" name="Group 37"/>
          <p:cNvGrpSpPr/>
          <p:nvPr/>
        </p:nvGrpSpPr>
        <p:grpSpPr>
          <a:xfrm>
            <a:off x="899744" y="1844859"/>
            <a:ext cx="862961" cy="50044"/>
            <a:chOff x="5012716" y="1129776"/>
            <a:chExt cx="3148718" cy="103072"/>
          </a:xfrm>
        </p:grpSpPr>
        <p:sp>
          <p:nvSpPr>
            <p:cNvPr id="39" name="Rounded Rectangle 3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Rounded Rectangle 3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Rounded Rectangle 4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44" name="Freeform 338"/>
          <p:cNvSpPr/>
          <p:nvPr/>
        </p:nvSpPr>
        <p:spPr bwMode="auto">
          <a:xfrm>
            <a:off x="7438078" y="2245186"/>
            <a:ext cx="2582555" cy="3174932"/>
          </a:xfrm>
          <a:custGeom>
            <a:avLst/>
            <a:gdLst>
              <a:gd name="T0" fmla="*/ 1045 w 2485"/>
              <a:gd name="T1" fmla="*/ 4 h 3055"/>
              <a:gd name="T2" fmla="*/ 1207 w 2485"/>
              <a:gd name="T3" fmla="*/ 32 h 3055"/>
              <a:gd name="T4" fmla="*/ 1368 w 2485"/>
              <a:gd name="T5" fmla="*/ 86 h 3055"/>
              <a:gd name="T6" fmla="*/ 1526 w 2485"/>
              <a:gd name="T7" fmla="*/ 166 h 3055"/>
              <a:gd name="T8" fmla="*/ 1681 w 2485"/>
              <a:gd name="T9" fmla="*/ 267 h 3055"/>
              <a:gd name="T10" fmla="*/ 1829 w 2485"/>
              <a:gd name="T11" fmla="*/ 391 h 3055"/>
              <a:gd name="T12" fmla="*/ 1966 w 2485"/>
              <a:gd name="T13" fmla="*/ 534 h 3055"/>
              <a:gd name="T14" fmla="*/ 2093 w 2485"/>
              <a:gd name="T15" fmla="*/ 695 h 3055"/>
              <a:gd name="T16" fmla="*/ 2207 w 2485"/>
              <a:gd name="T17" fmla="*/ 874 h 3055"/>
              <a:gd name="T18" fmla="*/ 2304 w 2485"/>
              <a:gd name="T19" fmla="*/ 1067 h 3055"/>
              <a:gd name="T20" fmla="*/ 2376 w 2485"/>
              <a:gd name="T21" fmla="*/ 1254 h 3055"/>
              <a:gd name="T22" fmla="*/ 2430 w 2485"/>
              <a:gd name="T23" fmla="*/ 1442 h 3055"/>
              <a:gd name="T24" fmla="*/ 2465 w 2485"/>
              <a:gd name="T25" fmla="*/ 1631 h 3055"/>
              <a:gd name="T26" fmla="*/ 2483 w 2485"/>
              <a:gd name="T27" fmla="*/ 1815 h 3055"/>
              <a:gd name="T28" fmla="*/ 2482 w 2485"/>
              <a:gd name="T29" fmla="*/ 1996 h 3055"/>
              <a:gd name="T30" fmla="*/ 2464 w 2485"/>
              <a:gd name="T31" fmla="*/ 2169 h 3055"/>
              <a:gd name="T32" fmla="*/ 2428 w 2485"/>
              <a:gd name="T33" fmla="*/ 2334 h 3055"/>
              <a:gd name="T34" fmla="*/ 2376 w 2485"/>
              <a:gd name="T35" fmla="*/ 2486 h 3055"/>
              <a:gd name="T36" fmla="*/ 2307 w 2485"/>
              <a:gd name="T37" fmla="*/ 2624 h 3055"/>
              <a:gd name="T38" fmla="*/ 2220 w 2485"/>
              <a:gd name="T39" fmla="*/ 2748 h 3055"/>
              <a:gd name="T40" fmla="*/ 2118 w 2485"/>
              <a:gd name="T41" fmla="*/ 2852 h 3055"/>
              <a:gd name="T42" fmla="*/ 2000 w 2485"/>
              <a:gd name="T43" fmla="*/ 2936 h 3055"/>
              <a:gd name="T44" fmla="*/ 1866 w 2485"/>
              <a:gd name="T45" fmla="*/ 2999 h 3055"/>
              <a:gd name="T46" fmla="*/ 1705 w 2485"/>
              <a:gd name="T47" fmla="*/ 3041 h 3055"/>
              <a:gd name="T48" fmla="*/ 1537 w 2485"/>
              <a:gd name="T49" fmla="*/ 3055 h 3055"/>
              <a:gd name="T50" fmla="*/ 1365 w 2485"/>
              <a:gd name="T51" fmla="*/ 3042 h 3055"/>
              <a:gd name="T52" fmla="*/ 1193 w 2485"/>
              <a:gd name="T53" fmla="*/ 3004 h 3055"/>
              <a:gd name="T54" fmla="*/ 1022 w 2485"/>
              <a:gd name="T55" fmla="*/ 2940 h 3055"/>
              <a:gd name="T56" fmla="*/ 856 w 2485"/>
              <a:gd name="T57" fmla="*/ 2850 h 3055"/>
              <a:gd name="T58" fmla="*/ 696 w 2485"/>
              <a:gd name="T59" fmla="*/ 2736 h 3055"/>
              <a:gd name="T60" fmla="*/ 547 w 2485"/>
              <a:gd name="T61" fmla="*/ 2597 h 3055"/>
              <a:gd name="T62" fmla="*/ 408 w 2485"/>
              <a:gd name="T63" fmla="*/ 2435 h 3055"/>
              <a:gd name="T64" fmla="*/ 285 w 2485"/>
              <a:gd name="T65" fmla="*/ 2249 h 3055"/>
              <a:gd name="T66" fmla="*/ 179 w 2485"/>
              <a:gd name="T67" fmla="*/ 2041 h 3055"/>
              <a:gd name="T68" fmla="*/ 102 w 2485"/>
              <a:gd name="T69" fmla="*/ 1839 h 3055"/>
              <a:gd name="T70" fmla="*/ 46 w 2485"/>
              <a:gd name="T71" fmla="*/ 1637 h 3055"/>
              <a:gd name="T72" fmla="*/ 13 w 2485"/>
              <a:gd name="T73" fmla="*/ 1438 h 3055"/>
              <a:gd name="T74" fmla="*/ 0 w 2485"/>
              <a:gd name="T75" fmla="*/ 1243 h 3055"/>
              <a:gd name="T76" fmla="*/ 8 w 2485"/>
              <a:gd name="T77" fmla="*/ 1054 h 3055"/>
              <a:gd name="T78" fmla="*/ 35 w 2485"/>
              <a:gd name="T79" fmla="*/ 874 h 3055"/>
              <a:gd name="T80" fmla="*/ 83 w 2485"/>
              <a:gd name="T81" fmla="*/ 704 h 3055"/>
              <a:gd name="T82" fmla="*/ 148 w 2485"/>
              <a:gd name="T83" fmla="*/ 547 h 3055"/>
              <a:gd name="T84" fmla="*/ 230 w 2485"/>
              <a:gd name="T85" fmla="*/ 406 h 3055"/>
              <a:gd name="T86" fmla="*/ 331 w 2485"/>
              <a:gd name="T87" fmla="*/ 280 h 3055"/>
              <a:gd name="T88" fmla="*/ 448 w 2485"/>
              <a:gd name="T89" fmla="*/ 175 h 3055"/>
              <a:gd name="T90" fmla="*/ 581 w 2485"/>
              <a:gd name="T91" fmla="*/ 91 h 3055"/>
              <a:gd name="T92" fmla="*/ 729 w 2485"/>
              <a:gd name="T93" fmla="*/ 31 h 3055"/>
              <a:gd name="T94" fmla="*/ 885 w 2485"/>
              <a:gd name="T95" fmla="*/ 4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85" h="3055">
                <a:moveTo>
                  <a:pt x="965" y="0"/>
                </a:moveTo>
                <a:lnTo>
                  <a:pt x="1045" y="4"/>
                </a:lnTo>
                <a:lnTo>
                  <a:pt x="1126" y="15"/>
                </a:lnTo>
                <a:lnTo>
                  <a:pt x="1207" y="32"/>
                </a:lnTo>
                <a:lnTo>
                  <a:pt x="1287" y="56"/>
                </a:lnTo>
                <a:lnTo>
                  <a:pt x="1368" y="86"/>
                </a:lnTo>
                <a:lnTo>
                  <a:pt x="1448" y="123"/>
                </a:lnTo>
                <a:lnTo>
                  <a:pt x="1526" y="166"/>
                </a:lnTo>
                <a:lnTo>
                  <a:pt x="1605" y="213"/>
                </a:lnTo>
                <a:lnTo>
                  <a:pt x="1681" y="267"/>
                </a:lnTo>
                <a:lnTo>
                  <a:pt x="1756" y="327"/>
                </a:lnTo>
                <a:lnTo>
                  <a:pt x="1829" y="391"/>
                </a:lnTo>
                <a:lnTo>
                  <a:pt x="1898" y="459"/>
                </a:lnTo>
                <a:lnTo>
                  <a:pt x="1966" y="534"/>
                </a:lnTo>
                <a:lnTo>
                  <a:pt x="2032" y="612"/>
                </a:lnTo>
                <a:lnTo>
                  <a:pt x="2093" y="695"/>
                </a:lnTo>
                <a:lnTo>
                  <a:pt x="2152" y="783"/>
                </a:lnTo>
                <a:lnTo>
                  <a:pt x="2207" y="874"/>
                </a:lnTo>
                <a:lnTo>
                  <a:pt x="2257" y="968"/>
                </a:lnTo>
                <a:lnTo>
                  <a:pt x="2304" y="1067"/>
                </a:lnTo>
                <a:lnTo>
                  <a:pt x="2342" y="1161"/>
                </a:lnTo>
                <a:lnTo>
                  <a:pt x="2376" y="1254"/>
                </a:lnTo>
                <a:lnTo>
                  <a:pt x="2406" y="1348"/>
                </a:lnTo>
                <a:lnTo>
                  <a:pt x="2430" y="1442"/>
                </a:lnTo>
                <a:lnTo>
                  <a:pt x="2451" y="1537"/>
                </a:lnTo>
                <a:lnTo>
                  <a:pt x="2465" y="1631"/>
                </a:lnTo>
                <a:lnTo>
                  <a:pt x="2477" y="1724"/>
                </a:lnTo>
                <a:lnTo>
                  <a:pt x="2483" y="1815"/>
                </a:lnTo>
                <a:lnTo>
                  <a:pt x="2485" y="1907"/>
                </a:lnTo>
                <a:lnTo>
                  <a:pt x="2482" y="1996"/>
                </a:lnTo>
                <a:lnTo>
                  <a:pt x="2476" y="2084"/>
                </a:lnTo>
                <a:lnTo>
                  <a:pt x="2464" y="2169"/>
                </a:lnTo>
                <a:lnTo>
                  <a:pt x="2448" y="2253"/>
                </a:lnTo>
                <a:lnTo>
                  <a:pt x="2428" y="2334"/>
                </a:lnTo>
                <a:lnTo>
                  <a:pt x="2405" y="2411"/>
                </a:lnTo>
                <a:lnTo>
                  <a:pt x="2376" y="2486"/>
                </a:lnTo>
                <a:lnTo>
                  <a:pt x="2343" y="2556"/>
                </a:lnTo>
                <a:lnTo>
                  <a:pt x="2307" y="2624"/>
                </a:lnTo>
                <a:lnTo>
                  <a:pt x="2266" y="2689"/>
                </a:lnTo>
                <a:lnTo>
                  <a:pt x="2220" y="2748"/>
                </a:lnTo>
                <a:lnTo>
                  <a:pt x="2172" y="2803"/>
                </a:lnTo>
                <a:lnTo>
                  <a:pt x="2118" y="2852"/>
                </a:lnTo>
                <a:lnTo>
                  <a:pt x="2061" y="2897"/>
                </a:lnTo>
                <a:lnTo>
                  <a:pt x="2000" y="2936"/>
                </a:lnTo>
                <a:lnTo>
                  <a:pt x="1935" y="2970"/>
                </a:lnTo>
                <a:lnTo>
                  <a:pt x="1866" y="2999"/>
                </a:lnTo>
                <a:lnTo>
                  <a:pt x="1786" y="3024"/>
                </a:lnTo>
                <a:lnTo>
                  <a:pt x="1705" y="3041"/>
                </a:lnTo>
                <a:lnTo>
                  <a:pt x="1621" y="3051"/>
                </a:lnTo>
                <a:lnTo>
                  <a:pt x="1537" y="3055"/>
                </a:lnTo>
                <a:lnTo>
                  <a:pt x="1451" y="3053"/>
                </a:lnTo>
                <a:lnTo>
                  <a:pt x="1365" y="3042"/>
                </a:lnTo>
                <a:lnTo>
                  <a:pt x="1279" y="3026"/>
                </a:lnTo>
                <a:lnTo>
                  <a:pt x="1193" y="3004"/>
                </a:lnTo>
                <a:lnTo>
                  <a:pt x="1108" y="2975"/>
                </a:lnTo>
                <a:lnTo>
                  <a:pt x="1022" y="2940"/>
                </a:lnTo>
                <a:lnTo>
                  <a:pt x="939" y="2898"/>
                </a:lnTo>
                <a:lnTo>
                  <a:pt x="856" y="2850"/>
                </a:lnTo>
                <a:lnTo>
                  <a:pt x="775" y="2796"/>
                </a:lnTo>
                <a:lnTo>
                  <a:pt x="696" y="2736"/>
                </a:lnTo>
                <a:lnTo>
                  <a:pt x="621" y="2669"/>
                </a:lnTo>
                <a:lnTo>
                  <a:pt x="547" y="2597"/>
                </a:lnTo>
                <a:lnTo>
                  <a:pt x="477" y="2518"/>
                </a:lnTo>
                <a:lnTo>
                  <a:pt x="408" y="2435"/>
                </a:lnTo>
                <a:lnTo>
                  <a:pt x="344" y="2344"/>
                </a:lnTo>
                <a:lnTo>
                  <a:pt x="285" y="2249"/>
                </a:lnTo>
                <a:lnTo>
                  <a:pt x="229" y="2148"/>
                </a:lnTo>
                <a:lnTo>
                  <a:pt x="179" y="2041"/>
                </a:lnTo>
                <a:lnTo>
                  <a:pt x="137" y="1940"/>
                </a:lnTo>
                <a:lnTo>
                  <a:pt x="102" y="1839"/>
                </a:lnTo>
                <a:lnTo>
                  <a:pt x="71" y="1738"/>
                </a:lnTo>
                <a:lnTo>
                  <a:pt x="46" y="1637"/>
                </a:lnTo>
                <a:lnTo>
                  <a:pt x="28" y="1538"/>
                </a:lnTo>
                <a:lnTo>
                  <a:pt x="13" y="1438"/>
                </a:lnTo>
                <a:lnTo>
                  <a:pt x="4" y="1340"/>
                </a:lnTo>
                <a:lnTo>
                  <a:pt x="0" y="1243"/>
                </a:lnTo>
                <a:lnTo>
                  <a:pt x="1" y="1148"/>
                </a:lnTo>
                <a:lnTo>
                  <a:pt x="8" y="1054"/>
                </a:lnTo>
                <a:lnTo>
                  <a:pt x="20" y="963"/>
                </a:lnTo>
                <a:lnTo>
                  <a:pt x="35" y="874"/>
                </a:lnTo>
                <a:lnTo>
                  <a:pt x="58" y="788"/>
                </a:lnTo>
                <a:lnTo>
                  <a:pt x="83" y="704"/>
                </a:lnTo>
                <a:lnTo>
                  <a:pt x="113" y="624"/>
                </a:lnTo>
                <a:lnTo>
                  <a:pt x="148" y="547"/>
                </a:lnTo>
                <a:lnTo>
                  <a:pt x="187" y="474"/>
                </a:lnTo>
                <a:lnTo>
                  <a:pt x="230" y="406"/>
                </a:lnTo>
                <a:lnTo>
                  <a:pt x="279" y="340"/>
                </a:lnTo>
                <a:lnTo>
                  <a:pt x="331" y="280"/>
                </a:lnTo>
                <a:lnTo>
                  <a:pt x="388" y="225"/>
                </a:lnTo>
                <a:lnTo>
                  <a:pt x="448" y="175"/>
                </a:lnTo>
                <a:lnTo>
                  <a:pt x="512" y="129"/>
                </a:lnTo>
                <a:lnTo>
                  <a:pt x="581" y="91"/>
                </a:lnTo>
                <a:lnTo>
                  <a:pt x="655" y="57"/>
                </a:lnTo>
                <a:lnTo>
                  <a:pt x="729" y="31"/>
                </a:lnTo>
                <a:lnTo>
                  <a:pt x="806" y="14"/>
                </a:lnTo>
                <a:lnTo>
                  <a:pt x="885" y="4"/>
                </a:lnTo>
                <a:lnTo>
                  <a:pt x="965" y="0"/>
                </a:lnTo>
                <a:close/>
              </a:path>
            </a:pathLst>
          </a:custGeom>
          <a:solidFill>
            <a:schemeClr val="accent2">
              <a:lumMod val="75000"/>
            </a:schemeClr>
          </a:solidFill>
          <a:ln w="0">
            <a:noFill/>
            <a:prstDash val="solid"/>
            <a:round/>
          </a:ln>
          <a:effectLst>
            <a:outerShdw blurRad="406400" dist="139700" dir="8100000" algn="tr" rotWithShape="0">
              <a:prstClr val="black">
                <a:alpha val="40000"/>
              </a:prstClr>
            </a:outerShdw>
          </a:effectLst>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Freeform 339"/>
          <p:cNvSpPr/>
          <p:nvPr/>
        </p:nvSpPr>
        <p:spPr bwMode="auto">
          <a:xfrm>
            <a:off x="7511866" y="2202577"/>
            <a:ext cx="2613733" cy="3180127"/>
          </a:xfrm>
          <a:custGeom>
            <a:avLst/>
            <a:gdLst>
              <a:gd name="T0" fmla="*/ 1107 w 2515"/>
              <a:gd name="T1" fmla="*/ 7 h 3060"/>
              <a:gd name="T2" fmla="*/ 1276 w 2515"/>
              <a:gd name="T3" fmla="*/ 41 h 3060"/>
              <a:gd name="T4" fmla="*/ 1444 w 2515"/>
              <a:gd name="T5" fmla="*/ 102 h 3060"/>
              <a:gd name="T6" fmla="*/ 1607 w 2515"/>
              <a:gd name="T7" fmla="*/ 187 h 3060"/>
              <a:gd name="T8" fmla="*/ 1766 w 2515"/>
              <a:gd name="T9" fmla="*/ 297 h 3060"/>
              <a:gd name="T10" fmla="*/ 1915 w 2515"/>
              <a:gd name="T11" fmla="*/ 431 h 3060"/>
              <a:gd name="T12" fmla="*/ 2054 w 2515"/>
              <a:gd name="T13" fmla="*/ 584 h 3060"/>
              <a:gd name="T14" fmla="*/ 2179 w 2515"/>
              <a:gd name="T15" fmla="*/ 758 h 3060"/>
              <a:gd name="T16" fmla="*/ 2289 w 2515"/>
              <a:gd name="T17" fmla="*/ 949 h 3060"/>
              <a:gd name="T18" fmla="*/ 2380 w 2515"/>
              <a:gd name="T19" fmla="*/ 1153 h 3060"/>
              <a:gd name="T20" fmla="*/ 2445 w 2515"/>
              <a:gd name="T21" fmla="*/ 1355 h 3060"/>
              <a:gd name="T22" fmla="*/ 2490 w 2515"/>
              <a:gd name="T23" fmla="*/ 1557 h 3060"/>
              <a:gd name="T24" fmla="*/ 2512 w 2515"/>
              <a:gd name="T25" fmla="*/ 1754 h 3060"/>
              <a:gd name="T26" fmla="*/ 2513 w 2515"/>
              <a:gd name="T27" fmla="*/ 1947 h 3060"/>
              <a:gd name="T28" fmla="*/ 2494 w 2515"/>
              <a:gd name="T29" fmla="*/ 2131 h 3060"/>
              <a:gd name="T30" fmla="*/ 2454 w 2515"/>
              <a:gd name="T31" fmla="*/ 2307 h 3060"/>
              <a:gd name="T32" fmla="*/ 2394 w 2515"/>
              <a:gd name="T33" fmla="*/ 2469 h 3060"/>
              <a:gd name="T34" fmla="*/ 2317 w 2515"/>
              <a:gd name="T35" fmla="*/ 2616 h 3060"/>
              <a:gd name="T36" fmla="*/ 2220 w 2515"/>
              <a:gd name="T37" fmla="*/ 2747 h 3060"/>
              <a:gd name="T38" fmla="*/ 2105 w 2515"/>
              <a:gd name="T39" fmla="*/ 2858 h 3060"/>
              <a:gd name="T40" fmla="*/ 1973 w 2515"/>
              <a:gd name="T41" fmla="*/ 2948 h 3060"/>
              <a:gd name="T42" fmla="*/ 1821 w 2515"/>
              <a:gd name="T43" fmla="*/ 3015 h 3060"/>
              <a:gd name="T44" fmla="*/ 1658 w 2515"/>
              <a:gd name="T45" fmla="*/ 3052 h 3060"/>
              <a:gd name="T46" fmla="*/ 1492 w 2515"/>
              <a:gd name="T47" fmla="*/ 3060 h 3060"/>
              <a:gd name="T48" fmla="*/ 1323 w 2515"/>
              <a:gd name="T49" fmla="*/ 3040 h 3060"/>
              <a:gd name="T50" fmla="*/ 1154 w 2515"/>
              <a:gd name="T51" fmla="*/ 2991 h 3060"/>
              <a:gd name="T52" fmla="*/ 988 w 2515"/>
              <a:gd name="T53" fmla="*/ 2918 h 3060"/>
              <a:gd name="T54" fmla="*/ 827 w 2515"/>
              <a:gd name="T55" fmla="*/ 2820 h 3060"/>
              <a:gd name="T56" fmla="*/ 674 w 2515"/>
              <a:gd name="T57" fmla="*/ 2698 h 3060"/>
              <a:gd name="T58" fmla="*/ 529 w 2515"/>
              <a:gd name="T59" fmla="*/ 2556 h 3060"/>
              <a:gd name="T60" fmla="*/ 396 w 2515"/>
              <a:gd name="T61" fmla="*/ 2392 h 3060"/>
              <a:gd name="T62" fmla="*/ 279 w 2515"/>
              <a:gd name="T63" fmla="*/ 2209 h 3060"/>
              <a:gd name="T64" fmla="*/ 176 w 2515"/>
              <a:gd name="T65" fmla="*/ 2007 h 3060"/>
              <a:gd name="T66" fmla="*/ 99 w 2515"/>
              <a:gd name="T67" fmla="*/ 1805 h 3060"/>
              <a:gd name="T68" fmla="*/ 44 w 2515"/>
              <a:gd name="T69" fmla="*/ 1604 h 3060"/>
              <a:gd name="T70" fmla="*/ 12 w 2515"/>
              <a:gd name="T71" fmla="*/ 1404 h 3060"/>
              <a:gd name="T72" fmla="*/ 0 w 2515"/>
              <a:gd name="T73" fmla="*/ 1208 h 3060"/>
              <a:gd name="T74" fmla="*/ 9 w 2515"/>
              <a:gd name="T75" fmla="*/ 1020 h 3060"/>
              <a:gd name="T76" fmla="*/ 39 w 2515"/>
              <a:gd name="T77" fmla="*/ 839 h 3060"/>
              <a:gd name="T78" fmla="*/ 89 w 2515"/>
              <a:gd name="T79" fmla="*/ 670 h 3060"/>
              <a:gd name="T80" fmla="*/ 157 w 2515"/>
              <a:gd name="T81" fmla="*/ 516 h 3060"/>
              <a:gd name="T82" fmla="*/ 245 w 2515"/>
              <a:gd name="T83" fmla="*/ 376 h 3060"/>
              <a:gd name="T84" fmla="*/ 351 w 2515"/>
              <a:gd name="T85" fmla="*/ 255 h 3060"/>
              <a:gd name="T86" fmla="*/ 475 w 2515"/>
              <a:gd name="T87" fmla="*/ 155 h 3060"/>
              <a:gd name="T88" fmla="*/ 615 w 2515"/>
              <a:gd name="T89" fmla="*/ 76 h 3060"/>
              <a:gd name="T90" fmla="*/ 775 w 2515"/>
              <a:gd name="T91" fmla="*/ 22 h 3060"/>
              <a:gd name="T92" fmla="*/ 940 w 2515"/>
              <a:gd name="T93"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5" h="3060">
                <a:moveTo>
                  <a:pt x="1023" y="0"/>
                </a:moveTo>
                <a:lnTo>
                  <a:pt x="1107" y="7"/>
                </a:lnTo>
                <a:lnTo>
                  <a:pt x="1192" y="21"/>
                </a:lnTo>
                <a:lnTo>
                  <a:pt x="1276" y="41"/>
                </a:lnTo>
                <a:lnTo>
                  <a:pt x="1360" y="68"/>
                </a:lnTo>
                <a:lnTo>
                  <a:pt x="1444" y="102"/>
                </a:lnTo>
                <a:lnTo>
                  <a:pt x="1526" y="142"/>
                </a:lnTo>
                <a:lnTo>
                  <a:pt x="1607" y="187"/>
                </a:lnTo>
                <a:lnTo>
                  <a:pt x="1687" y="240"/>
                </a:lnTo>
                <a:lnTo>
                  <a:pt x="1766" y="297"/>
                </a:lnTo>
                <a:lnTo>
                  <a:pt x="1842" y="361"/>
                </a:lnTo>
                <a:lnTo>
                  <a:pt x="1915" y="431"/>
                </a:lnTo>
                <a:lnTo>
                  <a:pt x="1986" y="504"/>
                </a:lnTo>
                <a:lnTo>
                  <a:pt x="2054" y="584"/>
                </a:lnTo>
                <a:lnTo>
                  <a:pt x="2118" y="668"/>
                </a:lnTo>
                <a:lnTo>
                  <a:pt x="2179" y="758"/>
                </a:lnTo>
                <a:lnTo>
                  <a:pt x="2237" y="851"/>
                </a:lnTo>
                <a:lnTo>
                  <a:pt x="2289" y="949"/>
                </a:lnTo>
                <a:lnTo>
                  <a:pt x="2338" y="1053"/>
                </a:lnTo>
                <a:lnTo>
                  <a:pt x="2380" y="1153"/>
                </a:lnTo>
                <a:lnTo>
                  <a:pt x="2415" y="1254"/>
                </a:lnTo>
                <a:lnTo>
                  <a:pt x="2445" y="1355"/>
                </a:lnTo>
                <a:lnTo>
                  <a:pt x="2470" y="1456"/>
                </a:lnTo>
                <a:lnTo>
                  <a:pt x="2490" y="1557"/>
                </a:lnTo>
                <a:lnTo>
                  <a:pt x="2503" y="1656"/>
                </a:lnTo>
                <a:lnTo>
                  <a:pt x="2512" y="1754"/>
                </a:lnTo>
                <a:lnTo>
                  <a:pt x="2515" y="1851"/>
                </a:lnTo>
                <a:lnTo>
                  <a:pt x="2513" y="1947"/>
                </a:lnTo>
                <a:lnTo>
                  <a:pt x="2505" y="2041"/>
                </a:lnTo>
                <a:lnTo>
                  <a:pt x="2494" y="2131"/>
                </a:lnTo>
                <a:lnTo>
                  <a:pt x="2477" y="2220"/>
                </a:lnTo>
                <a:lnTo>
                  <a:pt x="2454" y="2307"/>
                </a:lnTo>
                <a:lnTo>
                  <a:pt x="2427" y="2389"/>
                </a:lnTo>
                <a:lnTo>
                  <a:pt x="2394" y="2469"/>
                </a:lnTo>
                <a:lnTo>
                  <a:pt x="2357" y="2545"/>
                </a:lnTo>
                <a:lnTo>
                  <a:pt x="2317" y="2616"/>
                </a:lnTo>
                <a:lnTo>
                  <a:pt x="2270" y="2684"/>
                </a:lnTo>
                <a:lnTo>
                  <a:pt x="2220" y="2747"/>
                </a:lnTo>
                <a:lnTo>
                  <a:pt x="2164" y="2806"/>
                </a:lnTo>
                <a:lnTo>
                  <a:pt x="2105" y="2858"/>
                </a:lnTo>
                <a:lnTo>
                  <a:pt x="2041" y="2906"/>
                </a:lnTo>
                <a:lnTo>
                  <a:pt x="1973" y="2948"/>
                </a:lnTo>
                <a:lnTo>
                  <a:pt x="1901" y="2984"/>
                </a:lnTo>
                <a:lnTo>
                  <a:pt x="1821" y="3015"/>
                </a:lnTo>
                <a:lnTo>
                  <a:pt x="1741" y="3037"/>
                </a:lnTo>
                <a:lnTo>
                  <a:pt x="1658" y="3052"/>
                </a:lnTo>
                <a:lnTo>
                  <a:pt x="1576" y="3060"/>
                </a:lnTo>
                <a:lnTo>
                  <a:pt x="1492" y="3060"/>
                </a:lnTo>
                <a:lnTo>
                  <a:pt x="1408" y="3053"/>
                </a:lnTo>
                <a:lnTo>
                  <a:pt x="1323" y="3040"/>
                </a:lnTo>
                <a:lnTo>
                  <a:pt x="1238" y="3019"/>
                </a:lnTo>
                <a:lnTo>
                  <a:pt x="1154" y="2991"/>
                </a:lnTo>
                <a:lnTo>
                  <a:pt x="1071" y="2957"/>
                </a:lnTo>
                <a:lnTo>
                  <a:pt x="988" y="2918"/>
                </a:lnTo>
                <a:lnTo>
                  <a:pt x="907" y="2872"/>
                </a:lnTo>
                <a:lnTo>
                  <a:pt x="827" y="2820"/>
                </a:lnTo>
                <a:lnTo>
                  <a:pt x="750" y="2762"/>
                </a:lnTo>
                <a:lnTo>
                  <a:pt x="674" y="2698"/>
                </a:lnTo>
                <a:lnTo>
                  <a:pt x="599" y="2630"/>
                </a:lnTo>
                <a:lnTo>
                  <a:pt x="529" y="2556"/>
                </a:lnTo>
                <a:lnTo>
                  <a:pt x="462" y="2476"/>
                </a:lnTo>
                <a:lnTo>
                  <a:pt x="396" y="2392"/>
                </a:lnTo>
                <a:lnTo>
                  <a:pt x="336" y="2303"/>
                </a:lnTo>
                <a:lnTo>
                  <a:pt x="279" y="2209"/>
                </a:lnTo>
                <a:lnTo>
                  <a:pt x="225" y="2110"/>
                </a:lnTo>
                <a:lnTo>
                  <a:pt x="176" y="2007"/>
                </a:lnTo>
                <a:lnTo>
                  <a:pt x="136" y="1906"/>
                </a:lnTo>
                <a:lnTo>
                  <a:pt x="99" y="1805"/>
                </a:lnTo>
                <a:lnTo>
                  <a:pt x="69" y="1705"/>
                </a:lnTo>
                <a:lnTo>
                  <a:pt x="44" y="1604"/>
                </a:lnTo>
                <a:lnTo>
                  <a:pt x="26" y="1503"/>
                </a:lnTo>
                <a:lnTo>
                  <a:pt x="12" y="1404"/>
                </a:lnTo>
                <a:lnTo>
                  <a:pt x="4" y="1305"/>
                </a:lnTo>
                <a:lnTo>
                  <a:pt x="0" y="1208"/>
                </a:lnTo>
                <a:lnTo>
                  <a:pt x="2" y="1113"/>
                </a:lnTo>
                <a:lnTo>
                  <a:pt x="9" y="1020"/>
                </a:lnTo>
                <a:lnTo>
                  <a:pt x="22" y="928"/>
                </a:lnTo>
                <a:lnTo>
                  <a:pt x="39" y="839"/>
                </a:lnTo>
                <a:lnTo>
                  <a:pt x="61" y="753"/>
                </a:lnTo>
                <a:lnTo>
                  <a:pt x="89" y="670"/>
                </a:lnTo>
                <a:lnTo>
                  <a:pt x="120" y="592"/>
                </a:lnTo>
                <a:lnTo>
                  <a:pt x="157" y="516"/>
                </a:lnTo>
                <a:lnTo>
                  <a:pt x="199" y="444"/>
                </a:lnTo>
                <a:lnTo>
                  <a:pt x="245" y="376"/>
                </a:lnTo>
                <a:lnTo>
                  <a:pt x="296" y="313"/>
                </a:lnTo>
                <a:lnTo>
                  <a:pt x="351" y="255"/>
                </a:lnTo>
                <a:lnTo>
                  <a:pt x="411" y="202"/>
                </a:lnTo>
                <a:lnTo>
                  <a:pt x="475" y="155"/>
                </a:lnTo>
                <a:lnTo>
                  <a:pt x="543" y="111"/>
                </a:lnTo>
                <a:lnTo>
                  <a:pt x="615" y="76"/>
                </a:lnTo>
                <a:lnTo>
                  <a:pt x="694" y="46"/>
                </a:lnTo>
                <a:lnTo>
                  <a:pt x="775" y="22"/>
                </a:lnTo>
                <a:lnTo>
                  <a:pt x="856" y="8"/>
                </a:lnTo>
                <a:lnTo>
                  <a:pt x="940" y="0"/>
                </a:lnTo>
                <a:lnTo>
                  <a:pt x="1023" y="0"/>
                </a:lnTo>
                <a:close/>
              </a:path>
            </a:pathLst>
          </a:custGeom>
          <a:solidFill>
            <a:srgbClr val="FFFFFF"/>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Freeform 340"/>
          <p:cNvSpPr>
            <a:spLocks noEditPoints="1"/>
          </p:cNvSpPr>
          <p:nvPr/>
        </p:nvSpPr>
        <p:spPr bwMode="auto">
          <a:xfrm>
            <a:off x="7511866" y="2202577"/>
            <a:ext cx="2613733" cy="3180127"/>
          </a:xfrm>
          <a:custGeom>
            <a:avLst/>
            <a:gdLst>
              <a:gd name="T0" fmla="*/ 859 w 2515"/>
              <a:gd name="T1" fmla="*/ 241 h 3060"/>
              <a:gd name="T2" fmla="*/ 645 w 2515"/>
              <a:gd name="T3" fmla="*/ 321 h 3060"/>
              <a:gd name="T4" fmla="*/ 475 w 2515"/>
              <a:gd name="T5" fmla="*/ 451 h 3060"/>
              <a:gd name="T6" fmla="*/ 343 w 2515"/>
              <a:gd name="T7" fmla="*/ 621 h 3060"/>
              <a:gd name="T8" fmla="*/ 250 w 2515"/>
              <a:gd name="T9" fmla="*/ 828 h 3060"/>
              <a:gd name="T10" fmla="*/ 197 w 2515"/>
              <a:gd name="T11" fmla="*/ 1061 h 3060"/>
              <a:gd name="T12" fmla="*/ 186 w 2515"/>
              <a:gd name="T13" fmla="*/ 1313 h 3060"/>
              <a:gd name="T14" fmla="*/ 220 w 2515"/>
              <a:gd name="T15" fmla="*/ 1579 h 3060"/>
              <a:gd name="T16" fmla="*/ 298 w 2515"/>
              <a:gd name="T17" fmla="*/ 1847 h 3060"/>
              <a:gd name="T18" fmla="*/ 430 w 2515"/>
              <a:gd name="T19" fmla="*/ 2125 h 3060"/>
              <a:gd name="T20" fmla="*/ 605 w 2515"/>
              <a:gd name="T21" fmla="*/ 2370 h 3060"/>
              <a:gd name="T22" fmla="*/ 809 w 2515"/>
              <a:gd name="T23" fmla="*/ 2569 h 3060"/>
              <a:gd name="T24" fmla="*/ 1031 w 2515"/>
              <a:gd name="T25" fmla="*/ 2715 h 3060"/>
              <a:gd name="T26" fmla="*/ 1266 w 2515"/>
              <a:gd name="T27" fmla="*/ 2807 h 3060"/>
              <a:gd name="T28" fmla="*/ 1503 w 2515"/>
              <a:gd name="T29" fmla="*/ 2836 h 3060"/>
              <a:gd name="T30" fmla="*/ 1732 w 2515"/>
              <a:gd name="T31" fmla="*/ 2799 h 3060"/>
              <a:gd name="T32" fmla="*/ 1931 w 2515"/>
              <a:gd name="T33" fmla="*/ 2701 h 3060"/>
              <a:gd name="T34" fmla="*/ 2088 w 2515"/>
              <a:gd name="T35" fmla="*/ 2557 h 3060"/>
              <a:gd name="T36" fmla="*/ 2207 w 2515"/>
              <a:gd name="T37" fmla="*/ 2374 h 3060"/>
              <a:gd name="T38" fmla="*/ 2288 w 2515"/>
              <a:gd name="T39" fmla="*/ 2158 h 3060"/>
              <a:gd name="T40" fmla="*/ 2326 w 2515"/>
              <a:gd name="T41" fmla="*/ 1917 h 3060"/>
              <a:gd name="T42" fmla="*/ 2322 w 2515"/>
              <a:gd name="T43" fmla="*/ 1659 h 3060"/>
              <a:gd name="T44" fmla="*/ 2275 w 2515"/>
              <a:gd name="T45" fmla="*/ 1392 h 3060"/>
              <a:gd name="T46" fmla="*/ 2179 w 2515"/>
              <a:gd name="T47" fmla="*/ 1122 h 3060"/>
              <a:gd name="T48" fmla="*/ 2030 w 2515"/>
              <a:gd name="T49" fmla="*/ 848 h 3060"/>
              <a:gd name="T50" fmla="*/ 1846 w 2515"/>
              <a:gd name="T51" fmla="*/ 619 h 3060"/>
              <a:gd name="T52" fmla="*/ 1635 w 2515"/>
              <a:gd name="T53" fmla="*/ 436 h 3060"/>
              <a:gd name="T54" fmla="*/ 1406 w 2515"/>
              <a:gd name="T55" fmla="*/ 308 h 3060"/>
              <a:gd name="T56" fmla="*/ 1170 w 2515"/>
              <a:gd name="T57" fmla="*/ 236 h 3060"/>
              <a:gd name="T58" fmla="*/ 1023 w 2515"/>
              <a:gd name="T59" fmla="*/ 0 h 3060"/>
              <a:gd name="T60" fmla="*/ 1276 w 2515"/>
              <a:gd name="T61" fmla="*/ 41 h 3060"/>
              <a:gd name="T62" fmla="*/ 1526 w 2515"/>
              <a:gd name="T63" fmla="*/ 142 h 3060"/>
              <a:gd name="T64" fmla="*/ 1766 w 2515"/>
              <a:gd name="T65" fmla="*/ 297 h 3060"/>
              <a:gd name="T66" fmla="*/ 1986 w 2515"/>
              <a:gd name="T67" fmla="*/ 504 h 3060"/>
              <a:gd name="T68" fmla="*/ 2179 w 2515"/>
              <a:gd name="T69" fmla="*/ 758 h 3060"/>
              <a:gd name="T70" fmla="*/ 2338 w 2515"/>
              <a:gd name="T71" fmla="*/ 1053 h 3060"/>
              <a:gd name="T72" fmla="*/ 2445 w 2515"/>
              <a:gd name="T73" fmla="*/ 1355 h 3060"/>
              <a:gd name="T74" fmla="*/ 2503 w 2515"/>
              <a:gd name="T75" fmla="*/ 1656 h 3060"/>
              <a:gd name="T76" fmla="*/ 2513 w 2515"/>
              <a:gd name="T77" fmla="*/ 1947 h 3060"/>
              <a:gd name="T78" fmla="*/ 2477 w 2515"/>
              <a:gd name="T79" fmla="*/ 2220 h 3060"/>
              <a:gd name="T80" fmla="*/ 2394 w 2515"/>
              <a:gd name="T81" fmla="*/ 2469 h 3060"/>
              <a:gd name="T82" fmla="*/ 2270 w 2515"/>
              <a:gd name="T83" fmla="*/ 2684 h 3060"/>
              <a:gd name="T84" fmla="*/ 2105 w 2515"/>
              <a:gd name="T85" fmla="*/ 2858 h 3060"/>
              <a:gd name="T86" fmla="*/ 1901 w 2515"/>
              <a:gd name="T87" fmla="*/ 2984 h 3060"/>
              <a:gd name="T88" fmla="*/ 1658 w 2515"/>
              <a:gd name="T89" fmla="*/ 3052 h 3060"/>
              <a:gd name="T90" fmla="*/ 1408 w 2515"/>
              <a:gd name="T91" fmla="*/ 3053 h 3060"/>
              <a:gd name="T92" fmla="*/ 1154 w 2515"/>
              <a:gd name="T93" fmla="*/ 2991 h 3060"/>
              <a:gd name="T94" fmla="*/ 907 w 2515"/>
              <a:gd name="T95" fmla="*/ 2872 h 3060"/>
              <a:gd name="T96" fmla="*/ 674 w 2515"/>
              <a:gd name="T97" fmla="*/ 2698 h 3060"/>
              <a:gd name="T98" fmla="*/ 462 w 2515"/>
              <a:gd name="T99" fmla="*/ 2476 h 3060"/>
              <a:gd name="T100" fmla="*/ 279 w 2515"/>
              <a:gd name="T101" fmla="*/ 2209 h 3060"/>
              <a:gd name="T102" fmla="*/ 136 w 2515"/>
              <a:gd name="T103" fmla="*/ 1906 h 3060"/>
              <a:gd name="T104" fmla="*/ 44 w 2515"/>
              <a:gd name="T105" fmla="*/ 1604 h 3060"/>
              <a:gd name="T106" fmla="*/ 4 w 2515"/>
              <a:gd name="T107" fmla="*/ 1305 h 3060"/>
              <a:gd name="T108" fmla="*/ 9 w 2515"/>
              <a:gd name="T109" fmla="*/ 1020 h 3060"/>
              <a:gd name="T110" fmla="*/ 61 w 2515"/>
              <a:gd name="T111" fmla="*/ 753 h 3060"/>
              <a:gd name="T112" fmla="*/ 157 w 2515"/>
              <a:gd name="T113" fmla="*/ 516 h 3060"/>
              <a:gd name="T114" fmla="*/ 296 w 2515"/>
              <a:gd name="T115" fmla="*/ 313 h 3060"/>
              <a:gd name="T116" fmla="*/ 475 w 2515"/>
              <a:gd name="T117" fmla="*/ 155 h 3060"/>
              <a:gd name="T118" fmla="*/ 694 w 2515"/>
              <a:gd name="T119" fmla="*/ 46 h 3060"/>
              <a:gd name="T120" fmla="*/ 940 w 2515"/>
              <a:gd name="T121"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5" h="3060">
                <a:moveTo>
                  <a:pt x="1013" y="224"/>
                </a:moveTo>
                <a:lnTo>
                  <a:pt x="934" y="228"/>
                </a:lnTo>
                <a:lnTo>
                  <a:pt x="859" y="241"/>
                </a:lnTo>
                <a:lnTo>
                  <a:pt x="783" y="261"/>
                </a:lnTo>
                <a:lnTo>
                  <a:pt x="709" y="289"/>
                </a:lnTo>
                <a:lnTo>
                  <a:pt x="645" y="321"/>
                </a:lnTo>
                <a:lnTo>
                  <a:pt x="585" y="359"/>
                </a:lnTo>
                <a:lnTo>
                  <a:pt x="527" y="402"/>
                </a:lnTo>
                <a:lnTo>
                  <a:pt x="475" y="451"/>
                </a:lnTo>
                <a:lnTo>
                  <a:pt x="428" y="503"/>
                </a:lnTo>
                <a:lnTo>
                  <a:pt x="383" y="560"/>
                </a:lnTo>
                <a:lnTo>
                  <a:pt x="343" y="621"/>
                </a:lnTo>
                <a:lnTo>
                  <a:pt x="307" y="686"/>
                </a:lnTo>
                <a:lnTo>
                  <a:pt x="276" y="756"/>
                </a:lnTo>
                <a:lnTo>
                  <a:pt x="250" y="828"/>
                </a:lnTo>
                <a:lnTo>
                  <a:pt x="228" y="902"/>
                </a:lnTo>
                <a:lnTo>
                  <a:pt x="210" y="981"/>
                </a:lnTo>
                <a:lnTo>
                  <a:pt x="197" y="1061"/>
                </a:lnTo>
                <a:lnTo>
                  <a:pt x="188" y="1143"/>
                </a:lnTo>
                <a:lnTo>
                  <a:pt x="184" y="1227"/>
                </a:lnTo>
                <a:lnTo>
                  <a:pt x="186" y="1313"/>
                </a:lnTo>
                <a:lnTo>
                  <a:pt x="192" y="1401"/>
                </a:lnTo>
                <a:lnTo>
                  <a:pt x="204" y="1489"/>
                </a:lnTo>
                <a:lnTo>
                  <a:pt x="220" y="1579"/>
                </a:lnTo>
                <a:lnTo>
                  <a:pt x="241" y="1668"/>
                </a:lnTo>
                <a:lnTo>
                  <a:pt x="267" y="1758"/>
                </a:lnTo>
                <a:lnTo>
                  <a:pt x="298" y="1847"/>
                </a:lnTo>
                <a:lnTo>
                  <a:pt x="335" y="1938"/>
                </a:lnTo>
                <a:lnTo>
                  <a:pt x="381" y="2033"/>
                </a:lnTo>
                <a:lnTo>
                  <a:pt x="430" y="2125"/>
                </a:lnTo>
                <a:lnTo>
                  <a:pt x="485" y="2211"/>
                </a:lnTo>
                <a:lnTo>
                  <a:pt x="543" y="2292"/>
                </a:lnTo>
                <a:lnTo>
                  <a:pt x="605" y="2370"/>
                </a:lnTo>
                <a:lnTo>
                  <a:pt x="670" y="2442"/>
                </a:lnTo>
                <a:lnTo>
                  <a:pt x="738" y="2507"/>
                </a:lnTo>
                <a:lnTo>
                  <a:pt x="809" y="2569"/>
                </a:lnTo>
                <a:lnTo>
                  <a:pt x="881" y="2624"/>
                </a:lnTo>
                <a:lnTo>
                  <a:pt x="955" y="2672"/>
                </a:lnTo>
                <a:lnTo>
                  <a:pt x="1031" y="2715"/>
                </a:lnTo>
                <a:lnTo>
                  <a:pt x="1109" y="2753"/>
                </a:lnTo>
                <a:lnTo>
                  <a:pt x="1187" y="2783"/>
                </a:lnTo>
                <a:lnTo>
                  <a:pt x="1266" y="2807"/>
                </a:lnTo>
                <a:lnTo>
                  <a:pt x="1344" y="2824"/>
                </a:lnTo>
                <a:lnTo>
                  <a:pt x="1424" y="2833"/>
                </a:lnTo>
                <a:lnTo>
                  <a:pt x="1503" y="2836"/>
                </a:lnTo>
                <a:lnTo>
                  <a:pt x="1580" y="2832"/>
                </a:lnTo>
                <a:lnTo>
                  <a:pt x="1657" y="2819"/>
                </a:lnTo>
                <a:lnTo>
                  <a:pt x="1732" y="2799"/>
                </a:lnTo>
                <a:lnTo>
                  <a:pt x="1806" y="2770"/>
                </a:lnTo>
                <a:lnTo>
                  <a:pt x="1870" y="2739"/>
                </a:lnTo>
                <a:lnTo>
                  <a:pt x="1931" y="2701"/>
                </a:lnTo>
                <a:lnTo>
                  <a:pt x="1987" y="2658"/>
                </a:lnTo>
                <a:lnTo>
                  <a:pt x="2039" y="2611"/>
                </a:lnTo>
                <a:lnTo>
                  <a:pt x="2088" y="2557"/>
                </a:lnTo>
                <a:lnTo>
                  <a:pt x="2132" y="2501"/>
                </a:lnTo>
                <a:lnTo>
                  <a:pt x="2172" y="2439"/>
                </a:lnTo>
                <a:lnTo>
                  <a:pt x="2207" y="2374"/>
                </a:lnTo>
                <a:lnTo>
                  <a:pt x="2238" y="2304"/>
                </a:lnTo>
                <a:lnTo>
                  <a:pt x="2266" y="2232"/>
                </a:lnTo>
                <a:lnTo>
                  <a:pt x="2288" y="2158"/>
                </a:lnTo>
                <a:lnTo>
                  <a:pt x="2305" y="2080"/>
                </a:lnTo>
                <a:lnTo>
                  <a:pt x="2318" y="1999"/>
                </a:lnTo>
                <a:lnTo>
                  <a:pt x="2326" y="1917"/>
                </a:lnTo>
                <a:lnTo>
                  <a:pt x="2330" y="1833"/>
                </a:lnTo>
                <a:lnTo>
                  <a:pt x="2329" y="1747"/>
                </a:lnTo>
                <a:lnTo>
                  <a:pt x="2322" y="1659"/>
                </a:lnTo>
                <a:lnTo>
                  <a:pt x="2312" y="1571"/>
                </a:lnTo>
                <a:lnTo>
                  <a:pt x="2296" y="1482"/>
                </a:lnTo>
                <a:lnTo>
                  <a:pt x="2275" y="1392"/>
                </a:lnTo>
                <a:lnTo>
                  <a:pt x="2247" y="1301"/>
                </a:lnTo>
                <a:lnTo>
                  <a:pt x="2216" y="1212"/>
                </a:lnTo>
                <a:lnTo>
                  <a:pt x="2179" y="1122"/>
                </a:lnTo>
                <a:lnTo>
                  <a:pt x="2135" y="1027"/>
                </a:lnTo>
                <a:lnTo>
                  <a:pt x="2084" y="936"/>
                </a:lnTo>
                <a:lnTo>
                  <a:pt x="2030" y="848"/>
                </a:lnTo>
                <a:lnTo>
                  <a:pt x="1971" y="767"/>
                </a:lnTo>
                <a:lnTo>
                  <a:pt x="1910" y="690"/>
                </a:lnTo>
                <a:lnTo>
                  <a:pt x="1846" y="619"/>
                </a:lnTo>
                <a:lnTo>
                  <a:pt x="1778" y="553"/>
                </a:lnTo>
                <a:lnTo>
                  <a:pt x="1707" y="491"/>
                </a:lnTo>
                <a:lnTo>
                  <a:pt x="1635" y="436"/>
                </a:lnTo>
                <a:lnTo>
                  <a:pt x="1560" y="388"/>
                </a:lnTo>
                <a:lnTo>
                  <a:pt x="1484" y="344"/>
                </a:lnTo>
                <a:lnTo>
                  <a:pt x="1406" y="308"/>
                </a:lnTo>
                <a:lnTo>
                  <a:pt x="1328" y="276"/>
                </a:lnTo>
                <a:lnTo>
                  <a:pt x="1250" y="253"/>
                </a:lnTo>
                <a:lnTo>
                  <a:pt x="1170" y="236"/>
                </a:lnTo>
                <a:lnTo>
                  <a:pt x="1092" y="227"/>
                </a:lnTo>
                <a:lnTo>
                  <a:pt x="1013" y="224"/>
                </a:lnTo>
                <a:close/>
                <a:moveTo>
                  <a:pt x="1023" y="0"/>
                </a:moveTo>
                <a:lnTo>
                  <a:pt x="1107" y="7"/>
                </a:lnTo>
                <a:lnTo>
                  <a:pt x="1192" y="21"/>
                </a:lnTo>
                <a:lnTo>
                  <a:pt x="1276" y="41"/>
                </a:lnTo>
                <a:lnTo>
                  <a:pt x="1360" y="68"/>
                </a:lnTo>
                <a:lnTo>
                  <a:pt x="1444" y="102"/>
                </a:lnTo>
                <a:lnTo>
                  <a:pt x="1526" y="142"/>
                </a:lnTo>
                <a:lnTo>
                  <a:pt x="1607" y="187"/>
                </a:lnTo>
                <a:lnTo>
                  <a:pt x="1687" y="240"/>
                </a:lnTo>
                <a:lnTo>
                  <a:pt x="1766" y="297"/>
                </a:lnTo>
                <a:lnTo>
                  <a:pt x="1842" y="361"/>
                </a:lnTo>
                <a:lnTo>
                  <a:pt x="1915" y="431"/>
                </a:lnTo>
                <a:lnTo>
                  <a:pt x="1986" y="504"/>
                </a:lnTo>
                <a:lnTo>
                  <a:pt x="2054" y="584"/>
                </a:lnTo>
                <a:lnTo>
                  <a:pt x="2118" y="668"/>
                </a:lnTo>
                <a:lnTo>
                  <a:pt x="2179" y="758"/>
                </a:lnTo>
                <a:lnTo>
                  <a:pt x="2237" y="851"/>
                </a:lnTo>
                <a:lnTo>
                  <a:pt x="2289" y="949"/>
                </a:lnTo>
                <a:lnTo>
                  <a:pt x="2338" y="1053"/>
                </a:lnTo>
                <a:lnTo>
                  <a:pt x="2380" y="1153"/>
                </a:lnTo>
                <a:lnTo>
                  <a:pt x="2415" y="1254"/>
                </a:lnTo>
                <a:lnTo>
                  <a:pt x="2445" y="1355"/>
                </a:lnTo>
                <a:lnTo>
                  <a:pt x="2470" y="1456"/>
                </a:lnTo>
                <a:lnTo>
                  <a:pt x="2490" y="1557"/>
                </a:lnTo>
                <a:lnTo>
                  <a:pt x="2503" y="1656"/>
                </a:lnTo>
                <a:lnTo>
                  <a:pt x="2512" y="1754"/>
                </a:lnTo>
                <a:lnTo>
                  <a:pt x="2515" y="1851"/>
                </a:lnTo>
                <a:lnTo>
                  <a:pt x="2513" y="1947"/>
                </a:lnTo>
                <a:lnTo>
                  <a:pt x="2505" y="2041"/>
                </a:lnTo>
                <a:lnTo>
                  <a:pt x="2494" y="2131"/>
                </a:lnTo>
                <a:lnTo>
                  <a:pt x="2477" y="2220"/>
                </a:lnTo>
                <a:lnTo>
                  <a:pt x="2454" y="2307"/>
                </a:lnTo>
                <a:lnTo>
                  <a:pt x="2427" y="2389"/>
                </a:lnTo>
                <a:lnTo>
                  <a:pt x="2394" y="2469"/>
                </a:lnTo>
                <a:lnTo>
                  <a:pt x="2357" y="2544"/>
                </a:lnTo>
                <a:lnTo>
                  <a:pt x="2317" y="2616"/>
                </a:lnTo>
                <a:lnTo>
                  <a:pt x="2270" y="2684"/>
                </a:lnTo>
                <a:lnTo>
                  <a:pt x="2220" y="2747"/>
                </a:lnTo>
                <a:lnTo>
                  <a:pt x="2164" y="2806"/>
                </a:lnTo>
                <a:lnTo>
                  <a:pt x="2105" y="2858"/>
                </a:lnTo>
                <a:lnTo>
                  <a:pt x="2041" y="2906"/>
                </a:lnTo>
                <a:lnTo>
                  <a:pt x="1973" y="2948"/>
                </a:lnTo>
                <a:lnTo>
                  <a:pt x="1901" y="2984"/>
                </a:lnTo>
                <a:lnTo>
                  <a:pt x="1821" y="3015"/>
                </a:lnTo>
                <a:lnTo>
                  <a:pt x="1741" y="3037"/>
                </a:lnTo>
                <a:lnTo>
                  <a:pt x="1658" y="3052"/>
                </a:lnTo>
                <a:lnTo>
                  <a:pt x="1576" y="3060"/>
                </a:lnTo>
                <a:lnTo>
                  <a:pt x="1492" y="3060"/>
                </a:lnTo>
                <a:lnTo>
                  <a:pt x="1408" y="3053"/>
                </a:lnTo>
                <a:lnTo>
                  <a:pt x="1323" y="3040"/>
                </a:lnTo>
                <a:lnTo>
                  <a:pt x="1238" y="3019"/>
                </a:lnTo>
                <a:lnTo>
                  <a:pt x="1154" y="2991"/>
                </a:lnTo>
                <a:lnTo>
                  <a:pt x="1071" y="2957"/>
                </a:lnTo>
                <a:lnTo>
                  <a:pt x="988" y="2918"/>
                </a:lnTo>
                <a:lnTo>
                  <a:pt x="907" y="2872"/>
                </a:lnTo>
                <a:lnTo>
                  <a:pt x="827" y="2820"/>
                </a:lnTo>
                <a:lnTo>
                  <a:pt x="750" y="2762"/>
                </a:lnTo>
                <a:lnTo>
                  <a:pt x="674" y="2698"/>
                </a:lnTo>
                <a:lnTo>
                  <a:pt x="599" y="2630"/>
                </a:lnTo>
                <a:lnTo>
                  <a:pt x="529" y="2556"/>
                </a:lnTo>
                <a:lnTo>
                  <a:pt x="462" y="2476"/>
                </a:lnTo>
                <a:lnTo>
                  <a:pt x="396" y="2392"/>
                </a:lnTo>
                <a:lnTo>
                  <a:pt x="336" y="2303"/>
                </a:lnTo>
                <a:lnTo>
                  <a:pt x="279" y="2209"/>
                </a:lnTo>
                <a:lnTo>
                  <a:pt x="225" y="2110"/>
                </a:lnTo>
                <a:lnTo>
                  <a:pt x="176" y="2007"/>
                </a:lnTo>
                <a:lnTo>
                  <a:pt x="136" y="1906"/>
                </a:lnTo>
                <a:lnTo>
                  <a:pt x="99" y="1805"/>
                </a:lnTo>
                <a:lnTo>
                  <a:pt x="69" y="1705"/>
                </a:lnTo>
                <a:lnTo>
                  <a:pt x="44" y="1604"/>
                </a:lnTo>
                <a:lnTo>
                  <a:pt x="26" y="1503"/>
                </a:lnTo>
                <a:lnTo>
                  <a:pt x="12" y="1404"/>
                </a:lnTo>
                <a:lnTo>
                  <a:pt x="4" y="1305"/>
                </a:lnTo>
                <a:lnTo>
                  <a:pt x="0" y="1208"/>
                </a:lnTo>
                <a:lnTo>
                  <a:pt x="2" y="1113"/>
                </a:lnTo>
                <a:lnTo>
                  <a:pt x="9" y="1020"/>
                </a:lnTo>
                <a:lnTo>
                  <a:pt x="22" y="928"/>
                </a:lnTo>
                <a:lnTo>
                  <a:pt x="39" y="839"/>
                </a:lnTo>
                <a:lnTo>
                  <a:pt x="61" y="753"/>
                </a:lnTo>
                <a:lnTo>
                  <a:pt x="89" y="670"/>
                </a:lnTo>
                <a:lnTo>
                  <a:pt x="120" y="592"/>
                </a:lnTo>
                <a:lnTo>
                  <a:pt x="157" y="516"/>
                </a:lnTo>
                <a:lnTo>
                  <a:pt x="199" y="444"/>
                </a:lnTo>
                <a:lnTo>
                  <a:pt x="245" y="376"/>
                </a:lnTo>
                <a:lnTo>
                  <a:pt x="296" y="313"/>
                </a:lnTo>
                <a:lnTo>
                  <a:pt x="351" y="255"/>
                </a:lnTo>
                <a:lnTo>
                  <a:pt x="411" y="202"/>
                </a:lnTo>
                <a:lnTo>
                  <a:pt x="475" y="155"/>
                </a:lnTo>
                <a:lnTo>
                  <a:pt x="543" y="111"/>
                </a:lnTo>
                <a:lnTo>
                  <a:pt x="615" y="76"/>
                </a:lnTo>
                <a:lnTo>
                  <a:pt x="694" y="46"/>
                </a:lnTo>
                <a:lnTo>
                  <a:pt x="775" y="22"/>
                </a:lnTo>
                <a:lnTo>
                  <a:pt x="856" y="8"/>
                </a:lnTo>
                <a:lnTo>
                  <a:pt x="940" y="0"/>
                </a:lnTo>
                <a:lnTo>
                  <a:pt x="102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Freeform 341"/>
          <p:cNvSpPr>
            <a:spLocks noEditPoints="1"/>
          </p:cNvSpPr>
          <p:nvPr/>
        </p:nvSpPr>
        <p:spPr bwMode="auto">
          <a:xfrm>
            <a:off x="7913020" y="2617240"/>
            <a:ext cx="1885213" cy="2296759"/>
          </a:xfrm>
          <a:custGeom>
            <a:avLst/>
            <a:gdLst>
              <a:gd name="T0" fmla="*/ 654 w 1814"/>
              <a:gd name="T1" fmla="*/ 233 h 2210"/>
              <a:gd name="T2" fmla="*/ 486 w 1814"/>
              <a:gd name="T3" fmla="*/ 296 h 2210"/>
              <a:gd name="T4" fmla="*/ 352 w 1814"/>
              <a:gd name="T5" fmla="*/ 408 h 2210"/>
              <a:gd name="T6" fmla="*/ 257 w 1814"/>
              <a:gd name="T7" fmla="*/ 559 h 2210"/>
              <a:gd name="T8" fmla="*/ 200 w 1814"/>
              <a:gd name="T9" fmla="*/ 740 h 2210"/>
              <a:gd name="T10" fmla="*/ 185 w 1814"/>
              <a:gd name="T11" fmla="*/ 944 h 2210"/>
              <a:gd name="T12" fmla="*/ 212 w 1814"/>
              <a:gd name="T13" fmla="*/ 1160 h 2210"/>
              <a:gd name="T14" fmla="*/ 285 w 1814"/>
              <a:gd name="T15" fmla="*/ 1380 h 2210"/>
              <a:gd name="T16" fmla="*/ 406 w 1814"/>
              <a:gd name="T17" fmla="*/ 1592 h 2210"/>
              <a:gd name="T18" fmla="*/ 556 w 1814"/>
              <a:gd name="T19" fmla="*/ 1764 h 2210"/>
              <a:gd name="T20" fmla="*/ 729 w 1814"/>
              <a:gd name="T21" fmla="*/ 1891 h 2210"/>
              <a:gd name="T22" fmla="*/ 912 w 1814"/>
              <a:gd name="T23" fmla="*/ 1965 h 2210"/>
              <a:gd name="T24" fmla="*/ 1098 w 1814"/>
              <a:gd name="T25" fmla="*/ 1984 h 2210"/>
              <a:gd name="T26" fmla="*/ 1276 w 1814"/>
              <a:gd name="T27" fmla="*/ 1942 h 2210"/>
              <a:gd name="T28" fmla="*/ 1420 w 1814"/>
              <a:gd name="T29" fmla="*/ 1845 h 2210"/>
              <a:gd name="T30" fmla="*/ 1529 w 1814"/>
              <a:gd name="T31" fmla="*/ 1706 h 2210"/>
              <a:gd name="T32" fmla="*/ 1600 w 1814"/>
              <a:gd name="T33" fmla="*/ 1533 h 2210"/>
              <a:gd name="T34" fmla="*/ 1628 w 1814"/>
              <a:gd name="T35" fmla="*/ 1336 h 2210"/>
              <a:gd name="T36" fmla="*/ 1615 w 1814"/>
              <a:gd name="T37" fmla="*/ 1124 h 2210"/>
              <a:gd name="T38" fmla="*/ 1558 w 1814"/>
              <a:gd name="T39" fmla="*/ 904 h 2210"/>
              <a:gd name="T40" fmla="*/ 1452 w 1814"/>
              <a:gd name="T41" fmla="*/ 685 h 2210"/>
              <a:gd name="T42" fmla="*/ 1310 w 1814"/>
              <a:gd name="T43" fmla="*/ 499 h 2210"/>
              <a:gd name="T44" fmla="*/ 1144 w 1814"/>
              <a:gd name="T45" fmla="*/ 358 h 2210"/>
              <a:gd name="T46" fmla="*/ 963 w 1814"/>
              <a:gd name="T47" fmla="*/ 265 h 2210"/>
              <a:gd name="T48" fmla="*/ 778 w 1814"/>
              <a:gd name="T49" fmla="*/ 226 h 2210"/>
              <a:gd name="T50" fmla="*/ 853 w 1814"/>
              <a:gd name="T51" fmla="*/ 15 h 2210"/>
              <a:gd name="T52" fmla="*/ 1062 w 1814"/>
              <a:gd name="T53" fmla="*/ 84 h 2210"/>
              <a:gd name="T54" fmla="*/ 1262 w 1814"/>
              <a:gd name="T55" fmla="*/ 207 h 2210"/>
              <a:gd name="T56" fmla="*/ 1445 w 1814"/>
              <a:gd name="T57" fmla="*/ 380 h 2210"/>
              <a:gd name="T58" fmla="*/ 1601 w 1814"/>
              <a:gd name="T59" fmla="*/ 595 h 2210"/>
              <a:gd name="T60" fmla="*/ 1720 w 1814"/>
              <a:gd name="T61" fmla="*/ 844 h 2210"/>
              <a:gd name="T62" fmla="*/ 1789 w 1814"/>
              <a:gd name="T63" fmla="*/ 1094 h 2210"/>
              <a:gd name="T64" fmla="*/ 1814 w 1814"/>
              <a:gd name="T65" fmla="*/ 1337 h 2210"/>
              <a:gd name="T66" fmla="*/ 1793 w 1814"/>
              <a:gd name="T67" fmla="*/ 1567 h 2210"/>
              <a:gd name="T68" fmla="*/ 1731 w 1814"/>
              <a:gd name="T69" fmla="*/ 1774 h 2210"/>
              <a:gd name="T70" fmla="*/ 1627 w 1814"/>
              <a:gd name="T71" fmla="*/ 1951 h 2210"/>
              <a:gd name="T72" fmla="*/ 1486 w 1814"/>
              <a:gd name="T73" fmla="*/ 2088 h 2210"/>
              <a:gd name="T74" fmla="*/ 1305 w 1814"/>
              <a:gd name="T75" fmla="*/ 2179 h 2210"/>
              <a:gd name="T76" fmla="*/ 1100 w 1814"/>
              <a:gd name="T77" fmla="*/ 2210 h 2210"/>
              <a:gd name="T78" fmla="*/ 890 w 1814"/>
              <a:gd name="T79" fmla="*/ 2179 h 2210"/>
              <a:gd name="T80" fmla="*/ 683 w 1814"/>
              <a:gd name="T81" fmla="*/ 2091 h 2210"/>
              <a:gd name="T82" fmla="*/ 488 w 1814"/>
              <a:gd name="T83" fmla="*/ 1951 h 2210"/>
              <a:gd name="T84" fmla="*/ 313 w 1814"/>
              <a:gd name="T85" fmla="*/ 1764 h 2210"/>
              <a:gd name="T86" fmla="*/ 167 w 1814"/>
              <a:gd name="T87" fmla="*/ 1535 h 2210"/>
              <a:gd name="T88" fmla="*/ 64 w 1814"/>
              <a:gd name="T89" fmla="*/ 1283 h 2210"/>
              <a:gd name="T90" fmla="*/ 10 w 1814"/>
              <a:gd name="T91" fmla="*/ 1035 h 2210"/>
              <a:gd name="T92" fmla="*/ 1 w 1814"/>
              <a:gd name="T93" fmla="*/ 795 h 2210"/>
              <a:gd name="T94" fmla="*/ 37 w 1814"/>
              <a:gd name="T95" fmla="*/ 571 h 2210"/>
              <a:gd name="T96" fmla="*/ 112 w 1814"/>
              <a:gd name="T97" fmla="*/ 374 h 2210"/>
              <a:gd name="T98" fmla="*/ 229 w 1814"/>
              <a:gd name="T99" fmla="*/ 209 h 2210"/>
              <a:gd name="T100" fmla="*/ 383 w 1814"/>
              <a:gd name="T101" fmla="*/ 87 h 2210"/>
              <a:gd name="T102" fmla="*/ 576 w 1814"/>
              <a:gd name="T103" fmla="*/ 15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4" h="2210">
                <a:moveTo>
                  <a:pt x="778" y="226"/>
                </a:moveTo>
                <a:lnTo>
                  <a:pt x="716" y="227"/>
                </a:lnTo>
                <a:lnTo>
                  <a:pt x="654" y="233"/>
                </a:lnTo>
                <a:lnTo>
                  <a:pt x="596" y="248"/>
                </a:lnTo>
                <a:lnTo>
                  <a:pt x="538" y="270"/>
                </a:lnTo>
                <a:lnTo>
                  <a:pt x="486" y="296"/>
                </a:lnTo>
                <a:lnTo>
                  <a:pt x="437" y="329"/>
                </a:lnTo>
                <a:lnTo>
                  <a:pt x="393" y="366"/>
                </a:lnTo>
                <a:lnTo>
                  <a:pt x="352" y="408"/>
                </a:lnTo>
                <a:lnTo>
                  <a:pt x="317" y="455"/>
                </a:lnTo>
                <a:lnTo>
                  <a:pt x="284" y="504"/>
                </a:lnTo>
                <a:lnTo>
                  <a:pt x="257" y="559"/>
                </a:lnTo>
                <a:lnTo>
                  <a:pt x="233" y="617"/>
                </a:lnTo>
                <a:lnTo>
                  <a:pt x="215" y="677"/>
                </a:lnTo>
                <a:lnTo>
                  <a:pt x="200" y="740"/>
                </a:lnTo>
                <a:lnTo>
                  <a:pt x="190" y="807"/>
                </a:lnTo>
                <a:lnTo>
                  <a:pt x="185" y="875"/>
                </a:lnTo>
                <a:lnTo>
                  <a:pt x="185" y="944"/>
                </a:lnTo>
                <a:lnTo>
                  <a:pt x="188" y="1015"/>
                </a:lnTo>
                <a:lnTo>
                  <a:pt x="198" y="1087"/>
                </a:lnTo>
                <a:lnTo>
                  <a:pt x="212" y="1160"/>
                </a:lnTo>
                <a:lnTo>
                  <a:pt x="232" y="1234"/>
                </a:lnTo>
                <a:lnTo>
                  <a:pt x="257" y="1307"/>
                </a:lnTo>
                <a:lnTo>
                  <a:pt x="285" y="1380"/>
                </a:lnTo>
                <a:lnTo>
                  <a:pt x="322" y="1455"/>
                </a:lnTo>
                <a:lnTo>
                  <a:pt x="361" y="1526"/>
                </a:lnTo>
                <a:lnTo>
                  <a:pt x="406" y="1592"/>
                </a:lnTo>
                <a:lnTo>
                  <a:pt x="453" y="1654"/>
                </a:lnTo>
                <a:lnTo>
                  <a:pt x="504" y="1711"/>
                </a:lnTo>
                <a:lnTo>
                  <a:pt x="556" y="1764"/>
                </a:lnTo>
                <a:lnTo>
                  <a:pt x="613" y="1811"/>
                </a:lnTo>
                <a:lnTo>
                  <a:pt x="669" y="1854"/>
                </a:lnTo>
                <a:lnTo>
                  <a:pt x="729" y="1891"/>
                </a:lnTo>
                <a:lnTo>
                  <a:pt x="789" y="1921"/>
                </a:lnTo>
                <a:lnTo>
                  <a:pt x="851" y="1946"/>
                </a:lnTo>
                <a:lnTo>
                  <a:pt x="912" y="1965"/>
                </a:lnTo>
                <a:lnTo>
                  <a:pt x="974" y="1978"/>
                </a:lnTo>
                <a:lnTo>
                  <a:pt x="1037" y="1985"/>
                </a:lnTo>
                <a:lnTo>
                  <a:pt x="1098" y="1984"/>
                </a:lnTo>
                <a:lnTo>
                  <a:pt x="1158" y="1977"/>
                </a:lnTo>
                <a:lnTo>
                  <a:pt x="1217" y="1963"/>
                </a:lnTo>
                <a:lnTo>
                  <a:pt x="1276" y="1942"/>
                </a:lnTo>
                <a:lnTo>
                  <a:pt x="1329" y="1914"/>
                </a:lnTo>
                <a:lnTo>
                  <a:pt x="1376" y="1883"/>
                </a:lnTo>
                <a:lnTo>
                  <a:pt x="1420" y="1845"/>
                </a:lnTo>
                <a:lnTo>
                  <a:pt x="1461" y="1803"/>
                </a:lnTo>
                <a:lnTo>
                  <a:pt x="1498" y="1757"/>
                </a:lnTo>
                <a:lnTo>
                  <a:pt x="1529" y="1706"/>
                </a:lnTo>
                <a:lnTo>
                  <a:pt x="1556" y="1653"/>
                </a:lnTo>
                <a:lnTo>
                  <a:pt x="1580" y="1595"/>
                </a:lnTo>
                <a:lnTo>
                  <a:pt x="1600" y="1533"/>
                </a:lnTo>
                <a:lnTo>
                  <a:pt x="1614" y="1471"/>
                </a:lnTo>
                <a:lnTo>
                  <a:pt x="1623" y="1404"/>
                </a:lnTo>
                <a:lnTo>
                  <a:pt x="1628" y="1336"/>
                </a:lnTo>
                <a:lnTo>
                  <a:pt x="1628" y="1266"/>
                </a:lnTo>
                <a:lnTo>
                  <a:pt x="1625" y="1196"/>
                </a:lnTo>
                <a:lnTo>
                  <a:pt x="1615" y="1124"/>
                </a:lnTo>
                <a:lnTo>
                  <a:pt x="1601" y="1050"/>
                </a:lnTo>
                <a:lnTo>
                  <a:pt x="1581" y="977"/>
                </a:lnTo>
                <a:lnTo>
                  <a:pt x="1558" y="904"/>
                </a:lnTo>
                <a:lnTo>
                  <a:pt x="1528" y="830"/>
                </a:lnTo>
                <a:lnTo>
                  <a:pt x="1492" y="756"/>
                </a:lnTo>
                <a:lnTo>
                  <a:pt x="1452" y="685"/>
                </a:lnTo>
                <a:lnTo>
                  <a:pt x="1407" y="618"/>
                </a:lnTo>
                <a:lnTo>
                  <a:pt x="1360" y="557"/>
                </a:lnTo>
                <a:lnTo>
                  <a:pt x="1310" y="499"/>
                </a:lnTo>
                <a:lnTo>
                  <a:pt x="1257" y="447"/>
                </a:lnTo>
                <a:lnTo>
                  <a:pt x="1202" y="400"/>
                </a:lnTo>
                <a:lnTo>
                  <a:pt x="1144" y="358"/>
                </a:lnTo>
                <a:lnTo>
                  <a:pt x="1085" y="321"/>
                </a:lnTo>
                <a:lnTo>
                  <a:pt x="1025" y="290"/>
                </a:lnTo>
                <a:lnTo>
                  <a:pt x="963" y="265"/>
                </a:lnTo>
                <a:lnTo>
                  <a:pt x="901" y="245"/>
                </a:lnTo>
                <a:lnTo>
                  <a:pt x="839" y="232"/>
                </a:lnTo>
                <a:lnTo>
                  <a:pt x="778" y="226"/>
                </a:lnTo>
                <a:close/>
                <a:moveTo>
                  <a:pt x="713" y="0"/>
                </a:moveTo>
                <a:lnTo>
                  <a:pt x="783" y="4"/>
                </a:lnTo>
                <a:lnTo>
                  <a:pt x="853" y="15"/>
                </a:lnTo>
                <a:lnTo>
                  <a:pt x="923" y="32"/>
                </a:lnTo>
                <a:lnTo>
                  <a:pt x="994" y="55"/>
                </a:lnTo>
                <a:lnTo>
                  <a:pt x="1062" y="84"/>
                </a:lnTo>
                <a:lnTo>
                  <a:pt x="1130" y="120"/>
                </a:lnTo>
                <a:lnTo>
                  <a:pt x="1196" y="161"/>
                </a:lnTo>
                <a:lnTo>
                  <a:pt x="1262" y="207"/>
                </a:lnTo>
                <a:lnTo>
                  <a:pt x="1325" y="260"/>
                </a:lnTo>
                <a:lnTo>
                  <a:pt x="1386" y="317"/>
                </a:lnTo>
                <a:lnTo>
                  <a:pt x="1445" y="380"/>
                </a:lnTo>
                <a:lnTo>
                  <a:pt x="1500" y="447"/>
                </a:lnTo>
                <a:lnTo>
                  <a:pt x="1553" y="519"/>
                </a:lnTo>
                <a:lnTo>
                  <a:pt x="1601" y="595"/>
                </a:lnTo>
                <a:lnTo>
                  <a:pt x="1645" y="676"/>
                </a:lnTo>
                <a:lnTo>
                  <a:pt x="1686" y="761"/>
                </a:lnTo>
                <a:lnTo>
                  <a:pt x="1720" y="844"/>
                </a:lnTo>
                <a:lnTo>
                  <a:pt x="1749" y="927"/>
                </a:lnTo>
                <a:lnTo>
                  <a:pt x="1772" y="1011"/>
                </a:lnTo>
                <a:lnTo>
                  <a:pt x="1789" y="1094"/>
                </a:lnTo>
                <a:lnTo>
                  <a:pt x="1803" y="1176"/>
                </a:lnTo>
                <a:lnTo>
                  <a:pt x="1810" y="1257"/>
                </a:lnTo>
                <a:lnTo>
                  <a:pt x="1814" y="1337"/>
                </a:lnTo>
                <a:lnTo>
                  <a:pt x="1812" y="1416"/>
                </a:lnTo>
                <a:lnTo>
                  <a:pt x="1805" y="1493"/>
                </a:lnTo>
                <a:lnTo>
                  <a:pt x="1793" y="1567"/>
                </a:lnTo>
                <a:lnTo>
                  <a:pt x="1776" y="1639"/>
                </a:lnTo>
                <a:lnTo>
                  <a:pt x="1755" y="1709"/>
                </a:lnTo>
                <a:lnTo>
                  <a:pt x="1731" y="1774"/>
                </a:lnTo>
                <a:lnTo>
                  <a:pt x="1700" y="1837"/>
                </a:lnTo>
                <a:lnTo>
                  <a:pt x="1666" y="1896"/>
                </a:lnTo>
                <a:lnTo>
                  <a:pt x="1627" y="1951"/>
                </a:lnTo>
                <a:lnTo>
                  <a:pt x="1584" y="2002"/>
                </a:lnTo>
                <a:lnTo>
                  <a:pt x="1537" y="2048"/>
                </a:lnTo>
                <a:lnTo>
                  <a:pt x="1486" y="2088"/>
                </a:lnTo>
                <a:lnTo>
                  <a:pt x="1429" y="2124"/>
                </a:lnTo>
                <a:lnTo>
                  <a:pt x="1371" y="2154"/>
                </a:lnTo>
                <a:lnTo>
                  <a:pt x="1305" y="2179"/>
                </a:lnTo>
                <a:lnTo>
                  <a:pt x="1237" y="2197"/>
                </a:lnTo>
                <a:lnTo>
                  <a:pt x="1169" y="2206"/>
                </a:lnTo>
                <a:lnTo>
                  <a:pt x="1100" y="2210"/>
                </a:lnTo>
                <a:lnTo>
                  <a:pt x="1030" y="2206"/>
                </a:lnTo>
                <a:lnTo>
                  <a:pt x="960" y="2196"/>
                </a:lnTo>
                <a:lnTo>
                  <a:pt x="890" y="2179"/>
                </a:lnTo>
                <a:lnTo>
                  <a:pt x="821" y="2155"/>
                </a:lnTo>
                <a:lnTo>
                  <a:pt x="751" y="2126"/>
                </a:lnTo>
                <a:lnTo>
                  <a:pt x="683" y="2091"/>
                </a:lnTo>
                <a:lnTo>
                  <a:pt x="617" y="2049"/>
                </a:lnTo>
                <a:lnTo>
                  <a:pt x="551" y="2003"/>
                </a:lnTo>
                <a:lnTo>
                  <a:pt x="488" y="1951"/>
                </a:lnTo>
                <a:lnTo>
                  <a:pt x="427" y="1893"/>
                </a:lnTo>
                <a:lnTo>
                  <a:pt x="369" y="1831"/>
                </a:lnTo>
                <a:lnTo>
                  <a:pt x="313" y="1764"/>
                </a:lnTo>
                <a:lnTo>
                  <a:pt x="260" y="1692"/>
                </a:lnTo>
                <a:lnTo>
                  <a:pt x="212" y="1616"/>
                </a:lnTo>
                <a:lnTo>
                  <a:pt x="167" y="1535"/>
                </a:lnTo>
                <a:lnTo>
                  <a:pt x="127" y="1450"/>
                </a:lnTo>
                <a:lnTo>
                  <a:pt x="93" y="1367"/>
                </a:lnTo>
                <a:lnTo>
                  <a:pt x="64" y="1283"/>
                </a:lnTo>
                <a:lnTo>
                  <a:pt x="42" y="1201"/>
                </a:lnTo>
                <a:lnTo>
                  <a:pt x="23" y="1117"/>
                </a:lnTo>
                <a:lnTo>
                  <a:pt x="10" y="1035"/>
                </a:lnTo>
                <a:lnTo>
                  <a:pt x="3" y="953"/>
                </a:lnTo>
                <a:lnTo>
                  <a:pt x="0" y="874"/>
                </a:lnTo>
                <a:lnTo>
                  <a:pt x="1" y="795"/>
                </a:lnTo>
                <a:lnTo>
                  <a:pt x="8" y="718"/>
                </a:lnTo>
                <a:lnTo>
                  <a:pt x="20" y="643"/>
                </a:lnTo>
                <a:lnTo>
                  <a:pt x="37" y="571"/>
                </a:lnTo>
                <a:lnTo>
                  <a:pt x="58" y="502"/>
                </a:lnTo>
                <a:lnTo>
                  <a:pt x="82" y="436"/>
                </a:lnTo>
                <a:lnTo>
                  <a:pt x="112" y="374"/>
                </a:lnTo>
                <a:lnTo>
                  <a:pt x="148" y="315"/>
                </a:lnTo>
                <a:lnTo>
                  <a:pt x="186" y="260"/>
                </a:lnTo>
                <a:lnTo>
                  <a:pt x="229" y="209"/>
                </a:lnTo>
                <a:lnTo>
                  <a:pt x="276" y="163"/>
                </a:lnTo>
                <a:lnTo>
                  <a:pt x="329" y="122"/>
                </a:lnTo>
                <a:lnTo>
                  <a:pt x="383" y="87"/>
                </a:lnTo>
                <a:lnTo>
                  <a:pt x="444" y="57"/>
                </a:lnTo>
                <a:lnTo>
                  <a:pt x="509" y="32"/>
                </a:lnTo>
                <a:lnTo>
                  <a:pt x="576" y="15"/>
                </a:lnTo>
                <a:lnTo>
                  <a:pt x="644" y="4"/>
                </a:lnTo>
                <a:lnTo>
                  <a:pt x="713"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Freeform 342"/>
          <p:cNvSpPr>
            <a:spLocks noEditPoints="1"/>
          </p:cNvSpPr>
          <p:nvPr/>
        </p:nvSpPr>
        <p:spPr bwMode="auto">
          <a:xfrm>
            <a:off x="8260131" y="3041258"/>
            <a:ext cx="1189949" cy="1449764"/>
          </a:xfrm>
          <a:custGeom>
            <a:avLst/>
            <a:gdLst>
              <a:gd name="T0" fmla="*/ 462 w 1145"/>
              <a:gd name="T1" fmla="*/ 226 h 1395"/>
              <a:gd name="T2" fmla="*/ 374 w 1145"/>
              <a:gd name="T3" fmla="*/ 248 h 1395"/>
              <a:gd name="T4" fmla="*/ 303 w 1145"/>
              <a:gd name="T5" fmla="*/ 294 h 1395"/>
              <a:gd name="T6" fmla="*/ 247 w 1145"/>
              <a:gd name="T7" fmla="*/ 358 h 1395"/>
              <a:gd name="T8" fmla="*/ 209 w 1145"/>
              <a:gd name="T9" fmla="*/ 439 h 1395"/>
              <a:gd name="T10" fmla="*/ 188 w 1145"/>
              <a:gd name="T11" fmla="*/ 531 h 1395"/>
              <a:gd name="T12" fmla="*/ 186 w 1145"/>
              <a:gd name="T13" fmla="*/ 632 h 1395"/>
              <a:gd name="T14" fmla="*/ 201 w 1145"/>
              <a:gd name="T15" fmla="*/ 738 h 1395"/>
              <a:gd name="T16" fmla="*/ 238 w 1145"/>
              <a:gd name="T17" fmla="*/ 845 h 1395"/>
              <a:gd name="T18" fmla="*/ 298 w 1145"/>
              <a:gd name="T19" fmla="*/ 951 h 1395"/>
              <a:gd name="T20" fmla="*/ 372 w 1145"/>
              <a:gd name="T21" fmla="*/ 1039 h 1395"/>
              <a:gd name="T22" fmla="*/ 455 w 1145"/>
              <a:gd name="T23" fmla="*/ 1106 h 1395"/>
              <a:gd name="T24" fmla="*/ 544 w 1145"/>
              <a:gd name="T25" fmla="*/ 1150 h 1395"/>
              <a:gd name="T26" fmla="*/ 637 w 1145"/>
              <a:gd name="T27" fmla="*/ 1170 h 1395"/>
              <a:gd name="T28" fmla="*/ 728 w 1145"/>
              <a:gd name="T29" fmla="*/ 1162 h 1395"/>
              <a:gd name="T30" fmla="*/ 809 w 1145"/>
              <a:gd name="T31" fmla="*/ 1127 h 1395"/>
              <a:gd name="T32" fmla="*/ 872 w 1145"/>
              <a:gd name="T33" fmla="*/ 1070 h 1395"/>
              <a:gd name="T34" fmla="*/ 919 w 1145"/>
              <a:gd name="T35" fmla="*/ 997 h 1395"/>
              <a:gd name="T36" fmla="*/ 949 w 1145"/>
              <a:gd name="T37" fmla="*/ 911 h 1395"/>
              <a:gd name="T38" fmla="*/ 961 w 1145"/>
              <a:gd name="T39" fmla="*/ 814 h 1395"/>
              <a:gd name="T40" fmla="*/ 954 w 1145"/>
              <a:gd name="T41" fmla="*/ 710 h 1395"/>
              <a:gd name="T42" fmla="*/ 928 w 1145"/>
              <a:gd name="T43" fmla="*/ 603 h 1395"/>
              <a:gd name="T44" fmla="*/ 879 w 1145"/>
              <a:gd name="T45" fmla="*/ 494 h 1395"/>
              <a:gd name="T46" fmla="*/ 813 w 1145"/>
              <a:gd name="T47" fmla="*/ 398 h 1395"/>
              <a:gd name="T48" fmla="*/ 733 w 1145"/>
              <a:gd name="T49" fmla="*/ 320 h 1395"/>
              <a:gd name="T50" fmla="*/ 646 w 1145"/>
              <a:gd name="T51" fmla="*/ 264 h 1395"/>
              <a:gd name="T52" fmla="*/ 555 w 1145"/>
              <a:gd name="T53" fmla="*/ 231 h 1395"/>
              <a:gd name="T54" fmla="*/ 440 w 1145"/>
              <a:gd name="T55" fmla="*/ 0 h 1395"/>
              <a:gd name="T56" fmla="*/ 550 w 1145"/>
              <a:gd name="T57" fmla="*/ 11 h 1395"/>
              <a:gd name="T58" fmla="*/ 660 w 1145"/>
              <a:gd name="T59" fmla="*/ 48 h 1395"/>
              <a:gd name="T60" fmla="*/ 767 w 1145"/>
              <a:gd name="T61" fmla="*/ 108 h 1395"/>
              <a:gd name="T62" fmla="*/ 866 w 1145"/>
              <a:gd name="T63" fmla="*/ 191 h 1395"/>
              <a:gd name="T64" fmla="*/ 955 w 1145"/>
              <a:gd name="T65" fmla="*/ 293 h 1395"/>
              <a:gd name="T66" fmla="*/ 1033 w 1145"/>
              <a:gd name="T67" fmla="*/ 413 h 1395"/>
              <a:gd name="T68" fmla="*/ 1092 w 1145"/>
              <a:gd name="T69" fmla="*/ 544 h 1395"/>
              <a:gd name="T70" fmla="*/ 1128 w 1145"/>
              <a:gd name="T71" fmla="*/ 675 h 1395"/>
              <a:gd name="T72" fmla="*/ 1144 w 1145"/>
              <a:gd name="T73" fmla="*/ 802 h 1395"/>
              <a:gd name="T74" fmla="*/ 1141 w 1145"/>
              <a:gd name="T75" fmla="*/ 925 h 1395"/>
              <a:gd name="T76" fmla="*/ 1120 w 1145"/>
              <a:gd name="T77" fmla="*/ 1040 h 1395"/>
              <a:gd name="T78" fmla="*/ 1082 w 1145"/>
              <a:gd name="T79" fmla="*/ 1144 h 1395"/>
              <a:gd name="T80" fmla="*/ 1026 w 1145"/>
              <a:gd name="T81" fmla="*/ 1234 h 1395"/>
              <a:gd name="T82" fmla="*/ 954 w 1145"/>
              <a:gd name="T83" fmla="*/ 1306 h 1395"/>
              <a:gd name="T84" fmla="*/ 865 w 1145"/>
              <a:gd name="T85" fmla="*/ 1360 h 1395"/>
              <a:gd name="T86" fmla="*/ 759 w 1145"/>
              <a:gd name="T87" fmla="*/ 1390 h 1395"/>
              <a:gd name="T88" fmla="*/ 650 w 1145"/>
              <a:gd name="T89" fmla="*/ 1392 h 1395"/>
              <a:gd name="T90" fmla="*/ 540 w 1145"/>
              <a:gd name="T91" fmla="*/ 1369 h 1395"/>
              <a:gd name="T92" fmla="*/ 432 w 1145"/>
              <a:gd name="T93" fmla="*/ 1319 h 1395"/>
              <a:gd name="T94" fmla="*/ 328 w 1145"/>
              <a:gd name="T95" fmla="*/ 1248 h 1395"/>
              <a:gd name="T96" fmla="*/ 233 w 1145"/>
              <a:gd name="T97" fmla="*/ 1156 h 1395"/>
              <a:gd name="T98" fmla="*/ 149 w 1145"/>
              <a:gd name="T99" fmla="*/ 1044 h 1395"/>
              <a:gd name="T100" fmla="*/ 80 w 1145"/>
              <a:gd name="T101" fmla="*/ 915 h 1395"/>
              <a:gd name="T102" fmla="*/ 34 w 1145"/>
              <a:gd name="T103" fmla="*/ 785 h 1395"/>
              <a:gd name="T104" fmla="*/ 6 w 1145"/>
              <a:gd name="T105" fmla="*/ 655 h 1395"/>
              <a:gd name="T106" fmla="*/ 0 w 1145"/>
              <a:gd name="T107" fmla="*/ 530 h 1395"/>
              <a:gd name="T108" fmla="*/ 12 w 1145"/>
              <a:gd name="T109" fmla="*/ 411 h 1395"/>
              <a:gd name="T110" fmla="*/ 42 w 1145"/>
              <a:gd name="T111" fmla="*/ 302 h 1395"/>
              <a:gd name="T112" fmla="*/ 89 w 1145"/>
              <a:gd name="T113" fmla="*/ 204 h 1395"/>
              <a:gd name="T114" fmla="*/ 153 w 1145"/>
              <a:gd name="T115" fmla="*/ 123 h 1395"/>
              <a:gd name="T116" fmla="*/ 234 w 1145"/>
              <a:gd name="T117" fmla="*/ 58 h 1395"/>
              <a:gd name="T118" fmla="*/ 332 w 1145"/>
              <a:gd name="T119" fmla="*/ 17 h 1395"/>
              <a:gd name="T120" fmla="*/ 440 w 1145"/>
              <a:gd name="T121" fmla="*/ 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5" h="1395">
                <a:moveTo>
                  <a:pt x="508" y="225"/>
                </a:moveTo>
                <a:lnTo>
                  <a:pt x="462" y="226"/>
                </a:lnTo>
                <a:lnTo>
                  <a:pt x="417" y="233"/>
                </a:lnTo>
                <a:lnTo>
                  <a:pt x="374" y="248"/>
                </a:lnTo>
                <a:lnTo>
                  <a:pt x="336" y="268"/>
                </a:lnTo>
                <a:lnTo>
                  <a:pt x="303" y="294"/>
                </a:lnTo>
                <a:lnTo>
                  <a:pt x="273" y="324"/>
                </a:lnTo>
                <a:lnTo>
                  <a:pt x="247" y="358"/>
                </a:lnTo>
                <a:lnTo>
                  <a:pt x="226" y="398"/>
                </a:lnTo>
                <a:lnTo>
                  <a:pt x="209" y="439"/>
                </a:lnTo>
                <a:lnTo>
                  <a:pt x="196" y="484"/>
                </a:lnTo>
                <a:lnTo>
                  <a:pt x="188" y="531"/>
                </a:lnTo>
                <a:lnTo>
                  <a:pt x="184" y="581"/>
                </a:lnTo>
                <a:lnTo>
                  <a:pt x="186" y="632"/>
                </a:lnTo>
                <a:lnTo>
                  <a:pt x="191" y="686"/>
                </a:lnTo>
                <a:lnTo>
                  <a:pt x="201" y="738"/>
                </a:lnTo>
                <a:lnTo>
                  <a:pt x="218" y="792"/>
                </a:lnTo>
                <a:lnTo>
                  <a:pt x="238" y="845"/>
                </a:lnTo>
                <a:lnTo>
                  <a:pt x="265" y="900"/>
                </a:lnTo>
                <a:lnTo>
                  <a:pt x="298" y="951"/>
                </a:lnTo>
                <a:lnTo>
                  <a:pt x="332" y="997"/>
                </a:lnTo>
                <a:lnTo>
                  <a:pt x="372" y="1039"/>
                </a:lnTo>
                <a:lnTo>
                  <a:pt x="412" y="1076"/>
                </a:lnTo>
                <a:lnTo>
                  <a:pt x="455" y="1106"/>
                </a:lnTo>
                <a:lnTo>
                  <a:pt x="500" y="1131"/>
                </a:lnTo>
                <a:lnTo>
                  <a:pt x="544" y="1150"/>
                </a:lnTo>
                <a:lnTo>
                  <a:pt x="591" y="1163"/>
                </a:lnTo>
                <a:lnTo>
                  <a:pt x="637" y="1170"/>
                </a:lnTo>
                <a:lnTo>
                  <a:pt x="683" y="1170"/>
                </a:lnTo>
                <a:lnTo>
                  <a:pt x="728" y="1162"/>
                </a:lnTo>
                <a:lnTo>
                  <a:pt x="771" y="1146"/>
                </a:lnTo>
                <a:lnTo>
                  <a:pt x="809" y="1127"/>
                </a:lnTo>
                <a:lnTo>
                  <a:pt x="843" y="1101"/>
                </a:lnTo>
                <a:lnTo>
                  <a:pt x="872" y="1070"/>
                </a:lnTo>
                <a:lnTo>
                  <a:pt x="898" y="1036"/>
                </a:lnTo>
                <a:lnTo>
                  <a:pt x="919" y="997"/>
                </a:lnTo>
                <a:lnTo>
                  <a:pt x="936" y="955"/>
                </a:lnTo>
                <a:lnTo>
                  <a:pt x="949" y="911"/>
                </a:lnTo>
                <a:lnTo>
                  <a:pt x="957" y="864"/>
                </a:lnTo>
                <a:lnTo>
                  <a:pt x="961" y="814"/>
                </a:lnTo>
                <a:lnTo>
                  <a:pt x="959" y="763"/>
                </a:lnTo>
                <a:lnTo>
                  <a:pt x="954" y="710"/>
                </a:lnTo>
                <a:lnTo>
                  <a:pt x="944" y="657"/>
                </a:lnTo>
                <a:lnTo>
                  <a:pt x="928" y="603"/>
                </a:lnTo>
                <a:lnTo>
                  <a:pt x="907" y="549"/>
                </a:lnTo>
                <a:lnTo>
                  <a:pt x="879" y="494"/>
                </a:lnTo>
                <a:lnTo>
                  <a:pt x="848" y="443"/>
                </a:lnTo>
                <a:lnTo>
                  <a:pt x="813" y="398"/>
                </a:lnTo>
                <a:lnTo>
                  <a:pt x="775" y="356"/>
                </a:lnTo>
                <a:lnTo>
                  <a:pt x="733" y="320"/>
                </a:lnTo>
                <a:lnTo>
                  <a:pt x="691" y="289"/>
                </a:lnTo>
                <a:lnTo>
                  <a:pt x="646" y="264"/>
                </a:lnTo>
                <a:lnTo>
                  <a:pt x="601" y="244"/>
                </a:lnTo>
                <a:lnTo>
                  <a:pt x="555" y="231"/>
                </a:lnTo>
                <a:lnTo>
                  <a:pt x="508" y="225"/>
                </a:lnTo>
                <a:close/>
                <a:moveTo>
                  <a:pt x="440" y="0"/>
                </a:moveTo>
                <a:lnTo>
                  <a:pt x="495" y="2"/>
                </a:lnTo>
                <a:lnTo>
                  <a:pt x="550" y="11"/>
                </a:lnTo>
                <a:lnTo>
                  <a:pt x="606" y="26"/>
                </a:lnTo>
                <a:lnTo>
                  <a:pt x="660" y="48"/>
                </a:lnTo>
                <a:lnTo>
                  <a:pt x="713" y="76"/>
                </a:lnTo>
                <a:lnTo>
                  <a:pt x="767" y="108"/>
                </a:lnTo>
                <a:lnTo>
                  <a:pt x="818" y="146"/>
                </a:lnTo>
                <a:lnTo>
                  <a:pt x="866" y="191"/>
                </a:lnTo>
                <a:lnTo>
                  <a:pt x="912" y="239"/>
                </a:lnTo>
                <a:lnTo>
                  <a:pt x="955" y="293"/>
                </a:lnTo>
                <a:lnTo>
                  <a:pt x="996" y="350"/>
                </a:lnTo>
                <a:lnTo>
                  <a:pt x="1033" y="413"/>
                </a:lnTo>
                <a:lnTo>
                  <a:pt x="1065" y="480"/>
                </a:lnTo>
                <a:lnTo>
                  <a:pt x="1092" y="544"/>
                </a:lnTo>
                <a:lnTo>
                  <a:pt x="1111" y="610"/>
                </a:lnTo>
                <a:lnTo>
                  <a:pt x="1128" y="675"/>
                </a:lnTo>
                <a:lnTo>
                  <a:pt x="1139" y="739"/>
                </a:lnTo>
                <a:lnTo>
                  <a:pt x="1144" y="802"/>
                </a:lnTo>
                <a:lnTo>
                  <a:pt x="1145" y="865"/>
                </a:lnTo>
                <a:lnTo>
                  <a:pt x="1141" y="925"/>
                </a:lnTo>
                <a:lnTo>
                  <a:pt x="1133" y="984"/>
                </a:lnTo>
                <a:lnTo>
                  <a:pt x="1120" y="1040"/>
                </a:lnTo>
                <a:lnTo>
                  <a:pt x="1103" y="1093"/>
                </a:lnTo>
                <a:lnTo>
                  <a:pt x="1082" y="1144"/>
                </a:lnTo>
                <a:lnTo>
                  <a:pt x="1056" y="1191"/>
                </a:lnTo>
                <a:lnTo>
                  <a:pt x="1026" y="1234"/>
                </a:lnTo>
                <a:lnTo>
                  <a:pt x="992" y="1272"/>
                </a:lnTo>
                <a:lnTo>
                  <a:pt x="954" y="1306"/>
                </a:lnTo>
                <a:lnTo>
                  <a:pt x="911" y="1336"/>
                </a:lnTo>
                <a:lnTo>
                  <a:pt x="865" y="1360"/>
                </a:lnTo>
                <a:lnTo>
                  <a:pt x="814" y="1379"/>
                </a:lnTo>
                <a:lnTo>
                  <a:pt x="759" y="1390"/>
                </a:lnTo>
                <a:lnTo>
                  <a:pt x="705" y="1395"/>
                </a:lnTo>
                <a:lnTo>
                  <a:pt x="650" y="1392"/>
                </a:lnTo>
                <a:lnTo>
                  <a:pt x="595" y="1383"/>
                </a:lnTo>
                <a:lnTo>
                  <a:pt x="540" y="1369"/>
                </a:lnTo>
                <a:lnTo>
                  <a:pt x="485" y="1347"/>
                </a:lnTo>
                <a:lnTo>
                  <a:pt x="432" y="1319"/>
                </a:lnTo>
                <a:lnTo>
                  <a:pt x="379" y="1286"/>
                </a:lnTo>
                <a:lnTo>
                  <a:pt x="328" y="1248"/>
                </a:lnTo>
                <a:lnTo>
                  <a:pt x="279" y="1204"/>
                </a:lnTo>
                <a:lnTo>
                  <a:pt x="233" y="1156"/>
                </a:lnTo>
                <a:lnTo>
                  <a:pt x="190" y="1102"/>
                </a:lnTo>
                <a:lnTo>
                  <a:pt x="149" y="1044"/>
                </a:lnTo>
                <a:lnTo>
                  <a:pt x="112" y="981"/>
                </a:lnTo>
                <a:lnTo>
                  <a:pt x="80" y="915"/>
                </a:lnTo>
                <a:lnTo>
                  <a:pt x="55" y="850"/>
                </a:lnTo>
                <a:lnTo>
                  <a:pt x="34" y="785"/>
                </a:lnTo>
                <a:lnTo>
                  <a:pt x="18" y="721"/>
                </a:lnTo>
                <a:lnTo>
                  <a:pt x="6" y="655"/>
                </a:lnTo>
                <a:lnTo>
                  <a:pt x="1" y="593"/>
                </a:lnTo>
                <a:lnTo>
                  <a:pt x="0" y="530"/>
                </a:lnTo>
                <a:lnTo>
                  <a:pt x="4" y="470"/>
                </a:lnTo>
                <a:lnTo>
                  <a:pt x="12" y="411"/>
                </a:lnTo>
                <a:lnTo>
                  <a:pt x="25" y="354"/>
                </a:lnTo>
                <a:lnTo>
                  <a:pt x="42" y="302"/>
                </a:lnTo>
                <a:lnTo>
                  <a:pt x="63" y="251"/>
                </a:lnTo>
                <a:lnTo>
                  <a:pt x="89" y="204"/>
                </a:lnTo>
                <a:lnTo>
                  <a:pt x="119" y="161"/>
                </a:lnTo>
                <a:lnTo>
                  <a:pt x="153" y="123"/>
                </a:lnTo>
                <a:lnTo>
                  <a:pt x="192" y="89"/>
                </a:lnTo>
                <a:lnTo>
                  <a:pt x="234" y="58"/>
                </a:lnTo>
                <a:lnTo>
                  <a:pt x="280" y="35"/>
                </a:lnTo>
                <a:lnTo>
                  <a:pt x="332" y="17"/>
                </a:lnTo>
                <a:lnTo>
                  <a:pt x="385" y="5"/>
                </a:lnTo>
                <a:lnTo>
                  <a:pt x="44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Freeform 343"/>
          <p:cNvSpPr/>
          <p:nvPr/>
        </p:nvSpPr>
        <p:spPr bwMode="auto">
          <a:xfrm>
            <a:off x="8608282" y="3437215"/>
            <a:ext cx="534178" cy="651614"/>
          </a:xfrm>
          <a:custGeom>
            <a:avLst/>
            <a:gdLst>
              <a:gd name="T0" fmla="*/ 195 w 514"/>
              <a:gd name="T1" fmla="*/ 0 h 627"/>
              <a:gd name="T2" fmla="*/ 230 w 514"/>
              <a:gd name="T3" fmla="*/ 2 h 627"/>
              <a:gd name="T4" fmla="*/ 267 w 514"/>
              <a:gd name="T5" fmla="*/ 10 h 627"/>
              <a:gd name="T6" fmla="*/ 302 w 514"/>
              <a:gd name="T7" fmla="*/ 24 h 627"/>
              <a:gd name="T8" fmla="*/ 338 w 514"/>
              <a:gd name="T9" fmla="*/ 44 h 627"/>
              <a:gd name="T10" fmla="*/ 370 w 514"/>
              <a:gd name="T11" fmla="*/ 69 h 627"/>
              <a:gd name="T12" fmla="*/ 402 w 514"/>
              <a:gd name="T13" fmla="*/ 99 h 627"/>
              <a:gd name="T14" fmla="*/ 431 w 514"/>
              <a:gd name="T15" fmla="*/ 134 h 627"/>
              <a:gd name="T16" fmla="*/ 457 w 514"/>
              <a:gd name="T17" fmla="*/ 172 h 627"/>
              <a:gd name="T18" fmla="*/ 478 w 514"/>
              <a:gd name="T19" fmla="*/ 216 h 627"/>
              <a:gd name="T20" fmla="*/ 495 w 514"/>
              <a:gd name="T21" fmla="*/ 260 h 627"/>
              <a:gd name="T22" fmla="*/ 507 w 514"/>
              <a:gd name="T23" fmla="*/ 306 h 627"/>
              <a:gd name="T24" fmla="*/ 513 w 514"/>
              <a:gd name="T25" fmla="*/ 350 h 627"/>
              <a:gd name="T26" fmla="*/ 514 w 514"/>
              <a:gd name="T27" fmla="*/ 394 h 627"/>
              <a:gd name="T28" fmla="*/ 510 w 514"/>
              <a:gd name="T29" fmla="*/ 434 h 627"/>
              <a:gd name="T30" fmla="*/ 501 w 514"/>
              <a:gd name="T31" fmla="*/ 473 h 627"/>
              <a:gd name="T32" fmla="*/ 487 w 514"/>
              <a:gd name="T33" fmla="*/ 510 h 627"/>
              <a:gd name="T34" fmla="*/ 470 w 514"/>
              <a:gd name="T35" fmla="*/ 541 h 627"/>
              <a:gd name="T36" fmla="*/ 446 w 514"/>
              <a:gd name="T37" fmla="*/ 570 h 627"/>
              <a:gd name="T38" fmla="*/ 420 w 514"/>
              <a:gd name="T39" fmla="*/ 593 h 627"/>
              <a:gd name="T40" fmla="*/ 389 w 514"/>
              <a:gd name="T41" fmla="*/ 611 h 627"/>
              <a:gd name="T42" fmla="*/ 355 w 514"/>
              <a:gd name="T43" fmla="*/ 621 h 627"/>
              <a:gd name="T44" fmla="*/ 319 w 514"/>
              <a:gd name="T45" fmla="*/ 627 h 627"/>
              <a:gd name="T46" fmla="*/ 283 w 514"/>
              <a:gd name="T47" fmla="*/ 624 h 627"/>
              <a:gd name="T48" fmla="*/ 247 w 514"/>
              <a:gd name="T49" fmla="*/ 616 h 627"/>
              <a:gd name="T50" fmla="*/ 211 w 514"/>
              <a:gd name="T51" fmla="*/ 602 h 627"/>
              <a:gd name="T52" fmla="*/ 177 w 514"/>
              <a:gd name="T53" fmla="*/ 582 h 627"/>
              <a:gd name="T54" fmla="*/ 143 w 514"/>
              <a:gd name="T55" fmla="*/ 557 h 627"/>
              <a:gd name="T56" fmla="*/ 111 w 514"/>
              <a:gd name="T57" fmla="*/ 527 h 627"/>
              <a:gd name="T58" fmla="*/ 82 w 514"/>
              <a:gd name="T59" fmla="*/ 493 h 627"/>
              <a:gd name="T60" fmla="*/ 57 w 514"/>
              <a:gd name="T61" fmla="*/ 454 h 627"/>
              <a:gd name="T62" fmla="*/ 35 w 514"/>
              <a:gd name="T63" fmla="*/ 411 h 627"/>
              <a:gd name="T64" fmla="*/ 18 w 514"/>
              <a:gd name="T65" fmla="*/ 366 h 627"/>
              <a:gd name="T66" fmla="*/ 6 w 514"/>
              <a:gd name="T67" fmla="*/ 320 h 627"/>
              <a:gd name="T68" fmla="*/ 1 w 514"/>
              <a:gd name="T69" fmla="*/ 277 h 627"/>
              <a:gd name="T70" fmla="*/ 0 w 514"/>
              <a:gd name="T71" fmla="*/ 234 h 627"/>
              <a:gd name="T72" fmla="*/ 4 w 514"/>
              <a:gd name="T73" fmla="*/ 192 h 627"/>
              <a:gd name="T74" fmla="*/ 13 w 514"/>
              <a:gd name="T75" fmla="*/ 153 h 627"/>
              <a:gd name="T76" fmla="*/ 26 w 514"/>
              <a:gd name="T77" fmla="*/ 117 h 627"/>
              <a:gd name="T78" fmla="*/ 44 w 514"/>
              <a:gd name="T79" fmla="*/ 85 h 627"/>
              <a:gd name="T80" fmla="*/ 67 w 514"/>
              <a:gd name="T81" fmla="*/ 57 h 627"/>
              <a:gd name="T82" fmla="*/ 94 w 514"/>
              <a:gd name="T83" fmla="*/ 34 h 627"/>
              <a:gd name="T84" fmla="*/ 126 w 514"/>
              <a:gd name="T85" fmla="*/ 15 h 627"/>
              <a:gd name="T86" fmla="*/ 160 w 514"/>
              <a:gd name="T87" fmla="*/ 5 h 627"/>
              <a:gd name="T88" fmla="*/ 195 w 514"/>
              <a:gd name="T89"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4" h="627">
                <a:moveTo>
                  <a:pt x="195" y="0"/>
                </a:moveTo>
                <a:lnTo>
                  <a:pt x="230" y="2"/>
                </a:lnTo>
                <a:lnTo>
                  <a:pt x="267" y="10"/>
                </a:lnTo>
                <a:lnTo>
                  <a:pt x="302" y="24"/>
                </a:lnTo>
                <a:lnTo>
                  <a:pt x="338" y="44"/>
                </a:lnTo>
                <a:lnTo>
                  <a:pt x="370" y="69"/>
                </a:lnTo>
                <a:lnTo>
                  <a:pt x="402" y="99"/>
                </a:lnTo>
                <a:lnTo>
                  <a:pt x="431" y="134"/>
                </a:lnTo>
                <a:lnTo>
                  <a:pt x="457" y="172"/>
                </a:lnTo>
                <a:lnTo>
                  <a:pt x="478" y="216"/>
                </a:lnTo>
                <a:lnTo>
                  <a:pt x="495" y="260"/>
                </a:lnTo>
                <a:lnTo>
                  <a:pt x="507" y="306"/>
                </a:lnTo>
                <a:lnTo>
                  <a:pt x="513" y="350"/>
                </a:lnTo>
                <a:lnTo>
                  <a:pt x="514" y="394"/>
                </a:lnTo>
                <a:lnTo>
                  <a:pt x="510" y="434"/>
                </a:lnTo>
                <a:lnTo>
                  <a:pt x="501" y="473"/>
                </a:lnTo>
                <a:lnTo>
                  <a:pt x="487" y="510"/>
                </a:lnTo>
                <a:lnTo>
                  <a:pt x="470" y="541"/>
                </a:lnTo>
                <a:lnTo>
                  <a:pt x="446" y="570"/>
                </a:lnTo>
                <a:lnTo>
                  <a:pt x="420" y="593"/>
                </a:lnTo>
                <a:lnTo>
                  <a:pt x="389" y="611"/>
                </a:lnTo>
                <a:lnTo>
                  <a:pt x="355" y="621"/>
                </a:lnTo>
                <a:lnTo>
                  <a:pt x="319" y="627"/>
                </a:lnTo>
                <a:lnTo>
                  <a:pt x="283" y="624"/>
                </a:lnTo>
                <a:lnTo>
                  <a:pt x="247" y="616"/>
                </a:lnTo>
                <a:lnTo>
                  <a:pt x="211" y="602"/>
                </a:lnTo>
                <a:lnTo>
                  <a:pt x="177" y="582"/>
                </a:lnTo>
                <a:lnTo>
                  <a:pt x="143" y="557"/>
                </a:lnTo>
                <a:lnTo>
                  <a:pt x="111" y="527"/>
                </a:lnTo>
                <a:lnTo>
                  <a:pt x="82" y="493"/>
                </a:lnTo>
                <a:lnTo>
                  <a:pt x="57" y="454"/>
                </a:lnTo>
                <a:lnTo>
                  <a:pt x="35" y="411"/>
                </a:lnTo>
                <a:lnTo>
                  <a:pt x="18" y="366"/>
                </a:lnTo>
                <a:lnTo>
                  <a:pt x="6" y="320"/>
                </a:lnTo>
                <a:lnTo>
                  <a:pt x="1" y="277"/>
                </a:lnTo>
                <a:lnTo>
                  <a:pt x="0" y="234"/>
                </a:lnTo>
                <a:lnTo>
                  <a:pt x="4" y="192"/>
                </a:lnTo>
                <a:lnTo>
                  <a:pt x="13" y="153"/>
                </a:lnTo>
                <a:lnTo>
                  <a:pt x="26" y="117"/>
                </a:lnTo>
                <a:lnTo>
                  <a:pt x="44" y="85"/>
                </a:lnTo>
                <a:lnTo>
                  <a:pt x="67" y="57"/>
                </a:lnTo>
                <a:lnTo>
                  <a:pt x="94" y="34"/>
                </a:lnTo>
                <a:lnTo>
                  <a:pt x="126" y="15"/>
                </a:lnTo>
                <a:lnTo>
                  <a:pt x="160" y="5"/>
                </a:lnTo>
                <a:lnTo>
                  <a:pt x="195"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50" name="Group 48"/>
          <p:cNvGrpSpPr/>
          <p:nvPr/>
        </p:nvGrpSpPr>
        <p:grpSpPr>
          <a:xfrm>
            <a:off x="9326617" y="1028216"/>
            <a:ext cx="1840525" cy="1943412"/>
            <a:chOff x="2756508" y="1909046"/>
            <a:chExt cx="1840525" cy="1943412"/>
          </a:xfrm>
        </p:grpSpPr>
        <p:sp>
          <p:nvSpPr>
            <p:cNvPr id="78"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9"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0"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1"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3"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4"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5"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1" name="Group 49"/>
          <p:cNvGrpSpPr/>
          <p:nvPr/>
        </p:nvGrpSpPr>
        <p:grpSpPr>
          <a:xfrm rot="2020134">
            <a:off x="9363513" y="2499696"/>
            <a:ext cx="1840525" cy="1943412"/>
            <a:chOff x="2756508" y="1909046"/>
            <a:chExt cx="1840525" cy="1943412"/>
          </a:xfrm>
        </p:grpSpPr>
        <p:sp>
          <p:nvSpPr>
            <p:cNvPr id="70"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1"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2"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2">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3"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2">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4"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5"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6"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7"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2" name="Group 58"/>
          <p:cNvGrpSpPr/>
          <p:nvPr/>
        </p:nvGrpSpPr>
        <p:grpSpPr>
          <a:xfrm rot="3423921">
            <a:off x="9380906" y="3115390"/>
            <a:ext cx="1840525" cy="1943412"/>
            <a:chOff x="2756508" y="1909046"/>
            <a:chExt cx="1840525" cy="1943412"/>
          </a:xfrm>
        </p:grpSpPr>
        <p:sp>
          <p:nvSpPr>
            <p:cNvPr id="62"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3"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4"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3">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5"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3">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6"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7"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8"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9"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3" name="Group 67"/>
          <p:cNvGrpSpPr/>
          <p:nvPr/>
        </p:nvGrpSpPr>
        <p:grpSpPr>
          <a:xfrm rot="5400000">
            <a:off x="9030248" y="3807127"/>
            <a:ext cx="1840525" cy="1943412"/>
            <a:chOff x="2756508" y="1909046"/>
            <a:chExt cx="1840525" cy="1943412"/>
          </a:xfrm>
        </p:grpSpPr>
        <p:sp>
          <p:nvSpPr>
            <p:cNvPr id="54"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5"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6"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7"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8"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9"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4"/>
          <p:cNvSpPr txBox="1"/>
          <p:nvPr/>
        </p:nvSpPr>
        <p:spPr>
          <a:xfrm>
            <a:off x="483751" y="4338657"/>
            <a:ext cx="2338962"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Inhaltsplatzhalter 4"/>
          <p:cNvSpPr txBox="1"/>
          <p:nvPr/>
        </p:nvSpPr>
        <p:spPr>
          <a:xfrm>
            <a:off x="3379539" y="4338657"/>
            <a:ext cx="2384922"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Inhaltsplatzhalter 4"/>
          <p:cNvSpPr txBox="1"/>
          <p:nvPr/>
        </p:nvSpPr>
        <p:spPr>
          <a:xfrm flipH="1">
            <a:off x="6410325" y="4338657"/>
            <a:ext cx="2419350"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Inhaltsplatzhalter 4"/>
          <p:cNvSpPr txBox="1"/>
          <p:nvPr/>
        </p:nvSpPr>
        <p:spPr>
          <a:xfrm>
            <a:off x="9288899" y="4338657"/>
            <a:ext cx="2393720"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3" name="Group 12"/>
          <p:cNvGrpSpPr/>
          <p:nvPr/>
        </p:nvGrpSpPr>
        <p:grpSpPr>
          <a:xfrm>
            <a:off x="10125514" y="3636094"/>
            <a:ext cx="720490" cy="720488"/>
            <a:chOff x="8778719" y="853659"/>
            <a:chExt cx="1087631" cy="1087631"/>
          </a:xfrm>
        </p:grpSpPr>
        <p:grpSp>
          <p:nvGrpSpPr>
            <p:cNvPr id="14" name="Group 13"/>
            <p:cNvGrpSpPr/>
            <p:nvPr/>
          </p:nvGrpSpPr>
          <p:grpSpPr>
            <a:xfrm>
              <a:off x="8778719" y="853659"/>
              <a:ext cx="1087631" cy="1087631"/>
              <a:chOff x="912987" y="3985306"/>
              <a:chExt cx="1332461" cy="1332461"/>
            </a:xfrm>
          </p:grpSpPr>
          <p:sp>
            <p:nvSpPr>
              <p:cNvPr id="16" name="Oval 15"/>
              <p:cNvSpPr/>
              <p:nvPr/>
            </p:nvSpPr>
            <p:spPr>
              <a:xfrm>
                <a:off x="912987" y="3985306"/>
                <a:ext cx="1332461" cy="1332461"/>
              </a:xfrm>
              <a:prstGeom prst="ellipse">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Oval 16"/>
              <p:cNvSpPr/>
              <p:nvPr/>
            </p:nvSpPr>
            <p:spPr>
              <a:xfrm>
                <a:off x="1008481" y="4080800"/>
                <a:ext cx="1141474" cy="1141474"/>
              </a:xfrm>
              <a:prstGeom prst="ellipse">
                <a:avLst/>
              </a:prstGeom>
              <a:solidFill>
                <a:schemeClr val="accent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Oval 17"/>
              <p:cNvSpPr/>
              <p:nvPr/>
            </p:nvSpPr>
            <p:spPr>
              <a:xfrm>
                <a:off x="1108900" y="4181219"/>
                <a:ext cx="940635" cy="9406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5" name="Freeform 14"/>
            <p:cNvSpPr>
              <a:spLocks noEditPoints="1"/>
            </p:cNvSpPr>
            <p:nvPr/>
          </p:nvSpPr>
          <p:spPr bwMode="auto">
            <a:xfrm>
              <a:off x="9117174" y="1236976"/>
              <a:ext cx="379685" cy="3362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9" name="Group 18"/>
          <p:cNvGrpSpPr/>
          <p:nvPr/>
        </p:nvGrpSpPr>
        <p:grpSpPr>
          <a:xfrm>
            <a:off x="4246074" y="3636094"/>
            <a:ext cx="720490" cy="720488"/>
            <a:chOff x="2580800" y="853659"/>
            <a:chExt cx="1087631" cy="1087631"/>
          </a:xfrm>
        </p:grpSpPr>
        <p:grpSp>
          <p:nvGrpSpPr>
            <p:cNvPr id="20" name="Group 19"/>
            <p:cNvGrpSpPr/>
            <p:nvPr/>
          </p:nvGrpSpPr>
          <p:grpSpPr>
            <a:xfrm>
              <a:off x="2580800" y="853659"/>
              <a:ext cx="1087631" cy="1087631"/>
              <a:chOff x="912987" y="3985306"/>
              <a:chExt cx="1332461" cy="1332461"/>
            </a:xfrm>
          </p:grpSpPr>
          <p:sp>
            <p:nvSpPr>
              <p:cNvPr id="28" name="Oval 27"/>
              <p:cNvSpPr/>
              <p:nvPr/>
            </p:nvSpPr>
            <p:spPr>
              <a:xfrm>
                <a:off x="912987" y="3985306"/>
                <a:ext cx="1332461" cy="1332461"/>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Oval 28"/>
              <p:cNvSpPr/>
              <p:nvPr/>
            </p:nvSpPr>
            <p:spPr>
              <a:xfrm>
                <a:off x="1008481" y="4080800"/>
                <a:ext cx="1141474" cy="1141474"/>
              </a:xfrm>
              <a:prstGeom prst="ellipse">
                <a:avLst/>
              </a:prstGeom>
              <a:solidFill>
                <a:schemeClr val="accent4">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Oval 29"/>
              <p:cNvSpPr/>
              <p:nvPr/>
            </p:nvSpPr>
            <p:spPr>
              <a:xfrm>
                <a:off x="1108900" y="4181219"/>
                <a:ext cx="940635" cy="94063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1" name="Group 20"/>
            <p:cNvGrpSpPr>
              <a:grpSpLocks noChangeAspect="1"/>
            </p:cNvGrpSpPr>
            <p:nvPr/>
          </p:nvGrpSpPr>
          <p:grpSpPr>
            <a:xfrm>
              <a:off x="2925725" y="1221833"/>
              <a:ext cx="385069" cy="366530"/>
              <a:chOff x="6719888" y="887413"/>
              <a:chExt cx="492125" cy="468312"/>
            </a:xfrm>
            <a:solidFill>
              <a:schemeClr val="bg1"/>
            </a:solidFill>
          </p:grpSpPr>
          <p:sp>
            <p:nvSpPr>
              <p:cNvPr id="22" name="Freeform 21"/>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Freeform 22"/>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Freeform 23"/>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Freeform 24"/>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25"/>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Freeform 26"/>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31" name="Group 30"/>
          <p:cNvGrpSpPr/>
          <p:nvPr/>
        </p:nvGrpSpPr>
        <p:grpSpPr>
          <a:xfrm>
            <a:off x="1215233" y="3636094"/>
            <a:ext cx="720490" cy="720488"/>
            <a:chOff x="514827" y="853659"/>
            <a:chExt cx="1087631" cy="1087631"/>
          </a:xfrm>
        </p:grpSpPr>
        <p:grpSp>
          <p:nvGrpSpPr>
            <p:cNvPr id="32" name="Group 31"/>
            <p:cNvGrpSpPr/>
            <p:nvPr/>
          </p:nvGrpSpPr>
          <p:grpSpPr>
            <a:xfrm>
              <a:off x="514827" y="853659"/>
              <a:ext cx="1087631" cy="1087631"/>
              <a:chOff x="912987" y="3985306"/>
              <a:chExt cx="1332461" cy="1332461"/>
            </a:xfrm>
          </p:grpSpPr>
          <p:sp>
            <p:nvSpPr>
              <p:cNvPr id="34" name="Oval 33"/>
              <p:cNvSpPr/>
              <p:nvPr/>
            </p:nvSpPr>
            <p:spPr>
              <a:xfrm>
                <a:off x="912987" y="3985306"/>
                <a:ext cx="1332461" cy="1332461"/>
              </a:xfrm>
              <a:prstGeom prst="ellipse">
                <a:avLst/>
              </a:prstGeom>
              <a:solidFill>
                <a:schemeClr val="accent5">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Oval 34"/>
              <p:cNvSpPr/>
              <p:nvPr/>
            </p:nvSpPr>
            <p:spPr>
              <a:xfrm>
                <a:off x="1008481" y="4080800"/>
                <a:ext cx="1141474" cy="1141474"/>
              </a:xfrm>
              <a:prstGeom prst="ellipse">
                <a:avLst/>
              </a:prstGeom>
              <a:solidFill>
                <a:schemeClr val="accent5">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6" name="Oval 35"/>
              <p:cNvSpPr/>
              <p:nvPr/>
            </p:nvSpPr>
            <p:spPr>
              <a:xfrm>
                <a:off x="1108900" y="4181219"/>
                <a:ext cx="940635" cy="94063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33" name="Freeform 32"/>
            <p:cNvSpPr>
              <a:spLocks noChangeAspect="1" noEditPoints="1"/>
            </p:cNvSpPr>
            <p:nvPr/>
          </p:nvSpPr>
          <p:spPr bwMode="auto">
            <a:xfrm rot="2700000">
              <a:off x="903052" y="1192833"/>
              <a:ext cx="230575" cy="424531"/>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7" name="Group 36"/>
          <p:cNvGrpSpPr/>
          <p:nvPr/>
        </p:nvGrpSpPr>
        <p:grpSpPr>
          <a:xfrm>
            <a:off x="7276915" y="3636094"/>
            <a:ext cx="720490" cy="720488"/>
            <a:chOff x="4646773" y="853659"/>
            <a:chExt cx="1087631" cy="1087631"/>
          </a:xfrm>
        </p:grpSpPr>
        <p:grpSp>
          <p:nvGrpSpPr>
            <p:cNvPr id="38" name="Group 37"/>
            <p:cNvGrpSpPr/>
            <p:nvPr/>
          </p:nvGrpSpPr>
          <p:grpSpPr>
            <a:xfrm>
              <a:off x="4646773" y="853659"/>
              <a:ext cx="1087631" cy="1087631"/>
              <a:chOff x="912987" y="3985306"/>
              <a:chExt cx="1332461" cy="1332461"/>
            </a:xfrm>
          </p:grpSpPr>
          <p:sp>
            <p:nvSpPr>
              <p:cNvPr id="42" name="Oval 41"/>
              <p:cNvSpPr/>
              <p:nvPr/>
            </p:nvSpPr>
            <p:spPr>
              <a:xfrm>
                <a:off x="912987" y="3985306"/>
                <a:ext cx="1332461" cy="1332461"/>
              </a:xfrm>
              <a:prstGeom prst="ellipse">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Oval 42"/>
              <p:cNvSpPr/>
              <p:nvPr/>
            </p:nvSpPr>
            <p:spPr>
              <a:xfrm>
                <a:off x="1008481" y="4080800"/>
                <a:ext cx="1141474" cy="1141474"/>
              </a:xfrm>
              <a:prstGeom prst="ellipse">
                <a:avLst/>
              </a:prstGeom>
              <a:solidFill>
                <a:schemeClr val="accent3">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Oval 43"/>
              <p:cNvSpPr/>
              <p:nvPr/>
            </p:nvSpPr>
            <p:spPr>
              <a:xfrm>
                <a:off x="1108900" y="4181219"/>
                <a:ext cx="940635" cy="9406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9" name="Group 38"/>
            <p:cNvGrpSpPr/>
            <p:nvPr/>
          </p:nvGrpSpPr>
          <p:grpSpPr>
            <a:xfrm>
              <a:off x="5014006" y="1248788"/>
              <a:ext cx="360226" cy="312620"/>
              <a:chOff x="8783638" y="1235076"/>
              <a:chExt cx="360363" cy="312738"/>
            </a:xfrm>
            <a:solidFill>
              <a:schemeClr val="bg1"/>
            </a:solidFill>
          </p:grpSpPr>
          <p:sp>
            <p:nvSpPr>
              <p:cNvPr id="40"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45" name="TextBox 44"/>
          <p:cNvSpPr txBox="1"/>
          <p:nvPr/>
        </p:nvSpPr>
        <p:spPr>
          <a:xfrm>
            <a:off x="4755206" y="684463"/>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EMPHASIS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46" name="Group 45"/>
          <p:cNvGrpSpPr/>
          <p:nvPr/>
        </p:nvGrpSpPr>
        <p:grpSpPr>
          <a:xfrm flipH="1">
            <a:off x="5584648" y="1652958"/>
            <a:ext cx="862961" cy="50044"/>
            <a:chOff x="5012716" y="1129776"/>
            <a:chExt cx="3148718" cy="103072"/>
          </a:xfrm>
        </p:grpSpPr>
        <p:sp>
          <p:nvSpPr>
            <p:cNvPr id="47" name="Rounded Rectangle 46"/>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Rounded Rectangle 47"/>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Rounded Rectangle 48"/>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50" name="TextBox 49"/>
          <p:cNvSpPr txBox="1"/>
          <p:nvPr/>
        </p:nvSpPr>
        <p:spPr>
          <a:xfrm>
            <a:off x="3679564" y="1940535"/>
            <a:ext cx="4673128" cy="706329"/>
          </a:xfrm>
          <a:prstGeom prst="rect">
            <a:avLst/>
          </a:prstGeom>
          <a:noFill/>
        </p:spPr>
        <p:txBody>
          <a:bodyPr wrap="square" lIns="109710" tIns="54855" rIns="109710" bIns="54855" rtlCol="0">
            <a:spAutoFit/>
          </a:bodyPr>
          <a:lstStyle/>
          <a:p>
            <a:pPr algn="ctr">
              <a:lnSpc>
                <a:spcPct val="110000"/>
              </a:lnSpc>
            </a:pPr>
            <a:r>
              <a:rPr lang="en-US" sz="12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rPr>
              <a:t>Lorem Ipsum has two main statistical methodologies are used in data analysis which summarizes data from a sample using indexes Lorem Ipsum has two main data statistical this methodologies</a:t>
            </a:r>
            <a:endParaRPr lang="en-US" sz="1200" dirty="0">
              <a:solidFill>
                <a:srgbClr val="232222"/>
              </a:solidFill>
              <a:latin typeface="字魂105号-简雅黑" panose="00000500000000000000" pitchFamily="2" charset="-122"/>
              <a:ea typeface="字魂105号-简雅黑" panose="00000500000000000000" pitchFamily="2" charset="-122"/>
              <a:cs typeface="Lato Light"/>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35755" y="4834770"/>
            <a:ext cx="720490" cy="720488"/>
            <a:chOff x="2580800" y="853659"/>
            <a:chExt cx="1087631" cy="1087631"/>
          </a:xfrm>
        </p:grpSpPr>
        <p:grpSp>
          <p:nvGrpSpPr>
            <p:cNvPr id="5" name="Group 4"/>
            <p:cNvGrpSpPr/>
            <p:nvPr/>
          </p:nvGrpSpPr>
          <p:grpSpPr>
            <a:xfrm>
              <a:off x="2580800" y="853659"/>
              <a:ext cx="1087631" cy="1087631"/>
              <a:chOff x="912987" y="3985306"/>
              <a:chExt cx="1332461" cy="1332461"/>
            </a:xfrm>
          </p:grpSpPr>
          <p:sp>
            <p:nvSpPr>
              <p:cNvPr id="13" name="Oval 12"/>
              <p:cNvSpPr/>
              <p:nvPr/>
            </p:nvSpPr>
            <p:spPr>
              <a:xfrm>
                <a:off x="912987" y="3985306"/>
                <a:ext cx="1332461" cy="1332461"/>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Oval 13"/>
              <p:cNvSpPr/>
              <p:nvPr/>
            </p:nvSpPr>
            <p:spPr>
              <a:xfrm>
                <a:off x="1008481" y="4080800"/>
                <a:ext cx="1141474" cy="1141474"/>
              </a:xfrm>
              <a:prstGeom prst="ellipse">
                <a:avLst/>
              </a:prstGeom>
              <a:solidFill>
                <a:schemeClr val="accent4">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Oval 14"/>
              <p:cNvSpPr/>
              <p:nvPr/>
            </p:nvSpPr>
            <p:spPr>
              <a:xfrm>
                <a:off x="1108900" y="4181219"/>
                <a:ext cx="940635" cy="94063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 name="Group 5"/>
            <p:cNvGrpSpPr>
              <a:grpSpLocks noChangeAspect="1"/>
            </p:cNvGrpSpPr>
            <p:nvPr/>
          </p:nvGrpSpPr>
          <p:grpSpPr>
            <a:xfrm>
              <a:off x="2925725" y="1221833"/>
              <a:ext cx="385069" cy="366530"/>
              <a:chOff x="6719888" y="887413"/>
              <a:chExt cx="492125" cy="468312"/>
            </a:xfrm>
            <a:solidFill>
              <a:schemeClr val="bg1"/>
            </a:solidFill>
          </p:grpSpPr>
          <p:sp>
            <p:nvSpPr>
              <p:cNvPr id="7" name="Freeform 6"/>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7"/>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8"/>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9"/>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10"/>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Freeform 11"/>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16" name="Group 15"/>
          <p:cNvGrpSpPr/>
          <p:nvPr/>
        </p:nvGrpSpPr>
        <p:grpSpPr>
          <a:xfrm>
            <a:off x="3874286" y="3792207"/>
            <a:ext cx="720490" cy="720488"/>
            <a:chOff x="514827" y="853659"/>
            <a:chExt cx="1087631" cy="1087631"/>
          </a:xfrm>
        </p:grpSpPr>
        <p:grpSp>
          <p:nvGrpSpPr>
            <p:cNvPr id="17" name="Group 16"/>
            <p:cNvGrpSpPr/>
            <p:nvPr/>
          </p:nvGrpSpPr>
          <p:grpSpPr>
            <a:xfrm>
              <a:off x="514827" y="853659"/>
              <a:ext cx="1087631" cy="1087631"/>
              <a:chOff x="912987" y="3985306"/>
              <a:chExt cx="1332461" cy="1332461"/>
            </a:xfrm>
          </p:grpSpPr>
          <p:sp>
            <p:nvSpPr>
              <p:cNvPr id="19" name="Oval 18"/>
              <p:cNvSpPr/>
              <p:nvPr/>
            </p:nvSpPr>
            <p:spPr>
              <a:xfrm>
                <a:off x="912987" y="3985306"/>
                <a:ext cx="1332461" cy="1332461"/>
              </a:xfrm>
              <a:prstGeom prst="ellipse">
                <a:avLst/>
              </a:prstGeom>
              <a:solidFill>
                <a:schemeClr val="accent5">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Oval 19"/>
              <p:cNvSpPr/>
              <p:nvPr/>
            </p:nvSpPr>
            <p:spPr>
              <a:xfrm>
                <a:off x="1008481" y="4080800"/>
                <a:ext cx="1141474" cy="1141474"/>
              </a:xfrm>
              <a:prstGeom prst="ellipse">
                <a:avLst/>
              </a:prstGeom>
              <a:solidFill>
                <a:schemeClr val="accent5">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Oval 20"/>
              <p:cNvSpPr/>
              <p:nvPr/>
            </p:nvSpPr>
            <p:spPr>
              <a:xfrm>
                <a:off x="1108900" y="4181219"/>
                <a:ext cx="940635" cy="94063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8" name="Freeform 17"/>
            <p:cNvSpPr>
              <a:spLocks noChangeAspect="1" noEditPoints="1"/>
            </p:cNvSpPr>
            <p:nvPr/>
          </p:nvSpPr>
          <p:spPr bwMode="auto">
            <a:xfrm rot="2700000">
              <a:off x="903052" y="1192833"/>
              <a:ext cx="230575" cy="424531"/>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2" name="Group 21"/>
          <p:cNvGrpSpPr/>
          <p:nvPr/>
        </p:nvGrpSpPr>
        <p:grpSpPr>
          <a:xfrm>
            <a:off x="7635390" y="3740572"/>
            <a:ext cx="720490" cy="720488"/>
            <a:chOff x="4646773" y="853659"/>
            <a:chExt cx="1087631" cy="1087631"/>
          </a:xfrm>
        </p:grpSpPr>
        <p:grpSp>
          <p:nvGrpSpPr>
            <p:cNvPr id="23" name="Group 22"/>
            <p:cNvGrpSpPr/>
            <p:nvPr/>
          </p:nvGrpSpPr>
          <p:grpSpPr>
            <a:xfrm>
              <a:off x="4646773" y="853659"/>
              <a:ext cx="1087631" cy="1087631"/>
              <a:chOff x="912987" y="3985306"/>
              <a:chExt cx="1332461" cy="1332461"/>
            </a:xfrm>
          </p:grpSpPr>
          <p:sp>
            <p:nvSpPr>
              <p:cNvPr id="27" name="Oval 26"/>
              <p:cNvSpPr/>
              <p:nvPr/>
            </p:nvSpPr>
            <p:spPr>
              <a:xfrm>
                <a:off x="912987" y="3985306"/>
                <a:ext cx="1332461" cy="1332461"/>
              </a:xfrm>
              <a:prstGeom prst="ellipse">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Oval 27"/>
              <p:cNvSpPr/>
              <p:nvPr/>
            </p:nvSpPr>
            <p:spPr>
              <a:xfrm>
                <a:off x="1008481" y="4080800"/>
                <a:ext cx="1141474" cy="1141474"/>
              </a:xfrm>
              <a:prstGeom prst="ellipse">
                <a:avLst/>
              </a:prstGeom>
              <a:solidFill>
                <a:schemeClr val="accent3">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Oval 28"/>
              <p:cNvSpPr/>
              <p:nvPr/>
            </p:nvSpPr>
            <p:spPr>
              <a:xfrm>
                <a:off x="1108900" y="4181219"/>
                <a:ext cx="940635" cy="9406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4" name="Group 23"/>
            <p:cNvGrpSpPr/>
            <p:nvPr/>
          </p:nvGrpSpPr>
          <p:grpSpPr>
            <a:xfrm>
              <a:off x="5014006" y="1248788"/>
              <a:ext cx="360226" cy="312620"/>
              <a:chOff x="8783638" y="1235076"/>
              <a:chExt cx="360363" cy="312738"/>
            </a:xfrm>
            <a:solidFill>
              <a:schemeClr val="bg1"/>
            </a:solidFill>
          </p:grpSpPr>
          <p:sp>
            <p:nvSpPr>
              <p:cNvPr id="25"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30" name="Inhaltsplatzhalter 4"/>
          <p:cNvSpPr txBox="1"/>
          <p:nvPr/>
        </p:nvSpPr>
        <p:spPr>
          <a:xfrm>
            <a:off x="480646" y="3822571"/>
            <a:ext cx="3249647"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Inhaltsplatzhalter 4"/>
          <p:cNvSpPr txBox="1"/>
          <p:nvPr/>
        </p:nvSpPr>
        <p:spPr>
          <a:xfrm>
            <a:off x="4458712" y="5604882"/>
            <a:ext cx="3282612"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Inhaltsplatzhalter 4"/>
          <p:cNvSpPr txBox="1"/>
          <p:nvPr/>
        </p:nvSpPr>
        <p:spPr>
          <a:xfrm flipH="1">
            <a:off x="8493216" y="3822571"/>
            <a:ext cx="3218138"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TextBox 33"/>
          <p:cNvSpPr txBox="1"/>
          <p:nvPr/>
        </p:nvSpPr>
        <p:spPr>
          <a:xfrm>
            <a:off x="2507615" y="281940"/>
            <a:ext cx="7496175" cy="521970"/>
          </a:xfrm>
          <a:prstGeom prst="rect">
            <a:avLst/>
          </a:prstGeom>
          <a:noFill/>
        </p:spPr>
        <p:txBody>
          <a:bodyPr wrap="squar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EMPHASIS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5" name="Group 34"/>
          <p:cNvGrpSpPr/>
          <p:nvPr/>
        </p:nvGrpSpPr>
        <p:grpSpPr>
          <a:xfrm flipH="1">
            <a:off x="5664520" y="927441"/>
            <a:ext cx="862961" cy="50044"/>
            <a:chOff x="5012716" y="1129776"/>
            <a:chExt cx="3148718" cy="103072"/>
          </a:xfrm>
        </p:grpSpPr>
        <p:sp>
          <p:nvSpPr>
            <p:cNvPr id="36" name="Rounded Rectangle 3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Rounded Rectangle 3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Rounded Rectangle 3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39" name="AutoShape 1"/>
          <p:cNvSpPr/>
          <p:nvPr/>
        </p:nvSpPr>
        <p:spPr bwMode="auto">
          <a:xfrm rot="6300000">
            <a:off x="4902577" y="1960724"/>
            <a:ext cx="2396296" cy="2334267"/>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accent1"/>
          </a:solidFill>
          <a:ln w="381000" cap="flat">
            <a:gradFill>
              <a:gsLst>
                <a:gs pos="0">
                  <a:schemeClr val="accent1">
                    <a:alpha val="50000"/>
                  </a:schemeClr>
                </a:gs>
                <a:gs pos="100000">
                  <a:schemeClr val="accent2">
                    <a:alpha val="50000"/>
                  </a:schemeClr>
                </a:gs>
              </a:gsLst>
              <a:lin ang="2700000" scaled="0"/>
            </a:gradFill>
            <a:miter lim="800000"/>
            <a:headEnd type="none" w="med" len="med"/>
            <a:tailEnd type="none" w="med" len="med"/>
          </a:ln>
        </p:spPr>
        <p:txBody>
          <a:bodyPr lIns="0" tIns="0" rIns="0" bIns="0"/>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916556" y="2998027"/>
            <a:ext cx="2358888" cy="2358888"/>
          </a:xfrm>
          <a:prstGeom prst="ellipse">
            <a:avLst/>
          </a:prstGeom>
          <a:solidFill>
            <a:schemeClr val="bg1">
              <a:alpha val="67000"/>
            </a:schemeClr>
          </a:solidFill>
          <a:ln>
            <a:no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5" name="Group 440"/>
          <p:cNvGrpSpPr>
            <a:grpSpLocks noChangeAspect="1"/>
          </p:cNvGrpSpPr>
          <p:nvPr/>
        </p:nvGrpSpPr>
        <p:grpSpPr bwMode="auto">
          <a:xfrm>
            <a:off x="5709214" y="3790685"/>
            <a:ext cx="773572" cy="773572"/>
            <a:chOff x="4495" y="668"/>
            <a:chExt cx="4098" cy="4098"/>
          </a:xfrm>
          <a:solidFill>
            <a:schemeClr val="tx1">
              <a:lumMod val="75000"/>
              <a:lumOff val="25000"/>
            </a:schemeClr>
          </a:solidFill>
        </p:grpSpPr>
        <p:sp>
          <p:nvSpPr>
            <p:cNvPr id="6" name="Freeform 442"/>
            <p:cNvSpPr>
              <a:spLocks noEditPoints="1"/>
            </p:cNvSpPr>
            <p:nvPr/>
          </p:nvSpPr>
          <p:spPr bwMode="auto">
            <a:xfrm>
              <a:off x="4495" y="668"/>
              <a:ext cx="4098" cy="4098"/>
            </a:xfrm>
            <a:custGeom>
              <a:avLst/>
              <a:gdLst>
                <a:gd name="T0" fmla="*/ 1698 w 4098"/>
                <a:gd name="T1" fmla="*/ 196 h 4098"/>
                <a:gd name="T2" fmla="*/ 1264 w 4098"/>
                <a:gd name="T3" fmla="*/ 334 h 4098"/>
                <a:gd name="T4" fmla="*/ 883 w 4098"/>
                <a:gd name="T5" fmla="*/ 569 h 4098"/>
                <a:gd name="T6" fmla="*/ 569 w 4098"/>
                <a:gd name="T7" fmla="*/ 883 h 4098"/>
                <a:gd name="T8" fmla="*/ 334 w 4098"/>
                <a:gd name="T9" fmla="*/ 1264 h 4098"/>
                <a:gd name="T10" fmla="*/ 196 w 4098"/>
                <a:gd name="T11" fmla="*/ 1698 h 4098"/>
                <a:gd name="T12" fmla="*/ 166 w 4098"/>
                <a:gd name="T13" fmla="*/ 2168 h 4098"/>
                <a:gd name="T14" fmla="*/ 252 w 4098"/>
                <a:gd name="T15" fmla="*/ 2623 h 4098"/>
                <a:gd name="T16" fmla="*/ 441 w 4098"/>
                <a:gd name="T17" fmla="*/ 3033 h 4098"/>
                <a:gd name="T18" fmla="*/ 717 w 4098"/>
                <a:gd name="T19" fmla="*/ 3381 h 4098"/>
                <a:gd name="T20" fmla="*/ 1065 w 4098"/>
                <a:gd name="T21" fmla="*/ 3657 h 4098"/>
                <a:gd name="T22" fmla="*/ 1475 w 4098"/>
                <a:gd name="T23" fmla="*/ 3846 h 4098"/>
                <a:gd name="T24" fmla="*/ 1930 w 4098"/>
                <a:gd name="T25" fmla="*/ 3932 h 4098"/>
                <a:gd name="T26" fmla="*/ 2400 w 4098"/>
                <a:gd name="T27" fmla="*/ 3902 h 4098"/>
                <a:gd name="T28" fmla="*/ 2834 w 4098"/>
                <a:gd name="T29" fmla="*/ 3764 h 4098"/>
                <a:gd name="T30" fmla="*/ 3215 w 4098"/>
                <a:gd name="T31" fmla="*/ 3529 h 4098"/>
                <a:gd name="T32" fmla="*/ 3529 w 4098"/>
                <a:gd name="T33" fmla="*/ 3215 h 4098"/>
                <a:gd name="T34" fmla="*/ 3764 w 4098"/>
                <a:gd name="T35" fmla="*/ 2834 h 4098"/>
                <a:gd name="T36" fmla="*/ 3902 w 4098"/>
                <a:gd name="T37" fmla="*/ 2400 h 4098"/>
                <a:gd name="T38" fmla="*/ 3932 w 4098"/>
                <a:gd name="T39" fmla="*/ 1930 h 4098"/>
                <a:gd name="T40" fmla="*/ 3846 w 4098"/>
                <a:gd name="T41" fmla="*/ 1475 h 4098"/>
                <a:gd name="T42" fmla="*/ 3657 w 4098"/>
                <a:gd name="T43" fmla="*/ 1065 h 4098"/>
                <a:gd name="T44" fmla="*/ 3381 w 4098"/>
                <a:gd name="T45" fmla="*/ 717 h 4098"/>
                <a:gd name="T46" fmla="*/ 3033 w 4098"/>
                <a:gd name="T47" fmla="*/ 441 h 4098"/>
                <a:gd name="T48" fmla="*/ 2623 w 4098"/>
                <a:gd name="T49" fmla="*/ 252 h 4098"/>
                <a:gd name="T50" fmla="*/ 2168 w 4098"/>
                <a:gd name="T51" fmla="*/ 166 h 4098"/>
                <a:gd name="T52" fmla="*/ 2281 w 4098"/>
                <a:gd name="T53" fmla="*/ 12 h 4098"/>
                <a:gd name="T54" fmla="*/ 2727 w 4098"/>
                <a:gd name="T55" fmla="*/ 114 h 4098"/>
                <a:gd name="T56" fmla="*/ 3137 w 4098"/>
                <a:gd name="T57" fmla="*/ 312 h 4098"/>
                <a:gd name="T58" fmla="*/ 3498 w 4098"/>
                <a:gd name="T59" fmla="*/ 600 h 4098"/>
                <a:gd name="T60" fmla="*/ 3786 w 4098"/>
                <a:gd name="T61" fmla="*/ 961 h 4098"/>
                <a:gd name="T62" fmla="*/ 3984 w 4098"/>
                <a:gd name="T63" fmla="*/ 1371 h 4098"/>
                <a:gd name="T64" fmla="*/ 4086 w 4098"/>
                <a:gd name="T65" fmla="*/ 1817 h 4098"/>
                <a:gd name="T66" fmla="*/ 4086 w 4098"/>
                <a:gd name="T67" fmla="*/ 2281 h 4098"/>
                <a:gd name="T68" fmla="*/ 3984 w 4098"/>
                <a:gd name="T69" fmla="*/ 2727 h 4098"/>
                <a:gd name="T70" fmla="*/ 3786 w 4098"/>
                <a:gd name="T71" fmla="*/ 3137 h 4098"/>
                <a:gd name="T72" fmla="*/ 3498 w 4098"/>
                <a:gd name="T73" fmla="*/ 3498 h 4098"/>
                <a:gd name="T74" fmla="*/ 3137 w 4098"/>
                <a:gd name="T75" fmla="*/ 3786 h 4098"/>
                <a:gd name="T76" fmla="*/ 2727 w 4098"/>
                <a:gd name="T77" fmla="*/ 3984 h 4098"/>
                <a:gd name="T78" fmla="*/ 2281 w 4098"/>
                <a:gd name="T79" fmla="*/ 4086 h 4098"/>
                <a:gd name="T80" fmla="*/ 1817 w 4098"/>
                <a:gd name="T81" fmla="*/ 4086 h 4098"/>
                <a:gd name="T82" fmla="*/ 1371 w 4098"/>
                <a:gd name="T83" fmla="*/ 3984 h 4098"/>
                <a:gd name="T84" fmla="*/ 961 w 4098"/>
                <a:gd name="T85" fmla="*/ 3786 h 4098"/>
                <a:gd name="T86" fmla="*/ 600 w 4098"/>
                <a:gd name="T87" fmla="*/ 3498 h 4098"/>
                <a:gd name="T88" fmla="*/ 312 w 4098"/>
                <a:gd name="T89" fmla="*/ 3137 h 4098"/>
                <a:gd name="T90" fmla="*/ 114 w 4098"/>
                <a:gd name="T91" fmla="*/ 2727 h 4098"/>
                <a:gd name="T92" fmla="*/ 12 w 4098"/>
                <a:gd name="T93" fmla="*/ 2281 h 4098"/>
                <a:gd name="T94" fmla="*/ 12 w 4098"/>
                <a:gd name="T95" fmla="*/ 1817 h 4098"/>
                <a:gd name="T96" fmla="*/ 114 w 4098"/>
                <a:gd name="T97" fmla="*/ 1371 h 4098"/>
                <a:gd name="T98" fmla="*/ 312 w 4098"/>
                <a:gd name="T99" fmla="*/ 961 h 4098"/>
                <a:gd name="T100" fmla="*/ 600 w 4098"/>
                <a:gd name="T101" fmla="*/ 600 h 4098"/>
                <a:gd name="T102" fmla="*/ 961 w 4098"/>
                <a:gd name="T103" fmla="*/ 312 h 4098"/>
                <a:gd name="T104" fmla="*/ 1371 w 4098"/>
                <a:gd name="T105" fmla="*/ 114 h 4098"/>
                <a:gd name="T106" fmla="*/ 1817 w 4098"/>
                <a:gd name="T107" fmla="*/ 12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98" h="4098">
                  <a:moveTo>
                    <a:pt x="2049" y="163"/>
                  </a:moveTo>
                  <a:lnTo>
                    <a:pt x="1930" y="166"/>
                  </a:lnTo>
                  <a:lnTo>
                    <a:pt x="1813" y="178"/>
                  </a:lnTo>
                  <a:lnTo>
                    <a:pt x="1698" y="196"/>
                  </a:lnTo>
                  <a:lnTo>
                    <a:pt x="1586" y="221"/>
                  </a:lnTo>
                  <a:lnTo>
                    <a:pt x="1475" y="252"/>
                  </a:lnTo>
                  <a:lnTo>
                    <a:pt x="1368" y="291"/>
                  </a:lnTo>
                  <a:lnTo>
                    <a:pt x="1264" y="334"/>
                  </a:lnTo>
                  <a:lnTo>
                    <a:pt x="1164" y="385"/>
                  </a:lnTo>
                  <a:lnTo>
                    <a:pt x="1065" y="441"/>
                  </a:lnTo>
                  <a:lnTo>
                    <a:pt x="972" y="502"/>
                  </a:lnTo>
                  <a:lnTo>
                    <a:pt x="883" y="569"/>
                  </a:lnTo>
                  <a:lnTo>
                    <a:pt x="797" y="640"/>
                  </a:lnTo>
                  <a:lnTo>
                    <a:pt x="717" y="717"/>
                  </a:lnTo>
                  <a:lnTo>
                    <a:pt x="640" y="797"/>
                  </a:lnTo>
                  <a:lnTo>
                    <a:pt x="569" y="883"/>
                  </a:lnTo>
                  <a:lnTo>
                    <a:pt x="502" y="972"/>
                  </a:lnTo>
                  <a:lnTo>
                    <a:pt x="441" y="1065"/>
                  </a:lnTo>
                  <a:lnTo>
                    <a:pt x="385" y="1164"/>
                  </a:lnTo>
                  <a:lnTo>
                    <a:pt x="334" y="1264"/>
                  </a:lnTo>
                  <a:lnTo>
                    <a:pt x="291" y="1368"/>
                  </a:lnTo>
                  <a:lnTo>
                    <a:pt x="252" y="1475"/>
                  </a:lnTo>
                  <a:lnTo>
                    <a:pt x="221" y="1586"/>
                  </a:lnTo>
                  <a:lnTo>
                    <a:pt x="196" y="1698"/>
                  </a:lnTo>
                  <a:lnTo>
                    <a:pt x="178" y="1813"/>
                  </a:lnTo>
                  <a:lnTo>
                    <a:pt x="166" y="1930"/>
                  </a:lnTo>
                  <a:lnTo>
                    <a:pt x="163" y="2049"/>
                  </a:lnTo>
                  <a:lnTo>
                    <a:pt x="166" y="2168"/>
                  </a:lnTo>
                  <a:lnTo>
                    <a:pt x="178" y="2285"/>
                  </a:lnTo>
                  <a:lnTo>
                    <a:pt x="196" y="2400"/>
                  </a:lnTo>
                  <a:lnTo>
                    <a:pt x="221" y="2512"/>
                  </a:lnTo>
                  <a:lnTo>
                    <a:pt x="252" y="2623"/>
                  </a:lnTo>
                  <a:lnTo>
                    <a:pt x="291" y="2730"/>
                  </a:lnTo>
                  <a:lnTo>
                    <a:pt x="334" y="2834"/>
                  </a:lnTo>
                  <a:lnTo>
                    <a:pt x="385" y="2934"/>
                  </a:lnTo>
                  <a:lnTo>
                    <a:pt x="441" y="3033"/>
                  </a:lnTo>
                  <a:lnTo>
                    <a:pt x="502" y="3126"/>
                  </a:lnTo>
                  <a:lnTo>
                    <a:pt x="569" y="3215"/>
                  </a:lnTo>
                  <a:lnTo>
                    <a:pt x="640" y="3301"/>
                  </a:lnTo>
                  <a:lnTo>
                    <a:pt x="717" y="3381"/>
                  </a:lnTo>
                  <a:lnTo>
                    <a:pt x="797" y="3458"/>
                  </a:lnTo>
                  <a:lnTo>
                    <a:pt x="883" y="3529"/>
                  </a:lnTo>
                  <a:lnTo>
                    <a:pt x="972" y="3596"/>
                  </a:lnTo>
                  <a:lnTo>
                    <a:pt x="1065" y="3657"/>
                  </a:lnTo>
                  <a:lnTo>
                    <a:pt x="1164" y="3713"/>
                  </a:lnTo>
                  <a:lnTo>
                    <a:pt x="1264" y="3764"/>
                  </a:lnTo>
                  <a:lnTo>
                    <a:pt x="1368" y="3807"/>
                  </a:lnTo>
                  <a:lnTo>
                    <a:pt x="1475" y="3846"/>
                  </a:lnTo>
                  <a:lnTo>
                    <a:pt x="1586" y="3877"/>
                  </a:lnTo>
                  <a:lnTo>
                    <a:pt x="1698" y="3902"/>
                  </a:lnTo>
                  <a:lnTo>
                    <a:pt x="1813" y="3920"/>
                  </a:lnTo>
                  <a:lnTo>
                    <a:pt x="1930" y="3932"/>
                  </a:lnTo>
                  <a:lnTo>
                    <a:pt x="2049" y="3935"/>
                  </a:lnTo>
                  <a:lnTo>
                    <a:pt x="2168" y="3932"/>
                  </a:lnTo>
                  <a:lnTo>
                    <a:pt x="2285" y="3920"/>
                  </a:lnTo>
                  <a:lnTo>
                    <a:pt x="2400" y="3902"/>
                  </a:lnTo>
                  <a:lnTo>
                    <a:pt x="2512" y="3877"/>
                  </a:lnTo>
                  <a:lnTo>
                    <a:pt x="2623" y="3846"/>
                  </a:lnTo>
                  <a:lnTo>
                    <a:pt x="2730" y="3807"/>
                  </a:lnTo>
                  <a:lnTo>
                    <a:pt x="2834" y="3764"/>
                  </a:lnTo>
                  <a:lnTo>
                    <a:pt x="2934" y="3713"/>
                  </a:lnTo>
                  <a:lnTo>
                    <a:pt x="3033" y="3657"/>
                  </a:lnTo>
                  <a:lnTo>
                    <a:pt x="3126" y="3596"/>
                  </a:lnTo>
                  <a:lnTo>
                    <a:pt x="3215" y="3529"/>
                  </a:lnTo>
                  <a:lnTo>
                    <a:pt x="3301" y="3458"/>
                  </a:lnTo>
                  <a:lnTo>
                    <a:pt x="3381" y="3381"/>
                  </a:lnTo>
                  <a:lnTo>
                    <a:pt x="3458" y="3301"/>
                  </a:lnTo>
                  <a:lnTo>
                    <a:pt x="3529" y="3215"/>
                  </a:lnTo>
                  <a:lnTo>
                    <a:pt x="3596" y="3126"/>
                  </a:lnTo>
                  <a:lnTo>
                    <a:pt x="3657" y="3033"/>
                  </a:lnTo>
                  <a:lnTo>
                    <a:pt x="3713" y="2934"/>
                  </a:lnTo>
                  <a:lnTo>
                    <a:pt x="3764" y="2834"/>
                  </a:lnTo>
                  <a:lnTo>
                    <a:pt x="3807" y="2730"/>
                  </a:lnTo>
                  <a:lnTo>
                    <a:pt x="3846" y="2623"/>
                  </a:lnTo>
                  <a:lnTo>
                    <a:pt x="3877" y="2512"/>
                  </a:lnTo>
                  <a:lnTo>
                    <a:pt x="3902" y="2400"/>
                  </a:lnTo>
                  <a:lnTo>
                    <a:pt x="3920" y="2285"/>
                  </a:lnTo>
                  <a:lnTo>
                    <a:pt x="3932" y="2168"/>
                  </a:lnTo>
                  <a:lnTo>
                    <a:pt x="3935" y="2049"/>
                  </a:lnTo>
                  <a:lnTo>
                    <a:pt x="3932" y="1930"/>
                  </a:lnTo>
                  <a:lnTo>
                    <a:pt x="3920" y="1813"/>
                  </a:lnTo>
                  <a:lnTo>
                    <a:pt x="3902" y="1698"/>
                  </a:lnTo>
                  <a:lnTo>
                    <a:pt x="3877" y="1586"/>
                  </a:lnTo>
                  <a:lnTo>
                    <a:pt x="3846" y="1475"/>
                  </a:lnTo>
                  <a:lnTo>
                    <a:pt x="3807" y="1368"/>
                  </a:lnTo>
                  <a:lnTo>
                    <a:pt x="3764" y="1264"/>
                  </a:lnTo>
                  <a:lnTo>
                    <a:pt x="3713" y="1164"/>
                  </a:lnTo>
                  <a:lnTo>
                    <a:pt x="3657" y="1065"/>
                  </a:lnTo>
                  <a:lnTo>
                    <a:pt x="3596" y="972"/>
                  </a:lnTo>
                  <a:lnTo>
                    <a:pt x="3529" y="883"/>
                  </a:lnTo>
                  <a:lnTo>
                    <a:pt x="3458" y="797"/>
                  </a:lnTo>
                  <a:lnTo>
                    <a:pt x="3381" y="717"/>
                  </a:lnTo>
                  <a:lnTo>
                    <a:pt x="3301" y="640"/>
                  </a:lnTo>
                  <a:lnTo>
                    <a:pt x="3215" y="569"/>
                  </a:lnTo>
                  <a:lnTo>
                    <a:pt x="3126" y="502"/>
                  </a:lnTo>
                  <a:lnTo>
                    <a:pt x="3033" y="441"/>
                  </a:lnTo>
                  <a:lnTo>
                    <a:pt x="2934" y="385"/>
                  </a:lnTo>
                  <a:lnTo>
                    <a:pt x="2834" y="334"/>
                  </a:lnTo>
                  <a:lnTo>
                    <a:pt x="2730" y="291"/>
                  </a:lnTo>
                  <a:lnTo>
                    <a:pt x="2623" y="252"/>
                  </a:lnTo>
                  <a:lnTo>
                    <a:pt x="2512" y="221"/>
                  </a:lnTo>
                  <a:lnTo>
                    <a:pt x="2400" y="196"/>
                  </a:lnTo>
                  <a:lnTo>
                    <a:pt x="2285" y="178"/>
                  </a:lnTo>
                  <a:lnTo>
                    <a:pt x="2168" y="166"/>
                  </a:lnTo>
                  <a:lnTo>
                    <a:pt x="2049" y="163"/>
                  </a:lnTo>
                  <a:close/>
                  <a:moveTo>
                    <a:pt x="2049" y="0"/>
                  </a:moveTo>
                  <a:lnTo>
                    <a:pt x="2166" y="4"/>
                  </a:lnTo>
                  <a:lnTo>
                    <a:pt x="2281" y="12"/>
                  </a:lnTo>
                  <a:lnTo>
                    <a:pt x="2395" y="29"/>
                  </a:lnTo>
                  <a:lnTo>
                    <a:pt x="2508" y="51"/>
                  </a:lnTo>
                  <a:lnTo>
                    <a:pt x="2619" y="79"/>
                  </a:lnTo>
                  <a:lnTo>
                    <a:pt x="2727" y="114"/>
                  </a:lnTo>
                  <a:lnTo>
                    <a:pt x="2834" y="155"/>
                  </a:lnTo>
                  <a:lnTo>
                    <a:pt x="2937" y="201"/>
                  </a:lnTo>
                  <a:lnTo>
                    <a:pt x="3039" y="253"/>
                  </a:lnTo>
                  <a:lnTo>
                    <a:pt x="3137" y="312"/>
                  </a:lnTo>
                  <a:lnTo>
                    <a:pt x="3232" y="376"/>
                  </a:lnTo>
                  <a:lnTo>
                    <a:pt x="3324" y="445"/>
                  </a:lnTo>
                  <a:lnTo>
                    <a:pt x="3413" y="520"/>
                  </a:lnTo>
                  <a:lnTo>
                    <a:pt x="3498" y="600"/>
                  </a:lnTo>
                  <a:lnTo>
                    <a:pt x="3578" y="685"/>
                  </a:lnTo>
                  <a:lnTo>
                    <a:pt x="3653" y="774"/>
                  </a:lnTo>
                  <a:lnTo>
                    <a:pt x="3722" y="866"/>
                  </a:lnTo>
                  <a:lnTo>
                    <a:pt x="3786" y="961"/>
                  </a:lnTo>
                  <a:lnTo>
                    <a:pt x="3845" y="1059"/>
                  </a:lnTo>
                  <a:lnTo>
                    <a:pt x="3897" y="1161"/>
                  </a:lnTo>
                  <a:lnTo>
                    <a:pt x="3943" y="1264"/>
                  </a:lnTo>
                  <a:lnTo>
                    <a:pt x="3984" y="1371"/>
                  </a:lnTo>
                  <a:lnTo>
                    <a:pt x="4019" y="1479"/>
                  </a:lnTo>
                  <a:lnTo>
                    <a:pt x="4047" y="1590"/>
                  </a:lnTo>
                  <a:lnTo>
                    <a:pt x="4069" y="1703"/>
                  </a:lnTo>
                  <a:lnTo>
                    <a:pt x="4086" y="1817"/>
                  </a:lnTo>
                  <a:lnTo>
                    <a:pt x="4094" y="1932"/>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tx1">
                    <a:lumMod val="75000"/>
                    <a:lumOff val="25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Freeform 443"/>
            <p:cNvSpPr>
              <a:spLocks noEditPoints="1"/>
            </p:cNvSpPr>
            <p:nvPr/>
          </p:nvSpPr>
          <p:spPr bwMode="auto">
            <a:xfrm>
              <a:off x="5223" y="1755"/>
              <a:ext cx="2569" cy="1974"/>
            </a:xfrm>
            <a:custGeom>
              <a:avLst/>
              <a:gdLst>
                <a:gd name="T0" fmla="*/ 2245 w 2569"/>
                <a:gd name="T1" fmla="*/ 168 h 1974"/>
                <a:gd name="T2" fmla="*/ 2198 w 2569"/>
                <a:gd name="T3" fmla="*/ 198 h 1974"/>
                <a:gd name="T4" fmla="*/ 920 w 2569"/>
                <a:gd name="T5" fmla="*/ 1471 h 1974"/>
                <a:gd name="T6" fmla="*/ 880 w 2569"/>
                <a:gd name="T7" fmla="*/ 1481 h 1974"/>
                <a:gd name="T8" fmla="*/ 840 w 2569"/>
                <a:gd name="T9" fmla="*/ 1471 h 1974"/>
                <a:gd name="T10" fmla="*/ 371 w 2569"/>
                <a:gd name="T11" fmla="*/ 1005 h 1974"/>
                <a:gd name="T12" fmla="*/ 330 w 2569"/>
                <a:gd name="T13" fmla="*/ 979 h 1974"/>
                <a:gd name="T14" fmla="*/ 284 w 2569"/>
                <a:gd name="T15" fmla="*/ 971 h 1974"/>
                <a:gd name="T16" fmla="*/ 238 w 2569"/>
                <a:gd name="T17" fmla="*/ 979 h 1974"/>
                <a:gd name="T18" fmla="*/ 197 w 2569"/>
                <a:gd name="T19" fmla="*/ 1005 h 1974"/>
                <a:gd name="T20" fmla="*/ 169 w 2569"/>
                <a:gd name="T21" fmla="*/ 1053 h 1974"/>
                <a:gd name="T22" fmla="*/ 162 w 2569"/>
                <a:gd name="T23" fmla="*/ 1106 h 1974"/>
                <a:gd name="T24" fmla="*/ 180 w 2569"/>
                <a:gd name="T25" fmla="*/ 1157 h 1974"/>
                <a:gd name="T26" fmla="*/ 793 w 2569"/>
                <a:gd name="T27" fmla="*/ 1775 h 1974"/>
                <a:gd name="T28" fmla="*/ 833 w 2569"/>
                <a:gd name="T29" fmla="*/ 1801 h 1974"/>
                <a:gd name="T30" fmla="*/ 880 w 2569"/>
                <a:gd name="T31" fmla="*/ 1811 h 1974"/>
                <a:gd name="T32" fmla="*/ 927 w 2569"/>
                <a:gd name="T33" fmla="*/ 1801 h 1974"/>
                <a:gd name="T34" fmla="*/ 967 w 2569"/>
                <a:gd name="T35" fmla="*/ 1775 h 1974"/>
                <a:gd name="T36" fmla="*/ 2389 w 2569"/>
                <a:gd name="T37" fmla="*/ 349 h 1974"/>
                <a:gd name="T38" fmla="*/ 2406 w 2569"/>
                <a:gd name="T39" fmla="*/ 298 h 1974"/>
                <a:gd name="T40" fmla="*/ 2400 w 2569"/>
                <a:gd name="T41" fmla="*/ 244 h 1974"/>
                <a:gd name="T42" fmla="*/ 2370 w 2569"/>
                <a:gd name="T43" fmla="*/ 198 h 1974"/>
                <a:gd name="T44" fmla="*/ 2324 w 2569"/>
                <a:gd name="T45" fmla="*/ 168 h 1974"/>
                <a:gd name="T46" fmla="*/ 2271 w 2569"/>
                <a:gd name="T47" fmla="*/ 162 h 1974"/>
                <a:gd name="T48" fmla="*/ 2305 w 2569"/>
                <a:gd name="T49" fmla="*/ 0 h 1974"/>
                <a:gd name="T50" fmla="*/ 2383 w 2569"/>
                <a:gd name="T51" fmla="*/ 16 h 1974"/>
                <a:gd name="T52" fmla="*/ 2455 w 2569"/>
                <a:gd name="T53" fmla="*/ 54 h 1974"/>
                <a:gd name="T54" fmla="*/ 2514 w 2569"/>
                <a:gd name="T55" fmla="*/ 114 h 1974"/>
                <a:gd name="T56" fmla="*/ 2553 w 2569"/>
                <a:gd name="T57" fmla="*/ 186 h 1974"/>
                <a:gd name="T58" fmla="*/ 2569 w 2569"/>
                <a:gd name="T59" fmla="*/ 264 h 1974"/>
                <a:gd name="T60" fmla="*/ 2564 w 2569"/>
                <a:gd name="T61" fmla="*/ 344 h 1974"/>
                <a:gd name="T62" fmla="*/ 2535 w 2569"/>
                <a:gd name="T63" fmla="*/ 419 h 1974"/>
                <a:gd name="T64" fmla="*/ 2486 w 2569"/>
                <a:gd name="T65" fmla="*/ 486 h 1974"/>
                <a:gd name="T66" fmla="*/ 1054 w 2569"/>
                <a:gd name="T67" fmla="*/ 1916 h 1974"/>
                <a:gd name="T68" fmla="*/ 989 w 2569"/>
                <a:gd name="T69" fmla="*/ 1953 h 1974"/>
                <a:gd name="T70" fmla="*/ 917 w 2569"/>
                <a:gd name="T71" fmla="*/ 1972 h 1974"/>
                <a:gd name="T72" fmla="*/ 843 w 2569"/>
                <a:gd name="T73" fmla="*/ 1972 h 1974"/>
                <a:gd name="T74" fmla="*/ 771 w 2569"/>
                <a:gd name="T75" fmla="*/ 1953 h 1974"/>
                <a:gd name="T76" fmla="*/ 706 w 2569"/>
                <a:gd name="T77" fmla="*/ 1916 h 1974"/>
                <a:gd name="T78" fmla="*/ 82 w 2569"/>
                <a:gd name="T79" fmla="*/ 1295 h 1974"/>
                <a:gd name="T80" fmla="*/ 32 w 2569"/>
                <a:gd name="T81" fmla="*/ 1228 h 1974"/>
                <a:gd name="T82" fmla="*/ 5 w 2569"/>
                <a:gd name="T83" fmla="*/ 1152 h 1974"/>
                <a:gd name="T84" fmla="*/ 0 w 2569"/>
                <a:gd name="T85" fmla="*/ 1073 h 1974"/>
                <a:gd name="T86" fmla="*/ 16 w 2569"/>
                <a:gd name="T87" fmla="*/ 994 h 1974"/>
                <a:gd name="T88" fmla="*/ 54 w 2569"/>
                <a:gd name="T89" fmla="*/ 922 h 1974"/>
                <a:gd name="T90" fmla="*/ 114 w 2569"/>
                <a:gd name="T91" fmla="*/ 863 h 1974"/>
                <a:gd name="T92" fmla="*/ 186 w 2569"/>
                <a:gd name="T93" fmla="*/ 824 h 1974"/>
                <a:gd name="T94" fmla="*/ 264 w 2569"/>
                <a:gd name="T95" fmla="*/ 808 h 1974"/>
                <a:gd name="T96" fmla="*/ 344 w 2569"/>
                <a:gd name="T97" fmla="*/ 813 h 1974"/>
                <a:gd name="T98" fmla="*/ 419 w 2569"/>
                <a:gd name="T99" fmla="*/ 840 h 1974"/>
                <a:gd name="T100" fmla="*/ 486 w 2569"/>
                <a:gd name="T101" fmla="*/ 890 h 1974"/>
                <a:gd name="T102" fmla="*/ 2082 w 2569"/>
                <a:gd name="T103" fmla="*/ 83 h 1974"/>
                <a:gd name="T104" fmla="*/ 2149 w 2569"/>
                <a:gd name="T105" fmla="*/ 33 h 1974"/>
                <a:gd name="T106" fmla="*/ 2225 w 2569"/>
                <a:gd name="T107" fmla="*/ 5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9" h="1974">
                  <a:moveTo>
                    <a:pt x="2271" y="162"/>
                  </a:moveTo>
                  <a:lnTo>
                    <a:pt x="2245" y="168"/>
                  </a:lnTo>
                  <a:lnTo>
                    <a:pt x="2220" y="181"/>
                  </a:lnTo>
                  <a:lnTo>
                    <a:pt x="2198" y="198"/>
                  </a:lnTo>
                  <a:lnTo>
                    <a:pt x="939" y="1457"/>
                  </a:lnTo>
                  <a:lnTo>
                    <a:pt x="920" y="1471"/>
                  </a:lnTo>
                  <a:lnTo>
                    <a:pt x="901" y="1479"/>
                  </a:lnTo>
                  <a:lnTo>
                    <a:pt x="880" y="1481"/>
                  </a:lnTo>
                  <a:lnTo>
                    <a:pt x="859" y="1479"/>
                  </a:lnTo>
                  <a:lnTo>
                    <a:pt x="840" y="1471"/>
                  </a:lnTo>
                  <a:lnTo>
                    <a:pt x="823" y="1457"/>
                  </a:lnTo>
                  <a:lnTo>
                    <a:pt x="371" y="1005"/>
                  </a:lnTo>
                  <a:lnTo>
                    <a:pt x="351" y="991"/>
                  </a:lnTo>
                  <a:lnTo>
                    <a:pt x="330" y="979"/>
                  </a:lnTo>
                  <a:lnTo>
                    <a:pt x="308" y="972"/>
                  </a:lnTo>
                  <a:lnTo>
                    <a:pt x="284" y="971"/>
                  </a:lnTo>
                  <a:lnTo>
                    <a:pt x="260" y="972"/>
                  </a:lnTo>
                  <a:lnTo>
                    <a:pt x="238" y="979"/>
                  </a:lnTo>
                  <a:lnTo>
                    <a:pt x="217" y="991"/>
                  </a:lnTo>
                  <a:lnTo>
                    <a:pt x="197" y="1005"/>
                  </a:lnTo>
                  <a:lnTo>
                    <a:pt x="180" y="1028"/>
                  </a:lnTo>
                  <a:lnTo>
                    <a:pt x="169" y="1053"/>
                  </a:lnTo>
                  <a:lnTo>
                    <a:pt x="162" y="1079"/>
                  </a:lnTo>
                  <a:lnTo>
                    <a:pt x="162" y="1106"/>
                  </a:lnTo>
                  <a:lnTo>
                    <a:pt x="169" y="1132"/>
                  </a:lnTo>
                  <a:lnTo>
                    <a:pt x="180" y="1157"/>
                  </a:lnTo>
                  <a:lnTo>
                    <a:pt x="197" y="1179"/>
                  </a:lnTo>
                  <a:lnTo>
                    <a:pt x="793" y="1775"/>
                  </a:lnTo>
                  <a:lnTo>
                    <a:pt x="812" y="1790"/>
                  </a:lnTo>
                  <a:lnTo>
                    <a:pt x="833" y="1801"/>
                  </a:lnTo>
                  <a:lnTo>
                    <a:pt x="857" y="1809"/>
                  </a:lnTo>
                  <a:lnTo>
                    <a:pt x="880" y="1811"/>
                  </a:lnTo>
                  <a:lnTo>
                    <a:pt x="904" y="1809"/>
                  </a:lnTo>
                  <a:lnTo>
                    <a:pt x="927" y="1801"/>
                  </a:lnTo>
                  <a:lnTo>
                    <a:pt x="948" y="1790"/>
                  </a:lnTo>
                  <a:lnTo>
                    <a:pt x="967" y="1775"/>
                  </a:lnTo>
                  <a:lnTo>
                    <a:pt x="2370" y="371"/>
                  </a:lnTo>
                  <a:lnTo>
                    <a:pt x="2389" y="349"/>
                  </a:lnTo>
                  <a:lnTo>
                    <a:pt x="2400" y="324"/>
                  </a:lnTo>
                  <a:lnTo>
                    <a:pt x="2406" y="298"/>
                  </a:lnTo>
                  <a:lnTo>
                    <a:pt x="2406" y="272"/>
                  </a:lnTo>
                  <a:lnTo>
                    <a:pt x="2400" y="244"/>
                  </a:lnTo>
                  <a:lnTo>
                    <a:pt x="2389" y="219"/>
                  </a:lnTo>
                  <a:lnTo>
                    <a:pt x="2370" y="198"/>
                  </a:lnTo>
                  <a:lnTo>
                    <a:pt x="2349" y="181"/>
                  </a:lnTo>
                  <a:lnTo>
                    <a:pt x="2324" y="168"/>
                  </a:lnTo>
                  <a:lnTo>
                    <a:pt x="2297" y="162"/>
                  </a:lnTo>
                  <a:lnTo>
                    <a:pt x="2271" y="162"/>
                  </a:lnTo>
                  <a:close/>
                  <a:moveTo>
                    <a:pt x="2265" y="0"/>
                  </a:moveTo>
                  <a:lnTo>
                    <a:pt x="2305" y="0"/>
                  </a:lnTo>
                  <a:lnTo>
                    <a:pt x="2344" y="5"/>
                  </a:lnTo>
                  <a:lnTo>
                    <a:pt x="2383" y="16"/>
                  </a:lnTo>
                  <a:lnTo>
                    <a:pt x="2420" y="33"/>
                  </a:lnTo>
                  <a:lnTo>
                    <a:pt x="2455" y="54"/>
                  </a:lnTo>
                  <a:lnTo>
                    <a:pt x="2486" y="83"/>
                  </a:lnTo>
                  <a:lnTo>
                    <a:pt x="2514" y="114"/>
                  </a:lnTo>
                  <a:lnTo>
                    <a:pt x="2535" y="150"/>
                  </a:lnTo>
                  <a:lnTo>
                    <a:pt x="2553" y="186"/>
                  </a:lnTo>
                  <a:lnTo>
                    <a:pt x="2564" y="224"/>
                  </a:lnTo>
                  <a:lnTo>
                    <a:pt x="2569" y="264"/>
                  </a:lnTo>
                  <a:lnTo>
                    <a:pt x="2569" y="304"/>
                  </a:lnTo>
                  <a:lnTo>
                    <a:pt x="2564" y="344"/>
                  </a:lnTo>
                  <a:lnTo>
                    <a:pt x="2553" y="382"/>
                  </a:lnTo>
                  <a:lnTo>
                    <a:pt x="2535" y="419"/>
                  </a:lnTo>
                  <a:lnTo>
                    <a:pt x="2514" y="454"/>
                  </a:lnTo>
                  <a:lnTo>
                    <a:pt x="2486" y="486"/>
                  </a:lnTo>
                  <a:lnTo>
                    <a:pt x="1083" y="1891"/>
                  </a:lnTo>
                  <a:lnTo>
                    <a:pt x="1054" y="1916"/>
                  </a:lnTo>
                  <a:lnTo>
                    <a:pt x="1023" y="1937"/>
                  </a:lnTo>
                  <a:lnTo>
                    <a:pt x="989" y="1953"/>
                  </a:lnTo>
                  <a:lnTo>
                    <a:pt x="955" y="1964"/>
                  </a:lnTo>
                  <a:lnTo>
                    <a:pt x="917" y="1972"/>
                  </a:lnTo>
                  <a:lnTo>
                    <a:pt x="880" y="1974"/>
                  </a:lnTo>
                  <a:lnTo>
                    <a:pt x="843" y="1972"/>
                  </a:lnTo>
                  <a:lnTo>
                    <a:pt x="806" y="1964"/>
                  </a:lnTo>
                  <a:lnTo>
                    <a:pt x="771" y="1953"/>
                  </a:lnTo>
                  <a:lnTo>
                    <a:pt x="737" y="1937"/>
                  </a:lnTo>
                  <a:lnTo>
                    <a:pt x="706" y="1916"/>
                  </a:lnTo>
                  <a:lnTo>
                    <a:pt x="678" y="1891"/>
                  </a:lnTo>
                  <a:lnTo>
                    <a:pt x="82" y="1295"/>
                  </a:lnTo>
                  <a:lnTo>
                    <a:pt x="54" y="1263"/>
                  </a:lnTo>
                  <a:lnTo>
                    <a:pt x="32" y="1228"/>
                  </a:lnTo>
                  <a:lnTo>
                    <a:pt x="16" y="1190"/>
                  </a:lnTo>
                  <a:lnTo>
                    <a:pt x="5" y="1152"/>
                  </a:lnTo>
                  <a:lnTo>
                    <a:pt x="0" y="1112"/>
                  </a:lnTo>
                  <a:lnTo>
                    <a:pt x="0" y="1073"/>
                  </a:lnTo>
                  <a:lnTo>
                    <a:pt x="5" y="1033"/>
                  </a:lnTo>
                  <a:lnTo>
                    <a:pt x="16" y="994"/>
                  </a:lnTo>
                  <a:lnTo>
                    <a:pt x="32" y="957"/>
                  </a:lnTo>
                  <a:lnTo>
                    <a:pt x="54" y="922"/>
                  </a:lnTo>
                  <a:lnTo>
                    <a:pt x="82" y="890"/>
                  </a:lnTo>
                  <a:lnTo>
                    <a:pt x="114" y="863"/>
                  </a:lnTo>
                  <a:lnTo>
                    <a:pt x="149" y="840"/>
                  </a:lnTo>
                  <a:lnTo>
                    <a:pt x="186" y="824"/>
                  </a:lnTo>
                  <a:lnTo>
                    <a:pt x="224" y="813"/>
                  </a:lnTo>
                  <a:lnTo>
                    <a:pt x="264" y="808"/>
                  </a:lnTo>
                  <a:lnTo>
                    <a:pt x="304" y="808"/>
                  </a:lnTo>
                  <a:lnTo>
                    <a:pt x="344" y="813"/>
                  </a:lnTo>
                  <a:lnTo>
                    <a:pt x="382" y="824"/>
                  </a:lnTo>
                  <a:lnTo>
                    <a:pt x="419" y="840"/>
                  </a:lnTo>
                  <a:lnTo>
                    <a:pt x="454" y="863"/>
                  </a:lnTo>
                  <a:lnTo>
                    <a:pt x="486" y="890"/>
                  </a:lnTo>
                  <a:lnTo>
                    <a:pt x="880" y="1285"/>
                  </a:lnTo>
                  <a:lnTo>
                    <a:pt x="2082" y="83"/>
                  </a:lnTo>
                  <a:lnTo>
                    <a:pt x="2115" y="54"/>
                  </a:lnTo>
                  <a:lnTo>
                    <a:pt x="2149" y="33"/>
                  </a:lnTo>
                  <a:lnTo>
                    <a:pt x="2187" y="16"/>
                  </a:lnTo>
                  <a:lnTo>
                    <a:pt x="2225" y="5"/>
                  </a:lnTo>
                  <a:lnTo>
                    <a:pt x="2265"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tx1">
                    <a:lumMod val="75000"/>
                    <a:lumOff val="25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444"/>
            <p:cNvSpPr/>
            <p:nvPr/>
          </p:nvSpPr>
          <p:spPr bwMode="auto">
            <a:xfrm>
              <a:off x="6462" y="3052"/>
              <a:ext cx="1793" cy="1428"/>
            </a:xfrm>
            <a:custGeom>
              <a:avLst/>
              <a:gdLst>
                <a:gd name="T0" fmla="*/ 1732 w 1793"/>
                <a:gd name="T1" fmla="*/ 3 h 1428"/>
                <a:gd name="T2" fmla="*/ 1770 w 1793"/>
                <a:gd name="T3" fmla="*/ 23 h 1428"/>
                <a:gd name="T4" fmla="*/ 1791 w 1793"/>
                <a:gd name="T5" fmla="*/ 59 h 1428"/>
                <a:gd name="T6" fmla="*/ 1791 w 1793"/>
                <a:gd name="T7" fmla="*/ 101 h 1428"/>
                <a:gd name="T8" fmla="*/ 1725 w 1793"/>
                <a:gd name="T9" fmla="*/ 308 h 1428"/>
                <a:gd name="T10" fmla="*/ 1634 w 1793"/>
                <a:gd name="T11" fmla="*/ 502 h 1428"/>
                <a:gd name="T12" fmla="*/ 1524 w 1793"/>
                <a:gd name="T13" fmla="*/ 682 h 1428"/>
                <a:gd name="T14" fmla="*/ 1393 w 1793"/>
                <a:gd name="T15" fmla="*/ 845 h 1428"/>
                <a:gd name="T16" fmla="*/ 1244 w 1793"/>
                <a:gd name="T17" fmla="*/ 991 h 1428"/>
                <a:gd name="T18" fmla="*/ 1080 w 1793"/>
                <a:gd name="T19" fmla="*/ 1119 h 1428"/>
                <a:gd name="T20" fmla="*/ 902 w 1793"/>
                <a:gd name="T21" fmla="*/ 1227 h 1428"/>
                <a:gd name="T22" fmla="*/ 712 w 1793"/>
                <a:gd name="T23" fmla="*/ 1313 h 1428"/>
                <a:gd name="T24" fmla="*/ 509 w 1793"/>
                <a:gd name="T25" fmla="*/ 1376 h 1428"/>
                <a:gd name="T26" fmla="*/ 299 w 1793"/>
                <a:gd name="T27" fmla="*/ 1415 h 1428"/>
                <a:gd name="T28" fmla="*/ 82 w 1793"/>
                <a:gd name="T29" fmla="*/ 1428 h 1428"/>
                <a:gd name="T30" fmla="*/ 41 w 1793"/>
                <a:gd name="T31" fmla="*/ 1417 h 1428"/>
                <a:gd name="T32" fmla="*/ 11 w 1793"/>
                <a:gd name="T33" fmla="*/ 1387 h 1428"/>
                <a:gd name="T34" fmla="*/ 0 w 1793"/>
                <a:gd name="T35" fmla="*/ 1346 h 1428"/>
                <a:gd name="T36" fmla="*/ 11 w 1793"/>
                <a:gd name="T37" fmla="*/ 1305 h 1428"/>
                <a:gd name="T38" fmla="*/ 41 w 1793"/>
                <a:gd name="T39" fmla="*/ 1276 h 1428"/>
                <a:gd name="T40" fmla="*/ 82 w 1793"/>
                <a:gd name="T41" fmla="*/ 1264 h 1428"/>
                <a:gd name="T42" fmla="*/ 288 w 1793"/>
                <a:gd name="T43" fmla="*/ 1252 h 1428"/>
                <a:gd name="T44" fmla="*/ 488 w 1793"/>
                <a:gd name="T45" fmla="*/ 1214 h 1428"/>
                <a:gd name="T46" fmla="*/ 678 w 1793"/>
                <a:gd name="T47" fmla="*/ 1150 h 1428"/>
                <a:gd name="T48" fmla="*/ 858 w 1793"/>
                <a:gd name="T49" fmla="*/ 1065 h 1428"/>
                <a:gd name="T50" fmla="*/ 1025 w 1793"/>
                <a:gd name="T51" fmla="*/ 959 h 1428"/>
                <a:gd name="T52" fmla="*/ 1177 w 1793"/>
                <a:gd name="T53" fmla="*/ 832 h 1428"/>
                <a:gd name="T54" fmla="*/ 1313 w 1793"/>
                <a:gd name="T55" fmla="*/ 688 h 1428"/>
                <a:gd name="T56" fmla="*/ 1431 w 1793"/>
                <a:gd name="T57" fmla="*/ 527 h 1428"/>
                <a:gd name="T58" fmla="*/ 1529 w 1793"/>
                <a:gd name="T59" fmla="*/ 350 h 1428"/>
                <a:gd name="T60" fmla="*/ 1603 w 1793"/>
                <a:gd name="T61" fmla="*/ 160 h 1428"/>
                <a:gd name="T62" fmla="*/ 1640 w 1793"/>
                <a:gd name="T63" fmla="*/ 41 h 1428"/>
                <a:gd name="T64" fmla="*/ 1670 w 1793"/>
                <a:gd name="T65" fmla="*/ 11 h 1428"/>
                <a:gd name="T66" fmla="*/ 1710 w 1793"/>
                <a:gd name="T67" fmla="*/ 0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3" h="1428">
                  <a:moveTo>
                    <a:pt x="1710" y="0"/>
                  </a:moveTo>
                  <a:lnTo>
                    <a:pt x="1732" y="3"/>
                  </a:lnTo>
                  <a:lnTo>
                    <a:pt x="1752" y="10"/>
                  </a:lnTo>
                  <a:lnTo>
                    <a:pt x="1770" y="23"/>
                  </a:lnTo>
                  <a:lnTo>
                    <a:pt x="1782" y="40"/>
                  </a:lnTo>
                  <a:lnTo>
                    <a:pt x="1791" y="59"/>
                  </a:lnTo>
                  <a:lnTo>
                    <a:pt x="1793" y="80"/>
                  </a:lnTo>
                  <a:lnTo>
                    <a:pt x="1791" y="101"/>
                  </a:lnTo>
                  <a:lnTo>
                    <a:pt x="1761" y="206"/>
                  </a:lnTo>
                  <a:lnTo>
                    <a:pt x="1725" y="308"/>
                  </a:lnTo>
                  <a:lnTo>
                    <a:pt x="1683" y="408"/>
                  </a:lnTo>
                  <a:lnTo>
                    <a:pt x="1634" y="502"/>
                  </a:lnTo>
                  <a:lnTo>
                    <a:pt x="1582" y="594"/>
                  </a:lnTo>
                  <a:lnTo>
                    <a:pt x="1524" y="682"/>
                  </a:lnTo>
                  <a:lnTo>
                    <a:pt x="1460" y="765"/>
                  </a:lnTo>
                  <a:lnTo>
                    <a:pt x="1393" y="845"/>
                  </a:lnTo>
                  <a:lnTo>
                    <a:pt x="1321" y="920"/>
                  </a:lnTo>
                  <a:lnTo>
                    <a:pt x="1244" y="991"/>
                  </a:lnTo>
                  <a:lnTo>
                    <a:pt x="1165" y="1058"/>
                  </a:lnTo>
                  <a:lnTo>
                    <a:pt x="1080" y="1119"/>
                  </a:lnTo>
                  <a:lnTo>
                    <a:pt x="992" y="1175"/>
                  </a:lnTo>
                  <a:lnTo>
                    <a:pt x="902" y="1227"/>
                  </a:lnTo>
                  <a:lnTo>
                    <a:pt x="808" y="1273"/>
                  </a:lnTo>
                  <a:lnTo>
                    <a:pt x="712" y="1313"/>
                  </a:lnTo>
                  <a:lnTo>
                    <a:pt x="611" y="1348"/>
                  </a:lnTo>
                  <a:lnTo>
                    <a:pt x="509" y="1376"/>
                  </a:lnTo>
                  <a:lnTo>
                    <a:pt x="405" y="1399"/>
                  </a:lnTo>
                  <a:lnTo>
                    <a:pt x="299" y="1415"/>
                  </a:lnTo>
                  <a:lnTo>
                    <a:pt x="191" y="1425"/>
                  </a:lnTo>
                  <a:lnTo>
                    <a:pt x="82" y="1428"/>
                  </a:lnTo>
                  <a:lnTo>
                    <a:pt x="61" y="1426"/>
                  </a:lnTo>
                  <a:lnTo>
                    <a:pt x="41" y="1417"/>
                  </a:lnTo>
                  <a:lnTo>
                    <a:pt x="25" y="1405"/>
                  </a:lnTo>
                  <a:lnTo>
                    <a:pt x="11" y="1387"/>
                  </a:lnTo>
                  <a:lnTo>
                    <a:pt x="4" y="1369"/>
                  </a:lnTo>
                  <a:lnTo>
                    <a:pt x="0" y="1346"/>
                  </a:lnTo>
                  <a:lnTo>
                    <a:pt x="4" y="1325"/>
                  </a:lnTo>
                  <a:lnTo>
                    <a:pt x="11" y="1305"/>
                  </a:lnTo>
                  <a:lnTo>
                    <a:pt x="25" y="1289"/>
                  </a:lnTo>
                  <a:lnTo>
                    <a:pt x="41" y="1276"/>
                  </a:lnTo>
                  <a:lnTo>
                    <a:pt x="61" y="1268"/>
                  </a:lnTo>
                  <a:lnTo>
                    <a:pt x="82" y="1264"/>
                  </a:lnTo>
                  <a:lnTo>
                    <a:pt x="186" y="1262"/>
                  </a:lnTo>
                  <a:lnTo>
                    <a:pt x="288" y="1252"/>
                  </a:lnTo>
                  <a:lnTo>
                    <a:pt x="389" y="1236"/>
                  </a:lnTo>
                  <a:lnTo>
                    <a:pt x="488" y="1214"/>
                  </a:lnTo>
                  <a:lnTo>
                    <a:pt x="584" y="1185"/>
                  </a:lnTo>
                  <a:lnTo>
                    <a:pt x="678" y="1150"/>
                  </a:lnTo>
                  <a:lnTo>
                    <a:pt x="770" y="1110"/>
                  </a:lnTo>
                  <a:lnTo>
                    <a:pt x="858" y="1065"/>
                  </a:lnTo>
                  <a:lnTo>
                    <a:pt x="943" y="1015"/>
                  </a:lnTo>
                  <a:lnTo>
                    <a:pt x="1025" y="959"/>
                  </a:lnTo>
                  <a:lnTo>
                    <a:pt x="1103" y="898"/>
                  </a:lnTo>
                  <a:lnTo>
                    <a:pt x="1177" y="832"/>
                  </a:lnTo>
                  <a:lnTo>
                    <a:pt x="1247" y="763"/>
                  </a:lnTo>
                  <a:lnTo>
                    <a:pt x="1313" y="688"/>
                  </a:lnTo>
                  <a:lnTo>
                    <a:pt x="1375" y="610"/>
                  </a:lnTo>
                  <a:lnTo>
                    <a:pt x="1431" y="527"/>
                  </a:lnTo>
                  <a:lnTo>
                    <a:pt x="1483" y="441"/>
                  </a:lnTo>
                  <a:lnTo>
                    <a:pt x="1529" y="350"/>
                  </a:lnTo>
                  <a:lnTo>
                    <a:pt x="1568" y="257"/>
                  </a:lnTo>
                  <a:lnTo>
                    <a:pt x="1603" y="160"/>
                  </a:lnTo>
                  <a:lnTo>
                    <a:pt x="1633" y="61"/>
                  </a:lnTo>
                  <a:lnTo>
                    <a:pt x="1640" y="41"/>
                  </a:lnTo>
                  <a:lnTo>
                    <a:pt x="1654" y="24"/>
                  </a:lnTo>
                  <a:lnTo>
                    <a:pt x="1670" y="11"/>
                  </a:lnTo>
                  <a:lnTo>
                    <a:pt x="1689" y="3"/>
                  </a:lnTo>
                  <a:lnTo>
                    <a:pt x="1710"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tx1">
                    <a:lumMod val="75000"/>
                    <a:lumOff val="25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Freeform 445"/>
            <p:cNvSpPr/>
            <p:nvPr/>
          </p:nvSpPr>
          <p:spPr bwMode="auto">
            <a:xfrm>
              <a:off x="8142" y="2635"/>
              <a:ext cx="165" cy="237"/>
            </a:xfrm>
            <a:custGeom>
              <a:avLst/>
              <a:gdLst>
                <a:gd name="T0" fmla="*/ 83 w 165"/>
                <a:gd name="T1" fmla="*/ 0 h 237"/>
                <a:gd name="T2" fmla="*/ 106 w 165"/>
                <a:gd name="T3" fmla="*/ 4 h 237"/>
                <a:gd name="T4" fmla="*/ 124 w 165"/>
                <a:gd name="T5" fmla="*/ 11 h 237"/>
                <a:gd name="T6" fmla="*/ 142 w 165"/>
                <a:gd name="T7" fmla="*/ 25 h 237"/>
                <a:gd name="T8" fmla="*/ 154 w 165"/>
                <a:gd name="T9" fmla="*/ 41 h 237"/>
                <a:gd name="T10" fmla="*/ 163 w 165"/>
                <a:gd name="T11" fmla="*/ 61 h 237"/>
                <a:gd name="T12" fmla="*/ 165 w 165"/>
                <a:gd name="T13" fmla="*/ 82 h 237"/>
                <a:gd name="T14" fmla="*/ 164 w 165"/>
                <a:gd name="T15" fmla="*/ 159 h 237"/>
                <a:gd name="T16" fmla="*/ 160 w 165"/>
                <a:gd name="T17" fmla="*/ 180 h 237"/>
                <a:gd name="T18" fmla="*/ 152 w 165"/>
                <a:gd name="T19" fmla="*/ 199 h 237"/>
                <a:gd name="T20" fmla="*/ 138 w 165"/>
                <a:gd name="T21" fmla="*/ 215 h 237"/>
                <a:gd name="T22" fmla="*/ 122 w 165"/>
                <a:gd name="T23" fmla="*/ 226 h 237"/>
                <a:gd name="T24" fmla="*/ 103 w 165"/>
                <a:gd name="T25" fmla="*/ 235 h 237"/>
                <a:gd name="T26" fmla="*/ 82 w 165"/>
                <a:gd name="T27" fmla="*/ 237 h 237"/>
                <a:gd name="T28" fmla="*/ 78 w 165"/>
                <a:gd name="T29" fmla="*/ 237 h 237"/>
                <a:gd name="T30" fmla="*/ 57 w 165"/>
                <a:gd name="T31" fmla="*/ 234 h 237"/>
                <a:gd name="T32" fmla="*/ 37 w 165"/>
                <a:gd name="T33" fmla="*/ 224 h 237"/>
                <a:gd name="T34" fmla="*/ 21 w 165"/>
                <a:gd name="T35" fmla="*/ 211 h 237"/>
                <a:gd name="T36" fmla="*/ 10 w 165"/>
                <a:gd name="T37" fmla="*/ 194 h 237"/>
                <a:gd name="T38" fmla="*/ 3 w 165"/>
                <a:gd name="T39" fmla="*/ 174 h 237"/>
                <a:gd name="T40" fmla="*/ 0 w 165"/>
                <a:gd name="T41" fmla="*/ 152 h 237"/>
                <a:gd name="T42" fmla="*/ 1 w 165"/>
                <a:gd name="T43" fmla="*/ 82 h 237"/>
                <a:gd name="T44" fmla="*/ 5 w 165"/>
                <a:gd name="T45" fmla="*/ 61 h 237"/>
                <a:gd name="T46" fmla="*/ 13 w 165"/>
                <a:gd name="T47" fmla="*/ 41 h 237"/>
                <a:gd name="T48" fmla="*/ 26 w 165"/>
                <a:gd name="T49" fmla="*/ 25 h 237"/>
                <a:gd name="T50" fmla="*/ 42 w 165"/>
                <a:gd name="T51" fmla="*/ 11 h 237"/>
                <a:gd name="T52" fmla="*/ 62 w 165"/>
                <a:gd name="T53" fmla="*/ 4 h 237"/>
                <a:gd name="T54" fmla="*/ 83 w 165"/>
                <a:gd name="T5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237">
                  <a:moveTo>
                    <a:pt x="83" y="0"/>
                  </a:moveTo>
                  <a:lnTo>
                    <a:pt x="106" y="4"/>
                  </a:lnTo>
                  <a:lnTo>
                    <a:pt x="124" y="11"/>
                  </a:lnTo>
                  <a:lnTo>
                    <a:pt x="142" y="25"/>
                  </a:lnTo>
                  <a:lnTo>
                    <a:pt x="154" y="41"/>
                  </a:lnTo>
                  <a:lnTo>
                    <a:pt x="163" y="61"/>
                  </a:lnTo>
                  <a:lnTo>
                    <a:pt x="165" y="82"/>
                  </a:lnTo>
                  <a:lnTo>
                    <a:pt x="164" y="159"/>
                  </a:lnTo>
                  <a:lnTo>
                    <a:pt x="160" y="180"/>
                  </a:lnTo>
                  <a:lnTo>
                    <a:pt x="152" y="199"/>
                  </a:lnTo>
                  <a:lnTo>
                    <a:pt x="138" y="215"/>
                  </a:lnTo>
                  <a:lnTo>
                    <a:pt x="122" y="226"/>
                  </a:lnTo>
                  <a:lnTo>
                    <a:pt x="103" y="235"/>
                  </a:lnTo>
                  <a:lnTo>
                    <a:pt x="82" y="237"/>
                  </a:lnTo>
                  <a:lnTo>
                    <a:pt x="78" y="237"/>
                  </a:lnTo>
                  <a:lnTo>
                    <a:pt x="57" y="234"/>
                  </a:lnTo>
                  <a:lnTo>
                    <a:pt x="37" y="224"/>
                  </a:lnTo>
                  <a:lnTo>
                    <a:pt x="21" y="211"/>
                  </a:lnTo>
                  <a:lnTo>
                    <a:pt x="10" y="194"/>
                  </a:lnTo>
                  <a:lnTo>
                    <a:pt x="3" y="174"/>
                  </a:lnTo>
                  <a:lnTo>
                    <a:pt x="0" y="152"/>
                  </a:lnTo>
                  <a:lnTo>
                    <a:pt x="1" y="82"/>
                  </a:lnTo>
                  <a:lnTo>
                    <a:pt x="5" y="61"/>
                  </a:lnTo>
                  <a:lnTo>
                    <a:pt x="13" y="41"/>
                  </a:lnTo>
                  <a:lnTo>
                    <a:pt x="26" y="25"/>
                  </a:lnTo>
                  <a:lnTo>
                    <a:pt x="42" y="11"/>
                  </a:lnTo>
                  <a:lnTo>
                    <a:pt x="62" y="4"/>
                  </a:lnTo>
                  <a:lnTo>
                    <a:pt x="83"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tx1">
                    <a:lumMod val="75000"/>
                    <a:lumOff val="25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0" name="Group 9"/>
          <p:cNvGrpSpPr/>
          <p:nvPr/>
        </p:nvGrpSpPr>
        <p:grpSpPr>
          <a:xfrm>
            <a:off x="7063307" y="2619503"/>
            <a:ext cx="612090" cy="612090"/>
            <a:chOff x="6931906" y="3494192"/>
            <a:chExt cx="598002" cy="598002"/>
          </a:xfrm>
        </p:grpSpPr>
        <p:sp>
          <p:nvSpPr>
            <p:cNvPr id="11" name="Oval 10"/>
            <p:cNvSpPr/>
            <p:nvPr/>
          </p:nvSpPr>
          <p:spPr>
            <a:xfrm>
              <a:off x="6931906" y="3494192"/>
              <a:ext cx="598002" cy="598002"/>
            </a:xfrm>
            <a:prstGeom prst="ellipse">
              <a:avLst/>
            </a:prstGeom>
            <a:solidFill>
              <a:schemeClr val="accent3"/>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2" name="Group 11"/>
            <p:cNvGrpSpPr>
              <a:grpSpLocks noChangeAspect="1"/>
            </p:cNvGrpSpPr>
            <p:nvPr/>
          </p:nvGrpSpPr>
          <p:grpSpPr>
            <a:xfrm>
              <a:off x="7042804" y="3614146"/>
              <a:ext cx="376206" cy="358094"/>
              <a:chOff x="6719888" y="887413"/>
              <a:chExt cx="492125" cy="468312"/>
            </a:xfrm>
            <a:solidFill>
              <a:schemeClr val="bg1"/>
            </a:solidFill>
          </p:grpSpPr>
          <p:sp>
            <p:nvSpPr>
              <p:cNvPr id="13" name="Freeform 12"/>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Freeform 13"/>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Freeform 14"/>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Freeform 15"/>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16"/>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Freeform 17"/>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19" name="Group 18"/>
          <p:cNvGrpSpPr/>
          <p:nvPr/>
        </p:nvGrpSpPr>
        <p:grpSpPr>
          <a:xfrm>
            <a:off x="7675397" y="3876306"/>
            <a:ext cx="612090" cy="612090"/>
            <a:chOff x="4810461" y="4613899"/>
            <a:chExt cx="598002" cy="598002"/>
          </a:xfrm>
        </p:grpSpPr>
        <p:sp>
          <p:nvSpPr>
            <p:cNvPr id="20" name="Oval 19"/>
            <p:cNvSpPr/>
            <p:nvPr/>
          </p:nvSpPr>
          <p:spPr>
            <a:xfrm>
              <a:off x="4810461" y="4613899"/>
              <a:ext cx="598002" cy="598002"/>
            </a:xfrm>
            <a:prstGeom prst="ellipse">
              <a:avLst/>
            </a:prstGeom>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Freeform 20"/>
            <p:cNvSpPr>
              <a:spLocks noEditPoints="1"/>
            </p:cNvSpPr>
            <p:nvPr/>
          </p:nvSpPr>
          <p:spPr bwMode="auto">
            <a:xfrm>
              <a:off x="4923989" y="4748647"/>
              <a:ext cx="370946" cy="328506"/>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endParaRPr lang="en-US"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2" name="Group 21"/>
          <p:cNvGrpSpPr/>
          <p:nvPr/>
        </p:nvGrpSpPr>
        <p:grpSpPr>
          <a:xfrm>
            <a:off x="7021695" y="5165885"/>
            <a:ext cx="612090" cy="612090"/>
            <a:chOff x="5776602" y="4174817"/>
            <a:chExt cx="598002" cy="598002"/>
          </a:xfrm>
        </p:grpSpPr>
        <p:sp>
          <p:nvSpPr>
            <p:cNvPr id="23" name="Oval 22"/>
            <p:cNvSpPr/>
            <p:nvPr/>
          </p:nvSpPr>
          <p:spPr>
            <a:xfrm>
              <a:off x="5776602" y="4174817"/>
              <a:ext cx="598002" cy="598002"/>
            </a:xfrm>
            <a:prstGeom prst="ellipse">
              <a:avLst/>
            </a:prstGeom>
            <a:solidFill>
              <a:schemeClr val="accent2"/>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24" name="Group 23"/>
            <p:cNvGrpSpPr>
              <a:grpSpLocks noChangeAspect="1"/>
            </p:cNvGrpSpPr>
            <p:nvPr/>
          </p:nvGrpSpPr>
          <p:grpSpPr>
            <a:xfrm rot="2700000">
              <a:off x="5950340" y="4255586"/>
              <a:ext cx="250526" cy="436464"/>
              <a:chOff x="4732338" y="4783138"/>
              <a:chExt cx="703263" cy="1225550"/>
            </a:xfrm>
            <a:solidFill>
              <a:schemeClr val="bg1"/>
            </a:solidFill>
          </p:grpSpPr>
          <p:sp>
            <p:nvSpPr>
              <p:cNvPr id="25" name="Freeform 24"/>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Freeform 25"/>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Freeform 26"/>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p:spPr>
            <p:txBody>
              <a:bodyPr vert="horz" wrap="square" lIns="45720" tIns="22860" rIns="45720" bIns="22860"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8" name="Group 27"/>
          <p:cNvGrpSpPr/>
          <p:nvPr/>
        </p:nvGrpSpPr>
        <p:grpSpPr>
          <a:xfrm>
            <a:off x="4458523" y="5127983"/>
            <a:ext cx="612090" cy="612090"/>
            <a:chOff x="5885127" y="2966229"/>
            <a:chExt cx="598002" cy="598002"/>
          </a:xfrm>
        </p:grpSpPr>
        <p:sp>
          <p:nvSpPr>
            <p:cNvPr id="29" name="Oval 28"/>
            <p:cNvSpPr/>
            <p:nvPr/>
          </p:nvSpPr>
          <p:spPr>
            <a:xfrm>
              <a:off x="5885127" y="2966229"/>
              <a:ext cx="598002" cy="598002"/>
            </a:xfrm>
            <a:prstGeom prst="ellipse">
              <a:avLst/>
            </a:prstGeom>
            <a:solidFill>
              <a:schemeClr val="accent4"/>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Freeform 29"/>
            <p:cNvSpPr>
              <a:spLocks noChangeAspect="1" noEditPoints="1"/>
            </p:cNvSpPr>
            <p:nvPr/>
          </p:nvSpPr>
          <p:spPr bwMode="auto">
            <a:xfrm rot="2700000">
              <a:off x="6071494" y="3057850"/>
              <a:ext cx="225268" cy="41476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endParaRPr lang="id-ID" sz="840" dirty="0">
                <a:solidFill>
                  <a:schemeClr val="tx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31" name="Group 30"/>
          <p:cNvGrpSpPr/>
          <p:nvPr/>
        </p:nvGrpSpPr>
        <p:grpSpPr>
          <a:xfrm>
            <a:off x="4532953" y="2619438"/>
            <a:ext cx="612090" cy="612090"/>
            <a:chOff x="6642627" y="1361452"/>
            <a:chExt cx="612090" cy="612090"/>
          </a:xfrm>
        </p:grpSpPr>
        <p:sp>
          <p:nvSpPr>
            <p:cNvPr id="32" name="Oval 31"/>
            <p:cNvSpPr/>
            <p:nvPr/>
          </p:nvSpPr>
          <p:spPr>
            <a:xfrm>
              <a:off x="6642627" y="1361452"/>
              <a:ext cx="612090" cy="612090"/>
            </a:xfrm>
            <a:prstGeom prst="ellipse">
              <a:avLst/>
            </a:prstGeom>
            <a:solidFill>
              <a:schemeClr val="accent6"/>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3" name="Group 32"/>
            <p:cNvGrpSpPr>
              <a:grpSpLocks noChangeAspect="1"/>
            </p:cNvGrpSpPr>
            <p:nvPr/>
          </p:nvGrpSpPr>
          <p:grpSpPr>
            <a:xfrm>
              <a:off x="6841103" y="1507413"/>
              <a:ext cx="215138" cy="343349"/>
              <a:chOff x="6513513" y="557213"/>
              <a:chExt cx="471488" cy="752475"/>
            </a:xfrm>
            <a:solidFill>
              <a:schemeClr val="bg1"/>
            </a:solidFill>
          </p:grpSpPr>
          <p:sp>
            <p:nvSpPr>
              <p:cNvPr id="34" name="Freeform 33"/>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Freeform 34"/>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84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36" name="Group 35"/>
          <p:cNvGrpSpPr/>
          <p:nvPr/>
        </p:nvGrpSpPr>
        <p:grpSpPr>
          <a:xfrm>
            <a:off x="3846433" y="3876306"/>
            <a:ext cx="612090" cy="612090"/>
            <a:chOff x="5571064" y="1361452"/>
            <a:chExt cx="612090" cy="612090"/>
          </a:xfrm>
        </p:grpSpPr>
        <p:sp>
          <p:nvSpPr>
            <p:cNvPr id="37" name="Oval 36"/>
            <p:cNvSpPr/>
            <p:nvPr/>
          </p:nvSpPr>
          <p:spPr>
            <a:xfrm>
              <a:off x="5571064" y="1361452"/>
              <a:ext cx="612090" cy="612090"/>
            </a:xfrm>
            <a:prstGeom prst="ellipse">
              <a:avLst/>
            </a:prstGeom>
            <a:solidFill>
              <a:schemeClr val="accent5"/>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8" name="Group 37"/>
            <p:cNvGrpSpPr/>
            <p:nvPr/>
          </p:nvGrpSpPr>
          <p:grpSpPr>
            <a:xfrm>
              <a:off x="5696996" y="1511187"/>
              <a:ext cx="360226" cy="312620"/>
              <a:chOff x="8783638" y="1235076"/>
              <a:chExt cx="360363" cy="312738"/>
            </a:xfrm>
            <a:solidFill>
              <a:schemeClr val="bg1"/>
            </a:solidFill>
          </p:grpSpPr>
          <p:sp>
            <p:nvSpPr>
              <p:cNvPr id="39"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41" name="Inhaltsplatzhalter 4"/>
          <p:cNvSpPr txBox="1"/>
          <p:nvPr/>
        </p:nvSpPr>
        <p:spPr>
          <a:xfrm>
            <a:off x="8171285" y="4891432"/>
            <a:ext cx="2671884"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2" name="Inhaltsplatzhalter 4"/>
          <p:cNvSpPr txBox="1"/>
          <p:nvPr/>
        </p:nvSpPr>
        <p:spPr>
          <a:xfrm flipH="1">
            <a:off x="8840942" y="3810204"/>
            <a:ext cx="2671884"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Inhaltsplatzhalter 4"/>
          <p:cNvSpPr txBox="1"/>
          <p:nvPr/>
        </p:nvSpPr>
        <p:spPr>
          <a:xfrm>
            <a:off x="1226052" y="4915788"/>
            <a:ext cx="2671884"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Inhaltsplatzhalter 4"/>
          <p:cNvSpPr txBox="1"/>
          <p:nvPr/>
        </p:nvSpPr>
        <p:spPr>
          <a:xfrm flipH="1">
            <a:off x="8171285" y="2702322"/>
            <a:ext cx="2671884"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5" name="Inhaltsplatzhalter 4"/>
          <p:cNvSpPr txBox="1"/>
          <p:nvPr/>
        </p:nvSpPr>
        <p:spPr>
          <a:xfrm>
            <a:off x="629559" y="3738346"/>
            <a:ext cx="2671884"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Inhaltsplatzhalter 4"/>
          <p:cNvSpPr txBox="1"/>
          <p:nvPr/>
        </p:nvSpPr>
        <p:spPr>
          <a:xfrm>
            <a:off x="1226052" y="2697851"/>
            <a:ext cx="2671884"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7" name="TextBox 46"/>
          <p:cNvSpPr txBox="1"/>
          <p:nvPr/>
        </p:nvSpPr>
        <p:spPr>
          <a:xfrm>
            <a:off x="4807544" y="722983"/>
            <a:ext cx="2521844" cy="954107"/>
          </a:xfrm>
          <a:prstGeom prst="rect">
            <a:avLst/>
          </a:prstGeom>
          <a:noFill/>
        </p:spPr>
        <p:txBody>
          <a:bodyPr wrap="non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EMPHASIS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a:p>
            <a:pPr algn="ct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48" name="Group 47"/>
          <p:cNvGrpSpPr/>
          <p:nvPr/>
        </p:nvGrpSpPr>
        <p:grpSpPr>
          <a:xfrm flipH="1">
            <a:off x="5636986" y="1691478"/>
            <a:ext cx="862961" cy="50044"/>
            <a:chOff x="5012716" y="1129776"/>
            <a:chExt cx="3148718" cy="103072"/>
          </a:xfrm>
        </p:grpSpPr>
        <p:sp>
          <p:nvSpPr>
            <p:cNvPr id="49" name="Rounded Rectangle 4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0" name="Rounded Rectangle 4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1" name="Rounded Rectangle 5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文本框 2"/>
          <p:cNvSpPr txBox="1"/>
          <p:nvPr/>
        </p:nvSpPr>
        <p:spPr>
          <a:xfrm>
            <a:off x="2257597" y="1133277"/>
            <a:ext cx="7498080" cy="1014730"/>
          </a:xfrm>
          <a:prstGeom prst="rect">
            <a:avLst/>
          </a:prstGeom>
          <a:noFill/>
        </p:spPr>
        <p:txBody>
          <a:bodyPr wrap="none" rtlCol="0" anchor="t">
            <a:spAutoFit/>
          </a:bodyPr>
          <a:lstStyle/>
          <a:p>
            <a:pPr indent="304800"/>
            <a:r>
              <a:rPr lang="zh-CN" altLang="en-US" sz="4800" b="1" dirty="0" smtClean="0">
                <a:sym typeface="+mn-ea"/>
              </a:rPr>
              <a:t>教学评一致性的</a:t>
            </a:r>
            <a:r>
              <a:rPr lang="zh-CN" altLang="en-US" sz="6000" b="1" dirty="0" smtClean="0">
                <a:ln w="22225">
                  <a:solidFill>
                    <a:schemeClr val="accent2"/>
                  </a:solidFill>
                  <a:prstDash val="solid"/>
                </a:ln>
                <a:solidFill>
                  <a:schemeClr val="accent2">
                    <a:lumMod val="40000"/>
                    <a:lumOff val="60000"/>
                  </a:schemeClr>
                </a:solidFill>
                <a:sym typeface="+mn-ea"/>
              </a:rPr>
              <a:t>逆向</a:t>
            </a:r>
            <a:r>
              <a:rPr lang="zh-CN" altLang="en-US" sz="4800" b="1" dirty="0" smtClean="0">
                <a:sym typeface="+mn-ea"/>
              </a:rPr>
              <a:t>设计</a:t>
            </a:r>
            <a:endParaRPr lang="zh-CN" altLang="en-US" sz="4800" b="1" dirty="0" smtClean="0">
              <a:sym typeface="+mn-ea"/>
            </a:endParaRPr>
          </a:p>
        </p:txBody>
      </p:sp>
      <p:sp>
        <p:nvSpPr>
          <p:cNvPr id="3" name="文本框 2"/>
          <p:cNvSpPr txBox="1"/>
          <p:nvPr/>
        </p:nvSpPr>
        <p:spPr>
          <a:xfrm>
            <a:off x="290367" y="2302312"/>
            <a:ext cx="9757410" cy="583565"/>
          </a:xfrm>
          <a:prstGeom prst="rect">
            <a:avLst/>
          </a:prstGeom>
          <a:noFill/>
        </p:spPr>
        <p:txBody>
          <a:bodyPr wrap="none" rtlCol="0" anchor="t">
            <a:spAutoFit/>
          </a:bodyPr>
          <a:p>
            <a:pPr indent="304800"/>
            <a:r>
              <a:rPr lang="zh-CN" altLang="en-US" sz="3200" b="1" dirty="0" smtClean="0">
                <a:sym typeface="+mn-ea"/>
              </a:rPr>
              <a:t>传统课堂教学设计：</a:t>
            </a:r>
            <a:r>
              <a:rPr lang="zh-CN" sz="3200">
                <a:latin typeface="Calibri" panose="020F0502020204030204" charset="0"/>
                <a:ea typeface="宋体" panose="02010600030101010101" pitchFamily="2" charset="-122"/>
                <a:sym typeface="+mn-ea"/>
              </a:rPr>
              <a:t>学习目标—教学活动—评价任务</a:t>
            </a:r>
            <a:endParaRPr lang="zh-CN" altLang="en-US" sz="3200" b="1" dirty="0" smtClean="0">
              <a:sym typeface="+mn-ea"/>
            </a:endParaRPr>
          </a:p>
        </p:txBody>
      </p:sp>
      <p:sp>
        <p:nvSpPr>
          <p:cNvPr id="100" name="文本框 99"/>
          <p:cNvSpPr txBox="1"/>
          <p:nvPr/>
        </p:nvSpPr>
        <p:spPr>
          <a:xfrm>
            <a:off x="4601845" y="2886075"/>
            <a:ext cx="1778635" cy="398780"/>
          </a:xfrm>
          <a:prstGeom prst="rect">
            <a:avLst/>
          </a:prstGeom>
          <a:noFill/>
          <a:ln w="9525">
            <a:noFill/>
          </a:ln>
        </p:spPr>
        <p:txBody>
          <a:bodyPr wrap="square">
            <a:spAutoFit/>
          </a:bodyPr>
          <a:p>
            <a:pPr indent="0"/>
            <a:r>
              <a:rPr lang="zh-CN" sz="2000" b="0">
                <a:latin typeface="Calibri" panose="020F0502020204030204" charset="0"/>
                <a:ea typeface="宋体" panose="02010600030101010101" pitchFamily="2" charset="-122"/>
              </a:rPr>
              <a:t>（是什么）</a:t>
            </a:r>
            <a:endParaRPr lang="zh-CN" altLang="en-US" sz="2000" b="0">
              <a:latin typeface="Calibri" panose="020F0502020204030204" charset="0"/>
              <a:ea typeface="宋体" panose="02010600030101010101" pitchFamily="2" charset="-122"/>
            </a:endParaRPr>
          </a:p>
        </p:txBody>
      </p:sp>
      <p:sp>
        <p:nvSpPr>
          <p:cNvPr id="20" name="矩形 19"/>
          <p:cNvSpPr/>
          <p:nvPr/>
        </p:nvSpPr>
        <p:spPr>
          <a:xfrm>
            <a:off x="5541645" y="3535680"/>
            <a:ext cx="1637030" cy="497205"/>
          </a:xfrm>
          <a:prstGeom prst="rect">
            <a:avLst/>
          </a:prstGeom>
          <a:solidFill>
            <a:srgbClr val="F14B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146165" y="2866390"/>
            <a:ext cx="2159635" cy="398780"/>
          </a:xfrm>
          <a:prstGeom prst="rect">
            <a:avLst/>
          </a:prstGeom>
          <a:noFill/>
          <a:ln w="9525">
            <a:noFill/>
          </a:ln>
        </p:spPr>
        <p:txBody>
          <a:bodyPr wrap="square">
            <a:spAutoFit/>
          </a:bodyPr>
          <a:p>
            <a:pPr indent="0"/>
            <a:r>
              <a:rPr lang="zh-CN" sz="2000" b="0">
                <a:latin typeface="Calibri" panose="020F0502020204030204" charset="0"/>
                <a:ea typeface="宋体" panose="02010600030101010101" pitchFamily="2" charset="-122"/>
              </a:rPr>
              <a:t>（如何达成目标）</a:t>
            </a:r>
            <a:endParaRPr lang="zh-CN" altLang="en-US" sz="2000" b="0">
              <a:latin typeface="Calibri" panose="020F0502020204030204" charset="0"/>
              <a:ea typeface="宋体" panose="02010600030101010101" pitchFamily="2" charset="-122"/>
            </a:endParaRPr>
          </a:p>
        </p:txBody>
      </p:sp>
      <p:sp>
        <p:nvSpPr>
          <p:cNvPr id="5" name="文本框 4"/>
          <p:cNvSpPr txBox="1"/>
          <p:nvPr/>
        </p:nvSpPr>
        <p:spPr>
          <a:xfrm>
            <a:off x="8328025" y="2851785"/>
            <a:ext cx="1588135" cy="398780"/>
          </a:xfrm>
          <a:prstGeom prst="rect">
            <a:avLst/>
          </a:prstGeom>
          <a:noFill/>
          <a:ln w="9525">
            <a:noFill/>
          </a:ln>
        </p:spPr>
        <p:txBody>
          <a:bodyPr wrap="square">
            <a:spAutoFit/>
          </a:bodyPr>
          <a:p>
            <a:pPr indent="0"/>
            <a:r>
              <a:rPr lang="zh-CN" sz="2000" b="0">
                <a:latin typeface="Calibri" panose="020F0502020204030204" charset="0"/>
                <a:ea typeface="宋体" panose="02010600030101010101" pitchFamily="2" charset="-122"/>
              </a:rPr>
              <a:t>（是否会了）</a:t>
            </a:r>
            <a:endParaRPr lang="zh-CN" altLang="en-US" sz="2000" b="0">
              <a:latin typeface="Calibri" panose="020F0502020204030204" charset="0"/>
              <a:ea typeface="宋体" panose="02010600030101010101" pitchFamily="2" charset="-122"/>
            </a:endParaRPr>
          </a:p>
        </p:txBody>
      </p:sp>
      <p:sp>
        <p:nvSpPr>
          <p:cNvPr id="11" name="文本框 2"/>
          <p:cNvSpPr txBox="1"/>
          <p:nvPr/>
        </p:nvSpPr>
        <p:spPr>
          <a:xfrm>
            <a:off x="340532" y="3591362"/>
            <a:ext cx="5364480" cy="583565"/>
          </a:xfrm>
          <a:prstGeom prst="rect">
            <a:avLst/>
          </a:prstGeom>
          <a:noFill/>
        </p:spPr>
        <p:txBody>
          <a:bodyPr wrap="none" rtlCol="0" anchor="t">
            <a:spAutoFit/>
          </a:bodyPr>
          <a:p>
            <a:pPr indent="304800" algn="l"/>
            <a:r>
              <a:rPr lang="zh-CN" altLang="en-US" sz="3200" b="1" dirty="0" smtClean="0">
                <a:sym typeface="+mn-ea"/>
              </a:rPr>
              <a:t>教学评一致性的</a:t>
            </a:r>
            <a:r>
              <a:rPr lang="zh-CN" altLang="en-US" sz="3200" b="1" dirty="0" smtClean="0">
                <a:ln w="22225">
                  <a:solidFill>
                    <a:schemeClr val="accent2"/>
                  </a:solidFill>
                  <a:prstDash val="solid"/>
                </a:ln>
                <a:solidFill>
                  <a:schemeClr val="accent2">
                    <a:lumMod val="40000"/>
                    <a:lumOff val="60000"/>
                  </a:schemeClr>
                </a:solidFill>
                <a:sym typeface="+mn-ea"/>
              </a:rPr>
              <a:t>逆向</a:t>
            </a:r>
            <a:r>
              <a:rPr lang="zh-CN" altLang="en-US" sz="3200" b="1" dirty="0" smtClean="0">
                <a:sym typeface="+mn-ea"/>
              </a:rPr>
              <a:t>设计：</a:t>
            </a:r>
            <a:endParaRPr lang="zh-CN" altLang="en-US" sz="3200" b="1" dirty="0" smtClean="0">
              <a:sym typeface="+mn-ea"/>
            </a:endParaRPr>
          </a:p>
        </p:txBody>
      </p:sp>
      <p:sp>
        <p:nvSpPr>
          <p:cNvPr id="12" name="文本框 11"/>
          <p:cNvSpPr txBox="1"/>
          <p:nvPr/>
        </p:nvSpPr>
        <p:spPr>
          <a:xfrm>
            <a:off x="5652770" y="4554220"/>
            <a:ext cx="1458595" cy="583565"/>
          </a:xfrm>
          <a:prstGeom prst="rect">
            <a:avLst/>
          </a:prstGeom>
          <a:noFill/>
          <a:ln w="9525">
            <a:noFill/>
          </a:ln>
        </p:spPr>
        <p:txBody>
          <a:bodyPr wrap="square">
            <a:spAutoFit/>
          </a:bodyPr>
          <a:p>
            <a:pPr indent="0"/>
            <a:r>
              <a:rPr lang="zh-CN" sz="1600" b="0">
                <a:latin typeface="Calibri" panose="020F0502020204030204" charset="0"/>
                <a:ea typeface="宋体" panose="02010600030101010101" pitchFamily="2" charset="-122"/>
              </a:rPr>
              <a:t>（</a:t>
            </a:r>
            <a:r>
              <a:rPr lang="zh-CN" sz="1600">
                <a:latin typeface="Calibri" panose="020F0502020204030204" charset="0"/>
                <a:ea typeface="宋体" panose="02010600030101010101" pitchFamily="2" charset="-122"/>
                <a:sym typeface="+mn-ea"/>
              </a:rPr>
              <a:t>确定预期的学习目标</a:t>
            </a:r>
            <a:r>
              <a:rPr lang="zh-CN" sz="1600" b="0">
                <a:latin typeface="Calibri" panose="020F0502020204030204" charset="0"/>
                <a:ea typeface="宋体" panose="02010600030101010101" pitchFamily="2" charset="-122"/>
              </a:rPr>
              <a:t>）</a:t>
            </a:r>
            <a:endParaRPr lang="zh-CN" altLang="en-US" sz="1600" b="0">
              <a:latin typeface="Calibri" panose="020F0502020204030204" charset="0"/>
              <a:ea typeface="宋体" panose="02010600030101010101" pitchFamily="2" charset="-122"/>
            </a:endParaRPr>
          </a:p>
        </p:txBody>
      </p:sp>
      <p:sp>
        <p:nvSpPr>
          <p:cNvPr id="14" name="文本框 13"/>
          <p:cNvSpPr txBox="1"/>
          <p:nvPr/>
        </p:nvSpPr>
        <p:spPr>
          <a:xfrm>
            <a:off x="7540625" y="4408805"/>
            <a:ext cx="1706880" cy="1076325"/>
          </a:xfrm>
          <a:prstGeom prst="rect">
            <a:avLst/>
          </a:prstGeom>
          <a:noFill/>
          <a:ln w="9525">
            <a:noFill/>
          </a:ln>
        </p:spPr>
        <p:txBody>
          <a:bodyPr wrap="square">
            <a:spAutoFit/>
          </a:bodyPr>
          <a:p>
            <a:pPr indent="0"/>
            <a:r>
              <a:rPr lang="zh-CN" sz="1600" b="0">
                <a:latin typeface="Calibri" panose="020F0502020204030204" charset="0"/>
                <a:ea typeface="宋体" panose="02010600030101010101" pitchFamily="2" charset="-122"/>
              </a:rPr>
              <a:t>（</a:t>
            </a:r>
            <a:r>
              <a:rPr lang="zh-CN" sz="1600">
                <a:latin typeface="Calibri" panose="020F0502020204030204" charset="0"/>
                <a:ea typeface="宋体" panose="02010600030101010101" pitchFamily="2" charset="-122"/>
                <a:sym typeface="+mn-ea"/>
              </a:rPr>
              <a:t>制定如何证明学生实现了学习目标的手段与措施</a:t>
            </a:r>
            <a:r>
              <a:rPr lang="zh-CN" sz="1600" b="0">
                <a:latin typeface="Calibri" panose="020F0502020204030204" charset="0"/>
                <a:ea typeface="宋体" panose="02010600030101010101" pitchFamily="2" charset="-122"/>
              </a:rPr>
              <a:t>）</a:t>
            </a:r>
            <a:endParaRPr lang="zh-CN" altLang="en-US" sz="1600" b="0">
              <a:latin typeface="Calibri" panose="020F0502020204030204" charset="0"/>
              <a:ea typeface="宋体" panose="02010600030101010101" pitchFamily="2" charset="-122"/>
            </a:endParaRPr>
          </a:p>
        </p:txBody>
      </p:sp>
      <p:sp>
        <p:nvSpPr>
          <p:cNvPr id="15" name="文本框 14"/>
          <p:cNvSpPr txBox="1"/>
          <p:nvPr/>
        </p:nvSpPr>
        <p:spPr>
          <a:xfrm>
            <a:off x="9648825" y="4481830"/>
            <a:ext cx="1904365" cy="829945"/>
          </a:xfrm>
          <a:prstGeom prst="rect">
            <a:avLst/>
          </a:prstGeom>
          <a:noFill/>
          <a:ln w="9525">
            <a:noFill/>
          </a:ln>
        </p:spPr>
        <p:txBody>
          <a:bodyPr wrap="square">
            <a:spAutoFit/>
          </a:bodyPr>
          <a:p>
            <a:pPr indent="0"/>
            <a:r>
              <a:rPr lang="zh-CN" sz="1600" b="0">
                <a:latin typeface="Calibri" panose="020F0502020204030204" charset="0"/>
                <a:ea typeface="宋体" panose="02010600030101010101" pitchFamily="2" charset="-122"/>
              </a:rPr>
              <a:t>（</a:t>
            </a:r>
            <a:r>
              <a:rPr lang="zh-CN" sz="1600">
                <a:latin typeface="Calibri" panose="020F0502020204030204" charset="0"/>
                <a:ea typeface="宋体" panose="02010600030101010101" pitchFamily="2" charset="-122"/>
                <a:sym typeface="+mn-ea"/>
              </a:rPr>
              <a:t>安排并指导各种学习活动以达成学习目标</a:t>
            </a:r>
            <a:r>
              <a:rPr lang="zh-CN" sz="1600" b="0">
                <a:latin typeface="Calibri" panose="020F0502020204030204" charset="0"/>
                <a:ea typeface="宋体" panose="02010600030101010101" pitchFamily="2" charset="-122"/>
              </a:rPr>
              <a:t>）</a:t>
            </a:r>
            <a:endParaRPr lang="zh-CN" altLang="en-US" sz="1600" b="0">
              <a:latin typeface="Calibri" panose="020F0502020204030204" charset="0"/>
              <a:ea typeface="宋体" panose="02010600030101010101" pitchFamily="2" charset="-122"/>
            </a:endParaRPr>
          </a:p>
        </p:txBody>
      </p:sp>
      <p:sp>
        <p:nvSpPr>
          <p:cNvPr id="16" name="文本框 15"/>
          <p:cNvSpPr txBox="1"/>
          <p:nvPr/>
        </p:nvSpPr>
        <p:spPr>
          <a:xfrm>
            <a:off x="1287145" y="4113530"/>
            <a:ext cx="2150110" cy="368300"/>
          </a:xfrm>
          <a:prstGeom prst="rect">
            <a:avLst/>
          </a:prstGeom>
          <a:noFill/>
        </p:spPr>
        <p:txBody>
          <a:bodyPr wrap="none" rtlCol="0" anchor="t">
            <a:spAutoFit/>
          </a:bodyPr>
          <a:p>
            <a:r>
              <a:rPr lang="en-US" altLang="zh-CN">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威金斯和麦克泰格</a:t>
            </a:r>
            <a:r>
              <a:rPr lang="en-US" altLang="zh-CN">
                <a:solidFill>
                  <a:srgbClr val="FF0000"/>
                </a:solidFill>
                <a:latin typeface="Calibri" panose="020F0502020204030204" charset="0"/>
                <a:ea typeface="宋体" panose="02010600030101010101" pitchFamily="2" charset="-122"/>
                <a:sym typeface="+mn-ea"/>
              </a:rPr>
              <a:t>)</a:t>
            </a:r>
            <a:endParaRPr lang="en-US" altLang="zh-CN">
              <a:solidFill>
                <a:srgbClr val="FF0000"/>
              </a:solidFill>
              <a:latin typeface="Calibri" panose="020F0502020204030204" charset="0"/>
              <a:ea typeface="宋体" panose="02010600030101010101" pitchFamily="2" charset="-122"/>
              <a:sym typeface="+mn-ea"/>
            </a:endParaRPr>
          </a:p>
        </p:txBody>
      </p:sp>
      <p:cxnSp>
        <p:nvCxnSpPr>
          <p:cNvPr id="18" name="直接箭头连接符 17"/>
          <p:cNvCxnSpPr/>
          <p:nvPr/>
        </p:nvCxnSpPr>
        <p:spPr>
          <a:xfrm flipV="1">
            <a:off x="6357620" y="3992880"/>
            <a:ext cx="0" cy="5429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V="1">
            <a:off x="8333740" y="4004310"/>
            <a:ext cx="0" cy="5429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0368280" y="4026535"/>
            <a:ext cx="0" cy="5429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913880" y="4880610"/>
            <a:ext cx="626745" cy="0"/>
          </a:xfrm>
          <a:prstGeom prst="straightConnector1">
            <a:avLst/>
          </a:prstGeom>
          <a:ln w="57150">
            <a:gradFill>
              <a:gsLst>
                <a:gs pos="0">
                  <a:srgbClr val="14CD68"/>
                </a:gs>
                <a:gs pos="100000">
                  <a:srgbClr val="035C7D"/>
                </a:gs>
              </a:gsLst>
            </a:gra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9128760" y="4880610"/>
            <a:ext cx="626745" cy="0"/>
          </a:xfrm>
          <a:prstGeom prst="straightConnector1">
            <a:avLst/>
          </a:prstGeom>
          <a:ln w="57150">
            <a:gradFill>
              <a:gsLst>
                <a:gs pos="0">
                  <a:srgbClr val="14CD68"/>
                </a:gs>
                <a:gs pos="100000">
                  <a:srgbClr val="035C7D"/>
                </a:gs>
              </a:gsLst>
            </a:gra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452995" y="3627120"/>
            <a:ext cx="1637030" cy="497205"/>
          </a:xfrm>
          <a:prstGeom prst="rect">
            <a:avLst/>
          </a:prstGeom>
          <a:solidFill>
            <a:srgbClr val="F14B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9504045" y="3592195"/>
            <a:ext cx="1637030" cy="497205"/>
          </a:xfrm>
          <a:prstGeom prst="rect">
            <a:avLst/>
          </a:prstGeom>
          <a:solidFill>
            <a:srgbClr val="F14B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2"/>
          <p:cNvSpPr txBox="1"/>
          <p:nvPr/>
        </p:nvSpPr>
        <p:spPr>
          <a:xfrm>
            <a:off x="5090967" y="3535482"/>
            <a:ext cx="6099810" cy="583565"/>
          </a:xfrm>
          <a:prstGeom prst="rect">
            <a:avLst/>
          </a:prstGeom>
          <a:noFill/>
        </p:spPr>
        <p:txBody>
          <a:bodyPr wrap="none" rtlCol="0" anchor="t">
            <a:spAutoFit/>
          </a:bodyPr>
          <a:p>
            <a:pPr indent="304800" algn="l"/>
            <a:r>
              <a:rPr lang="zh-CN" sz="3200">
                <a:latin typeface="Calibri" panose="020F0502020204030204" charset="0"/>
                <a:ea typeface="宋体" panose="02010600030101010101" pitchFamily="2" charset="-122"/>
                <a:sym typeface="+mn-ea"/>
              </a:rPr>
              <a:t>学习目标—评价任务—教学活动</a:t>
            </a:r>
            <a:endParaRPr lang="zh-CN" altLang="en-US" sz="3200" b="1"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1" nodeType="clickEffect">
                                  <p:stCondLst>
                                    <p:cond delay="0"/>
                                  </p:stCondLst>
                                  <p:childTnLst>
                                    <p:set>
                                      <p:cBhvr>
                                        <p:cTn id="38" dur="3000" fill="hold">
                                          <p:stCondLst>
                                            <p:cond delay="0"/>
                                          </p:stCondLst>
                                        </p:cTn>
                                        <p:tgtEl>
                                          <p:spTgt spid="10"/>
                                        </p:tgtEl>
                                        <p:attrNameLst>
                                          <p:attrName>style.visibility</p:attrName>
                                        </p:attrNameLst>
                                      </p:cBhvr>
                                      <p:to>
                                        <p:strVal val="visible"/>
                                      </p:to>
                                    </p:set>
                                    <p:animEffect transition="in" filter="wipe(left)">
                                      <p:cBhvr>
                                        <p:cTn id="39" dur="3000"/>
                                        <p:tgtEl>
                                          <p:spTgt spid="10"/>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par>
                                <p:cTn id="43" presetID="3" presetClass="entr" presetSubtype="1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par>
                                <p:cTn id="46" presetID="3"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bldLvl="0" animBg="1"/>
      <p:bldP spid="20" grpId="1" animBg="1"/>
      <p:bldP spid="16" grpId="0"/>
      <p:bldP spid="12" grpId="0"/>
      <p:bldP spid="14" grpId="0"/>
      <p:bldP spid="15" grpId="0"/>
      <p:bldP spid="10" grpId="1"/>
      <p:bldP spid="23" grpId="0" bldLvl="0" animBg="1"/>
      <p:bldP spid="23" grpId="1" animBg="1"/>
      <p:bldP spid="24" grpId="0" bldLvl="0" animBg="1"/>
      <p:bldP spid="2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6" name="Group"/>
          <p:cNvGrpSpPr/>
          <p:nvPr/>
        </p:nvGrpSpPr>
        <p:grpSpPr>
          <a:xfrm>
            <a:off x="5848129" y="1177239"/>
            <a:ext cx="6113009" cy="3996419"/>
            <a:chOff x="-2" y="-2"/>
            <a:chExt cx="12226016" cy="7992836"/>
          </a:xfrm>
        </p:grpSpPr>
        <p:sp>
          <p:nvSpPr>
            <p:cNvPr id="16025" name="Shape"/>
            <p:cNvSpPr/>
            <p:nvPr/>
          </p:nvSpPr>
          <p:spPr>
            <a:xfrm>
              <a:off x="920982" y="-2"/>
              <a:ext cx="1523725" cy="1130802"/>
            </a:xfrm>
            <a:custGeom>
              <a:avLst/>
              <a:gdLst/>
              <a:ahLst/>
              <a:cxnLst>
                <a:cxn ang="0">
                  <a:pos x="wd2" y="hd2"/>
                </a:cxn>
                <a:cxn ang="5400000">
                  <a:pos x="wd2" y="hd2"/>
                </a:cxn>
                <a:cxn ang="10800000">
                  <a:pos x="wd2" y="hd2"/>
                </a:cxn>
                <a:cxn ang="16200000">
                  <a:pos x="wd2" y="hd2"/>
                </a:cxn>
              </a:cxnLst>
              <a:rect l="0" t="0" r="r" b="b"/>
              <a:pathLst>
                <a:path w="21600" h="21600" extrusionOk="0">
                  <a:moveTo>
                    <a:pt x="21600" y="5343"/>
                  </a:moveTo>
                  <a:cubicBezTo>
                    <a:pt x="21600" y="5343"/>
                    <a:pt x="19583" y="18303"/>
                    <a:pt x="19163" y="18985"/>
                  </a:cubicBezTo>
                  <a:cubicBezTo>
                    <a:pt x="18826" y="19781"/>
                    <a:pt x="19247" y="19554"/>
                    <a:pt x="19247" y="20349"/>
                  </a:cubicBezTo>
                  <a:cubicBezTo>
                    <a:pt x="19247" y="21032"/>
                    <a:pt x="19079" y="21600"/>
                    <a:pt x="19079" y="21600"/>
                  </a:cubicBezTo>
                  <a:cubicBezTo>
                    <a:pt x="13532" y="19667"/>
                    <a:pt x="13532" y="19667"/>
                    <a:pt x="13532" y="19667"/>
                  </a:cubicBezTo>
                  <a:cubicBezTo>
                    <a:pt x="12607" y="19554"/>
                    <a:pt x="12607" y="19554"/>
                    <a:pt x="12607" y="19554"/>
                  </a:cubicBezTo>
                  <a:cubicBezTo>
                    <a:pt x="12271" y="19667"/>
                    <a:pt x="12271" y="19667"/>
                    <a:pt x="12271" y="19667"/>
                  </a:cubicBezTo>
                  <a:cubicBezTo>
                    <a:pt x="11851" y="19554"/>
                    <a:pt x="11851" y="19554"/>
                    <a:pt x="11851" y="19554"/>
                  </a:cubicBezTo>
                  <a:cubicBezTo>
                    <a:pt x="11514" y="19667"/>
                    <a:pt x="11514" y="19667"/>
                    <a:pt x="11514" y="19667"/>
                  </a:cubicBezTo>
                  <a:cubicBezTo>
                    <a:pt x="9077" y="19781"/>
                    <a:pt x="9077" y="19781"/>
                    <a:pt x="9077" y="19781"/>
                  </a:cubicBezTo>
                  <a:cubicBezTo>
                    <a:pt x="8825" y="19554"/>
                    <a:pt x="8825" y="19554"/>
                    <a:pt x="8825" y="19554"/>
                  </a:cubicBezTo>
                  <a:cubicBezTo>
                    <a:pt x="8573" y="19667"/>
                    <a:pt x="8573" y="19667"/>
                    <a:pt x="8573" y="19667"/>
                  </a:cubicBezTo>
                  <a:cubicBezTo>
                    <a:pt x="8321" y="19781"/>
                    <a:pt x="8321" y="19781"/>
                    <a:pt x="8321" y="19781"/>
                  </a:cubicBezTo>
                  <a:cubicBezTo>
                    <a:pt x="8153" y="19781"/>
                    <a:pt x="8153" y="19781"/>
                    <a:pt x="8153" y="19781"/>
                  </a:cubicBezTo>
                  <a:cubicBezTo>
                    <a:pt x="7900" y="19667"/>
                    <a:pt x="7900" y="19667"/>
                    <a:pt x="7900" y="19667"/>
                  </a:cubicBezTo>
                  <a:cubicBezTo>
                    <a:pt x="7900" y="19554"/>
                    <a:pt x="7900" y="19554"/>
                    <a:pt x="7900" y="19554"/>
                  </a:cubicBezTo>
                  <a:cubicBezTo>
                    <a:pt x="7480" y="19554"/>
                    <a:pt x="7480" y="19554"/>
                    <a:pt x="7480" y="19554"/>
                  </a:cubicBezTo>
                  <a:cubicBezTo>
                    <a:pt x="7228" y="19440"/>
                    <a:pt x="7228" y="19440"/>
                    <a:pt x="7228" y="19440"/>
                  </a:cubicBezTo>
                  <a:cubicBezTo>
                    <a:pt x="7144" y="19213"/>
                    <a:pt x="7144" y="19213"/>
                    <a:pt x="7144" y="19213"/>
                  </a:cubicBezTo>
                  <a:cubicBezTo>
                    <a:pt x="7144" y="19099"/>
                    <a:pt x="7144" y="19099"/>
                    <a:pt x="7144" y="19099"/>
                  </a:cubicBezTo>
                  <a:cubicBezTo>
                    <a:pt x="6808" y="18985"/>
                    <a:pt x="6808" y="18985"/>
                    <a:pt x="6808" y="18985"/>
                  </a:cubicBezTo>
                  <a:cubicBezTo>
                    <a:pt x="6135" y="18758"/>
                    <a:pt x="6135" y="18758"/>
                    <a:pt x="6135" y="18758"/>
                  </a:cubicBezTo>
                  <a:cubicBezTo>
                    <a:pt x="5715" y="18531"/>
                    <a:pt x="5715" y="18531"/>
                    <a:pt x="5715" y="18531"/>
                  </a:cubicBezTo>
                  <a:cubicBezTo>
                    <a:pt x="5547" y="18417"/>
                    <a:pt x="5547" y="18417"/>
                    <a:pt x="5547" y="18417"/>
                  </a:cubicBezTo>
                  <a:cubicBezTo>
                    <a:pt x="5043" y="18531"/>
                    <a:pt x="5043" y="18531"/>
                    <a:pt x="5043" y="18531"/>
                  </a:cubicBezTo>
                  <a:cubicBezTo>
                    <a:pt x="4286" y="18758"/>
                    <a:pt x="4286" y="18758"/>
                    <a:pt x="4286" y="18758"/>
                  </a:cubicBezTo>
                  <a:cubicBezTo>
                    <a:pt x="3362" y="18417"/>
                    <a:pt x="3362" y="18417"/>
                    <a:pt x="3362" y="18417"/>
                  </a:cubicBezTo>
                  <a:cubicBezTo>
                    <a:pt x="2774" y="17735"/>
                    <a:pt x="2774" y="17735"/>
                    <a:pt x="2774" y="17735"/>
                  </a:cubicBezTo>
                  <a:cubicBezTo>
                    <a:pt x="2774" y="17735"/>
                    <a:pt x="3026" y="16939"/>
                    <a:pt x="2942" y="15916"/>
                  </a:cubicBezTo>
                  <a:cubicBezTo>
                    <a:pt x="2858" y="14779"/>
                    <a:pt x="2437" y="14552"/>
                    <a:pt x="2437" y="14552"/>
                  </a:cubicBezTo>
                  <a:cubicBezTo>
                    <a:pt x="2017" y="14552"/>
                    <a:pt x="2017" y="14552"/>
                    <a:pt x="2017" y="14552"/>
                  </a:cubicBezTo>
                  <a:cubicBezTo>
                    <a:pt x="1681" y="14324"/>
                    <a:pt x="1681" y="14324"/>
                    <a:pt x="1681" y="14324"/>
                  </a:cubicBezTo>
                  <a:cubicBezTo>
                    <a:pt x="1681" y="14324"/>
                    <a:pt x="1681" y="13642"/>
                    <a:pt x="1261" y="13642"/>
                  </a:cubicBezTo>
                  <a:cubicBezTo>
                    <a:pt x="840" y="13642"/>
                    <a:pt x="840" y="13642"/>
                    <a:pt x="840" y="13642"/>
                  </a:cubicBezTo>
                  <a:cubicBezTo>
                    <a:pt x="336" y="13528"/>
                    <a:pt x="336" y="13528"/>
                    <a:pt x="336" y="13528"/>
                  </a:cubicBezTo>
                  <a:cubicBezTo>
                    <a:pt x="0" y="13187"/>
                    <a:pt x="0" y="13187"/>
                    <a:pt x="0" y="13187"/>
                  </a:cubicBezTo>
                  <a:cubicBezTo>
                    <a:pt x="84" y="12392"/>
                    <a:pt x="84" y="12392"/>
                    <a:pt x="84" y="12392"/>
                  </a:cubicBezTo>
                  <a:cubicBezTo>
                    <a:pt x="252" y="11709"/>
                    <a:pt x="252" y="11709"/>
                    <a:pt x="252" y="11709"/>
                  </a:cubicBezTo>
                  <a:cubicBezTo>
                    <a:pt x="336" y="11596"/>
                    <a:pt x="336" y="11596"/>
                    <a:pt x="336" y="11596"/>
                  </a:cubicBezTo>
                  <a:cubicBezTo>
                    <a:pt x="420" y="11937"/>
                    <a:pt x="420" y="11937"/>
                    <a:pt x="420" y="11937"/>
                  </a:cubicBezTo>
                  <a:cubicBezTo>
                    <a:pt x="504" y="12051"/>
                    <a:pt x="504" y="12051"/>
                    <a:pt x="504" y="12051"/>
                  </a:cubicBezTo>
                  <a:cubicBezTo>
                    <a:pt x="588" y="11937"/>
                    <a:pt x="588" y="11937"/>
                    <a:pt x="588" y="11937"/>
                  </a:cubicBezTo>
                  <a:cubicBezTo>
                    <a:pt x="588" y="11482"/>
                    <a:pt x="588" y="11482"/>
                    <a:pt x="588" y="11482"/>
                  </a:cubicBezTo>
                  <a:cubicBezTo>
                    <a:pt x="925" y="11255"/>
                    <a:pt x="925" y="11255"/>
                    <a:pt x="925" y="11255"/>
                  </a:cubicBezTo>
                  <a:cubicBezTo>
                    <a:pt x="925" y="11141"/>
                    <a:pt x="925" y="11141"/>
                    <a:pt x="925" y="11141"/>
                  </a:cubicBezTo>
                  <a:cubicBezTo>
                    <a:pt x="756" y="10914"/>
                    <a:pt x="756" y="10914"/>
                    <a:pt x="756" y="10914"/>
                  </a:cubicBezTo>
                  <a:cubicBezTo>
                    <a:pt x="672" y="10800"/>
                    <a:pt x="672" y="10800"/>
                    <a:pt x="672" y="10800"/>
                  </a:cubicBezTo>
                  <a:cubicBezTo>
                    <a:pt x="588" y="10004"/>
                    <a:pt x="588" y="10004"/>
                    <a:pt x="588" y="10004"/>
                  </a:cubicBezTo>
                  <a:cubicBezTo>
                    <a:pt x="1177" y="9891"/>
                    <a:pt x="1177" y="9891"/>
                    <a:pt x="1177" y="9891"/>
                  </a:cubicBezTo>
                  <a:cubicBezTo>
                    <a:pt x="1345" y="9663"/>
                    <a:pt x="1345" y="9663"/>
                    <a:pt x="1345" y="9663"/>
                  </a:cubicBezTo>
                  <a:cubicBezTo>
                    <a:pt x="840" y="9095"/>
                    <a:pt x="840" y="9095"/>
                    <a:pt x="840" y="9095"/>
                  </a:cubicBezTo>
                  <a:cubicBezTo>
                    <a:pt x="672" y="8867"/>
                    <a:pt x="672" y="8867"/>
                    <a:pt x="672" y="8867"/>
                  </a:cubicBezTo>
                  <a:cubicBezTo>
                    <a:pt x="504" y="7276"/>
                    <a:pt x="504" y="7276"/>
                    <a:pt x="504" y="7276"/>
                  </a:cubicBezTo>
                  <a:cubicBezTo>
                    <a:pt x="504" y="6821"/>
                    <a:pt x="504" y="6821"/>
                    <a:pt x="504" y="6821"/>
                  </a:cubicBezTo>
                  <a:cubicBezTo>
                    <a:pt x="672" y="6707"/>
                    <a:pt x="672" y="6707"/>
                    <a:pt x="672" y="6707"/>
                  </a:cubicBezTo>
                  <a:cubicBezTo>
                    <a:pt x="672" y="4661"/>
                    <a:pt x="672" y="4661"/>
                    <a:pt x="672" y="4661"/>
                  </a:cubicBezTo>
                  <a:cubicBezTo>
                    <a:pt x="252" y="4206"/>
                    <a:pt x="252" y="4206"/>
                    <a:pt x="252" y="4206"/>
                  </a:cubicBezTo>
                  <a:cubicBezTo>
                    <a:pt x="252" y="2615"/>
                    <a:pt x="252" y="2615"/>
                    <a:pt x="252" y="2615"/>
                  </a:cubicBezTo>
                  <a:cubicBezTo>
                    <a:pt x="672" y="1933"/>
                    <a:pt x="672" y="1933"/>
                    <a:pt x="672" y="1933"/>
                  </a:cubicBezTo>
                  <a:cubicBezTo>
                    <a:pt x="840" y="1137"/>
                    <a:pt x="840" y="1137"/>
                    <a:pt x="840" y="1137"/>
                  </a:cubicBezTo>
                  <a:cubicBezTo>
                    <a:pt x="1765" y="2387"/>
                    <a:pt x="1765" y="2387"/>
                    <a:pt x="1765" y="2387"/>
                  </a:cubicBezTo>
                  <a:cubicBezTo>
                    <a:pt x="2774" y="3411"/>
                    <a:pt x="2774" y="3411"/>
                    <a:pt x="2774" y="3411"/>
                  </a:cubicBezTo>
                  <a:cubicBezTo>
                    <a:pt x="3530" y="3865"/>
                    <a:pt x="3530" y="3865"/>
                    <a:pt x="3530" y="3865"/>
                  </a:cubicBezTo>
                  <a:cubicBezTo>
                    <a:pt x="4118" y="4093"/>
                    <a:pt x="4118" y="4093"/>
                    <a:pt x="4118" y="4093"/>
                  </a:cubicBezTo>
                  <a:cubicBezTo>
                    <a:pt x="4370" y="4093"/>
                    <a:pt x="4370" y="4093"/>
                    <a:pt x="4370" y="4093"/>
                  </a:cubicBezTo>
                  <a:cubicBezTo>
                    <a:pt x="4623" y="4093"/>
                    <a:pt x="4623" y="4093"/>
                    <a:pt x="4623" y="4093"/>
                  </a:cubicBezTo>
                  <a:cubicBezTo>
                    <a:pt x="4791" y="4888"/>
                    <a:pt x="4791" y="4888"/>
                    <a:pt x="4791" y="4888"/>
                  </a:cubicBezTo>
                  <a:cubicBezTo>
                    <a:pt x="5463" y="4775"/>
                    <a:pt x="5463" y="4775"/>
                    <a:pt x="5463" y="4775"/>
                  </a:cubicBezTo>
                  <a:cubicBezTo>
                    <a:pt x="5547" y="5912"/>
                    <a:pt x="5547" y="5912"/>
                    <a:pt x="5547" y="5912"/>
                  </a:cubicBezTo>
                  <a:cubicBezTo>
                    <a:pt x="5295" y="6366"/>
                    <a:pt x="5295" y="6366"/>
                    <a:pt x="5295" y="6366"/>
                  </a:cubicBezTo>
                  <a:cubicBezTo>
                    <a:pt x="4539" y="6935"/>
                    <a:pt x="4539" y="6935"/>
                    <a:pt x="4539" y="6935"/>
                  </a:cubicBezTo>
                  <a:cubicBezTo>
                    <a:pt x="4034" y="7844"/>
                    <a:pt x="4034" y="7844"/>
                    <a:pt x="4034" y="7844"/>
                  </a:cubicBezTo>
                  <a:cubicBezTo>
                    <a:pt x="3866" y="8299"/>
                    <a:pt x="3866" y="8299"/>
                    <a:pt x="3866" y="8299"/>
                  </a:cubicBezTo>
                  <a:cubicBezTo>
                    <a:pt x="4034" y="8413"/>
                    <a:pt x="4034" y="8413"/>
                    <a:pt x="4034" y="8413"/>
                  </a:cubicBezTo>
                  <a:cubicBezTo>
                    <a:pt x="4370" y="7958"/>
                    <a:pt x="4370" y="7958"/>
                    <a:pt x="4370" y="7958"/>
                  </a:cubicBezTo>
                  <a:cubicBezTo>
                    <a:pt x="4623" y="7503"/>
                    <a:pt x="4623" y="7503"/>
                    <a:pt x="4623" y="7503"/>
                  </a:cubicBezTo>
                  <a:cubicBezTo>
                    <a:pt x="5379" y="6821"/>
                    <a:pt x="5379" y="6821"/>
                    <a:pt x="5379" y="6821"/>
                  </a:cubicBezTo>
                  <a:cubicBezTo>
                    <a:pt x="5883" y="6480"/>
                    <a:pt x="5883" y="6480"/>
                    <a:pt x="5883" y="6480"/>
                  </a:cubicBezTo>
                  <a:cubicBezTo>
                    <a:pt x="5799" y="6935"/>
                    <a:pt x="5799" y="6935"/>
                    <a:pt x="5799" y="6935"/>
                  </a:cubicBezTo>
                  <a:cubicBezTo>
                    <a:pt x="5547" y="7276"/>
                    <a:pt x="5547" y="7276"/>
                    <a:pt x="5547" y="7276"/>
                  </a:cubicBezTo>
                  <a:cubicBezTo>
                    <a:pt x="5211" y="8413"/>
                    <a:pt x="5211" y="8413"/>
                    <a:pt x="5211" y="8413"/>
                  </a:cubicBezTo>
                  <a:cubicBezTo>
                    <a:pt x="4370" y="9095"/>
                    <a:pt x="4370" y="9095"/>
                    <a:pt x="4370" y="9095"/>
                  </a:cubicBezTo>
                  <a:cubicBezTo>
                    <a:pt x="3866" y="9777"/>
                    <a:pt x="3866" y="9777"/>
                    <a:pt x="3866" y="9777"/>
                  </a:cubicBezTo>
                  <a:cubicBezTo>
                    <a:pt x="3866" y="10345"/>
                    <a:pt x="3866" y="10345"/>
                    <a:pt x="3866" y="10345"/>
                  </a:cubicBezTo>
                  <a:cubicBezTo>
                    <a:pt x="4202" y="10459"/>
                    <a:pt x="4202" y="10459"/>
                    <a:pt x="4202" y="10459"/>
                  </a:cubicBezTo>
                  <a:cubicBezTo>
                    <a:pt x="4623" y="9891"/>
                    <a:pt x="4623" y="9891"/>
                    <a:pt x="4623" y="9891"/>
                  </a:cubicBezTo>
                  <a:cubicBezTo>
                    <a:pt x="5043" y="9436"/>
                    <a:pt x="5043" y="9436"/>
                    <a:pt x="5043" y="9436"/>
                  </a:cubicBezTo>
                  <a:cubicBezTo>
                    <a:pt x="5463" y="9322"/>
                    <a:pt x="5463" y="9322"/>
                    <a:pt x="5463" y="9322"/>
                  </a:cubicBezTo>
                  <a:cubicBezTo>
                    <a:pt x="5799" y="8867"/>
                    <a:pt x="5799" y="8867"/>
                    <a:pt x="5799" y="8867"/>
                  </a:cubicBezTo>
                  <a:cubicBezTo>
                    <a:pt x="5967" y="7731"/>
                    <a:pt x="5967" y="7731"/>
                    <a:pt x="5967" y="7731"/>
                  </a:cubicBezTo>
                  <a:cubicBezTo>
                    <a:pt x="6304" y="6821"/>
                    <a:pt x="6304" y="6821"/>
                    <a:pt x="6304" y="6821"/>
                  </a:cubicBezTo>
                  <a:cubicBezTo>
                    <a:pt x="6724" y="6139"/>
                    <a:pt x="6724" y="6139"/>
                    <a:pt x="6724" y="6139"/>
                  </a:cubicBezTo>
                  <a:cubicBezTo>
                    <a:pt x="6808" y="5684"/>
                    <a:pt x="6808" y="5684"/>
                    <a:pt x="6808" y="5684"/>
                  </a:cubicBezTo>
                  <a:cubicBezTo>
                    <a:pt x="6556" y="4775"/>
                    <a:pt x="6556" y="4775"/>
                    <a:pt x="6556" y="4775"/>
                  </a:cubicBezTo>
                  <a:cubicBezTo>
                    <a:pt x="6556" y="3865"/>
                    <a:pt x="6556" y="3865"/>
                    <a:pt x="6556" y="3865"/>
                  </a:cubicBezTo>
                  <a:cubicBezTo>
                    <a:pt x="6304" y="3979"/>
                    <a:pt x="6304" y="3979"/>
                    <a:pt x="6304" y="3979"/>
                  </a:cubicBezTo>
                  <a:cubicBezTo>
                    <a:pt x="6135" y="4320"/>
                    <a:pt x="6135" y="4320"/>
                    <a:pt x="6135" y="4320"/>
                  </a:cubicBezTo>
                  <a:cubicBezTo>
                    <a:pt x="6219" y="5229"/>
                    <a:pt x="6219" y="5229"/>
                    <a:pt x="6219" y="5229"/>
                  </a:cubicBezTo>
                  <a:cubicBezTo>
                    <a:pt x="6388" y="5912"/>
                    <a:pt x="6388" y="5912"/>
                    <a:pt x="6388" y="5912"/>
                  </a:cubicBezTo>
                  <a:cubicBezTo>
                    <a:pt x="6388" y="6139"/>
                    <a:pt x="6388" y="6139"/>
                    <a:pt x="6388" y="6139"/>
                  </a:cubicBezTo>
                  <a:cubicBezTo>
                    <a:pt x="6219" y="6025"/>
                    <a:pt x="6219" y="6025"/>
                    <a:pt x="6219" y="6025"/>
                  </a:cubicBezTo>
                  <a:cubicBezTo>
                    <a:pt x="6051" y="5798"/>
                    <a:pt x="6051" y="5798"/>
                    <a:pt x="6051" y="5798"/>
                  </a:cubicBezTo>
                  <a:cubicBezTo>
                    <a:pt x="5883" y="5229"/>
                    <a:pt x="5883" y="5229"/>
                    <a:pt x="5883" y="5229"/>
                  </a:cubicBezTo>
                  <a:cubicBezTo>
                    <a:pt x="5715" y="4661"/>
                    <a:pt x="5715" y="4661"/>
                    <a:pt x="5715" y="4661"/>
                  </a:cubicBezTo>
                  <a:cubicBezTo>
                    <a:pt x="5715" y="4206"/>
                    <a:pt x="5715" y="4206"/>
                    <a:pt x="5715" y="4206"/>
                  </a:cubicBezTo>
                  <a:cubicBezTo>
                    <a:pt x="6135" y="3638"/>
                    <a:pt x="6135" y="3638"/>
                    <a:pt x="6135" y="3638"/>
                  </a:cubicBezTo>
                  <a:cubicBezTo>
                    <a:pt x="6304" y="3183"/>
                    <a:pt x="6304" y="3183"/>
                    <a:pt x="6304" y="3183"/>
                  </a:cubicBezTo>
                  <a:cubicBezTo>
                    <a:pt x="6219" y="2728"/>
                    <a:pt x="6219" y="2728"/>
                    <a:pt x="6219" y="2728"/>
                  </a:cubicBezTo>
                  <a:cubicBezTo>
                    <a:pt x="6640" y="3297"/>
                    <a:pt x="6640" y="3297"/>
                    <a:pt x="6640" y="3297"/>
                  </a:cubicBezTo>
                  <a:cubicBezTo>
                    <a:pt x="6724" y="3411"/>
                    <a:pt x="6724" y="3411"/>
                    <a:pt x="6724" y="3411"/>
                  </a:cubicBezTo>
                  <a:cubicBezTo>
                    <a:pt x="6808" y="2728"/>
                    <a:pt x="6808" y="2728"/>
                    <a:pt x="6808" y="2728"/>
                  </a:cubicBezTo>
                  <a:cubicBezTo>
                    <a:pt x="6640" y="1705"/>
                    <a:pt x="6640" y="1705"/>
                    <a:pt x="6640" y="1705"/>
                  </a:cubicBezTo>
                  <a:cubicBezTo>
                    <a:pt x="6724" y="1364"/>
                    <a:pt x="6724" y="1364"/>
                    <a:pt x="6724" y="1364"/>
                  </a:cubicBezTo>
                  <a:cubicBezTo>
                    <a:pt x="6472" y="1251"/>
                    <a:pt x="6472" y="1251"/>
                    <a:pt x="6472" y="1251"/>
                  </a:cubicBezTo>
                  <a:cubicBezTo>
                    <a:pt x="6388" y="0"/>
                    <a:pt x="6388" y="0"/>
                    <a:pt x="6388" y="0"/>
                  </a:cubicBezTo>
                  <a:cubicBezTo>
                    <a:pt x="6388" y="0"/>
                    <a:pt x="11178" y="1819"/>
                    <a:pt x="12187" y="2160"/>
                  </a:cubicBezTo>
                  <a:cubicBezTo>
                    <a:pt x="13111" y="2501"/>
                    <a:pt x="19331" y="4775"/>
                    <a:pt x="19751" y="4888"/>
                  </a:cubicBezTo>
                  <a:cubicBezTo>
                    <a:pt x="20171" y="5116"/>
                    <a:pt x="20675" y="5116"/>
                    <a:pt x="20675" y="5116"/>
                  </a:cubicBezTo>
                  <a:lnTo>
                    <a:pt x="21600" y="534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26" name="Shape"/>
            <p:cNvSpPr/>
            <p:nvPr/>
          </p:nvSpPr>
          <p:spPr>
            <a:xfrm>
              <a:off x="3196031" y="3982366"/>
              <a:ext cx="1600965" cy="1643519"/>
            </a:xfrm>
            <a:custGeom>
              <a:avLst/>
              <a:gdLst/>
              <a:ahLst/>
              <a:cxnLst>
                <a:cxn ang="0">
                  <a:pos x="wd2" y="hd2"/>
                </a:cxn>
                <a:cxn ang="5400000">
                  <a:pos x="wd2" y="hd2"/>
                </a:cxn>
                <a:cxn ang="10800000">
                  <a:pos x="wd2" y="hd2"/>
                </a:cxn>
                <a:cxn ang="16200000">
                  <a:pos x="wd2" y="hd2"/>
                </a:cxn>
              </a:cxnLst>
              <a:rect l="0" t="0" r="r" b="b"/>
              <a:pathLst>
                <a:path w="21600" h="21600" extrusionOk="0">
                  <a:moveTo>
                    <a:pt x="3221" y="0"/>
                  </a:moveTo>
                  <a:lnTo>
                    <a:pt x="21600" y="2123"/>
                  </a:lnTo>
                  <a:lnTo>
                    <a:pt x="21505" y="4062"/>
                  </a:lnTo>
                  <a:lnTo>
                    <a:pt x="21221" y="4062"/>
                  </a:lnTo>
                  <a:lnTo>
                    <a:pt x="19895" y="20862"/>
                  </a:lnTo>
                  <a:lnTo>
                    <a:pt x="8621" y="19846"/>
                  </a:lnTo>
                  <a:lnTo>
                    <a:pt x="8526" y="20677"/>
                  </a:lnTo>
                  <a:lnTo>
                    <a:pt x="3032" y="20123"/>
                  </a:lnTo>
                  <a:lnTo>
                    <a:pt x="2747" y="21600"/>
                  </a:lnTo>
                  <a:lnTo>
                    <a:pt x="0" y="21231"/>
                  </a:lnTo>
                  <a:lnTo>
                    <a:pt x="3221" y="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27" name="Shape"/>
            <p:cNvSpPr/>
            <p:nvPr/>
          </p:nvSpPr>
          <p:spPr>
            <a:xfrm>
              <a:off x="3792875" y="4291407"/>
              <a:ext cx="3173837" cy="3132517"/>
            </a:xfrm>
            <a:custGeom>
              <a:avLst/>
              <a:gdLst/>
              <a:ahLst/>
              <a:cxnLst>
                <a:cxn ang="0">
                  <a:pos x="wd2" y="hd2"/>
                </a:cxn>
                <a:cxn ang="5400000">
                  <a:pos x="wd2" y="hd2"/>
                </a:cxn>
                <a:cxn ang="10800000">
                  <a:pos x="wd2" y="hd2"/>
                </a:cxn>
                <a:cxn ang="16200000">
                  <a:pos x="wd2" y="hd2"/>
                </a:cxn>
              </a:cxnLst>
              <a:rect l="0" t="0" r="r" b="b"/>
              <a:pathLst>
                <a:path w="21600" h="21600" extrusionOk="0">
                  <a:moveTo>
                    <a:pt x="21313" y="12253"/>
                  </a:moveTo>
                  <a:lnTo>
                    <a:pt x="21409" y="11865"/>
                  </a:lnTo>
                  <a:lnTo>
                    <a:pt x="21600" y="11623"/>
                  </a:lnTo>
                  <a:lnTo>
                    <a:pt x="21504" y="11333"/>
                  </a:lnTo>
                  <a:lnTo>
                    <a:pt x="21409" y="10945"/>
                  </a:lnTo>
                  <a:lnTo>
                    <a:pt x="21361" y="10800"/>
                  </a:lnTo>
                  <a:lnTo>
                    <a:pt x="21361" y="10509"/>
                  </a:lnTo>
                  <a:lnTo>
                    <a:pt x="21313" y="10413"/>
                  </a:lnTo>
                  <a:lnTo>
                    <a:pt x="21122" y="9977"/>
                  </a:lnTo>
                  <a:lnTo>
                    <a:pt x="21122" y="9880"/>
                  </a:lnTo>
                  <a:lnTo>
                    <a:pt x="20788" y="9589"/>
                  </a:lnTo>
                  <a:lnTo>
                    <a:pt x="20788" y="6344"/>
                  </a:lnTo>
                  <a:lnTo>
                    <a:pt x="20310" y="6296"/>
                  </a:lnTo>
                  <a:lnTo>
                    <a:pt x="20214" y="6393"/>
                  </a:lnTo>
                  <a:lnTo>
                    <a:pt x="20071" y="6344"/>
                  </a:lnTo>
                  <a:lnTo>
                    <a:pt x="19927" y="6199"/>
                  </a:lnTo>
                  <a:lnTo>
                    <a:pt x="19736" y="6102"/>
                  </a:lnTo>
                  <a:lnTo>
                    <a:pt x="19497" y="6102"/>
                  </a:lnTo>
                  <a:lnTo>
                    <a:pt x="19211" y="5909"/>
                  </a:lnTo>
                  <a:lnTo>
                    <a:pt x="19019" y="5666"/>
                  </a:lnTo>
                  <a:lnTo>
                    <a:pt x="18781" y="5618"/>
                  </a:lnTo>
                  <a:lnTo>
                    <a:pt x="18398" y="5715"/>
                  </a:lnTo>
                  <a:lnTo>
                    <a:pt x="18303" y="5666"/>
                  </a:lnTo>
                  <a:lnTo>
                    <a:pt x="18064" y="5618"/>
                  </a:lnTo>
                  <a:lnTo>
                    <a:pt x="17873" y="5763"/>
                  </a:lnTo>
                  <a:lnTo>
                    <a:pt x="17777" y="5812"/>
                  </a:lnTo>
                  <a:lnTo>
                    <a:pt x="17634" y="5715"/>
                  </a:lnTo>
                  <a:lnTo>
                    <a:pt x="17442" y="5715"/>
                  </a:lnTo>
                  <a:lnTo>
                    <a:pt x="17347" y="5860"/>
                  </a:lnTo>
                  <a:lnTo>
                    <a:pt x="17108" y="6005"/>
                  </a:lnTo>
                  <a:lnTo>
                    <a:pt x="16917" y="6054"/>
                  </a:lnTo>
                  <a:lnTo>
                    <a:pt x="16821" y="5909"/>
                  </a:lnTo>
                  <a:lnTo>
                    <a:pt x="16678" y="5763"/>
                  </a:lnTo>
                  <a:lnTo>
                    <a:pt x="16296" y="5812"/>
                  </a:lnTo>
                  <a:lnTo>
                    <a:pt x="16057" y="5666"/>
                  </a:lnTo>
                  <a:lnTo>
                    <a:pt x="15865" y="5715"/>
                  </a:lnTo>
                  <a:lnTo>
                    <a:pt x="15770" y="5909"/>
                  </a:lnTo>
                  <a:lnTo>
                    <a:pt x="15674" y="5957"/>
                  </a:lnTo>
                  <a:lnTo>
                    <a:pt x="15627" y="5715"/>
                  </a:lnTo>
                  <a:lnTo>
                    <a:pt x="15531" y="5618"/>
                  </a:lnTo>
                  <a:lnTo>
                    <a:pt x="15244" y="5812"/>
                  </a:lnTo>
                  <a:lnTo>
                    <a:pt x="15196" y="5618"/>
                  </a:lnTo>
                  <a:lnTo>
                    <a:pt x="14910" y="5424"/>
                  </a:lnTo>
                  <a:lnTo>
                    <a:pt x="14814" y="5424"/>
                  </a:lnTo>
                  <a:lnTo>
                    <a:pt x="14719" y="5570"/>
                  </a:lnTo>
                  <a:lnTo>
                    <a:pt x="14575" y="5666"/>
                  </a:lnTo>
                  <a:lnTo>
                    <a:pt x="14432" y="5618"/>
                  </a:lnTo>
                  <a:lnTo>
                    <a:pt x="14384" y="5376"/>
                  </a:lnTo>
                  <a:lnTo>
                    <a:pt x="14241" y="5376"/>
                  </a:lnTo>
                  <a:lnTo>
                    <a:pt x="14097" y="5085"/>
                  </a:lnTo>
                  <a:lnTo>
                    <a:pt x="13715" y="5085"/>
                  </a:lnTo>
                  <a:lnTo>
                    <a:pt x="13572" y="5182"/>
                  </a:lnTo>
                  <a:lnTo>
                    <a:pt x="13428" y="5037"/>
                  </a:lnTo>
                  <a:lnTo>
                    <a:pt x="13381" y="5037"/>
                  </a:lnTo>
                  <a:lnTo>
                    <a:pt x="13142" y="5085"/>
                  </a:lnTo>
                  <a:lnTo>
                    <a:pt x="12855" y="4891"/>
                  </a:lnTo>
                  <a:lnTo>
                    <a:pt x="12473" y="4891"/>
                  </a:lnTo>
                  <a:lnTo>
                    <a:pt x="12377" y="4552"/>
                  </a:lnTo>
                  <a:lnTo>
                    <a:pt x="12186" y="4456"/>
                  </a:lnTo>
                  <a:lnTo>
                    <a:pt x="12090" y="4504"/>
                  </a:lnTo>
                  <a:lnTo>
                    <a:pt x="11947" y="4456"/>
                  </a:lnTo>
                  <a:lnTo>
                    <a:pt x="11804" y="4504"/>
                  </a:lnTo>
                  <a:lnTo>
                    <a:pt x="11660" y="4504"/>
                  </a:lnTo>
                  <a:lnTo>
                    <a:pt x="11565" y="4359"/>
                  </a:lnTo>
                  <a:lnTo>
                    <a:pt x="11230" y="4020"/>
                  </a:lnTo>
                  <a:lnTo>
                    <a:pt x="11421" y="291"/>
                  </a:lnTo>
                  <a:lnTo>
                    <a:pt x="6642" y="0"/>
                  </a:lnTo>
                  <a:lnTo>
                    <a:pt x="5973" y="8814"/>
                  </a:lnTo>
                  <a:lnTo>
                    <a:pt x="287" y="8282"/>
                  </a:lnTo>
                  <a:lnTo>
                    <a:pt x="239" y="8717"/>
                  </a:lnTo>
                  <a:lnTo>
                    <a:pt x="0" y="8717"/>
                  </a:lnTo>
                  <a:lnTo>
                    <a:pt x="96" y="8863"/>
                  </a:lnTo>
                  <a:lnTo>
                    <a:pt x="335" y="9008"/>
                  </a:lnTo>
                  <a:lnTo>
                    <a:pt x="478" y="9202"/>
                  </a:lnTo>
                  <a:lnTo>
                    <a:pt x="526" y="9347"/>
                  </a:lnTo>
                  <a:lnTo>
                    <a:pt x="621" y="9541"/>
                  </a:lnTo>
                  <a:lnTo>
                    <a:pt x="717" y="9589"/>
                  </a:lnTo>
                  <a:lnTo>
                    <a:pt x="1004" y="9783"/>
                  </a:lnTo>
                  <a:lnTo>
                    <a:pt x="1051" y="9928"/>
                  </a:lnTo>
                  <a:lnTo>
                    <a:pt x="1242" y="10170"/>
                  </a:lnTo>
                  <a:lnTo>
                    <a:pt x="1434" y="10316"/>
                  </a:lnTo>
                  <a:lnTo>
                    <a:pt x="1816" y="10848"/>
                  </a:lnTo>
                  <a:lnTo>
                    <a:pt x="1959" y="10848"/>
                  </a:lnTo>
                  <a:lnTo>
                    <a:pt x="2103" y="10994"/>
                  </a:lnTo>
                  <a:lnTo>
                    <a:pt x="2294" y="11139"/>
                  </a:lnTo>
                  <a:lnTo>
                    <a:pt x="2533" y="11333"/>
                  </a:lnTo>
                  <a:lnTo>
                    <a:pt x="2628" y="11526"/>
                  </a:lnTo>
                  <a:lnTo>
                    <a:pt x="2628" y="11865"/>
                  </a:lnTo>
                  <a:lnTo>
                    <a:pt x="2819" y="12156"/>
                  </a:lnTo>
                  <a:lnTo>
                    <a:pt x="2867" y="12350"/>
                  </a:lnTo>
                  <a:lnTo>
                    <a:pt x="2819" y="12543"/>
                  </a:lnTo>
                  <a:lnTo>
                    <a:pt x="2819" y="12786"/>
                  </a:lnTo>
                  <a:lnTo>
                    <a:pt x="2867" y="13076"/>
                  </a:lnTo>
                  <a:lnTo>
                    <a:pt x="3106" y="13318"/>
                  </a:lnTo>
                  <a:lnTo>
                    <a:pt x="3154" y="13464"/>
                  </a:lnTo>
                  <a:lnTo>
                    <a:pt x="3536" y="13851"/>
                  </a:lnTo>
                  <a:lnTo>
                    <a:pt x="3727" y="13996"/>
                  </a:lnTo>
                  <a:lnTo>
                    <a:pt x="3871" y="14142"/>
                  </a:lnTo>
                  <a:lnTo>
                    <a:pt x="4014" y="14190"/>
                  </a:lnTo>
                  <a:lnTo>
                    <a:pt x="4205" y="14335"/>
                  </a:lnTo>
                  <a:lnTo>
                    <a:pt x="4492" y="14481"/>
                  </a:lnTo>
                  <a:lnTo>
                    <a:pt x="4827" y="14723"/>
                  </a:lnTo>
                  <a:lnTo>
                    <a:pt x="4970" y="14771"/>
                  </a:lnTo>
                  <a:lnTo>
                    <a:pt x="5209" y="14868"/>
                  </a:lnTo>
                  <a:lnTo>
                    <a:pt x="5400" y="14868"/>
                  </a:lnTo>
                  <a:lnTo>
                    <a:pt x="5496" y="14674"/>
                  </a:lnTo>
                  <a:lnTo>
                    <a:pt x="5735" y="14432"/>
                  </a:lnTo>
                  <a:lnTo>
                    <a:pt x="5878" y="14384"/>
                  </a:lnTo>
                  <a:lnTo>
                    <a:pt x="5878" y="14142"/>
                  </a:lnTo>
                  <a:lnTo>
                    <a:pt x="5973" y="13948"/>
                  </a:lnTo>
                  <a:lnTo>
                    <a:pt x="6069" y="13706"/>
                  </a:lnTo>
                  <a:lnTo>
                    <a:pt x="6308" y="13415"/>
                  </a:lnTo>
                  <a:lnTo>
                    <a:pt x="6642" y="13367"/>
                  </a:lnTo>
                  <a:lnTo>
                    <a:pt x="6834" y="13318"/>
                  </a:lnTo>
                  <a:lnTo>
                    <a:pt x="7073" y="13318"/>
                  </a:lnTo>
                  <a:lnTo>
                    <a:pt x="7312" y="13415"/>
                  </a:lnTo>
                  <a:lnTo>
                    <a:pt x="7598" y="13464"/>
                  </a:lnTo>
                  <a:lnTo>
                    <a:pt x="7742" y="13464"/>
                  </a:lnTo>
                  <a:lnTo>
                    <a:pt x="8124" y="13512"/>
                  </a:lnTo>
                  <a:lnTo>
                    <a:pt x="8267" y="13609"/>
                  </a:lnTo>
                  <a:lnTo>
                    <a:pt x="8411" y="13900"/>
                  </a:lnTo>
                  <a:lnTo>
                    <a:pt x="8506" y="13900"/>
                  </a:lnTo>
                  <a:lnTo>
                    <a:pt x="8745" y="14142"/>
                  </a:lnTo>
                  <a:lnTo>
                    <a:pt x="8936" y="14239"/>
                  </a:lnTo>
                  <a:lnTo>
                    <a:pt x="9080" y="14529"/>
                  </a:lnTo>
                  <a:lnTo>
                    <a:pt x="9366" y="14917"/>
                  </a:lnTo>
                  <a:lnTo>
                    <a:pt x="9558" y="15498"/>
                  </a:lnTo>
                  <a:lnTo>
                    <a:pt x="9701" y="15691"/>
                  </a:lnTo>
                  <a:lnTo>
                    <a:pt x="9892" y="16079"/>
                  </a:lnTo>
                  <a:lnTo>
                    <a:pt x="9892" y="16224"/>
                  </a:lnTo>
                  <a:lnTo>
                    <a:pt x="10035" y="16612"/>
                  </a:lnTo>
                  <a:lnTo>
                    <a:pt x="10418" y="16951"/>
                  </a:lnTo>
                  <a:lnTo>
                    <a:pt x="10513" y="17338"/>
                  </a:lnTo>
                  <a:lnTo>
                    <a:pt x="10991" y="17919"/>
                  </a:lnTo>
                  <a:lnTo>
                    <a:pt x="11230" y="18016"/>
                  </a:lnTo>
                  <a:lnTo>
                    <a:pt x="11182" y="18452"/>
                  </a:lnTo>
                  <a:lnTo>
                    <a:pt x="11087" y="18549"/>
                  </a:lnTo>
                  <a:lnTo>
                    <a:pt x="11326" y="18791"/>
                  </a:lnTo>
                  <a:lnTo>
                    <a:pt x="11326" y="19082"/>
                  </a:lnTo>
                  <a:lnTo>
                    <a:pt x="11612" y="19614"/>
                  </a:lnTo>
                  <a:lnTo>
                    <a:pt x="11756" y="19905"/>
                  </a:lnTo>
                  <a:lnTo>
                    <a:pt x="11899" y="20147"/>
                  </a:lnTo>
                  <a:lnTo>
                    <a:pt x="11995" y="20389"/>
                  </a:lnTo>
                  <a:lnTo>
                    <a:pt x="12377" y="20438"/>
                  </a:lnTo>
                  <a:lnTo>
                    <a:pt x="12616" y="20680"/>
                  </a:lnTo>
                  <a:lnTo>
                    <a:pt x="13046" y="20680"/>
                  </a:lnTo>
                  <a:lnTo>
                    <a:pt x="13381" y="21019"/>
                  </a:lnTo>
                  <a:lnTo>
                    <a:pt x="13572" y="21019"/>
                  </a:lnTo>
                  <a:lnTo>
                    <a:pt x="13667" y="21164"/>
                  </a:lnTo>
                  <a:lnTo>
                    <a:pt x="13906" y="21213"/>
                  </a:lnTo>
                  <a:lnTo>
                    <a:pt x="13954" y="21116"/>
                  </a:lnTo>
                  <a:lnTo>
                    <a:pt x="14432" y="21213"/>
                  </a:lnTo>
                  <a:lnTo>
                    <a:pt x="14432" y="21261"/>
                  </a:lnTo>
                  <a:lnTo>
                    <a:pt x="14575" y="21406"/>
                  </a:lnTo>
                  <a:lnTo>
                    <a:pt x="14814" y="21600"/>
                  </a:lnTo>
                  <a:lnTo>
                    <a:pt x="14958" y="21503"/>
                  </a:lnTo>
                  <a:lnTo>
                    <a:pt x="15005" y="21406"/>
                  </a:lnTo>
                  <a:lnTo>
                    <a:pt x="15340" y="21358"/>
                  </a:lnTo>
                  <a:lnTo>
                    <a:pt x="15244" y="21116"/>
                  </a:lnTo>
                  <a:lnTo>
                    <a:pt x="15244" y="20970"/>
                  </a:lnTo>
                  <a:lnTo>
                    <a:pt x="15149" y="20583"/>
                  </a:lnTo>
                  <a:lnTo>
                    <a:pt x="15005" y="20486"/>
                  </a:lnTo>
                  <a:lnTo>
                    <a:pt x="14910" y="20196"/>
                  </a:lnTo>
                  <a:lnTo>
                    <a:pt x="14862" y="19905"/>
                  </a:lnTo>
                  <a:lnTo>
                    <a:pt x="14719" y="19566"/>
                  </a:lnTo>
                  <a:lnTo>
                    <a:pt x="14719" y="19275"/>
                  </a:lnTo>
                  <a:lnTo>
                    <a:pt x="15005" y="18404"/>
                  </a:lnTo>
                  <a:lnTo>
                    <a:pt x="15196" y="17919"/>
                  </a:lnTo>
                  <a:lnTo>
                    <a:pt x="15149" y="17822"/>
                  </a:lnTo>
                  <a:lnTo>
                    <a:pt x="15005" y="17726"/>
                  </a:lnTo>
                  <a:lnTo>
                    <a:pt x="14862" y="17580"/>
                  </a:lnTo>
                  <a:lnTo>
                    <a:pt x="14862" y="17483"/>
                  </a:lnTo>
                  <a:lnTo>
                    <a:pt x="14958" y="17532"/>
                  </a:lnTo>
                  <a:lnTo>
                    <a:pt x="15388" y="17483"/>
                  </a:lnTo>
                  <a:lnTo>
                    <a:pt x="15435" y="17483"/>
                  </a:lnTo>
                  <a:lnTo>
                    <a:pt x="15579" y="17193"/>
                  </a:lnTo>
                  <a:lnTo>
                    <a:pt x="15435" y="17193"/>
                  </a:lnTo>
                  <a:lnTo>
                    <a:pt x="15388" y="17096"/>
                  </a:lnTo>
                  <a:lnTo>
                    <a:pt x="15388" y="16999"/>
                  </a:lnTo>
                  <a:lnTo>
                    <a:pt x="15483" y="16951"/>
                  </a:lnTo>
                  <a:lnTo>
                    <a:pt x="15913" y="16951"/>
                  </a:lnTo>
                  <a:lnTo>
                    <a:pt x="16009" y="16999"/>
                  </a:lnTo>
                  <a:lnTo>
                    <a:pt x="16152" y="16951"/>
                  </a:lnTo>
                  <a:lnTo>
                    <a:pt x="16391" y="16757"/>
                  </a:lnTo>
                  <a:lnTo>
                    <a:pt x="16296" y="16757"/>
                  </a:lnTo>
                  <a:lnTo>
                    <a:pt x="16104" y="16902"/>
                  </a:lnTo>
                  <a:lnTo>
                    <a:pt x="16057" y="16709"/>
                  </a:lnTo>
                  <a:lnTo>
                    <a:pt x="16152" y="16418"/>
                  </a:lnTo>
                  <a:lnTo>
                    <a:pt x="16248" y="16515"/>
                  </a:lnTo>
                  <a:lnTo>
                    <a:pt x="16343" y="16563"/>
                  </a:lnTo>
                  <a:lnTo>
                    <a:pt x="16582" y="16563"/>
                  </a:lnTo>
                  <a:lnTo>
                    <a:pt x="16678" y="16466"/>
                  </a:lnTo>
                  <a:lnTo>
                    <a:pt x="16630" y="16273"/>
                  </a:lnTo>
                  <a:lnTo>
                    <a:pt x="16487" y="16079"/>
                  </a:lnTo>
                  <a:lnTo>
                    <a:pt x="16535" y="16030"/>
                  </a:lnTo>
                  <a:lnTo>
                    <a:pt x="16678" y="16030"/>
                  </a:lnTo>
                  <a:lnTo>
                    <a:pt x="16821" y="15934"/>
                  </a:lnTo>
                  <a:lnTo>
                    <a:pt x="16917" y="16030"/>
                  </a:lnTo>
                  <a:lnTo>
                    <a:pt x="17060" y="15934"/>
                  </a:lnTo>
                  <a:lnTo>
                    <a:pt x="17108" y="16030"/>
                  </a:lnTo>
                  <a:lnTo>
                    <a:pt x="17251" y="16127"/>
                  </a:lnTo>
                  <a:lnTo>
                    <a:pt x="17538" y="15934"/>
                  </a:lnTo>
                  <a:lnTo>
                    <a:pt x="17873" y="15837"/>
                  </a:lnTo>
                  <a:lnTo>
                    <a:pt x="18207" y="15788"/>
                  </a:lnTo>
                  <a:lnTo>
                    <a:pt x="18733" y="15498"/>
                  </a:lnTo>
                  <a:lnTo>
                    <a:pt x="18876" y="15207"/>
                  </a:lnTo>
                  <a:lnTo>
                    <a:pt x="18924" y="14965"/>
                  </a:lnTo>
                  <a:lnTo>
                    <a:pt x="19067" y="14868"/>
                  </a:lnTo>
                  <a:lnTo>
                    <a:pt x="19211" y="14820"/>
                  </a:lnTo>
                  <a:lnTo>
                    <a:pt x="19258" y="14771"/>
                  </a:lnTo>
                  <a:lnTo>
                    <a:pt x="19402" y="14674"/>
                  </a:lnTo>
                  <a:lnTo>
                    <a:pt x="19306" y="14384"/>
                  </a:lnTo>
                  <a:lnTo>
                    <a:pt x="19258" y="14335"/>
                  </a:lnTo>
                  <a:lnTo>
                    <a:pt x="19211" y="14239"/>
                  </a:lnTo>
                  <a:lnTo>
                    <a:pt x="19258" y="14093"/>
                  </a:lnTo>
                  <a:lnTo>
                    <a:pt x="19450" y="13948"/>
                  </a:lnTo>
                  <a:lnTo>
                    <a:pt x="19593" y="13851"/>
                  </a:lnTo>
                  <a:lnTo>
                    <a:pt x="19688" y="13851"/>
                  </a:lnTo>
                  <a:lnTo>
                    <a:pt x="19688" y="14481"/>
                  </a:lnTo>
                  <a:lnTo>
                    <a:pt x="19736" y="14529"/>
                  </a:lnTo>
                  <a:lnTo>
                    <a:pt x="20023" y="14287"/>
                  </a:lnTo>
                  <a:lnTo>
                    <a:pt x="20262" y="14239"/>
                  </a:lnTo>
                  <a:lnTo>
                    <a:pt x="20979" y="13948"/>
                  </a:lnTo>
                  <a:lnTo>
                    <a:pt x="21074" y="13900"/>
                  </a:lnTo>
                  <a:lnTo>
                    <a:pt x="21218" y="13657"/>
                  </a:lnTo>
                  <a:lnTo>
                    <a:pt x="21361" y="13173"/>
                  </a:lnTo>
                  <a:lnTo>
                    <a:pt x="21361" y="12979"/>
                  </a:lnTo>
                  <a:lnTo>
                    <a:pt x="21218" y="12640"/>
                  </a:lnTo>
                  <a:lnTo>
                    <a:pt x="21313" y="12398"/>
                  </a:lnTo>
                  <a:lnTo>
                    <a:pt x="21313" y="1225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28" name="Shape"/>
            <p:cNvSpPr/>
            <p:nvPr/>
          </p:nvSpPr>
          <p:spPr>
            <a:xfrm>
              <a:off x="1897001" y="3785703"/>
              <a:ext cx="1537763" cy="1812085"/>
            </a:xfrm>
            <a:custGeom>
              <a:avLst/>
              <a:gdLst/>
              <a:ahLst/>
              <a:cxnLst>
                <a:cxn ang="0">
                  <a:pos x="wd2" y="hd2"/>
                </a:cxn>
                <a:cxn ang="5400000">
                  <a:pos x="wd2" y="hd2"/>
                </a:cxn>
                <a:cxn ang="10800000">
                  <a:pos x="wd2" y="hd2"/>
                </a:cxn>
                <a:cxn ang="16200000">
                  <a:pos x="wd2" y="hd2"/>
                </a:cxn>
              </a:cxnLst>
              <a:rect l="0" t="0" r="r" b="b"/>
              <a:pathLst>
                <a:path w="21600" h="21600" extrusionOk="0">
                  <a:moveTo>
                    <a:pt x="6088" y="0"/>
                  </a:moveTo>
                  <a:cubicBezTo>
                    <a:pt x="6088" y="0"/>
                    <a:pt x="5754" y="1350"/>
                    <a:pt x="5671" y="1776"/>
                  </a:cubicBezTo>
                  <a:cubicBezTo>
                    <a:pt x="5504" y="2061"/>
                    <a:pt x="5171" y="3055"/>
                    <a:pt x="5171" y="3055"/>
                  </a:cubicBezTo>
                  <a:cubicBezTo>
                    <a:pt x="4920" y="3197"/>
                    <a:pt x="4920" y="3197"/>
                    <a:pt x="4920" y="3197"/>
                  </a:cubicBezTo>
                  <a:cubicBezTo>
                    <a:pt x="4670" y="3055"/>
                    <a:pt x="4670" y="3055"/>
                    <a:pt x="4670" y="3055"/>
                  </a:cubicBezTo>
                  <a:cubicBezTo>
                    <a:pt x="4253" y="2771"/>
                    <a:pt x="4253" y="2771"/>
                    <a:pt x="4253" y="2771"/>
                  </a:cubicBezTo>
                  <a:cubicBezTo>
                    <a:pt x="3920" y="2913"/>
                    <a:pt x="3920" y="2913"/>
                    <a:pt x="3920" y="2913"/>
                  </a:cubicBezTo>
                  <a:cubicBezTo>
                    <a:pt x="3753" y="2629"/>
                    <a:pt x="3753" y="2629"/>
                    <a:pt x="3753" y="2629"/>
                  </a:cubicBezTo>
                  <a:cubicBezTo>
                    <a:pt x="3169" y="2771"/>
                    <a:pt x="3169" y="2771"/>
                    <a:pt x="3169" y="2771"/>
                  </a:cubicBezTo>
                  <a:cubicBezTo>
                    <a:pt x="2919" y="2984"/>
                    <a:pt x="2919" y="2984"/>
                    <a:pt x="2919" y="2984"/>
                  </a:cubicBezTo>
                  <a:cubicBezTo>
                    <a:pt x="2919" y="3766"/>
                    <a:pt x="2919" y="3766"/>
                    <a:pt x="2919" y="3766"/>
                  </a:cubicBezTo>
                  <a:cubicBezTo>
                    <a:pt x="2919" y="4761"/>
                    <a:pt x="2919" y="4761"/>
                    <a:pt x="2919" y="4761"/>
                  </a:cubicBezTo>
                  <a:cubicBezTo>
                    <a:pt x="2919" y="5684"/>
                    <a:pt x="2919" y="5684"/>
                    <a:pt x="2919" y="5684"/>
                  </a:cubicBezTo>
                  <a:cubicBezTo>
                    <a:pt x="2836" y="5968"/>
                    <a:pt x="2836" y="5968"/>
                    <a:pt x="2836" y="5968"/>
                  </a:cubicBezTo>
                  <a:cubicBezTo>
                    <a:pt x="2585" y="6324"/>
                    <a:pt x="2585" y="6324"/>
                    <a:pt x="2585" y="6324"/>
                  </a:cubicBezTo>
                  <a:cubicBezTo>
                    <a:pt x="2502" y="6679"/>
                    <a:pt x="2502" y="6679"/>
                    <a:pt x="2502" y="6679"/>
                  </a:cubicBezTo>
                  <a:cubicBezTo>
                    <a:pt x="2502" y="7176"/>
                    <a:pt x="2502" y="7176"/>
                    <a:pt x="2502" y="7176"/>
                  </a:cubicBezTo>
                  <a:cubicBezTo>
                    <a:pt x="2836" y="7816"/>
                    <a:pt x="2836" y="7816"/>
                    <a:pt x="2836" y="7816"/>
                  </a:cubicBezTo>
                  <a:cubicBezTo>
                    <a:pt x="2919" y="8455"/>
                    <a:pt x="2919" y="8455"/>
                    <a:pt x="2919" y="8455"/>
                  </a:cubicBezTo>
                  <a:cubicBezTo>
                    <a:pt x="3086" y="8668"/>
                    <a:pt x="3086" y="8668"/>
                    <a:pt x="3086" y="8668"/>
                  </a:cubicBezTo>
                  <a:cubicBezTo>
                    <a:pt x="3503" y="9095"/>
                    <a:pt x="3503" y="9095"/>
                    <a:pt x="3503" y="9095"/>
                  </a:cubicBezTo>
                  <a:cubicBezTo>
                    <a:pt x="3253" y="9237"/>
                    <a:pt x="3253" y="9237"/>
                    <a:pt x="3253" y="9237"/>
                  </a:cubicBezTo>
                  <a:cubicBezTo>
                    <a:pt x="2836" y="9521"/>
                    <a:pt x="2836" y="9521"/>
                    <a:pt x="2836" y="9521"/>
                  </a:cubicBezTo>
                  <a:cubicBezTo>
                    <a:pt x="2002" y="10018"/>
                    <a:pt x="2002" y="10018"/>
                    <a:pt x="2002" y="10018"/>
                  </a:cubicBezTo>
                  <a:cubicBezTo>
                    <a:pt x="1751" y="10942"/>
                    <a:pt x="1751" y="10942"/>
                    <a:pt x="1751" y="10942"/>
                  </a:cubicBezTo>
                  <a:cubicBezTo>
                    <a:pt x="1418" y="11511"/>
                    <a:pt x="1418" y="11511"/>
                    <a:pt x="1418" y="11511"/>
                  </a:cubicBezTo>
                  <a:cubicBezTo>
                    <a:pt x="1084" y="11795"/>
                    <a:pt x="1084" y="11795"/>
                    <a:pt x="1084" y="11795"/>
                  </a:cubicBezTo>
                  <a:cubicBezTo>
                    <a:pt x="917" y="11866"/>
                    <a:pt x="917" y="11866"/>
                    <a:pt x="917" y="11866"/>
                  </a:cubicBezTo>
                  <a:cubicBezTo>
                    <a:pt x="751" y="12150"/>
                    <a:pt x="751" y="12150"/>
                    <a:pt x="751" y="12150"/>
                  </a:cubicBezTo>
                  <a:cubicBezTo>
                    <a:pt x="834" y="12647"/>
                    <a:pt x="834" y="12647"/>
                    <a:pt x="834" y="12647"/>
                  </a:cubicBezTo>
                  <a:cubicBezTo>
                    <a:pt x="751" y="13003"/>
                    <a:pt x="751" y="13003"/>
                    <a:pt x="751" y="13003"/>
                  </a:cubicBezTo>
                  <a:cubicBezTo>
                    <a:pt x="1251" y="13358"/>
                    <a:pt x="1251" y="13358"/>
                    <a:pt x="1251" y="13358"/>
                  </a:cubicBezTo>
                  <a:cubicBezTo>
                    <a:pt x="1084" y="13642"/>
                    <a:pt x="1084" y="13642"/>
                    <a:pt x="1084" y="13642"/>
                  </a:cubicBezTo>
                  <a:cubicBezTo>
                    <a:pt x="417" y="13926"/>
                    <a:pt x="417" y="13926"/>
                    <a:pt x="417" y="13926"/>
                  </a:cubicBezTo>
                  <a:cubicBezTo>
                    <a:pt x="250" y="14211"/>
                    <a:pt x="250" y="14211"/>
                    <a:pt x="250" y="14211"/>
                  </a:cubicBezTo>
                  <a:cubicBezTo>
                    <a:pt x="0" y="14637"/>
                    <a:pt x="0" y="14637"/>
                    <a:pt x="0" y="14637"/>
                  </a:cubicBezTo>
                  <a:cubicBezTo>
                    <a:pt x="11592" y="20676"/>
                    <a:pt x="11592" y="20676"/>
                    <a:pt x="11592" y="20676"/>
                  </a:cubicBezTo>
                  <a:cubicBezTo>
                    <a:pt x="15178" y="21245"/>
                    <a:pt x="15178" y="21245"/>
                    <a:pt x="15178" y="21245"/>
                  </a:cubicBezTo>
                  <a:cubicBezTo>
                    <a:pt x="18181" y="21600"/>
                    <a:pt x="18181" y="21600"/>
                    <a:pt x="18181" y="21600"/>
                  </a:cubicBezTo>
                  <a:cubicBezTo>
                    <a:pt x="18264" y="21600"/>
                    <a:pt x="18264" y="21600"/>
                    <a:pt x="18264" y="21600"/>
                  </a:cubicBezTo>
                  <a:cubicBezTo>
                    <a:pt x="21600" y="2345"/>
                    <a:pt x="21600" y="2345"/>
                    <a:pt x="21600" y="2345"/>
                  </a:cubicBezTo>
                  <a:lnTo>
                    <a:pt x="6088" y="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29" name="Shape"/>
            <p:cNvSpPr/>
            <p:nvPr/>
          </p:nvSpPr>
          <p:spPr>
            <a:xfrm>
              <a:off x="338170" y="1833151"/>
              <a:ext cx="1804592" cy="3125497"/>
            </a:xfrm>
            <a:custGeom>
              <a:avLst/>
              <a:gdLst/>
              <a:ahLst/>
              <a:cxnLst>
                <a:cxn ang="0">
                  <a:pos x="wd2" y="hd2"/>
                </a:cxn>
                <a:cxn ang="5400000">
                  <a:pos x="wd2" y="hd2"/>
                </a:cxn>
                <a:cxn ang="10800000">
                  <a:pos x="wd2" y="hd2"/>
                </a:cxn>
                <a:cxn ang="16200000">
                  <a:pos x="wd2" y="hd2"/>
                </a:cxn>
              </a:cxnLst>
              <a:rect l="0" t="0" r="r" b="b"/>
              <a:pathLst>
                <a:path w="21600" h="21600" extrusionOk="0">
                  <a:moveTo>
                    <a:pt x="19583" y="21406"/>
                  </a:moveTo>
                  <a:lnTo>
                    <a:pt x="19667" y="21260"/>
                  </a:lnTo>
                  <a:lnTo>
                    <a:pt x="19247" y="21018"/>
                  </a:lnTo>
                  <a:lnTo>
                    <a:pt x="19331" y="20823"/>
                  </a:lnTo>
                  <a:lnTo>
                    <a:pt x="19247" y="20532"/>
                  </a:lnTo>
                  <a:lnTo>
                    <a:pt x="19415" y="20387"/>
                  </a:lnTo>
                  <a:lnTo>
                    <a:pt x="19583" y="20338"/>
                  </a:lnTo>
                  <a:lnTo>
                    <a:pt x="19835" y="20192"/>
                  </a:lnTo>
                  <a:lnTo>
                    <a:pt x="20087" y="19853"/>
                  </a:lnTo>
                  <a:lnTo>
                    <a:pt x="20339" y="19319"/>
                  </a:lnTo>
                  <a:lnTo>
                    <a:pt x="21012" y="19027"/>
                  </a:lnTo>
                  <a:lnTo>
                    <a:pt x="21432" y="18833"/>
                  </a:lnTo>
                  <a:lnTo>
                    <a:pt x="21600" y="18785"/>
                  </a:lnTo>
                  <a:lnTo>
                    <a:pt x="21264" y="18542"/>
                  </a:lnTo>
                  <a:lnTo>
                    <a:pt x="21096" y="18396"/>
                  </a:lnTo>
                  <a:lnTo>
                    <a:pt x="21012" y="18057"/>
                  </a:lnTo>
                  <a:lnTo>
                    <a:pt x="20760" y="17668"/>
                  </a:lnTo>
                  <a:lnTo>
                    <a:pt x="20760" y="17377"/>
                  </a:lnTo>
                  <a:lnTo>
                    <a:pt x="20844" y="17183"/>
                  </a:lnTo>
                  <a:lnTo>
                    <a:pt x="20844" y="17134"/>
                  </a:lnTo>
                  <a:lnTo>
                    <a:pt x="9918" y="7669"/>
                  </a:lnTo>
                  <a:lnTo>
                    <a:pt x="9665" y="7572"/>
                  </a:lnTo>
                  <a:lnTo>
                    <a:pt x="9581" y="7524"/>
                  </a:lnTo>
                  <a:lnTo>
                    <a:pt x="9497" y="7427"/>
                  </a:lnTo>
                  <a:lnTo>
                    <a:pt x="9413" y="7281"/>
                  </a:lnTo>
                  <a:lnTo>
                    <a:pt x="9497" y="7135"/>
                  </a:lnTo>
                  <a:lnTo>
                    <a:pt x="9833" y="7087"/>
                  </a:lnTo>
                  <a:lnTo>
                    <a:pt x="10002" y="7038"/>
                  </a:lnTo>
                  <a:lnTo>
                    <a:pt x="12439" y="1699"/>
                  </a:lnTo>
                  <a:lnTo>
                    <a:pt x="2185" y="0"/>
                  </a:lnTo>
                  <a:lnTo>
                    <a:pt x="2101" y="194"/>
                  </a:lnTo>
                  <a:lnTo>
                    <a:pt x="1933" y="243"/>
                  </a:lnTo>
                  <a:lnTo>
                    <a:pt x="1933" y="1019"/>
                  </a:lnTo>
                  <a:lnTo>
                    <a:pt x="1849" y="1213"/>
                  </a:lnTo>
                  <a:lnTo>
                    <a:pt x="1597" y="1456"/>
                  </a:lnTo>
                  <a:lnTo>
                    <a:pt x="1429" y="1602"/>
                  </a:lnTo>
                  <a:lnTo>
                    <a:pt x="1429" y="1942"/>
                  </a:lnTo>
                  <a:lnTo>
                    <a:pt x="1093" y="2184"/>
                  </a:lnTo>
                  <a:lnTo>
                    <a:pt x="588" y="2427"/>
                  </a:lnTo>
                  <a:lnTo>
                    <a:pt x="168" y="2670"/>
                  </a:lnTo>
                  <a:lnTo>
                    <a:pt x="84" y="2767"/>
                  </a:lnTo>
                  <a:lnTo>
                    <a:pt x="0" y="3009"/>
                  </a:lnTo>
                  <a:lnTo>
                    <a:pt x="0" y="3204"/>
                  </a:lnTo>
                  <a:lnTo>
                    <a:pt x="84" y="3446"/>
                  </a:lnTo>
                  <a:lnTo>
                    <a:pt x="252" y="3640"/>
                  </a:lnTo>
                  <a:lnTo>
                    <a:pt x="588" y="3932"/>
                  </a:lnTo>
                  <a:lnTo>
                    <a:pt x="672" y="4126"/>
                  </a:lnTo>
                  <a:lnTo>
                    <a:pt x="756" y="4369"/>
                  </a:lnTo>
                  <a:lnTo>
                    <a:pt x="756" y="4757"/>
                  </a:lnTo>
                  <a:lnTo>
                    <a:pt x="504" y="5048"/>
                  </a:lnTo>
                  <a:lnTo>
                    <a:pt x="420" y="5339"/>
                  </a:lnTo>
                  <a:lnTo>
                    <a:pt x="420" y="5679"/>
                  </a:lnTo>
                  <a:lnTo>
                    <a:pt x="336" y="5825"/>
                  </a:lnTo>
                  <a:lnTo>
                    <a:pt x="168" y="5922"/>
                  </a:lnTo>
                  <a:lnTo>
                    <a:pt x="252" y="6116"/>
                  </a:lnTo>
                  <a:lnTo>
                    <a:pt x="588" y="6456"/>
                  </a:lnTo>
                  <a:lnTo>
                    <a:pt x="925" y="7038"/>
                  </a:lnTo>
                  <a:lnTo>
                    <a:pt x="1261" y="7427"/>
                  </a:lnTo>
                  <a:lnTo>
                    <a:pt x="1429" y="7572"/>
                  </a:lnTo>
                  <a:lnTo>
                    <a:pt x="1429" y="7815"/>
                  </a:lnTo>
                  <a:lnTo>
                    <a:pt x="1345" y="7960"/>
                  </a:lnTo>
                  <a:lnTo>
                    <a:pt x="1177" y="8058"/>
                  </a:lnTo>
                  <a:lnTo>
                    <a:pt x="1177" y="8203"/>
                  </a:lnTo>
                  <a:lnTo>
                    <a:pt x="1513" y="8203"/>
                  </a:lnTo>
                  <a:lnTo>
                    <a:pt x="1681" y="8349"/>
                  </a:lnTo>
                  <a:lnTo>
                    <a:pt x="1933" y="8543"/>
                  </a:lnTo>
                  <a:lnTo>
                    <a:pt x="2017" y="8640"/>
                  </a:lnTo>
                  <a:lnTo>
                    <a:pt x="2269" y="8689"/>
                  </a:lnTo>
                  <a:lnTo>
                    <a:pt x="2437" y="8494"/>
                  </a:lnTo>
                  <a:lnTo>
                    <a:pt x="2437" y="8252"/>
                  </a:lnTo>
                  <a:lnTo>
                    <a:pt x="2858" y="8203"/>
                  </a:lnTo>
                  <a:lnTo>
                    <a:pt x="3110" y="8349"/>
                  </a:lnTo>
                  <a:lnTo>
                    <a:pt x="3698" y="8349"/>
                  </a:lnTo>
                  <a:lnTo>
                    <a:pt x="4034" y="8543"/>
                  </a:lnTo>
                  <a:lnTo>
                    <a:pt x="4286" y="8591"/>
                  </a:lnTo>
                  <a:lnTo>
                    <a:pt x="4454" y="8640"/>
                  </a:lnTo>
                  <a:lnTo>
                    <a:pt x="4286" y="8737"/>
                  </a:lnTo>
                  <a:lnTo>
                    <a:pt x="3782" y="8591"/>
                  </a:lnTo>
                  <a:lnTo>
                    <a:pt x="3698" y="8591"/>
                  </a:lnTo>
                  <a:lnTo>
                    <a:pt x="3362" y="8543"/>
                  </a:lnTo>
                  <a:lnTo>
                    <a:pt x="3194" y="8494"/>
                  </a:lnTo>
                  <a:lnTo>
                    <a:pt x="2942" y="8446"/>
                  </a:lnTo>
                  <a:lnTo>
                    <a:pt x="2774" y="8494"/>
                  </a:lnTo>
                  <a:lnTo>
                    <a:pt x="2774" y="8931"/>
                  </a:lnTo>
                  <a:lnTo>
                    <a:pt x="2942" y="9077"/>
                  </a:lnTo>
                  <a:lnTo>
                    <a:pt x="2858" y="9417"/>
                  </a:lnTo>
                  <a:lnTo>
                    <a:pt x="2774" y="9417"/>
                  </a:lnTo>
                  <a:lnTo>
                    <a:pt x="2521" y="9320"/>
                  </a:lnTo>
                  <a:lnTo>
                    <a:pt x="2437" y="9222"/>
                  </a:lnTo>
                  <a:lnTo>
                    <a:pt x="2437" y="8980"/>
                  </a:lnTo>
                  <a:lnTo>
                    <a:pt x="2353" y="8931"/>
                  </a:lnTo>
                  <a:lnTo>
                    <a:pt x="2101" y="8883"/>
                  </a:lnTo>
                  <a:lnTo>
                    <a:pt x="2017" y="9077"/>
                  </a:lnTo>
                  <a:lnTo>
                    <a:pt x="1933" y="9174"/>
                  </a:lnTo>
                  <a:lnTo>
                    <a:pt x="1933" y="10145"/>
                  </a:lnTo>
                  <a:lnTo>
                    <a:pt x="2185" y="10387"/>
                  </a:lnTo>
                  <a:lnTo>
                    <a:pt x="2858" y="10679"/>
                  </a:lnTo>
                  <a:lnTo>
                    <a:pt x="2942" y="10921"/>
                  </a:lnTo>
                  <a:lnTo>
                    <a:pt x="2942" y="11116"/>
                  </a:lnTo>
                  <a:lnTo>
                    <a:pt x="2858" y="11310"/>
                  </a:lnTo>
                  <a:lnTo>
                    <a:pt x="2605" y="11358"/>
                  </a:lnTo>
                  <a:lnTo>
                    <a:pt x="2353" y="11358"/>
                  </a:lnTo>
                  <a:lnTo>
                    <a:pt x="2353" y="11844"/>
                  </a:lnTo>
                  <a:lnTo>
                    <a:pt x="2437" y="11989"/>
                  </a:lnTo>
                  <a:lnTo>
                    <a:pt x="2858" y="12378"/>
                  </a:lnTo>
                  <a:lnTo>
                    <a:pt x="2942" y="12669"/>
                  </a:lnTo>
                  <a:lnTo>
                    <a:pt x="3362" y="13009"/>
                  </a:lnTo>
                  <a:lnTo>
                    <a:pt x="3530" y="13348"/>
                  </a:lnTo>
                  <a:lnTo>
                    <a:pt x="3782" y="13591"/>
                  </a:lnTo>
                  <a:lnTo>
                    <a:pt x="4034" y="13931"/>
                  </a:lnTo>
                  <a:lnTo>
                    <a:pt x="4202" y="13979"/>
                  </a:lnTo>
                  <a:lnTo>
                    <a:pt x="4202" y="14465"/>
                  </a:lnTo>
                  <a:lnTo>
                    <a:pt x="4370" y="14562"/>
                  </a:lnTo>
                  <a:lnTo>
                    <a:pt x="4454" y="14707"/>
                  </a:lnTo>
                  <a:lnTo>
                    <a:pt x="4454" y="14902"/>
                  </a:lnTo>
                  <a:lnTo>
                    <a:pt x="4370" y="15338"/>
                  </a:lnTo>
                  <a:lnTo>
                    <a:pt x="4286" y="15630"/>
                  </a:lnTo>
                  <a:lnTo>
                    <a:pt x="4202" y="15872"/>
                  </a:lnTo>
                  <a:lnTo>
                    <a:pt x="4959" y="16115"/>
                  </a:lnTo>
                  <a:lnTo>
                    <a:pt x="5631" y="16261"/>
                  </a:lnTo>
                  <a:lnTo>
                    <a:pt x="6135" y="16455"/>
                  </a:lnTo>
                  <a:lnTo>
                    <a:pt x="6892" y="16600"/>
                  </a:lnTo>
                  <a:lnTo>
                    <a:pt x="7144" y="16746"/>
                  </a:lnTo>
                  <a:lnTo>
                    <a:pt x="7648" y="17231"/>
                  </a:lnTo>
                  <a:lnTo>
                    <a:pt x="8321" y="17571"/>
                  </a:lnTo>
                  <a:lnTo>
                    <a:pt x="9329" y="17717"/>
                  </a:lnTo>
                  <a:lnTo>
                    <a:pt x="9413" y="18154"/>
                  </a:lnTo>
                  <a:lnTo>
                    <a:pt x="9581" y="18348"/>
                  </a:lnTo>
                  <a:lnTo>
                    <a:pt x="10170" y="18445"/>
                  </a:lnTo>
                  <a:lnTo>
                    <a:pt x="10758" y="18833"/>
                  </a:lnTo>
                  <a:lnTo>
                    <a:pt x="11430" y="19416"/>
                  </a:lnTo>
                  <a:lnTo>
                    <a:pt x="11767" y="19658"/>
                  </a:lnTo>
                  <a:lnTo>
                    <a:pt x="12019" y="20095"/>
                  </a:lnTo>
                  <a:lnTo>
                    <a:pt x="11767" y="20484"/>
                  </a:lnTo>
                  <a:lnTo>
                    <a:pt x="11767" y="20726"/>
                  </a:lnTo>
                  <a:lnTo>
                    <a:pt x="12019" y="21066"/>
                  </a:lnTo>
                  <a:lnTo>
                    <a:pt x="12355" y="21115"/>
                  </a:lnTo>
                  <a:lnTo>
                    <a:pt x="18911" y="21600"/>
                  </a:lnTo>
                  <a:lnTo>
                    <a:pt x="18995" y="21551"/>
                  </a:lnTo>
                  <a:lnTo>
                    <a:pt x="19583" y="21406"/>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0" name="Shape"/>
            <p:cNvSpPr/>
            <p:nvPr/>
          </p:nvSpPr>
          <p:spPr>
            <a:xfrm>
              <a:off x="4768905" y="4143912"/>
              <a:ext cx="1973116" cy="1060568"/>
            </a:xfrm>
            <a:custGeom>
              <a:avLst/>
              <a:gdLst/>
              <a:ahLst/>
              <a:cxnLst>
                <a:cxn ang="0">
                  <a:pos x="wd2" y="hd2"/>
                </a:cxn>
                <a:cxn ang="5400000">
                  <a:pos x="wd2" y="hd2"/>
                </a:cxn>
                <a:cxn ang="10800000">
                  <a:pos x="wd2" y="hd2"/>
                </a:cxn>
                <a:cxn ang="16200000">
                  <a:pos x="wd2" y="hd2"/>
                </a:cxn>
              </a:cxnLst>
              <a:rect l="0" t="0" r="r" b="b"/>
              <a:pathLst>
                <a:path w="21600" h="21600" extrusionOk="0">
                  <a:moveTo>
                    <a:pt x="0" y="3034"/>
                  </a:moveTo>
                  <a:cubicBezTo>
                    <a:pt x="0" y="3398"/>
                    <a:pt x="0" y="3398"/>
                    <a:pt x="0" y="3398"/>
                  </a:cubicBezTo>
                  <a:cubicBezTo>
                    <a:pt x="0" y="3034"/>
                    <a:pt x="0" y="3034"/>
                    <a:pt x="0" y="3034"/>
                  </a:cubicBezTo>
                  <a:cubicBezTo>
                    <a:pt x="7677" y="3883"/>
                    <a:pt x="7677" y="3883"/>
                    <a:pt x="7677" y="3883"/>
                  </a:cubicBezTo>
                  <a:cubicBezTo>
                    <a:pt x="7352" y="14926"/>
                    <a:pt x="7352" y="14926"/>
                    <a:pt x="7352" y="14926"/>
                  </a:cubicBezTo>
                  <a:cubicBezTo>
                    <a:pt x="7872" y="15897"/>
                    <a:pt x="7872" y="15897"/>
                    <a:pt x="7872" y="15897"/>
                  </a:cubicBezTo>
                  <a:cubicBezTo>
                    <a:pt x="8067" y="16261"/>
                    <a:pt x="8067" y="16261"/>
                    <a:pt x="8067" y="16261"/>
                  </a:cubicBezTo>
                  <a:cubicBezTo>
                    <a:pt x="8263" y="16261"/>
                    <a:pt x="8263" y="16261"/>
                    <a:pt x="8263" y="16261"/>
                  </a:cubicBezTo>
                  <a:cubicBezTo>
                    <a:pt x="8523" y="16139"/>
                    <a:pt x="8523" y="16139"/>
                    <a:pt x="8523" y="16139"/>
                  </a:cubicBezTo>
                  <a:cubicBezTo>
                    <a:pt x="8718" y="16261"/>
                    <a:pt x="8718" y="16261"/>
                    <a:pt x="8718" y="16261"/>
                  </a:cubicBezTo>
                  <a:cubicBezTo>
                    <a:pt x="8913" y="16139"/>
                    <a:pt x="8913" y="16139"/>
                    <a:pt x="8913" y="16139"/>
                  </a:cubicBezTo>
                  <a:cubicBezTo>
                    <a:pt x="9173" y="16382"/>
                    <a:pt x="9173" y="16382"/>
                    <a:pt x="9173" y="16382"/>
                  </a:cubicBezTo>
                  <a:cubicBezTo>
                    <a:pt x="9369" y="17474"/>
                    <a:pt x="9369" y="17474"/>
                    <a:pt x="9369" y="17474"/>
                  </a:cubicBezTo>
                  <a:cubicBezTo>
                    <a:pt x="9954" y="17474"/>
                    <a:pt x="9954" y="17474"/>
                    <a:pt x="9954" y="17474"/>
                  </a:cubicBezTo>
                  <a:cubicBezTo>
                    <a:pt x="10410" y="17960"/>
                    <a:pt x="10410" y="17960"/>
                    <a:pt x="10410" y="17960"/>
                  </a:cubicBezTo>
                  <a:cubicBezTo>
                    <a:pt x="10800" y="17838"/>
                    <a:pt x="10800" y="17838"/>
                    <a:pt x="10800" y="17838"/>
                  </a:cubicBezTo>
                  <a:cubicBezTo>
                    <a:pt x="10865" y="17838"/>
                    <a:pt x="10865" y="17838"/>
                    <a:pt x="10865" y="17838"/>
                  </a:cubicBezTo>
                  <a:cubicBezTo>
                    <a:pt x="11125" y="18324"/>
                    <a:pt x="11125" y="18324"/>
                    <a:pt x="11125" y="18324"/>
                  </a:cubicBezTo>
                  <a:cubicBezTo>
                    <a:pt x="11386" y="17960"/>
                    <a:pt x="11386" y="17960"/>
                    <a:pt x="11386" y="17960"/>
                  </a:cubicBezTo>
                  <a:cubicBezTo>
                    <a:pt x="11971" y="18081"/>
                    <a:pt x="11971" y="18081"/>
                    <a:pt x="11971" y="18081"/>
                  </a:cubicBezTo>
                  <a:cubicBezTo>
                    <a:pt x="12231" y="18930"/>
                    <a:pt x="12231" y="18930"/>
                    <a:pt x="12231" y="18930"/>
                  </a:cubicBezTo>
                  <a:cubicBezTo>
                    <a:pt x="12427" y="18930"/>
                    <a:pt x="12427" y="18930"/>
                    <a:pt x="12427" y="18930"/>
                  </a:cubicBezTo>
                  <a:cubicBezTo>
                    <a:pt x="12492" y="19658"/>
                    <a:pt x="12492" y="19658"/>
                    <a:pt x="12492" y="19658"/>
                  </a:cubicBezTo>
                  <a:cubicBezTo>
                    <a:pt x="12752" y="19780"/>
                    <a:pt x="12752" y="19780"/>
                    <a:pt x="12752" y="19780"/>
                  </a:cubicBezTo>
                  <a:cubicBezTo>
                    <a:pt x="13012" y="19416"/>
                    <a:pt x="13012" y="19416"/>
                    <a:pt x="13012" y="19416"/>
                  </a:cubicBezTo>
                  <a:cubicBezTo>
                    <a:pt x="13142" y="19052"/>
                    <a:pt x="13142" y="19052"/>
                    <a:pt x="13142" y="19052"/>
                  </a:cubicBezTo>
                  <a:cubicBezTo>
                    <a:pt x="13272" y="19052"/>
                    <a:pt x="13272" y="19052"/>
                    <a:pt x="13272" y="19052"/>
                  </a:cubicBezTo>
                  <a:cubicBezTo>
                    <a:pt x="13728" y="19658"/>
                    <a:pt x="13728" y="19658"/>
                    <a:pt x="13728" y="19658"/>
                  </a:cubicBezTo>
                  <a:cubicBezTo>
                    <a:pt x="13858" y="20144"/>
                    <a:pt x="13858" y="20144"/>
                    <a:pt x="13858" y="20144"/>
                  </a:cubicBezTo>
                  <a:cubicBezTo>
                    <a:pt x="14313" y="19658"/>
                    <a:pt x="14313" y="19658"/>
                    <a:pt x="14313" y="19658"/>
                  </a:cubicBezTo>
                  <a:cubicBezTo>
                    <a:pt x="14443" y="19901"/>
                    <a:pt x="14443" y="19901"/>
                    <a:pt x="14443" y="19901"/>
                  </a:cubicBezTo>
                  <a:cubicBezTo>
                    <a:pt x="14508" y="20629"/>
                    <a:pt x="14508" y="20629"/>
                    <a:pt x="14508" y="20629"/>
                  </a:cubicBezTo>
                  <a:cubicBezTo>
                    <a:pt x="14639" y="20508"/>
                    <a:pt x="14639" y="20508"/>
                    <a:pt x="14639" y="20508"/>
                  </a:cubicBezTo>
                  <a:cubicBezTo>
                    <a:pt x="14834" y="19901"/>
                    <a:pt x="14834" y="19901"/>
                    <a:pt x="14834" y="19901"/>
                  </a:cubicBezTo>
                  <a:cubicBezTo>
                    <a:pt x="15159" y="19780"/>
                    <a:pt x="15159" y="19780"/>
                    <a:pt x="15159" y="19780"/>
                  </a:cubicBezTo>
                  <a:cubicBezTo>
                    <a:pt x="15549" y="20144"/>
                    <a:pt x="15549" y="20144"/>
                    <a:pt x="15549" y="20144"/>
                  </a:cubicBezTo>
                  <a:cubicBezTo>
                    <a:pt x="16135" y="20022"/>
                    <a:pt x="16135" y="20022"/>
                    <a:pt x="16135" y="20022"/>
                  </a:cubicBezTo>
                  <a:cubicBezTo>
                    <a:pt x="16395" y="20508"/>
                    <a:pt x="16395" y="20508"/>
                    <a:pt x="16395" y="20508"/>
                  </a:cubicBezTo>
                  <a:cubicBezTo>
                    <a:pt x="16525" y="20872"/>
                    <a:pt x="16525" y="20872"/>
                    <a:pt x="16525" y="20872"/>
                  </a:cubicBezTo>
                  <a:cubicBezTo>
                    <a:pt x="16851" y="20751"/>
                    <a:pt x="16851" y="20751"/>
                    <a:pt x="16851" y="20751"/>
                  </a:cubicBezTo>
                  <a:cubicBezTo>
                    <a:pt x="17176" y="20265"/>
                    <a:pt x="17176" y="20265"/>
                    <a:pt x="17176" y="20265"/>
                  </a:cubicBezTo>
                  <a:cubicBezTo>
                    <a:pt x="17371" y="19901"/>
                    <a:pt x="17371" y="19901"/>
                    <a:pt x="17371" y="19901"/>
                  </a:cubicBezTo>
                  <a:cubicBezTo>
                    <a:pt x="17631" y="19901"/>
                    <a:pt x="17631" y="19901"/>
                    <a:pt x="17631" y="19901"/>
                  </a:cubicBezTo>
                  <a:cubicBezTo>
                    <a:pt x="17892" y="20144"/>
                    <a:pt x="17892" y="20144"/>
                    <a:pt x="17892" y="20144"/>
                  </a:cubicBezTo>
                  <a:cubicBezTo>
                    <a:pt x="18087" y="20022"/>
                    <a:pt x="18087" y="20022"/>
                    <a:pt x="18087" y="20022"/>
                  </a:cubicBezTo>
                  <a:cubicBezTo>
                    <a:pt x="18347" y="19658"/>
                    <a:pt x="18347" y="19658"/>
                    <a:pt x="18347" y="19658"/>
                  </a:cubicBezTo>
                  <a:cubicBezTo>
                    <a:pt x="18737" y="19780"/>
                    <a:pt x="18737" y="19780"/>
                    <a:pt x="18737" y="19780"/>
                  </a:cubicBezTo>
                  <a:cubicBezTo>
                    <a:pt x="18933" y="19901"/>
                    <a:pt x="18933" y="19901"/>
                    <a:pt x="18933" y="19901"/>
                  </a:cubicBezTo>
                  <a:cubicBezTo>
                    <a:pt x="19518" y="19537"/>
                    <a:pt x="19518" y="19537"/>
                    <a:pt x="19518" y="19537"/>
                  </a:cubicBezTo>
                  <a:cubicBezTo>
                    <a:pt x="19908" y="19780"/>
                    <a:pt x="19908" y="19780"/>
                    <a:pt x="19908" y="19780"/>
                  </a:cubicBezTo>
                  <a:cubicBezTo>
                    <a:pt x="20234" y="20387"/>
                    <a:pt x="20234" y="20387"/>
                    <a:pt x="20234" y="20387"/>
                  </a:cubicBezTo>
                  <a:cubicBezTo>
                    <a:pt x="20689" y="20993"/>
                    <a:pt x="20689" y="20993"/>
                    <a:pt x="20689" y="20993"/>
                  </a:cubicBezTo>
                  <a:cubicBezTo>
                    <a:pt x="21080" y="20993"/>
                    <a:pt x="21080" y="20993"/>
                    <a:pt x="21080" y="20993"/>
                  </a:cubicBezTo>
                  <a:cubicBezTo>
                    <a:pt x="21340" y="21357"/>
                    <a:pt x="21340" y="21357"/>
                    <a:pt x="21340" y="21357"/>
                  </a:cubicBezTo>
                  <a:cubicBezTo>
                    <a:pt x="21535" y="21600"/>
                    <a:pt x="21535" y="21600"/>
                    <a:pt x="21535" y="21600"/>
                  </a:cubicBezTo>
                  <a:cubicBezTo>
                    <a:pt x="21600" y="10679"/>
                    <a:pt x="21600" y="10679"/>
                    <a:pt x="21600" y="10679"/>
                  </a:cubicBezTo>
                  <a:cubicBezTo>
                    <a:pt x="21080" y="4490"/>
                    <a:pt x="21080" y="4490"/>
                    <a:pt x="21080" y="4490"/>
                  </a:cubicBezTo>
                  <a:cubicBezTo>
                    <a:pt x="21080" y="1456"/>
                    <a:pt x="21080" y="1456"/>
                    <a:pt x="21080" y="1456"/>
                  </a:cubicBezTo>
                  <a:cubicBezTo>
                    <a:pt x="21080" y="1456"/>
                    <a:pt x="13728" y="1213"/>
                    <a:pt x="11386" y="1092"/>
                  </a:cubicBezTo>
                  <a:cubicBezTo>
                    <a:pt x="8523" y="849"/>
                    <a:pt x="260" y="0"/>
                    <a:pt x="260" y="0"/>
                  </a:cubicBezTo>
                  <a:cubicBezTo>
                    <a:pt x="195" y="3034"/>
                    <a:pt x="195" y="3034"/>
                    <a:pt x="195" y="3034"/>
                  </a:cubicBezTo>
                  <a:lnTo>
                    <a:pt x="0" y="3034"/>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1" name="Shape"/>
            <p:cNvSpPr/>
            <p:nvPr/>
          </p:nvSpPr>
          <p:spPr>
            <a:xfrm>
              <a:off x="5021689" y="3287035"/>
              <a:ext cx="1671180" cy="927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7200"/>
                    <a:pt x="21600" y="7200"/>
                    <a:pt x="21600" y="7200"/>
                  </a:cubicBezTo>
                  <a:cubicBezTo>
                    <a:pt x="21140" y="6785"/>
                    <a:pt x="21140" y="6785"/>
                    <a:pt x="21140" y="6785"/>
                  </a:cubicBezTo>
                  <a:cubicBezTo>
                    <a:pt x="20911" y="6508"/>
                    <a:pt x="20911" y="6508"/>
                    <a:pt x="20911" y="6508"/>
                  </a:cubicBezTo>
                  <a:cubicBezTo>
                    <a:pt x="20757" y="5677"/>
                    <a:pt x="20757" y="5677"/>
                    <a:pt x="20757" y="5677"/>
                  </a:cubicBezTo>
                  <a:cubicBezTo>
                    <a:pt x="20298" y="4846"/>
                    <a:pt x="20298" y="4846"/>
                    <a:pt x="20298" y="4846"/>
                  </a:cubicBezTo>
                  <a:cubicBezTo>
                    <a:pt x="20528" y="4154"/>
                    <a:pt x="20528" y="4154"/>
                    <a:pt x="20528" y="4154"/>
                  </a:cubicBezTo>
                  <a:cubicBezTo>
                    <a:pt x="20757" y="3323"/>
                    <a:pt x="20757" y="3323"/>
                    <a:pt x="20757" y="3323"/>
                  </a:cubicBezTo>
                  <a:cubicBezTo>
                    <a:pt x="20757" y="2631"/>
                    <a:pt x="20757" y="2631"/>
                    <a:pt x="20757" y="2631"/>
                  </a:cubicBezTo>
                  <a:cubicBezTo>
                    <a:pt x="20604" y="2631"/>
                    <a:pt x="20604" y="2631"/>
                    <a:pt x="20604" y="2631"/>
                  </a:cubicBezTo>
                  <a:cubicBezTo>
                    <a:pt x="19915" y="2631"/>
                    <a:pt x="19915" y="2631"/>
                    <a:pt x="19915" y="2631"/>
                  </a:cubicBezTo>
                  <a:cubicBezTo>
                    <a:pt x="19762" y="2077"/>
                    <a:pt x="19762" y="2077"/>
                    <a:pt x="19762" y="2077"/>
                  </a:cubicBezTo>
                  <a:cubicBezTo>
                    <a:pt x="19455" y="1246"/>
                    <a:pt x="19455" y="1246"/>
                    <a:pt x="19455" y="1246"/>
                  </a:cubicBezTo>
                  <a:cubicBezTo>
                    <a:pt x="19455" y="1246"/>
                    <a:pt x="14323" y="969"/>
                    <a:pt x="12638" y="831"/>
                  </a:cubicBezTo>
                  <a:cubicBezTo>
                    <a:pt x="9651" y="692"/>
                    <a:pt x="766" y="0"/>
                    <a:pt x="766" y="0"/>
                  </a:cubicBezTo>
                  <a:cubicBezTo>
                    <a:pt x="0" y="20215"/>
                    <a:pt x="0" y="20215"/>
                    <a:pt x="0" y="20215"/>
                  </a:cubicBezTo>
                  <a:cubicBezTo>
                    <a:pt x="3140" y="20492"/>
                    <a:pt x="7966" y="20908"/>
                    <a:pt x="10187" y="21185"/>
                  </a:cubicBezTo>
                  <a:cubicBezTo>
                    <a:pt x="12945" y="21323"/>
                    <a:pt x="21600" y="21600"/>
                    <a:pt x="21600" y="21600"/>
                  </a:cubicBez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2" name="Shape"/>
            <p:cNvSpPr/>
            <p:nvPr/>
          </p:nvSpPr>
          <p:spPr>
            <a:xfrm>
              <a:off x="4670602" y="2402062"/>
              <a:ext cx="1860767" cy="9411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21600" y="21600"/>
                    <a:pt x="21600" y="21600"/>
                  </a:cubicBezTo>
                  <a:cubicBezTo>
                    <a:pt x="21462" y="21053"/>
                    <a:pt x="21462" y="21053"/>
                    <a:pt x="21462" y="21053"/>
                  </a:cubicBezTo>
                  <a:cubicBezTo>
                    <a:pt x="21393" y="20233"/>
                    <a:pt x="21393" y="20233"/>
                    <a:pt x="21393" y="20233"/>
                  </a:cubicBezTo>
                  <a:cubicBezTo>
                    <a:pt x="21393" y="20233"/>
                    <a:pt x="21048" y="20096"/>
                    <a:pt x="20979" y="19959"/>
                  </a:cubicBezTo>
                  <a:cubicBezTo>
                    <a:pt x="20910" y="19823"/>
                    <a:pt x="20979" y="19823"/>
                    <a:pt x="20979" y="19823"/>
                  </a:cubicBezTo>
                  <a:cubicBezTo>
                    <a:pt x="20841" y="19413"/>
                    <a:pt x="20841" y="19413"/>
                    <a:pt x="20841" y="19413"/>
                  </a:cubicBezTo>
                  <a:cubicBezTo>
                    <a:pt x="20979" y="19139"/>
                    <a:pt x="20979" y="19139"/>
                    <a:pt x="20979" y="19139"/>
                  </a:cubicBezTo>
                  <a:cubicBezTo>
                    <a:pt x="20910" y="18456"/>
                    <a:pt x="20910" y="18456"/>
                    <a:pt x="20910" y="18456"/>
                  </a:cubicBezTo>
                  <a:cubicBezTo>
                    <a:pt x="20703" y="18182"/>
                    <a:pt x="20703" y="18182"/>
                    <a:pt x="20703" y="18182"/>
                  </a:cubicBezTo>
                  <a:cubicBezTo>
                    <a:pt x="20634" y="17772"/>
                    <a:pt x="20634" y="17772"/>
                    <a:pt x="20634" y="17772"/>
                  </a:cubicBezTo>
                  <a:cubicBezTo>
                    <a:pt x="20496" y="16815"/>
                    <a:pt x="20496" y="16815"/>
                    <a:pt x="20496" y="16815"/>
                  </a:cubicBezTo>
                  <a:cubicBezTo>
                    <a:pt x="20496" y="15448"/>
                    <a:pt x="20496" y="15448"/>
                    <a:pt x="20496" y="15448"/>
                  </a:cubicBezTo>
                  <a:cubicBezTo>
                    <a:pt x="20427" y="15175"/>
                    <a:pt x="20427" y="15175"/>
                    <a:pt x="20427" y="15175"/>
                  </a:cubicBezTo>
                  <a:cubicBezTo>
                    <a:pt x="20289" y="14765"/>
                    <a:pt x="20289" y="14765"/>
                    <a:pt x="20289" y="14765"/>
                  </a:cubicBezTo>
                  <a:cubicBezTo>
                    <a:pt x="20358" y="14218"/>
                    <a:pt x="20358" y="14218"/>
                    <a:pt x="20358" y="14218"/>
                  </a:cubicBezTo>
                  <a:cubicBezTo>
                    <a:pt x="20358" y="12851"/>
                    <a:pt x="20358" y="12851"/>
                    <a:pt x="20358" y="12851"/>
                  </a:cubicBezTo>
                  <a:cubicBezTo>
                    <a:pt x="20220" y="11894"/>
                    <a:pt x="20220" y="11894"/>
                    <a:pt x="20220" y="11894"/>
                  </a:cubicBezTo>
                  <a:cubicBezTo>
                    <a:pt x="20082" y="11620"/>
                    <a:pt x="20082" y="11620"/>
                    <a:pt x="20082" y="11620"/>
                  </a:cubicBezTo>
                  <a:cubicBezTo>
                    <a:pt x="19944" y="11620"/>
                    <a:pt x="19944" y="11620"/>
                    <a:pt x="19944" y="11620"/>
                  </a:cubicBezTo>
                  <a:cubicBezTo>
                    <a:pt x="19875" y="11347"/>
                    <a:pt x="19875" y="11347"/>
                    <a:pt x="19875" y="11347"/>
                  </a:cubicBezTo>
                  <a:cubicBezTo>
                    <a:pt x="19806" y="10663"/>
                    <a:pt x="19806" y="10663"/>
                    <a:pt x="19806" y="10663"/>
                  </a:cubicBezTo>
                  <a:cubicBezTo>
                    <a:pt x="19737" y="10116"/>
                    <a:pt x="19737" y="10116"/>
                    <a:pt x="19737" y="10116"/>
                  </a:cubicBezTo>
                  <a:cubicBezTo>
                    <a:pt x="19944" y="9980"/>
                    <a:pt x="19944" y="9980"/>
                    <a:pt x="19944" y="9980"/>
                  </a:cubicBezTo>
                  <a:cubicBezTo>
                    <a:pt x="19944" y="9843"/>
                    <a:pt x="19944" y="9843"/>
                    <a:pt x="19944" y="9843"/>
                  </a:cubicBezTo>
                  <a:cubicBezTo>
                    <a:pt x="19875" y="9706"/>
                    <a:pt x="19875" y="9706"/>
                    <a:pt x="19875" y="9706"/>
                  </a:cubicBezTo>
                  <a:cubicBezTo>
                    <a:pt x="19806" y="9296"/>
                    <a:pt x="19806" y="9296"/>
                    <a:pt x="19806" y="9296"/>
                  </a:cubicBezTo>
                  <a:cubicBezTo>
                    <a:pt x="19668" y="8886"/>
                    <a:pt x="19668" y="8886"/>
                    <a:pt x="19668" y="8886"/>
                  </a:cubicBezTo>
                  <a:cubicBezTo>
                    <a:pt x="19530" y="8203"/>
                    <a:pt x="19530" y="8203"/>
                    <a:pt x="19530" y="8203"/>
                  </a:cubicBezTo>
                  <a:cubicBezTo>
                    <a:pt x="19392" y="7382"/>
                    <a:pt x="19392" y="7382"/>
                    <a:pt x="19392" y="7382"/>
                  </a:cubicBezTo>
                  <a:cubicBezTo>
                    <a:pt x="19185" y="6699"/>
                    <a:pt x="19185" y="6699"/>
                    <a:pt x="19185" y="6699"/>
                  </a:cubicBezTo>
                  <a:cubicBezTo>
                    <a:pt x="18978" y="5468"/>
                    <a:pt x="18978" y="5468"/>
                    <a:pt x="18978" y="5468"/>
                  </a:cubicBezTo>
                  <a:cubicBezTo>
                    <a:pt x="18771" y="4922"/>
                    <a:pt x="18771" y="4922"/>
                    <a:pt x="18771" y="4922"/>
                  </a:cubicBezTo>
                  <a:cubicBezTo>
                    <a:pt x="18702" y="4785"/>
                    <a:pt x="18702" y="4785"/>
                    <a:pt x="18702" y="4785"/>
                  </a:cubicBezTo>
                  <a:cubicBezTo>
                    <a:pt x="18426" y="4375"/>
                    <a:pt x="18426" y="4375"/>
                    <a:pt x="18426" y="4375"/>
                  </a:cubicBezTo>
                  <a:cubicBezTo>
                    <a:pt x="17942" y="3691"/>
                    <a:pt x="17942" y="3691"/>
                    <a:pt x="17942" y="3691"/>
                  </a:cubicBezTo>
                  <a:cubicBezTo>
                    <a:pt x="17597" y="3418"/>
                    <a:pt x="17597" y="3418"/>
                    <a:pt x="17597" y="3418"/>
                  </a:cubicBezTo>
                  <a:cubicBezTo>
                    <a:pt x="17252" y="3144"/>
                    <a:pt x="17252" y="3144"/>
                    <a:pt x="17252" y="3144"/>
                  </a:cubicBezTo>
                  <a:cubicBezTo>
                    <a:pt x="16976" y="2597"/>
                    <a:pt x="16976" y="2597"/>
                    <a:pt x="16976" y="2597"/>
                  </a:cubicBezTo>
                  <a:cubicBezTo>
                    <a:pt x="16493" y="2461"/>
                    <a:pt x="16493" y="2461"/>
                    <a:pt x="16493" y="2461"/>
                  </a:cubicBezTo>
                  <a:cubicBezTo>
                    <a:pt x="15872" y="2597"/>
                    <a:pt x="15872" y="2597"/>
                    <a:pt x="15872" y="2597"/>
                  </a:cubicBezTo>
                  <a:cubicBezTo>
                    <a:pt x="15665" y="2597"/>
                    <a:pt x="15665" y="2597"/>
                    <a:pt x="15665" y="2597"/>
                  </a:cubicBezTo>
                  <a:cubicBezTo>
                    <a:pt x="15458" y="2734"/>
                    <a:pt x="15458" y="2734"/>
                    <a:pt x="15458" y="2734"/>
                  </a:cubicBezTo>
                  <a:cubicBezTo>
                    <a:pt x="15320" y="3008"/>
                    <a:pt x="15320" y="3008"/>
                    <a:pt x="15320" y="3008"/>
                  </a:cubicBezTo>
                  <a:cubicBezTo>
                    <a:pt x="15113" y="2871"/>
                    <a:pt x="15113" y="2871"/>
                    <a:pt x="15113" y="2871"/>
                  </a:cubicBezTo>
                  <a:cubicBezTo>
                    <a:pt x="14906" y="2597"/>
                    <a:pt x="14906" y="2597"/>
                    <a:pt x="14906" y="2597"/>
                  </a:cubicBezTo>
                  <a:cubicBezTo>
                    <a:pt x="14492" y="2187"/>
                    <a:pt x="14492" y="2187"/>
                    <a:pt x="14492" y="2187"/>
                  </a:cubicBezTo>
                  <a:cubicBezTo>
                    <a:pt x="13940" y="1641"/>
                    <a:pt x="13940" y="1641"/>
                    <a:pt x="13940" y="1641"/>
                  </a:cubicBezTo>
                  <a:cubicBezTo>
                    <a:pt x="690" y="0"/>
                    <a:pt x="690" y="0"/>
                    <a:pt x="690" y="0"/>
                  </a:cubicBezTo>
                  <a:cubicBezTo>
                    <a:pt x="0" y="12987"/>
                    <a:pt x="0" y="12987"/>
                    <a:pt x="0" y="12987"/>
                  </a:cubicBezTo>
                  <a:cubicBezTo>
                    <a:pt x="5038" y="13944"/>
                    <a:pt x="5038" y="13944"/>
                    <a:pt x="5038" y="13944"/>
                  </a:cubicBezTo>
                  <a:cubicBezTo>
                    <a:pt x="4762" y="20370"/>
                    <a:pt x="4762" y="20370"/>
                    <a:pt x="4762" y="20370"/>
                  </a:cubicBezTo>
                  <a:cubicBezTo>
                    <a:pt x="4762" y="20370"/>
                    <a:pt x="4762" y="20370"/>
                    <a:pt x="4762" y="20370"/>
                  </a:cubicBezTo>
                  <a:cubicBezTo>
                    <a:pt x="5176" y="20370"/>
                    <a:pt x="12836" y="21053"/>
                    <a:pt x="15458" y="21190"/>
                  </a:cubicBezTo>
                  <a:cubicBezTo>
                    <a:pt x="16976" y="21327"/>
                    <a:pt x="21600" y="21600"/>
                    <a:pt x="21600" y="21600"/>
                  </a:cubicBez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3" name="Shape"/>
            <p:cNvSpPr/>
            <p:nvPr/>
          </p:nvSpPr>
          <p:spPr>
            <a:xfrm>
              <a:off x="4726773" y="1559233"/>
              <a:ext cx="1600965" cy="1067590"/>
            </a:xfrm>
            <a:custGeom>
              <a:avLst/>
              <a:gdLst/>
              <a:ahLst/>
              <a:cxnLst>
                <a:cxn ang="0">
                  <a:pos x="wd2" y="hd2"/>
                </a:cxn>
                <a:cxn ang="5400000">
                  <a:pos x="wd2" y="hd2"/>
                </a:cxn>
                <a:cxn ang="10800000">
                  <a:pos x="wd2" y="hd2"/>
                </a:cxn>
                <a:cxn ang="16200000">
                  <a:pos x="wd2" y="hd2"/>
                </a:cxn>
              </a:cxnLst>
              <a:rect l="0" t="0" r="r" b="b"/>
              <a:pathLst>
                <a:path w="21600" h="21600" extrusionOk="0">
                  <a:moveTo>
                    <a:pt x="16059" y="18960"/>
                  </a:moveTo>
                  <a:cubicBezTo>
                    <a:pt x="16541" y="19320"/>
                    <a:pt x="16541" y="19320"/>
                    <a:pt x="16541" y="19320"/>
                  </a:cubicBezTo>
                  <a:cubicBezTo>
                    <a:pt x="16782" y="19560"/>
                    <a:pt x="16782" y="19560"/>
                    <a:pt x="16782" y="19560"/>
                  </a:cubicBezTo>
                  <a:cubicBezTo>
                    <a:pt x="17023" y="19680"/>
                    <a:pt x="17023" y="19680"/>
                    <a:pt x="17023" y="19680"/>
                  </a:cubicBezTo>
                  <a:cubicBezTo>
                    <a:pt x="17184" y="19440"/>
                    <a:pt x="17184" y="19440"/>
                    <a:pt x="17184" y="19440"/>
                  </a:cubicBezTo>
                  <a:cubicBezTo>
                    <a:pt x="17425" y="19320"/>
                    <a:pt x="17425" y="19320"/>
                    <a:pt x="17425" y="19320"/>
                  </a:cubicBezTo>
                  <a:cubicBezTo>
                    <a:pt x="17665" y="19320"/>
                    <a:pt x="17665" y="19320"/>
                    <a:pt x="17665" y="19320"/>
                  </a:cubicBezTo>
                  <a:cubicBezTo>
                    <a:pt x="18388" y="19200"/>
                    <a:pt x="18388" y="19200"/>
                    <a:pt x="18388" y="19200"/>
                  </a:cubicBezTo>
                  <a:cubicBezTo>
                    <a:pt x="18950" y="19320"/>
                    <a:pt x="18950" y="19320"/>
                    <a:pt x="18950" y="19320"/>
                  </a:cubicBezTo>
                  <a:cubicBezTo>
                    <a:pt x="19271" y="19800"/>
                    <a:pt x="19271" y="19800"/>
                    <a:pt x="19271" y="19800"/>
                  </a:cubicBezTo>
                  <a:cubicBezTo>
                    <a:pt x="19673" y="20040"/>
                    <a:pt x="19673" y="20040"/>
                    <a:pt x="19673" y="20040"/>
                  </a:cubicBezTo>
                  <a:cubicBezTo>
                    <a:pt x="20074" y="20280"/>
                    <a:pt x="20074" y="20280"/>
                    <a:pt x="20074" y="20280"/>
                  </a:cubicBezTo>
                  <a:cubicBezTo>
                    <a:pt x="20636" y="20880"/>
                    <a:pt x="20636" y="20880"/>
                    <a:pt x="20636" y="20880"/>
                  </a:cubicBezTo>
                  <a:cubicBezTo>
                    <a:pt x="20958" y="21240"/>
                    <a:pt x="20958" y="21240"/>
                    <a:pt x="20958" y="21240"/>
                  </a:cubicBezTo>
                  <a:cubicBezTo>
                    <a:pt x="21038" y="21360"/>
                    <a:pt x="21038" y="21360"/>
                    <a:pt x="21038" y="21360"/>
                  </a:cubicBezTo>
                  <a:cubicBezTo>
                    <a:pt x="21118" y="21600"/>
                    <a:pt x="21118" y="21600"/>
                    <a:pt x="21118" y="21600"/>
                  </a:cubicBezTo>
                  <a:cubicBezTo>
                    <a:pt x="21118" y="21600"/>
                    <a:pt x="21118" y="21600"/>
                    <a:pt x="21118" y="21600"/>
                  </a:cubicBezTo>
                  <a:cubicBezTo>
                    <a:pt x="21118" y="21240"/>
                    <a:pt x="21118" y="21240"/>
                    <a:pt x="21118" y="21240"/>
                  </a:cubicBezTo>
                  <a:cubicBezTo>
                    <a:pt x="21118" y="20760"/>
                    <a:pt x="21118" y="20760"/>
                    <a:pt x="21118" y="20760"/>
                  </a:cubicBezTo>
                  <a:cubicBezTo>
                    <a:pt x="20797" y="20400"/>
                    <a:pt x="20797" y="20400"/>
                    <a:pt x="20797" y="20400"/>
                  </a:cubicBezTo>
                  <a:cubicBezTo>
                    <a:pt x="20797" y="20040"/>
                    <a:pt x="20797" y="20040"/>
                    <a:pt x="20797" y="20040"/>
                  </a:cubicBezTo>
                  <a:cubicBezTo>
                    <a:pt x="20877" y="19680"/>
                    <a:pt x="20877" y="19680"/>
                    <a:pt x="20877" y="19680"/>
                  </a:cubicBezTo>
                  <a:cubicBezTo>
                    <a:pt x="21118" y="19560"/>
                    <a:pt x="21118" y="19560"/>
                    <a:pt x="21118" y="19560"/>
                  </a:cubicBezTo>
                  <a:cubicBezTo>
                    <a:pt x="21118" y="18720"/>
                    <a:pt x="21118" y="18720"/>
                    <a:pt x="21118" y="18720"/>
                  </a:cubicBezTo>
                  <a:cubicBezTo>
                    <a:pt x="21199" y="18360"/>
                    <a:pt x="21199" y="18360"/>
                    <a:pt x="21199" y="18360"/>
                  </a:cubicBezTo>
                  <a:cubicBezTo>
                    <a:pt x="21359" y="18240"/>
                    <a:pt x="21359" y="18240"/>
                    <a:pt x="21359" y="18240"/>
                  </a:cubicBezTo>
                  <a:cubicBezTo>
                    <a:pt x="21359" y="17760"/>
                    <a:pt x="21359" y="17760"/>
                    <a:pt x="21359" y="17760"/>
                  </a:cubicBezTo>
                  <a:cubicBezTo>
                    <a:pt x="21199" y="17160"/>
                    <a:pt x="21199" y="17160"/>
                    <a:pt x="21199" y="17160"/>
                  </a:cubicBezTo>
                  <a:cubicBezTo>
                    <a:pt x="21038" y="17040"/>
                    <a:pt x="21038" y="17040"/>
                    <a:pt x="21038" y="17040"/>
                  </a:cubicBezTo>
                  <a:cubicBezTo>
                    <a:pt x="21118" y="16440"/>
                    <a:pt x="21118" y="16440"/>
                    <a:pt x="21118" y="16440"/>
                  </a:cubicBezTo>
                  <a:cubicBezTo>
                    <a:pt x="21118" y="16080"/>
                    <a:pt x="21118" y="16080"/>
                    <a:pt x="21118" y="16080"/>
                  </a:cubicBezTo>
                  <a:cubicBezTo>
                    <a:pt x="21359" y="16080"/>
                    <a:pt x="21359" y="16080"/>
                    <a:pt x="21359" y="16080"/>
                  </a:cubicBezTo>
                  <a:cubicBezTo>
                    <a:pt x="21600" y="5640"/>
                    <a:pt x="21600" y="5640"/>
                    <a:pt x="21600" y="5640"/>
                  </a:cubicBezTo>
                  <a:cubicBezTo>
                    <a:pt x="21359" y="5280"/>
                    <a:pt x="21359" y="5280"/>
                    <a:pt x="21359" y="5280"/>
                  </a:cubicBezTo>
                  <a:cubicBezTo>
                    <a:pt x="21199" y="4920"/>
                    <a:pt x="21199" y="4920"/>
                    <a:pt x="21199" y="4920"/>
                  </a:cubicBezTo>
                  <a:cubicBezTo>
                    <a:pt x="20797" y="4680"/>
                    <a:pt x="20797" y="4680"/>
                    <a:pt x="20797" y="4680"/>
                  </a:cubicBezTo>
                  <a:cubicBezTo>
                    <a:pt x="20717" y="4320"/>
                    <a:pt x="20717" y="4320"/>
                    <a:pt x="20717" y="4320"/>
                  </a:cubicBezTo>
                  <a:cubicBezTo>
                    <a:pt x="20476" y="3960"/>
                    <a:pt x="20476" y="3960"/>
                    <a:pt x="20476" y="3960"/>
                  </a:cubicBezTo>
                  <a:cubicBezTo>
                    <a:pt x="20396" y="3720"/>
                    <a:pt x="20396" y="3720"/>
                    <a:pt x="20396" y="3720"/>
                  </a:cubicBezTo>
                  <a:cubicBezTo>
                    <a:pt x="20396" y="3480"/>
                    <a:pt x="20396" y="3480"/>
                    <a:pt x="20396" y="3480"/>
                  </a:cubicBezTo>
                  <a:cubicBezTo>
                    <a:pt x="20396" y="3240"/>
                    <a:pt x="20396" y="3240"/>
                    <a:pt x="20396" y="3240"/>
                  </a:cubicBezTo>
                  <a:cubicBezTo>
                    <a:pt x="20636" y="2880"/>
                    <a:pt x="20636" y="2880"/>
                    <a:pt x="20636" y="2880"/>
                  </a:cubicBezTo>
                  <a:cubicBezTo>
                    <a:pt x="20877" y="2520"/>
                    <a:pt x="20877" y="2520"/>
                    <a:pt x="20877" y="2520"/>
                  </a:cubicBezTo>
                  <a:cubicBezTo>
                    <a:pt x="21199" y="2040"/>
                    <a:pt x="21199" y="2040"/>
                    <a:pt x="21199" y="2040"/>
                  </a:cubicBezTo>
                  <a:cubicBezTo>
                    <a:pt x="21118" y="1800"/>
                    <a:pt x="21118" y="1800"/>
                    <a:pt x="21118" y="1800"/>
                  </a:cubicBezTo>
                  <a:cubicBezTo>
                    <a:pt x="21118" y="1680"/>
                    <a:pt x="21118" y="1680"/>
                    <a:pt x="21118" y="1680"/>
                  </a:cubicBezTo>
                  <a:cubicBezTo>
                    <a:pt x="21118" y="1680"/>
                    <a:pt x="13410" y="1200"/>
                    <a:pt x="10920" y="960"/>
                  </a:cubicBezTo>
                  <a:cubicBezTo>
                    <a:pt x="8431" y="720"/>
                    <a:pt x="1124" y="0"/>
                    <a:pt x="1124" y="0"/>
                  </a:cubicBezTo>
                  <a:cubicBezTo>
                    <a:pt x="0" y="17040"/>
                    <a:pt x="0" y="17040"/>
                    <a:pt x="0" y="17040"/>
                  </a:cubicBezTo>
                  <a:cubicBezTo>
                    <a:pt x="15417" y="18480"/>
                    <a:pt x="15417" y="18480"/>
                    <a:pt x="15417" y="18480"/>
                  </a:cubicBezTo>
                  <a:lnTo>
                    <a:pt x="16059" y="1896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4" name="Shape"/>
            <p:cNvSpPr/>
            <p:nvPr/>
          </p:nvSpPr>
          <p:spPr>
            <a:xfrm>
              <a:off x="3181987" y="1636489"/>
              <a:ext cx="1607985" cy="1327461"/>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lnTo>
                    <a:pt x="21506" y="3086"/>
                  </a:lnTo>
                  <a:lnTo>
                    <a:pt x="2641" y="0"/>
                  </a:lnTo>
                  <a:lnTo>
                    <a:pt x="2264" y="2629"/>
                  </a:lnTo>
                  <a:lnTo>
                    <a:pt x="660" y="13943"/>
                  </a:lnTo>
                  <a:lnTo>
                    <a:pt x="0" y="18514"/>
                  </a:lnTo>
                  <a:lnTo>
                    <a:pt x="5754" y="19657"/>
                  </a:lnTo>
                  <a:lnTo>
                    <a:pt x="19997" y="21600"/>
                  </a:lnTo>
                  <a:lnTo>
                    <a:pt x="20751" y="12457"/>
                  </a:lnTo>
                  <a:lnTo>
                    <a:pt x="21600" y="3086"/>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5" name="Shape"/>
            <p:cNvSpPr/>
            <p:nvPr/>
          </p:nvSpPr>
          <p:spPr>
            <a:xfrm>
              <a:off x="4811037" y="681282"/>
              <a:ext cx="1495637" cy="962239"/>
            </a:xfrm>
            <a:custGeom>
              <a:avLst/>
              <a:gdLst/>
              <a:ahLst/>
              <a:cxnLst>
                <a:cxn ang="0">
                  <a:pos x="wd2" y="hd2"/>
                </a:cxn>
                <a:cxn ang="5400000">
                  <a:pos x="wd2" y="hd2"/>
                </a:cxn>
                <a:cxn ang="10800000">
                  <a:pos x="wd2" y="hd2"/>
                </a:cxn>
                <a:cxn ang="16200000">
                  <a:pos x="wd2" y="hd2"/>
                </a:cxn>
              </a:cxnLst>
              <a:rect l="0" t="0" r="r" b="b"/>
              <a:pathLst>
                <a:path w="21600" h="21600" extrusionOk="0">
                  <a:moveTo>
                    <a:pt x="21428" y="21467"/>
                  </a:moveTo>
                  <a:cubicBezTo>
                    <a:pt x="21428" y="21600"/>
                    <a:pt x="21428" y="21600"/>
                    <a:pt x="21428" y="21600"/>
                  </a:cubicBezTo>
                  <a:cubicBezTo>
                    <a:pt x="21428" y="21600"/>
                    <a:pt x="21428" y="21600"/>
                    <a:pt x="21428" y="21600"/>
                  </a:cubicBezTo>
                  <a:cubicBezTo>
                    <a:pt x="21600" y="21333"/>
                    <a:pt x="21600" y="21333"/>
                    <a:pt x="21600" y="21333"/>
                  </a:cubicBezTo>
                  <a:cubicBezTo>
                    <a:pt x="21600" y="20667"/>
                    <a:pt x="21600" y="20667"/>
                    <a:pt x="21600" y="20667"/>
                  </a:cubicBezTo>
                  <a:cubicBezTo>
                    <a:pt x="21600" y="20000"/>
                    <a:pt x="21600" y="20000"/>
                    <a:pt x="21600" y="20000"/>
                  </a:cubicBezTo>
                  <a:cubicBezTo>
                    <a:pt x="21514" y="19200"/>
                    <a:pt x="21514" y="19200"/>
                    <a:pt x="21514" y="19200"/>
                  </a:cubicBezTo>
                  <a:cubicBezTo>
                    <a:pt x="21342" y="18800"/>
                    <a:pt x="21342" y="18800"/>
                    <a:pt x="21342" y="18800"/>
                  </a:cubicBezTo>
                  <a:cubicBezTo>
                    <a:pt x="21084" y="18400"/>
                    <a:pt x="21084" y="18400"/>
                    <a:pt x="21084" y="18400"/>
                  </a:cubicBezTo>
                  <a:cubicBezTo>
                    <a:pt x="21084" y="17467"/>
                    <a:pt x="21084" y="17467"/>
                    <a:pt x="21084" y="17467"/>
                  </a:cubicBezTo>
                  <a:cubicBezTo>
                    <a:pt x="20998" y="17200"/>
                    <a:pt x="20998" y="17200"/>
                    <a:pt x="20998" y="17200"/>
                  </a:cubicBezTo>
                  <a:cubicBezTo>
                    <a:pt x="20825" y="16800"/>
                    <a:pt x="20825" y="16800"/>
                    <a:pt x="20825" y="16800"/>
                  </a:cubicBezTo>
                  <a:cubicBezTo>
                    <a:pt x="20825" y="15600"/>
                    <a:pt x="20825" y="15600"/>
                    <a:pt x="20825" y="15600"/>
                  </a:cubicBezTo>
                  <a:cubicBezTo>
                    <a:pt x="20825" y="13733"/>
                    <a:pt x="20825" y="13733"/>
                    <a:pt x="20825" y="13733"/>
                  </a:cubicBezTo>
                  <a:cubicBezTo>
                    <a:pt x="20739" y="11467"/>
                    <a:pt x="20739" y="11467"/>
                    <a:pt x="20739" y="11467"/>
                  </a:cubicBezTo>
                  <a:cubicBezTo>
                    <a:pt x="20739" y="10267"/>
                    <a:pt x="20739" y="10267"/>
                    <a:pt x="20739" y="10267"/>
                  </a:cubicBezTo>
                  <a:cubicBezTo>
                    <a:pt x="20395" y="9333"/>
                    <a:pt x="20395" y="9333"/>
                    <a:pt x="20395" y="9333"/>
                  </a:cubicBezTo>
                  <a:cubicBezTo>
                    <a:pt x="20137" y="8000"/>
                    <a:pt x="20137" y="8000"/>
                    <a:pt x="20137" y="8000"/>
                  </a:cubicBezTo>
                  <a:cubicBezTo>
                    <a:pt x="19965" y="7200"/>
                    <a:pt x="19965" y="7200"/>
                    <a:pt x="19965" y="7200"/>
                  </a:cubicBezTo>
                  <a:cubicBezTo>
                    <a:pt x="20137" y="6267"/>
                    <a:pt x="20137" y="6267"/>
                    <a:pt x="20137" y="6267"/>
                  </a:cubicBezTo>
                  <a:cubicBezTo>
                    <a:pt x="20051" y="5467"/>
                    <a:pt x="20051" y="5467"/>
                    <a:pt x="20051" y="5467"/>
                  </a:cubicBezTo>
                  <a:cubicBezTo>
                    <a:pt x="19965" y="5200"/>
                    <a:pt x="19965" y="5200"/>
                    <a:pt x="19965" y="5200"/>
                  </a:cubicBezTo>
                  <a:cubicBezTo>
                    <a:pt x="19965" y="4533"/>
                    <a:pt x="19965" y="4533"/>
                    <a:pt x="19965" y="4533"/>
                  </a:cubicBezTo>
                  <a:cubicBezTo>
                    <a:pt x="19965" y="4400"/>
                    <a:pt x="19965" y="4400"/>
                    <a:pt x="19965" y="4400"/>
                  </a:cubicBezTo>
                  <a:cubicBezTo>
                    <a:pt x="20137" y="4133"/>
                    <a:pt x="20137" y="4133"/>
                    <a:pt x="20137" y="4133"/>
                  </a:cubicBezTo>
                  <a:cubicBezTo>
                    <a:pt x="20223" y="3867"/>
                    <a:pt x="20223" y="3867"/>
                    <a:pt x="20223" y="3867"/>
                  </a:cubicBezTo>
                  <a:cubicBezTo>
                    <a:pt x="20223" y="3333"/>
                    <a:pt x="20223" y="3333"/>
                    <a:pt x="20223" y="3333"/>
                  </a:cubicBezTo>
                  <a:cubicBezTo>
                    <a:pt x="19965" y="2933"/>
                    <a:pt x="19965" y="2933"/>
                    <a:pt x="19965" y="2933"/>
                  </a:cubicBezTo>
                  <a:cubicBezTo>
                    <a:pt x="19965" y="2800"/>
                    <a:pt x="19965" y="2800"/>
                    <a:pt x="19965" y="2800"/>
                  </a:cubicBezTo>
                  <a:cubicBezTo>
                    <a:pt x="19879" y="2400"/>
                    <a:pt x="19879" y="2400"/>
                    <a:pt x="19879" y="2400"/>
                  </a:cubicBezTo>
                  <a:cubicBezTo>
                    <a:pt x="19793" y="1733"/>
                    <a:pt x="19793" y="1733"/>
                    <a:pt x="19793" y="1733"/>
                  </a:cubicBezTo>
                  <a:cubicBezTo>
                    <a:pt x="19793" y="1733"/>
                    <a:pt x="11187" y="1200"/>
                    <a:pt x="8347" y="933"/>
                  </a:cubicBezTo>
                  <a:cubicBezTo>
                    <a:pt x="6540" y="800"/>
                    <a:pt x="1205" y="0"/>
                    <a:pt x="1205" y="0"/>
                  </a:cubicBezTo>
                  <a:cubicBezTo>
                    <a:pt x="0" y="19600"/>
                    <a:pt x="0" y="19600"/>
                    <a:pt x="0" y="19600"/>
                  </a:cubicBezTo>
                  <a:cubicBezTo>
                    <a:pt x="0" y="19600"/>
                    <a:pt x="7831" y="20400"/>
                    <a:pt x="10499" y="20667"/>
                  </a:cubicBezTo>
                  <a:cubicBezTo>
                    <a:pt x="13167" y="20933"/>
                    <a:pt x="21428" y="21467"/>
                    <a:pt x="21428" y="21467"/>
                  </a:cubicBez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6" name="Shape"/>
            <p:cNvSpPr/>
            <p:nvPr/>
          </p:nvSpPr>
          <p:spPr>
            <a:xfrm>
              <a:off x="3434770" y="2844548"/>
              <a:ext cx="1671181" cy="1313414"/>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cubicBezTo>
                    <a:pt x="21293" y="7330"/>
                    <a:pt x="21293" y="7330"/>
                    <a:pt x="21293" y="7330"/>
                  </a:cubicBezTo>
                  <a:cubicBezTo>
                    <a:pt x="21293" y="7330"/>
                    <a:pt x="21293" y="7330"/>
                    <a:pt x="21293" y="7330"/>
                  </a:cubicBezTo>
                  <a:cubicBezTo>
                    <a:pt x="21293" y="7330"/>
                    <a:pt x="21293" y="7330"/>
                    <a:pt x="21293" y="7330"/>
                  </a:cubicBezTo>
                  <a:cubicBezTo>
                    <a:pt x="21600" y="2737"/>
                    <a:pt x="21600" y="2737"/>
                    <a:pt x="21600" y="2737"/>
                  </a:cubicBezTo>
                  <a:cubicBezTo>
                    <a:pt x="15989" y="2052"/>
                    <a:pt x="15989" y="2052"/>
                    <a:pt x="15989" y="2052"/>
                  </a:cubicBezTo>
                  <a:cubicBezTo>
                    <a:pt x="2306" y="0"/>
                    <a:pt x="2306" y="0"/>
                    <a:pt x="2306" y="0"/>
                  </a:cubicBezTo>
                  <a:cubicBezTo>
                    <a:pt x="0" y="18766"/>
                    <a:pt x="0" y="18766"/>
                    <a:pt x="0" y="18766"/>
                  </a:cubicBezTo>
                  <a:cubicBezTo>
                    <a:pt x="17603" y="21405"/>
                    <a:pt x="17603" y="21405"/>
                    <a:pt x="17603" y="21405"/>
                  </a:cubicBezTo>
                  <a:cubicBezTo>
                    <a:pt x="17603" y="21405"/>
                    <a:pt x="18833" y="21502"/>
                    <a:pt x="20524" y="21600"/>
                  </a:cubicBezTo>
                  <a:close/>
                </a:path>
              </a:pathLst>
            </a:custGeom>
            <a:solidFill>
              <a:schemeClr val="accent2"/>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7" name="Shape"/>
            <p:cNvSpPr/>
            <p:nvPr/>
          </p:nvSpPr>
          <p:spPr>
            <a:xfrm>
              <a:off x="2325333" y="2373967"/>
              <a:ext cx="1284984" cy="1608405"/>
            </a:xfrm>
            <a:custGeom>
              <a:avLst/>
              <a:gdLst/>
              <a:ahLst/>
              <a:cxnLst>
                <a:cxn ang="0">
                  <a:pos x="wd2" y="hd2"/>
                </a:cxn>
                <a:cxn ang="5400000">
                  <a:pos x="wd2" y="hd2"/>
                </a:cxn>
                <a:cxn ang="10800000">
                  <a:pos x="wd2" y="hd2"/>
                </a:cxn>
                <a:cxn ang="16200000">
                  <a:pos x="wd2" y="hd2"/>
                </a:cxn>
              </a:cxnLst>
              <a:rect l="0" t="0" r="r" b="b"/>
              <a:pathLst>
                <a:path w="21600" h="21600" extrusionOk="0">
                  <a:moveTo>
                    <a:pt x="21600" y="6320"/>
                  </a:moveTo>
                  <a:lnTo>
                    <a:pt x="14400" y="5376"/>
                  </a:lnTo>
                  <a:lnTo>
                    <a:pt x="15226" y="1603"/>
                  </a:lnTo>
                  <a:lnTo>
                    <a:pt x="4603" y="0"/>
                  </a:lnTo>
                  <a:lnTo>
                    <a:pt x="0" y="18959"/>
                  </a:lnTo>
                  <a:lnTo>
                    <a:pt x="18649" y="21600"/>
                  </a:lnTo>
                  <a:lnTo>
                    <a:pt x="21600" y="632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8" name="Shape"/>
            <p:cNvSpPr/>
            <p:nvPr/>
          </p:nvSpPr>
          <p:spPr>
            <a:xfrm>
              <a:off x="1124610" y="2078979"/>
              <a:ext cx="1474573" cy="2233498"/>
            </a:xfrm>
            <a:custGeom>
              <a:avLst/>
              <a:gdLst/>
              <a:ahLst/>
              <a:cxnLst>
                <a:cxn ang="0">
                  <a:pos x="wd2" y="hd2"/>
                </a:cxn>
                <a:cxn ang="5400000">
                  <a:pos x="wd2" y="hd2"/>
                </a:cxn>
                <a:cxn ang="10800000">
                  <a:pos x="wd2" y="hd2"/>
                </a:cxn>
                <a:cxn ang="16200000">
                  <a:pos x="wd2" y="hd2"/>
                </a:cxn>
              </a:cxnLst>
              <a:rect l="0" t="0" r="r" b="b"/>
              <a:pathLst>
                <a:path w="21600" h="21600" extrusionOk="0">
                  <a:moveTo>
                    <a:pt x="435" y="7546"/>
                  </a:moveTo>
                  <a:cubicBezTo>
                    <a:pt x="87" y="7603"/>
                    <a:pt x="87" y="7603"/>
                    <a:pt x="87" y="7603"/>
                  </a:cubicBezTo>
                  <a:cubicBezTo>
                    <a:pt x="0" y="7776"/>
                    <a:pt x="0" y="7776"/>
                    <a:pt x="0" y="7776"/>
                  </a:cubicBezTo>
                  <a:cubicBezTo>
                    <a:pt x="87" y="8006"/>
                    <a:pt x="87" y="8006"/>
                    <a:pt x="87" y="8006"/>
                  </a:cubicBezTo>
                  <a:cubicBezTo>
                    <a:pt x="174" y="8179"/>
                    <a:pt x="174" y="8179"/>
                    <a:pt x="174" y="8179"/>
                  </a:cubicBezTo>
                  <a:cubicBezTo>
                    <a:pt x="261" y="8237"/>
                    <a:pt x="261" y="8237"/>
                    <a:pt x="261" y="8237"/>
                  </a:cubicBezTo>
                  <a:cubicBezTo>
                    <a:pt x="610" y="8352"/>
                    <a:pt x="610" y="8352"/>
                    <a:pt x="610" y="8352"/>
                  </a:cubicBezTo>
                  <a:cubicBezTo>
                    <a:pt x="13935" y="21600"/>
                    <a:pt x="13935" y="21600"/>
                    <a:pt x="13935" y="21600"/>
                  </a:cubicBezTo>
                  <a:cubicBezTo>
                    <a:pt x="14197" y="21370"/>
                    <a:pt x="14197" y="21370"/>
                    <a:pt x="14197" y="21370"/>
                  </a:cubicBezTo>
                  <a:cubicBezTo>
                    <a:pt x="14284" y="21139"/>
                    <a:pt x="14284" y="21139"/>
                    <a:pt x="14284" y="21139"/>
                  </a:cubicBezTo>
                  <a:cubicBezTo>
                    <a:pt x="14284" y="20390"/>
                    <a:pt x="14284" y="20390"/>
                    <a:pt x="14284" y="20390"/>
                  </a:cubicBezTo>
                  <a:cubicBezTo>
                    <a:pt x="14284" y="19584"/>
                    <a:pt x="14284" y="19584"/>
                    <a:pt x="14284" y="19584"/>
                  </a:cubicBezTo>
                  <a:cubicBezTo>
                    <a:pt x="14284" y="18950"/>
                    <a:pt x="14284" y="18950"/>
                    <a:pt x="14284" y="18950"/>
                  </a:cubicBezTo>
                  <a:cubicBezTo>
                    <a:pt x="14545" y="18778"/>
                    <a:pt x="14545" y="18778"/>
                    <a:pt x="14545" y="18778"/>
                  </a:cubicBezTo>
                  <a:cubicBezTo>
                    <a:pt x="15155" y="18662"/>
                    <a:pt x="15155" y="18662"/>
                    <a:pt x="15155" y="18662"/>
                  </a:cubicBezTo>
                  <a:cubicBezTo>
                    <a:pt x="15329" y="18893"/>
                    <a:pt x="15329" y="18893"/>
                    <a:pt x="15329" y="18893"/>
                  </a:cubicBezTo>
                  <a:cubicBezTo>
                    <a:pt x="15677" y="18778"/>
                    <a:pt x="15677" y="18778"/>
                    <a:pt x="15677" y="18778"/>
                  </a:cubicBezTo>
                  <a:cubicBezTo>
                    <a:pt x="16113" y="19008"/>
                    <a:pt x="16113" y="19008"/>
                    <a:pt x="16113" y="19008"/>
                  </a:cubicBezTo>
                  <a:cubicBezTo>
                    <a:pt x="16374" y="19123"/>
                    <a:pt x="16374" y="19123"/>
                    <a:pt x="16374" y="19123"/>
                  </a:cubicBezTo>
                  <a:cubicBezTo>
                    <a:pt x="16635" y="19008"/>
                    <a:pt x="16635" y="19008"/>
                    <a:pt x="16635" y="19008"/>
                  </a:cubicBezTo>
                  <a:cubicBezTo>
                    <a:pt x="16635" y="19008"/>
                    <a:pt x="16984" y="18202"/>
                    <a:pt x="17158" y="17971"/>
                  </a:cubicBezTo>
                  <a:cubicBezTo>
                    <a:pt x="17245" y="17626"/>
                    <a:pt x="17594" y="16531"/>
                    <a:pt x="17594" y="16531"/>
                  </a:cubicBezTo>
                  <a:cubicBezTo>
                    <a:pt x="21600" y="2822"/>
                    <a:pt x="21600" y="2822"/>
                    <a:pt x="21600" y="2822"/>
                  </a:cubicBezTo>
                  <a:cubicBezTo>
                    <a:pt x="21600" y="2822"/>
                    <a:pt x="14197" y="1786"/>
                    <a:pt x="11671" y="1382"/>
                  </a:cubicBezTo>
                  <a:cubicBezTo>
                    <a:pt x="9668" y="1094"/>
                    <a:pt x="3658" y="0"/>
                    <a:pt x="3658" y="0"/>
                  </a:cubicBezTo>
                  <a:cubicBezTo>
                    <a:pt x="697" y="7488"/>
                    <a:pt x="697" y="7488"/>
                    <a:pt x="697" y="7488"/>
                  </a:cubicBezTo>
                  <a:lnTo>
                    <a:pt x="435" y="7546"/>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39" name="Shape"/>
            <p:cNvSpPr/>
            <p:nvPr/>
          </p:nvSpPr>
          <p:spPr>
            <a:xfrm>
              <a:off x="499674" y="688308"/>
              <a:ext cx="1832681" cy="1552215"/>
            </a:xfrm>
            <a:custGeom>
              <a:avLst/>
              <a:gdLst/>
              <a:ahLst/>
              <a:cxnLst>
                <a:cxn ang="0">
                  <a:pos x="wd2" y="hd2"/>
                </a:cxn>
                <a:cxn ang="5400000">
                  <a:pos x="wd2" y="hd2"/>
                </a:cxn>
                <a:cxn ang="10800000">
                  <a:pos x="wd2" y="hd2"/>
                </a:cxn>
                <a:cxn ang="16200000">
                  <a:pos x="wd2" y="hd2"/>
                </a:cxn>
              </a:cxnLst>
              <a:rect l="0" t="0" r="r" b="b"/>
              <a:pathLst>
                <a:path w="21600" h="21600" extrusionOk="0">
                  <a:moveTo>
                    <a:pt x="17603" y="21600"/>
                  </a:moveTo>
                  <a:cubicBezTo>
                    <a:pt x="18865" y="15062"/>
                    <a:pt x="18865" y="15062"/>
                    <a:pt x="18865" y="15062"/>
                  </a:cubicBezTo>
                  <a:cubicBezTo>
                    <a:pt x="18865" y="14648"/>
                    <a:pt x="18865" y="14648"/>
                    <a:pt x="18865" y="14648"/>
                  </a:cubicBezTo>
                  <a:cubicBezTo>
                    <a:pt x="18935" y="14483"/>
                    <a:pt x="18935" y="14483"/>
                    <a:pt x="18935" y="14483"/>
                  </a:cubicBezTo>
                  <a:cubicBezTo>
                    <a:pt x="19286" y="14317"/>
                    <a:pt x="19286" y="14317"/>
                    <a:pt x="19286" y="14317"/>
                  </a:cubicBezTo>
                  <a:cubicBezTo>
                    <a:pt x="19286" y="14152"/>
                    <a:pt x="19286" y="14152"/>
                    <a:pt x="19286" y="14152"/>
                  </a:cubicBezTo>
                  <a:cubicBezTo>
                    <a:pt x="19356" y="13821"/>
                    <a:pt x="19356" y="13821"/>
                    <a:pt x="19356" y="13821"/>
                  </a:cubicBezTo>
                  <a:cubicBezTo>
                    <a:pt x="19356" y="13159"/>
                    <a:pt x="19356" y="13159"/>
                    <a:pt x="19356" y="13159"/>
                  </a:cubicBezTo>
                  <a:cubicBezTo>
                    <a:pt x="19426" y="12993"/>
                    <a:pt x="19426" y="12993"/>
                    <a:pt x="19426" y="12993"/>
                  </a:cubicBezTo>
                  <a:cubicBezTo>
                    <a:pt x="19216" y="12745"/>
                    <a:pt x="19216" y="12745"/>
                    <a:pt x="19216" y="12745"/>
                  </a:cubicBezTo>
                  <a:cubicBezTo>
                    <a:pt x="19145" y="12745"/>
                    <a:pt x="19145" y="12745"/>
                    <a:pt x="19145" y="12745"/>
                  </a:cubicBezTo>
                  <a:cubicBezTo>
                    <a:pt x="19005" y="12662"/>
                    <a:pt x="19005" y="12662"/>
                    <a:pt x="19005" y="12662"/>
                  </a:cubicBezTo>
                  <a:cubicBezTo>
                    <a:pt x="18865" y="12414"/>
                    <a:pt x="18865" y="12414"/>
                    <a:pt x="18865" y="12414"/>
                  </a:cubicBezTo>
                  <a:cubicBezTo>
                    <a:pt x="18935" y="12000"/>
                    <a:pt x="18935" y="12000"/>
                    <a:pt x="18935" y="12000"/>
                  </a:cubicBezTo>
                  <a:cubicBezTo>
                    <a:pt x="19005" y="11752"/>
                    <a:pt x="19005" y="11752"/>
                    <a:pt x="19005" y="11752"/>
                  </a:cubicBezTo>
                  <a:cubicBezTo>
                    <a:pt x="19426" y="11338"/>
                    <a:pt x="19426" y="11338"/>
                    <a:pt x="19426" y="11338"/>
                  </a:cubicBezTo>
                  <a:cubicBezTo>
                    <a:pt x="19987" y="10676"/>
                    <a:pt x="19987" y="10676"/>
                    <a:pt x="19987" y="10676"/>
                  </a:cubicBezTo>
                  <a:cubicBezTo>
                    <a:pt x="20197" y="10345"/>
                    <a:pt x="20197" y="10345"/>
                    <a:pt x="20197" y="10345"/>
                  </a:cubicBezTo>
                  <a:cubicBezTo>
                    <a:pt x="20268" y="10014"/>
                    <a:pt x="20268" y="10014"/>
                    <a:pt x="20268" y="10014"/>
                  </a:cubicBezTo>
                  <a:cubicBezTo>
                    <a:pt x="20408" y="9931"/>
                    <a:pt x="20408" y="9931"/>
                    <a:pt x="20408" y="9931"/>
                  </a:cubicBezTo>
                  <a:cubicBezTo>
                    <a:pt x="20548" y="9517"/>
                    <a:pt x="20548" y="9517"/>
                    <a:pt x="20548" y="9517"/>
                  </a:cubicBezTo>
                  <a:cubicBezTo>
                    <a:pt x="20829" y="9186"/>
                    <a:pt x="20829" y="9186"/>
                    <a:pt x="20829" y="9186"/>
                  </a:cubicBezTo>
                  <a:cubicBezTo>
                    <a:pt x="21039" y="8855"/>
                    <a:pt x="21039" y="8855"/>
                    <a:pt x="21039" y="8855"/>
                  </a:cubicBezTo>
                  <a:cubicBezTo>
                    <a:pt x="21319" y="8607"/>
                    <a:pt x="21319" y="8607"/>
                    <a:pt x="21319" y="8607"/>
                  </a:cubicBezTo>
                  <a:cubicBezTo>
                    <a:pt x="21390" y="8193"/>
                    <a:pt x="21390" y="8193"/>
                    <a:pt x="21390" y="8193"/>
                  </a:cubicBezTo>
                  <a:cubicBezTo>
                    <a:pt x="21600" y="8110"/>
                    <a:pt x="21600" y="8110"/>
                    <a:pt x="21600" y="8110"/>
                  </a:cubicBezTo>
                  <a:cubicBezTo>
                    <a:pt x="21600" y="7779"/>
                    <a:pt x="21600" y="7779"/>
                    <a:pt x="21600" y="7779"/>
                  </a:cubicBezTo>
                  <a:cubicBezTo>
                    <a:pt x="21530" y="7448"/>
                    <a:pt x="21530" y="7448"/>
                    <a:pt x="21530" y="7448"/>
                  </a:cubicBezTo>
                  <a:cubicBezTo>
                    <a:pt x="21390" y="7200"/>
                    <a:pt x="21390" y="7200"/>
                    <a:pt x="21390" y="7200"/>
                  </a:cubicBezTo>
                  <a:cubicBezTo>
                    <a:pt x="21039" y="6869"/>
                    <a:pt x="21039" y="6869"/>
                    <a:pt x="21039" y="6869"/>
                  </a:cubicBezTo>
                  <a:cubicBezTo>
                    <a:pt x="20829" y="6455"/>
                    <a:pt x="20829" y="6455"/>
                    <a:pt x="20829" y="6455"/>
                  </a:cubicBezTo>
                  <a:cubicBezTo>
                    <a:pt x="20829" y="6124"/>
                    <a:pt x="20829" y="6124"/>
                    <a:pt x="20829" y="6124"/>
                  </a:cubicBezTo>
                  <a:cubicBezTo>
                    <a:pt x="16200" y="4717"/>
                    <a:pt x="16200" y="4717"/>
                    <a:pt x="16200" y="4717"/>
                  </a:cubicBezTo>
                  <a:cubicBezTo>
                    <a:pt x="15429" y="4634"/>
                    <a:pt x="15429" y="4634"/>
                    <a:pt x="15429" y="4634"/>
                  </a:cubicBezTo>
                  <a:cubicBezTo>
                    <a:pt x="15148" y="4717"/>
                    <a:pt x="15148" y="4717"/>
                    <a:pt x="15148" y="4717"/>
                  </a:cubicBezTo>
                  <a:cubicBezTo>
                    <a:pt x="14797" y="4634"/>
                    <a:pt x="14797" y="4634"/>
                    <a:pt x="14797" y="4634"/>
                  </a:cubicBezTo>
                  <a:cubicBezTo>
                    <a:pt x="14517" y="4717"/>
                    <a:pt x="14517" y="4717"/>
                    <a:pt x="14517" y="4717"/>
                  </a:cubicBezTo>
                  <a:cubicBezTo>
                    <a:pt x="12483" y="4800"/>
                    <a:pt x="12483" y="4800"/>
                    <a:pt x="12483" y="4800"/>
                  </a:cubicBezTo>
                  <a:cubicBezTo>
                    <a:pt x="12273" y="4634"/>
                    <a:pt x="12273" y="4634"/>
                    <a:pt x="12273" y="4634"/>
                  </a:cubicBezTo>
                  <a:cubicBezTo>
                    <a:pt x="12062" y="4717"/>
                    <a:pt x="12062" y="4717"/>
                    <a:pt x="12062" y="4717"/>
                  </a:cubicBezTo>
                  <a:cubicBezTo>
                    <a:pt x="11852" y="4800"/>
                    <a:pt x="11852" y="4800"/>
                    <a:pt x="11852" y="4800"/>
                  </a:cubicBezTo>
                  <a:cubicBezTo>
                    <a:pt x="11712" y="4800"/>
                    <a:pt x="11712" y="4800"/>
                    <a:pt x="11712" y="4800"/>
                  </a:cubicBezTo>
                  <a:cubicBezTo>
                    <a:pt x="11501" y="4717"/>
                    <a:pt x="11501" y="4717"/>
                    <a:pt x="11501" y="4717"/>
                  </a:cubicBezTo>
                  <a:cubicBezTo>
                    <a:pt x="11501" y="4634"/>
                    <a:pt x="11501" y="4634"/>
                    <a:pt x="11501" y="4634"/>
                  </a:cubicBezTo>
                  <a:cubicBezTo>
                    <a:pt x="11151" y="4634"/>
                    <a:pt x="11151" y="4634"/>
                    <a:pt x="11151" y="4634"/>
                  </a:cubicBezTo>
                  <a:cubicBezTo>
                    <a:pt x="10940" y="4552"/>
                    <a:pt x="10940" y="4552"/>
                    <a:pt x="10940" y="4552"/>
                  </a:cubicBezTo>
                  <a:cubicBezTo>
                    <a:pt x="10870" y="4386"/>
                    <a:pt x="10870" y="4386"/>
                    <a:pt x="10870" y="4386"/>
                  </a:cubicBezTo>
                  <a:cubicBezTo>
                    <a:pt x="10870" y="4303"/>
                    <a:pt x="10870" y="4303"/>
                    <a:pt x="10870" y="4303"/>
                  </a:cubicBezTo>
                  <a:cubicBezTo>
                    <a:pt x="10590" y="4221"/>
                    <a:pt x="10590" y="4221"/>
                    <a:pt x="10590" y="4221"/>
                  </a:cubicBezTo>
                  <a:cubicBezTo>
                    <a:pt x="10029" y="4055"/>
                    <a:pt x="10029" y="4055"/>
                    <a:pt x="10029" y="4055"/>
                  </a:cubicBezTo>
                  <a:cubicBezTo>
                    <a:pt x="9678" y="3890"/>
                    <a:pt x="9678" y="3890"/>
                    <a:pt x="9678" y="3890"/>
                  </a:cubicBezTo>
                  <a:cubicBezTo>
                    <a:pt x="9538" y="3807"/>
                    <a:pt x="9538" y="3807"/>
                    <a:pt x="9538" y="3807"/>
                  </a:cubicBezTo>
                  <a:cubicBezTo>
                    <a:pt x="9117" y="3890"/>
                    <a:pt x="9117" y="3890"/>
                    <a:pt x="9117" y="3890"/>
                  </a:cubicBezTo>
                  <a:cubicBezTo>
                    <a:pt x="8486" y="4055"/>
                    <a:pt x="8486" y="4055"/>
                    <a:pt x="8486" y="4055"/>
                  </a:cubicBezTo>
                  <a:cubicBezTo>
                    <a:pt x="7714" y="3807"/>
                    <a:pt x="7714" y="3807"/>
                    <a:pt x="7714" y="3807"/>
                  </a:cubicBezTo>
                  <a:cubicBezTo>
                    <a:pt x="7223" y="3310"/>
                    <a:pt x="7223" y="3310"/>
                    <a:pt x="7223" y="3310"/>
                  </a:cubicBezTo>
                  <a:cubicBezTo>
                    <a:pt x="7223" y="3310"/>
                    <a:pt x="7434" y="2731"/>
                    <a:pt x="7364" y="1986"/>
                  </a:cubicBezTo>
                  <a:cubicBezTo>
                    <a:pt x="7294" y="1159"/>
                    <a:pt x="6943" y="993"/>
                    <a:pt x="6943" y="993"/>
                  </a:cubicBezTo>
                  <a:cubicBezTo>
                    <a:pt x="6592" y="993"/>
                    <a:pt x="6592" y="993"/>
                    <a:pt x="6592" y="993"/>
                  </a:cubicBezTo>
                  <a:cubicBezTo>
                    <a:pt x="6312" y="828"/>
                    <a:pt x="6312" y="828"/>
                    <a:pt x="6312" y="828"/>
                  </a:cubicBezTo>
                  <a:cubicBezTo>
                    <a:pt x="6312" y="828"/>
                    <a:pt x="6312" y="331"/>
                    <a:pt x="5961" y="331"/>
                  </a:cubicBezTo>
                  <a:cubicBezTo>
                    <a:pt x="5610" y="331"/>
                    <a:pt x="5610" y="331"/>
                    <a:pt x="5610" y="331"/>
                  </a:cubicBezTo>
                  <a:cubicBezTo>
                    <a:pt x="5190" y="248"/>
                    <a:pt x="5190" y="248"/>
                    <a:pt x="5190" y="248"/>
                  </a:cubicBezTo>
                  <a:cubicBezTo>
                    <a:pt x="4909" y="0"/>
                    <a:pt x="4909" y="0"/>
                    <a:pt x="4909" y="0"/>
                  </a:cubicBezTo>
                  <a:cubicBezTo>
                    <a:pt x="4909" y="579"/>
                    <a:pt x="4909" y="579"/>
                    <a:pt x="4909" y="579"/>
                  </a:cubicBezTo>
                  <a:cubicBezTo>
                    <a:pt x="4769" y="1076"/>
                    <a:pt x="4769" y="1076"/>
                    <a:pt x="4769" y="1076"/>
                  </a:cubicBezTo>
                  <a:cubicBezTo>
                    <a:pt x="4418" y="1821"/>
                    <a:pt x="4418" y="1821"/>
                    <a:pt x="4418" y="1821"/>
                  </a:cubicBezTo>
                  <a:cubicBezTo>
                    <a:pt x="4488" y="2317"/>
                    <a:pt x="4488" y="2317"/>
                    <a:pt x="4488" y="2317"/>
                  </a:cubicBezTo>
                  <a:cubicBezTo>
                    <a:pt x="4418" y="2731"/>
                    <a:pt x="4418" y="2731"/>
                    <a:pt x="4418" y="2731"/>
                  </a:cubicBezTo>
                  <a:cubicBezTo>
                    <a:pt x="4208" y="3145"/>
                    <a:pt x="4208" y="3145"/>
                    <a:pt x="4208" y="3145"/>
                  </a:cubicBezTo>
                  <a:cubicBezTo>
                    <a:pt x="4068" y="3559"/>
                    <a:pt x="4068" y="3559"/>
                    <a:pt x="4068" y="3559"/>
                  </a:cubicBezTo>
                  <a:cubicBezTo>
                    <a:pt x="3857" y="4138"/>
                    <a:pt x="3857" y="4138"/>
                    <a:pt x="3857" y="4138"/>
                  </a:cubicBezTo>
                  <a:cubicBezTo>
                    <a:pt x="3717" y="4552"/>
                    <a:pt x="3717" y="4552"/>
                    <a:pt x="3717" y="4552"/>
                  </a:cubicBezTo>
                  <a:cubicBezTo>
                    <a:pt x="3296" y="5545"/>
                    <a:pt x="3296" y="5545"/>
                    <a:pt x="3296" y="5545"/>
                  </a:cubicBezTo>
                  <a:cubicBezTo>
                    <a:pt x="2805" y="7034"/>
                    <a:pt x="2805" y="7034"/>
                    <a:pt x="2805" y="7034"/>
                  </a:cubicBezTo>
                  <a:cubicBezTo>
                    <a:pt x="2455" y="8110"/>
                    <a:pt x="2455" y="8110"/>
                    <a:pt x="2455" y="8110"/>
                  </a:cubicBezTo>
                  <a:cubicBezTo>
                    <a:pt x="2104" y="9186"/>
                    <a:pt x="2104" y="9186"/>
                    <a:pt x="2104" y="9186"/>
                  </a:cubicBezTo>
                  <a:cubicBezTo>
                    <a:pt x="1683" y="9931"/>
                    <a:pt x="1683" y="9931"/>
                    <a:pt x="1683" y="9931"/>
                  </a:cubicBezTo>
                  <a:cubicBezTo>
                    <a:pt x="1543" y="10262"/>
                    <a:pt x="1543" y="10262"/>
                    <a:pt x="1543" y="10262"/>
                  </a:cubicBezTo>
                  <a:cubicBezTo>
                    <a:pt x="1262" y="10759"/>
                    <a:pt x="1262" y="10759"/>
                    <a:pt x="1262" y="10759"/>
                  </a:cubicBezTo>
                  <a:cubicBezTo>
                    <a:pt x="1052" y="11007"/>
                    <a:pt x="1052" y="11007"/>
                    <a:pt x="1052" y="11007"/>
                  </a:cubicBezTo>
                  <a:cubicBezTo>
                    <a:pt x="982" y="11255"/>
                    <a:pt x="982" y="11255"/>
                    <a:pt x="982" y="11255"/>
                  </a:cubicBezTo>
                  <a:cubicBezTo>
                    <a:pt x="771" y="11669"/>
                    <a:pt x="771" y="11669"/>
                    <a:pt x="771" y="11669"/>
                  </a:cubicBezTo>
                  <a:cubicBezTo>
                    <a:pt x="351" y="12248"/>
                    <a:pt x="351" y="12248"/>
                    <a:pt x="351" y="12248"/>
                  </a:cubicBezTo>
                  <a:cubicBezTo>
                    <a:pt x="210" y="12579"/>
                    <a:pt x="210" y="12579"/>
                    <a:pt x="210" y="12579"/>
                  </a:cubicBezTo>
                  <a:cubicBezTo>
                    <a:pt x="351" y="13241"/>
                    <a:pt x="351" y="13241"/>
                    <a:pt x="351" y="13241"/>
                  </a:cubicBezTo>
                  <a:cubicBezTo>
                    <a:pt x="351" y="13407"/>
                    <a:pt x="351" y="13407"/>
                    <a:pt x="351" y="13407"/>
                  </a:cubicBezTo>
                  <a:cubicBezTo>
                    <a:pt x="351" y="13572"/>
                    <a:pt x="351" y="13572"/>
                    <a:pt x="351" y="13572"/>
                  </a:cubicBezTo>
                  <a:cubicBezTo>
                    <a:pt x="281" y="13655"/>
                    <a:pt x="281" y="13655"/>
                    <a:pt x="281" y="13655"/>
                  </a:cubicBezTo>
                  <a:cubicBezTo>
                    <a:pt x="210" y="13986"/>
                    <a:pt x="210" y="13986"/>
                    <a:pt x="210" y="13986"/>
                  </a:cubicBezTo>
                  <a:cubicBezTo>
                    <a:pt x="70" y="14069"/>
                    <a:pt x="70" y="14069"/>
                    <a:pt x="70" y="14069"/>
                  </a:cubicBezTo>
                  <a:cubicBezTo>
                    <a:pt x="70" y="14400"/>
                    <a:pt x="70" y="14400"/>
                    <a:pt x="70" y="14400"/>
                  </a:cubicBezTo>
                  <a:cubicBezTo>
                    <a:pt x="0" y="15062"/>
                    <a:pt x="0" y="15062"/>
                    <a:pt x="0" y="15062"/>
                  </a:cubicBezTo>
                  <a:cubicBezTo>
                    <a:pt x="0" y="15476"/>
                    <a:pt x="0" y="15476"/>
                    <a:pt x="0" y="15476"/>
                  </a:cubicBezTo>
                  <a:cubicBezTo>
                    <a:pt x="140" y="15724"/>
                    <a:pt x="140" y="15724"/>
                    <a:pt x="140" y="15724"/>
                  </a:cubicBezTo>
                  <a:cubicBezTo>
                    <a:pt x="210" y="15972"/>
                    <a:pt x="210" y="15972"/>
                    <a:pt x="210" y="15972"/>
                  </a:cubicBezTo>
                  <a:cubicBezTo>
                    <a:pt x="10309" y="19366"/>
                    <a:pt x="10309" y="19366"/>
                    <a:pt x="10309" y="19366"/>
                  </a:cubicBezTo>
                  <a:cubicBezTo>
                    <a:pt x="10309" y="19366"/>
                    <a:pt x="15148" y="20938"/>
                    <a:pt x="16761" y="21352"/>
                  </a:cubicBezTo>
                  <a:cubicBezTo>
                    <a:pt x="16971" y="21434"/>
                    <a:pt x="17252" y="21517"/>
                    <a:pt x="17603" y="21600"/>
                  </a:cubicBez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0" name="Shape"/>
            <p:cNvSpPr/>
            <p:nvPr/>
          </p:nvSpPr>
          <p:spPr>
            <a:xfrm>
              <a:off x="1995304" y="273917"/>
              <a:ext cx="1355202" cy="2219451"/>
            </a:xfrm>
            <a:custGeom>
              <a:avLst/>
              <a:gdLst/>
              <a:ahLst/>
              <a:cxnLst>
                <a:cxn ang="0">
                  <a:pos x="wd2" y="hd2"/>
                </a:cxn>
                <a:cxn ang="5400000">
                  <a:pos x="wd2" y="hd2"/>
                </a:cxn>
                <a:cxn ang="10800000">
                  <a:pos x="wd2" y="hd2"/>
                </a:cxn>
                <a:cxn ang="16200000">
                  <a:pos x="wd2" y="hd2"/>
                </a:cxn>
              </a:cxnLst>
              <a:rect l="0" t="0" r="r" b="b"/>
              <a:pathLst>
                <a:path w="21600" h="21600" extrusionOk="0">
                  <a:moveTo>
                    <a:pt x="4547" y="7644"/>
                  </a:moveTo>
                  <a:cubicBezTo>
                    <a:pt x="4547" y="7991"/>
                    <a:pt x="4358" y="8281"/>
                    <a:pt x="4358" y="8281"/>
                  </a:cubicBezTo>
                  <a:cubicBezTo>
                    <a:pt x="4358" y="8513"/>
                    <a:pt x="4358" y="8513"/>
                    <a:pt x="4358" y="8513"/>
                  </a:cubicBezTo>
                  <a:cubicBezTo>
                    <a:pt x="4642" y="8802"/>
                    <a:pt x="4642" y="8802"/>
                    <a:pt x="4642" y="8802"/>
                  </a:cubicBezTo>
                  <a:cubicBezTo>
                    <a:pt x="5116" y="9034"/>
                    <a:pt x="5116" y="9034"/>
                    <a:pt x="5116" y="9034"/>
                  </a:cubicBezTo>
                  <a:cubicBezTo>
                    <a:pt x="5305" y="9208"/>
                    <a:pt x="5305" y="9208"/>
                    <a:pt x="5305" y="9208"/>
                  </a:cubicBezTo>
                  <a:cubicBezTo>
                    <a:pt x="5400" y="9439"/>
                    <a:pt x="5400" y="9439"/>
                    <a:pt x="5400" y="9439"/>
                  </a:cubicBezTo>
                  <a:cubicBezTo>
                    <a:pt x="5400" y="9671"/>
                    <a:pt x="5400" y="9671"/>
                    <a:pt x="5400" y="9671"/>
                  </a:cubicBezTo>
                  <a:cubicBezTo>
                    <a:pt x="5116" y="9729"/>
                    <a:pt x="5116" y="9729"/>
                    <a:pt x="5116" y="9729"/>
                  </a:cubicBezTo>
                  <a:cubicBezTo>
                    <a:pt x="5021" y="10018"/>
                    <a:pt x="5021" y="10018"/>
                    <a:pt x="5021" y="10018"/>
                  </a:cubicBezTo>
                  <a:cubicBezTo>
                    <a:pt x="4642" y="10192"/>
                    <a:pt x="4642" y="10192"/>
                    <a:pt x="4642" y="10192"/>
                  </a:cubicBezTo>
                  <a:cubicBezTo>
                    <a:pt x="4358" y="10424"/>
                    <a:pt x="4358" y="10424"/>
                    <a:pt x="4358" y="10424"/>
                  </a:cubicBezTo>
                  <a:cubicBezTo>
                    <a:pt x="3979" y="10655"/>
                    <a:pt x="3979" y="10655"/>
                    <a:pt x="3979" y="10655"/>
                  </a:cubicBezTo>
                  <a:cubicBezTo>
                    <a:pt x="3789" y="10945"/>
                    <a:pt x="3789" y="10945"/>
                    <a:pt x="3789" y="10945"/>
                  </a:cubicBezTo>
                  <a:cubicBezTo>
                    <a:pt x="3600" y="11003"/>
                    <a:pt x="3600" y="11003"/>
                    <a:pt x="3600" y="11003"/>
                  </a:cubicBezTo>
                  <a:cubicBezTo>
                    <a:pt x="3505" y="11234"/>
                    <a:pt x="3505" y="11234"/>
                    <a:pt x="3505" y="11234"/>
                  </a:cubicBezTo>
                  <a:cubicBezTo>
                    <a:pt x="3221" y="11466"/>
                    <a:pt x="3221" y="11466"/>
                    <a:pt x="3221" y="11466"/>
                  </a:cubicBezTo>
                  <a:cubicBezTo>
                    <a:pt x="2463" y="11929"/>
                    <a:pt x="2463" y="11929"/>
                    <a:pt x="2463" y="11929"/>
                  </a:cubicBezTo>
                  <a:cubicBezTo>
                    <a:pt x="1895" y="12219"/>
                    <a:pt x="1895" y="12219"/>
                    <a:pt x="1895" y="12219"/>
                  </a:cubicBezTo>
                  <a:cubicBezTo>
                    <a:pt x="1800" y="12392"/>
                    <a:pt x="1800" y="12392"/>
                    <a:pt x="1800" y="12392"/>
                  </a:cubicBezTo>
                  <a:cubicBezTo>
                    <a:pt x="1705" y="12682"/>
                    <a:pt x="1705" y="12682"/>
                    <a:pt x="1705" y="12682"/>
                  </a:cubicBezTo>
                  <a:cubicBezTo>
                    <a:pt x="1895" y="12856"/>
                    <a:pt x="1895" y="12856"/>
                    <a:pt x="1895" y="12856"/>
                  </a:cubicBezTo>
                  <a:cubicBezTo>
                    <a:pt x="2084" y="12914"/>
                    <a:pt x="2084" y="12914"/>
                    <a:pt x="2084" y="12914"/>
                  </a:cubicBezTo>
                  <a:cubicBezTo>
                    <a:pt x="2179" y="12914"/>
                    <a:pt x="2179" y="12914"/>
                    <a:pt x="2179" y="12914"/>
                  </a:cubicBezTo>
                  <a:cubicBezTo>
                    <a:pt x="2463" y="13087"/>
                    <a:pt x="2463" y="13087"/>
                    <a:pt x="2463" y="13087"/>
                  </a:cubicBezTo>
                  <a:cubicBezTo>
                    <a:pt x="2368" y="13203"/>
                    <a:pt x="2368" y="13203"/>
                    <a:pt x="2368" y="13203"/>
                  </a:cubicBezTo>
                  <a:cubicBezTo>
                    <a:pt x="2368" y="13666"/>
                    <a:pt x="2368" y="13666"/>
                    <a:pt x="2368" y="13666"/>
                  </a:cubicBezTo>
                  <a:cubicBezTo>
                    <a:pt x="2274" y="13898"/>
                    <a:pt x="2274" y="13898"/>
                    <a:pt x="2274" y="13898"/>
                  </a:cubicBezTo>
                  <a:cubicBezTo>
                    <a:pt x="2274" y="14014"/>
                    <a:pt x="2274" y="14014"/>
                    <a:pt x="2274" y="14014"/>
                  </a:cubicBezTo>
                  <a:cubicBezTo>
                    <a:pt x="1800" y="14130"/>
                    <a:pt x="1800" y="14130"/>
                    <a:pt x="1800" y="14130"/>
                  </a:cubicBezTo>
                  <a:cubicBezTo>
                    <a:pt x="1705" y="14246"/>
                    <a:pt x="1705" y="14246"/>
                    <a:pt x="1705" y="14246"/>
                  </a:cubicBezTo>
                  <a:cubicBezTo>
                    <a:pt x="1705" y="14535"/>
                    <a:pt x="1705" y="14535"/>
                    <a:pt x="1705" y="14535"/>
                  </a:cubicBezTo>
                  <a:cubicBezTo>
                    <a:pt x="0" y="19110"/>
                    <a:pt x="0" y="19110"/>
                    <a:pt x="0" y="19110"/>
                  </a:cubicBezTo>
                  <a:cubicBezTo>
                    <a:pt x="3316" y="19573"/>
                    <a:pt x="9663" y="20384"/>
                    <a:pt x="9663" y="20384"/>
                  </a:cubicBezTo>
                  <a:cubicBezTo>
                    <a:pt x="19705" y="21600"/>
                    <a:pt x="19705" y="21600"/>
                    <a:pt x="19705" y="21600"/>
                  </a:cubicBezTo>
                  <a:cubicBezTo>
                    <a:pt x="21600" y="14825"/>
                    <a:pt x="21600" y="14825"/>
                    <a:pt x="21600" y="14825"/>
                  </a:cubicBezTo>
                  <a:cubicBezTo>
                    <a:pt x="21411" y="14709"/>
                    <a:pt x="21411" y="14709"/>
                    <a:pt x="21411" y="14709"/>
                  </a:cubicBezTo>
                  <a:cubicBezTo>
                    <a:pt x="21221" y="14593"/>
                    <a:pt x="21221" y="14593"/>
                    <a:pt x="21221" y="14593"/>
                  </a:cubicBezTo>
                  <a:cubicBezTo>
                    <a:pt x="21221" y="14535"/>
                    <a:pt x="21221" y="14535"/>
                    <a:pt x="21221" y="14535"/>
                  </a:cubicBezTo>
                  <a:cubicBezTo>
                    <a:pt x="21126" y="14303"/>
                    <a:pt x="21126" y="14303"/>
                    <a:pt x="21126" y="14303"/>
                  </a:cubicBezTo>
                  <a:cubicBezTo>
                    <a:pt x="20937" y="14130"/>
                    <a:pt x="20937" y="14130"/>
                    <a:pt x="20937" y="14130"/>
                  </a:cubicBezTo>
                  <a:cubicBezTo>
                    <a:pt x="20653" y="13956"/>
                    <a:pt x="20653" y="13956"/>
                    <a:pt x="20653" y="13956"/>
                  </a:cubicBezTo>
                  <a:cubicBezTo>
                    <a:pt x="20274" y="13956"/>
                    <a:pt x="20274" y="13956"/>
                    <a:pt x="20274" y="13956"/>
                  </a:cubicBezTo>
                  <a:cubicBezTo>
                    <a:pt x="20179" y="14246"/>
                    <a:pt x="20179" y="14246"/>
                    <a:pt x="20179" y="14246"/>
                  </a:cubicBezTo>
                  <a:cubicBezTo>
                    <a:pt x="20084" y="14419"/>
                    <a:pt x="20084" y="14419"/>
                    <a:pt x="20084" y="14419"/>
                  </a:cubicBezTo>
                  <a:cubicBezTo>
                    <a:pt x="19137" y="14361"/>
                    <a:pt x="19137" y="14361"/>
                    <a:pt x="19137" y="14361"/>
                  </a:cubicBezTo>
                  <a:cubicBezTo>
                    <a:pt x="18663" y="14246"/>
                    <a:pt x="18663" y="14246"/>
                    <a:pt x="18663" y="14246"/>
                  </a:cubicBezTo>
                  <a:cubicBezTo>
                    <a:pt x="17905" y="14188"/>
                    <a:pt x="17905" y="14188"/>
                    <a:pt x="17905" y="14188"/>
                  </a:cubicBezTo>
                  <a:cubicBezTo>
                    <a:pt x="17526" y="14188"/>
                    <a:pt x="17526" y="14188"/>
                    <a:pt x="17526" y="14188"/>
                  </a:cubicBezTo>
                  <a:cubicBezTo>
                    <a:pt x="17432" y="14303"/>
                    <a:pt x="17432" y="14303"/>
                    <a:pt x="17432" y="14303"/>
                  </a:cubicBezTo>
                  <a:cubicBezTo>
                    <a:pt x="17432" y="14419"/>
                    <a:pt x="17432" y="14419"/>
                    <a:pt x="17432" y="14419"/>
                  </a:cubicBezTo>
                  <a:cubicBezTo>
                    <a:pt x="16958" y="14303"/>
                    <a:pt x="16958" y="14303"/>
                    <a:pt x="16958" y="14303"/>
                  </a:cubicBezTo>
                  <a:cubicBezTo>
                    <a:pt x="16484" y="14130"/>
                    <a:pt x="16484" y="14130"/>
                    <a:pt x="16484" y="14130"/>
                  </a:cubicBezTo>
                  <a:cubicBezTo>
                    <a:pt x="16200" y="14130"/>
                    <a:pt x="16200" y="14130"/>
                    <a:pt x="16200" y="14130"/>
                  </a:cubicBezTo>
                  <a:cubicBezTo>
                    <a:pt x="16011" y="14130"/>
                    <a:pt x="16011" y="14130"/>
                    <a:pt x="16011" y="14130"/>
                  </a:cubicBezTo>
                  <a:cubicBezTo>
                    <a:pt x="15916" y="14303"/>
                    <a:pt x="15916" y="14303"/>
                    <a:pt x="15916" y="14303"/>
                  </a:cubicBezTo>
                  <a:cubicBezTo>
                    <a:pt x="15916" y="14419"/>
                    <a:pt x="15916" y="14419"/>
                    <a:pt x="15916" y="14419"/>
                  </a:cubicBezTo>
                  <a:cubicBezTo>
                    <a:pt x="15537" y="14419"/>
                    <a:pt x="15537" y="14419"/>
                    <a:pt x="15537" y="14419"/>
                  </a:cubicBezTo>
                  <a:cubicBezTo>
                    <a:pt x="15347" y="14188"/>
                    <a:pt x="15347" y="14188"/>
                    <a:pt x="15347" y="14188"/>
                  </a:cubicBezTo>
                  <a:cubicBezTo>
                    <a:pt x="15347" y="14014"/>
                    <a:pt x="15347" y="14014"/>
                    <a:pt x="15347" y="14014"/>
                  </a:cubicBezTo>
                  <a:cubicBezTo>
                    <a:pt x="15347" y="13782"/>
                    <a:pt x="15347" y="13782"/>
                    <a:pt x="15347" y="13782"/>
                  </a:cubicBezTo>
                  <a:cubicBezTo>
                    <a:pt x="15158" y="13435"/>
                    <a:pt x="15158" y="13435"/>
                    <a:pt x="15158" y="13435"/>
                  </a:cubicBezTo>
                  <a:cubicBezTo>
                    <a:pt x="15158" y="13087"/>
                    <a:pt x="15158" y="13087"/>
                    <a:pt x="15158" y="13087"/>
                  </a:cubicBezTo>
                  <a:cubicBezTo>
                    <a:pt x="14779" y="13087"/>
                    <a:pt x="14779" y="13087"/>
                    <a:pt x="14779" y="13087"/>
                  </a:cubicBezTo>
                  <a:cubicBezTo>
                    <a:pt x="14305" y="12914"/>
                    <a:pt x="14305" y="12914"/>
                    <a:pt x="14305" y="12914"/>
                  </a:cubicBezTo>
                  <a:cubicBezTo>
                    <a:pt x="14116" y="12740"/>
                    <a:pt x="14116" y="12740"/>
                    <a:pt x="14116" y="12740"/>
                  </a:cubicBezTo>
                  <a:cubicBezTo>
                    <a:pt x="14116" y="12624"/>
                    <a:pt x="14116" y="12624"/>
                    <a:pt x="14116" y="12624"/>
                  </a:cubicBezTo>
                  <a:cubicBezTo>
                    <a:pt x="14116" y="12335"/>
                    <a:pt x="14116" y="12335"/>
                    <a:pt x="14116" y="12335"/>
                  </a:cubicBezTo>
                  <a:cubicBezTo>
                    <a:pt x="14116" y="12045"/>
                    <a:pt x="14116" y="12045"/>
                    <a:pt x="14116" y="12045"/>
                  </a:cubicBezTo>
                  <a:cubicBezTo>
                    <a:pt x="13737" y="11813"/>
                    <a:pt x="13737" y="11813"/>
                    <a:pt x="13737" y="11813"/>
                  </a:cubicBezTo>
                  <a:cubicBezTo>
                    <a:pt x="13737" y="11640"/>
                    <a:pt x="13737" y="11640"/>
                    <a:pt x="13737" y="11640"/>
                  </a:cubicBezTo>
                  <a:cubicBezTo>
                    <a:pt x="13737" y="11292"/>
                    <a:pt x="13737" y="11292"/>
                    <a:pt x="13737" y="11292"/>
                  </a:cubicBezTo>
                  <a:cubicBezTo>
                    <a:pt x="13642" y="10829"/>
                    <a:pt x="13642" y="10829"/>
                    <a:pt x="13642" y="10829"/>
                  </a:cubicBezTo>
                  <a:cubicBezTo>
                    <a:pt x="13453" y="10597"/>
                    <a:pt x="13453" y="10597"/>
                    <a:pt x="13453" y="10597"/>
                  </a:cubicBezTo>
                  <a:cubicBezTo>
                    <a:pt x="13358" y="10366"/>
                    <a:pt x="13358" y="10366"/>
                    <a:pt x="13358" y="10366"/>
                  </a:cubicBezTo>
                  <a:cubicBezTo>
                    <a:pt x="13168" y="10366"/>
                    <a:pt x="13168" y="10366"/>
                    <a:pt x="13168" y="10366"/>
                  </a:cubicBezTo>
                  <a:cubicBezTo>
                    <a:pt x="12789" y="10539"/>
                    <a:pt x="12789" y="10539"/>
                    <a:pt x="12789" y="10539"/>
                  </a:cubicBezTo>
                  <a:cubicBezTo>
                    <a:pt x="12600" y="10539"/>
                    <a:pt x="12600" y="10539"/>
                    <a:pt x="12600" y="10539"/>
                  </a:cubicBezTo>
                  <a:cubicBezTo>
                    <a:pt x="12316" y="10597"/>
                    <a:pt x="12316" y="10597"/>
                    <a:pt x="12316" y="10597"/>
                  </a:cubicBezTo>
                  <a:cubicBezTo>
                    <a:pt x="12032" y="10771"/>
                    <a:pt x="12032" y="10771"/>
                    <a:pt x="12032" y="10771"/>
                  </a:cubicBezTo>
                  <a:cubicBezTo>
                    <a:pt x="11842" y="10771"/>
                    <a:pt x="11842" y="10771"/>
                    <a:pt x="11842" y="10771"/>
                  </a:cubicBezTo>
                  <a:cubicBezTo>
                    <a:pt x="11842" y="10597"/>
                    <a:pt x="11842" y="10597"/>
                    <a:pt x="11842" y="10597"/>
                  </a:cubicBezTo>
                  <a:cubicBezTo>
                    <a:pt x="11463" y="10482"/>
                    <a:pt x="11463" y="10482"/>
                    <a:pt x="11463" y="10482"/>
                  </a:cubicBezTo>
                  <a:cubicBezTo>
                    <a:pt x="11274" y="10366"/>
                    <a:pt x="11274" y="10366"/>
                    <a:pt x="11274" y="10366"/>
                  </a:cubicBezTo>
                  <a:cubicBezTo>
                    <a:pt x="11558" y="9960"/>
                    <a:pt x="11558" y="9960"/>
                    <a:pt x="11558" y="9960"/>
                  </a:cubicBezTo>
                  <a:cubicBezTo>
                    <a:pt x="11842" y="9729"/>
                    <a:pt x="11842" y="9729"/>
                    <a:pt x="11842" y="9729"/>
                  </a:cubicBezTo>
                  <a:cubicBezTo>
                    <a:pt x="12126" y="9729"/>
                    <a:pt x="12126" y="9729"/>
                    <a:pt x="12126" y="9729"/>
                  </a:cubicBezTo>
                  <a:cubicBezTo>
                    <a:pt x="12221" y="9613"/>
                    <a:pt x="12221" y="9613"/>
                    <a:pt x="12221" y="9613"/>
                  </a:cubicBezTo>
                  <a:cubicBezTo>
                    <a:pt x="12032" y="9265"/>
                    <a:pt x="12032" y="9265"/>
                    <a:pt x="12032" y="9265"/>
                  </a:cubicBezTo>
                  <a:cubicBezTo>
                    <a:pt x="12126" y="8918"/>
                    <a:pt x="12126" y="8918"/>
                    <a:pt x="12126" y="8918"/>
                  </a:cubicBezTo>
                  <a:cubicBezTo>
                    <a:pt x="12411" y="8513"/>
                    <a:pt x="12411" y="8513"/>
                    <a:pt x="12411" y="8513"/>
                  </a:cubicBezTo>
                  <a:cubicBezTo>
                    <a:pt x="12695" y="8165"/>
                    <a:pt x="12695" y="8165"/>
                    <a:pt x="12695" y="8165"/>
                  </a:cubicBezTo>
                  <a:cubicBezTo>
                    <a:pt x="12979" y="7818"/>
                    <a:pt x="12979" y="7818"/>
                    <a:pt x="12979" y="7818"/>
                  </a:cubicBezTo>
                  <a:cubicBezTo>
                    <a:pt x="12979" y="7586"/>
                    <a:pt x="12979" y="7586"/>
                    <a:pt x="12979" y="7586"/>
                  </a:cubicBezTo>
                  <a:cubicBezTo>
                    <a:pt x="12126" y="7470"/>
                    <a:pt x="12126" y="7470"/>
                    <a:pt x="12126" y="7470"/>
                  </a:cubicBezTo>
                  <a:cubicBezTo>
                    <a:pt x="12126" y="7412"/>
                    <a:pt x="12126" y="7412"/>
                    <a:pt x="12126" y="7412"/>
                  </a:cubicBezTo>
                  <a:cubicBezTo>
                    <a:pt x="11842" y="7181"/>
                    <a:pt x="11842" y="7181"/>
                    <a:pt x="11842" y="7181"/>
                  </a:cubicBezTo>
                  <a:cubicBezTo>
                    <a:pt x="11653" y="6833"/>
                    <a:pt x="11653" y="6833"/>
                    <a:pt x="11653" y="6833"/>
                  </a:cubicBezTo>
                  <a:cubicBezTo>
                    <a:pt x="11558" y="6428"/>
                    <a:pt x="11558" y="6428"/>
                    <a:pt x="11558" y="6428"/>
                  </a:cubicBezTo>
                  <a:cubicBezTo>
                    <a:pt x="11274" y="6138"/>
                    <a:pt x="11274" y="6138"/>
                    <a:pt x="11274" y="6138"/>
                  </a:cubicBezTo>
                  <a:cubicBezTo>
                    <a:pt x="10800" y="5849"/>
                    <a:pt x="10800" y="5849"/>
                    <a:pt x="10800" y="5849"/>
                  </a:cubicBezTo>
                  <a:cubicBezTo>
                    <a:pt x="10326" y="5386"/>
                    <a:pt x="10326" y="5386"/>
                    <a:pt x="10326" y="5386"/>
                  </a:cubicBezTo>
                  <a:cubicBezTo>
                    <a:pt x="10232" y="5096"/>
                    <a:pt x="10232" y="5096"/>
                    <a:pt x="10232" y="5096"/>
                  </a:cubicBezTo>
                  <a:cubicBezTo>
                    <a:pt x="9853" y="4749"/>
                    <a:pt x="9853" y="4749"/>
                    <a:pt x="9853" y="4749"/>
                  </a:cubicBezTo>
                  <a:cubicBezTo>
                    <a:pt x="9853" y="4575"/>
                    <a:pt x="9853" y="4575"/>
                    <a:pt x="9853" y="4575"/>
                  </a:cubicBezTo>
                  <a:cubicBezTo>
                    <a:pt x="9568" y="4401"/>
                    <a:pt x="9568" y="4401"/>
                    <a:pt x="9568" y="4401"/>
                  </a:cubicBezTo>
                  <a:cubicBezTo>
                    <a:pt x="9568" y="4169"/>
                    <a:pt x="9568" y="4169"/>
                    <a:pt x="9568" y="4169"/>
                  </a:cubicBezTo>
                  <a:cubicBezTo>
                    <a:pt x="9568" y="3996"/>
                    <a:pt x="9568" y="3996"/>
                    <a:pt x="9568" y="3996"/>
                  </a:cubicBezTo>
                  <a:cubicBezTo>
                    <a:pt x="9379" y="3706"/>
                    <a:pt x="9379" y="3706"/>
                    <a:pt x="9379" y="3706"/>
                  </a:cubicBezTo>
                  <a:cubicBezTo>
                    <a:pt x="9189" y="3590"/>
                    <a:pt x="9189" y="3590"/>
                    <a:pt x="9189" y="3590"/>
                  </a:cubicBezTo>
                  <a:cubicBezTo>
                    <a:pt x="9189" y="3417"/>
                    <a:pt x="9189" y="3417"/>
                    <a:pt x="9189" y="3417"/>
                  </a:cubicBezTo>
                  <a:cubicBezTo>
                    <a:pt x="9284" y="2780"/>
                    <a:pt x="9284" y="2780"/>
                    <a:pt x="9284" y="2780"/>
                  </a:cubicBezTo>
                  <a:cubicBezTo>
                    <a:pt x="9568" y="2085"/>
                    <a:pt x="9568" y="2085"/>
                    <a:pt x="9568" y="2085"/>
                  </a:cubicBezTo>
                  <a:cubicBezTo>
                    <a:pt x="9853" y="1448"/>
                    <a:pt x="9853" y="1448"/>
                    <a:pt x="9853" y="1448"/>
                  </a:cubicBezTo>
                  <a:cubicBezTo>
                    <a:pt x="10042" y="1042"/>
                    <a:pt x="10042" y="1042"/>
                    <a:pt x="10042" y="1042"/>
                  </a:cubicBezTo>
                  <a:cubicBezTo>
                    <a:pt x="10232" y="463"/>
                    <a:pt x="10232" y="463"/>
                    <a:pt x="10232" y="463"/>
                  </a:cubicBezTo>
                  <a:cubicBezTo>
                    <a:pt x="7200" y="0"/>
                    <a:pt x="7200" y="0"/>
                    <a:pt x="7200" y="0"/>
                  </a:cubicBezTo>
                  <a:cubicBezTo>
                    <a:pt x="7200" y="0"/>
                    <a:pt x="4926" y="6602"/>
                    <a:pt x="4453" y="6949"/>
                  </a:cubicBezTo>
                  <a:cubicBezTo>
                    <a:pt x="4074" y="7354"/>
                    <a:pt x="4547" y="7239"/>
                    <a:pt x="4547" y="7644"/>
                  </a:cubicBez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1" name="Shape"/>
            <p:cNvSpPr/>
            <p:nvPr/>
          </p:nvSpPr>
          <p:spPr>
            <a:xfrm>
              <a:off x="2571092" y="323081"/>
              <a:ext cx="2324203" cy="1503052"/>
            </a:xfrm>
            <a:custGeom>
              <a:avLst/>
              <a:gdLst/>
              <a:ahLst/>
              <a:cxnLst>
                <a:cxn ang="0">
                  <a:pos x="wd2" y="hd2"/>
                </a:cxn>
                <a:cxn ang="5400000">
                  <a:pos x="wd2" y="hd2"/>
                </a:cxn>
                <a:cxn ang="10800000">
                  <a:pos x="wd2" y="hd2"/>
                </a:cxn>
                <a:cxn ang="16200000">
                  <a:pos x="wd2" y="hd2"/>
                </a:cxn>
              </a:cxnLst>
              <a:rect l="0" t="0" r="r" b="b"/>
              <a:pathLst>
                <a:path w="21600" h="21600" extrusionOk="0">
                  <a:moveTo>
                    <a:pt x="21600" y="5143"/>
                  </a:moveTo>
                  <a:cubicBezTo>
                    <a:pt x="21600" y="5143"/>
                    <a:pt x="13424" y="3600"/>
                    <a:pt x="10165" y="2829"/>
                  </a:cubicBezTo>
                  <a:cubicBezTo>
                    <a:pt x="6187" y="1886"/>
                    <a:pt x="608" y="0"/>
                    <a:pt x="608" y="0"/>
                  </a:cubicBezTo>
                  <a:cubicBezTo>
                    <a:pt x="497" y="857"/>
                    <a:pt x="497" y="857"/>
                    <a:pt x="497" y="857"/>
                  </a:cubicBezTo>
                  <a:cubicBezTo>
                    <a:pt x="387" y="1457"/>
                    <a:pt x="387" y="1457"/>
                    <a:pt x="387" y="1457"/>
                  </a:cubicBezTo>
                  <a:cubicBezTo>
                    <a:pt x="221" y="2400"/>
                    <a:pt x="221" y="2400"/>
                    <a:pt x="221" y="2400"/>
                  </a:cubicBezTo>
                  <a:cubicBezTo>
                    <a:pt x="55" y="3429"/>
                    <a:pt x="55" y="3429"/>
                    <a:pt x="55" y="3429"/>
                  </a:cubicBezTo>
                  <a:cubicBezTo>
                    <a:pt x="0" y="4371"/>
                    <a:pt x="0" y="4371"/>
                    <a:pt x="0" y="4371"/>
                  </a:cubicBezTo>
                  <a:cubicBezTo>
                    <a:pt x="0" y="4629"/>
                    <a:pt x="0" y="4629"/>
                    <a:pt x="0" y="4629"/>
                  </a:cubicBezTo>
                  <a:cubicBezTo>
                    <a:pt x="110" y="4800"/>
                    <a:pt x="110" y="4800"/>
                    <a:pt x="110" y="4800"/>
                  </a:cubicBezTo>
                  <a:cubicBezTo>
                    <a:pt x="221" y="5229"/>
                    <a:pt x="221" y="5229"/>
                    <a:pt x="221" y="5229"/>
                  </a:cubicBezTo>
                  <a:cubicBezTo>
                    <a:pt x="221" y="5486"/>
                    <a:pt x="221" y="5486"/>
                    <a:pt x="221" y="5486"/>
                  </a:cubicBezTo>
                  <a:cubicBezTo>
                    <a:pt x="221" y="5829"/>
                    <a:pt x="221" y="5829"/>
                    <a:pt x="221" y="5829"/>
                  </a:cubicBezTo>
                  <a:cubicBezTo>
                    <a:pt x="387" y="6086"/>
                    <a:pt x="387" y="6086"/>
                    <a:pt x="387" y="6086"/>
                  </a:cubicBezTo>
                  <a:cubicBezTo>
                    <a:pt x="387" y="6343"/>
                    <a:pt x="387" y="6343"/>
                    <a:pt x="387" y="6343"/>
                  </a:cubicBezTo>
                  <a:cubicBezTo>
                    <a:pt x="608" y="6857"/>
                    <a:pt x="608" y="6857"/>
                    <a:pt x="608" y="6857"/>
                  </a:cubicBezTo>
                  <a:cubicBezTo>
                    <a:pt x="663" y="7286"/>
                    <a:pt x="663" y="7286"/>
                    <a:pt x="663" y="7286"/>
                  </a:cubicBezTo>
                  <a:cubicBezTo>
                    <a:pt x="939" y="7971"/>
                    <a:pt x="939" y="7971"/>
                    <a:pt x="939" y="7971"/>
                  </a:cubicBezTo>
                  <a:cubicBezTo>
                    <a:pt x="1215" y="8400"/>
                    <a:pt x="1215" y="8400"/>
                    <a:pt x="1215" y="8400"/>
                  </a:cubicBezTo>
                  <a:cubicBezTo>
                    <a:pt x="1381" y="8829"/>
                    <a:pt x="1381" y="8829"/>
                    <a:pt x="1381" y="8829"/>
                  </a:cubicBezTo>
                  <a:cubicBezTo>
                    <a:pt x="1436" y="9429"/>
                    <a:pt x="1436" y="9429"/>
                    <a:pt x="1436" y="9429"/>
                  </a:cubicBezTo>
                  <a:cubicBezTo>
                    <a:pt x="1547" y="9943"/>
                    <a:pt x="1547" y="9943"/>
                    <a:pt x="1547" y="9943"/>
                  </a:cubicBezTo>
                  <a:cubicBezTo>
                    <a:pt x="1713" y="10286"/>
                    <a:pt x="1713" y="10286"/>
                    <a:pt x="1713" y="10286"/>
                  </a:cubicBezTo>
                  <a:cubicBezTo>
                    <a:pt x="1713" y="10371"/>
                    <a:pt x="1713" y="10371"/>
                    <a:pt x="1713" y="10371"/>
                  </a:cubicBezTo>
                  <a:cubicBezTo>
                    <a:pt x="2210" y="10543"/>
                    <a:pt x="2210" y="10543"/>
                    <a:pt x="2210" y="10543"/>
                  </a:cubicBezTo>
                  <a:cubicBezTo>
                    <a:pt x="2210" y="10886"/>
                    <a:pt x="2210" y="10886"/>
                    <a:pt x="2210" y="10886"/>
                  </a:cubicBezTo>
                  <a:cubicBezTo>
                    <a:pt x="2044" y="11400"/>
                    <a:pt x="2044" y="11400"/>
                    <a:pt x="2044" y="11400"/>
                  </a:cubicBezTo>
                  <a:cubicBezTo>
                    <a:pt x="1878" y="11914"/>
                    <a:pt x="1878" y="11914"/>
                    <a:pt x="1878" y="11914"/>
                  </a:cubicBezTo>
                  <a:cubicBezTo>
                    <a:pt x="1713" y="12514"/>
                    <a:pt x="1713" y="12514"/>
                    <a:pt x="1713" y="12514"/>
                  </a:cubicBezTo>
                  <a:cubicBezTo>
                    <a:pt x="1657" y="13029"/>
                    <a:pt x="1657" y="13029"/>
                    <a:pt x="1657" y="13029"/>
                  </a:cubicBezTo>
                  <a:cubicBezTo>
                    <a:pt x="1768" y="13543"/>
                    <a:pt x="1768" y="13543"/>
                    <a:pt x="1768" y="13543"/>
                  </a:cubicBezTo>
                  <a:cubicBezTo>
                    <a:pt x="1713" y="13714"/>
                    <a:pt x="1713" y="13714"/>
                    <a:pt x="1713" y="13714"/>
                  </a:cubicBezTo>
                  <a:cubicBezTo>
                    <a:pt x="1547" y="13714"/>
                    <a:pt x="1547" y="13714"/>
                    <a:pt x="1547" y="13714"/>
                  </a:cubicBezTo>
                  <a:cubicBezTo>
                    <a:pt x="1381" y="14057"/>
                    <a:pt x="1381" y="14057"/>
                    <a:pt x="1381" y="14057"/>
                  </a:cubicBezTo>
                  <a:cubicBezTo>
                    <a:pt x="1215" y="14657"/>
                    <a:pt x="1215" y="14657"/>
                    <a:pt x="1215" y="14657"/>
                  </a:cubicBezTo>
                  <a:cubicBezTo>
                    <a:pt x="1326" y="14829"/>
                    <a:pt x="1326" y="14829"/>
                    <a:pt x="1326" y="14829"/>
                  </a:cubicBezTo>
                  <a:cubicBezTo>
                    <a:pt x="1547" y="15000"/>
                    <a:pt x="1547" y="15000"/>
                    <a:pt x="1547" y="15000"/>
                  </a:cubicBezTo>
                  <a:cubicBezTo>
                    <a:pt x="1547" y="15257"/>
                    <a:pt x="1547" y="15257"/>
                    <a:pt x="1547" y="15257"/>
                  </a:cubicBezTo>
                  <a:cubicBezTo>
                    <a:pt x="1657" y="15257"/>
                    <a:pt x="1657" y="15257"/>
                    <a:pt x="1657" y="15257"/>
                  </a:cubicBezTo>
                  <a:cubicBezTo>
                    <a:pt x="1823" y="15000"/>
                    <a:pt x="1823" y="15000"/>
                    <a:pt x="1823" y="15000"/>
                  </a:cubicBezTo>
                  <a:cubicBezTo>
                    <a:pt x="1989" y="14914"/>
                    <a:pt x="1989" y="14914"/>
                    <a:pt x="1989" y="14914"/>
                  </a:cubicBezTo>
                  <a:cubicBezTo>
                    <a:pt x="2099" y="14914"/>
                    <a:pt x="2099" y="14914"/>
                    <a:pt x="2099" y="14914"/>
                  </a:cubicBezTo>
                  <a:cubicBezTo>
                    <a:pt x="2320" y="14657"/>
                    <a:pt x="2320" y="14657"/>
                    <a:pt x="2320" y="14657"/>
                  </a:cubicBezTo>
                  <a:cubicBezTo>
                    <a:pt x="2431" y="14657"/>
                    <a:pt x="2431" y="14657"/>
                    <a:pt x="2431" y="14657"/>
                  </a:cubicBezTo>
                  <a:cubicBezTo>
                    <a:pt x="2486" y="15000"/>
                    <a:pt x="2486" y="15000"/>
                    <a:pt x="2486" y="15000"/>
                  </a:cubicBezTo>
                  <a:cubicBezTo>
                    <a:pt x="2596" y="15343"/>
                    <a:pt x="2596" y="15343"/>
                    <a:pt x="2596" y="15343"/>
                  </a:cubicBezTo>
                  <a:cubicBezTo>
                    <a:pt x="2652" y="16029"/>
                    <a:pt x="2652" y="16029"/>
                    <a:pt x="2652" y="16029"/>
                  </a:cubicBezTo>
                  <a:cubicBezTo>
                    <a:pt x="2652" y="16543"/>
                    <a:pt x="2652" y="16543"/>
                    <a:pt x="2652" y="16543"/>
                  </a:cubicBezTo>
                  <a:cubicBezTo>
                    <a:pt x="2652" y="16800"/>
                    <a:pt x="2652" y="16800"/>
                    <a:pt x="2652" y="16800"/>
                  </a:cubicBezTo>
                  <a:cubicBezTo>
                    <a:pt x="2873" y="17143"/>
                    <a:pt x="2873" y="17143"/>
                    <a:pt x="2873" y="17143"/>
                  </a:cubicBezTo>
                  <a:cubicBezTo>
                    <a:pt x="2873" y="17571"/>
                    <a:pt x="2873" y="17571"/>
                    <a:pt x="2873" y="17571"/>
                  </a:cubicBezTo>
                  <a:cubicBezTo>
                    <a:pt x="2873" y="18000"/>
                    <a:pt x="2873" y="18000"/>
                    <a:pt x="2873" y="18000"/>
                  </a:cubicBezTo>
                  <a:cubicBezTo>
                    <a:pt x="2873" y="18171"/>
                    <a:pt x="2873" y="18171"/>
                    <a:pt x="2873" y="18171"/>
                  </a:cubicBezTo>
                  <a:cubicBezTo>
                    <a:pt x="2983" y="18429"/>
                    <a:pt x="2983" y="18429"/>
                    <a:pt x="2983" y="18429"/>
                  </a:cubicBezTo>
                  <a:cubicBezTo>
                    <a:pt x="3259" y="18686"/>
                    <a:pt x="3259" y="18686"/>
                    <a:pt x="3259" y="18686"/>
                  </a:cubicBezTo>
                  <a:cubicBezTo>
                    <a:pt x="3480" y="18686"/>
                    <a:pt x="3480" y="18686"/>
                    <a:pt x="3480" y="18686"/>
                  </a:cubicBezTo>
                  <a:cubicBezTo>
                    <a:pt x="3480" y="19200"/>
                    <a:pt x="3480" y="19200"/>
                    <a:pt x="3480" y="19200"/>
                  </a:cubicBezTo>
                  <a:cubicBezTo>
                    <a:pt x="3591" y="19714"/>
                    <a:pt x="3591" y="19714"/>
                    <a:pt x="3591" y="19714"/>
                  </a:cubicBezTo>
                  <a:cubicBezTo>
                    <a:pt x="3591" y="20057"/>
                    <a:pt x="3591" y="20057"/>
                    <a:pt x="3591" y="20057"/>
                  </a:cubicBezTo>
                  <a:cubicBezTo>
                    <a:pt x="3591" y="20314"/>
                    <a:pt x="3591" y="20314"/>
                    <a:pt x="3591" y="20314"/>
                  </a:cubicBezTo>
                  <a:cubicBezTo>
                    <a:pt x="3701" y="20657"/>
                    <a:pt x="3701" y="20657"/>
                    <a:pt x="3701" y="20657"/>
                  </a:cubicBezTo>
                  <a:cubicBezTo>
                    <a:pt x="3922" y="20657"/>
                    <a:pt x="3922" y="20657"/>
                    <a:pt x="3922" y="20657"/>
                  </a:cubicBezTo>
                  <a:cubicBezTo>
                    <a:pt x="3922" y="20486"/>
                    <a:pt x="3922" y="20486"/>
                    <a:pt x="3922" y="20486"/>
                  </a:cubicBezTo>
                  <a:cubicBezTo>
                    <a:pt x="3977" y="20229"/>
                    <a:pt x="3977" y="20229"/>
                    <a:pt x="3977" y="20229"/>
                  </a:cubicBezTo>
                  <a:cubicBezTo>
                    <a:pt x="4088" y="20229"/>
                    <a:pt x="4088" y="20229"/>
                    <a:pt x="4088" y="20229"/>
                  </a:cubicBezTo>
                  <a:cubicBezTo>
                    <a:pt x="4254" y="20229"/>
                    <a:pt x="4254" y="20229"/>
                    <a:pt x="4254" y="20229"/>
                  </a:cubicBezTo>
                  <a:cubicBezTo>
                    <a:pt x="4530" y="20486"/>
                    <a:pt x="4530" y="20486"/>
                    <a:pt x="4530" y="20486"/>
                  </a:cubicBezTo>
                  <a:cubicBezTo>
                    <a:pt x="4806" y="20657"/>
                    <a:pt x="4806" y="20657"/>
                    <a:pt x="4806" y="20657"/>
                  </a:cubicBezTo>
                  <a:cubicBezTo>
                    <a:pt x="4806" y="20486"/>
                    <a:pt x="4806" y="20486"/>
                    <a:pt x="4806" y="20486"/>
                  </a:cubicBezTo>
                  <a:cubicBezTo>
                    <a:pt x="4861" y="20314"/>
                    <a:pt x="4861" y="20314"/>
                    <a:pt x="4861" y="20314"/>
                  </a:cubicBezTo>
                  <a:cubicBezTo>
                    <a:pt x="5082" y="20314"/>
                    <a:pt x="5082" y="20314"/>
                    <a:pt x="5082" y="20314"/>
                  </a:cubicBezTo>
                  <a:cubicBezTo>
                    <a:pt x="5524" y="20400"/>
                    <a:pt x="5524" y="20400"/>
                    <a:pt x="5524" y="20400"/>
                  </a:cubicBezTo>
                  <a:cubicBezTo>
                    <a:pt x="5801" y="20571"/>
                    <a:pt x="5801" y="20571"/>
                    <a:pt x="5801" y="20571"/>
                  </a:cubicBezTo>
                  <a:cubicBezTo>
                    <a:pt x="6353" y="20657"/>
                    <a:pt x="6353" y="20657"/>
                    <a:pt x="6353" y="20657"/>
                  </a:cubicBezTo>
                  <a:cubicBezTo>
                    <a:pt x="6408" y="20400"/>
                    <a:pt x="6408" y="20400"/>
                    <a:pt x="6408" y="20400"/>
                  </a:cubicBezTo>
                  <a:cubicBezTo>
                    <a:pt x="6463" y="19971"/>
                    <a:pt x="6463" y="19971"/>
                    <a:pt x="6463" y="19971"/>
                  </a:cubicBezTo>
                  <a:cubicBezTo>
                    <a:pt x="6684" y="19971"/>
                    <a:pt x="6684" y="19971"/>
                    <a:pt x="6684" y="19971"/>
                  </a:cubicBezTo>
                  <a:cubicBezTo>
                    <a:pt x="6850" y="20229"/>
                    <a:pt x="6850" y="20229"/>
                    <a:pt x="6850" y="20229"/>
                  </a:cubicBezTo>
                  <a:cubicBezTo>
                    <a:pt x="6961" y="20486"/>
                    <a:pt x="6961" y="20486"/>
                    <a:pt x="6961" y="20486"/>
                  </a:cubicBezTo>
                  <a:cubicBezTo>
                    <a:pt x="7016" y="20829"/>
                    <a:pt x="7016" y="20829"/>
                    <a:pt x="7016" y="20829"/>
                  </a:cubicBezTo>
                  <a:cubicBezTo>
                    <a:pt x="7016" y="20914"/>
                    <a:pt x="7016" y="20914"/>
                    <a:pt x="7016" y="20914"/>
                  </a:cubicBezTo>
                  <a:cubicBezTo>
                    <a:pt x="7126" y="21086"/>
                    <a:pt x="7126" y="21086"/>
                    <a:pt x="7126" y="21086"/>
                  </a:cubicBezTo>
                  <a:cubicBezTo>
                    <a:pt x="7237" y="21257"/>
                    <a:pt x="7237" y="21257"/>
                    <a:pt x="7237" y="21257"/>
                  </a:cubicBezTo>
                  <a:cubicBezTo>
                    <a:pt x="7513" y="18943"/>
                    <a:pt x="7513" y="18943"/>
                    <a:pt x="7513" y="18943"/>
                  </a:cubicBezTo>
                  <a:cubicBezTo>
                    <a:pt x="20550" y="21600"/>
                    <a:pt x="20550" y="21600"/>
                    <a:pt x="20550" y="21600"/>
                  </a:cubicBezTo>
                  <a:cubicBezTo>
                    <a:pt x="20606" y="21600"/>
                    <a:pt x="20606" y="21600"/>
                    <a:pt x="20606" y="21600"/>
                  </a:cubicBezTo>
                  <a:cubicBezTo>
                    <a:pt x="20827" y="17743"/>
                    <a:pt x="20827" y="17743"/>
                    <a:pt x="20827" y="17743"/>
                  </a:cubicBezTo>
                  <a:lnTo>
                    <a:pt x="21600" y="514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2" name="Shape"/>
            <p:cNvSpPr/>
            <p:nvPr/>
          </p:nvSpPr>
          <p:spPr>
            <a:xfrm>
              <a:off x="11404465" y="505697"/>
              <a:ext cx="821549" cy="1313413"/>
            </a:xfrm>
            <a:custGeom>
              <a:avLst/>
              <a:gdLst/>
              <a:ahLst/>
              <a:cxnLst>
                <a:cxn ang="0">
                  <a:pos x="wd2" y="hd2"/>
                </a:cxn>
                <a:cxn ang="5400000">
                  <a:pos x="wd2" y="hd2"/>
                </a:cxn>
                <a:cxn ang="10800000">
                  <a:pos x="wd2" y="hd2"/>
                </a:cxn>
                <a:cxn ang="16200000">
                  <a:pos x="wd2" y="hd2"/>
                </a:cxn>
              </a:cxnLst>
              <a:rect l="0" t="0" r="r" b="b"/>
              <a:pathLst>
                <a:path w="21600" h="21600" extrusionOk="0">
                  <a:moveTo>
                    <a:pt x="6092" y="21600"/>
                  </a:moveTo>
                  <a:lnTo>
                    <a:pt x="6092" y="21369"/>
                  </a:lnTo>
                  <a:lnTo>
                    <a:pt x="6277" y="21022"/>
                  </a:lnTo>
                  <a:lnTo>
                    <a:pt x="6277" y="20329"/>
                  </a:lnTo>
                  <a:lnTo>
                    <a:pt x="6462" y="20098"/>
                  </a:lnTo>
                  <a:lnTo>
                    <a:pt x="6831" y="20098"/>
                  </a:lnTo>
                  <a:lnTo>
                    <a:pt x="6831" y="19752"/>
                  </a:lnTo>
                  <a:lnTo>
                    <a:pt x="7015" y="19521"/>
                  </a:lnTo>
                  <a:lnTo>
                    <a:pt x="7015" y="19174"/>
                  </a:lnTo>
                  <a:lnTo>
                    <a:pt x="8123" y="19174"/>
                  </a:lnTo>
                  <a:lnTo>
                    <a:pt x="8123" y="18597"/>
                  </a:lnTo>
                  <a:lnTo>
                    <a:pt x="7385" y="18597"/>
                  </a:lnTo>
                  <a:lnTo>
                    <a:pt x="7385" y="18250"/>
                  </a:lnTo>
                  <a:lnTo>
                    <a:pt x="7754" y="18019"/>
                  </a:lnTo>
                  <a:lnTo>
                    <a:pt x="7754" y="17904"/>
                  </a:lnTo>
                  <a:lnTo>
                    <a:pt x="8123" y="17673"/>
                  </a:lnTo>
                  <a:lnTo>
                    <a:pt x="8308" y="17788"/>
                  </a:lnTo>
                  <a:lnTo>
                    <a:pt x="8308" y="17904"/>
                  </a:lnTo>
                  <a:lnTo>
                    <a:pt x="8677" y="17788"/>
                  </a:lnTo>
                  <a:lnTo>
                    <a:pt x="8862" y="17673"/>
                  </a:lnTo>
                  <a:lnTo>
                    <a:pt x="8862" y="17326"/>
                  </a:lnTo>
                  <a:lnTo>
                    <a:pt x="9415" y="17673"/>
                  </a:lnTo>
                  <a:lnTo>
                    <a:pt x="9600" y="17673"/>
                  </a:lnTo>
                  <a:lnTo>
                    <a:pt x="9600" y="17211"/>
                  </a:lnTo>
                  <a:lnTo>
                    <a:pt x="9415" y="17211"/>
                  </a:lnTo>
                  <a:lnTo>
                    <a:pt x="9231" y="16980"/>
                  </a:lnTo>
                  <a:lnTo>
                    <a:pt x="9969" y="16980"/>
                  </a:lnTo>
                  <a:lnTo>
                    <a:pt x="10338" y="17095"/>
                  </a:lnTo>
                  <a:lnTo>
                    <a:pt x="10892" y="16980"/>
                  </a:lnTo>
                  <a:lnTo>
                    <a:pt x="11077" y="16633"/>
                  </a:lnTo>
                  <a:lnTo>
                    <a:pt x="10892" y="16056"/>
                  </a:lnTo>
                  <a:lnTo>
                    <a:pt x="11262" y="16056"/>
                  </a:lnTo>
                  <a:lnTo>
                    <a:pt x="11815" y="16402"/>
                  </a:lnTo>
                  <a:lnTo>
                    <a:pt x="12369" y="16287"/>
                  </a:lnTo>
                  <a:lnTo>
                    <a:pt x="12554" y="16056"/>
                  </a:lnTo>
                  <a:lnTo>
                    <a:pt x="12738" y="15594"/>
                  </a:lnTo>
                  <a:lnTo>
                    <a:pt x="12554" y="15247"/>
                  </a:lnTo>
                  <a:lnTo>
                    <a:pt x="12738" y="14785"/>
                  </a:lnTo>
                  <a:lnTo>
                    <a:pt x="12738" y="14554"/>
                  </a:lnTo>
                  <a:lnTo>
                    <a:pt x="12554" y="14207"/>
                  </a:lnTo>
                  <a:lnTo>
                    <a:pt x="12554" y="13976"/>
                  </a:lnTo>
                  <a:lnTo>
                    <a:pt x="12738" y="13630"/>
                  </a:lnTo>
                  <a:lnTo>
                    <a:pt x="12738" y="13399"/>
                  </a:lnTo>
                  <a:lnTo>
                    <a:pt x="13477" y="13861"/>
                  </a:lnTo>
                  <a:lnTo>
                    <a:pt x="13662" y="14092"/>
                  </a:lnTo>
                  <a:lnTo>
                    <a:pt x="14585" y="14092"/>
                  </a:lnTo>
                  <a:lnTo>
                    <a:pt x="14585" y="13399"/>
                  </a:lnTo>
                  <a:lnTo>
                    <a:pt x="14954" y="13283"/>
                  </a:lnTo>
                  <a:lnTo>
                    <a:pt x="15508" y="13399"/>
                  </a:lnTo>
                  <a:lnTo>
                    <a:pt x="15508" y="14092"/>
                  </a:lnTo>
                  <a:lnTo>
                    <a:pt x="16062" y="13976"/>
                  </a:lnTo>
                  <a:lnTo>
                    <a:pt x="16615" y="13630"/>
                  </a:lnTo>
                  <a:lnTo>
                    <a:pt x="15877" y="13168"/>
                  </a:lnTo>
                  <a:lnTo>
                    <a:pt x="15877" y="12937"/>
                  </a:lnTo>
                  <a:lnTo>
                    <a:pt x="16062" y="12821"/>
                  </a:lnTo>
                  <a:lnTo>
                    <a:pt x="16615" y="13168"/>
                  </a:lnTo>
                  <a:lnTo>
                    <a:pt x="17169" y="13399"/>
                  </a:lnTo>
                  <a:lnTo>
                    <a:pt x="17538" y="13283"/>
                  </a:lnTo>
                  <a:lnTo>
                    <a:pt x="17354" y="12821"/>
                  </a:lnTo>
                  <a:lnTo>
                    <a:pt x="17908" y="12821"/>
                  </a:lnTo>
                  <a:lnTo>
                    <a:pt x="17908" y="12128"/>
                  </a:lnTo>
                  <a:lnTo>
                    <a:pt x="19015" y="12128"/>
                  </a:lnTo>
                  <a:lnTo>
                    <a:pt x="19200" y="12013"/>
                  </a:lnTo>
                  <a:lnTo>
                    <a:pt x="19200" y="11666"/>
                  </a:lnTo>
                  <a:lnTo>
                    <a:pt x="19569" y="11666"/>
                  </a:lnTo>
                  <a:lnTo>
                    <a:pt x="20308" y="11204"/>
                  </a:lnTo>
                  <a:lnTo>
                    <a:pt x="21046" y="11204"/>
                  </a:lnTo>
                  <a:lnTo>
                    <a:pt x="21415" y="10973"/>
                  </a:lnTo>
                  <a:lnTo>
                    <a:pt x="21600" y="10280"/>
                  </a:lnTo>
                  <a:lnTo>
                    <a:pt x="21415" y="10165"/>
                  </a:lnTo>
                  <a:lnTo>
                    <a:pt x="20862" y="10165"/>
                  </a:lnTo>
                  <a:lnTo>
                    <a:pt x="20677" y="9934"/>
                  </a:lnTo>
                  <a:lnTo>
                    <a:pt x="21046" y="9703"/>
                  </a:lnTo>
                  <a:lnTo>
                    <a:pt x="21046" y="9587"/>
                  </a:lnTo>
                  <a:lnTo>
                    <a:pt x="20677" y="9472"/>
                  </a:lnTo>
                  <a:lnTo>
                    <a:pt x="20308" y="8894"/>
                  </a:lnTo>
                  <a:lnTo>
                    <a:pt x="19200" y="8894"/>
                  </a:lnTo>
                  <a:lnTo>
                    <a:pt x="18831" y="8432"/>
                  </a:lnTo>
                  <a:lnTo>
                    <a:pt x="18646" y="7855"/>
                  </a:lnTo>
                  <a:lnTo>
                    <a:pt x="18646" y="7393"/>
                  </a:lnTo>
                  <a:lnTo>
                    <a:pt x="18462" y="7046"/>
                  </a:lnTo>
                  <a:lnTo>
                    <a:pt x="17908" y="7161"/>
                  </a:lnTo>
                  <a:lnTo>
                    <a:pt x="17538" y="7277"/>
                  </a:lnTo>
                  <a:lnTo>
                    <a:pt x="16800" y="7277"/>
                  </a:lnTo>
                  <a:lnTo>
                    <a:pt x="16062" y="7046"/>
                  </a:lnTo>
                  <a:lnTo>
                    <a:pt x="15508" y="6468"/>
                  </a:lnTo>
                  <a:lnTo>
                    <a:pt x="15323" y="5660"/>
                  </a:lnTo>
                  <a:lnTo>
                    <a:pt x="14585" y="4620"/>
                  </a:lnTo>
                  <a:lnTo>
                    <a:pt x="14215" y="3581"/>
                  </a:lnTo>
                  <a:lnTo>
                    <a:pt x="13846" y="3003"/>
                  </a:lnTo>
                  <a:lnTo>
                    <a:pt x="13477" y="2079"/>
                  </a:lnTo>
                  <a:lnTo>
                    <a:pt x="13108" y="1271"/>
                  </a:lnTo>
                  <a:lnTo>
                    <a:pt x="12738" y="924"/>
                  </a:lnTo>
                  <a:lnTo>
                    <a:pt x="10338" y="0"/>
                  </a:lnTo>
                  <a:lnTo>
                    <a:pt x="9785" y="347"/>
                  </a:lnTo>
                  <a:lnTo>
                    <a:pt x="9231" y="809"/>
                  </a:lnTo>
                  <a:lnTo>
                    <a:pt x="8308" y="1271"/>
                  </a:lnTo>
                  <a:lnTo>
                    <a:pt x="7754" y="1271"/>
                  </a:lnTo>
                  <a:lnTo>
                    <a:pt x="7200" y="1040"/>
                  </a:lnTo>
                  <a:lnTo>
                    <a:pt x="6277" y="693"/>
                  </a:lnTo>
                  <a:lnTo>
                    <a:pt x="5538" y="578"/>
                  </a:lnTo>
                  <a:lnTo>
                    <a:pt x="5354" y="578"/>
                  </a:lnTo>
                  <a:lnTo>
                    <a:pt x="4985" y="809"/>
                  </a:lnTo>
                  <a:lnTo>
                    <a:pt x="4062" y="2541"/>
                  </a:lnTo>
                  <a:lnTo>
                    <a:pt x="3692" y="3812"/>
                  </a:lnTo>
                  <a:lnTo>
                    <a:pt x="2769" y="5198"/>
                  </a:lnTo>
                  <a:lnTo>
                    <a:pt x="2400" y="6237"/>
                  </a:lnTo>
                  <a:lnTo>
                    <a:pt x="2215" y="7393"/>
                  </a:lnTo>
                  <a:lnTo>
                    <a:pt x="2400" y="7970"/>
                  </a:lnTo>
                  <a:lnTo>
                    <a:pt x="2769" y="8201"/>
                  </a:lnTo>
                  <a:lnTo>
                    <a:pt x="2585" y="8432"/>
                  </a:lnTo>
                  <a:lnTo>
                    <a:pt x="2215" y="8779"/>
                  </a:lnTo>
                  <a:lnTo>
                    <a:pt x="2215" y="9472"/>
                  </a:lnTo>
                  <a:lnTo>
                    <a:pt x="1846" y="10049"/>
                  </a:lnTo>
                  <a:lnTo>
                    <a:pt x="1846" y="10858"/>
                  </a:lnTo>
                  <a:lnTo>
                    <a:pt x="1292" y="10973"/>
                  </a:lnTo>
                  <a:lnTo>
                    <a:pt x="1292" y="11551"/>
                  </a:lnTo>
                  <a:lnTo>
                    <a:pt x="185" y="11551"/>
                  </a:lnTo>
                  <a:lnTo>
                    <a:pt x="0" y="11897"/>
                  </a:lnTo>
                  <a:lnTo>
                    <a:pt x="4246" y="20560"/>
                  </a:lnTo>
                  <a:lnTo>
                    <a:pt x="6092" y="2160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3" name="Shape"/>
            <p:cNvSpPr/>
            <p:nvPr/>
          </p:nvSpPr>
          <p:spPr>
            <a:xfrm>
              <a:off x="9824570" y="1404717"/>
              <a:ext cx="1699269" cy="1250201"/>
            </a:xfrm>
            <a:custGeom>
              <a:avLst/>
              <a:gdLst/>
              <a:ahLst/>
              <a:cxnLst>
                <a:cxn ang="0">
                  <a:pos x="wd2" y="hd2"/>
                </a:cxn>
                <a:cxn ang="5400000">
                  <a:pos x="wd2" y="hd2"/>
                </a:cxn>
                <a:cxn ang="10800000">
                  <a:pos x="wd2" y="hd2"/>
                </a:cxn>
                <a:cxn ang="16200000">
                  <a:pos x="wd2" y="hd2"/>
                </a:cxn>
              </a:cxnLst>
              <a:rect l="0" t="0" r="r" b="b"/>
              <a:pathLst>
                <a:path w="21600" h="21600" extrusionOk="0">
                  <a:moveTo>
                    <a:pt x="0" y="17717"/>
                  </a:moveTo>
                  <a:lnTo>
                    <a:pt x="893" y="16503"/>
                  </a:lnTo>
                  <a:lnTo>
                    <a:pt x="1071" y="16139"/>
                  </a:lnTo>
                  <a:lnTo>
                    <a:pt x="1607" y="15411"/>
                  </a:lnTo>
                  <a:lnTo>
                    <a:pt x="1964" y="15047"/>
                  </a:lnTo>
                  <a:lnTo>
                    <a:pt x="1964" y="14440"/>
                  </a:lnTo>
                  <a:lnTo>
                    <a:pt x="1517" y="13227"/>
                  </a:lnTo>
                  <a:lnTo>
                    <a:pt x="1250" y="12378"/>
                  </a:lnTo>
                  <a:lnTo>
                    <a:pt x="1607" y="12013"/>
                  </a:lnTo>
                  <a:lnTo>
                    <a:pt x="2767" y="11649"/>
                  </a:lnTo>
                  <a:lnTo>
                    <a:pt x="4998" y="11649"/>
                  </a:lnTo>
                  <a:lnTo>
                    <a:pt x="5623" y="11285"/>
                  </a:lnTo>
                  <a:lnTo>
                    <a:pt x="5980" y="11285"/>
                  </a:lnTo>
                  <a:lnTo>
                    <a:pt x="6873" y="10921"/>
                  </a:lnTo>
                  <a:lnTo>
                    <a:pt x="7408" y="10072"/>
                  </a:lnTo>
                  <a:lnTo>
                    <a:pt x="7944" y="9708"/>
                  </a:lnTo>
                  <a:lnTo>
                    <a:pt x="8301" y="9344"/>
                  </a:lnTo>
                  <a:lnTo>
                    <a:pt x="8301" y="8616"/>
                  </a:lnTo>
                  <a:lnTo>
                    <a:pt x="7944" y="8009"/>
                  </a:lnTo>
                  <a:lnTo>
                    <a:pt x="8301" y="7645"/>
                  </a:lnTo>
                  <a:lnTo>
                    <a:pt x="8390" y="7160"/>
                  </a:lnTo>
                  <a:lnTo>
                    <a:pt x="7944" y="7402"/>
                  </a:lnTo>
                  <a:lnTo>
                    <a:pt x="7765" y="7160"/>
                  </a:lnTo>
                  <a:lnTo>
                    <a:pt x="7587" y="6674"/>
                  </a:lnTo>
                  <a:lnTo>
                    <a:pt x="8033" y="6189"/>
                  </a:lnTo>
                  <a:lnTo>
                    <a:pt x="8747" y="5339"/>
                  </a:lnTo>
                  <a:lnTo>
                    <a:pt x="9015" y="4611"/>
                  </a:lnTo>
                  <a:lnTo>
                    <a:pt x="9104" y="4004"/>
                  </a:lnTo>
                  <a:lnTo>
                    <a:pt x="9818" y="2791"/>
                  </a:lnTo>
                  <a:lnTo>
                    <a:pt x="10354" y="1820"/>
                  </a:lnTo>
                  <a:lnTo>
                    <a:pt x="10979" y="1213"/>
                  </a:lnTo>
                  <a:lnTo>
                    <a:pt x="11603" y="971"/>
                  </a:lnTo>
                  <a:lnTo>
                    <a:pt x="12585" y="607"/>
                  </a:lnTo>
                  <a:lnTo>
                    <a:pt x="13121" y="243"/>
                  </a:lnTo>
                  <a:lnTo>
                    <a:pt x="14549" y="0"/>
                  </a:lnTo>
                  <a:lnTo>
                    <a:pt x="14549" y="1335"/>
                  </a:lnTo>
                  <a:lnTo>
                    <a:pt x="14727" y="1942"/>
                  </a:lnTo>
                  <a:lnTo>
                    <a:pt x="14995" y="2791"/>
                  </a:lnTo>
                  <a:lnTo>
                    <a:pt x="15263" y="2912"/>
                  </a:lnTo>
                  <a:lnTo>
                    <a:pt x="15531" y="3883"/>
                  </a:lnTo>
                  <a:lnTo>
                    <a:pt x="15263" y="4126"/>
                  </a:lnTo>
                  <a:lnTo>
                    <a:pt x="15174" y="4975"/>
                  </a:lnTo>
                  <a:lnTo>
                    <a:pt x="15531" y="5825"/>
                  </a:lnTo>
                  <a:lnTo>
                    <a:pt x="15798" y="6796"/>
                  </a:lnTo>
                  <a:lnTo>
                    <a:pt x="16155" y="7160"/>
                  </a:lnTo>
                  <a:lnTo>
                    <a:pt x="16245" y="8494"/>
                  </a:lnTo>
                  <a:lnTo>
                    <a:pt x="16423" y="9587"/>
                  </a:lnTo>
                  <a:lnTo>
                    <a:pt x="16780" y="10679"/>
                  </a:lnTo>
                  <a:lnTo>
                    <a:pt x="16780" y="14562"/>
                  </a:lnTo>
                  <a:lnTo>
                    <a:pt x="17137" y="16867"/>
                  </a:lnTo>
                  <a:lnTo>
                    <a:pt x="17137" y="17717"/>
                  </a:lnTo>
                  <a:lnTo>
                    <a:pt x="17494" y="18445"/>
                  </a:lnTo>
                  <a:lnTo>
                    <a:pt x="17137" y="19173"/>
                  </a:lnTo>
                  <a:lnTo>
                    <a:pt x="17226" y="19537"/>
                  </a:lnTo>
                  <a:lnTo>
                    <a:pt x="16602" y="20751"/>
                  </a:lnTo>
                  <a:lnTo>
                    <a:pt x="17226" y="20387"/>
                  </a:lnTo>
                  <a:lnTo>
                    <a:pt x="17673" y="20144"/>
                  </a:lnTo>
                  <a:lnTo>
                    <a:pt x="18208" y="19658"/>
                  </a:lnTo>
                  <a:lnTo>
                    <a:pt x="18387" y="19416"/>
                  </a:lnTo>
                  <a:lnTo>
                    <a:pt x="18922" y="19294"/>
                  </a:lnTo>
                  <a:lnTo>
                    <a:pt x="19369" y="19173"/>
                  </a:lnTo>
                  <a:lnTo>
                    <a:pt x="19547" y="18930"/>
                  </a:lnTo>
                  <a:lnTo>
                    <a:pt x="20083" y="18566"/>
                  </a:lnTo>
                  <a:lnTo>
                    <a:pt x="20529" y="17838"/>
                  </a:lnTo>
                  <a:lnTo>
                    <a:pt x="20083" y="19052"/>
                  </a:lnTo>
                  <a:lnTo>
                    <a:pt x="20529" y="18809"/>
                  </a:lnTo>
                  <a:lnTo>
                    <a:pt x="20797" y="18324"/>
                  </a:lnTo>
                  <a:lnTo>
                    <a:pt x="21064" y="18202"/>
                  </a:lnTo>
                  <a:lnTo>
                    <a:pt x="21421" y="18081"/>
                  </a:lnTo>
                  <a:lnTo>
                    <a:pt x="21600" y="18081"/>
                  </a:lnTo>
                  <a:lnTo>
                    <a:pt x="20797" y="19052"/>
                  </a:lnTo>
                  <a:lnTo>
                    <a:pt x="20083" y="19780"/>
                  </a:lnTo>
                  <a:lnTo>
                    <a:pt x="19547" y="20144"/>
                  </a:lnTo>
                  <a:lnTo>
                    <a:pt x="19101" y="20751"/>
                  </a:lnTo>
                  <a:lnTo>
                    <a:pt x="18387" y="20993"/>
                  </a:lnTo>
                  <a:lnTo>
                    <a:pt x="17583" y="21357"/>
                  </a:lnTo>
                  <a:lnTo>
                    <a:pt x="16869" y="21600"/>
                  </a:lnTo>
                  <a:lnTo>
                    <a:pt x="16423" y="21236"/>
                  </a:lnTo>
                  <a:lnTo>
                    <a:pt x="16245" y="20751"/>
                  </a:lnTo>
                  <a:lnTo>
                    <a:pt x="16245" y="20265"/>
                  </a:lnTo>
                  <a:lnTo>
                    <a:pt x="16066" y="20022"/>
                  </a:lnTo>
                  <a:lnTo>
                    <a:pt x="14906" y="19537"/>
                  </a:lnTo>
                  <a:lnTo>
                    <a:pt x="13835" y="19173"/>
                  </a:lnTo>
                  <a:lnTo>
                    <a:pt x="14013" y="18566"/>
                  </a:lnTo>
                  <a:lnTo>
                    <a:pt x="13745" y="18324"/>
                  </a:lnTo>
                  <a:lnTo>
                    <a:pt x="13478" y="18324"/>
                  </a:lnTo>
                  <a:lnTo>
                    <a:pt x="13210" y="18202"/>
                  </a:lnTo>
                  <a:lnTo>
                    <a:pt x="12853" y="17353"/>
                  </a:lnTo>
                  <a:lnTo>
                    <a:pt x="12496" y="16746"/>
                  </a:lnTo>
                  <a:lnTo>
                    <a:pt x="11782" y="16139"/>
                  </a:lnTo>
                  <a:lnTo>
                    <a:pt x="179" y="18930"/>
                  </a:lnTo>
                  <a:lnTo>
                    <a:pt x="0" y="17717"/>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4" name="Shape"/>
            <p:cNvSpPr/>
            <p:nvPr/>
          </p:nvSpPr>
          <p:spPr>
            <a:xfrm>
              <a:off x="10969116" y="1320431"/>
              <a:ext cx="393223" cy="709386"/>
            </a:xfrm>
            <a:custGeom>
              <a:avLst/>
              <a:gdLst/>
              <a:ahLst/>
              <a:cxnLst>
                <a:cxn ang="0">
                  <a:pos x="wd2" y="hd2"/>
                </a:cxn>
                <a:cxn ang="5400000">
                  <a:pos x="wd2" y="hd2"/>
                </a:cxn>
                <a:cxn ang="10800000">
                  <a:pos x="wd2" y="hd2"/>
                </a:cxn>
                <a:cxn ang="16200000">
                  <a:pos x="wd2" y="hd2"/>
                </a:cxn>
              </a:cxnLst>
              <a:rect l="0" t="0" r="r" b="b"/>
              <a:pathLst>
                <a:path w="21600" h="21600" extrusionOk="0">
                  <a:moveTo>
                    <a:pt x="0" y="4919"/>
                  </a:moveTo>
                  <a:lnTo>
                    <a:pt x="771" y="5988"/>
                  </a:lnTo>
                  <a:lnTo>
                    <a:pt x="1929" y="7485"/>
                  </a:lnTo>
                  <a:lnTo>
                    <a:pt x="3086" y="7699"/>
                  </a:lnTo>
                  <a:lnTo>
                    <a:pt x="4243" y="9410"/>
                  </a:lnTo>
                  <a:lnTo>
                    <a:pt x="3086" y="9838"/>
                  </a:lnTo>
                  <a:lnTo>
                    <a:pt x="2700" y="11335"/>
                  </a:lnTo>
                  <a:lnTo>
                    <a:pt x="4243" y="12832"/>
                  </a:lnTo>
                  <a:lnTo>
                    <a:pt x="5400" y="14543"/>
                  </a:lnTo>
                  <a:lnTo>
                    <a:pt x="6943" y="15184"/>
                  </a:lnTo>
                  <a:lnTo>
                    <a:pt x="7329" y="17537"/>
                  </a:lnTo>
                  <a:lnTo>
                    <a:pt x="8100" y="19461"/>
                  </a:lnTo>
                  <a:lnTo>
                    <a:pt x="9643" y="21386"/>
                  </a:lnTo>
                  <a:lnTo>
                    <a:pt x="9643" y="21600"/>
                  </a:lnTo>
                  <a:lnTo>
                    <a:pt x="18129" y="20958"/>
                  </a:lnTo>
                  <a:lnTo>
                    <a:pt x="17357" y="19461"/>
                  </a:lnTo>
                  <a:lnTo>
                    <a:pt x="17743" y="17537"/>
                  </a:lnTo>
                  <a:lnTo>
                    <a:pt x="16971" y="12832"/>
                  </a:lnTo>
                  <a:lnTo>
                    <a:pt x="18129" y="9624"/>
                  </a:lnTo>
                  <a:lnTo>
                    <a:pt x="18129" y="6844"/>
                  </a:lnTo>
                  <a:lnTo>
                    <a:pt x="21600" y="5347"/>
                  </a:lnTo>
                  <a:lnTo>
                    <a:pt x="21600" y="4491"/>
                  </a:lnTo>
                  <a:lnTo>
                    <a:pt x="20443" y="3636"/>
                  </a:lnTo>
                  <a:lnTo>
                    <a:pt x="20443" y="855"/>
                  </a:lnTo>
                  <a:lnTo>
                    <a:pt x="19286" y="0"/>
                  </a:lnTo>
                  <a:lnTo>
                    <a:pt x="13886" y="855"/>
                  </a:lnTo>
                  <a:lnTo>
                    <a:pt x="8486" y="1283"/>
                  </a:lnTo>
                  <a:lnTo>
                    <a:pt x="5786" y="1711"/>
                  </a:lnTo>
                  <a:lnTo>
                    <a:pt x="1929" y="2566"/>
                  </a:lnTo>
                  <a:lnTo>
                    <a:pt x="0" y="2566"/>
                  </a:lnTo>
                  <a:lnTo>
                    <a:pt x="0" y="4919"/>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5" name="Shape"/>
            <p:cNvSpPr/>
            <p:nvPr/>
          </p:nvSpPr>
          <p:spPr>
            <a:xfrm>
              <a:off x="11278073" y="1229124"/>
              <a:ext cx="351090" cy="779619"/>
            </a:xfrm>
            <a:custGeom>
              <a:avLst/>
              <a:gdLst/>
              <a:ahLst/>
              <a:cxnLst>
                <a:cxn ang="0">
                  <a:pos x="wd2" y="hd2"/>
                </a:cxn>
                <a:cxn ang="5400000">
                  <a:pos x="wd2" y="hd2"/>
                </a:cxn>
                <a:cxn ang="10800000">
                  <a:pos x="wd2" y="hd2"/>
                </a:cxn>
                <a:cxn ang="16200000">
                  <a:pos x="wd2" y="hd2"/>
                </a:cxn>
              </a:cxnLst>
              <a:rect l="0" t="0" r="r" b="b"/>
              <a:pathLst>
                <a:path w="21600" h="21600" extrusionOk="0">
                  <a:moveTo>
                    <a:pt x="7776" y="0"/>
                  </a:moveTo>
                  <a:lnTo>
                    <a:pt x="6048" y="195"/>
                  </a:lnTo>
                  <a:lnTo>
                    <a:pt x="3888" y="195"/>
                  </a:lnTo>
                  <a:lnTo>
                    <a:pt x="3888" y="1168"/>
                  </a:lnTo>
                  <a:lnTo>
                    <a:pt x="3456" y="1751"/>
                  </a:lnTo>
                  <a:lnTo>
                    <a:pt x="2592" y="2530"/>
                  </a:lnTo>
                  <a:lnTo>
                    <a:pt x="3888" y="3308"/>
                  </a:lnTo>
                  <a:lnTo>
                    <a:pt x="3888" y="5838"/>
                  </a:lnTo>
                  <a:lnTo>
                    <a:pt x="5184" y="6616"/>
                  </a:lnTo>
                  <a:lnTo>
                    <a:pt x="5184" y="7395"/>
                  </a:lnTo>
                  <a:lnTo>
                    <a:pt x="1296" y="8757"/>
                  </a:lnTo>
                  <a:lnTo>
                    <a:pt x="1296" y="11286"/>
                  </a:lnTo>
                  <a:lnTo>
                    <a:pt x="0" y="14205"/>
                  </a:lnTo>
                  <a:lnTo>
                    <a:pt x="864" y="18486"/>
                  </a:lnTo>
                  <a:lnTo>
                    <a:pt x="432" y="20238"/>
                  </a:lnTo>
                  <a:lnTo>
                    <a:pt x="1296" y="21600"/>
                  </a:lnTo>
                  <a:lnTo>
                    <a:pt x="17280" y="19849"/>
                  </a:lnTo>
                  <a:lnTo>
                    <a:pt x="17712" y="18876"/>
                  </a:lnTo>
                  <a:lnTo>
                    <a:pt x="21168" y="18292"/>
                  </a:lnTo>
                  <a:lnTo>
                    <a:pt x="20736" y="17708"/>
                  </a:lnTo>
                  <a:lnTo>
                    <a:pt x="21600" y="16151"/>
                  </a:lnTo>
                  <a:lnTo>
                    <a:pt x="17712" y="14595"/>
                  </a:lnTo>
                  <a:lnTo>
                    <a:pt x="7776" y="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6" name="Shape"/>
            <p:cNvSpPr/>
            <p:nvPr/>
          </p:nvSpPr>
          <p:spPr>
            <a:xfrm>
              <a:off x="11144666" y="2177309"/>
              <a:ext cx="393221" cy="358206"/>
            </a:xfrm>
            <a:custGeom>
              <a:avLst/>
              <a:gdLst/>
              <a:ahLst/>
              <a:cxnLst>
                <a:cxn ang="0">
                  <a:pos x="wd2" y="hd2"/>
                </a:cxn>
                <a:cxn ang="5400000">
                  <a:pos x="wd2" y="hd2"/>
                </a:cxn>
                <a:cxn ang="10800000">
                  <a:pos x="wd2" y="hd2"/>
                </a:cxn>
                <a:cxn ang="16200000">
                  <a:pos x="wd2" y="hd2"/>
                </a:cxn>
              </a:cxnLst>
              <a:rect l="0" t="0" r="r" b="b"/>
              <a:pathLst>
                <a:path w="21600" h="21600" extrusionOk="0">
                  <a:moveTo>
                    <a:pt x="1543" y="12282"/>
                  </a:moveTo>
                  <a:lnTo>
                    <a:pt x="1543" y="15247"/>
                  </a:lnTo>
                  <a:lnTo>
                    <a:pt x="3086" y="17788"/>
                  </a:lnTo>
                  <a:lnTo>
                    <a:pt x="1543" y="20329"/>
                  </a:lnTo>
                  <a:lnTo>
                    <a:pt x="1929" y="21600"/>
                  </a:lnTo>
                  <a:lnTo>
                    <a:pt x="3471" y="21176"/>
                  </a:lnTo>
                  <a:lnTo>
                    <a:pt x="5014" y="19059"/>
                  </a:lnTo>
                  <a:lnTo>
                    <a:pt x="5786" y="18635"/>
                  </a:lnTo>
                  <a:lnTo>
                    <a:pt x="7714" y="16518"/>
                  </a:lnTo>
                  <a:lnTo>
                    <a:pt x="9643" y="15247"/>
                  </a:lnTo>
                  <a:lnTo>
                    <a:pt x="12729" y="15247"/>
                  </a:lnTo>
                  <a:lnTo>
                    <a:pt x="14271" y="14400"/>
                  </a:lnTo>
                  <a:lnTo>
                    <a:pt x="15043" y="13553"/>
                  </a:lnTo>
                  <a:lnTo>
                    <a:pt x="18900" y="11859"/>
                  </a:lnTo>
                  <a:lnTo>
                    <a:pt x="21214" y="11859"/>
                  </a:lnTo>
                  <a:lnTo>
                    <a:pt x="21600" y="11012"/>
                  </a:lnTo>
                  <a:lnTo>
                    <a:pt x="19286" y="0"/>
                  </a:lnTo>
                  <a:lnTo>
                    <a:pt x="9257" y="2118"/>
                  </a:lnTo>
                  <a:lnTo>
                    <a:pt x="0" y="3812"/>
                  </a:lnTo>
                  <a:lnTo>
                    <a:pt x="0" y="4235"/>
                  </a:lnTo>
                  <a:lnTo>
                    <a:pt x="1543" y="12282"/>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7" name="Shape"/>
            <p:cNvSpPr/>
            <p:nvPr/>
          </p:nvSpPr>
          <p:spPr>
            <a:xfrm>
              <a:off x="11495754" y="2142187"/>
              <a:ext cx="168525" cy="217735"/>
            </a:xfrm>
            <a:custGeom>
              <a:avLst/>
              <a:gdLst/>
              <a:ahLst/>
              <a:cxnLst>
                <a:cxn ang="0">
                  <a:pos x="wd2" y="hd2"/>
                </a:cxn>
                <a:cxn ang="5400000">
                  <a:pos x="wd2" y="hd2"/>
                </a:cxn>
                <a:cxn ang="10800000">
                  <a:pos x="wd2" y="hd2"/>
                </a:cxn>
                <a:cxn ang="16200000">
                  <a:pos x="wd2" y="hd2"/>
                </a:cxn>
              </a:cxnLst>
              <a:rect l="0" t="0" r="r" b="b"/>
              <a:pathLst>
                <a:path w="21600" h="21600" extrusionOk="0">
                  <a:moveTo>
                    <a:pt x="20700" y="10452"/>
                  </a:moveTo>
                  <a:lnTo>
                    <a:pt x="18900" y="9058"/>
                  </a:lnTo>
                  <a:lnTo>
                    <a:pt x="18900" y="8361"/>
                  </a:lnTo>
                  <a:lnTo>
                    <a:pt x="16200" y="7665"/>
                  </a:lnTo>
                  <a:lnTo>
                    <a:pt x="14400" y="6968"/>
                  </a:lnTo>
                  <a:lnTo>
                    <a:pt x="14400" y="4877"/>
                  </a:lnTo>
                  <a:lnTo>
                    <a:pt x="11700" y="3484"/>
                  </a:lnTo>
                  <a:lnTo>
                    <a:pt x="9000" y="0"/>
                  </a:lnTo>
                  <a:lnTo>
                    <a:pt x="0" y="3484"/>
                  </a:lnTo>
                  <a:lnTo>
                    <a:pt x="5400" y="21600"/>
                  </a:lnTo>
                  <a:lnTo>
                    <a:pt x="7200" y="20206"/>
                  </a:lnTo>
                  <a:lnTo>
                    <a:pt x="12600" y="18116"/>
                  </a:lnTo>
                  <a:lnTo>
                    <a:pt x="12600" y="9755"/>
                  </a:lnTo>
                  <a:lnTo>
                    <a:pt x="13500" y="9058"/>
                  </a:lnTo>
                  <a:lnTo>
                    <a:pt x="14400" y="9058"/>
                  </a:lnTo>
                  <a:lnTo>
                    <a:pt x="17100" y="9755"/>
                  </a:lnTo>
                  <a:lnTo>
                    <a:pt x="17100" y="11148"/>
                  </a:lnTo>
                  <a:lnTo>
                    <a:pt x="18900" y="13935"/>
                  </a:lnTo>
                  <a:lnTo>
                    <a:pt x="18900" y="14632"/>
                  </a:lnTo>
                  <a:lnTo>
                    <a:pt x="19800" y="15329"/>
                  </a:lnTo>
                  <a:lnTo>
                    <a:pt x="21600" y="14632"/>
                  </a:lnTo>
                  <a:lnTo>
                    <a:pt x="21600" y="13239"/>
                  </a:lnTo>
                  <a:lnTo>
                    <a:pt x="20700" y="10452"/>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8" name="Shape"/>
            <p:cNvSpPr/>
            <p:nvPr/>
          </p:nvSpPr>
          <p:spPr>
            <a:xfrm>
              <a:off x="11144666" y="1889338"/>
              <a:ext cx="765372" cy="386302"/>
            </a:xfrm>
            <a:custGeom>
              <a:avLst/>
              <a:gdLst/>
              <a:ahLst/>
              <a:cxnLst>
                <a:cxn ang="0">
                  <a:pos x="wd2" y="hd2"/>
                </a:cxn>
                <a:cxn ang="5400000">
                  <a:pos x="wd2" y="hd2"/>
                </a:cxn>
                <a:cxn ang="10800000">
                  <a:pos x="wd2" y="hd2"/>
                </a:cxn>
                <a:cxn ang="16200000">
                  <a:pos x="wd2" y="hd2"/>
                </a:cxn>
              </a:cxnLst>
              <a:rect l="0" t="0" r="r" b="b"/>
              <a:pathLst>
                <a:path w="21600" h="21600" extrusionOk="0">
                  <a:moveTo>
                    <a:pt x="21204" y="13745"/>
                  </a:moveTo>
                  <a:lnTo>
                    <a:pt x="20807" y="12567"/>
                  </a:lnTo>
                  <a:lnTo>
                    <a:pt x="20609" y="12175"/>
                  </a:lnTo>
                  <a:lnTo>
                    <a:pt x="19420" y="10604"/>
                  </a:lnTo>
                  <a:lnTo>
                    <a:pt x="19222" y="9818"/>
                  </a:lnTo>
                  <a:lnTo>
                    <a:pt x="19024" y="10604"/>
                  </a:lnTo>
                  <a:lnTo>
                    <a:pt x="19222" y="11389"/>
                  </a:lnTo>
                  <a:lnTo>
                    <a:pt x="19817" y="12567"/>
                  </a:lnTo>
                  <a:lnTo>
                    <a:pt x="20213" y="13745"/>
                  </a:lnTo>
                  <a:lnTo>
                    <a:pt x="19618" y="14138"/>
                  </a:lnTo>
                  <a:lnTo>
                    <a:pt x="18826" y="14138"/>
                  </a:lnTo>
                  <a:lnTo>
                    <a:pt x="17637" y="15316"/>
                  </a:lnTo>
                  <a:lnTo>
                    <a:pt x="17439" y="14531"/>
                  </a:lnTo>
                  <a:lnTo>
                    <a:pt x="17240" y="14138"/>
                  </a:lnTo>
                  <a:lnTo>
                    <a:pt x="16844" y="13745"/>
                  </a:lnTo>
                  <a:lnTo>
                    <a:pt x="16250" y="12960"/>
                  </a:lnTo>
                  <a:lnTo>
                    <a:pt x="16051" y="12567"/>
                  </a:lnTo>
                  <a:lnTo>
                    <a:pt x="16250" y="11782"/>
                  </a:lnTo>
                  <a:lnTo>
                    <a:pt x="16051" y="10604"/>
                  </a:lnTo>
                  <a:lnTo>
                    <a:pt x="15259" y="9425"/>
                  </a:lnTo>
                  <a:lnTo>
                    <a:pt x="14466" y="8640"/>
                  </a:lnTo>
                  <a:lnTo>
                    <a:pt x="13673" y="8640"/>
                  </a:lnTo>
                  <a:lnTo>
                    <a:pt x="13475" y="7855"/>
                  </a:lnTo>
                  <a:lnTo>
                    <a:pt x="13475" y="6284"/>
                  </a:lnTo>
                  <a:lnTo>
                    <a:pt x="14466" y="4320"/>
                  </a:lnTo>
                  <a:lnTo>
                    <a:pt x="15259" y="3535"/>
                  </a:lnTo>
                  <a:lnTo>
                    <a:pt x="15259" y="3142"/>
                  </a:lnTo>
                  <a:lnTo>
                    <a:pt x="15061" y="2356"/>
                  </a:lnTo>
                  <a:lnTo>
                    <a:pt x="14070" y="2356"/>
                  </a:lnTo>
                  <a:lnTo>
                    <a:pt x="13872" y="1178"/>
                  </a:lnTo>
                  <a:lnTo>
                    <a:pt x="13475" y="0"/>
                  </a:lnTo>
                  <a:lnTo>
                    <a:pt x="11890" y="1178"/>
                  </a:lnTo>
                  <a:lnTo>
                    <a:pt x="11692" y="3142"/>
                  </a:lnTo>
                  <a:lnTo>
                    <a:pt x="4360" y="6676"/>
                  </a:lnTo>
                  <a:lnTo>
                    <a:pt x="0" y="7855"/>
                  </a:lnTo>
                  <a:lnTo>
                    <a:pt x="0" y="19636"/>
                  </a:lnTo>
                  <a:lnTo>
                    <a:pt x="4756" y="18065"/>
                  </a:lnTo>
                  <a:lnTo>
                    <a:pt x="9908" y="16102"/>
                  </a:lnTo>
                  <a:lnTo>
                    <a:pt x="11890" y="14138"/>
                  </a:lnTo>
                  <a:lnTo>
                    <a:pt x="12484" y="16102"/>
                  </a:lnTo>
                  <a:lnTo>
                    <a:pt x="13079" y="16887"/>
                  </a:lnTo>
                  <a:lnTo>
                    <a:pt x="13079" y="18065"/>
                  </a:lnTo>
                  <a:lnTo>
                    <a:pt x="13475" y="18458"/>
                  </a:lnTo>
                  <a:lnTo>
                    <a:pt x="14070" y="18851"/>
                  </a:lnTo>
                  <a:lnTo>
                    <a:pt x="14070" y="19244"/>
                  </a:lnTo>
                  <a:lnTo>
                    <a:pt x="14466" y="20029"/>
                  </a:lnTo>
                  <a:lnTo>
                    <a:pt x="14664" y="21600"/>
                  </a:lnTo>
                  <a:lnTo>
                    <a:pt x="15259" y="21600"/>
                  </a:lnTo>
                  <a:lnTo>
                    <a:pt x="15655" y="20815"/>
                  </a:lnTo>
                  <a:lnTo>
                    <a:pt x="15655" y="19244"/>
                  </a:lnTo>
                  <a:lnTo>
                    <a:pt x="16250" y="18458"/>
                  </a:lnTo>
                  <a:lnTo>
                    <a:pt x="16250" y="17673"/>
                  </a:lnTo>
                  <a:lnTo>
                    <a:pt x="16844" y="16887"/>
                  </a:lnTo>
                  <a:lnTo>
                    <a:pt x="17240" y="19244"/>
                  </a:lnTo>
                  <a:lnTo>
                    <a:pt x="17240" y="20029"/>
                  </a:lnTo>
                  <a:lnTo>
                    <a:pt x="17835" y="19244"/>
                  </a:lnTo>
                  <a:lnTo>
                    <a:pt x="18231" y="18458"/>
                  </a:lnTo>
                  <a:lnTo>
                    <a:pt x="18231" y="17673"/>
                  </a:lnTo>
                  <a:lnTo>
                    <a:pt x="18628" y="17673"/>
                  </a:lnTo>
                  <a:lnTo>
                    <a:pt x="19222" y="16887"/>
                  </a:lnTo>
                  <a:lnTo>
                    <a:pt x="20015" y="16887"/>
                  </a:lnTo>
                  <a:lnTo>
                    <a:pt x="20411" y="16102"/>
                  </a:lnTo>
                  <a:lnTo>
                    <a:pt x="21006" y="15709"/>
                  </a:lnTo>
                  <a:lnTo>
                    <a:pt x="21402" y="14924"/>
                  </a:lnTo>
                  <a:lnTo>
                    <a:pt x="21600" y="14138"/>
                  </a:lnTo>
                  <a:lnTo>
                    <a:pt x="21204" y="13745"/>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49" name="Shape"/>
            <p:cNvSpPr/>
            <p:nvPr/>
          </p:nvSpPr>
          <p:spPr>
            <a:xfrm>
              <a:off x="11734491" y="2251476"/>
              <a:ext cx="70218" cy="45238"/>
            </a:xfrm>
            <a:custGeom>
              <a:avLst/>
              <a:gdLst/>
              <a:ahLst/>
              <a:cxnLst>
                <a:cxn ang="0">
                  <a:pos x="wd2" y="hd2"/>
                </a:cxn>
                <a:cxn ang="5400000">
                  <a:pos x="wd2" y="hd2"/>
                </a:cxn>
                <a:cxn ang="10800000">
                  <a:pos x="wd2" y="hd2"/>
                </a:cxn>
                <a:cxn ang="16200000">
                  <a:pos x="wd2" y="hd2"/>
                </a:cxn>
              </a:cxnLst>
              <a:rect l="0" t="0" r="r" b="b"/>
              <a:pathLst>
                <a:path w="21600" h="19872" extrusionOk="0">
                  <a:moveTo>
                    <a:pt x="5400" y="19872"/>
                  </a:moveTo>
                  <a:cubicBezTo>
                    <a:pt x="12600" y="19872"/>
                    <a:pt x="12600" y="19872"/>
                    <a:pt x="12600" y="19872"/>
                  </a:cubicBezTo>
                  <a:cubicBezTo>
                    <a:pt x="18000" y="12672"/>
                    <a:pt x="18000" y="12672"/>
                    <a:pt x="18000" y="12672"/>
                  </a:cubicBezTo>
                  <a:cubicBezTo>
                    <a:pt x="21600" y="7872"/>
                    <a:pt x="21600" y="7872"/>
                    <a:pt x="21600" y="7872"/>
                  </a:cubicBezTo>
                  <a:cubicBezTo>
                    <a:pt x="14400" y="3072"/>
                    <a:pt x="14400" y="3072"/>
                    <a:pt x="14400" y="3072"/>
                  </a:cubicBezTo>
                  <a:cubicBezTo>
                    <a:pt x="14400" y="3072"/>
                    <a:pt x="9000" y="-1728"/>
                    <a:pt x="7200" y="672"/>
                  </a:cubicBezTo>
                  <a:cubicBezTo>
                    <a:pt x="7200" y="3072"/>
                    <a:pt x="0" y="15072"/>
                    <a:pt x="0" y="15072"/>
                  </a:cubicBezTo>
                  <a:lnTo>
                    <a:pt x="5400" y="19872"/>
                  </a:lnTo>
                  <a:close/>
                </a:path>
              </a:pathLst>
            </a:custGeom>
            <a:solidFill>
              <a:srgbClr val="31373B"/>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0" name="Shape"/>
            <p:cNvSpPr/>
            <p:nvPr/>
          </p:nvSpPr>
          <p:spPr>
            <a:xfrm>
              <a:off x="10849748" y="2514443"/>
              <a:ext cx="294914" cy="660216"/>
            </a:xfrm>
            <a:custGeom>
              <a:avLst/>
              <a:gdLst/>
              <a:ahLst/>
              <a:cxnLst>
                <a:cxn ang="0">
                  <a:pos x="wd2" y="hd2"/>
                </a:cxn>
                <a:cxn ang="5400000">
                  <a:pos x="wd2" y="hd2"/>
                </a:cxn>
                <a:cxn ang="10800000">
                  <a:pos x="wd2" y="hd2"/>
                </a:cxn>
                <a:cxn ang="16200000">
                  <a:pos x="wd2" y="hd2"/>
                </a:cxn>
              </a:cxnLst>
              <a:rect l="0" t="0" r="r" b="b"/>
              <a:pathLst>
                <a:path w="21600" h="21600" extrusionOk="0">
                  <a:moveTo>
                    <a:pt x="18514" y="2987"/>
                  </a:moveTo>
                  <a:lnTo>
                    <a:pt x="18514" y="2068"/>
                  </a:lnTo>
                  <a:lnTo>
                    <a:pt x="17486" y="1609"/>
                  </a:lnTo>
                  <a:lnTo>
                    <a:pt x="10800" y="689"/>
                  </a:lnTo>
                  <a:lnTo>
                    <a:pt x="4629" y="0"/>
                  </a:lnTo>
                  <a:lnTo>
                    <a:pt x="4114" y="689"/>
                  </a:lnTo>
                  <a:lnTo>
                    <a:pt x="3086" y="1609"/>
                  </a:lnTo>
                  <a:lnTo>
                    <a:pt x="1543" y="2068"/>
                  </a:lnTo>
                  <a:lnTo>
                    <a:pt x="1029" y="3217"/>
                  </a:lnTo>
                  <a:lnTo>
                    <a:pt x="1543" y="4596"/>
                  </a:lnTo>
                  <a:lnTo>
                    <a:pt x="1543" y="5745"/>
                  </a:lnTo>
                  <a:lnTo>
                    <a:pt x="1029" y="6894"/>
                  </a:lnTo>
                  <a:lnTo>
                    <a:pt x="2571" y="7353"/>
                  </a:lnTo>
                  <a:lnTo>
                    <a:pt x="4629" y="7813"/>
                  </a:lnTo>
                  <a:lnTo>
                    <a:pt x="5657" y="8732"/>
                  </a:lnTo>
                  <a:lnTo>
                    <a:pt x="7714" y="9651"/>
                  </a:lnTo>
                  <a:lnTo>
                    <a:pt x="10286" y="10570"/>
                  </a:lnTo>
                  <a:lnTo>
                    <a:pt x="10286" y="10800"/>
                  </a:lnTo>
                  <a:lnTo>
                    <a:pt x="9257" y="12179"/>
                  </a:lnTo>
                  <a:lnTo>
                    <a:pt x="5143" y="13328"/>
                  </a:lnTo>
                  <a:lnTo>
                    <a:pt x="1543" y="14706"/>
                  </a:lnTo>
                  <a:lnTo>
                    <a:pt x="1029" y="15396"/>
                  </a:lnTo>
                  <a:lnTo>
                    <a:pt x="0" y="16545"/>
                  </a:lnTo>
                  <a:lnTo>
                    <a:pt x="514" y="17234"/>
                  </a:lnTo>
                  <a:lnTo>
                    <a:pt x="1543" y="18153"/>
                  </a:lnTo>
                  <a:lnTo>
                    <a:pt x="4114" y="19072"/>
                  </a:lnTo>
                  <a:lnTo>
                    <a:pt x="6171" y="19532"/>
                  </a:lnTo>
                  <a:lnTo>
                    <a:pt x="7714" y="19762"/>
                  </a:lnTo>
                  <a:lnTo>
                    <a:pt x="12857" y="19762"/>
                  </a:lnTo>
                  <a:lnTo>
                    <a:pt x="12343" y="20681"/>
                  </a:lnTo>
                  <a:lnTo>
                    <a:pt x="12343" y="21370"/>
                  </a:lnTo>
                  <a:lnTo>
                    <a:pt x="12857" y="21600"/>
                  </a:lnTo>
                  <a:lnTo>
                    <a:pt x="13371" y="21600"/>
                  </a:lnTo>
                  <a:lnTo>
                    <a:pt x="13886" y="19991"/>
                  </a:lnTo>
                  <a:lnTo>
                    <a:pt x="14400" y="19762"/>
                  </a:lnTo>
                  <a:lnTo>
                    <a:pt x="15943" y="18843"/>
                  </a:lnTo>
                  <a:lnTo>
                    <a:pt x="18514" y="17923"/>
                  </a:lnTo>
                  <a:lnTo>
                    <a:pt x="18514" y="14936"/>
                  </a:lnTo>
                  <a:lnTo>
                    <a:pt x="20571" y="14017"/>
                  </a:lnTo>
                  <a:lnTo>
                    <a:pt x="21086" y="12179"/>
                  </a:lnTo>
                  <a:lnTo>
                    <a:pt x="21600" y="11030"/>
                  </a:lnTo>
                  <a:lnTo>
                    <a:pt x="21600" y="8272"/>
                  </a:lnTo>
                  <a:lnTo>
                    <a:pt x="20571" y="6894"/>
                  </a:lnTo>
                  <a:lnTo>
                    <a:pt x="17486" y="6894"/>
                  </a:lnTo>
                  <a:lnTo>
                    <a:pt x="18000" y="5745"/>
                  </a:lnTo>
                  <a:lnTo>
                    <a:pt x="19029" y="4596"/>
                  </a:lnTo>
                  <a:lnTo>
                    <a:pt x="20057" y="4136"/>
                  </a:lnTo>
                  <a:lnTo>
                    <a:pt x="19543" y="3906"/>
                  </a:lnTo>
                  <a:lnTo>
                    <a:pt x="18514" y="2987"/>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1" name="Shape"/>
            <p:cNvSpPr/>
            <p:nvPr/>
          </p:nvSpPr>
          <p:spPr>
            <a:xfrm>
              <a:off x="10793579" y="2970974"/>
              <a:ext cx="231718" cy="379276"/>
            </a:xfrm>
            <a:custGeom>
              <a:avLst/>
              <a:gdLst/>
              <a:ahLst/>
              <a:cxnLst>
                <a:cxn ang="0">
                  <a:pos x="wd2" y="hd2"/>
                </a:cxn>
                <a:cxn ang="5400000">
                  <a:pos x="wd2" y="hd2"/>
                </a:cxn>
                <a:cxn ang="10800000">
                  <a:pos x="wd2" y="hd2"/>
                </a:cxn>
                <a:cxn ang="16200000">
                  <a:pos x="wd2" y="hd2"/>
                </a:cxn>
              </a:cxnLst>
              <a:rect l="0" t="0" r="r" b="b"/>
              <a:pathLst>
                <a:path w="21600" h="21600" extrusionOk="0">
                  <a:moveTo>
                    <a:pt x="5891" y="4000"/>
                  </a:moveTo>
                  <a:lnTo>
                    <a:pt x="5236" y="2800"/>
                  </a:lnTo>
                  <a:lnTo>
                    <a:pt x="6545" y="800"/>
                  </a:lnTo>
                  <a:lnTo>
                    <a:pt x="7200" y="400"/>
                  </a:lnTo>
                  <a:lnTo>
                    <a:pt x="5891" y="0"/>
                  </a:lnTo>
                  <a:lnTo>
                    <a:pt x="3273" y="0"/>
                  </a:lnTo>
                  <a:lnTo>
                    <a:pt x="1309" y="800"/>
                  </a:lnTo>
                  <a:lnTo>
                    <a:pt x="0" y="2000"/>
                  </a:lnTo>
                  <a:lnTo>
                    <a:pt x="7855" y="21600"/>
                  </a:lnTo>
                  <a:lnTo>
                    <a:pt x="21600" y="20400"/>
                  </a:lnTo>
                  <a:lnTo>
                    <a:pt x="20945" y="17200"/>
                  </a:lnTo>
                  <a:lnTo>
                    <a:pt x="18982" y="16000"/>
                  </a:lnTo>
                  <a:lnTo>
                    <a:pt x="18327" y="15200"/>
                  </a:lnTo>
                  <a:lnTo>
                    <a:pt x="17018" y="14800"/>
                  </a:lnTo>
                  <a:lnTo>
                    <a:pt x="15055" y="13600"/>
                  </a:lnTo>
                  <a:lnTo>
                    <a:pt x="13091" y="12800"/>
                  </a:lnTo>
                  <a:lnTo>
                    <a:pt x="9164" y="8000"/>
                  </a:lnTo>
                  <a:lnTo>
                    <a:pt x="10473" y="6800"/>
                  </a:lnTo>
                  <a:lnTo>
                    <a:pt x="7200" y="5600"/>
                  </a:lnTo>
                  <a:lnTo>
                    <a:pt x="5891" y="400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2" name="Shape"/>
            <p:cNvSpPr/>
            <p:nvPr/>
          </p:nvSpPr>
          <p:spPr>
            <a:xfrm>
              <a:off x="9670095" y="2338846"/>
              <a:ext cx="1320092" cy="856879"/>
            </a:xfrm>
            <a:custGeom>
              <a:avLst/>
              <a:gdLst/>
              <a:ahLst/>
              <a:cxnLst>
                <a:cxn ang="0">
                  <a:pos x="wd2" y="hd2"/>
                </a:cxn>
                <a:cxn ang="5400000">
                  <a:pos x="wd2" y="hd2"/>
                </a:cxn>
                <a:cxn ang="10800000">
                  <a:pos x="wd2" y="hd2"/>
                </a:cxn>
                <a:cxn ang="16200000">
                  <a:pos x="wd2" y="hd2"/>
                </a:cxn>
              </a:cxnLst>
              <a:rect l="0" t="0" r="r" b="b"/>
              <a:pathLst>
                <a:path w="21600" h="21600" extrusionOk="0">
                  <a:moveTo>
                    <a:pt x="18957" y="15934"/>
                  </a:moveTo>
                  <a:lnTo>
                    <a:pt x="19417" y="15934"/>
                  </a:lnTo>
                  <a:lnTo>
                    <a:pt x="19647" y="16111"/>
                  </a:lnTo>
                  <a:lnTo>
                    <a:pt x="19647" y="15757"/>
                  </a:lnTo>
                  <a:lnTo>
                    <a:pt x="20451" y="14695"/>
                  </a:lnTo>
                  <a:lnTo>
                    <a:pt x="21370" y="13810"/>
                  </a:lnTo>
                  <a:lnTo>
                    <a:pt x="21600" y="12748"/>
                  </a:lnTo>
                  <a:lnTo>
                    <a:pt x="21600" y="12570"/>
                  </a:lnTo>
                  <a:lnTo>
                    <a:pt x="21026" y="11862"/>
                  </a:lnTo>
                  <a:lnTo>
                    <a:pt x="20566" y="11154"/>
                  </a:lnTo>
                  <a:lnTo>
                    <a:pt x="20336" y="10446"/>
                  </a:lnTo>
                  <a:lnTo>
                    <a:pt x="19877" y="10092"/>
                  </a:lnTo>
                  <a:lnTo>
                    <a:pt x="19532" y="9738"/>
                  </a:lnTo>
                  <a:lnTo>
                    <a:pt x="19647" y="8852"/>
                  </a:lnTo>
                  <a:lnTo>
                    <a:pt x="19647" y="7967"/>
                  </a:lnTo>
                  <a:lnTo>
                    <a:pt x="19532" y="6905"/>
                  </a:lnTo>
                  <a:lnTo>
                    <a:pt x="19647" y="6020"/>
                  </a:lnTo>
                  <a:lnTo>
                    <a:pt x="19991" y="5666"/>
                  </a:lnTo>
                  <a:lnTo>
                    <a:pt x="20221" y="4957"/>
                  </a:lnTo>
                  <a:lnTo>
                    <a:pt x="20336" y="4426"/>
                  </a:lnTo>
                  <a:lnTo>
                    <a:pt x="20566" y="3541"/>
                  </a:lnTo>
                  <a:lnTo>
                    <a:pt x="20221" y="3187"/>
                  </a:lnTo>
                  <a:lnTo>
                    <a:pt x="19877" y="3187"/>
                  </a:lnTo>
                  <a:lnTo>
                    <a:pt x="19532" y="3010"/>
                  </a:lnTo>
                  <a:lnTo>
                    <a:pt x="19072" y="1770"/>
                  </a:lnTo>
                  <a:lnTo>
                    <a:pt x="18613" y="885"/>
                  </a:lnTo>
                  <a:lnTo>
                    <a:pt x="17694" y="0"/>
                  </a:lnTo>
                  <a:lnTo>
                    <a:pt x="2757" y="4072"/>
                  </a:lnTo>
                  <a:lnTo>
                    <a:pt x="2528" y="2302"/>
                  </a:lnTo>
                  <a:lnTo>
                    <a:pt x="1838" y="3010"/>
                  </a:lnTo>
                  <a:lnTo>
                    <a:pt x="1264" y="3718"/>
                  </a:lnTo>
                  <a:lnTo>
                    <a:pt x="689" y="4249"/>
                  </a:lnTo>
                  <a:lnTo>
                    <a:pt x="0" y="4957"/>
                  </a:lnTo>
                  <a:lnTo>
                    <a:pt x="1838" y="21600"/>
                  </a:lnTo>
                  <a:lnTo>
                    <a:pt x="18383" y="16820"/>
                  </a:lnTo>
                  <a:lnTo>
                    <a:pt x="18613" y="16289"/>
                  </a:lnTo>
                  <a:lnTo>
                    <a:pt x="18957" y="15934"/>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3" name="Shape"/>
            <p:cNvSpPr/>
            <p:nvPr/>
          </p:nvSpPr>
          <p:spPr>
            <a:xfrm>
              <a:off x="8434265" y="5773385"/>
              <a:ext cx="2043331" cy="160138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4845" y="0"/>
                  </a:lnTo>
                  <a:lnTo>
                    <a:pt x="15513" y="189"/>
                  </a:lnTo>
                  <a:lnTo>
                    <a:pt x="15588" y="663"/>
                  </a:lnTo>
                  <a:lnTo>
                    <a:pt x="15662" y="947"/>
                  </a:lnTo>
                  <a:lnTo>
                    <a:pt x="15959" y="1137"/>
                  </a:lnTo>
                  <a:lnTo>
                    <a:pt x="16181" y="1611"/>
                  </a:lnTo>
                  <a:lnTo>
                    <a:pt x="16553" y="2842"/>
                  </a:lnTo>
                  <a:lnTo>
                    <a:pt x="16998" y="3789"/>
                  </a:lnTo>
                  <a:lnTo>
                    <a:pt x="17592" y="5211"/>
                  </a:lnTo>
                  <a:lnTo>
                    <a:pt x="17889" y="5874"/>
                  </a:lnTo>
                  <a:lnTo>
                    <a:pt x="18631" y="7295"/>
                  </a:lnTo>
                  <a:lnTo>
                    <a:pt x="19002" y="7674"/>
                  </a:lnTo>
                  <a:lnTo>
                    <a:pt x="19225" y="7958"/>
                  </a:lnTo>
                  <a:lnTo>
                    <a:pt x="19225" y="9095"/>
                  </a:lnTo>
                  <a:lnTo>
                    <a:pt x="19002" y="8147"/>
                  </a:lnTo>
                  <a:lnTo>
                    <a:pt x="18928" y="9095"/>
                  </a:lnTo>
                  <a:lnTo>
                    <a:pt x="19373" y="10042"/>
                  </a:lnTo>
                  <a:lnTo>
                    <a:pt x="19893" y="10989"/>
                  </a:lnTo>
                  <a:lnTo>
                    <a:pt x="20412" y="12221"/>
                  </a:lnTo>
                  <a:lnTo>
                    <a:pt x="20784" y="12979"/>
                  </a:lnTo>
                  <a:lnTo>
                    <a:pt x="21229" y="13642"/>
                  </a:lnTo>
                  <a:lnTo>
                    <a:pt x="21452" y="14495"/>
                  </a:lnTo>
                  <a:lnTo>
                    <a:pt x="21600" y="15916"/>
                  </a:lnTo>
                  <a:lnTo>
                    <a:pt x="21600" y="18284"/>
                  </a:lnTo>
                  <a:lnTo>
                    <a:pt x="21377" y="18568"/>
                  </a:lnTo>
                  <a:lnTo>
                    <a:pt x="21229" y="18947"/>
                  </a:lnTo>
                  <a:lnTo>
                    <a:pt x="21229" y="19421"/>
                  </a:lnTo>
                  <a:lnTo>
                    <a:pt x="21303" y="19989"/>
                  </a:lnTo>
                  <a:lnTo>
                    <a:pt x="21229" y="20653"/>
                  </a:lnTo>
                  <a:lnTo>
                    <a:pt x="21006" y="21316"/>
                  </a:lnTo>
                  <a:lnTo>
                    <a:pt x="20784" y="21505"/>
                  </a:lnTo>
                  <a:lnTo>
                    <a:pt x="20561" y="21600"/>
                  </a:lnTo>
                  <a:lnTo>
                    <a:pt x="20709" y="21221"/>
                  </a:lnTo>
                  <a:lnTo>
                    <a:pt x="20858" y="21032"/>
                  </a:lnTo>
                  <a:lnTo>
                    <a:pt x="20858" y="20558"/>
                  </a:lnTo>
                  <a:lnTo>
                    <a:pt x="20784" y="20558"/>
                  </a:lnTo>
                  <a:lnTo>
                    <a:pt x="20338" y="20937"/>
                  </a:lnTo>
                  <a:lnTo>
                    <a:pt x="20041" y="21032"/>
                  </a:lnTo>
                  <a:lnTo>
                    <a:pt x="19819" y="20937"/>
                  </a:lnTo>
                  <a:lnTo>
                    <a:pt x="19596" y="21032"/>
                  </a:lnTo>
                  <a:lnTo>
                    <a:pt x="19373" y="21221"/>
                  </a:lnTo>
                  <a:lnTo>
                    <a:pt x="19225" y="21126"/>
                  </a:lnTo>
                  <a:lnTo>
                    <a:pt x="18928" y="21032"/>
                  </a:lnTo>
                  <a:lnTo>
                    <a:pt x="18779" y="20747"/>
                  </a:lnTo>
                  <a:lnTo>
                    <a:pt x="18854" y="20558"/>
                  </a:lnTo>
                  <a:lnTo>
                    <a:pt x="18928" y="20558"/>
                  </a:lnTo>
                  <a:lnTo>
                    <a:pt x="19447" y="20653"/>
                  </a:lnTo>
                  <a:lnTo>
                    <a:pt x="19596" y="20558"/>
                  </a:lnTo>
                  <a:lnTo>
                    <a:pt x="19522" y="20463"/>
                  </a:lnTo>
                  <a:lnTo>
                    <a:pt x="19299" y="20274"/>
                  </a:lnTo>
                  <a:lnTo>
                    <a:pt x="19002" y="20368"/>
                  </a:lnTo>
                  <a:lnTo>
                    <a:pt x="18779" y="20084"/>
                  </a:lnTo>
                  <a:lnTo>
                    <a:pt x="18557" y="19611"/>
                  </a:lnTo>
                  <a:lnTo>
                    <a:pt x="18260" y="19232"/>
                  </a:lnTo>
                  <a:lnTo>
                    <a:pt x="18186" y="18947"/>
                  </a:lnTo>
                  <a:lnTo>
                    <a:pt x="17963" y="18568"/>
                  </a:lnTo>
                  <a:lnTo>
                    <a:pt x="17592" y="18474"/>
                  </a:lnTo>
                  <a:lnTo>
                    <a:pt x="17295" y="18284"/>
                  </a:lnTo>
                  <a:lnTo>
                    <a:pt x="16998" y="18189"/>
                  </a:lnTo>
                  <a:lnTo>
                    <a:pt x="16701" y="17147"/>
                  </a:lnTo>
                  <a:lnTo>
                    <a:pt x="16553" y="16768"/>
                  </a:lnTo>
                  <a:lnTo>
                    <a:pt x="16330" y="16484"/>
                  </a:lnTo>
                  <a:lnTo>
                    <a:pt x="16256" y="16295"/>
                  </a:lnTo>
                  <a:lnTo>
                    <a:pt x="16033" y="16011"/>
                  </a:lnTo>
                  <a:lnTo>
                    <a:pt x="15810" y="15821"/>
                  </a:lnTo>
                  <a:lnTo>
                    <a:pt x="15885" y="15442"/>
                  </a:lnTo>
                  <a:lnTo>
                    <a:pt x="15959" y="15253"/>
                  </a:lnTo>
                  <a:lnTo>
                    <a:pt x="15736" y="14684"/>
                  </a:lnTo>
                  <a:lnTo>
                    <a:pt x="15513" y="14779"/>
                  </a:lnTo>
                  <a:lnTo>
                    <a:pt x="15513" y="15442"/>
                  </a:lnTo>
                  <a:lnTo>
                    <a:pt x="15365" y="15442"/>
                  </a:lnTo>
                  <a:lnTo>
                    <a:pt x="14994" y="14968"/>
                  </a:lnTo>
                  <a:lnTo>
                    <a:pt x="14623" y="14211"/>
                  </a:lnTo>
                  <a:lnTo>
                    <a:pt x="14326" y="13832"/>
                  </a:lnTo>
                  <a:lnTo>
                    <a:pt x="14400" y="13642"/>
                  </a:lnTo>
                  <a:lnTo>
                    <a:pt x="14252" y="13263"/>
                  </a:lnTo>
                  <a:lnTo>
                    <a:pt x="14029" y="13168"/>
                  </a:lnTo>
                  <a:lnTo>
                    <a:pt x="14252" y="12600"/>
                  </a:lnTo>
                  <a:lnTo>
                    <a:pt x="14400" y="12316"/>
                  </a:lnTo>
                  <a:lnTo>
                    <a:pt x="14548" y="11747"/>
                  </a:lnTo>
                  <a:lnTo>
                    <a:pt x="14400" y="11463"/>
                  </a:lnTo>
                  <a:lnTo>
                    <a:pt x="14326" y="11842"/>
                  </a:lnTo>
                  <a:lnTo>
                    <a:pt x="14177" y="11747"/>
                  </a:lnTo>
                  <a:lnTo>
                    <a:pt x="14177" y="11558"/>
                  </a:lnTo>
                  <a:lnTo>
                    <a:pt x="13955" y="11179"/>
                  </a:lnTo>
                  <a:lnTo>
                    <a:pt x="13880" y="11179"/>
                  </a:lnTo>
                  <a:lnTo>
                    <a:pt x="13880" y="11274"/>
                  </a:lnTo>
                  <a:lnTo>
                    <a:pt x="13955" y="11463"/>
                  </a:lnTo>
                  <a:lnTo>
                    <a:pt x="14029" y="11747"/>
                  </a:lnTo>
                  <a:lnTo>
                    <a:pt x="14029" y="12126"/>
                  </a:lnTo>
                  <a:lnTo>
                    <a:pt x="13880" y="12316"/>
                  </a:lnTo>
                  <a:lnTo>
                    <a:pt x="13658" y="12032"/>
                  </a:lnTo>
                  <a:lnTo>
                    <a:pt x="13435" y="11558"/>
                  </a:lnTo>
                  <a:lnTo>
                    <a:pt x="13361" y="11368"/>
                  </a:lnTo>
                  <a:lnTo>
                    <a:pt x="13361" y="10421"/>
                  </a:lnTo>
                  <a:lnTo>
                    <a:pt x="13509" y="10042"/>
                  </a:lnTo>
                  <a:lnTo>
                    <a:pt x="13584" y="9284"/>
                  </a:lnTo>
                  <a:lnTo>
                    <a:pt x="13584" y="8811"/>
                  </a:lnTo>
                  <a:lnTo>
                    <a:pt x="13509" y="8147"/>
                  </a:lnTo>
                  <a:lnTo>
                    <a:pt x="13361" y="7484"/>
                  </a:lnTo>
                  <a:lnTo>
                    <a:pt x="13138" y="7295"/>
                  </a:lnTo>
                  <a:lnTo>
                    <a:pt x="12915" y="6821"/>
                  </a:lnTo>
                  <a:lnTo>
                    <a:pt x="12470" y="6726"/>
                  </a:lnTo>
                  <a:lnTo>
                    <a:pt x="12247" y="6726"/>
                  </a:lnTo>
                  <a:lnTo>
                    <a:pt x="12099" y="6347"/>
                  </a:lnTo>
                  <a:lnTo>
                    <a:pt x="11876" y="6253"/>
                  </a:lnTo>
                  <a:lnTo>
                    <a:pt x="11579" y="5779"/>
                  </a:lnTo>
                  <a:lnTo>
                    <a:pt x="11282" y="5684"/>
                  </a:lnTo>
                  <a:lnTo>
                    <a:pt x="11208" y="5211"/>
                  </a:lnTo>
                  <a:lnTo>
                    <a:pt x="11060" y="5021"/>
                  </a:lnTo>
                  <a:lnTo>
                    <a:pt x="10614" y="4547"/>
                  </a:lnTo>
                  <a:lnTo>
                    <a:pt x="10243" y="4168"/>
                  </a:lnTo>
                  <a:lnTo>
                    <a:pt x="9946" y="3979"/>
                  </a:lnTo>
                  <a:lnTo>
                    <a:pt x="9649" y="3695"/>
                  </a:lnTo>
                  <a:lnTo>
                    <a:pt x="9427" y="3600"/>
                  </a:lnTo>
                  <a:lnTo>
                    <a:pt x="9056" y="3600"/>
                  </a:lnTo>
                  <a:lnTo>
                    <a:pt x="8685" y="3695"/>
                  </a:lnTo>
                  <a:lnTo>
                    <a:pt x="8610" y="3979"/>
                  </a:lnTo>
                  <a:lnTo>
                    <a:pt x="8685" y="4263"/>
                  </a:lnTo>
                  <a:lnTo>
                    <a:pt x="8610" y="4453"/>
                  </a:lnTo>
                  <a:lnTo>
                    <a:pt x="8462" y="4453"/>
                  </a:lnTo>
                  <a:lnTo>
                    <a:pt x="8313" y="4263"/>
                  </a:lnTo>
                  <a:lnTo>
                    <a:pt x="7942" y="4642"/>
                  </a:lnTo>
                  <a:lnTo>
                    <a:pt x="7497" y="5116"/>
                  </a:lnTo>
                  <a:lnTo>
                    <a:pt x="6977" y="5305"/>
                  </a:lnTo>
                  <a:lnTo>
                    <a:pt x="6161" y="5589"/>
                  </a:lnTo>
                  <a:lnTo>
                    <a:pt x="6161" y="5021"/>
                  </a:lnTo>
                  <a:lnTo>
                    <a:pt x="5938" y="4737"/>
                  </a:lnTo>
                  <a:lnTo>
                    <a:pt x="5715" y="4642"/>
                  </a:lnTo>
                  <a:lnTo>
                    <a:pt x="5344" y="4358"/>
                  </a:lnTo>
                  <a:lnTo>
                    <a:pt x="5641" y="4168"/>
                  </a:lnTo>
                  <a:lnTo>
                    <a:pt x="5715" y="4074"/>
                  </a:lnTo>
                  <a:lnTo>
                    <a:pt x="5196" y="3979"/>
                  </a:lnTo>
                  <a:lnTo>
                    <a:pt x="5196" y="3695"/>
                  </a:lnTo>
                  <a:lnTo>
                    <a:pt x="5344" y="3695"/>
                  </a:lnTo>
                  <a:lnTo>
                    <a:pt x="5419" y="3505"/>
                  </a:lnTo>
                  <a:lnTo>
                    <a:pt x="5419" y="3316"/>
                  </a:lnTo>
                  <a:lnTo>
                    <a:pt x="5344" y="3316"/>
                  </a:lnTo>
                  <a:lnTo>
                    <a:pt x="5196" y="3411"/>
                  </a:lnTo>
                  <a:lnTo>
                    <a:pt x="5196" y="3505"/>
                  </a:lnTo>
                  <a:lnTo>
                    <a:pt x="5122" y="3600"/>
                  </a:lnTo>
                  <a:lnTo>
                    <a:pt x="4973" y="3411"/>
                  </a:lnTo>
                  <a:lnTo>
                    <a:pt x="4602" y="3411"/>
                  </a:lnTo>
                  <a:lnTo>
                    <a:pt x="4751" y="3695"/>
                  </a:lnTo>
                  <a:lnTo>
                    <a:pt x="4825" y="3695"/>
                  </a:lnTo>
                  <a:lnTo>
                    <a:pt x="4899" y="4074"/>
                  </a:lnTo>
                  <a:lnTo>
                    <a:pt x="4825" y="4074"/>
                  </a:lnTo>
                  <a:lnTo>
                    <a:pt x="4528" y="3884"/>
                  </a:lnTo>
                  <a:lnTo>
                    <a:pt x="4231" y="3600"/>
                  </a:lnTo>
                  <a:lnTo>
                    <a:pt x="3934" y="3505"/>
                  </a:lnTo>
                  <a:lnTo>
                    <a:pt x="3266" y="3505"/>
                  </a:lnTo>
                  <a:lnTo>
                    <a:pt x="3043" y="3316"/>
                  </a:lnTo>
                  <a:lnTo>
                    <a:pt x="2895" y="3126"/>
                  </a:lnTo>
                  <a:lnTo>
                    <a:pt x="2672" y="3126"/>
                  </a:lnTo>
                  <a:lnTo>
                    <a:pt x="1930" y="3316"/>
                  </a:lnTo>
                  <a:lnTo>
                    <a:pt x="1410" y="3316"/>
                  </a:lnTo>
                  <a:lnTo>
                    <a:pt x="1039" y="3600"/>
                  </a:lnTo>
                  <a:lnTo>
                    <a:pt x="816" y="3695"/>
                  </a:lnTo>
                  <a:lnTo>
                    <a:pt x="520" y="3032"/>
                  </a:lnTo>
                  <a:lnTo>
                    <a:pt x="445" y="2558"/>
                  </a:lnTo>
                  <a:lnTo>
                    <a:pt x="148" y="2084"/>
                  </a:lnTo>
                  <a:lnTo>
                    <a:pt x="0" y="1895"/>
                  </a:lnTo>
                  <a:lnTo>
                    <a:pt x="0" y="1611"/>
                  </a:lnTo>
                  <a:lnTo>
                    <a:pt x="223" y="1516"/>
                  </a:lnTo>
                  <a:lnTo>
                    <a:pt x="742" y="1326"/>
                  </a:lnTo>
                  <a:lnTo>
                    <a:pt x="1336" y="1137"/>
                  </a:lnTo>
                  <a:lnTo>
                    <a:pt x="6903" y="568"/>
                  </a:lnTo>
                  <a:lnTo>
                    <a:pt x="7274" y="1516"/>
                  </a:lnTo>
                  <a:lnTo>
                    <a:pt x="14029" y="1042"/>
                  </a:lnTo>
                  <a:lnTo>
                    <a:pt x="14103" y="1800"/>
                  </a:lnTo>
                  <a:lnTo>
                    <a:pt x="14623" y="1800"/>
                  </a:lnTo>
                  <a:lnTo>
                    <a:pt x="14400" y="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4" name="Shape"/>
            <p:cNvSpPr/>
            <p:nvPr/>
          </p:nvSpPr>
          <p:spPr>
            <a:xfrm>
              <a:off x="6847347" y="5351964"/>
              <a:ext cx="1277964" cy="1130802"/>
            </a:xfrm>
            <a:custGeom>
              <a:avLst/>
              <a:gdLst/>
              <a:ahLst/>
              <a:cxnLst>
                <a:cxn ang="0">
                  <a:pos x="wd2" y="hd2"/>
                </a:cxn>
                <a:cxn ang="5400000">
                  <a:pos x="wd2" y="hd2"/>
                </a:cxn>
                <a:cxn ang="10800000">
                  <a:pos x="wd2" y="hd2"/>
                </a:cxn>
                <a:cxn ang="16200000">
                  <a:pos x="wd2" y="hd2"/>
                </a:cxn>
              </a:cxnLst>
              <a:rect l="0" t="0" r="r" b="b"/>
              <a:pathLst>
                <a:path w="21600" h="21600" extrusionOk="0">
                  <a:moveTo>
                    <a:pt x="21481" y="19990"/>
                  </a:moveTo>
                  <a:lnTo>
                    <a:pt x="21244" y="19990"/>
                  </a:lnTo>
                  <a:lnTo>
                    <a:pt x="20888" y="19722"/>
                  </a:lnTo>
                  <a:lnTo>
                    <a:pt x="20532" y="19722"/>
                  </a:lnTo>
                  <a:lnTo>
                    <a:pt x="20295" y="19588"/>
                  </a:lnTo>
                  <a:lnTo>
                    <a:pt x="19701" y="19185"/>
                  </a:lnTo>
                  <a:lnTo>
                    <a:pt x="19582" y="19185"/>
                  </a:lnTo>
                  <a:lnTo>
                    <a:pt x="18989" y="18648"/>
                  </a:lnTo>
                  <a:lnTo>
                    <a:pt x="18752" y="18380"/>
                  </a:lnTo>
                  <a:lnTo>
                    <a:pt x="18396" y="18246"/>
                  </a:lnTo>
                  <a:lnTo>
                    <a:pt x="18040" y="17978"/>
                  </a:lnTo>
                  <a:lnTo>
                    <a:pt x="17802" y="17709"/>
                  </a:lnTo>
                  <a:lnTo>
                    <a:pt x="18158" y="17709"/>
                  </a:lnTo>
                  <a:lnTo>
                    <a:pt x="18396" y="17441"/>
                  </a:lnTo>
                  <a:lnTo>
                    <a:pt x="18989" y="17441"/>
                  </a:lnTo>
                  <a:lnTo>
                    <a:pt x="19108" y="17173"/>
                  </a:lnTo>
                  <a:lnTo>
                    <a:pt x="19701" y="17173"/>
                  </a:lnTo>
                  <a:lnTo>
                    <a:pt x="19938" y="16904"/>
                  </a:lnTo>
                  <a:lnTo>
                    <a:pt x="19582" y="16234"/>
                  </a:lnTo>
                  <a:lnTo>
                    <a:pt x="19226" y="15831"/>
                  </a:lnTo>
                  <a:lnTo>
                    <a:pt x="19108" y="15831"/>
                  </a:lnTo>
                  <a:lnTo>
                    <a:pt x="17921" y="16234"/>
                  </a:lnTo>
                  <a:lnTo>
                    <a:pt x="17565" y="16368"/>
                  </a:lnTo>
                  <a:lnTo>
                    <a:pt x="17209" y="16368"/>
                  </a:lnTo>
                  <a:lnTo>
                    <a:pt x="17209" y="16234"/>
                  </a:lnTo>
                  <a:lnTo>
                    <a:pt x="17565" y="15965"/>
                  </a:lnTo>
                  <a:lnTo>
                    <a:pt x="17921" y="15831"/>
                  </a:lnTo>
                  <a:lnTo>
                    <a:pt x="18277" y="15563"/>
                  </a:lnTo>
                  <a:lnTo>
                    <a:pt x="18277" y="14758"/>
                  </a:lnTo>
                  <a:lnTo>
                    <a:pt x="18158" y="13819"/>
                  </a:lnTo>
                  <a:lnTo>
                    <a:pt x="17802" y="13282"/>
                  </a:lnTo>
                  <a:lnTo>
                    <a:pt x="17565" y="12745"/>
                  </a:lnTo>
                  <a:lnTo>
                    <a:pt x="17684" y="10599"/>
                  </a:lnTo>
                  <a:lnTo>
                    <a:pt x="9969" y="11001"/>
                  </a:lnTo>
                  <a:lnTo>
                    <a:pt x="9851" y="10465"/>
                  </a:lnTo>
                  <a:lnTo>
                    <a:pt x="9851" y="10062"/>
                  </a:lnTo>
                  <a:lnTo>
                    <a:pt x="9969" y="9794"/>
                  </a:lnTo>
                  <a:lnTo>
                    <a:pt x="10325" y="9525"/>
                  </a:lnTo>
                  <a:lnTo>
                    <a:pt x="10325" y="8586"/>
                  </a:lnTo>
                  <a:lnTo>
                    <a:pt x="10444" y="8184"/>
                  </a:lnTo>
                  <a:lnTo>
                    <a:pt x="10563" y="8050"/>
                  </a:lnTo>
                  <a:lnTo>
                    <a:pt x="10681" y="7781"/>
                  </a:lnTo>
                  <a:lnTo>
                    <a:pt x="10800" y="6842"/>
                  </a:lnTo>
                  <a:lnTo>
                    <a:pt x="11037" y="6574"/>
                  </a:lnTo>
                  <a:lnTo>
                    <a:pt x="11512" y="5769"/>
                  </a:lnTo>
                  <a:lnTo>
                    <a:pt x="11631" y="5501"/>
                  </a:lnTo>
                  <a:lnTo>
                    <a:pt x="11631" y="4964"/>
                  </a:lnTo>
                  <a:lnTo>
                    <a:pt x="11749" y="4964"/>
                  </a:lnTo>
                  <a:lnTo>
                    <a:pt x="12105" y="4561"/>
                  </a:lnTo>
                  <a:lnTo>
                    <a:pt x="12224" y="3488"/>
                  </a:lnTo>
                  <a:lnTo>
                    <a:pt x="12105" y="3086"/>
                  </a:lnTo>
                  <a:lnTo>
                    <a:pt x="11749" y="2817"/>
                  </a:lnTo>
                  <a:lnTo>
                    <a:pt x="11749" y="2549"/>
                  </a:lnTo>
                  <a:lnTo>
                    <a:pt x="11631" y="1878"/>
                  </a:lnTo>
                  <a:lnTo>
                    <a:pt x="11631" y="1744"/>
                  </a:lnTo>
                  <a:lnTo>
                    <a:pt x="11512" y="1476"/>
                  </a:lnTo>
                  <a:lnTo>
                    <a:pt x="11156" y="1207"/>
                  </a:lnTo>
                  <a:lnTo>
                    <a:pt x="11631" y="939"/>
                  </a:lnTo>
                  <a:lnTo>
                    <a:pt x="11631" y="671"/>
                  </a:lnTo>
                  <a:lnTo>
                    <a:pt x="11512" y="268"/>
                  </a:lnTo>
                  <a:lnTo>
                    <a:pt x="11156" y="0"/>
                  </a:lnTo>
                  <a:lnTo>
                    <a:pt x="0" y="402"/>
                  </a:lnTo>
                  <a:lnTo>
                    <a:pt x="0" y="6306"/>
                  </a:lnTo>
                  <a:lnTo>
                    <a:pt x="831" y="7111"/>
                  </a:lnTo>
                  <a:lnTo>
                    <a:pt x="831" y="7379"/>
                  </a:lnTo>
                  <a:lnTo>
                    <a:pt x="1305" y="8586"/>
                  </a:lnTo>
                  <a:lnTo>
                    <a:pt x="1424" y="8855"/>
                  </a:lnTo>
                  <a:lnTo>
                    <a:pt x="1424" y="9660"/>
                  </a:lnTo>
                  <a:lnTo>
                    <a:pt x="1543" y="10062"/>
                  </a:lnTo>
                  <a:lnTo>
                    <a:pt x="1780" y="11135"/>
                  </a:lnTo>
                  <a:lnTo>
                    <a:pt x="2018" y="11940"/>
                  </a:lnTo>
                  <a:lnTo>
                    <a:pt x="1543" y="12611"/>
                  </a:lnTo>
                  <a:lnTo>
                    <a:pt x="1305" y="13684"/>
                  </a:lnTo>
                  <a:lnTo>
                    <a:pt x="1305" y="14087"/>
                  </a:lnTo>
                  <a:lnTo>
                    <a:pt x="1068" y="14758"/>
                  </a:lnTo>
                  <a:lnTo>
                    <a:pt x="1424" y="15697"/>
                  </a:lnTo>
                  <a:lnTo>
                    <a:pt x="1424" y="16234"/>
                  </a:lnTo>
                  <a:lnTo>
                    <a:pt x="1068" y="17575"/>
                  </a:lnTo>
                  <a:lnTo>
                    <a:pt x="712" y="18246"/>
                  </a:lnTo>
                  <a:lnTo>
                    <a:pt x="1780" y="18246"/>
                  </a:lnTo>
                  <a:lnTo>
                    <a:pt x="2136" y="17978"/>
                  </a:lnTo>
                  <a:lnTo>
                    <a:pt x="2967" y="17978"/>
                  </a:lnTo>
                  <a:lnTo>
                    <a:pt x="4035" y="18246"/>
                  </a:lnTo>
                  <a:lnTo>
                    <a:pt x="4629" y="18380"/>
                  </a:lnTo>
                  <a:lnTo>
                    <a:pt x="5222" y="18648"/>
                  </a:lnTo>
                  <a:lnTo>
                    <a:pt x="6053" y="19051"/>
                  </a:lnTo>
                  <a:lnTo>
                    <a:pt x="9376" y="19051"/>
                  </a:lnTo>
                  <a:lnTo>
                    <a:pt x="9495" y="18917"/>
                  </a:lnTo>
                  <a:lnTo>
                    <a:pt x="9257" y="18514"/>
                  </a:lnTo>
                  <a:lnTo>
                    <a:pt x="8545" y="18514"/>
                  </a:lnTo>
                  <a:lnTo>
                    <a:pt x="8308" y="18380"/>
                  </a:lnTo>
                  <a:lnTo>
                    <a:pt x="8426" y="17978"/>
                  </a:lnTo>
                  <a:lnTo>
                    <a:pt x="8545" y="17709"/>
                  </a:lnTo>
                  <a:lnTo>
                    <a:pt x="9138" y="17709"/>
                  </a:lnTo>
                  <a:lnTo>
                    <a:pt x="9969" y="18112"/>
                  </a:lnTo>
                  <a:lnTo>
                    <a:pt x="10800" y="18917"/>
                  </a:lnTo>
                  <a:lnTo>
                    <a:pt x="11512" y="19051"/>
                  </a:lnTo>
                  <a:lnTo>
                    <a:pt x="11987" y="18783"/>
                  </a:lnTo>
                  <a:lnTo>
                    <a:pt x="11868" y="19319"/>
                  </a:lnTo>
                  <a:lnTo>
                    <a:pt x="11631" y="20124"/>
                  </a:lnTo>
                  <a:lnTo>
                    <a:pt x="11868" y="20527"/>
                  </a:lnTo>
                  <a:lnTo>
                    <a:pt x="12580" y="20795"/>
                  </a:lnTo>
                  <a:lnTo>
                    <a:pt x="13174" y="20795"/>
                  </a:lnTo>
                  <a:lnTo>
                    <a:pt x="13648" y="21198"/>
                  </a:lnTo>
                  <a:lnTo>
                    <a:pt x="14123" y="21198"/>
                  </a:lnTo>
                  <a:lnTo>
                    <a:pt x="14360" y="20661"/>
                  </a:lnTo>
                  <a:lnTo>
                    <a:pt x="14835" y="20124"/>
                  </a:lnTo>
                  <a:lnTo>
                    <a:pt x="15191" y="19990"/>
                  </a:lnTo>
                  <a:lnTo>
                    <a:pt x="15666" y="20124"/>
                  </a:lnTo>
                  <a:lnTo>
                    <a:pt x="16141" y="20795"/>
                  </a:lnTo>
                  <a:lnTo>
                    <a:pt x="16615" y="20795"/>
                  </a:lnTo>
                  <a:lnTo>
                    <a:pt x="16853" y="20527"/>
                  </a:lnTo>
                  <a:lnTo>
                    <a:pt x="16615" y="19453"/>
                  </a:lnTo>
                  <a:lnTo>
                    <a:pt x="16615" y="19185"/>
                  </a:lnTo>
                  <a:lnTo>
                    <a:pt x="16853" y="18917"/>
                  </a:lnTo>
                  <a:lnTo>
                    <a:pt x="17327" y="18917"/>
                  </a:lnTo>
                  <a:lnTo>
                    <a:pt x="17802" y="19185"/>
                  </a:lnTo>
                  <a:lnTo>
                    <a:pt x="17802" y="19722"/>
                  </a:lnTo>
                  <a:lnTo>
                    <a:pt x="18752" y="19856"/>
                  </a:lnTo>
                  <a:lnTo>
                    <a:pt x="19582" y="20258"/>
                  </a:lnTo>
                  <a:lnTo>
                    <a:pt x="19938" y="20661"/>
                  </a:lnTo>
                  <a:lnTo>
                    <a:pt x="19701" y="21063"/>
                  </a:lnTo>
                  <a:lnTo>
                    <a:pt x="19582" y="21600"/>
                  </a:lnTo>
                  <a:lnTo>
                    <a:pt x="20057" y="21600"/>
                  </a:lnTo>
                  <a:lnTo>
                    <a:pt x="20295" y="21198"/>
                  </a:lnTo>
                  <a:lnTo>
                    <a:pt x="20532" y="20929"/>
                  </a:lnTo>
                  <a:lnTo>
                    <a:pt x="20888" y="21198"/>
                  </a:lnTo>
                  <a:lnTo>
                    <a:pt x="20888" y="21466"/>
                  </a:lnTo>
                  <a:lnTo>
                    <a:pt x="21125" y="21063"/>
                  </a:lnTo>
                  <a:lnTo>
                    <a:pt x="21600" y="20527"/>
                  </a:lnTo>
                  <a:lnTo>
                    <a:pt x="21481" y="1999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5" name="Shape"/>
            <p:cNvSpPr/>
            <p:nvPr/>
          </p:nvSpPr>
          <p:spPr>
            <a:xfrm>
              <a:off x="6692867" y="4340571"/>
              <a:ext cx="1144549" cy="1032474"/>
            </a:xfrm>
            <a:custGeom>
              <a:avLst/>
              <a:gdLst/>
              <a:ahLst/>
              <a:cxnLst>
                <a:cxn ang="0">
                  <a:pos x="wd2" y="hd2"/>
                </a:cxn>
                <a:cxn ang="5400000">
                  <a:pos x="wd2" y="hd2"/>
                </a:cxn>
                <a:cxn ang="10800000">
                  <a:pos x="wd2" y="hd2"/>
                </a:cxn>
                <a:cxn ang="16200000">
                  <a:pos x="wd2" y="hd2"/>
                </a:cxn>
              </a:cxnLst>
              <a:rect l="0" t="0" r="r" b="b"/>
              <a:pathLst>
                <a:path w="21600" h="21600" extrusionOk="0">
                  <a:moveTo>
                    <a:pt x="795" y="18073"/>
                  </a:moveTo>
                  <a:lnTo>
                    <a:pt x="530" y="17780"/>
                  </a:lnTo>
                  <a:lnTo>
                    <a:pt x="928" y="18220"/>
                  </a:lnTo>
                  <a:lnTo>
                    <a:pt x="1325" y="18367"/>
                  </a:lnTo>
                  <a:lnTo>
                    <a:pt x="1590" y="18073"/>
                  </a:lnTo>
                  <a:lnTo>
                    <a:pt x="2915" y="18220"/>
                  </a:lnTo>
                  <a:lnTo>
                    <a:pt x="2915" y="21600"/>
                  </a:lnTo>
                  <a:lnTo>
                    <a:pt x="15372" y="21159"/>
                  </a:lnTo>
                  <a:lnTo>
                    <a:pt x="15504" y="21159"/>
                  </a:lnTo>
                  <a:lnTo>
                    <a:pt x="15769" y="20424"/>
                  </a:lnTo>
                  <a:lnTo>
                    <a:pt x="15902" y="19984"/>
                  </a:lnTo>
                  <a:lnTo>
                    <a:pt x="15769" y="19543"/>
                  </a:lnTo>
                  <a:lnTo>
                    <a:pt x="15769" y="18367"/>
                  </a:lnTo>
                  <a:lnTo>
                    <a:pt x="15504" y="17927"/>
                  </a:lnTo>
                  <a:lnTo>
                    <a:pt x="15372" y="17780"/>
                  </a:lnTo>
                  <a:lnTo>
                    <a:pt x="15372" y="17486"/>
                  </a:lnTo>
                  <a:lnTo>
                    <a:pt x="15504" y="17192"/>
                  </a:lnTo>
                  <a:lnTo>
                    <a:pt x="15372" y="17045"/>
                  </a:lnTo>
                  <a:lnTo>
                    <a:pt x="15637" y="16604"/>
                  </a:lnTo>
                  <a:lnTo>
                    <a:pt x="16034" y="16016"/>
                  </a:lnTo>
                  <a:lnTo>
                    <a:pt x="16167" y="16016"/>
                  </a:lnTo>
                  <a:lnTo>
                    <a:pt x="16034" y="15722"/>
                  </a:lnTo>
                  <a:lnTo>
                    <a:pt x="16299" y="15135"/>
                  </a:lnTo>
                  <a:lnTo>
                    <a:pt x="16564" y="14694"/>
                  </a:lnTo>
                  <a:lnTo>
                    <a:pt x="16299" y="14547"/>
                  </a:lnTo>
                  <a:lnTo>
                    <a:pt x="16432" y="13959"/>
                  </a:lnTo>
                  <a:lnTo>
                    <a:pt x="16829" y="13518"/>
                  </a:lnTo>
                  <a:lnTo>
                    <a:pt x="17492" y="12637"/>
                  </a:lnTo>
                  <a:lnTo>
                    <a:pt x="17890" y="11902"/>
                  </a:lnTo>
                  <a:lnTo>
                    <a:pt x="17890" y="11314"/>
                  </a:lnTo>
                  <a:lnTo>
                    <a:pt x="18155" y="10580"/>
                  </a:lnTo>
                  <a:lnTo>
                    <a:pt x="18287" y="10580"/>
                  </a:lnTo>
                  <a:lnTo>
                    <a:pt x="18552" y="10286"/>
                  </a:lnTo>
                  <a:lnTo>
                    <a:pt x="18685" y="9845"/>
                  </a:lnTo>
                  <a:lnTo>
                    <a:pt x="18950" y="9551"/>
                  </a:lnTo>
                  <a:lnTo>
                    <a:pt x="19480" y="9257"/>
                  </a:lnTo>
                  <a:lnTo>
                    <a:pt x="19347" y="8816"/>
                  </a:lnTo>
                  <a:lnTo>
                    <a:pt x="19612" y="8522"/>
                  </a:lnTo>
                  <a:lnTo>
                    <a:pt x="19877" y="7935"/>
                  </a:lnTo>
                  <a:lnTo>
                    <a:pt x="19877" y="6318"/>
                  </a:lnTo>
                  <a:lnTo>
                    <a:pt x="20275" y="5731"/>
                  </a:lnTo>
                  <a:lnTo>
                    <a:pt x="20672" y="5437"/>
                  </a:lnTo>
                  <a:lnTo>
                    <a:pt x="20672" y="5143"/>
                  </a:lnTo>
                  <a:lnTo>
                    <a:pt x="20805" y="4849"/>
                  </a:lnTo>
                  <a:lnTo>
                    <a:pt x="20805" y="4261"/>
                  </a:lnTo>
                  <a:lnTo>
                    <a:pt x="21202" y="4114"/>
                  </a:lnTo>
                  <a:lnTo>
                    <a:pt x="21600" y="3233"/>
                  </a:lnTo>
                  <a:lnTo>
                    <a:pt x="21600" y="2792"/>
                  </a:lnTo>
                  <a:lnTo>
                    <a:pt x="18287" y="2939"/>
                  </a:lnTo>
                  <a:lnTo>
                    <a:pt x="19612" y="735"/>
                  </a:lnTo>
                  <a:lnTo>
                    <a:pt x="19480" y="0"/>
                  </a:lnTo>
                  <a:lnTo>
                    <a:pt x="0" y="588"/>
                  </a:lnTo>
                  <a:lnTo>
                    <a:pt x="928" y="6906"/>
                  </a:lnTo>
                  <a:lnTo>
                    <a:pt x="795" y="1807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6" name="Shape"/>
            <p:cNvSpPr/>
            <p:nvPr/>
          </p:nvSpPr>
          <p:spPr>
            <a:xfrm>
              <a:off x="7718046" y="4129865"/>
              <a:ext cx="1938008" cy="632121"/>
            </a:xfrm>
            <a:custGeom>
              <a:avLst/>
              <a:gdLst/>
              <a:ahLst/>
              <a:cxnLst>
                <a:cxn ang="0">
                  <a:pos x="wd2" y="hd2"/>
                </a:cxn>
                <a:cxn ang="5400000">
                  <a:pos x="wd2" y="hd2"/>
                </a:cxn>
                <a:cxn ang="10800000">
                  <a:pos x="wd2" y="hd2"/>
                </a:cxn>
                <a:cxn ang="16200000">
                  <a:pos x="wd2" y="hd2"/>
                </a:cxn>
              </a:cxnLst>
              <a:rect l="0" t="0" r="r" b="b"/>
              <a:pathLst>
                <a:path w="21600" h="21600" extrusionOk="0">
                  <a:moveTo>
                    <a:pt x="12788" y="2826"/>
                  </a:moveTo>
                  <a:cubicBezTo>
                    <a:pt x="5499" y="4239"/>
                    <a:pt x="5499" y="4239"/>
                    <a:pt x="5499" y="4239"/>
                  </a:cubicBezTo>
                  <a:cubicBezTo>
                    <a:pt x="5632" y="6258"/>
                    <a:pt x="5632" y="6258"/>
                    <a:pt x="5632" y="6258"/>
                  </a:cubicBezTo>
                  <a:cubicBezTo>
                    <a:pt x="1723" y="6460"/>
                    <a:pt x="1723" y="6460"/>
                    <a:pt x="1723" y="6460"/>
                  </a:cubicBezTo>
                  <a:cubicBezTo>
                    <a:pt x="1590" y="6662"/>
                    <a:pt x="1590" y="6662"/>
                    <a:pt x="1590" y="6662"/>
                  </a:cubicBezTo>
                  <a:cubicBezTo>
                    <a:pt x="1590" y="7267"/>
                    <a:pt x="1590" y="7267"/>
                    <a:pt x="1590" y="7267"/>
                  </a:cubicBezTo>
                  <a:cubicBezTo>
                    <a:pt x="1590" y="7873"/>
                    <a:pt x="1590" y="7873"/>
                    <a:pt x="1590" y="7873"/>
                  </a:cubicBezTo>
                  <a:cubicBezTo>
                    <a:pt x="1524" y="8479"/>
                    <a:pt x="1524" y="8479"/>
                    <a:pt x="1524" y="8479"/>
                  </a:cubicBezTo>
                  <a:cubicBezTo>
                    <a:pt x="1391" y="8680"/>
                    <a:pt x="1391" y="8680"/>
                    <a:pt x="1391" y="8680"/>
                  </a:cubicBezTo>
                  <a:cubicBezTo>
                    <a:pt x="1325" y="9084"/>
                    <a:pt x="1325" y="9084"/>
                    <a:pt x="1325" y="9084"/>
                  </a:cubicBezTo>
                  <a:cubicBezTo>
                    <a:pt x="1391" y="9286"/>
                    <a:pt x="1391" y="9286"/>
                    <a:pt x="1391" y="9286"/>
                  </a:cubicBezTo>
                  <a:cubicBezTo>
                    <a:pt x="1391" y="9286"/>
                    <a:pt x="1524" y="9892"/>
                    <a:pt x="1524" y="10093"/>
                  </a:cubicBezTo>
                  <a:cubicBezTo>
                    <a:pt x="1590" y="10295"/>
                    <a:pt x="1458" y="10497"/>
                    <a:pt x="1458" y="10497"/>
                  </a:cubicBezTo>
                  <a:cubicBezTo>
                    <a:pt x="1325" y="11103"/>
                    <a:pt x="1325" y="11103"/>
                    <a:pt x="1325" y="11103"/>
                  </a:cubicBezTo>
                  <a:cubicBezTo>
                    <a:pt x="1259" y="11708"/>
                    <a:pt x="1259" y="11708"/>
                    <a:pt x="1259" y="11708"/>
                  </a:cubicBezTo>
                  <a:cubicBezTo>
                    <a:pt x="1325" y="11708"/>
                    <a:pt x="1325" y="11708"/>
                    <a:pt x="1325" y="11708"/>
                  </a:cubicBezTo>
                  <a:cubicBezTo>
                    <a:pt x="1325" y="12516"/>
                    <a:pt x="1325" y="12516"/>
                    <a:pt x="1325" y="12516"/>
                  </a:cubicBezTo>
                  <a:cubicBezTo>
                    <a:pt x="1259" y="12920"/>
                    <a:pt x="1259" y="12920"/>
                    <a:pt x="1259" y="12920"/>
                  </a:cubicBezTo>
                  <a:cubicBezTo>
                    <a:pt x="1193" y="13323"/>
                    <a:pt x="1193" y="13323"/>
                    <a:pt x="1193" y="13323"/>
                  </a:cubicBezTo>
                  <a:cubicBezTo>
                    <a:pt x="1060" y="13929"/>
                    <a:pt x="1060" y="13929"/>
                    <a:pt x="1060" y="13929"/>
                  </a:cubicBezTo>
                  <a:cubicBezTo>
                    <a:pt x="861" y="14131"/>
                    <a:pt x="861" y="14131"/>
                    <a:pt x="861" y="14131"/>
                  </a:cubicBezTo>
                  <a:cubicBezTo>
                    <a:pt x="861" y="15140"/>
                    <a:pt x="861" y="15140"/>
                    <a:pt x="861" y="15140"/>
                  </a:cubicBezTo>
                  <a:cubicBezTo>
                    <a:pt x="795" y="15544"/>
                    <a:pt x="795" y="15544"/>
                    <a:pt x="795" y="15544"/>
                  </a:cubicBezTo>
                  <a:cubicBezTo>
                    <a:pt x="795" y="15948"/>
                    <a:pt x="795" y="15948"/>
                    <a:pt x="795" y="15948"/>
                  </a:cubicBezTo>
                  <a:cubicBezTo>
                    <a:pt x="530" y="16553"/>
                    <a:pt x="530" y="16553"/>
                    <a:pt x="530" y="16553"/>
                  </a:cubicBezTo>
                  <a:cubicBezTo>
                    <a:pt x="331" y="17563"/>
                    <a:pt x="331" y="17563"/>
                    <a:pt x="331" y="17563"/>
                  </a:cubicBezTo>
                  <a:cubicBezTo>
                    <a:pt x="331" y="18572"/>
                    <a:pt x="331" y="18572"/>
                    <a:pt x="331" y="18572"/>
                  </a:cubicBezTo>
                  <a:cubicBezTo>
                    <a:pt x="331" y="19985"/>
                    <a:pt x="331" y="19985"/>
                    <a:pt x="331" y="19985"/>
                  </a:cubicBezTo>
                  <a:cubicBezTo>
                    <a:pt x="133" y="20994"/>
                    <a:pt x="133" y="20994"/>
                    <a:pt x="133" y="20994"/>
                  </a:cubicBezTo>
                  <a:cubicBezTo>
                    <a:pt x="0" y="21600"/>
                    <a:pt x="0" y="21600"/>
                    <a:pt x="0" y="21600"/>
                  </a:cubicBezTo>
                  <a:cubicBezTo>
                    <a:pt x="0" y="21600"/>
                    <a:pt x="0" y="21600"/>
                    <a:pt x="0" y="21600"/>
                  </a:cubicBezTo>
                  <a:cubicBezTo>
                    <a:pt x="15372" y="17966"/>
                    <a:pt x="15372" y="17966"/>
                    <a:pt x="15372" y="17966"/>
                  </a:cubicBezTo>
                  <a:cubicBezTo>
                    <a:pt x="15372" y="17966"/>
                    <a:pt x="15372" y="17966"/>
                    <a:pt x="15372" y="17966"/>
                  </a:cubicBezTo>
                  <a:cubicBezTo>
                    <a:pt x="15372" y="17764"/>
                    <a:pt x="15372" y="17764"/>
                    <a:pt x="15372" y="17764"/>
                  </a:cubicBezTo>
                  <a:cubicBezTo>
                    <a:pt x="15438" y="16553"/>
                    <a:pt x="15438" y="16553"/>
                    <a:pt x="15438" y="16553"/>
                  </a:cubicBezTo>
                  <a:cubicBezTo>
                    <a:pt x="15438" y="15948"/>
                    <a:pt x="15438" y="15948"/>
                    <a:pt x="15438" y="15948"/>
                  </a:cubicBezTo>
                  <a:cubicBezTo>
                    <a:pt x="15703" y="15140"/>
                    <a:pt x="15703" y="15140"/>
                    <a:pt x="15703" y="15140"/>
                  </a:cubicBezTo>
                  <a:cubicBezTo>
                    <a:pt x="15902" y="15140"/>
                    <a:pt x="15902" y="15140"/>
                    <a:pt x="15902" y="15140"/>
                  </a:cubicBezTo>
                  <a:cubicBezTo>
                    <a:pt x="16167" y="14535"/>
                    <a:pt x="16167" y="14535"/>
                    <a:pt x="16167" y="14535"/>
                  </a:cubicBezTo>
                  <a:cubicBezTo>
                    <a:pt x="16101" y="13727"/>
                    <a:pt x="16101" y="13727"/>
                    <a:pt x="16101" y="13727"/>
                  </a:cubicBezTo>
                  <a:cubicBezTo>
                    <a:pt x="16299" y="12920"/>
                    <a:pt x="16299" y="12920"/>
                    <a:pt x="16299" y="12920"/>
                  </a:cubicBezTo>
                  <a:cubicBezTo>
                    <a:pt x="18552" y="8882"/>
                    <a:pt x="18552" y="8882"/>
                    <a:pt x="18552" y="8882"/>
                  </a:cubicBezTo>
                  <a:cubicBezTo>
                    <a:pt x="18883" y="8277"/>
                    <a:pt x="18883" y="8277"/>
                    <a:pt x="18883" y="8277"/>
                  </a:cubicBezTo>
                  <a:cubicBezTo>
                    <a:pt x="19016" y="7469"/>
                    <a:pt x="19016" y="7469"/>
                    <a:pt x="19016" y="7469"/>
                  </a:cubicBezTo>
                  <a:cubicBezTo>
                    <a:pt x="19281" y="6258"/>
                    <a:pt x="19281" y="6258"/>
                    <a:pt x="19281" y="6258"/>
                  </a:cubicBezTo>
                  <a:cubicBezTo>
                    <a:pt x="19480" y="6258"/>
                    <a:pt x="19480" y="6258"/>
                    <a:pt x="19480" y="6258"/>
                  </a:cubicBezTo>
                  <a:cubicBezTo>
                    <a:pt x="19679" y="7065"/>
                    <a:pt x="19679" y="7065"/>
                    <a:pt x="19679" y="7065"/>
                  </a:cubicBezTo>
                  <a:cubicBezTo>
                    <a:pt x="19944" y="6258"/>
                    <a:pt x="19944" y="6258"/>
                    <a:pt x="19944" y="6258"/>
                  </a:cubicBezTo>
                  <a:cubicBezTo>
                    <a:pt x="20275" y="5047"/>
                    <a:pt x="20275" y="5047"/>
                    <a:pt x="20275" y="5047"/>
                  </a:cubicBezTo>
                  <a:cubicBezTo>
                    <a:pt x="21004" y="4643"/>
                    <a:pt x="21004" y="4643"/>
                    <a:pt x="21004" y="4643"/>
                  </a:cubicBezTo>
                  <a:cubicBezTo>
                    <a:pt x="21070" y="3836"/>
                    <a:pt x="21070" y="3836"/>
                    <a:pt x="21070" y="3836"/>
                  </a:cubicBezTo>
                  <a:cubicBezTo>
                    <a:pt x="21269" y="2826"/>
                    <a:pt x="21269" y="2826"/>
                    <a:pt x="21269" y="2826"/>
                  </a:cubicBezTo>
                  <a:cubicBezTo>
                    <a:pt x="21534" y="2422"/>
                    <a:pt x="21534" y="2422"/>
                    <a:pt x="21534" y="2422"/>
                  </a:cubicBezTo>
                  <a:cubicBezTo>
                    <a:pt x="21600" y="2422"/>
                    <a:pt x="21600" y="2422"/>
                    <a:pt x="21600" y="2422"/>
                  </a:cubicBezTo>
                  <a:cubicBezTo>
                    <a:pt x="21600" y="0"/>
                    <a:pt x="21600" y="0"/>
                    <a:pt x="21600" y="0"/>
                  </a:cubicBezTo>
                  <a:lnTo>
                    <a:pt x="12788" y="2826"/>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7" name="Shape"/>
            <p:cNvSpPr/>
            <p:nvPr/>
          </p:nvSpPr>
          <p:spPr>
            <a:xfrm>
              <a:off x="9094311" y="3919153"/>
              <a:ext cx="1938008" cy="856881"/>
            </a:xfrm>
            <a:custGeom>
              <a:avLst/>
              <a:gdLst/>
              <a:ahLst/>
              <a:cxnLst>
                <a:cxn ang="0">
                  <a:pos x="wd2" y="hd2"/>
                </a:cxn>
                <a:cxn ang="5400000">
                  <a:pos x="wd2" y="hd2"/>
                </a:cxn>
                <a:cxn ang="10800000">
                  <a:pos x="wd2" y="hd2"/>
                </a:cxn>
                <a:cxn ang="16200000">
                  <a:pos x="wd2" y="hd2"/>
                </a:cxn>
              </a:cxnLst>
              <a:rect l="0" t="0" r="r" b="b"/>
              <a:pathLst>
                <a:path w="21600" h="21600" extrusionOk="0">
                  <a:moveTo>
                    <a:pt x="21467" y="5100"/>
                  </a:moveTo>
                  <a:cubicBezTo>
                    <a:pt x="21335" y="4650"/>
                    <a:pt x="21335" y="4650"/>
                    <a:pt x="21335" y="4650"/>
                  </a:cubicBezTo>
                  <a:cubicBezTo>
                    <a:pt x="21202" y="4200"/>
                    <a:pt x="21202" y="4200"/>
                    <a:pt x="21202" y="4200"/>
                  </a:cubicBezTo>
                  <a:cubicBezTo>
                    <a:pt x="21004" y="4200"/>
                    <a:pt x="21004" y="4200"/>
                    <a:pt x="21004" y="4200"/>
                  </a:cubicBezTo>
                  <a:cubicBezTo>
                    <a:pt x="20937" y="4350"/>
                    <a:pt x="20937" y="4350"/>
                    <a:pt x="20937" y="4350"/>
                  </a:cubicBezTo>
                  <a:cubicBezTo>
                    <a:pt x="20871" y="5700"/>
                    <a:pt x="20871" y="5700"/>
                    <a:pt x="20871" y="5700"/>
                  </a:cubicBezTo>
                  <a:cubicBezTo>
                    <a:pt x="20871" y="6000"/>
                    <a:pt x="20871" y="6000"/>
                    <a:pt x="20871" y="6000"/>
                  </a:cubicBezTo>
                  <a:cubicBezTo>
                    <a:pt x="20672" y="5700"/>
                    <a:pt x="20672" y="5700"/>
                    <a:pt x="20672" y="5700"/>
                  </a:cubicBezTo>
                  <a:cubicBezTo>
                    <a:pt x="20606" y="4800"/>
                    <a:pt x="20606" y="4800"/>
                    <a:pt x="20606" y="4800"/>
                  </a:cubicBezTo>
                  <a:cubicBezTo>
                    <a:pt x="20474" y="4200"/>
                    <a:pt x="20474" y="4200"/>
                    <a:pt x="20474" y="4200"/>
                  </a:cubicBezTo>
                  <a:cubicBezTo>
                    <a:pt x="20275" y="4050"/>
                    <a:pt x="20275" y="4050"/>
                    <a:pt x="20275" y="4050"/>
                  </a:cubicBezTo>
                  <a:cubicBezTo>
                    <a:pt x="19877" y="4500"/>
                    <a:pt x="19877" y="4500"/>
                    <a:pt x="19877" y="4500"/>
                  </a:cubicBezTo>
                  <a:cubicBezTo>
                    <a:pt x="19745" y="4500"/>
                    <a:pt x="19745" y="4500"/>
                    <a:pt x="19745" y="4500"/>
                  </a:cubicBezTo>
                  <a:cubicBezTo>
                    <a:pt x="19347" y="4800"/>
                    <a:pt x="19347" y="4800"/>
                    <a:pt x="19347" y="4800"/>
                  </a:cubicBezTo>
                  <a:cubicBezTo>
                    <a:pt x="19148" y="5250"/>
                    <a:pt x="19148" y="5250"/>
                    <a:pt x="19148" y="5250"/>
                  </a:cubicBezTo>
                  <a:cubicBezTo>
                    <a:pt x="18950" y="5850"/>
                    <a:pt x="18950" y="5850"/>
                    <a:pt x="18950" y="5850"/>
                  </a:cubicBezTo>
                  <a:cubicBezTo>
                    <a:pt x="18883" y="5550"/>
                    <a:pt x="18883" y="5550"/>
                    <a:pt x="18883" y="5550"/>
                  </a:cubicBezTo>
                  <a:cubicBezTo>
                    <a:pt x="18883" y="4800"/>
                    <a:pt x="18883" y="4800"/>
                    <a:pt x="18883" y="4800"/>
                  </a:cubicBezTo>
                  <a:cubicBezTo>
                    <a:pt x="18883" y="4500"/>
                    <a:pt x="18883" y="4500"/>
                    <a:pt x="18883" y="4500"/>
                  </a:cubicBezTo>
                  <a:cubicBezTo>
                    <a:pt x="18751" y="4050"/>
                    <a:pt x="18751" y="4050"/>
                    <a:pt x="18751" y="4050"/>
                  </a:cubicBezTo>
                  <a:cubicBezTo>
                    <a:pt x="18685" y="3750"/>
                    <a:pt x="18685" y="3750"/>
                    <a:pt x="18685" y="3750"/>
                  </a:cubicBezTo>
                  <a:cubicBezTo>
                    <a:pt x="18618" y="3450"/>
                    <a:pt x="18618" y="3450"/>
                    <a:pt x="18618" y="3450"/>
                  </a:cubicBezTo>
                  <a:cubicBezTo>
                    <a:pt x="18618" y="3000"/>
                    <a:pt x="18618" y="3000"/>
                    <a:pt x="18618" y="3000"/>
                  </a:cubicBezTo>
                  <a:cubicBezTo>
                    <a:pt x="18618" y="2700"/>
                    <a:pt x="18618" y="2700"/>
                    <a:pt x="18618" y="2700"/>
                  </a:cubicBezTo>
                  <a:cubicBezTo>
                    <a:pt x="18751" y="2400"/>
                    <a:pt x="18751" y="2400"/>
                    <a:pt x="18751" y="2400"/>
                  </a:cubicBezTo>
                  <a:cubicBezTo>
                    <a:pt x="18751" y="2400"/>
                    <a:pt x="18751" y="2400"/>
                    <a:pt x="18751" y="2400"/>
                  </a:cubicBezTo>
                  <a:cubicBezTo>
                    <a:pt x="18817" y="3000"/>
                    <a:pt x="18817" y="3000"/>
                    <a:pt x="18817" y="3000"/>
                  </a:cubicBezTo>
                  <a:cubicBezTo>
                    <a:pt x="18883" y="3900"/>
                    <a:pt x="18883" y="3900"/>
                    <a:pt x="18883" y="3900"/>
                  </a:cubicBezTo>
                  <a:cubicBezTo>
                    <a:pt x="19016" y="4650"/>
                    <a:pt x="19016" y="4650"/>
                    <a:pt x="19016" y="4650"/>
                  </a:cubicBezTo>
                  <a:cubicBezTo>
                    <a:pt x="19215" y="4350"/>
                    <a:pt x="19215" y="4350"/>
                    <a:pt x="19215" y="4350"/>
                  </a:cubicBezTo>
                  <a:cubicBezTo>
                    <a:pt x="19281" y="4200"/>
                    <a:pt x="19281" y="4200"/>
                    <a:pt x="19281" y="4200"/>
                  </a:cubicBezTo>
                  <a:cubicBezTo>
                    <a:pt x="19480" y="3900"/>
                    <a:pt x="19480" y="3900"/>
                    <a:pt x="19480" y="3900"/>
                  </a:cubicBezTo>
                  <a:cubicBezTo>
                    <a:pt x="19546" y="3900"/>
                    <a:pt x="19546" y="3900"/>
                    <a:pt x="19546" y="3900"/>
                  </a:cubicBezTo>
                  <a:cubicBezTo>
                    <a:pt x="19811" y="3600"/>
                    <a:pt x="19811" y="3600"/>
                    <a:pt x="19811" y="3600"/>
                  </a:cubicBezTo>
                  <a:cubicBezTo>
                    <a:pt x="19877" y="3300"/>
                    <a:pt x="19877" y="3300"/>
                    <a:pt x="19877" y="3300"/>
                  </a:cubicBezTo>
                  <a:cubicBezTo>
                    <a:pt x="20209" y="3300"/>
                    <a:pt x="20209" y="3300"/>
                    <a:pt x="20209" y="3300"/>
                  </a:cubicBezTo>
                  <a:cubicBezTo>
                    <a:pt x="20275" y="2850"/>
                    <a:pt x="20275" y="2850"/>
                    <a:pt x="20275" y="2850"/>
                  </a:cubicBezTo>
                  <a:cubicBezTo>
                    <a:pt x="20341" y="2700"/>
                    <a:pt x="20341" y="2700"/>
                    <a:pt x="20341" y="2700"/>
                  </a:cubicBezTo>
                  <a:cubicBezTo>
                    <a:pt x="20341" y="2700"/>
                    <a:pt x="20275" y="2550"/>
                    <a:pt x="20275" y="2400"/>
                  </a:cubicBezTo>
                  <a:cubicBezTo>
                    <a:pt x="20209" y="2400"/>
                    <a:pt x="20209" y="2400"/>
                    <a:pt x="20209" y="2400"/>
                  </a:cubicBezTo>
                  <a:cubicBezTo>
                    <a:pt x="20076" y="1950"/>
                    <a:pt x="20076" y="1950"/>
                    <a:pt x="20076" y="1950"/>
                  </a:cubicBezTo>
                  <a:cubicBezTo>
                    <a:pt x="20076" y="1800"/>
                    <a:pt x="20076" y="1800"/>
                    <a:pt x="20076" y="1800"/>
                  </a:cubicBezTo>
                  <a:cubicBezTo>
                    <a:pt x="20142" y="1800"/>
                    <a:pt x="20142" y="1800"/>
                    <a:pt x="20142" y="1800"/>
                  </a:cubicBezTo>
                  <a:cubicBezTo>
                    <a:pt x="20474" y="2100"/>
                    <a:pt x="20474" y="2100"/>
                    <a:pt x="20474" y="2100"/>
                  </a:cubicBezTo>
                  <a:cubicBezTo>
                    <a:pt x="20672" y="2100"/>
                    <a:pt x="20672" y="2100"/>
                    <a:pt x="20672" y="2100"/>
                  </a:cubicBezTo>
                  <a:cubicBezTo>
                    <a:pt x="20672" y="1650"/>
                    <a:pt x="20672" y="1650"/>
                    <a:pt x="20672" y="1650"/>
                  </a:cubicBezTo>
                  <a:cubicBezTo>
                    <a:pt x="20474" y="1050"/>
                    <a:pt x="20474" y="1050"/>
                    <a:pt x="20474" y="1050"/>
                  </a:cubicBezTo>
                  <a:cubicBezTo>
                    <a:pt x="20407" y="600"/>
                    <a:pt x="20407" y="600"/>
                    <a:pt x="20407" y="600"/>
                  </a:cubicBezTo>
                  <a:cubicBezTo>
                    <a:pt x="20209" y="0"/>
                    <a:pt x="20209" y="0"/>
                    <a:pt x="20209" y="0"/>
                  </a:cubicBezTo>
                  <a:cubicBezTo>
                    <a:pt x="14444" y="2700"/>
                    <a:pt x="14444" y="2700"/>
                    <a:pt x="14444" y="2700"/>
                  </a:cubicBezTo>
                  <a:cubicBezTo>
                    <a:pt x="10270" y="4200"/>
                    <a:pt x="10270" y="4200"/>
                    <a:pt x="10270" y="4200"/>
                  </a:cubicBezTo>
                  <a:cubicBezTo>
                    <a:pt x="6228" y="5250"/>
                    <a:pt x="6228" y="5250"/>
                    <a:pt x="6228" y="5250"/>
                  </a:cubicBezTo>
                  <a:cubicBezTo>
                    <a:pt x="6228" y="7050"/>
                    <a:pt x="6228" y="7050"/>
                    <a:pt x="6228" y="7050"/>
                  </a:cubicBezTo>
                  <a:cubicBezTo>
                    <a:pt x="6162" y="7050"/>
                    <a:pt x="6162" y="7050"/>
                    <a:pt x="6162" y="7050"/>
                  </a:cubicBezTo>
                  <a:cubicBezTo>
                    <a:pt x="5897" y="7350"/>
                    <a:pt x="5897" y="7350"/>
                    <a:pt x="5897" y="7350"/>
                  </a:cubicBezTo>
                  <a:cubicBezTo>
                    <a:pt x="5698" y="8100"/>
                    <a:pt x="5698" y="8100"/>
                    <a:pt x="5698" y="8100"/>
                  </a:cubicBezTo>
                  <a:cubicBezTo>
                    <a:pt x="5632" y="8700"/>
                    <a:pt x="5632" y="8700"/>
                    <a:pt x="5632" y="8700"/>
                  </a:cubicBezTo>
                  <a:cubicBezTo>
                    <a:pt x="4903" y="9000"/>
                    <a:pt x="4903" y="9000"/>
                    <a:pt x="4903" y="9000"/>
                  </a:cubicBezTo>
                  <a:cubicBezTo>
                    <a:pt x="4572" y="9900"/>
                    <a:pt x="4572" y="9900"/>
                    <a:pt x="4572" y="9900"/>
                  </a:cubicBezTo>
                  <a:cubicBezTo>
                    <a:pt x="4307" y="10500"/>
                    <a:pt x="4307" y="10500"/>
                    <a:pt x="4307" y="10500"/>
                  </a:cubicBezTo>
                  <a:cubicBezTo>
                    <a:pt x="4108" y="9900"/>
                    <a:pt x="4108" y="9900"/>
                    <a:pt x="4108" y="9900"/>
                  </a:cubicBezTo>
                  <a:cubicBezTo>
                    <a:pt x="3909" y="9900"/>
                    <a:pt x="3909" y="9900"/>
                    <a:pt x="3909" y="9900"/>
                  </a:cubicBezTo>
                  <a:cubicBezTo>
                    <a:pt x="3644" y="10800"/>
                    <a:pt x="3644" y="10800"/>
                    <a:pt x="3644" y="10800"/>
                  </a:cubicBezTo>
                  <a:cubicBezTo>
                    <a:pt x="3512" y="11400"/>
                    <a:pt x="3512" y="11400"/>
                    <a:pt x="3512" y="11400"/>
                  </a:cubicBezTo>
                  <a:cubicBezTo>
                    <a:pt x="3180" y="11850"/>
                    <a:pt x="3180" y="11850"/>
                    <a:pt x="3180" y="11850"/>
                  </a:cubicBezTo>
                  <a:cubicBezTo>
                    <a:pt x="928" y="14850"/>
                    <a:pt x="928" y="14850"/>
                    <a:pt x="928" y="14850"/>
                  </a:cubicBezTo>
                  <a:cubicBezTo>
                    <a:pt x="729" y="15450"/>
                    <a:pt x="729" y="15450"/>
                    <a:pt x="729" y="15450"/>
                  </a:cubicBezTo>
                  <a:cubicBezTo>
                    <a:pt x="795" y="16050"/>
                    <a:pt x="795" y="16050"/>
                    <a:pt x="795" y="16050"/>
                  </a:cubicBezTo>
                  <a:cubicBezTo>
                    <a:pt x="530" y="16500"/>
                    <a:pt x="530" y="16500"/>
                    <a:pt x="530" y="16500"/>
                  </a:cubicBezTo>
                  <a:cubicBezTo>
                    <a:pt x="331" y="16500"/>
                    <a:pt x="331" y="16500"/>
                    <a:pt x="331" y="16500"/>
                  </a:cubicBezTo>
                  <a:cubicBezTo>
                    <a:pt x="66" y="17100"/>
                    <a:pt x="66" y="17100"/>
                    <a:pt x="66" y="17100"/>
                  </a:cubicBezTo>
                  <a:cubicBezTo>
                    <a:pt x="66" y="17550"/>
                    <a:pt x="66" y="17550"/>
                    <a:pt x="66" y="17550"/>
                  </a:cubicBezTo>
                  <a:cubicBezTo>
                    <a:pt x="0" y="18450"/>
                    <a:pt x="0" y="18450"/>
                    <a:pt x="0" y="18450"/>
                  </a:cubicBezTo>
                  <a:cubicBezTo>
                    <a:pt x="0" y="18600"/>
                    <a:pt x="0" y="18600"/>
                    <a:pt x="0" y="18600"/>
                  </a:cubicBezTo>
                  <a:cubicBezTo>
                    <a:pt x="0" y="18600"/>
                    <a:pt x="0" y="18600"/>
                    <a:pt x="0" y="18600"/>
                  </a:cubicBezTo>
                  <a:cubicBezTo>
                    <a:pt x="3710" y="17700"/>
                    <a:pt x="3710" y="17700"/>
                    <a:pt x="3710" y="17700"/>
                  </a:cubicBezTo>
                  <a:cubicBezTo>
                    <a:pt x="4837" y="15750"/>
                    <a:pt x="4837" y="15750"/>
                    <a:pt x="4837" y="15750"/>
                  </a:cubicBezTo>
                  <a:cubicBezTo>
                    <a:pt x="5499" y="15600"/>
                    <a:pt x="5499" y="15600"/>
                    <a:pt x="5499" y="15600"/>
                  </a:cubicBezTo>
                  <a:cubicBezTo>
                    <a:pt x="5963" y="15600"/>
                    <a:pt x="5963" y="15600"/>
                    <a:pt x="5963" y="15600"/>
                  </a:cubicBezTo>
                  <a:cubicBezTo>
                    <a:pt x="6758" y="15900"/>
                    <a:pt x="6758" y="15900"/>
                    <a:pt x="6758" y="15900"/>
                  </a:cubicBezTo>
                  <a:cubicBezTo>
                    <a:pt x="7156" y="15750"/>
                    <a:pt x="7156" y="15750"/>
                    <a:pt x="7156" y="15750"/>
                  </a:cubicBezTo>
                  <a:cubicBezTo>
                    <a:pt x="7355" y="15600"/>
                    <a:pt x="7355" y="15600"/>
                    <a:pt x="7355" y="15600"/>
                  </a:cubicBezTo>
                  <a:cubicBezTo>
                    <a:pt x="7686" y="15150"/>
                    <a:pt x="7686" y="15150"/>
                    <a:pt x="7686" y="15150"/>
                  </a:cubicBezTo>
                  <a:cubicBezTo>
                    <a:pt x="8150" y="15000"/>
                    <a:pt x="8150" y="15000"/>
                    <a:pt x="8150" y="15000"/>
                  </a:cubicBezTo>
                  <a:cubicBezTo>
                    <a:pt x="8746" y="15150"/>
                    <a:pt x="8746" y="15150"/>
                    <a:pt x="8746" y="15150"/>
                  </a:cubicBezTo>
                  <a:cubicBezTo>
                    <a:pt x="9144" y="15600"/>
                    <a:pt x="9144" y="15600"/>
                    <a:pt x="9144" y="15600"/>
                  </a:cubicBezTo>
                  <a:cubicBezTo>
                    <a:pt x="9409" y="17100"/>
                    <a:pt x="9409" y="17100"/>
                    <a:pt x="9409" y="17100"/>
                  </a:cubicBezTo>
                  <a:cubicBezTo>
                    <a:pt x="12059" y="15900"/>
                    <a:pt x="12059" y="15900"/>
                    <a:pt x="12059" y="15900"/>
                  </a:cubicBezTo>
                  <a:cubicBezTo>
                    <a:pt x="15504" y="21600"/>
                    <a:pt x="15504" y="21600"/>
                    <a:pt x="15504" y="21600"/>
                  </a:cubicBezTo>
                  <a:cubicBezTo>
                    <a:pt x="16101" y="21000"/>
                    <a:pt x="16101" y="21000"/>
                    <a:pt x="16101" y="21000"/>
                  </a:cubicBezTo>
                  <a:cubicBezTo>
                    <a:pt x="16233" y="21000"/>
                    <a:pt x="16233" y="21000"/>
                    <a:pt x="16233" y="21000"/>
                  </a:cubicBezTo>
                  <a:cubicBezTo>
                    <a:pt x="16829" y="20850"/>
                    <a:pt x="16829" y="20850"/>
                    <a:pt x="16829" y="20850"/>
                  </a:cubicBezTo>
                  <a:cubicBezTo>
                    <a:pt x="16962" y="20400"/>
                    <a:pt x="16962" y="20400"/>
                    <a:pt x="16962" y="20400"/>
                  </a:cubicBezTo>
                  <a:cubicBezTo>
                    <a:pt x="17161" y="19950"/>
                    <a:pt x="17161" y="19950"/>
                    <a:pt x="17161" y="19950"/>
                  </a:cubicBezTo>
                  <a:cubicBezTo>
                    <a:pt x="17227" y="18600"/>
                    <a:pt x="17227" y="18600"/>
                    <a:pt x="17227" y="18600"/>
                  </a:cubicBezTo>
                  <a:cubicBezTo>
                    <a:pt x="17426" y="17550"/>
                    <a:pt x="17426" y="17550"/>
                    <a:pt x="17426" y="17550"/>
                  </a:cubicBezTo>
                  <a:cubicBezTo>
                    <a:pt x="17691" y="16650"/>
                    <a:pt x="17691" y="16650"/>
                    <a:pt x="17691" y="16650"/>
                  </a:cubicBezTo>
                  <a:cubicBezTo>
                    <a:pt x="17956" y="16200"/>
                    <a:pt x="17956" y="16200"/>
                    <a:pt x="17956" y="16200"/>
                  </a:cubicBezTo>
                  <a:cubicBezTo>
                    <a:pt x="17956" y="15900"/>
                    <a:pt x="17956" y="15900"/>
                    <a:pt x="17956" y="15900"/>
                  </a:cubicBezTo>
                  <a:cubicBezTo>
                    <a:pt x="17890" y="15450"/>
                    <a:pt x="17890" y="15450"/>
                    <a:pt x="17890" y="15450"/>
                  </a:cubicBezTo>
                  <a:cubicBezTo>
                    <a:pt x="17823" y="15150"/>
                    <a:pt x="17823" y="15150"/>
                    <a:pt x="17823" y="15150"/>
                  </a:cubicBezTo>
                  <a:cubicBezTo>
                    <a:pt x="17890" y="15000"/>
                    <a:pt x="17890" y="15000"/>
                    <a:pt x="17890" y="15000"/>
                  </a:cubicBezTo>
                  <a:cubicBezTo>
                    <a:pt x="17890" y="14700"/>
                    <a:pt x="17890" y="14700"/>
                    <a:pt x="17890" y="14700"/>
                  </a:cubicBezTo>
                  <a:cubicBezTo>
                    <a:pt x="17956" y="14550"/>
                    <a:pt x="17956" y="14550"/>
                    <a:pt x="17956" y="14550"/>
                  </a:cubicBezTo>
                  <a:cubicBezTo>
                    <a:pt x="18022" y="14550"/>
                    <a:pt x="18022" y="14550"/>
                    <a:pt x="18022" y="14550"/>
                  </a:cubicBezTo>
                  <a:cubicBezTo>
                    <a:pt x="18088" y="14700"/>
                    <a:pt x="18088" y="14700"/>
                    <a:pt x="18088" y="14700"/>
                  </a:cubicBezTo>
                  <a:cubicBezTo>
                    <a:pt x="18155" y="15300"/>
                    <a:pt x="18155" y="15300"/>
                    <a:pt x="18155" y="15300"/>
                  </a:cubicBezTo>
                  <a:cubicBezTo>
                    <a:pt x="18420" y="15000"/>
                    <a:pt x="18420" y="15000"/>
                    <a:pt x="18420" y="15000"/>
                  </a:cubicBezTo>
                  <a:cubicBezTo>
                    <a:pt x="18618" y="14850"/>
                    <a:pt x="18618" y="14850"/>
                    <a:pt x="18618" y="14850"/>
                  </a:cubicBezTo>
                  <a:cubicBezTo>
                    <a:pt x="18618" y="14550"/>
                    <a:pt x="18618" y="14550"/>
                    <a:pt x="18618" y="14550"/>
                  </a:cubicBezTo>
                  <a:cubicBezTo>
                    <a:pt x="18618" y="14250"/>
                    <a:pt x="18618" y="14250"/>
                    <a:pt x="18618" y="14250"/>
                  </a:cubicBezTo>
                  <a:cubicBezTo>
                    <a:pt x="18751" y="14100"/>
                    <a:pt x="18751" y="14100"/>
                    <a:pt x="18751" y="14100"/>
                  </a:cubicBezTo>
                  <a:cubicBezTo>
                    <a:pt x="18751" y="13950"/>
                    <a:pt x="18751" y="13950"/>
                    <a:pt x="18751" y="13950"/>
                  </a:cubicBezTo>
                  <a:cubicBezTo>
                    <a:pt x="18883" y="14250"/>
                    <a:pt x="18883" y="14250"/>
                    <a:pt x="18883" y="14250"/>
                  </a:cubicBezTo>
                  <a:cubicBezTo>
                    <a:pt x="19215" y="13950"/>
                    <a:pt x="19215" y="13950"/>
                    <a:pt x="19215" y="13950"/>
                  </a:cubicBezTo>
                  <a:cubicBezTo>
                    <a:pt x="19480" y="13650"/>
                    <a:pt x="19480" y="13650"/>
                    <a:pt x="19480" y="13650"/>
                  </a:cubicBezTo>
                  <a:cubicBezTo>
                    <a:pt x="19612" y="13650"/>
                    <a:pt x="19612" y="13650"/>
                    <a:pt x="19612" y="13650"/>
                  </a:cubicBezTo>
                  <a:cubicBezTo>
                    <a:pt x="19811" y="13350"/>
                    <a:pt x="19811" y="13350"/>
                    <a:pt x="19811" y="13350"/>
                  </a:cubicBezTo>
                  <a:cubicBezTo>
                    <a:pt x="19944" y="13200"/>
                    <a:pt x="19944" y="13200"/>
                    <a:pt x="19944" y="13200"/>
                  </a:cubicBezTo>
                  <a:cubicBezTo>
                    <a:pt x="19944" y="13050"/>
                    <a:pt x="19944" y="13050"/>
                    <a:pt x="19944" y="13050"/>
                  </a:cubicBezTo>
                  <a:cubicBezTo>
                    <a:pt x="20209" y="13500"/>
                    <a:pt x="20209" y="13500"/>
                    <a:pt x="20209" y="13500"/>
                  </a:cubicBezTo>
                  <a:cubicBezTo>
                    <a:pt x="20341" y="12900"/>
                    <a:pt x="20341" y="12900"/>
                    <a:pt x="20341" y="12900"/>
                  </a:cubicBezTo>
                  <a:cubicBezTo>
                    <a:pt x="20407" y="12150"/>
                    <a:pt x="20407" y="12150"/>
                    <a:pt x="20407" y="12150"/>
                  </a:cubicBezTo>
                  <a:cubicBezTo>
                    <a:pt x="20474" y="11850"/>
                    <a:pt x="20474" y="11850"/>
                    <a:pt x="20474" y="11850"/>
                  </a:cubicBezTo>
                  <a:cubicBezTo>
                    <a:pt x="20540" y="11550"/>
                    <a:pt x="20540" y="11550"/>
                    <a:pt x="20540" y="11550"/>
                  </a:cubicBezTo>
                  <a:cubicBezTo>
                    <a:pt x="20540" y="11550"/>
                    <a:pt x="20474" y="11100"/>
                    <a:pt x="20407" y="11250"/>
                  </a:cubicBezTo>
                  <a:cubicBezTo>
                    <a:pt x="20341" y="11250"/>
                    <a:pt x="20142" y="11400"/>
                    <a:pt x="20142" y="11400"/>
                  </a:cubicBezTo>
                  <a:cubicBezTo>
                    <a:pt x="20076" y="11700"/>
                    <a:pt x="20076" y="11700"/>
                    <a:pt x="20076" y="11700"/>
                  </a:cubicBezTo>
                  <a:cubicBezTo>
                    <a:pt x="19944" y="11700"/>
                    <a:pt x="19944" y="11700"/>
                    <a:pt x="19944" y="11700"/>
                  </a:cubicBezTo>
                  <a:cubicBezTo>
                    <a:pt x="19811" y="12000"/>
                    <a:pt x="19811" y="12000"/>
                    <a:pt x="19811" y="12000"/>
                  </a:cubicBezTo>
                  <a:cubicBezTo>
                    <a:pt x="19480" y="12450"/>
                    <a:pt x="19480" y="12450"/>
                    <a:pt x="19480" y="12450"/>
                  </a:cubicBezTo>
                  <a:cubicBezTo>
                    <a:pt x="19281" y="12450"/>
                    <a:pt x="19281" y="12450"/>
                    <a:pt x="19281" y="12450"/>
                  </a:cubicBezTo>
                  <a:cubicBezTo>
                    <a:pt x="18751" y="12150"/>
                    <a:pt x="18751" y="12150"/>
                    <a:pt x="18751" y="12150"/>
                  </a:cubicBezTo>
                  <a:cubicBezTo>
                    <a:pt x="18751" y="11850"/>
                    <a:pt x="18751" y="11850"/>
                    <a:pt x="18751" y="11850"/>
                  </a:cubicBezTo>
                  <a:cubicBezTo>
                    <a:pt x="18751" y="11550"/>
                    <a:pt x="18751" y="11550"/>
                    <a:pt x="18751" y="11550"/>
                  </a:cubicBezTo>
                  <a:cubicBezTo>
                    <a:pt x="18817" y="11400"/>
                    <a:pt x="18817" y="11400"/>
                    <a:pt x="18817" y="11400"/>
                  </a:cubicBezTo>
                  <a:cubicBezTo>
                    <a:pt x="18950" y="11400"/>
                    <a:pt x="18950" y="11400"/>
                    <a:pt x="18950" y="11400"/>
                  </a:cubicBezTo>
                  <a:cubicBezTo>
                    <a:pt x="19082" y="11550"/>
                    <a:pt x="19082" y="11550"/>
                    <a:pt x="19082" y="11550"/>
                  </a:cubicBezTo>
                  <a:cubicBezTo>
                    <a:pt x="19413" y="11550"/>
                    <a:pt x="19413" y="11550"/>
                    <a:pt x="19413" y="11550"/>
                  </a:cubicBezTo>
                  <a:cubicBezTo>
                    <a:pt x="19612" y="11250"/>
                    <a:pt x="19612" y="11250"/>
                    <a:pt x="19612" y="11250"/>
                  </a:cubicBezTo>
                  <a:cubicBezTo>
                    <a:pt x="19612" y="10950"/>
                    <a:pt x="19612" y="10950"/>
                    <a:pt x="19612" y="10950"/>
                  </a:cubicBezTo>
                  <a:cubicBezTo>
                    <a:pt x="19546" y="10650"/>
                    <a:pt x="19546" y="10650"/>
                    <a:pt x="19546" y="10650"/>
                  </a:cubicBezTo>
                  <a:cubicBezTo>
                    <a:pt x="19612" y="10200"/>
                    <a:pt x="19612" y="10200"/>
                    <a:pt x="19612" y="10200"/>
                  </a:cubicBezTo>
                  <a:cubicBezTo>
                    <a:pt x="19679" y="10200"/>
                    <a:pt x="19679" y="10200"/>
                    <a:pt x="19679" y="10200"/>
                  </a:cubicBezTo>
                  <a:cubicBezTo>
                    <a:pt x="19811" y="9900"/>
                    <a:pt x="19811" y="9900"/>
                    <a:pt x="19811" y="9900"/>
                  </a:cubicBezTo>
                  <a:cubicBezTo>
                    <a:pt x="19811" y="9600"/>
                    <a:pt x="19811" y="9600"/>
                    <a:pt x="19811" y="9600"/>
                  </a:cubicBezTo>
                  <a:cubicBezTo>
                    <a:pt x="19612" y="9600"/>
                    <a:pt x="19612" y="9600"/>
                    <a:pt x="19612" y="9600"/>
                  </a:cubicBezTo>
                  <a:cubicBezTo>
                    <a:pt x="19215" y="9150"/>
                    <a:pt x="19215" y="9150"/>
                    <a:pt x="19215" y="9150"/>
                  </a:cubicBezTo>
                  <a:cubicBezTo>
                    <a:pt x="18751" y="9000"/>
                    <a:pt x="18751" y="9000"/>
                    <a:pt x="18751" y="9000"/>
                  </a:cubicBezTo>
                  <a:cubicBezTo>
                    <a:pt x="18552" y="8700"/>
                    <a:pt x="18552" y="8700"/>
                    <a:pt x="18552" y="8700"/>
                  </a:cubicBezTo>
                  <a:cubicBezTo>
                    <a:pt x="18552" y="8550"/>
                    <a:pt x="18552" y="8550"/>
                    <a:pt x="18552" y="8550"/>
                  </a:cubicBezTo>
                  <a:cubicBezTo>
                    <a:pt x="18817" y="8550"/>
                    <a:pt x="18817" y="8550"/>
                    <a:pt x="18817" y="8550"/>
                  </a:cubicBezTo>
                  <a:cubicBezTo>
                    <a:pt x="19215" y="8550"/>
                    <a:pt x="19215" y="8550"/>
                    <a:pt x="19215" y="8550"/>
                  </a:cubicBezTo>
                  <a:cubicBezTo>
                    <a:pt x="19480" y="8850"/>
                    <a:pt x="19480" y="8850"/>
                    <a:pt x="19480" y="8850"/>
                  </a:cubicBezTo>
                  <a:cubicBezTo>
                    <a:pt x="19546" y="8550"/>
                    <a:pt x="19546" y="8550"/>
                    <a:pt x="19546" y="8550"/>
                  </a:cubicBezTo>
                  <a:cubicBezTo>
                    <a:pt x="19480" y="8250"/>
                    <a:pt x="19480" y="8250"/>
                    <a:pt x="19480" y="8250"/>
                  </a:cubicBezTo>
                  <a:cubicBezTo>
                    <a:pt x="19413" y="8100"/>
                    <a:pt x="19413" y="8100"/>
                    <a:pt x="19413" y="8100"/>
                  </a:cubicBezTo>
                  <a:cubicBezTo>
                    <a:pt x="19347" y="7800"/>
                    <a:pt x="19347" y="7800"/>
                    <a:pt x="19347" y="7800"/>
                  </a:cubicBezTo>
                  <a:cubicBezTo>
                    <a:pt x="19480" y="7650"/>
                    <a:pt x="19480" y="7650"/>
                    <a:pt x="19480" y="7650"/>
                  </a:cubicBezTo>
                  <a:cubicBezTo>
                    <a:pt x="19679" y="7650"/>
                    <a:pt x="19679" y="7650"/>
                    <a:pt x="19679" y="7650"/>
                  </a:cubicBezTo>
                  <a:cubicBezTo>
                    <a:pt x="19745" y="8400"/>
                    <a:pt x="19745" y="8400"/>
                    <a:pt x="19745" y="8400"/>
                  </a:cubicBezTo>
                  <a:cubicBezTo>
                    <a:pt x="19877" y="8700"/>
                    <a:pt x="19877" y="8700"/>
                    <a:pt x="19877" y="8700"/>
                  </a:cubicBezTo>
                  <a:cubicBezTo>
                    <a:pt x="20076" y="8700"/>
                    <a:pt x="20076" y="8700"/>
                    <a:pt x="20076" y="8700"/>
                  </a:cubicBezTo>
                  <a:cubicBezTo>
                    <a:pt x="20142" y="8550"/>
                    <a:pt x="20142" y="8550"/>
                    <a:pt x="20142" y="8550"/>
                  </a:cubicBezTo>
                  <a:cubicBezTo>
                    <a:pt x="20275" y="8700"/>
                    <a:pt x="20275" y="8700"/>
                    <a:pt x="20275" y="8700"/>
                  </a:cubicBezTo>
                  <a:cubicBezTo>
                    <a:pt x="20540" y="8700"/>
                    <a:pt x="20540" y="8700"/>
                    <a:pt x="20540" y="8700"/>
                  </a:cubicBezTo>
                  <a:cubicBezTo>
                    <a:pt x="20937" y="8700"/>
                    <a:pt x="20937" y="8700"/>
                    <a:pt x="20937" y="8700"/>
                  </a:cubicBezTo>
                  <a:cubicBezTo>
                    <a:pt x="21004" y="8550"/>
                    <a:pt x="21004" y="8550"/>
                    <a:pt x="21004" y="8550"/>
                  </a:cubicBezTo>
                  <a:cubicBezTo>
                    <a:pt x="21004" y="7950"/>
                    <a:pt x="21004" y="7950"/>
                    <a:pt x="21004" y="7950"/>
                  </a:cubicBezTo>
                  <a:cubicBezTo>
                    <a:pt x="21070" y="7650"/>
                    <a:pt x="21070" y="7650"/>
                    <a:pt x="21070" y="7650"/>
                  </a:cubicBezTo>
                  <a:cubicBezTo>
                    <a:pt x="21136" y="7200"/>
                    <a:pt x="21136" y="7200"/>
                    <a:pt x="21136" y="7200"/>
                  </a:cubicBezTo>
                  <a:cubicBezTo>
                    <a:pt x="21136" y="6900"/>
                    <a:pt x="21136" y="6900"/>
                    <a:pt x="21136" y="6900"/>
                  </a:cubicBezTo>
                  <a:cubicBezTo>
                    <a:pt x="21202" y="6300"/>
                    <a:pt x="21202" y="6300"/>
                    <a:pt x="21202" y="6300"/>
                  </a:cubicBezTo>
                  <a:cubicBezTo>
                    <a:pt x="21335" y="6300"/>
                    <a:pt x="21335" y="6300"/>
                    <a:pt x="21335" y="6300"/>
                  </a:cubicBezTo>
                  <a:cubicBezTo>
                    <a:pt x="21401" y="6600"/>
                    <a:pt x="21401" y="6600"/>
                    <a:pt x="21401" y="6600"/>
                  </a:cubicBezTo>
                  <a:cubicBezTo>
                    <a:pt x="21534" y="6300"/>
                    <a:pt x="21534" y="6300"/>
                    <a:pt x="21534" y="6300"/>
                  </a:cubicBezTo>
                  <a:cubicBezTo>
                    <a:pt x="21534" y="5850"/>
                    <a:pt x="21534" y="5850"/>
                    <a:pt x="21534" y="5850"/>
                  </a:cubicBezTo>
                  <a:cubicBezTo>
                    <a:pt x="21600" y="5550"/>
                    <a:pt x="21600" y="5550"/>
                    <a:pt x="21600" y="5550"/>
                  </a:cubicBezTo>
                  <a:lnTo>
                    <a:pt x="21467" y="510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8" name="Shape"/>
            <p:cNvSpPr/>
            <p:nvPr/>
          </p:nvSpPr>
          <p:spPr>
            <a:xfrm>
              <a:off x="8813438" y="4621515"/>
              <a:ext cx="1193701" cy="1285323"/>
            </a:xfrm>
            <a:custGeom>
              <a:avLst/>
              <a:gdLst/>
              <a:ahLst/>
              <a:cxnLst>
                <a:cxn ang="0">
                  <a:pos x="wd2" y="hd2"/>
                </a:cxn>
                <a:cxn ang="5400000">
                  <a:pos x="wd2" y="hd2"/>
                </a:cxn>
                <a:cxn ang="10800000">
                  <a:pos x="wd2" y="hd2"/>
                </a:cxn>
                <a:cxn ang="16200000">
                  <a:pos x="wd2" y="hd2"/>
                </a:cxn>
              </a:cxnLst>
              <a:rect l="0" t="0" r="r" b="b"/>
              <a:pathLst>
                <a:path w="21600" h="21600" extrusionOk="0">
                  <a:moveTo>
                    <a:pt x="21278" y="12800"/>
                  </a:moveTo>
                  <a:cubicBezTo>
                    <a:pt x="21063" y="12700"/>
                    <a:pt x="21063" y="12700"/>
                    <a:pt x="21063" y="12700"/>
                  </a:cubicBezTo>
                  <a:cubicBezTo>
                    <a:pt x="20955" y="12400"/>
                    <a:pt x="20955" y="12400"/>
                    <a:pt x="20955" y="12400"/>
                  </a:cubicBezTo>
                  <a:cubicBezTo>
                    <a:pt x="20955" y="12000"/>
                    <a:pt x="20955" y="12000"/>
                    <a:pt x="20955" y="12000"/>
                  </a:cubicBezTo>
                  <a:cubicBezTo>
                    <a:pt x="20955" y="11900"/>
                    <a:pt x="20955" y="11900"/>
                    <a:pt x="20955" y="11900"/>
                  </a:cubicBezTo>
                  <a:cubicBezTo>
                    <a:pt x="20525" y="11500"/>
                    <a:pt x="20525" y="11500"/>
                    <a:pt x="20525" y="11500"/>
                  </a:cubicBezTo>
                  <a:cubicBezTo>
                    <a:pt x="20418" y="11200"/>
                    <a:pt x="20418" y="11200"/>
                    <a:pt x="20418" y="11200"/>
                  </a:cubicBezTo>
                  <a:cubicBezTo>
                    <a:pt x="20418" y="11000"/>
                    <a:pt x="20418" y="11000"/>
                    <a:pt x="20418" y="11000"/>
                  </a:cubicBezTo>
                  <a:cubicBezTo>
                    <a:pt x="20418" y="10900"/>
                    <a:pt x="20418" y="10900"/>
                    <a:pt x="20418" y="10900"/>
                  </a:cubicBezTo>
                  <a:cubicBezTo>
                    <a:pt x="20096" y="10700"/>
                    <a:pt x="20096" y="10700"/>
                    <a:pt x="20096" y="10700"/>
                  </a:cubicBezTo>
                  <a:cubicBezTo>
                    <a:pt x="19773" y="10600"/>
                    <a:pt x="19773" y="10600"/>
                    <a:pt x="19773" y="10600"/>
                  </a:cubicBezTo>
                  <a:cubicBezTo>
                    <a:pt x="19666" y="10600"/>
                    <a:pt x="19666" y="10600"/>
                    <a:pt x="19666" y="10600"/>
                  </a:cubicBezTo>
                  <a:cubicBezTo>
                    <a:pt x="19558" y="10400"/>
                    <a:pt x="19558" y="10400"/>
                    <a:pt x="19558" y="10400"/>
                  </a:cubicBezTo>
                  <a:cubicBezTo>
                    <a:pt x="19451" y="10100"/>
                    <a:pt x="19451" y="10100"/>
                    <a:pt x="19451" y="10100"/>
                  </a:cubicBezTo>
                  <a:cubicBezTo>
                    <a:pt x="19451" y="9900"/>
                    <a:pt x="19451" y="9900"/>
                    <a:pt x="19451" y="9900"/>
                  </a:cubicBezTo>
                  <a:cubicBezTo>
                    <a:pt x="19236" y="9600"/>
                    <a:pt x="19236" y="9600"/>
                    <a:pt x="19236" y="9600"/>
                  </a:cubicBezTo>
                  <a:cubicBezTo>
                    <a:pt x="18913" y="9100"/>
                    <a:pt x="18913" y="9100"/>
                    <a:pt x="18913" y="9100"/>
                  </a:cubicBezTo>
                  <a:cubicBezTo>
                    <a:pt x="18699" y="8900"/>
                    <a:pt x="18699" y="8900"/>
                    <a:pt x="18699" y="8900"/>
                  </a:cubicBezTo>
                  <a:cubicBezTo>
                    <a:pt x="18376" y="8700"/>
                    <a:pt x="18376" y="8700"/>
                    <a:pt x="18376" y="8700"/>
                  </a:cubicBezTo>
                  <a:cubicBezTo>
                    <a:pt x="18054" y="8400"/>
                    <a:pt x="18054" y="8400"/>
                    <a:pt x="18054" y="8400"/>
                  </a:cubicBezTo>
                  <a:cubicBezTo>
                    <a:pt x="17731" y="8100"/>
                    <a:pt x="17731" y="8100"/>
                    <a:pt x="17731" y="8100"/>
                  </a:cubicBezTo>
                  <a:cubicBezTo>
                    <a:pt x="16979" y="7800"/>
                    <a:pt x="16979" y="7800"/>
                    <a:pt x="16979" y="7800"/>
                  </a:cubicBezTo>
                  <a:cubicBezTo>
                    <a:pt x="16442" y="7100"/>
                    <a:pt x="16442" y="7100"/>
                    <a:pt x="16442" y="7100"/>
                  </a:cubicBezTo>
                  <a:cubicBezTo>
                    <a:pt x="15797" y="6300"/>
                    <a:pt x="15797" y="6300"/>
                    <a:pt x="15797" y="6300"/>
                  </a:cubicBezTo>
                  <a:cubicBezTo>
                    <a:pt x="15260" y="5900"/>
                    <a:pt x="15260" y="5900"/>
                    <a:pt x="15260" y="5900"/>
                  </a:cubicBezTo>
                  <a:cubicBezTo>
                    <a:pt x="13540" y="4600"/>
                    <a:pt x="13540" y="4600"/>
                    <a:pt x="13540" y="4600"/>
                  </a:cubicBezTo>
                  <a:cubicBezTo>
                    <a:pt x="13003" y="4000"/>
                    <a:pt x="13003" y="4000"/>
                    <a:pt x="13003" y="4000"/>
                  </a:cubicBezTo>
                  <a:cubicBezTo>
                    <a:pt x="12466" y="3500"/>
                    <a:pt x="12466" y="3500"/>
                    <a:pt x="12466" y="3500"/>
                  </a:cubicBezTo>
                  <a:cubicBezTo>
                    <a:pt x="12251" y="3100"/>
                    <a:pt x="12251" y="3100"/>
                    <a:pt x="12251" y="3100"/>
                  </a:cubicBezTo>
                  <a:cubicBezTo>
                    <a:pt x="11928" y="2700"/>
                    <a:pt x="11928" y="2700"/>
                    <a:pt x="11928" y="2700"/>
                  </a:cubicBezTo>
                  <a:cubicBezTo>
                    <a:pt x="11606" y="2400"/>
                    <a:pt x="11606" y="2400"/>
                    <a:pt x="11606" y="2400"/>
                  </a:cubicBezTo>
                  <a:cubicBezTo>
                    <a:pt x="10316" y="1900"/>
                    <a:pt x="10316" y="1900"/>
                    <a:pt x="10316" y="1900"/>
                  </a:cubicBezTo>
                  <a:cubicBezTo>
                    <a:pt x="10101" y="1600"/>
                    <a:pt x="10101" y="1600"/>
                    <a:pt x="10101" y="1600"/>
                  </a:cubicBezTo>
                  <a:cubicBezTo>
                    <a:pt x="9887" y="1400"/>
                    <a:pt x="9887" y="1400"/>
                    <a:pt x="9887" y="1400"/>
                  </a:cubicBezTo>
                  <a:cubicBezTo>
                    <a:pt x="9887" y="1100"/>
                    <a:pt x="9887" y="1100"/>
                    <a:pt x="9887" y="1100"/>
                  </a:cubicBezTo>
                  <a:cubicBezTo>
                    <a:pt x="10424" y="800"/>
                    <a:pt x="10424" y="800"/>
                    <a:pt x="10424" y="800"/>
                  </a:cubicBezTo>
                  <a:cubicBezTo>
                    <a:pt x="10854" y="500"/>
                    <a:pt x="10854" y="500"/>
                    <a:pt x="10854" y="500"/>
                  </a:cubicBezTo>
                  <a:cubicBezTo>
                    <a:pt x="11069" y="400"/>
                    <a:pt x="11069" y="400"/>
                    <a:pt x="11069" y="400"/>
                  </a:cubicBezTo>
                  <a:cubicBezTo>
                    <a:pt x="11069" y="200"/>
                    <a:pt x="11069" y="200"/>
                    <a:pt x="11069" y="200"/>
                  </a:cubicBezTo>
                  <a:cubicBezTo>
                    <a:pt x="11176" y="0"/>
                    <a:pt x="11176" y="0"/>
                    <a:pt x="11176" y="0"/>
                  </a:cubicBezTo>
                  <a:cubicBezTo>
                    <a:pt x="11176" y="0"/>
                    <a:pt x="11176" y="0"/>
                    <a:pt x="11176" y="0"/>
                  </a:cubicBezTo>
                  <a:cubicBezTo>
                    <a:pt x="5158" y="600"/>
                    <a:pt x="5158" y="600"/>
                    <a:pt x="5158" y="600"/>
                  </a:cubicBezTo>
                  <a:cubicBezTo>
                    <a:pt x="5158" y="600"/>
                    <a:pt x="5158" y="600"/>
                    <a:pt x="5158" y="600"/>
                  </a:cubicBezTo>
                  <a:cubicBezTo>
                    <a:pt x="0" y="1000"/>
                    <a:pt x="0" y="1000"/>
                    <a:pt x="0" y="1000"/>
                  </a:cubicBezTo>
                  <a:cubicBezTo>
                    <a:pt x="322" y="2400"/>
                    <a:pt x="322" y="2400"/>
                    <a:pt x="322" y="2400"/>
                  </a:cubicBezTo>
                  <a:cubicBezTo>
                    <a:pt x="1182" y="5800"/>
                    <a:pt x="1182" y="5800"/>
                    <a:pt x="1182" y="5800"/>
                  </a:cubicBezTo>
                  <a:cubicBezTo>
                    <a:pt x="2472" y="9800"/>
                    <a:pt x="2472" y="9800"/>
                    <a:pt x="2472" y="9800"/>
                  </a:cubicBezTo>
                  <a:cubicBezTo>
                    <a:pt x="2687" y="10700"/>
                    <a:pt x="2687" y="10700"/>
                    <a:pt x="2687" y="10700"/>
                  </a:cubicBezTo>
                  <a:cubicBezTo>
                    <a:pt x="3546" y="12200"/>
                    <a:pt x="3546" y="12200"/>
                    <a:pt x="3546" y="12200"/>
                  </a:cubicBezTo>
                  <a:cubicBezTo>
                    <a:pt x="4084" y="12800"/>
                    <a:pt x="4084" y="12800"/>
                    <a:pt x="4084" y="12800"/>
                  </a:cubicBezTo>
                  <a:cubicBezTo>
                    <a:pt x="4084" y="13200"/>
                    <a:pt x="4084" y="13200"/>
                    <a:pt x="4084" y="13200"/>
                  </a:cubicBezTo>
                  <a:cubicBezTo>
                    <a:pt x="4191" y="13700"/>
                    <a:pt x="4191" y="13700"/>
                    <a:pt x="4191" y="13700"/>
                  </a:cubicBezTo>
                  <a:cubicBezTo>
                    <a:pt x="4513" y="13900"/>
                    <a:pt x="4513" y="13900"/>
                    <a:pt x="4513" y="13900"/>
                  </a:cubicBezTo>
                  <a:cubicBezTo>
                    <a:pt x="4299" y="14400"/>
                    <a:pt x="4299" y="14400"/>
                    <a:pt x="4299" y="14400"/>
                  </a:cubicBezTo>
                  <a:cubicBezTo>
                    <a:pt x="3761" y="14700"/>
                    <a:pt x="3761" y="14700"/>
                    <a:pt x="3761" y="14700"/>
                  </a:cubicBezTo>
                  <a:cubicBezTo>
                    <a:pt x="4191" y="15000"/>
                    <a:pt x="4191" y="15000"/>
                    <a:pt x="4191" y="15000"/>
                  </a:cubicBezTo>
                  <a:cubicBezTo>
                    <a:pt x="4084" y="15500"/>
                    <a:pt x="4084" y="15500"/>
                    <a:pt x="4084" y="15500"/>
                  </a:cubicBezTo>
                  <a:cubicBezTo>
                    <a:pt x="3761" y="15700"/>
                    <a:pt x="3761" y="15700"/>
                    <a:pt x="3761" y="15700"/>
                  </a:cubicBezTo>
                  <a:cubicBezTo>
                    <a:pt x="3761" y="16300"/>
                    <a:pt x="3761" y="16300"/>
                    <a:pt x="3761" y="16300"/>
                  </a:cubicBezTo>
                  <a:cubicBezTo>
                    <a:pt x="3976" y="17200"/>
                    <a:pt x="3976" y="17200"/>
                    <a:pt x="3976" y="17200"/>
                  </a:cubicBezTo>
                  <a:cubicBezTo>
                    <a:pt x="4191" y="17600"/>
                    <a:pt x="4191" y="17600"/>
                    <a:pt x="4191" y="17600"/>
                  </a:cubicBezTo>
                  <a:cubicBezTo>
                    <a:pt x="4299" y="18200"/>
                    <a:pt x="4299" y="18200"/>
                    <a:pt x="4299" y="18200"/>
                  </a:cubicBezTo>
                  <a:cubicBezTo>
                    <a:pt x="4084" y="18400"/>
                    <a:pt x="4084" y="18400"/>
                    <a:pt x="4084" y="18400"/>
                  </a:cubicBezTo>
                  <a:cubicBezTo>
                    <a:pt x="3976" y="18600"/>
                    <a:pt x="3976" y="18600"/>
                    <a:pt x="3976" y="18600"/>
                  </a:cubicBezTo>
                  <a:cubicBezTo>
                    <a:pt x="4191" y="19000"/>
                    <a:pt x="4191" y="19000"/>
                    <a:pt x="4191" y="19000"/>
                  </a:cubicBezTo>
                  <a:cubicBezTo>
                    <a:pt x="4406" y="19300"/>
                    <a:pt x="4406" y="19300"/>
                    <a:pt x="4406" y="19300"/>
                  </a:cubicBezTo>
                  <a:cubicBezTo>
                    <a:pt x="4836" y="19900"/>
                    <a:pt x="4836" y="19900"/>
                    <a:pt x="4836" y="19900"/>
                  </a:cubicBezTo>
                  <a:cubicBezTo>
                    <a:pt x="4943" y="20100"/>
                    <a:pt x="4943" y="20100"/>
                    <a:pt x="4943" y="20100"/>
                  </a:cubicBezTo>
                  <a:cubicBezTo>
                    <a:pt x="5588" y="21300"/>
                    <a:pt x="5588" y="21300"/>
                    <a:pt x="5588" y="21300"/>
                  </a:cubicBezTo>
                  <a:cubicBezTo>
                    <a:pt x="17194" y="20700"/>
                    <a:pt x="17194" y="20700"/>
                    <a:pt x="17194" y="20700"/>
                  </a:cubicBezTo>
                  <a:cubicBezTo>
                    <a:pt x="17301" y="21600"/>
                    <a:pt x="17301" y="21600"/>
                    <a:pt x="17301" y="21600"/>
                  </a:cubicBezTo>
                  <a:cubicBezTo>
                    <a:pt x="18161" y="21600"/>
                    <a:pt x="18161" y="21600"/>
                    <a:pt x="18161" y="21600"/>
                  </a:cubicBezTo>
                  <a:cubicBezTo>
                    <a:pt x="17839" y="19300"/>
                    <a:pt x="17839" y="19300"/>
                    <a:pt x="17839" y="19300"/>
                  </a:cubicBezTo>
                  <a:cubicBezTo>
                    <a:pt x="17839" y="19300"/>
                    <a:pt x="17839" y="19300"/>
                    <a:pt x="17839" y="19300"/>
                  </a:cubicBezTo>
                  <a:cubicBezTo>
                    <a:pt x="18591" y="19400"/>
                    <a:pt x="18591" y="19400"/>
                    <a:pt x="18591" y="19400"/>
                  </a:cubicBezTo>
                  <a:cubicBezTo>
                    <a:pt x="19666" y="19600"/>
                    <a:pt x="19666" y="19600"/>
                    <a:pt x="19666" y="19600"/>
                  </a:cubicBezTo>
                  <a:cubicBezTo>
                    <a:pt x="19773" y="19300"/>
                    <a:pt x="19773" y="19300"/>
                    <a:pt x="19773" y="19300"/>
                  </a:cubicBezTo>
                  <a:cubicBezTo>
                    <a:pt x="19773" y="19300"/>
                    <a:pt x="19881" y="18900"/>
                    <a:pt x="19881" y="18900"/>
                  </a:cubicBezTo>
                  <a:cubicBezTo>
                    <a:pt x="19881" y="18800"/>
                    <a:pt x="19773" y="18800"/>
                    <a:pt x="19773" y="18800"/>
                  </a:cubicBezTo>
                  <a:cubicBezTo>
                    <a:pt x="19773" y="18800"/>
                    <a:pt x="19666" y="18700"/>
                    <a:pt x="19558" y="18700"/>
                  </a:cubicBezTo>
                  <a:cubicBezTo>
                    <a:pt x="19451" y="18600"/>
                    <a:pt x="19451" y="18500"/>
                    <a:pt x="19343" y="18400"/>
                  </a:cubicBezTo>
                  <a:cubicBezTo>
                    <a:pt x="19236" y="18300"/>
                    <a:pt x="19343" y="18300"/>
                    <a:pt x="19343" y="18300"/>
                  </a:cubicBezTo>
                  <a:cubicBezTo>
                    <a:pt x="19558" y="18300"/>
                    <a:pt x="19558" y="18300"/>
                    <a:pt x="19558" y="18300"/>
                  </a:cubicBezTo>
                  <a:cubicBezTo>
                    <a:pt x="19881" y="18300"/>
                    <a:pt x="19881" y="18300"/>
                    <a:pt x="19881" y="18300"/>
                  </a:cubicBezTo>
                  <a:cubicBezTo>
                    <a:pt x="19881" y="18300"/>
                    <a:pt x="19773" y="18100"/>
                    <a:pt x="19773" y="17900"/>
                  </a:cubicBezTo>
                  <a:cubicBezTo>
                    <a:pt x="19666" y="17700"/>
                    <a:pt x="19666" y="17700"/>
                    <a:pt x="19666" y="17700"/>
                  </a:cubicBezTo>
                  <a:cubicBezTo>
                    <a:pt x="19988" y="17600"/>
                    <a:pt x="19988" y="17600"/>
                    <a:pt x="19988" y="17600"/>
                  </a:cubicBezTo>
                  <a:cubicBezTo>
                    <a:pt x="20203" y="17400"/>
                    <a:pt x="20203" y="17400"/>
                    <a:pt x="20203" y="17400"/>
                  </a:cubicBezTo>
                  <a:cubicBezTo>
                    <a:pt x="20418" y="16900"/>
                    <a:pt x="20418" y="16900"/>
                    <a:pt x="20418" y="16900"/>
                  </a:cubicBezTo>
                  <a:cubicBezTo>
                    <a:pt x="20096" y="16800"/>
                    <a:pt x="20096" y="16800"/>
                    <a:pt x="20096" y="16800"/>
                  </a:cubicBezTo>
                  <a:cubicBezTo>
                    <a:pt x="20096" y="16800"/>
                    <a:pt x="20096" y="16700"/>
                    <a:pt x="20096" y="16700"/>
                  </a:cubicBezTo>
                  <a:cubicBezTo>
                    <a:pt x="20096" y="16600"/>
                    <a:pt x="20203" y="16600"/>
                    <a:pt x="20203" y="16500"/>
                  </a:cubicBezTo>
                  <a:cubicBezTo>
                    <a:pt x="20203" y="16500"/>
                    <a:pt x="20310" y="16400"/>
                    <a:pt x="20310" y="16400"/>
                  </a:cubicBezTo>
                  <a:cubicBezTo>
                    <a:pt x="20310" y="16100"/>
                    <a:pt x="20310" y="16100"/>
                    <a:pt x="20310" y="16100"/>
                  </a:cubicBezTo>
                  <a:cubicBezTo>
                    <a:pt x="20310" y="15400"/>
                    <a:pt x="20310" y="15400"/>
                    <a:pt x="20310" y="15400"/>
                  </a:cubicBezTo>
                  <a:cubicBezTo>
                    <a:pt x="20310" y="15100"/>
                    <a:pt x="20310" y="15100"/>
                    <a:pt x="20310" y="15100"/>
                  </a:cubicBezTo>
                  <a:cubicBezTo>
                    <a:pt x="20310" y="15100"/>
                    <a:pt x="20525" y="15100"/>
                    <a:pt x="20633" y="15100"/>
                  </a:cubicBezTo>
                  <a:cubicBezTo>
                    <a:pt x="20633" y="15100"/>
                    <a:pt x="20848" y="15200"/>
                    <a:pt x="20848" y="15200"/>
                  </a:cubicBezTo>
                  <a:cubicBezTo>
                    <a:pt x="20848" y="15200"/>
                    <a:pt x="20955" y="15100"/>
                    <a:pt x="20955" y="15000"/>
                  </a:cubicBezTo>
                  <a:cubicBezTo>
                    <a:pt x="20955" y="15000"/>
                    <a:pt x="20955" y="15000"/>
                    <a:pt x="20740" y="14900"/>
                  </a:cubicBezTo>
                  <a:cubicBezTo>
                    <a:pt x="20633" y="14800"/>
                    <a:pt x="20418" y="14700"/>
                    <a:pt x="20418" y="14700"/>
                  </a:cubicBezTo>
                  <a:cubicBezTo>
                    <a:pt x="20418" y="14600"/>
                    <a:pt x="20310" y="14400"/>
                    <a:pt x="20310" y="14400"/>
                  </a:cubicBezTo>
                  <a:cubicBezTo>
                    <a:pt x="20525" y="14400"/>
                    <a:pt x="20525" y="14400"/>
                    <a:pt x="20525" y="14400"/>
                  </a:cubicBezTo>
                  <a:cubicBezTo>
                    <a:pt x="21063" y="14400"/>
                    <a:pt x="21063" y="14400"/>
                    <a:pt x="21063" y="14400"/>
                  </a:cubicBezTo>
                  <a:cubicBezTo>
                    <a:pt x="21170" y="14100"/>
                    <a:pt x="21170" y="14100"/>
                    <a:pt x="21170" y="14100"/>
                  </a:cubicBezTo>
                  <a:cubicBezTo>
                    <a:pt x="21170" y="14100"/>
                    <a:pt x="20740" y="14100"/>
                    <a:pt x="20740" y="14100"/>
                  </a:cubicBezTo>
                  <a:cubicBezTo>
                    <a:pt x="20740" y="14100"/>
                    <a:pt x="20525" y="13900"/>
                    <a:pt x="20525" y="13900"/>
                  </a:cubicBezTo>
                  <a:cubicBezTo>
                    <a:pt x="20633" y="13700"/>
                    <a:pt x="20633" y="13700"/>
                    <a:pt x="20633" y="13700"/>
                  </a:cubicBezTo>
                  <a:cubicBezTo>
                    <a:pt x="20740" y="13800"/>
                    <a:pt x="20740" y="13800"/>
                    <a:pt x="20740" y="13800"/>
                  </a:cubicBezTo>
                  <a:cubicBezTo>
                    <a:pt x="21170" y="13800"/>
                    <a:pt x="21170" y="13800"/>
                    <a:pt x="21170" y="13800"/>
                  </a:cubicBezTo>
                  <a:cubicBezTo>
                    <a:pt x="21385" y="13700"/>
                    <a:pt x="21385" y="13700"/>
                    <a:pt x="21385" y="13700"/>
                  </a:cubicBezTo>
                  <a:cubicBezTo>
                    <a:pt x="21385" y="13400"/>
                    <a:pt x="21385" y="13400"/>
                    <a:pt x="21385" y="13400"/>
                  </a:cubicBezTo>
                  <a:cubicBezTo>
                    <a:pt x="21385" y="13200"/>
                    <a:pt x="21385" y="13200"/>
                    <a:pt x="21385" y="13200"/>
                  </a:cubicBezTo>
                  <a:cubicBezTo>
                    <a:pt x="21600" y="13000"/>
                    <a:pt x="21600" y="13000"/>
                    <a:pt x="21600" y="13000"/>
                  </a:cubicBezTo>
                  <a:cubicBezTo>
                    <a:pt x="21493" y="12900"/>
                    <a:pt x="21493" y="12900"/>
                    <a:pt x="21493" y="12900"/>
                  </a:cubicBezTo>
                  <a:lnTo>
                    <a:pt x="21278" y="1280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59" name="Shape"/>
            <p:cNvSpPr/>
            <p:nvPr/>
          </p:nvSpPr>
          <p:spPr>
            <a:xfrm>
              <a:off x="9206659" y="3195727"/>
              <a:ext cx="1741400" cy="976283"/>
            </a:xfrm>
            <a:custGeom>
              <a:avLst/>
              <a:gdLst/>
              <a:ahLst/>
              <a:cxnLst>
                <a:cxn ang="0">
                  <a:pos x="wd2" y="hd2"/>
                </a:cxn>
                <a:cxn ang="5400000">
                  <a:pos x="wd2" y="hd2"/>
                </a:cxn>
                <a:cxn ang="10800000">
                  <a:pos x="wd2" y="hd2"/>
                </a:cxn>
                <a:cxn ang="16200000">
                  <a:pos x="wd2" y="hd2"/>
                </a:cxn>
              </a:cxnLst>
              <a:rect l="0" t="0" r="r" b="b"/>
              <a:pathLst>
                <a:path w="21600" h="21600" extrusionOk="0">
                  <a:moveTo>
                    <a:pt x="10103" y="19735"/>
                  </a:moveTo>
                  <a:lnTo>
                    <a:pt x="14719" y="18337"/>
                  </a:lnTo>
                  <a:lnTo>
                    <a:pt x="21165" y="16006"/>
                  </a:lnTo>
                  <a:lnTo>
                    <a:pt x="21600" y="15695"/>
                  </a:lnTo>
                  <a:lnTo>
                    <a:pt x="21600" y="15229"/>
                  </a:lnTo>
                  <a:lnTo>
                    <a:pt x="21426" y="14452"/>
                  </a:lnTo>
                  <a:lnTo>
                    <a:pt x="21165" y="13830"/>
                  </a:lnTo>
                  <a:lnTo>
                    <a:pt x="20816" y="13364"/>
                  </a:lnTo>
                  <a:lnTo>
                    <a:pt x="20642" y="13364"/>
                  </a:lnTo>
                  <a:lnTo>
                    <a:pt x="20206" y="12898"/>
                  </a:lnTo>
                  <a:lnTo>
                    <a:pt x="20119" y="12432"/>
                  </a:lnTo>
                  <a:lnTo>
                    <a:pt x="19858" y="12121"/>
                  </a:lnTo>
                  <a:lnTo>
                    <a:pt x="19684" y="11499"/>
                  </a:lnTo>
                  <a:lnTo>
                    <a:pt x="19510" y="11188"/>
                  </a:lnTo>
                  <a:lnTo>
                    <a:pt x="19510" y="10878"/>
                  </a:lnTo>
                  <a:lnTo>
                    <a:pt x="19684" y="10567"/>
                  </a:lnTo>
                  <a:lnTo>
                    <a:pt x="20032" y="10878"/>
                  </a:lnTo>
                  <a:lnTo>
                    <a:pt x="19684" y="9945"/>
                  </a:lnTo>
                  <a:lnTo>
                    <a:pt x="19510" y="9790"/>
                  </a:lnTo>
                  <a:lnTo>
                    <a:pt x="18726" y="9324"/>
                  </a:lnTo>
                  <a:lnTo>
                    <a:pt x="18377" y="8391"/>
                  </a:lnTo>
                  <a:lnTo>
                    <a:pt x="18377" y="8236"/>
                  </a:lnTo>
                  <a:lnTo>
                    <a:pt x="18726" y="8547"/>
                  </a:lnTo>
                  <a:lnTo>
                    <a:pt x="19161" y="8702"/>
                  </a:lnTo>
                  <a:lnTo>
                    <a:pt x="19248" y="9168"/>
                  </a:lnTo>
                  <a:lnTo>
                    <a:pt x="19771" y="9324"/>
                  </a:lnTo>
                  <a:lnTo>
                    <a:pt x="19597" y="8702"/>
                  </a:lnTo>
                  <a:lnTo>
                    <a:pt x="19597" y="7459"/>
                  </a:lnTo>
                  <a:lnTo>
                    <a:pt x="19248" y="7614"/>
                  </a:lnTo>
                  <a:lnTo>
                    <a:pt x="18726" y="6993"/>
                  </a:lnTo>
                  <a:lnTo>
                    <a:pt x="18465" y="6371"/>
                  </a:lnTo>
                  <a:lnTo>
                    <a:pt x="18377" y="6371"/>
                  </a:lnTo>
                  <a:lnTo>
                    <a:pt x="18290" y="6682"/>
                  </a:lnTo>
                  <a:lnTo>
                    <a:pt x="18029" y="6682"/>
                  </a:lnTo>
                  <a:lnTo>
                    <a:pt x="17681" y="6060"/>
                  </a:lnTo>
                  <a:lnTo>
                    <a:pt x="17332" y="5750"/>
                  </a:lnTo>
                  <a:lnTo>
                    <a:pt x="16984" y="5594"/>
                  </a:lnTo>
                  <a:lnTo>
                    <a:pt x="16810" y="5750"/>
                  </a:lnTo>
                  <a:lnTo>
                    <a:pt x="16548" y="5905"/>
                  </a:lnTo>
                  <a:lnTo>
                    <a:pt x="16374" y="5594"/>
                  </a:lnTo>
                  <a:lnTo>
                    <a:pt x="16374" y="3885"/>
                  </a:lnTo>
                  <a:lnTo>
                    <a:pt x="16635" y="3729"/>
                  </a:lnTo>
                  <a:lnTo>
                    <a:pt x="16810" y="3263"/>
                  </a:lnTo>
                  <a:lnTo>
                    <a:pt x="16723" y="2642"/>
                  </a:lnTo>
                  <a:lnTo>
                    <a:pt x="16374" y="2176"/>
                  </a:lnTo>
                  <a:lnTo>
                    <a:pt x="15939" y="1554"/>
                  </a:lnTo>
                  <a:lnTo>
                    <a:pt x="15068" y="622"/>
                  </a:lnTo>
                  <a:lnTo>
                    <a:pt x="14894" y="777"/>
                  </a:lnTo>
                  <a:lnTo>
                    <a:pt x="14632" y="1243"/>
                  </a:lnTo>
                  <a:lnTo>
                    <a:pt x="14458" y="1243"/>
                  </a:lnTo>
                  <a:lnTo>
                    <a:pt x="13935" y="777"/>
                  </a:lnTo>
                  <a:lnTo>
                    <a:pt x="13152" y="0"/>
                  </a:lnTo>
                  <a:lnTo>
                    <a:pt x="13152" y="1243"/>
                  </a:lnTo>
                  <a:lnTo>
                    <a:pt x="12977" y="2331"/>
                  </a:lnTo>
                  <a:lnTo>
                    <a:pt x="12803" y="2797"/>
                  </a:lnTo>
                  <a:lnTo>
                    <a:pt x="12542" y="3263"/>
                  </a:lnTo>
                  <a:lnTo>
                    <a:pt x="12106" y="4662"/>
                  </a:lnTo>
                  <a:lnTo>
                    <a:pt x="12019" y="4351"/>
                  </a:lnTo>
                  <a:lnTo>
                    <a:pt x="11671" y="4351"/>
                  </a:lnTo>
                  <a:lnTo>
                    <a:pt x="11584" y="4973"/>
                  </a:lnTo>
                  <a:lnTo>
                    <a:pt x="11410" y="5594"/>
                  </a:lnTo>
                  <a:lnTo>
                    <a:pt x="11148" y="6837"/>
                  </a:lnTo>
                  <a:lnTo>
                    <a:pt x="11061" y="7148"/>
                  </a:lnTo>
                  <a:lnTo>
                    <a:pt x="10887" y="6993"/>
                  </a:lnTo>
                  <a:lnTo>
                    <a:pt x="10452" y="6682"/>
                  </a:lnTo>
                  <a:lnTo>
                    <a:pt x="10103" y="6371"/>
                  </a:lnTo>
                  <a:lnTo>
                    <a:pt x="10016" y="7459"/>
                  </a:lnTo>
                  <a:lnTo>
                    <a:pt x="9755" y="9324"/>
                  </a:lnTo>
                  <a:lnTo>
                    <a:pt x="9494" y="10567"/>
                  </a:lnTo>
                  <a:lnTo>
                    <a:pt x="9058" y="11344"/>
                  </a:lnTo>
                  <a:lnTo>
                    <a:pt x="8971" y="12121"/>
                  </a:lnTo>
                  <a:lnTo>
                    <a:pt x="9058" y="13364"/>
                  </a:lnTo>
                  <a:lnTo>
                    <a:pt x="8710" y="13830"/>
                  </a:lnTo>
                  <a:lnTo>
                    <a:pt x="7752" y="14763"/>
                  </a:lnTo>
                  <a:lnTo>
                    <a:pt x="7142" y="15695"/>
                  </a:lnTo>
                  <a:lnTo>
                    <a:pt x="6358" y="16006"/>
                  </a:lnTo>
                  <a:lnTo>
                    <a:pt x="6010" y="15540"/>
                  </a:lnTo>
                  <a:lnTo>
                    <a:pt x="5487" y="16627"/>
                  </a:lnTo>
                  <a:lnTo>
                    <a:pt x="5313" y="16627"/>
                  </a:lnTo>
                  <a:lnTo>
                    <a:pt x="4877" y="16317"/>
                  </a:lnTo>
                  <a:lnTo>
                    <a:pt x="4355" y="15540"/>
                  </a:lnTo>
                  <a:lnTo>
                    <a:pt x="4268" y="15073"/>
                  </a:lnTo>
                  <a:lnTo>
                    <a:pt x="4006" y="15073"/>
                  </a:lnTo>
                  <a:lnTo>
                    <a:pt x="3745" y="16006"/>
                  </a:lnTo>
                  <a:lnTo>
                    <a:pt x="3397" y="16938"/>
                  </a:lnTo>
                  <a:lnTo>
                    <a:pt x="2439" y="17560"/>
                  </a:lnTo>
                  <a:lnTo>
                    <a:pt x="2177" y="18337"/>
                  </a:lnTo>
                  <a:lnTo>
                    <a:pt x="1916" y="19735"/>
                  </a:lnTo>
                  <a:lnTo>
                    <a:pt x="1568" y="19891"/>
                  </a:lnTo>
                  <a:lnTo>
                    <a:pt x="1306" y="20201"/>
                  </a:lnTo>
                  <a:lnTo>
                    <a:pt x="871" y="20668"/>
                  </a:lnTo>
                  <a:lnTo>
                    <a:pt x="523" y="21134"/>
                  </a:lnTo>
                  <a:lnTo>
                    <a:pt x="0" y="21600"/>
                  </a:lnTo>
                  <a:lnTo>
                    <a:pt x="5574" y="20668"/>
                  </a:lnTo>
                  <a:lnTo>
                    <a:pt x="10103" y="19735"/>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0" name="Shape"/>
            <p:cNvSpPr/>
            <p:nvPr/>
          </p:nvSpPr>
          <p:spPr>
            <a:xfrm>
              <a:off x="9361137" y="4516160"/>
              <a:ext cx="1123486" cy="870928"/>
            </a:xfrm>
            <a:custGeom>
              <a:avLst/>
              <a:gdLst/>
              <a:ahLst/>
              <a:cxnLst>
                <a:cxn ang="0">
                  <a:pos x="wd2" y="hd2"/>
                </a:cxn>
                <a:cxn ang="5400000">
                  <a:pos x="wd2" y="hd2"/>
                </a:cxn>
                <a:cxn ang="10800000">
                  <a:pos x="wd2" y="hd2"/>
                </a:cxn>
                <a:cxn ang="16200000">
                  <a:pos x="wd2" y="hd2"/>
                </a:cxn>
              </a:cxnLst>
              <a:rect l="0" t="0" r="r" b="b"/>
              <a:pathLst>
                <a:path w="21600" h="21600" extrusionOk="0">
                  <a:moveTo>
                    <a:pt x="11200" y="2057"/>
                  </a:moveTo>
                  <a:cubicBezTo>
                    <a:pt x="10743" y="588"/>
                    <a:pt x="10743" y="588"/>
                    <a:pt x="10743" y="588"/>
                  </a:cubicBezTo>
                  <a:cubicBezTo>
                    <a:pt x="10057" y="147"/>
                    <a:pt x="10057" y="147"/>
                    <a:pt x="10057" y="147"/>
                  </a:cubicBezTo>
                  <a:cubicBezTo>
                    <a:pt x="9029" y="0"/>
                    <a:pt x="9029" y="0"/>
                    <a:pt x="9029" y="0"/>
                  </a:cubicBezTo>
                  <a:cubicBezTo>
                    <a:pt x="8229" y="147"/>
                    <a:pt x="8229" y="147"/>
                    <a:pt x="8229" y="147"/>
                  </a:cubicBezTo>
                  <a:cubicBezTo>
                    <a:pt x="7657" y="588"/>
                    <a:pt x="7657" y="588"/>
                    <a:pt x="7657" y="588"/>
                  </a:cubicBezTo>
                  <a:cubicBezTo>
                    <a:pt x="7314" y="735"/>
                    <a:pt x="7314" y="735"/>
                    <a:pt x="7314" y="735"/>
                  </a:cubicBezTo>
                  <a:cubicBezTo>
                    <a:pt x="6629" y="882"/>
                    <a:pt x="6629" y="882"/>
                    <a:pt x="6629" y="882"/>
                  </a:cubicBezTo>
                  <a:cubicBezTo>
                    <a:pt x="5257" y="588"/>
                    <a:pt x="5257" y="588"/>
                    <a:pt x="5257" y="588"/>
                  </a:cubicBezTo>
                  <a:cubicBezTo>
                    <a:pt x="4457" y="588"/>
                    <a:pt x="4457" y="588"/>
                    <a:pt x="4457" y="588"/>
                  </a:cubicBezTo>
                  <a:cubicBezTo>
                    <a:pt x="3543" y="735"/>
                    <a:pt x="3543" y="735"/>
                    <a:pt x="3543" y="735"/>
                  </a:cubicBezTo>
                  <a:cubicBezTo>
                    <a:pt x="2971" y="1029"/>
                    <a:pt x="2971" y="1029"/>
                    <a:pt x="2971" y="1029"/>
                  </a:cubicBezTo>
                  <a:cubicBezTo>
                    <a:pt x="1371" y="2645"/>
                    <a:pt x="1371" y="2645"/>
                    <a:pt x="1371" y="2645"/>
                  </a:cubicBezTo>
                  <a:cubicBezTo>
                    <a:pt x="1371" y="2645"/>
                    <a:pt x="1371" y="2645"/>
                    <a:pt x="1371" y="2645"/>
                  </a:cubicBezTo>
                  <a:cubicBezTo>
                    <a:pt x="1257" y="2939"/>
                    <a:pt x="1257" y="2939"/>
                    <a:pt x="1257" y="2939"/>
                  </a:cubicBezTo>
                  <a:cubicBezTo>
                    <a:pt x="1257" y="3233"/>
                    <a:pt x="1257" y="3233"/>
                    <a:pt x="1257" y="3233"/>
                  </a:cubicBezTo>
                  <a:cubicBezTo>
                    <a:pt x="1029" y="3380"/>
                    <a:pt x="1029" y="3380"/>
                    <a:pt x="1029" y="3380"/>
                  </a:cubicBezTo>
                  <a:cubicBezTo>
                    <a:pt x="571" y="3820"/>
                    <a:pt x="571" y="3820"/>
                    <a:pt x="571" y="3820"/>
                  </a:cubicBezTo>
                  <a:cubicBezTo>
                    <a:pt x="0" y="4261"/>
                    <a:pt x="0" y="4261"/>
                    <a:pt x="0" y="4261"/>
                  </a:cubicBezTo>
                  <a:cubicBezTo>
                    <a:pt x="0" y="4702"/>
                    <a:pt x="0" y="4702"/>
                    <a:pt x="0" y="4702"/>
                  </a:cubicBezTo>
                  <a:cubicBezTo>
                    <a:pt x="229" y="4996"/>
                    <a:pt x="229" y="4996"/>
                    <a:pt x="229" y="4996"/>
                  </a:cubicBezTo>
                  <a:cubicBezTo>
                    <a:pt x="457" y="5437"/>
                    <a:pt x="457" y="5437"/>
                    <a:pt x="457" y="5437"/>
                  </a:cubicBezTo>
                  <a:cubicBezTo>
                    <a:pt x="1829" y="6171"/>
                    <a:pt x="1829" y="6171"/>
                    <a:pt x="1829" y="6171"/>
                  </a:cubicBezTo>
                  <a:cubicBezTo>
                    <a:pt x="2171" y="6612"/>
                    <a:pt x="2171" y="6612"/>
                    <a:pt x="2171" y="6612"/>
                  </a:cubicBezTo>
                  <a:cubicBezTo>
                    <a:pt x="2514" y="7200"/>
                    <a:pt x="2514" y="7200"/>
                    <a:pt x="2514" y="7200"/>
                  </a:cubicBezTo>
                  <a:cubicBezTo>
                    <a:pt x="2743" y="7788"/>
                    <a:pt x="2743" y="7788"/>
                    <a:pt x="2743" y="7788"/>
                  </a:cubicBezTo>
                  <a:cubicBezTo>
                    <a:pt x="3314" y="8522"/>
                    <a:pt x="3314" y="8522"/>
                    <a:pt x="3314" y="8522"/>
                  </a:cubicBezTo>
                  <a:cubicBezTo>
                    <a:pt x="3886" y="9404"/>
                    <a:pt x="3886" y="9404"/>
                    <a:pt x="3886" y="9404"/>
                  </a:cubicBezTo>
                  <a:cubicBezTo>
                    <a:pt x="5714" y="11314"/>
                    <a:pt x="5714" y="11314"/>
                    <a:pt x="5714" y="11314"/>
                  </a:cubicBezTo>
                  <a:cubicBezTo>
                    <a:pt x="6286" y="11902"/>
                    <a:pt x="6286" y="11902"/>
                    <a:pt x="6286" y="11902"/>
                  </a:cubicBezTo>
                  <a:cubicBezTo>
                    <a:pt x="6971" y="13078"/>
                    <a:pt x="6971" y="13078"/>
                    <a:pt x="6971" y="13078"/>
                  </a:cubicBezTo>
                  <a:cubicBezTo>
                    <a:pt x="7543" y="14106"/>
                    <a:pt x="7543" y="14106"/>
                    <a:pt x="7543" y="14106"/>
                  </a:cubicBezTo>
                  <a:cubicBezTo>
                    <a:pt x="8343" y="14547"/>
                    <a:pt x="8343" y="14547"/>
                    <a:pt x="8343" y="14547"/>
                  </a:cubicBezTo>
                  <a:cubicBezTo>
                    <a:pt x="8686" y="14988"/>
                    <a:pt x="8686" y="14988"/>
                    <a:pt x="8686" y="14988"/>
                  </a:cubicBezTo>
                  <a:cubicBezTo>
                    <a:pt x="9029" y="15429"/>
                    <a:pt x="9029" y="15429"/>
                    <a:pt x="9029" y="15429"/>
                  </a:cubicBezTo>
                  <a:cubicBezTo>
                    <a:pt x="9371" y="15722"/>
                    <a:pt x="9371" y="15722"/>
                    <a:pt x="9371" y="15722"/>
                  </a:cubicBezTo>
                  <a:cubicBezTo>
                    <a:pt x="9600" y="16016"/>
                    <a:pt x="9600" y="16016"/>
                    <a:pt x="9600" y="16016"/>
                  </a:cubicBezTo>
                  <a:cubicBezTo>
                    <a:pt x="9943" y="16751"/>
                    <a:pt x="9943" y="16751"/>
                    <a:pt x="9943" y="16751"/>
                  </a:cubicBezTo>
                  <a:cubicBezTo>
                    <a:pt x="10171" y="17192"/>
                    <a:pt x="10171" y="17192"/>
                    <a:pt x="10171" y="17192"/>
                  </a:cubicBezTo>
                  <a:cubicBezTo>
                    <a:pt x="10171" y="17486"/>
                    <a:pt x="10171" y="17486"/>
                    <a:pt x="10171" y="17486"/>
                  </a:cubicBezTo>
                  <a:cubicBezTo>
                    <a:pt x="10286" y="17927"/>
                    <a:pt x="10286" y="17927"/>
                    <a:pt x="10286" y="17927"/>
                  </a:cubicBezTo>
                  <a:cubicBezTo>
                    <a:pt x="10400" y="18220"/>
                    <a:pt x="10400" y="18220"/>
                    <a:pt x="10400" y="18220"/>
                  </a:cubicBezTo>
                  <a:cubicBezTo>
                    <a:pt x="10514" y="18220"/>
                    <a:pt x="10514" y="18220"/>
                    <a:pt x="10514" y="18220"/>
                  </a:cubicBezTo>
                  <a:cubicBezTo>
                    <a:pt x="10857" y="18367"/>
                    <a:pt x="10857" y="18367"/>
                    <a:pt x="10857" y="18367"/>
                  </a:cubicBezTo>
                  <a:cubicBezTo>
                    <a:pt x="11200" y="18661"/>
                    <a:pt x="11200" y="18661"/>
                    <a:pt x="11200" y="18661"/>
                  </a:cubicBezTo>
                  <a:cubicBezTo>
                    <a:pt x="11200" y="18808"/>
                    <a:pt x="11200" y="18808"/>
                    <a:pt x="11200" y="18808"/>
                  </a:cubicBezTo>
                  <a:cubicBezTo>
                    <a:pt x="11200" y="19102"/>
                    <a:pt x="11200" y="19102"/>
                    <a:pt x="11200" y="19102"/>
                  </a:cubicBezTo>
                  <a:cubicBezTo>
                    <a:pt x="11314" y="19543"/>
                    <a:pt x="11314" y="19543"/>
                    <a:pt x="11314" y="19543"/>
                  </a:cubicBezTo>
                  <a:cubicBezTo>
                    <a:pt x="11771" y="20131"/>
                    <a:pt x="11771" y="20131"/>
                    <a:pt x="11771" y="20131"/>
                  </a:cubicBezTo>
                  <a:cubicBezTo>
                    <a:pt x="11771" y="20278"/>
                    <a:pt x="11771" y="20278"/>
                    <a:pt x="11771" y="20278"/>
                  </a:cubicBezTo>
                  <a:cubicBezTo>
                    <a:pt x="11771" y="20865"/>
                    <a:pt x="11771" y="20865"/>
                    <a:pt x="11771" y="20865"/>
                  </a:cubicBezTo>
                  <a:cubicBezTo>
                    <a:pt x="11886" y="21306"/>
                    <a:pt x="11886" y="21306"/>
                    <a:pt x="11886" y="21306"/>
                  </a:cubicBezTo>
                  <a:cubicBezTo>
                    <a:pt x="12114" y="21453"/>
                    <a:pt x="12114" y="21453"/>
                    <a:pt x="12114" y="21453"/>
                  </a:cubicBezTo>
                  <a:cubicBezTo>
                    <a:pt x="12343" y="21600"/>
                    <a:pt x="12343" y="21600"/>
                    <a:pt x="12343" y="21600"/>
                  </a:cubicBezTo>
                  <a:cubicBezTo>
                    <a:pt x="12343" y="20718"/>
                    <a:pt x="12343" y="20718"/>
                    <a:pt x="12343" y="20718"/>
                  </a:cubicBezTo>
                  <a:cubicBezTo>
                    <a:pt x="12571" y="20571"/>
                    <a:pt x="12571" y="20571"/>
                    <a:pt x="12571" y="20571"/>
                  </a:cubicBezTo>
                  <a:cubicBezTo>
                    <a:pt x="13143" y="20571"/>
                    <a:pt x="13143" y="20571"/>
                    <a:pt x="13143" y="20571"/>
                  </a:cubicBezTo>
                  <a:cubicBezTo>
                    <a:pt x="13257" y="20571"/>
                    <a:pt x="13257" y="20571"/>
                    <a:pt x="13257" y="20571"/>
                  </a:cubicBezTo>
                  <a:cubicBezTo>
                    <a:pt x="13257" y="20571"/>
                    <a:pt x="13486" y="20424"/>
                    <a:pt x="13486" y="20424"/>
                  </a:cubicBezTo>
                  <a:cubicBezTo>
                    <a:pt x="13486" y="20278"/>
                    <a:pt x="13371" y="20131"/>
                    <a:pt x="13371" y="20131"/>
                  </a:cubicBezTo>
                  <a:cubicBezTo>
                    <a:pt x="13257" y="20131"/>
                    <a:pt x="13257" y="20131"/>
                    <a:pt x="13257" y="20131"/>
                  </a:cubicBezTo>
                  <a:cubicBezTo>
                    <a:pt x="13257" y="20131"/>
                    <a:pt x="12800" y="19984"/>
                    <a:pt x="12800" y="19984"/>
                  </a:cubicBezTo>
                  <a:cubicBezTo>
                    <a:pt x="12686" y="19984"/>
                    <a:pt x="12571" y="19690"/>
                    <a:pt x="12571" y="19690"/>
                  </a:cubicBezTo>
                  <a:cubicBezTo>
                    <a:pt x="12571" y="19543"/>
                    <a:pt x="12571" y="19543"/>
                    <a:pt x="12571" y="19543"/>
                  </a:cubicBezTo>
                  <a:cubicBezTo>
                    <a:pt x="12686" y="18955"/>
                    <a:pt x="12686" y="18955"/>
                    <a:pt x="12686" y="18955"/>
                  </a:cubicBezTo>
                  <a:cubicBezTo>
                    <a:pt x="13143" y="19396"/>
                    <a:pt x="13143" y="19396"/>
                    <a:pt x="13143" y="19396"/>
                  </a:cubicBezTo>
                  <a:cubicBezTo>
                    <a:pt x="13257" y="19543"/>
                    <a:pt x="13257" y="19543"/>
                    <a:pt x="13257" y="19543"/>
                  </a:cubicBezTo>
                  <a:cubicBezTo>
                    <a:pt x="13600" y="19837"/>
                    <a:pt x="13600" y="19837"/>
                    <a:pt x="13600" y="19837"/>
                  </a:cubicBezTo>
                  <a:cubicBezTo>
                    <a:pt x="14057" y="19690"/>
                    <a:pt x="14057" y="19690"/>
                    <a:pt x="14057" y="19690"/>
                  </a:cubicBezTo>
                  <a:cubicBezTo>
                    <a:pt x="14171" y="18808"/>
                    <a:pt x="14171" y="18808"/>
                    <a:pt x="14171" y="18808"/>
                  </a:cubicBezTo>
                  <a:cubicBezTo>
                    <a:pt x="14171" y="18661"/>
                    <a:pt x="14171" y="18661"/>
                    <a:pt x="14171" y="18661"/>
                  </a:cubicBezTo>
                  <a:cubicBezTo>
                    <a:pt x="14057" y="18073"/>
                    <a:pt x="14057" y="18073"/>
                    <a:pt x="14057" y="18073"/>
                  </a:cubicBezTo>
                  <a:cubicBezTo>
                    <a:pt x="14400" y="18073"/>
                    <a:pt x="14400" y="18073"/>
                    <a:pt x="14400" y="18073"/>
                  </a:cubicBezTo>
                  <a:cubicBezTo>
                    <a:pt x="14857" y="18073"/>
                    <a:pt x="14857" y="18073"/>
                    <a:pt x="14857" y="18073"/>
                  </a:cubicBezTo>
                  <a:cubicBezTo>
                    <a:pt x="15429" y="17633"/>
                    <a:pt x="15429" y="17633"/>
                    <a:pt x="15429" y="17633"/>
                  </a:cubicBezTo>
                  <a:cubicBezTo>
                    <a:pt x="15429" y="17486"/>
                    <a:pt x="15429" y="17486"/>
                    <a:pt x="15429" y="17486"/>
                  </a:cubicBezTo>
                  <a:cubicBezTo>
                    <a:pt x="15200" y="17339"/>
                    <a:pt x="15200" y="17339"/>
                    <a:pt x="15200" y="17339"/>
                  </a:cubicBezTo>
                  <a:cubicBezTo>
                    <a:pt x="14971" y="17339"/>
                    <a:pt x="14971" y="17339"/>
                    <a:pt x="14971" y="17339"/>
                  </a:cubicBezTo>
                  <a:cubicBezTo>
                    <a:pt x="14743" y="17192"/>
                    <a:pt x="14743" y="17192"/>
                    <a:pt x="14743" y="17192"/>
                  </a:cubicBezTo>
                  <a:cubicBezTo>
                    <a:pt x="14743" y="16898"/>
                    <a:pt x="14743" y="16898"/>
                    <a:pt x="14743" y="16898"/>
                  </a:cubicBezTo>
                  <a:cubicBezTo>
                    <a:pt x="15086" y="16751"/>
                    <a:pt x="15086" y="16751"/>
                    <a:pt x="15086" y="16751"/>
                  </a:cubicBezTo>
                  <a:cubicBezTo>
                    <a:pt x="15200" y="16898"/>
                    <a:pt x="15200" y="16898"/>
                    <a:pt x="15200" y="16898"/>
                  </a:cubicBezTo>
                  <a:cubicBezTo>
                    <a:pt x="15543" y="17192"/>
                    <a:pt x="15543" y="17192"/>
                    <a:pt x="15543" y="17192"/>
                  </a:cubicBezTo>
                  <a:cubicBezTo>
                    <a:pt x="15771" y="17192"/>
                    <a:pt x="15771" y="17192"/>
                    <a:pt x="15771" y="17192"/>
                  </a:cubicBezTo>
                  <a:cubicBezTo>
                    <a:pt x="16229" y="16751"/>
                    <a:pt x="16229" y="16751"/>
                    <a:pt x="16229" y="16751"/>
                  </a:cubicBezTo>
                  <a:cubicBezTo>
                    <a:pt x="16571" y="16163"/>
                    <a:pt x="16571" y="16163"/>
                    <a:pt x="16571" y="16163"/>
                  </a:cubicBezTo>
                  <a:cubicBezTo>
                    <a:pt x="16457" y="15722"/>
                    <a:pt x="16457" y="15722"/>
                    <a:pt x="16457" y="15722"/>
                  </a:cubicBezTo>
                  <a:cubicBezTo>
                    <a:pt x="16114" y="15429"/>
                    <a:pt x="16114" y="15429"/>
                    <a:pt x="16114" y="15429"/>
                  </a:cubicBezTo>
                  <a:cubicBezTo>
                    <a:pt x="16114" y="15282"/>
                    <a:pt x="16114" y="15282"/>
                    <a:pt x="16114" y="15282"/>
                  </a:cubicBezTo>
                  <a:cubicBezTo>
                    <a:pt x="16343" y="15135"/>
                    <a:pt x="16343" y="15135"/>
                    <a:pt x="16343" y="15135"/>
                  </a:cubicBezTo>
                  <a:cubicBezTo>
                    <a:pt x="16800" y="15429"/>
                    <a:pt x="16800" y="15429"/>
                    <a:pt x="16800" y="15429"/>
                  </a:cubicBezTo>
                  <a:cubicBezTo>
                    <a:pt x="17029" y="15135"/>
                    <a:pt x="17029" y="15135"/>
                    <a:pt x="17029" y="15135"/>
                  </a:cubicBezTo>
                  <a:cubicBezTo>
                    <a:pt x="17257" y="14694"/>
                    <a:pt x="17257" y="14694"/>
                    <a:pt x="17257" y="14694"/>
                  </a:cubicBezTo>
                  <a:cubicBezTo>
                    <a:pt x="17714" y="13665"/>
                    <a:pt x="17714" y="13665"/>
                    <a:pt x="17714" y="13665"/>
                  </a:cubicBezTo>
                  <a:cubicBezTo>
                    <a:pt x="18171" y="13224"/>
                    <a:pt x="18171" y="13224"/>
                    <a:pt x="18171" y="13224"/>
                  </a:cubicBezTo>
                  <a:cubicBezTo>
                    <a:pt x="18743" y="13078"/>
                    <a:pt x="18743" y="13078"/>
                    <a:pt x="18743" y="13078"/>
                  </a:cubicBezTo>
                  <a:cubicBezTo>
                    <a:pt x="19086" y="12343"/>
                    <a:pt x="19086" y="12343"/>
                    <a:pt x="19086" y="12343"/>
                  </a:cubicBezTo>
                  <a:cubicBezTo>
                    <a:pt x="19314" y="11902"/>
                    <a:pt x="19314" y="11902"/>
                    <a:pt x="19314" y="11902"/>
                  </a:cubicBezTo>
                  <a:cubicBezTo>
                    <a:pt x="19086" y="11608"/>
                    <a:pt x="19086" y="11608"/>
                    <a:pt x="19086" y="11608"/>
                  </a:cubicBezTo>
                  <a:cubicBezTo>
                    <a:pt x="18857" y="11020"/>
                    <a:pt x="18857" y="11020"/>
                    <a:pt x="18857" y="11020"/>
                  </a:cubicBezTo>
                  <a:cubicBezTo>
                    <a:pt x="19086" y="11020"/>
                    <a:pt x="19086" y="11020"/>
                    <a:pt x="19086" y="11020"/>
                  </a:cubicBezTo>
                  <a:cubicBezTo>
                    <a:pt x="19314" y="11020"/>
                    <a:pt x="19314" y="11020"/>
                    <a:pt x="19314" y="11020"/>
                  </a:cubicBezTo>
                  <a:cubicBezTo>
                    <a:pt x="19314" y="10580"/>
                    <a:pt x="19314" y="10580"/>
                    <a:pt x="19314" y="10580"/>
                  </a:cubicBezTo>
                  <a:cubicBezTo>
                    <a:pt x="19429" y="10286"/>
                    <a:pt x="19429" y="10286"/>
                    <a:pt x="19429" y="10286"/>
                  </a:cubicBezTo>
                  <a:cubicBezTo>
                    <a:pt x="19771" y="9698"/>
                    <a:pt x="19771" y="9698"/>
                    <a:pt x="19771" y="9698"/>
                  </a:cubicBezTo>
                  <a:cubicBezTo>
                    <a:pt x="20000" y="8816"/>
                    <a:pt x="20000" y="8816"/>
                    <a:pt x="20000" y="8816"/>
                  </a:cubicBezTo>
                  <a:cubicBezTo>
                    <a:pt x="20229" y="8229"/>
                    <a:pt x="20229" y="8229"/>
                    <a:pt x="20229" y="8229"/>
                  </a:cubicBezTo>
                  <a:cubicBezTo>
                    <a:pt x="20343" y="7935"/>
                    <a:pt x="20343" y="7935"/>
                    <a:pt x="20343" y="7935"/>
                  </a:cubicBezTo>
                  <a:cubicBezTo>
                    <a:pt x="20571" y="7641"/>
                    <a:pt x="20571" y="7641"/>
                    <a:pt x="20571" y="7641"/>
                  </a:cubicBezTo>
                  <a:cubicBezTo>
                    <a:pt x="21371" y="6759"/>
                    <a:pt x="21371" y="6759"/>
                    <a:pt x="21371" y="6759"/>
                  </a:cubicBezTo>
                  <a:cubicBezTo>
                    <a:pt x="21600" y="6465"/>
                    <a:pt x="21600" y="6465"/>
                    <a:pt x="21600" y="6465"/>
                  </a:cubicBezTo>
                  <a:cubicBezTo>
                    <a:pt x="15771" y="882"/>
                    <a:pt x="15771" y="882"/>
                    <a:pt x="15771" y="882"/>
                  </a:cubicBezTo>
                  <a:lnTo>
                    <a:pt x="11200" y="2057"/>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1" name="Shape"/>
            <p:cNvSpPr/>
            <p:nvPr/>
          </p:nvSpPr>
          <p:spPr>
            <a:xfrm>
              <a:off x="8202545" y="4677702"/>
              <a:ext cx="884745" cy="1418763"/>
            </a:xfrm>
            <a:custGeom>
              <a:avLst/>
              <a:gdLst/>
              <a:ahLst/>
              <a:cxnLst>
                <a:cxn ang="0">
                  <a:pos x="wd2" y="hd2"/>
                </a:cxn>
                <a:cxn ang="5400000">
                  <a:pos x="wd2" y="hd2"/>
                </a:cxn>
                <a:cxn ang="10800000">
                  <a:pos x="wd2" y="hd2"/>
                </a:cxn>
                <a:cxn ang="16200000">
                  <a:pos x="wd2" y="hd2"/>
                </a:cxn>
              </a:cxnLst>
              <a:rect l="0" t="0" r="r" b="b"/>
              <a:pathLst>
                <a:path w="21600" h="21600" extrusionOk="0">
                  <a:moveTo>
                    <a:pt x="6857" y="20103"/>
                  </a:moveTo>
                  <a:lnTo>
                    <a:pt x="6686" y="19568"/>
                  </a:lnTo>
                  <a:lnTo>
                    <a:pt x="6000" y="19034"/>
                  </a:lnTo>
                  <a:lnTo>
                    <a:pt x="5657" y="18820"/>
                  </a:lnTo>
                  <a:lnTo>
                    <a:pt x="5657" y="18499"/>
                  </a:lnTo>
                  <a:lnTo>
                    <a:pt x="6171" y="18392"/>
                  </a:lnTo>
                  <a:lnTo>
                    <a:pt x="7371" y="18178"/>
                  </a:lnTo>
                  <a:lnTo>
                    <a:pt x="8743" y="17964"/>
                  </a:lnTo>
                  <a:lnTo>
                    <a:pt x="21600" y="17323"/>
                  </a:lnTo>
                  <a:lnTo>
                    <a:pt x="21429" y="17216"/>
                  </a:lnTo>
                  <a:lnTo>
                    <a:pt x="20743" y="16681"/>
                  </a:lnTo>
                  <a:lnTo>
                    <a:pt x="20571" y="16360"/>
                  </a:lnTo>
                  <a:lnTo>
                    <a:pt x="20229" y="16040"/>
                  </a:lnTo>
                  <a:lnTo>
                    <a:pt x="20400" y="15826"/>
                  </a:lnTo>
                  <a:lnTo>
                    <a:pt x="20743" y="15612"/>
                  </a:lnTo>
                  <a:lnTo>
                    <a:pt x="20571" y="15077"/>
                  </a:lnTo>
                  <a:lnTo>
                    <a:pt x="20229" y="14756"/>
                  </a:lnTo>
                  <a:lnTo>
                    <a:pt x="19886" y="13901"/>
                  </a:lnTo>
                  <a:lnTo>
                    <a:pt x="19886" y="13366"/>
                  </a:lnTo>
                  <a:lnTo>
                    <a:pt x="20400" y="13152"/>
                  </a:lnTo>
                  <a:lnTo>
                    <a:pt x="20571" y="12725"/>
                  </a:lnTo>
                  <a:lnTo>
                    <a:pt x="19886" y="12511"/>
                  </a:lnTo>
                  <a:lnTo>
                    <a:pt x="20743" y="12190"/>
                  </a:lnTo>
                  <a:lnTo>
                    <a:pt x="20914" y="11762"/>
                  </a:lnTo>
                  <a:lnTo>
                    <a:pt x="20571" y="11549"/>
                  </a:lnTo>
                  <a:lnTo>
                    <a:pt x="20400" y="11121"/>
                  </a:lnTo>
                  <a:lnTo>
                    <a:pt x="20400" y="10693"/>
                  </a:lnTo>
                  <a:lnTo>
                    <a:pt x="19714" y="10158"/>
                  </a:lnTo>
                  <a:lnTo>
                    <a:pt x="18514" y="8875"/>
                  </a:lnTo>
                  <a:lnTo>
                    <a:pt x="18171" y="8020"/>
                  </a:lnTo>
                  <a:lnTo>
                    <a:pt x="16457" y="4384"/>
                  </a:lnTo>
                  <a:lnTo>
                    <a:pt x="15257" y="1283"/>
                  </a:lnTo>
                  <a:lnTo>
                    <a:pt x="14914" y="0"/>
                  </a:lnTo>
                  <a:lnTo>
                    <a:pt x="16114" y="0"/>
                  </a:lnTo>
                  <a:lnTo>
                    <a:pt x="171" y="749"/>
                  </a:lnTo>
                  <a:lnTo>
                    <a:pt x="171" y="1497"/>
                  </a:lnTo>
                  <a:lnTo>
                    <a:pt x="0" y="11335"/>
                  </a:lnTo>
                  <a:lnTo>
                    <a:pt x="0" y="16574"/>
                  </a:lnTo>
                  <a:lnTo>
                    <a:pt x="1029" y="20958"/>
                  </a:lnTo>
                  <a:lnTo>
                    <a:pt x="1371" y="20958"/>
                  </a:lnTo>
                  <a:lnTo>
                    <a:pt x="1886" y="21065"/>
                  </a:lnTo>
                  <a:lnTo>
                    <a:pt x="2571" y="21172"/>
                  </a:lnTo>
                  <a:lnTo>
                    <a:pt x="2743" y="20851"/>
                  </a:lnTo>
                  <a:lnTo>
                    <a:pt x="2571" y="20424"/>
                  </a:lnTo>
                  <a:lnTo>
                    <a:pt x="2743" y="19996"/>
                  </a:lnTo>
                  <a:lnTo>
                    <a:pt x="3086" y="19782"/>
                  </a:lnTo>
                  <a:lnTo>
                    <a:pt x="3600" y="19675"/>
                  </a:lnTo>
                  <a:lnTo>
                    <a:pt x="3771" y="19889"/>
                  </a:lnTo>
                  <a:lnTo>
                    <a:pt x="3771" y="20210"/>
                  </a:lnTo>
                  <a:lnTo>
                    <a:pt x="3600" y="20424"/>
                  </a:lnTo>
                  <a:lnTo>
                    <a:pt x="3771" y="20638"/>
                  </a:lnTo>
                  <a:lnTo>
                    <a:pt x="3943" y="20745"/>
                  </a:lnTo>
                  <a:lnTo>
                    <a:pt x="4286" y="20851"/>
                  </a:lnTo>
                  <a:lnTo>
                    <a:pt x="4629" y="21065"/>
                  </a:lnTo>
                  <a:lnTo>
                    <a:pt x="4629" y="21386"/>
                  </a:lnTo>
                  <a:lnTo>
                    <a:pt x="4286" y="21600"/>
                  </a:lnTo>
                  <a:lnTo>
                    <a:pt x="4629" y="21493"/>
                  </a:lnTo>
                  <a:lnTo>
                    <a:pt x="5314" y="21386"/>
                  </a:lnTo>
                  <a:lnTo>
                    <a:pt x="6171" y="21279"/>
                  </a:lnTo>
                  <a:lnTo>
                    <a:pt x="6514" y="21065"/>
                  </a:lnTo>
                  <a:lnTo>
                    <a:pt x="6686" y="21065"/>
                  </a:lnTo>
                  <a:lnTo>
                    <a:pt x="7371" y="20958"/>
                  </a:lnTo>
                  <a:lnTo>
                    <a:pt x="7543" y="20851"/>
                  </a:lnTo>
                  <a:lnTo>
                    <a:pt x="6857" y="2010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2" name="Shape"/>
            <p:cNvSpPr/>
            <p:nvPr/>
          </p:nvSpPr>
          <p:spPr>
            <a:xfrm>
              <a:off x="7430149" y="4726866"/>
              <a:ext cx="814529" cy="1425790"/>
            </a:xfrm>
            <a:custGeom>
              <a:avLst/>
              <a:gdLst/>
              <a:ahLst/>
              <a:cxnLst>
                <a:cxn ang="0">
                  <a:pos x="wd2" y="hd2"/>
                </a:cxn>
                <a:cxn ang="5400000">
                  <a:pos x="wd2" y="hd2"/>
                </a:cxn>
                <a:cxn ang="10800000">
                  <a:pos x="wd2" y="hd2"/>
                </a:cxn>
                <a:cxn ang="16200000">
                  <a:pos x="wd2" y="hd2"/>
                </a:cxn>
              </a:cxnLst>
              <a:rect l="0" t="0" r="r" b="b"/>
              <a:pathLst>
                <a:path w="21600" h="21600" extrusionOk="0">
                  <a:moveTo>
                    <a:pt x="20483" y="15748"/>
                  </a:moveTo>
                  <a:lnTo>
                    <a:pt x="20483" y="10534"/>
                  </a:lnTo>
                  <a:lnTo>
                    <a:pt x="20669" y="745"/>
                  </a:lnTo>
                  <a:lnTo>
                    <a:pt x="20669" y="0"/>
                  </a:lnTo>
                  <a:lnTo>
                    <a:pt x="7634" y="532"/>
                  </a:lnTo>
                  <a:lnTo>
                    <a:pt x="7821" y="851"/>
                  </a:lnTo>
                  <a:lnTo>
                    <a:pt x="7076" y="1064"/>
                  </a:lnTo>
                  <a:lnTo>
                    <a:pt x="6703" y="1277"/>
                  </a:lnTo>
                  <a:lnTo>
                    <a:pt x="6517" y="1596"/>
                  </a:lnTo>
                  <a:lnTo>
                    <a:pt x="6145" y="1809"/>
                  </a:lnTo>
                  <a:lnTo>
                    <a:pt x="5959" y="1809"/>
                  </a:lnTo>
                  <a:lnTo>
                    <a:pt x="5586" y="2341"/>
                  </a:lnTo>
                  <a:lnTo>
                    <a:pt x="5586" y="2767"/>
                  </a:lnTo>
                  <a:lnTo>
                    <a:pt x="5028" y="3299"/>
                  </a:lnTo>
                  <a:lnTo>
                    <a:pt x="4097" y="3937"/>
                  </a:lnTo>
                  <a:lnTo>
                    <a:pt x="3538" y="4256"/>
                  </a:lnTo>
                  <a:lnTo>
                    <a:pt x="3352" y="4682"/>
                  </a:lnTo>
                  <a:lnTo>
                    <a:pt x="3724" y="4788"/>
                  </a:lnTo>
                  <a:lnTo>
                    <a:pt x="3352" y="5107"/>
                  </a:lnTo>
                  <a:lnTo>
                    <a:pt x="2979" y="5533"/>
                  </a:lnTo>
                  <a:lnTo>
                    <a:pt x="3166" y="5746"/>
                  </a:lnTo>
                  <a:lnTo>
                    <a:pt x="2979" y="5746"/>
                  </a:lnTo>
                  <a:lnTo>
                    <a:pt x="2421" y="6171"/>
                  </a:lnTo>
                  <a:lnTo>
                    <a:pt x="2048" y="6491"/>
                  </a:lnTo>
                  <a:lnTo>
                    <a:pt x="2234" y="6597"/>
                  </a:lnTo>
                  <a:lnTo>
                    <a:pt x="2048" y="6810"/>
                  </a:lnTo>
                  <a:lnTo>
                    <a:pt x="2048" y="7023"/>
                  </a:lnTo>
                  <a:lnTo>
                    <a:pt x="2234" y="7129"/>
                  </a:lnTo>
                  <a:lnTo>
                    <a:pt x="2607" y="7448"/>
                  </a:lnTo>
                  <a:lnTo>
                    <a:pt x="2607" y="8300"/>
                  </a:lnTo>
                  <a:lnTo>
                    <a:pt x="2793" y="8619"/>
                  </a:lnTo>
                  <a:lnTo>
                    <a:pt x="2607" y="8938"/>
                  </a:lnTo>
                  <a:lnTo>
                    <a:pt x="2234" y="9470"/>
                  </a:lnTo>
                  <a:lnTo>
                    <a:pt x="2048" y="9470"/>
                  </a:lnTo>
                  <a:lnTo>
                    <a:pt x="2607" y="9683"/>
                  </a:lnTo>
                  <a:lnTo>
                    <a:pt x="2793" y="10002"/>
                  </a:lnTo>
                  <a:lnTo>
                    <a:pt x="2793" y="10215"/>
                  </a:lnTo>
                  <a:lnTo>
                    <a:pt x="2048" y="10428"/>
                  </a:lnTo>
                  <a:lnTo>
                    <a:pt x="2607" y="10640"/>
                  </a:lnTo>
                  <a:lnTo>
                    <a:pt x="2793" y="10853"/>
                  </a:lnTo>
                  <a:lnTo>
                    <a:pt x="2793" y="10960"/>
                  </a:lnTo>
                  <a:lnTo>
                    <a:pt x="2979" y="11492"/>
                  </a:lnTo>
                  <a:lnTo>
                    <a:pt x="2979" y="11704"/>
                  </a:lnTo>
                  <a:lnTo>
                    <a:pt x="3538" y="11917"/>
                  </a:lnTo>
                  <a:lnTo>
                    <a:pt x="3724" y="12236"/>
                  </a:lnTo>
                  <a:lnTo>
                    <a:pt x="3538" y="13088"/>
                  </a:lnTo>
                  <a:lnTo>
                    <a:pt x="2979" y="13407"/>
                  </a:lnTo>
                  <a:lnTo>
                    <a:pt x="2793" y="13407"/>
                  </a:lnTo>
                  <a:lnTo>
                    <a:pt x="2793" y="13833"/>
                  </a:lnTo>
                  <a:lnTo>
                    <a:pt x="2607" y="14045"/>
                  </a:lnTo>
                  <a:lnTo>
                    <a:pt x="1862" y="14684"/>
                  </a:lnTo>
                  <a:lnTo>
                    <a:pt x="1490" y="14897"/>
                  </a:lnTo>
                  <a:lnTo>
                    <a:pt x="1303" y="15641"/>
                  </a:lnTo>
                  <a:lnTo>
                    <a:pt x="1117" y="15854"/>
                  </a:lnTo>
                  <a:lnTo>
                    <a:pt x="931" y="15961"/>
                  </a:lnTo>
                  <a:lnTo>
                    <a:pt x="745" y="16280"/>
                  </a:lnTo>
                  <a:lnTo>
                    <a:pt x="745" y="17025"/>
                  </a:lnTo>
                  <a:lnTo>
                    <a:pt x="186" y="17237"/>
                  </a:lnTo>
                  <a:lnTo>
                    <a:pt x="0" y="17450"/>
                  </a:lnTo>
                  <a:lnTo>
                    <a:pt x="0" y="17769"/>
                  </a:lnTo>
                  <a:lnTo>
                    <a:pt x="186" y="18195"/>
                  </a:lnTo>
                  <a:lnTo>
                    <a:pt x="12290" y="17876"/>
                  </a:lnTo>
                  <a:lnTo>
                    <a:pt x="12103" y="19578"/>
                  </a:lnTo>
                  <a:lnTo>
                    <a:pt x="12476" y="20004"/>
                  </a:lnTo>
                  <a:lnTo>
                    <a:pt x="13034" y="20430"/>
                  </a:lnTo>
                  <a:lnTo>
                    <a:pt x="13221" y="21174"/>
                  </a:lnTo>
                  <a:lnTo>
                    <a:pt x="13221" y="21600"/>
                  </a:lnTo>
                  <a:lnTo>
                    <a:pt x="13407" y="21600"/>
                  </a:lnTo>
                  <a:lnTo>
                    <a:pt x="14338" y="21281"/>
                  </a:lnTo>
                  <a:lnTo>
                    <a:pt x="14710" y="21174"/>
                  </a:lnTo>
                  <a:lnTo>
                    <a:pt x="15269" y="20962"/>
                  </a:lnTo>
                  <a:lnTo>
                    <a:pt x="15269" y="20536"/>
                  </a:lnTo>
                  <a:lnTo>
                    <a:pt x="16572" y="20536"/>
                  </a:lnTo>
                  <a:lnTo>
                    <a:pt x="17317" y="20430"/>
                  </a:lnTo>
                  <a:lnTo>
                    <a:pt x="18248" y="20217"/>
                  </a:lnTo>
                  <a:lnTo>
                    <a:pt x="20297" y="20217"/>
                  </a:lnTo>
                  <a:lnTo>
                    <a:pt x="21041" y="20430"/>
                  </a:lnTo>
                  <a:lnTo>
                    <a:pt x="21600" y="20110"/>
                  </a:lnTo>
                  <a:lnTo>
                    <a:pt x="20483" y="15748"/>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3" name="Shape"/>
            <p:cNvSpPr/>
            <p:nvPr/>
          </p:nvSpPr>
          <p:spPr>
            <a:xfrm>
              <a:off x="10000119" y="3006090"/>
              <a:ext cx="1011136" cy="737481"/>
            </a:xfrm>
            <a:custGeom>
              <a:avLst/>
              <a:gdLst/>
              <a:ahLst/>
              <a:cxnLst>
                <a:cxn ang="0">
                  <a:pos x="wd2" y="hd2"/>
                </a:cxn>
                <a:cxn ang="5400000">
                  <a:pos x="wd2" y="hd2"/>
                </a:cxn>
                <a:cxn ang="10800000">
                  <a:pos x="wd2" y="hd2"/>
                </a:cxn>
                <a:cxn ang="16200000">
                  <a:pos x="wd2" y="hd2"/>
                </a:cxn>
              </a:cxnLst>
              <a:rect l="0" t="0" r="r" b="b"/>
              <a:pathLst>
                <a:path w="21600" h="21600" extrusionOk="0">
                  <a:moveTo>
                    <a:pt x="17026" y="0"/>
                  </a:moveTo>
                  <a:cubicBezTo>
                    <a:pt x="0" y="4215"/>
                    <a:pt x="0" y="4215"/>
                    <a:pt x="0" y="4215"/>
                  </a:cubicBezTo>
                  <a:cubicBezTo>
                    <a:pt x="0" y="4215"/>
                    <a:pt x="0" y="4215"/>
                    <a:pt x="0" y="4215"/>
                  </a:cubicBezTo>
                  <a:cubicBezTo>
                    <a:pt x="381" y="7727"/>
                    <a:pt x="381" y="7727"/>
                    <a:pt x="381" y="7727"/>
                  </a:cubicBezTo>
                  <a:cubicBezTo>
                    <a:pt x="889" y="7727"/>
                    <a:pt x="889" y="7727"/>
                    <a:pt x="889" y="7727"/>
                  </a:cubicBezTo>
                  <a:cubicBezTo>
                    <a:pt x="2033" y="5795"/>
                    <a:pt x="2033" y="5795"/>
                    <a:pt x="2033" y="5795"/>
                  </a:cubicBezTo>
                  <a:cubicBezTo>
                    <a:pt x="2795" y="5795"/>
                    <a:pt x="2795" y="5795"/>
                    <a:pt x="2795" y="5795"/>
                  </a:cubicBezTo>
                  <a:cubicBezTo>
                    <a:pt x="3558" y="4390"/>
                    <a:pt x="3558" y="4390"/>
                    <a:pt x="3558" y="4390"/>
                  </a:cubicBezTo>
                  <a:cubicBezTo>
                    <a:pt x="3812" y="4390"/>
                    <a:pt x="3812" y="4390"/>
                    <a:pt x="3812" y="4390"/>
                  </a:cubicBezTo>
                  <a:cubicBezTo>
                    <a:pt x="3939" y="4741"/>
                    <a:pt x="3939" y="4741"/>
                    <a:pt x="3939" y="4741"/>
                  </a:cubicBezTo>
                  <a:cubicBezTo>
                    <a:pt x="4828" y="3863"/>
                    <a:pt x="4828" y="3863"/>
                    <a:pt x="4828" y="3863"/>
                  </a:cubicBezTo>
                  <a:cubicBezTo>
                    <a:pt x="5209" y="3863"/>
                    <a:pt x="5209" y="3863"/>
                    <a:pt x="5209" y="3863"/>
                  </a:cubicBezTo>
                  <a:cubicBezTo>
                    <a:pt x="6226" y="3161"/>
                    <a:pt x="6226" y="3161"/>
                    <a:pt x="6226" y="3161"/>
                  </a:cubicBezTo>
                  <a:cubicBezTo>
                    <a:pt x="8005" y="3863"/>
                    <a:pt x="8005" y="3863"/>
                    <a:pt x="8005" y="3863"/>
                  </a:cubicBezTo>
                  <a:cubicBezTo>
                    <a:pt x="8513" y="4917"/>
                    <a:pt x="8513" y="4917"/>
                    <a:pt x="8513" y="4917"/>
                  </a:cubicBezTo>
                  <a:cubicBezTo>
                    <a:pt x="8894" y="6322"/>
                    <a:pt x="8894" y="6322"/>
                    <a:pt x="8894" y="6322"/>
                  </a:cubicBezTo>
                  <a:cubicBezTo>
                    <a:pt x="9021" y="6322"/>
                    <a:pt x="9021" y="6322"/>
                    <a:pt x="9021" y="6322"/>
                  </a:cubicBezTo>
                  <a:cubicBezTo>
                    <a:pt x="10546" y="7551"/>
                    <a:pt x="10546" y="7551"/>
                    <a:pt x="10546" y="7551"/>
                  </a:cubicBezTo>
                  <a:cubicBezTo>
                    <a:pt x="11181" y="8429"/>
                    <a:pt x="11181" y="8429"/>
                    <a:pt x="11181" y="8429"/>
                  </a:cubicBezTo>
                  <a:cubicBezTo>
                    <a:pt x="11816" y="8956"/>
                    <a:pt x="11816" y="8956"/>
                    <a:pt x="11816" y="8956"/>
                  </a:cubicBezTo>
                  <a:cubicBezTo>
                    <a:pt x="11944" y="9834"/>
                    <a:pt x="11944" y="9834"/>
                    <a:pt x="11944" y="9834"/>
                  </a:cubicBezTo>
                  <a:cubicBezTo>
                    <a:pt x="11689" y="10537"/>
                    <a:pt x="11689" y="10537"/>
                    <a:pt x="11689" y="10537"/>
                  </a:cubicBezTo>
                  <a:cubicBezTo>
                    <a:pt x="11181" y="10712"/>
                    <a:pt x="11181" y="10712"/>
                    <a:pt x="11181" y="10712"/>
                  </a:cubicBezTo>
                  <a:cubicBezTo>
                    <a:pt x="11308" y="12995"/>
                    <a:pt x="11308" y="12995"/>
                    <a:pt x="11308" y="12995"/>
                  </a:cubicBezTo>
                  <a:cubicBezTo>
                    <a:pt x="11562" y="13346"/>
                    <a:pt x="11562" y="13346"/>
                    <a:pt x="11562" y="13346"/>
                  </a:cubicBezTo>
                  <a:cubicBezTo>
                    <a:pt x="11944" y="13171"/>
                    <a:pt x="11944" y="13171"/>
                    <a:pt x="11944" y="13171"/>
                  </a:cubicBezTo>
                  <a:cubicBezTo>
                    <a:pt x="12325" y="12995"/>
                    <a:pt x="12325" y="12995"/>
                    <a:pt x="12325" y="12995"/>
                  </a:cubicBezTo>
                  <a:cubicBezTo>
                    <a:pt x="12833" y="13171"/>
                    <a:pt x="12833" y="13171"/>
                    <a:pt x="12833" y="13171"/>
                  </a:cubicBezTo>
                  <a:cubicBezTo>
                    <a:pt x="12960" y="13346"/>
                    <a:pt x="12960" y="13346"/>
                    <a:pt x="12960" y="13346"/>
                  </a:cubicBezTo>
                  <a:cubicBezTo>
                    <a:pt x="13468" y="13171"/>
                    <a:pt x="13468" y="13171"/>
                    <a:pt x="13468" y="13171"/>
                  </a:cubicBezTo>
                  <a:cubicBezTo>
                    <a:pt x="15120" y="13346"/>
                    <a:pt x="15120" y="13346"/>
                    <a:pt x="15120" y="13346"/>
                  </a:cubicBezTo>
                  <a:cubicBezTo>
                    <a:pt x="15501" y="13698"/>
                    <a:pt x="15501" y="13698"/>
                    <a:pt x="15501" y="13698"/>
                  </a:cubicBezTo>
                  <a:cubicBezTo>
                    <a:pt x="16009" y="14049"/>
                    <a:pt x="16009" y="14049"/>
                    <a:pt x="16009" y="14049"/>
                  </a:cubicBezTo>
                  <a:cubicBezTo>
                    <a:pt x="16391" y="13873"/>
                    <a:pt x="16391" y="13873"/>
                    <a:pt x="16391" y="13873"/>
                  </a:cubicBezTo>
                  <a:cubicBezTo>
                    <a:pt x="16136" y="13171"/>
                    <a:pt x="16136" y="13171"/>
                    <a:pt x="16136" y="13171"/>
                  </a:cubicBezTo>
                  <a:cubicBezTo>
                    <a:pt x="15755" y="12644"/>
                    <a:pt x="15755" y="12644"/>
                    <a:pt x="15755" y="12644"/>
                  </a:cubicBezTo>
                  <a:cubicBezTo>
                    <a:pt x="15755" y="12117"/>
                    <a:pt x="15755" y="12117"/>
                    <a:pt x="15755" y="12117"/>
                  </a:cubicBezTo>
                  <a:cubicBezTo>
                    <a:pt x="15755" y="11941"/>
                    <a:pt x="15755" y="11941"/>
                    <a:pt x="15755" y="11941"/>
                  </a:cubicBezTo>
                  <a:cubicBezTo>
                    <a:pt x="14993" y="10537"/>
                    <a:pt x="14993" y="10537"/>
                    <a:pt x="14993" y="10537"/>
                  </a:cubicBezTo>
                  <a:cubicBezTo>
                    <a:pt x="14739" y="10010"/>
                    <a:pt x="14739" y="10010"/>
                    <a:pt x="14739" y="10010"/>
                  </a:cubicBezTo>
                  <a:cubicBezTo>
                    <a:pt x="14739" y="8780"/>
                    <a:pt x="14739" y="8780"/>
                    <a:pt x="14739" y="8780"/>
                  </a:cubicBezTo>
                  <a:cubicBezTo>
                    <a:pt x="14612" y="7551"/>
                    <a:pt x="14612" y="7551"/>
                    <a:pt x="14612" y="7551"/>
                  </a:cubicBezTo>
                  <a:cubicBezTo>
                    <a:pt x="14739" y="6322"/>
                    <a:pt x="14739" y="6322"/>
                    <a:pt x="14739" y="6322"/>
                  </a:cubicBezTo>
                  <a:cubicBezTo>
                    <a:pt x="14358" y="5444"/>
                    <a:pt x="14358" y="5444"/>
                    <a:pt x="14358" y="5444"/>
                  </a:cubicBezTo>
                  <a:cubicBezTo>
                    <a:pt x="14104" y="4917"/>
                    <a:pt x="14104" y="4917"/>
                    <a:pt x="14104" y="4917"/>
                  </a:cubicBezTo>
                  <a:cubicBezTo>
                    <a:pt x="14612" y="4917"/>
                    <a:pt x="14612" y="4917"/>
                    <a:pt x="14612" y="4917"/>
                  </a:cubicBezTo>
                  <a:cubicBezTo>
                    <a:pt x="14993" y="3863"/>
                    <a:pt x="14993" y="3863"/>
                    <a:pt x="14993" y="3863"/>
                  </a:cubicBezTo>
                  <a:cubicBezTo>
                    <a:pt x="15755" y="3161"/>
                    <a:pt x="15755" y="3161"/>
                    <a:pt x="15755" y="3161"/>
                  </a:cubicBezTo>
                  <a:cubicBezTo>
                    <a:pt x="16136" y="2107"/>
                    <a:pt x="16136" y="2107"/>
                    <a:pt x="16136" y="2107"/>
                  </a:cubicBezTo>
                  <a:cubicBezTo>
                    <a:pt x="16391" y="2283"/>
                    <a:pt x="16391" y="2283"/>
                    <a:pt x="16391" y="2283"/>
                  </a:cubicBezTo>
                  <a:cubicBezTo>
                    <a:pt x="16264" y="3512"/>
                    <a:pt x="16264" y="3512"/>
                    <a:pt x="16264" y="3512"/>
                  </a:cubicBezTo>
                  <a:cubicBezTo>
                    <a:pt x="15882" y="3688"/>
                    <a:pt x="15882" y="3688"/>
                    <a:pt x="15882" y="3688"/>
                  </a:cubicBezTo>
                  <a:cubicBezTo>
                    <a:pt x="15628" y="4741"/>
                    <a:pt x="15628" y="4741"/>
                    <a:pt x="15628" y="4741"/>
                  </a:cubicBezTo>
                  <a:cubicBezTo>
                    <a:pt x="15628" y="5444"/>
                    <a:pt x="15628" y="5444"/>
                    <a:pt x="15628" y="5444"/>
                  </a:cubicBezTo>
                  <a:cubicBezTo>
                    <a:pt x="16136" y="5444"/>
                    <a:pt x="16136" y="5444"/>
                    <a:pt x="16136" y="5444"/>
                  </a:cubicBezTo>
                  <a:cubicBezTo>
                    <a:pt x="15501" y="6322"/>
                    <a:pt x="15501" y="6322"/>
                    <a:pt x="15501" y="6322"/>
                  </a:cubicBezTo>
                  <a:cubicBezTo>
                    <a:pt x="15247" y="6849"/>
                    <a:pt x="15247" y="6849"/>
                    <a:pt x="15247" y="6849"/>
                  </a:cubicBezTo>
                  <a:cubicBezTo>
                    <a:pt x="16009" y="7200"/>
                    <a:pt x="16009" y="7200"/>
                    <a:pt x="16009" y="7200"/>
                  </a:cubicBezTo>
                  <a:cubicBezTo>
                    <a:pt x="16264" y="7376"/>
                    <a:pt x="16264" y="7376"/>
                    <a:pt x="16264" y="7376"/>
                  </a:cubicBezTo>
                  <a:cubicBezTo>
                    <a:pt x="16645" y="8078"/>
                    <a:pt x="16645" y="8078"/>
                    <a:pt x="16645" y="8078"/>
                  </a:cubicBezTo>
                  <a:cubicBezTo>
                    <a:pt x="16518" y="8254"/>
                    <a:pt x="16518" y="8254"/>
                    <a:pt x="16518" y="8254"/>
                  </a:cubicBezTo>
                  <a:cubicBezTo>
                    <a:pt x="17026" y="8956"/>
                    <a:pt x="17026" y="8956"/>
                    <a:pt x="17026" y="8956"/>
                  </a:cubicBezTo>
                  <a:cubicBezTo>
                    <a:pt x="17026" y="9307"/>
                    <a:pt x="17026" y="9307"/>
                    <a:pt x="17026" y="9307"/>
                  </a:cubicBezTo>
                  <a:cubicBezTo>
                    <a:pt x="16518" y="10010"/>
                    <a:pt x="16518" y="10010"/>
                    <a:pt x="16518" y="10010"/>
                  </a:cubicBezTo>
                  <a:cubicBezTo>
                    <a:pt x="16136" y="10010"/>
                    <a:pt x="16136" y="10010"/>
                    <a:pt x="16136" y="10010"/>
                  </a:cubicBezTo>
                  <a:cubicBezTo>
                    <a:pt x="16264" y="10712"/>
                    <a:pt x="16264" y="10712"/>
                    <a:pt x="16264" y="10712"/>
                  </a:cubicBezTo>
                  <a:cubicBezTo>
                    <a:pt x="16136" y="11063"/>
                    <a:pt x="16136" y="11063"/>
                    <a:pt x="16136" y="11063"/>
                  </a:cubicBezTo>
                  <a:cubicBezTo>
                    <a:pt x="16391" y="11415"/>
                    <a:pt x="16391" y="11415"/>
                    <a:pt x="16391" y="11415"/>
                  </a:cubicBezTo>
                  <a:cubicBezTo>
                    <a:pt x="16899" y="11590"/>
                    <a:pt x="16899" y="11590"/>
                    <a:pt x="16899" y="11590"/>
                  </a:cubicBezTo>
                  <a:cubicBezTo>
                    <a:pt x="17661" y="11590"/>
                    <a:pt x="17661" y="11590"/>
                    <a:pt x="17661" y="11590"/>
                  </a:cubicBezTo>
                  <a:cubicBezTo>
                    <a:pt x="18169" y="12117"/>
                    <a:pt x="18169" y="12117"/>
                    <a:pt x="18169" y="12117"/>
                  </a:cubicBezTo>
                  <a:cubicBezTo>
                    <a:pt x="18551" y="13171"/>
                    <a:pt x="18551" y="13171"/>
                    <a:pt x="18551" y="13171"/>
                  </a:cubicBezTo>
                  <a:cubicBezTo>
                    <a:pt x="18805" y="14049"/>
                    <a:pt x="18805" y="14049"/>
                    <a:pt x="18805" y="14049"/>
                  </a:cubicBezTo>
                  <a:cubicBezTo>
                    <a:pt x="18678" y="14224"/>
                    <a:pt x="18678" y="14224"/>
                    <a:pt x="18678" y="14224"/>
                  </a:cubicBezTo>
                  <a:cubicBezTo>
                    <a:pt x="19059" y="14751"/>
                    <a:pt x="19059" y="14751"/>
                    <a:pt x="19059" y="14751"/>
                  </a:cubicBezTo>
                  <a:cubicBezTo>
                    <a:pt x="19313" y="15629"/>
                    <a:pt x="19313" y="15629"/>
                    <a:pt x="19313" y="15629"/>
                  </a:cubicBezTo>
                  <a:cubicBezTo>
                    <a:pt x="18932" y="17210"/>
                    <a:pt x="18932" y="17210"/>
                    <a:pt x="18932" y="17210"/>
                  </a:cubicBezTo>
                  <a:cubicBezTo>
                    <a:pt x="18805" y="18263"/>
                    <a:pt x="18805" y="18263"/>
                    <a:pt x="18805" y="18263"/>
                  </a:cubicBezTo>
                  <a:cubicBezTo>
                    <a:pt x="18805" y="20020"/>
                    <a:pt x="18805" y="20020"/>
                    <a:pt x="18805" y="20020"/>
                  </a:cubicBezTo>
                  <a:cubicBezTo>
                    <a:pt x="18932" y="21073"/>
                    <a:pt x="18932" y="21073"/>
                    <a:pt x="18932" y="21073"/>
                  </a:cubicBezTo>
                  <a:cubicBezTo>
                    <a:pt x="19186" y="21600"/>
                    <a:pt x="19186" y="21600"/>
                    <a:pt x="19186" y="21600"/>
                  </a:cubicBezTo>
                  <a:cubicBezTo>
                    <a:pt x="19440" y="20371"/>
                    <a:pt x="19440" y="20371"/>
                    <a:pt x="19440" y="20371"/>
                  </a:cubicBezTo>
                  <a:cubicBezTo>
                    <a:pt x="19567" y="18439"/>
                    <a:pt x="19567" y="18439"/>
                    <a:pt x="19567" y="18439"/>
                  </a:cubicBezTo>
                  <a:cubicBezTo>
                    <a:pt x="19948" y="17912"/>
                    <a:pt x="19948" y="17912"/>
                    <a:pt x="19948" y="17912"/>
                  </a:cubicBezTo>
                  <a:cubicBezTo>
                    <a:pt x="19948" y="17385"/>
                    <a:pt x="19948" y="17385"/>
                    <a:pt x="19948" y="17385"/>
                  </a:cubicBezTo>
                  <a:cubicBezTo>
                    <a:pt x="19948" y="17034"/>
                    <a:pt x="19948" y="17034"/>
                    <a:pt x="19948" y="17034"/>
                  </a:cubicBezTo>
                  <a:cubicBezTo>
                    <a:pt x="20329" y="16683"/>
                    <a:pt x="20329" y="16683"/>
                    <a:pt x="20329" y="16683"/>
                  </a:cubicBezTo>
                  <a:cubicBezTo>
                    <a:pt x="20711" y="15980"/>
                    <a:pt x="20711" y="15980"/>
                    <a:pt x="20711" y="15980"/>
                  </a:cubicBezTo>
                  <a:cubicBezTo>
                    <a:pt x="20711" y="14400"/>
                    <a:pt x="20711" y="14400"/>
                    <a:pt x="20711" y="14400"/>
                  </a:cubicBezTo>
                  <a:cubicBezTo>
                    <a:pt x="20711" y="13873"/>
                    <a:pt x="20711" y="13873"/>
                    <a:pt x="20711" y="13873"/>
                  </a:cubicBezTo>
                  <a:cubicBezTo>
                    <a:pt x="20711" y="13171"/>
                    <a:pt x="20711" y="13171"/>
                    <a:pt x="20711" y="13171"/>
                  </a:cubicBezTo>
                  <a:cubicBezTo>
                    <a:pt x="21219" y="12468"/>
                    <a:pt x="21219" y="12468"/>
                    <a:pt x="21219" y="12468"/>
                  </a:cubicBezTo>
                  <a:cubicBezTo>
                    <a:pt x="21346" y="12995"/>
                    <a:pt x="21346" y="12995"/>
                    <a:pt x="21346" y="12995"/>
                  </a:cubicBezTo>
                  <a:cubicBezTo>
                    <a:pt x="21219" y="13522"/>
                    <a:pt x="21219" y="13522"/>
                    <a:pt x="21219" y="13522"/>
                  </a:cubicBezTo>
                  <a:cubicBezTo>
                    <a:pt x="21219" y="13522"/>
                    <a:pt x="20965" y="14049"/>
                    <a:pt x="20965" y="14049"/>
                  </a:cubicBezTo>
                  <a:cubicBezTo>
                    <a:pt x="21092" y="14224"/>
                    <a:pt x="21346" y="14400"/>
                    <a:pt x="21346" y="14400"/>
                  </a:cubicBezTo>
                  <a:cubicBezTo>
                    <a:pt x="21600" y="13522"/>
                    <a:pt x="21600" y="13522"/>
                    <a:pt x="21600" y="13522"/>
                  </a:cubicBezTo>
                  <a:cubicBezTo>
                    <a:pt x="21600" y="11941"/>
                    <a:pt x="21600" y="11941"/>
                    <a:pt x="21600" y="11941"/>
                  </a:cubicBezTo>
                  <a:cubicBezTo>
                    <a:pt x="21473" y="9483"/>
                    <a:pt x="21473" y="9483"/>
                    <a:pt x="21473" y="9483"/>
                  </a:cubicBezTo>
                  <a:cubicBezTo>
                    <a:pt x="21473" y="9483"/>
                    <a:pt x="21473" y="9483"/>
                    <a:pt x="21473" y="9483"/>
                  </a:cubicBezTo>
                  <a:cubicBezTo>
                    <a:pt x="18805" y="10010"/>
                    <a:pt x="18805" y="10010"/>
                    <a:pt x="18805" y="10010"/>
                  </a:cubicBezTo>
                  <a:lnTo>
                    <a:pt x="17026" y="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4" name="Shape"/>
            <p:cNvSpPr/>
            <p:nvPr/>
          </p:nvSpPr>
          <p:spPr>
            <a:xfrm>
              <a:off x="9382200" y="2921808"/>
              <a:ext cx="1039225" cy="1025447"/>
            </a:xfrm>
            <a:custGeom>
              <a:avLst/>
              <a:gdLst/>
              <a:ahLst/>
              <a:cxnLst>
                <a:cxn ang="0">
                  <a:pos x="wd2" y="hd2"/>
                </a:cxn>
                <a:cxn ang="5400000">
                  <a:pos x="wd2" y="hd2"/>
                </a:cxn>
                <a:cxn ang="10800000">
                  <a:pos x="wd2" y="hd2"/>
                </a:cxn>
                <a:cxn ang="16200000">
                  <a:pos x="wd2" y="hd2"/>
                </a:cxn>
              </a:cxnLst>
              <a:rect l="0" t="0" r="r" b="b"/>
              <a:pathLst>
                <a:path w="21600" h="21600" extrusionOk="0">
                  <a:moveTo>
                    <a:pt x="3065" y="20121"/>
                  </a:moveTo>
                  <a:lnTo>
                    <a:pt x="3503" y="20121"/>
                  </a:lnTo>
                  <a:lnTo>
                    <a:pt x="3649" y="20564"/>
                  </a:lnTo>
                  <a:lnTo>
                    <a:pt x="4524" y="21304"/>
                  </a:lnTo>
                  <a:lnTo>
                    <a:pt x="5254" y="21600"/>
                  </a:lnTo>
                  <a:lnTo>
                    <a:pt x="5546" y="21600"/>
                  </a:lnTo>
                  <a:lnTo>
                    <a:pt x="6422" y="20564"/>
                  </a:lnTo>
                  <a:lnTo>
                    <a:pt x="7005" y="21008"/>
                  </a:lnTo>
                  <a:lnTo>
                    <a:pt x="8319" y="20712"/>
                  </a:lnTo>
                  <a:lnTo>
                    <a:pt x="9341" y="19825"/>
                  </a:lnTo>
                  <a:lnTo>
                    <a:pt x="10946" y="18937"/>
                  </a:lnTo>
                  <a:lnTo>
                    <a:pt x="11530" y="18493"/>
                  </a:lnTo>
                  <a:lnTo>
                    <a:pt x="11384" y="17310"/>
                  </a:lnTo>
                  <a:lnTo>
                    <a:pt x="11530" y="16570"/>
                  </a:lnTo>
                  <a:lnTo>
                    <a:pt x="12259" y="15830"/>
                  </a:lnTo>
                  <a:lnTo>
                    <a:pt x="12697" y="14647"/>
                  </a:lnTo>
                  <a:lnTo>
                    <a:pt x="13135" y="12871"/>
                  </a:lnTo>
                  <a:lnTo>
                    <a:pt x="13281" y="11836"/>
                  </a:lnTo>
                  <a:lnTo>
                    <a:pt x="13865" y="12132"/>
                  </a:lnTo>
                  <a:lnTo>
                    <a:pt x="14595" y="12427"/>
                  </a:lnTo>
                  <a:lnTo>
                    <a:pt x="14886" y="12575"/>
                  </a:lnTo>
                  <a:lnTo>
                    <a:pt x="15032" y="12279"/>
                  </a:lnTo>
                  <a:lnTo>
                    <a:pt x="15470" y="11096"/>
                  </a:lnTo>
                  <a:lnTo>
                    <a:pt x="15762" y="10504"/>
                  </a:lnTo>
                  <a:lnTo>
                    <a:pt x="15908" y="9912"/>
                  </a:lnTo>
                  <a:lnTo>
                    <a:pt x="16492" y="9912"/>
                  </a:lnTo>
                  <a:lnTo>
                    <a:pt x="16638" y="10208"/>
                  </a:lnTo>
                  <a:lnTo>
                    <a:pt x="17368" y="8877"/>
                  </a:lnTo>
                  <a:lnTo>
                    <a:pt x="17805" y="8433"/>
                  </a:lnTo>
                  <a:lnTo>
                    <a:pt x="18097" y="7989"/>
                  </a:lnTo>
                  <a:lnTo>
                    <a:pt x="18389" y="6953"/>
                  </a:lnTo>
                  <a:lnTo>
                    <a:pt x="18389" y="5770"/>
                  </a:lnTo>
                  <a:lnTo>
                    <a:pt x="19703" y="6510"/>
                  </a:lnTo>
                  <a:lnTo>
                    <a:pt x="20578" y="6953"/>
                  </a:lnTo>
                  <a:lnTo>
                    <a:pt x="20870" y="6953"/>
                  </a:lnTo>
                  <a:lnTo>
                    <a:pt x="21308" y="6510"/>
                  </a:lnTo>
                  <a:lnTo>
                    <a:pt x="21600" y="6362"/>
                  </a:lnTo>
                  <a:lnTo>
                    <a:pt x="21454" y="6362"/>
                  </a:lnTo>
                  <a:lnTo>
                    <a:pt x="21162" y="5326"/>
                  </a:lnTo>
                  <a:lnTo>
                    <a:pt x="20578" y="4586"/>
                  </a:lnTo>
                  <a:lnTo>
                    <a:pt x="18973" y="4142"/>
                  </a:lnTo>
                  <a:lnTo>
                    <a:pt x="17951" y="4586"/>
                  </a:lnTo>
                  <a:lnTo>
                    <a:pt x="17514" y="4586"/>
                  </a:lnTo>
                  <a:lnTo>
                    <a:pt x="16638" y="5178"/>
                  </a:lnTo>
                  <a:lnTo>
                    <a:pt x="16492" y="5030"/>
                  </a:lnTo>
                  <a:lnTo>
                    <a:pt x="16346" y="5030"/>
                  </a:lnTo>
                  <a:lnTo>
                    <a:pt x="15616" y="5918"/>
                  </a:lnTo>
                  <a:lnTo>
                    <a:pt x="14886" y="5918"/>
                  </a:lnTo>
                  <a:lnTo>
                    <a:pt x="13719" y="7397"/>
                  </a:lnTo>
                  <a:lnTo>
                    <a:pt x="13281" y="7397"/>
                  </a:lnTo>
                  <a:lnTo>
                    <a:pt x="12843" y="4882"/>
                  </a:lnTo>
                  <a:lnTo>
                    <a:pt x="8319" y="5770"/>
                  </a:lnTo>
                  <a:lnTo>
                    <a:pt x="7443" y="0"/>
                  </a:lnTo>
                  <a:lnTo>
                    <a:pt x="7005" y="0"/>
                  </a:lnTo>
                  <a:lnTo>
                    <a:pt x="6859" y="444"/>
                  </a:lnTo>
                  <a:lnTo>
                    <a:pt x="7005" y="888"/>
                  </a:lnTo>
                  <a:lnTo>
                    <a:pt x="7005" y="2811"/>
                  </a:lnTo>
                  <a:lnTo>
                    <a:pt x="6859" y="3255"/>
                  </a:lnTo>
                  <a:lnTo>
                    <a:pt x="6859" y="4142"/>
                  </a:lnTo>
                  <a:lnTo>
                    <a:pt x="6714" y="5326"/>
                  </a:lnTo>
                  <a:lnTo>
                    <a:pt x="6714" y="5770"/>
                  </a:lnTo>
                  <a:lnTo>
                    <a:pt x="6422" y="6510"/>
                  </a:lnTo>
                  <a:lnTo>
                    <a:pt x="5254" y="7545"/>
                  </a:lnTo>
                  <a:lnTo>
                    <a:pt x="4816" y="8137"/>
                  </a:lnTo>
                  <a:lnTo>
                    <a:pt x="4086" y="8137"/>
                  </a:lnTo>
                  <a:lnTo>
                    <a:pt x="3503" y="9025"/>
                  </a:lnTo>
                  <a:lnTo>
                    <a:pt x="3065" y="9616"/>
                  </a:lnTo>
                  <a:lnTo>
                    <a:pt x="2919" y="11096"/>
                  </a:lnTo>
                  <a:lnTo>
                    <a:pt x="2773" y="11244"/>
                  </a:lnTo>
                  <a:lnTo>
                    <a:pt x="2189" y="10800"/>
                  </a:lnTo>
                  <a:lnTo>
                    <a:pt x="1751" y="11244"/>
                  </a:lnTo>
                  <a:lnTo>
                    <a:pt x="1314" y="12871"/>
                  </a:lnTo>
                  <a:lnTo>
                    <a:pt x="1314" y="13463"/>
                  </a:lnTo>
                  <a:lnTo>
                    <a:pt x="1022" y="13907"/>
                  </a:lnTo>
                  <a:lnTo>
                    <a:pt x="0" y="14942"/>
                  </a:lnTo>
                  <a:lnTo>
                    <a:pt x="438" y="16866"/>
                  </a:lnTo>
                  <a:lnTo>
                    <a:pt x="730" y="17753"/>
                  </a:lnTo>
                  <a:lnTo>
                    <a:pt x="1459" y="18789"/>
                  </a:lnTo>
                  <a:lnTo>
                    <a:pt x="2189" y="19529"/>
                  </a:lnTo>
                  <a:lnTo>
                    <a:pt x="2773" y="20416"/>
                  </a:lnTo>
                  <a:lnTo>
                    <a:pt x="2919" y="20416"/>
                  </a:lnTo>
                  <a:lnTo>
                    <a:pt x="3065" y="20121"/>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5" name="Shape"/>
            <p:cNvSpPr/>
            <p:nvPr/>
          </p:nvSpPr>
          <p:spPr>
            <a:xfrm>
              <a:off x="7858483" y="3469646"/>
              <a:ext cx="1657136" cy="856879"/>
            </a:xfrm>
            <a:custGeom>
              <a:avLst/>
              <a:gdLst/>
              <a:ahLst/>
              <a:cxnLst>
                <a:cxn ang="0">
                  <a:pos x="wd2" y="hd2"/>
                </a:cxn>
                <a:cxn ang="5400000">
                  <a:pos x="wd2" y="hd2"/>
                </a:cxn>
                <a:cxn ang="10800000">
                  <a:pos x="wd2" y="hd2"/>
                </a:cxn>
                <a:cxn ang="16200000">
                  <a:pos x="wd2" y="hd2"/>
                </a:cxn>
              </a:cxnLst>
              <a:rect l="0" t="0" r="r" b="b"/>
              <a:pathLst>
                <a:path w="21600" h="21600" extrusionOk="0">
                  <a:moveTo>
                    <a:pt x="18488" y="16643"/>
                  </a:moveTo>
                  <a:lnTo>
                    <a:pt x="18946" y="16111"/>
                  </a:lnTo>
                  <a:lnTo>
                    <a:pt x="19220" y="15757"/>
                  </a:lnTo>
                  <a:lnTo>
                    <a:pt x="19586" y="15580"/>
                  </a:lnTo>
                  <a:lnTo>
                    <a:pt x="19861" y="13987"/>
                  </a:lnTo>
                  <a:lnTo>
                    <a:pt x="20136" y="13102"/>
                  </a:lnTo>
                  <a:lnTo>
                    <a:pt x="21142" y="12393"/>
                  </a:lnTo>
                  <a:lnTo>
                    <a:pt x="21508" y="11331"/>
                  </a:lnTo>
                  <a:lnTo>
                    <a:pt x="21600" y="10623"/>
                  </a:lnTo>
                  <a:lnTo>
                    <a:pt x="21234" y="9561"/>
                  </a:lnTo>
                  <a:lnTo>
                    <a:pt x="20776" y="8675"/>
                  </a:lnTo>
                  <a:lnTo>
                    <a:pt x="20319" y="7436"/>
                  </a:lnTo>
                  <a:lnTo>
                    <a:pt x="20136" y="6374"/>
                  </a:lnTo>
                  <a:lnTo>
                    <a:pt x="19861" y="4072"/>
                  </a:lnTo>
                  <a:lnTo>
                    <a:pt x="19953" y="3895"/>
                  </a:lnTo>
                  <a:lnTo>
                    <a:pt x="19678" y="3895"/>
                  </a:lnTo>
                  <a:lnTo>
                    <a:pt x="19312" y="3187"/>
                  </a:lnTo>
                  <a:lnTo>
                    <a:pt x="18946" y="2302"/>
                  </a:lnTo>
                  <a:lnTo>
                    <a:pt x="18671" y="1770"/>
                  </a:lnTo>
                  <a:lnTo>
                    <a:pt x="18580" y="1948"/>
                  </a:lnTo>
                  <a:lnTo>
                    <a:pt x="18397" y="2125"/>
                  </a:lnTo>
                  <a:lnTo>
                    <a:pt x="18214" y="2656"/>
                  </a:lnTo>
                  <a:lnTo>
                    <a:pt x="18122" y="2833"/>
                  </a:lnTo>
                  <a:lnTo>
                    <a:pt x="17573" y="3010"/>
                  </a:lnTo>
                  <a:lnTo>
                    <a:pt x="17115" y="2656"/>
                  </a:lnTo>
                  <a:lnTo>
                    <a:pt x="16841" y="2302"/>
                  </a:lnTo>
                  <a:lnTo>
                    <a:pt x="16566" y="2833"/>
                  </a:lnTo>
                  <a:lnTo>
                    <a:pt x="16566" y="3010"/>
                  </a:lnTo>
                  <a:lnTo>
                    <a:pt x="16292" y="3187"/>
                  </a:lnTo>
                  <a:lnTo>
                    <a:pt x="16108" y="2833"/>
                  </a:lnTo>
                  <a:lnTo>
                    <a:pt x="15925" y="2656"/>
                  </a:lnTo>
                  <a:lnTo>
                    <a:pt x="15651" y="2479"/>
                  </a:lnTo>
                  <a:lnTo>
                    <a:pt x="15193" y="2302"/>
                  </a:lnTo>
                  <a:lnTo>
                    <a:pt x="14919" y="1239"/>
                  </a:lnTo>
                  <a:lnTo>
                    <a:pt x="14553" y="708"/>
                  </a:lnTo>
                  <a:lnTo>
                    <a:pt x="14095" y="0"/>
                  </a:lnTo>
                  <a:lnTo>
                    <a:pt x="14003" y="177"/>
                  </a:lnTo>
                  <a:lnTo>
                    <a:pt x="13546" y="531"/>
                  </a:lnTo>
                  <a:lnTo>
                    <a:pt x="13088" y="177"/>
                  </a:lnTo>
                  <a:lnTo>
                    <a:pt x="12905" y="354"/>
                  </a:lnTo>
                  <a:lnTo>
                    <a:pt x="12997" y="1062"/>
                  </a:lnTo>
                  <a:lnTo>
                    <a:pt x="13180" y="1239"/>
                  </a:lnTo>
                  <a:lnTo>
                    <a:pt x="13088" y="1593"/>
                  </a:lnTo>
                  <a:lnTo>
                    <a:pt x="13180" y="2656"/>
                  </a:lnTo>
                  <a:lnTo>
                    <a:pt x="12997" y="3010"/>
                  </a:lnTo>
                  <a:lnTo>
                    <a:pt x="12631" y="3010"/>
                  </a:lnTo>
                  <a:lnTo>
                    <a:pt x="12264" y="3364"/>
                  </a:lnTo>
                  <a:lnTo>
                    <a:pt x="11532" y="3541"/>
                  </a:lnTo>
                  <a:lnTo>
                    <a:pt x="11441" y="3718"/>
                  </a:lnTo>
                  <a:lnTo>
                    <a:pt x="11441" y="4072"/>
                  </a:lnTo>
                  <a:lnTo>
                    <a:pt x="11349" y="4426"/>
                  </a:lnTo>
                  <a:lnTo>
                    <a:pt x="11349" y="5134"/>
                  </a:lnTo>
                  <a:lnTo>
                    <a:pt x="10983" y="6551"/>
                  </a:lnTo>
                  <a:lnTo>
                    <a:pt x="10800" y="6905"/>
                  </a:lnTo>
                  <a:lnTo>
                    <a:pt x="10525" y="6905"/>
                  </a:lnTo>
                  <a:lnTo>
                    <a:pt x="10251" y="7790"/>
                  </a:lnTo>
                  <a:lnTo>
                    <a:pt x="10251" y="8321"/>
                  </a:lnTo>
                  <a:lnTo>
                    <a:pt x="10068" y="9030"/>
                  </a:lnTo>
                  <a:lnTo>
                    <a:pt x="9519" y="9207"/>
                  </a:lnTo>
                  <a:lnTo>
                    <a:pt x="9153" y="8498"/>
                  </a:lnTo>
                  <a:lnTo>
                    <a:pt x="9061" y="7790"/>
                  </a:lnTo>
                  <a:lnTo>
                    <a:pt x="8878" y="7790"/>
                  </a:lnTo>
                  <a:lnTo>
                    <a:pt x="8786" y="8498"/>
                  </a:lnTo>
                  <a:lnTo>
                    <a:pt x="8512" y="9030"/>
                  </a:lnTo>
                  <a:lnTo>
                    <a:pt x="8512" y="9738"/>
                  </a:lnTo>
                  <a:lnTo>
                    <a:pt x="8420" y="10269"/>
                  </a:lnTo>
                  <a:lnTo>
                    <a:pt x="8054" y="10092"/>
                  </a:lnTo>
                  <a:lnTo>
                    <a:pt x="7871" y="9738"/>
                  </a:lnTo>
                  <a:lnTo>
                    <a:pt x="7505" y="9738"/>
                  </a:lnTo>
                  <a:lnTo>
                    <a:pt x="7322" y="9915"/>
                  </a:lnTo>
                  <a:lnTo>
                    <a:pt x="6956" y="10092"/>
                  </a:lnTo>
                  <a:lnTo>
                    <a:pt x="6956" y="10800"/>
                  </a:lnTo>
                  <a:lnTo>
                    <a:pt x="6864" y="10977"/>
                  </a:lnTo>
                  <a:lnTo>
                    <a:pt x="6498" y="10623"/>
                  </a:lnTo>
                  <a:lnTo>
                    <a:pt x="6224" y="10092"/>
                  </a:lnTo>
                  <a:lnTo>
                    <a:pt x="5492" y="10092"/>
                  </a:lnTo>
                  <a:lnTo>
                    <a:pt x="5217" y="10800"/>
                  </a:lnTo>
                  <a:lnTo>
                    <a:pt x="4485" y="10800"/>
                  </a:lnTo>
                  <a:lnTo>
                    <a:pt x="4485" y="11685"/>
                  </a:lnTo>
                  <a:lnTo>
                    <a:pt x="4210" y="11685"/>
                  </a:lnTo>
                  <a:lnTo>
                    <a:pt x="3936" y="11862"/>
                  </a:lnTo>
                  <a:lnTo>
                    <a:pt x="3936" y="13279"/>
                  </a:lnTo>
                  <a:lnTo>
                    <a:pt x="4027" y="13810"/>
                  </a:lnTo>
                  <a:lnTo>
                    <a:pt x="3844" y="13987"/>
                  </a:lnTo>
                  <a:lnTo>
                    <a:pt x="3295" y="14341"/>
                  </a:lnTo>
                  <a:lnTo>
                    <a:pt x="3020" y="14695"/>
                  </a:lnTo>
                  <a:lnTo>
                    <a:pt x="3020" y="15580"/>
                  </a:lnTo>
                  <a:lnTo>
                    <a:pt x="3203" y="16466"/>
                  </a:lnTo>
                  <a:lnTo>
                    <a:pt x="3020" y="16643"/>
                  </a:lnTo>
                  <a:lnTo>
                    <a:pt x="2471" y="16643"/>
                  </a:lnTo>
                  <a:lnTo>
                    <a:pt x="2105" y="16111"/>
                  </a:lnTo>
                  <a:lnTo>
                    <a:pt x="1739" y="15757"/>
                  </a:lnTo>
                  <a:lnTo>
                    <a:pt x="1556" y="15934"/>
                  </a:lnTo>
                  <a:lnTo>
                    <a:pt x="1281" y="16466"/>
                  </a:lnTo>
                  <a:lnTo>
                    <a:pt x="1007" y="16643"/>
                  </a:lnTo>
                  <a:lnTo>
                    <a:pt x="915" y="17174"/>
                  </a:lnTo>
                  <a:lnTo>
                    <a:pt x="915" y="17705"/>
                  </a:lnTo>
                  <a:lnTo>
                    <a:pt x="1281" y="18059"/>
                  </a:lnTo>
                  <a:lnTo>
                    <a:pt x="1281" y="19830"/>
                  </a:lnTo>
                  <a:lnTo>
                    <a:pt x="1098" y="20361"/>
                  </a:lnTo>
                  <a:lnTo>
                    <a:pt x="915" y="20538"/>
                  </a:lnTo>
                  <a:lnTo>
                    <a:pt x="641" y="20538"/>
                  </a:lnTo>
                  <a:lnTo>
                    <a:pt x="458" y="20715"/>
                  </a:lnTo>
                  <a:lnTo>
                    <a:pt x="0" y="20715"/>
                  </a:lnTo>
                  <a:lnTo>
                    <a:pt x="0" y="21600"/>
                  </a:lnTo>
                  <a:lnTo>
                    <a:pt x="183" y="21423"/>
                  </a:lnTo>
                  <a:lnTo>
                    <a:pt x="4759" y="21246"/>
                  </a:lnTo>
                  <a:lnTo>
                    <a:pt x="4576" y="19652"/>
                  </a:lnTo>
                  <a:lnTo>
                    <a:pt x="13088" y="18590"/>
                  </a:lnTo>
                  <a:lnTo>
                    <a:pt x="17573" y="17705"/>
                  </a:lnTo>
                  <a:lnTo>
                    <a:pt x="18122" y="17174"/>
                  </a:lnTo>
                  <a:lnTo>
                    <a:pt x="18488" y="1664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6" name="Shape"/>
            <p:cNvSpPr/>
            <p:nvPr/>
          </p:nvSpPr>
          <p:spPr>
            <a:xfrm>
              <a:off x="6447103" y="3167632"/>
              <a:ext cx="1509682" cy="1313413"/>
            </a:xfrm>
            <a:custGeom>
              <a:avLst/>
              <a:gdLst/>
              <a:ahLst/>
              <a:cxnLst>
                <a:cxn ang="0">
                  <a:pos x="wd2" y="hd2"/>
                </a:cxn>
                <a:cxn ang="5400000">
                  <a:pos x="wd2" y="hd2"/>
                </a:cxn>
                <a:cxn ang="10800000">
                  <a:pos x="wd2" y="hd2"/>
                </a:cxn>
                <a:cxn ang="16200000">
                  <a:pos x="wd2" y="hd2"/>
                </a:cxn>
              </a:cxnLst>
              <a:rect l="0" t="0" r="r" b="b"/>
              <a:pathLst>
                <a:path w="21600" h="21600" extrusionOk="0">
                  <a:moveTo>
                    <a:pt x="20239" y="18863"/>
                  </a:moveTo>
                  <a:cubicBezTo>
                    <a:pt x="20239" y="18570"/>
                    <a:pt x="20239" y="18570"/>
                    <a:pt x="20239" y="18570"/>
                  </a:cubicBezTo>
                  <a:cubicBezTo>
                    <a:pt x="20239" y="18472"/>
                    <a:pt x="20239" y="18472"/>
                    <a:pt x="20239" y="18472"/>
                  </a:cubicBezTo>
                  <a:cubicBezTo>
                    <a:pt x="20580" y="18472"/>
                    <a:pt x="20580" y="18472"/>
                    <a:pt x="20580" y="18472"/>
                  </a:cubicBezTo>
                  <a:cubicBezTo>
                    <a:pt x="20665" y="18472"/>
                    <a:pt x="20665" y="18472"/>
                    <a:pt x="20665" y="18472"/>
                  </a:cubicBezTo>
                  <a:cubicBezTo>
                    <a:pt x="20750" y="18375"/>
                    <a:pt x="20750" y="18375"/>
                    <a:pt x="20750" y="18375"/>
                  </a:cubicBezTo>
                  <a:cubicBezTo>
                    <a:pt x="20920" y="18277"/>
                    <a:pt x="20920" y="18277"/>
                    <a:pt x="20920" y="18277"/>
                  </a:cubicBezTo>
                  <a:cubicBezTo>
                    <a:pt x="21175" y="18277"/>
                    <a:pt x="21175" y="18277"/>
                    <a:pt x="21175" y="18277"/>
                  </a:cubicBezTo>
                  <a:cubicBezTo>
                    <a:pt x="21430" y="18179"/>
                    <a:pt x="21430" y="18179"/>
                    <a:pt x="21430" y="18179"/>
                  </a:cubicBezTo>
                  <a:cubicBezTo>
                    <a:pt x="21600" y="17886"/>
                    <a:pt x="21600" y="17886"/>
                    <a:pt x="21600" y="17886"/>
                  </a:cubicBezTo>
                  <a:cubicBezTo>
                    <a:pt x="21600" y="17300"/>
                    <a:pt x="21600" y="17300"/>
                    <a:pt x="21600" y="17300"/>
                  </a:cubicBezTo>
                  <a:cubicBezTo>
                    <a:pt x="21600" y="16909"/>
                    <a:pt x="21600" y="16909"/>
                    <a:pt x="21600" y="16909"/>
                  </a:cubicBezTo>
                  <a:cubicBezTo>
                    <a:pt x="21600" y="16713"/>
                    <a:pt x="21600" y="16713"/>
                    <a:pt x="21600" y="16713"/>
                  </a:cubicBezTo>
                  <a:cubicBezTo>
                    <a:pt x="21260" y="16420"/>
                    <a:pt x="21260" y="16420"/>
                    <a:pt x="21260" y="16420"/>
                  </a:cubicBezTo>
                  <a:cubicBezTo>
                    <a:pt x="21260" y="16127"/>
                    <a:pt x="21260" y="16127"/>
                    <a:pt x="21260" y="16127"/>
                  </a:cubicBezTo>
                  <a:cubicBezTo>
                    <a:pt x="21345" y="15736"/>
                    <a:pt x="21345" y="15736"/>
                    <a:pt x="21345" y="15736"/>
                  </a:cubicBezTo>
                  <a:cubicBezTo>
                    <a:pt x="20920" y="15736"/>
                    <a:pt x="20920" y="15736"/>
                    <a:pt x="20920" y="15736"/>
                  </a:cubicBezTo>
                  <a:cubicBezTo>
                    <a:pt x="20665" y="16224"/>
                    <a:pt x="20665" y="16224"/>
                    <a:pt x="20665" y="16224"/>
                  </a:cubicBezTo>
                  <a:cubicBezTo>
                    <a:pt x="20665" y="15736"/>
                    <a:pt x="20665" y="15736"/>
                    <a:pt x="20665" y="15736"/>
                  </a:cubicBezTo>
                  <a:cubicBezTo>
                    <a:pt x="20239" y="15247"/>
                    <a:pt x="20239" y="15247"/>
                    <a:pt x="20239" y="15247"/>
                  </a:cubicBezTo>
                  <a:cubicBezTo>
                    <a:pt x="20324" y="14856"/>
                    <a:pt x="20324" y="14856"/>
                    <a:pt x="20324" y="14856"/>
                  </a:cubicBezTo>
                  <a:cubicBezTo>
                    <a:pt x="20409" y="14270"/>
                    <a:pt x="20409" y="14270"/>
                    <a:pt x="20409" y="14270"/>
                  </a:cubicBezTo>
                  <a:cubicBezTo>
                    <a:pt x="20069" y="13195"/>
                    <a:pt x="20069" y="13195"/>
                    <a:pt x="20069" y="13195"/>
                  </a:cubicBezTo>
                  <a:cubicBezTo>
                    <a:pt x="19729" y="12804"/>
                    <a:pt x="19729" y="12804"/>
                    <a:pt x="19729" y="12804"/>
                  </a:cubicBezTo>
                  <a:cubicBezTo>
                    <a:pt x="18624" y="11924"/>
                    <a:pt x="18624" y="11924"/>
                    <a:pt x="18624" y="11924"/>
                  </a:cubicBezTo>
                  <a:cubicBezTo>
                    <a:pt x="18369" y="12119"/>
                    <a:pt x="18369" y="12119"/>
                    <a:pt x="18369" y="12119"/>
                  </a:cubicBezTo>
                  <a:cubicBezTo>
                    <a:pt x="17688" y="11533"/>
                    <a:pt x="17688" y="11533"/>
                    <a:pt x="17688" y="11533"/>
                  </a:cubicBezTo>
                  <a:cubicBezTo>
                    <a:pt x="17178" y="10947"/>
                    <a:pt x="17178" y="10947"/>
                    <a:pt x="17178" y="10947"/>
                  </a:cubicBezTo>
                  <a:cubicBezTo>
                    <a:pt x="17178" y="10360"/>
                    <a:pt x="17178" y="10360"/>
                    <a:pt x="17178" y="10360"/>
                  </a:cubicBezTo>
                  <a:cubicBezTo>
                    <a:pt x="17348" y="9774"/>
                    <a:pt x="17348" y="9774"/>
                    <a:pt x="17348" y="9774"/>
                  </a:cubicBezTo>
                  <a:cubicBezTo>
                    <a:pt x="17433" y="9383"/>
                    <a:pt x="17433" y="9383"/>
                    <a:pt x="17433" y="9383"/>
                  </a:cubicBezTo>
                  <a:cubicBezTo>
                    <a:pt x="17518" y="8894"/>
                    <a:pt x="17518" y="8894"/>
                    <a:pt x="17518" y="8894"/>
                  </a:cubicBezTo>
                  <a:cubicBezTo>
                    <a:pt x="17773" y="8210"/>
                    <a:pt x="17773" y="8210"/>
                    <a:pt x="17773" y="8210"/>
                  </a:cubicBezTo>
                  <a:cubicBezTo>
                    <a:pt x="17518" y="7819"/>
                    <a:pt x="17518" y="7819"/>
                    <a:pt x="17518" y="7819"/>
                  </a:cubicBezTo>
                  <a:cubicBezTo>
                    <a:pt x="17178" y="7428"/>
                    <a:pt x="17178" y="7428"/>
                    <a:pt x="17178" y="7428"/>
                  </a:cubicBezTo>
                  <a:cubicBezTo>
                    <a:pt x="16668" y="7428"/>
                    <a:pt x="16668" y="7428"/>
                    <a:pt x="16668" y="7428"/>
                  </a:cubicBezTo>
                  <a:cubicBezTo>
                    <a:pt x="16413" y="7624"/>
                    <a:pt x="16413" y="7624"/>
                    <a:pt x="16413" y="7624"/>
                  </a:cubicBezTo>
                  <a:cubicBezTo>
                    <a:pt x="16243" y="7917"/>
                    <a:pt x="16243" y="7917"/>
                    <a:pt x="16243" y="7917"/>
                  </a:cubicBezTo>
                  <a:cubicBezTo>
                    <a:pt x="15817" y="7428"/>
                    <a:pt x="15817" y="7428"/>
                    <a:pt x="15817" y="7428"/>
                  </a:cubicBezTo>
                  <a:cubicBezTo>
                    <a:pt x="15817" y="6548"/>
                    <a:pt x="15817" y="6548"/>
                    <a:pt x="15817" y="6548"/>
                  </a:cubicBezTo>
                  <a:cubicBezTo>
                    <a:pt x="15392" y="5864"/>
                    <a:pt x="15392" y="5864"/>
                    <a:pt x="15392" y="5864"/>
                  </a:cubicBezTo>
                  <a:cubicBezTo>
                    <a:pt x="13861" y="4398"/>
                    <a:pt x="13861" y="4398"/>
                    <a:pt x="13861" y="4398"/>
                  </a:cubicBezTo>
                  <a:cubicBezTo>
                    <a:pt x="13266" y="3225"/>
                    <a:pt x="13266" y="3225"/>
                    <a:pt x="13266" y="3225"/>
                  </a:cubicBezTo>
                  <a:cubicBezTo>
                    <a:pt x="13266" y="2150"/>
                    <a:pt x="13266" y="2150"/>
                    <a:pt x="13266" y="2150"/>
                  </a:cubicBezTo>
                  <a:cubicBezTo>
                    <a:pt x="13266" y="1075"/>
                    <a:pt x="13266" y="1075"/>
                    <a:pt x="13266" y="1075"/>
                  </a:cubicBezTo>
                  <a:cubicBezTo>
                    <a:pt x="13436" y="977"/>
                    <a:pt x="13436" y="977"/>
                    <a:pt x="13436" y="977"/>
                  </a:cubicBezTo>
                  <a:cubicBezTo>
                    <a:pt x="12416" y="0"/>
                    <a:pt x="12416" y="0"/>
                    <a:pt x="12416" y="0"/>
                  </a:cubicBezTo>
                  <a:cubicBezTo>
                    <a:pt x="0" y="195"/>
                    <a:pt x="0" y="195"/>
                    <a:pt x="0" y="195"/>
                  </a:cubicBezTo>
                  <a:cubicBezTo>
                    <a:pt x="85" y="391"/>
                    <a:pt x="85" y="391"/>
                    <a:pt x="85" y="391"/>
                  </a:cubicBezTo>
                  <a:cubicBezTo>
                    <a:pt x="340" y="586"/>
                    <a:pt x="340" y="586"/>
                    <a:pt x="340" y="586"/>
                  </a:cubicBezTo>
                  <a:cubicBezTo>
                    <a:pt x="425" y="1075"/>
                    <a:pt x="425" y="1075"/>
                    <a:pt x="425" y="1075"/>
                  </a:cubicBezTo>
                  <a:cubicBezTo>
                    <a:pt x="255" y="1271"/>
                    <a:pt x="255" y="1271"/>
                    <a:pt x="255" y="1271"/>
                  </a:cubicBezTo>
                  <a:cubicBezTo>
                    <a:pt x="425" y="1564"/>
                    <a:pt x="425" y="1564"/>
                    <a:pt x="425" y="1564"/>
                  </a:cubicBezTo>
                  <a:cubicBezTo>
                    <a:pt x="425" y="1564"/>
                    <a:pt x="340" y="1564"/>
                    <a:pt x="425" y="1662"/>
                  </a:cubicBezTo>
                  <a:cubicBezTo>
                    <a:pt x="510" y="1759"/>
                    <a:pt x="935" y="1857"/>
                    <a:pt x="935" y="1857"/>
                  </a:cubicBezTo>
                  <a:cubicBezTo>
                    <a:pt x="1020" y="2443"/>
                    <a:pt x="1020" y="2443"/>
                    <a:pt x="1020" y="2443"/>
                  </a:cubicBezTo>
                  <a:cubicBezTo>
                    <a:pt x="1191" y="2834"/>
                    <a:pt x="1191" y="2834"/>
                    <a:pt x="1191" y="2834"/>
                  </a:cubicBezTo>
                  <a:cubicBezTo>
                    <a:pt x="1191" y="2834"/>
                    <a:pt x="1191" y="2834"/>
                    <a:pt x="1191" y="2834"/>
                  </a:cubicBezTo>
                  <a:cubicBezTo>
                    <a:pt x="1531" y="3421"/>
                    <a:pt x="1531" y="3421"/>
                    <a:pt x="1531" y="3421"/>
                  </a:cubicBezTo>
                  <a:cubicBezTo>
                    <a:pt x="1701" y="3812"/>
                    <a:pt x="1701" y="3812"/>
                    <a:pt x="1701" y="3812"/>
                  </a:cubicBezTo>
                  <a:cubicBezTo>
                    <a:pt x="2466" y="3812"/>
                    <a:pt x="2466" y="3812"/>
                    <a:pt x="2466" y="3812"/>
                  </a:cubicBezTo>
                  <a:cubicBezTo>
                    <a:pt x="2636" y="3812"/>
                    <a:pt x="2636" y="3812"/>
                    <a:pt x="2636" y="3812"/>
                  </a:cubicBezTo>
                  <a:cubicBezTo>
                    <a:pt x="2636" y="4300"/>
                    <a:pt x="2636" y="4300"/>
                    <a:pt x="2636" y="4300"/>
                  </a:cubicBezTo>
                  <a:cubicBezTo>
                    <a:pt x="2381" y="4887"/>
                    <a:pt x="2381" y="4887"/>
                    <a:pt x="2381" y="4887"/>
                  </a:cubicBezTo>
                  <a:cubicBezTo>
                    <a:pt x="2126" y="5376"/>
                    <a:pt x="2126" y="5376"/>
                    <a:pt x="2126" y="5376"/>
                  </a:cubicBezTo>
                  <a:cubicBezTo>
                    <a:pt x="2636" y="5962"/>
                    <a:pt x="2636" y="5962"/>
                    <a:pt x="2636" y="5962"/>
                  </a:cubicBezTo>
                  <a:cubicBezTo>
                    <a:pt x="2806" y="6548"/>
                    <a:pt x="2806" y="6548"/>
                    <a:pt x="2806" y="6548"/>
                  </a:cubicBezTo>
                  <a:cubicBezTo>
                    <a:pt x="3061" y="6744"/>
                    <a:pt x="3061" y="6744"/>
                    <a:pt x="3061" y="6744"/>
                  </a:cubicBezTo>
                  <a:cubicBezTo>
                    <a:pt x="3572" y="7037"/>
                    <a:pt x="3572" y="7037"/>
                    <a:pt x="3572" y="7037"/>
                  </a:cubicBezTo>
                  <a:cubicBezTo>
                    <a:pt x="3572" y="17202"/>
                    <a:pt x="3572" y="17202"/>
                    <a:pt x="3572" y="17202"/>
                  </a:cubicBezTo>
                  <a:cubicBezTo>
                    <a:pt x="3572" y="19645"/>
                    <a:pt x="3572" y="19645"/>
                    <a:pt x="3572" y="19645"/>
                  </a:cubicBezTo>
                  <a:cubicBezTo>
                    <a:pt x="18283" y="19254"/>
                    <a:pt x="18283" y="19254"/>
                    <a:pt x="18283" y="19254"/>
                  </a:cubicBezTo>
                  <a:cubicBezTo>
                    <a:pt x="18369" y="19841"/>
                    <a:pt x="18369" y="19841"/>
                    <a:pt x="18369" y="19841"/>
                  </a:cubicBezTo>
                  <a:cubicBezTo>
                    <a:pt x="17433" y="21600"/>
                    <a:pt x="17433" y="21600"/>
                    <a:pt x="17433" y="21600"/>
                  </a:cubicBezTo>
                  <a:cubicBezTo>
                    <a:pt x="19814" y="21405"/>
                    <a:pt x="19814" y="21405"/>
                    <a:pt x="19814" y="21405"/>
                  </a:cubicBezTo>
                  <a:cubicBezTo>
                    <a:pt x="19899" y="21111"/>
                    <a:pt x="19899" y="21111"/>
                    <a:pt x="19899" y="21111"/>
                  </a:cubicBezTo>
                  <a:cubicBezTo>
                    <a:pt x="20069" y="20818"/>
                    <a:pt x="20069" y="20818"/>
                    <a:pt x="20069" y="20818"/>
                  </a:cubicBezTo>
                  <a:cubicBezTo>
                    <a:pt x="20069" y="20818"/>
                    <a:pt x="20239" y="20720"/>
                    <a:pt x="20154" y="20623"/>
                  </a:cubicBezTo>
                  <a:cubicBezTo>
                    <a:pt x="20154" y="20525"/>
                    <a:pt x="19984" y="20232"/>
                    <a:pt x="19984" y="20232"/>
                  </a:cubicBezTo>
                  <a:cubicBezTo>
                    <a:pt x="19899" y="20134"/>
                    <a:pt x="19899" y="20134"/>
                    <a:pt x="19899" y="20134"/>
                  </a:cubicBezTo>
                  <a:cubicBezTo>
                    <a:pt x="19984" y="19938"/>
                    <a:pt x="19984" y="19938"/>
                    <a:pt x="19984" y="19938"/>
                  </a:cubicBezTo>
                  <a:cubicBezTo>
                    <a:pt x="20154" y="19841"/>
                    <a:pt x="20154" y="19841"/>
                    <a:pt x="20154" y="19841"/>
                  </a:cubicBezTo>
                  <a:cubicBezTo>
                    <a:pt x="20239" y="19548"/>
                    <a:pt x="20239" y="19548"/>
                    <a:pt x="20239" y="19548"/>
                  </a:cubicBezTo>
                  <a:cubicBezTo>
                    <a:pt x="20239" y="19254"/>
                    <a:pt x="20239" y="19254"/>
                    <a:pt x="20239" y="19254"/>
                  </a:cubicBezTo>
                  <a:cubicBezTo>
                    <a:pt x="20239" y="18961"/>
                    <a:pt x="20239" y="18961"/>
                    <a:pt x="20239" y="18961"/>
                  </a:cubicBezTo>
                  <a:lnTo>
                    <a:pt x="20239" y="18863"/>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7" name="Shape"/>
            <p:cNvSpPr/>
            <p:nvPr/>
          </p:nvSpPr>
          <p:spPr>
            <a:xfrm>
              <a:off x="6180275" y="646165"/>
              <a:ext cx="1460529" cy="1699709"/>
            </a:xfrm>
            <a:custGeom>
              <a:avLst/>
              <a:gdLst/>
              <a:ahLst/>
              <a:cxnLst>
                <a:cxn ang="0">
                  <a:pos x="wd2" y="hd2"/>
                </a:cxn>
                <a:cxn ang="5400000">
                  <a:pos x="wd2" y="hd2"/>
                </a:cxn>
                <a:cxn ang="10800000">
                  <a:pos x="wd2" y="hd2"/>
                </a:cxn>
                <a:cxn ang="16200000">
                  <a:pos x="wd2" y="hd2"/>
                </a:cxn>
              </a:cxnLst>
              <a:rect l="0" t="0" r="r" b="b"/>
              <a:pathLst>
                <a:path w="21600" h="21600" extrusionOk="0">
                  <a:moveTo>
                    <a:pt x="13292" y="12585"/>
                  </a:moveTo>
                  <a:lnTo>
                    <a:pt x="14435" y="12050"/>
                  </a:lnTo>
                  <a:lnTo>
                    <a:pt x="14435" y="9907"/>
                  </a:lnTo>
                  <a:lnTo>
                    <a:pt x="14954" y="9550"/>
                  </a:lnTo>
                  <a:lnTo>
                    <a:pt x="16719" y="8122"/>
                  </a:lnTo>
                  <a:lnTo>
                    <a:pt x="17550" y="7140"/>
                  </a:lnTo>
                  <a:lnTo>
                    <a:pt x="19212" y="6159"/>
                  </a:lnTo>
                  <a:lnTo>
                    <a:pt x="21600" y="4909"/>
                  </a:lnTo>
                  <a:lnTo>
                    <a:pt x="20769" y="4731"/>
                  </a:lnTo>
                  <a:lnTo>
                    <a:pt x="19004" y="4641"/>
                  </a:lnTo>
                  <a:lnTo>
                    <a:pt x="17550" y="4374"/>
                  </a:lnTo>
                  <a:lnTo>
                    <a:pt x="17238" y="4641"/>
                  </a:lnTo>
                  <a:lnTo>
                    <a:pt x="16823" y="4909"/>
                  </a:lnTo>
                  <a:lnTo>
                    <a:pt x="15992" y="4909"/>
                  </a:lnTo>
                  <a:lnTo>
                    <a:pt x="15681" y="4552"/>
                  </a:lnTo>
                  <a:lnTo>
                    <a:pt x="15265" y="4284"/>
                  </a:lnTo>
                  <a:lnTo>
                    <a:pt x="14123" y="4017"/>
                  </a:lnTo>
                  <a:lnTo>
                    <a:pt x="13812" y="4017"/>
                  </a:lnTo>
                  <a:lnTo>
                    <a:pt x="13396" y="3838"/>
                  </a:lnTo>
                  <a:lnTo>
                    <a:pt x="13292" y="3749"/>
                  </a:lnTo>
                  <a:lnTo>
                    <a:pt x="12358" y="3660"/>
                  </a:lnTo>
                  <a:lnTo>
                    <a:pt x="11838" y="3213"/>
                  </a:lnTo>
                  <a:lnTo>
                    <a:pt x="12462" y="3481"/>
                  </a:lnTo>
                  <a:lnTo>
                    <a:pt x="12773" y="3213"/>
                  </a:lnTo>
                  <a:lnTo>
                    <a:pt x="12358" y="3124"/>
                  </a:lnTo>
                  <a:lnTo>
                    <a:pt x="10385" y="3124"/>
                  </a:lnTo>
                  <a:lnTo>
                    <a:pt x="10073" y="3481"/>
                  </a:lnTo>
                  <a:lnTo>
                    <a:pt x="9658" y="3481"/>
                  </a:lnTo>
                  <a:lnTo>
                    <a:pt x="9035" y="3035"/>
                  </a:lnTo>
                  <a:lnTo>
                    <a:pt x="8308" y="3035"/>
                  </a:lnTo>
                  <a:lnTo>
                    <a:pt x="7581" y="2856"/>
                  </a:lnTo>
                  <a:lnTo>
                    <a:pt x="7062" y="2142"/>
                  </a:lnTo>
                  <a:lnTo>
                    <a:pt x="6854" y="1785"/>
                  </a:lnTo>
                  <a:lnTo>
                    <a:pt x="5712" y="1785"/>
                  </a:lnTo>
                  <a:lnTo>
                    <a:pt x="5608" y="1428"/>
                  </a:lnTo>
                  <a:lnTo>
                    <a:pt x="5919" y="1071"/>
                  </a:lnTo>
                  <a:lnTo>
                    <a:pt x="6023" y="714"/>
                  </a:lnTo>
                  <a:lnTo>
                    <a:pt x="6438" y="446"/>
                  </a:lnTo>
                  <a:lnTo>
                    <a:pt x="6231" y="179"/>
                  </a:lnTo>
                  <a:lnTo>
                    <a:pt x="5815" y="0"/>
                  </a:lnTo>
                  <a:lnTo>
                    <a:pt x="5815" y="893"/>
                  </a:lnTo>
                  <a:lnTo>
                    <a:pt x="5608" y="1071"/>
                  </a:lnTo>
                  <a:lnTo>
                    <a:pt x="5400" y="1428"/>
                  </a:lnTo>
                  <a:lnTo>
                    <a:pt x="0" y="1428"/>
                  </a:lnTo>
                  <a:lnTo>
                    <a:pt x="104" y="1785"/>
                  </a:lnTo>
                  <a:lnTo>
                    <a:pt x="104" y="2142"/>
                  </a:lnTo>
                  <a:lnTo>
                    <a:pt x="415" y="2321"/>
                  </a:lnTo>
                  <a:lnTo>
                    <a:pt x="415" y="2678"/>
                  </a:lnTo>
                  <a:lnTo>
                    <a:pt x="104" y="2945"/>
                  </a:lnTo>
                  <a:lnTo>
                    <a:pt x="104" y="3392"/>
                  </a:lnTo>
                  <a:lnTo>
                    <a:pt x="208" y="3570"/>
                  </a:lnTo>
                  <a:lnTo>
                    <a:pt x="312" y="4017"/>
                  </a:lnTo>
                  <a:lnTo>
                    <a:pt x="104" y="4552"/>
                  </a:lnTo>
                  <a:lnTo>
                    <a:pt x="312" y="4998"/>
                  </a:lnTo>
                  <a:lnTo>
                    <a:pt x="623" y="5712"/>
                  </a:lnTo>
                  <a:lnTo>
                    <a:pt x="935" y="6248"/>
                  </a:lnTo>
                  <a:lnTo>
                    <a:pt x="935" y="6962"/>
                  </a:lnTo>
                  <a:lnTo>
                    <a:pt x="1038" y="8212"/>
                  </a:lnTo>
                  <a:lnTo>
                    <a:pt x="1038" y="9997"/>
                  </a:lnTo>
                  <a:lnTo>
                    <a:pt x="1246" y="10175"/>
                  </a:lnTo>
                  <a:lnTo>
                    <a:pt x="1246" y="10889"/>
                  </a:lnTo>
                  <a:lnTo>
                    <a:pt x="1558" y="11068"/>
                  </a:lnTo>
                  <a:lnTo>
                    <a:pt x="1765" y="11336"/>
                  </a:lnTo>
                  <a:lnTo>
                    <a:pt x="1869" y="11782"/>
                  </a:lnTo>
                  <a:lnTo>
                    <a:pt x="1869" y="12585"/>
                  </a:lnTo>
                  <a:lnTo>
                    <a:pt x="1662" y="12674"/>
                  </a:lnTo>
                  <a:lnTo>
                    <a:pt x="1765" y="12853"/>
                  </a:lnTo>
                  <a:lnTo>
                    <a:pt x="1350" y="13121"/>
                  </a:lnTo>
                  <a:lnTo>
                    <a:pt x="1142" y="13388"/>
                  </a:lnTo>
                  <a:lnTo>
                    <a:pt x="831" y="13567"/>
                  </a:lnTo>
                  <a:lnTo>
                    <a:pt x="831" y="13924"/>
                  </a:lnTo>
                  <a:lnTo>
                    <a:pt x="935" y="14102"/>
                  </a:lnTo>
                  <a:lnTo>
                    <a:pt x="1246" y="14281"/>
                  </a:lnTo>
                  <a:lnTo>
                    <a:pt x="1246" y="14549"/>
                  </a:lnTo>
                  <a:lnTo>
                    <a:pt x="1765" y="14638"/>
                  </a:lnTo>
                  <a:lnTo>
                    <a:pt x="1869" y="14906"/>
                  </a:lnTo>
                  <a:lnTo>
                    <a:pt x="2181" y="15084"/>
                  </a:lnTo>
                  <a:lnTo>
                    <a:pt x="1869" y="21600"/>
                  </a:lnTo>
                  <a:lnTo>
                    <a:pt x="17862" y="21332"/>
                  </a:lnTo>
                  <a:lnTo>
                    <a:pt x="17965" y="20797"/>
                  </a:lnTo>
                  <a:lnTo>
                    <a:pt x="17862" y="20261"/>
                  </a:lnTo>
                  <a:lnTo>
                    <a:pt x="17238" y="19636"/>
                  </a:lnTo>
                  <a:lnTo>
                    <a:pt x="16615" y="19279"/>
                  </a:lnTo>
                  <a:lnTo>
                    <a:pt x="16304" y="19012"/>
                  </a:lnTo>
                  <a:lnTo>
                    <a:pt x="15577" y="18208"/>
                  </a:lnTo>
                  <a:lnTo>
                    <a:pt x="14331" y="17583"/>
                  </a:lnTo>
                  <a:lnTo>
                    <a:pt x="13500" y="17226"/>
                  </a:lnTo>
                  <a:lnTo>
                    <a:pt x="12981" y="16869"/>
                  </a:lnTo>
                  <a:lnTo>
                    <a:pt x="13085" y="15531"/>
                  </a:lnTo>
                  <a:lnTo>
                    <a:pt x="13292" y="14192"/>
                  </a:lnTo>
                  <a:lnTo>
                    <a:pt x="13085" y="14192"/>
                  </a:lnTo>
                  <a:lnTo>
                    <a:pt x="12669" y="13745"/>
                  </a:lnTo>
                  <a:lnTo>
                    <a:pt x="13085" y="12942"/>
                  </a:lnTo>
                  <a:lnTo>
                    <a:pt x="13292" y="12585"/>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8" name="Shape"/>
            <p:cNvSpPr/>
            <p:nvPr/>
          </p:nvSpPr>
          <p:spPr>
            <a:xfrm>
              <a:off x="7521439" y="1144841"/>
              <a:ext cx="1706288" cy="1608407"/>
            </a:xfrm>
            <a:custGeom>
              <a:avLst/>
              <a:gdLst/>
              <a:ahLst/>
              <a:cxnLst>
                <a:cxn ang="0">
                  <a:pos x="wd2" y="hd2"/>
                </a:cxn>
                <a:cxn ang="5400000">
                  <a:pos x="wd2" y="hd2"/>
                </a:cxn>
                <a:cxn ang="10800000">
                  <a:pos x="wd2" y="hd2"/>
                </a:cxn>
                <a:cxn ang="16200000">
                  <a:pos x="wd2" y="hd2"/>
                </a:cxn>
              </a:cxnLst>
              <a:rect l="0" t="0" r="r" b="b"/>
              <a:pathLst>
                <a:path w="21600" h="21600" extrusionOk="0">
                  <a:moveTo>
                    <a:pt x="0" y="4080"/>
                  </a:moveTo>
                  <a:cubicBezTo>
                    <a:pt x="151" y="3920"/>
                    <a:pt x="151" y="3920"/>
                    <a:pt x="151" y="3920"/>
                  </a:cubicBezTo>
                  <a:cubicBezTo>
                    <a:pt x="452" y="3920"/>
                    <a:pt x="452" y="3920"/>
                    <a:pt x="452" y="3920"/>
                  </a:cubicBezTo>
                  <a:cubicBezTo>
                    <a:pt x="828" y="3680"/>
                    <a:pt x="828" y="3680"/>
                    <a:pt x="828" y="3680"/>
                  </a:cubicBezTo>
                  <a:cubicBezTo>
                    <a:pt x="903" y="3520"/>
                    <a:pt x="903" y="3520"/>
                    <a:pt x="903" y="3520"/>
                  </a:cubicBezTo>
                  <a:cubicBezTo>
                    <a:pt x="1054" y="3200"/>
                    <a:pt x="1054" y="3200"/>
                    <a:pt x="1054" y="3200"/>
                  </a:cubicBezTo>
                  <a:cubicBezTo>
                    <a:pt x="1279" y="2960"/>
                    <a:pt x="1279" y="2960"/>
                    <a:pt x="1279" y="2960"/>
                  </a:cubicBezTo>
                  <a:cubicBezTo>
                    <a:pt x="1505" y="2880"/>
                    <a:pt x="1505" y="2880"/>
                    <a:pt x="1505" y="2880"/>
                  </a:cubicBezTo>
                  <a:cubicBezTo>
                    <a:pt x="1731" y="2880"/>
                    <a:pt x="1731" y="2880"/>
                    <a:pt x="1731" y="2880"/>
                  </a:cubicBezTo>
                  <a:cubicBezTo>
                    <a:pt x="2183" y="2880"/>
                    <a:pt x="2183" y="2880"/>
                    <a:pt x="2183" y="2880"/>
                  </a:cubicBezTo>
                  <a:cubicBezTo>
                    <a:pt x="2408" y="2720"/>
                    <a:pt x="2408" y="2720"/>
                    <a:pt x="2408" y="2720"/>
                  </a:cubicBezTo>
                  <a:cubicBezTo>
                    <a:pt x="3161" y="2160"/>
                    <a:pt x="3161" y="2160"/>
                    <a:pt x="3161" y="2160"/>
                  </a:cubicBezTo>
                  <a:cubicBezTo>
                    <a:pt x="3387" y="2080"/>
                    <a:pt x="3387" y="2080"/>
                    <a:pt x="3387" y="2080"/>
                  </a:cubicBezTo>
                  <a:cubicBezTo>
                    <a:pt x="3688" y="1760"/>
                    <a:pt x="3688" y="1760"/>
                    <a:pt x="3688" y="1760"/>
                  </a:cubicBezTo>
                  <a:cubicBezTo>
                    <a:pt x="3914" y="1360"/>
                    <a:pt x="3914" y="1360"/>
                    <a:pt x="3914" y="1360"/>
                  </a:cubicBezTo>
                  <a:cubicBezTo>
                    <a:pt x="4215" y="1120"/>
                    <a:pt x="4215" y="1120"/>
                    <a:pt x="4215" y="1120"/>
                  </a:cubicBezTo>
                  <a:cubicBezTo>
                    <a:pt x="4591" y="720"/>
                    <a:pt x="4591" y="720"/>
                    <a:pt x="4591" y="720"/>
                  </a:cubicBezTo>
                  <a:cubicBezTo>
                    <a:pt x="4892" y="320"/>
                    <a:pt x="4892" y="320"/>
                    <a:pt x="4892" y="320"/>
                  </a:cubicBezTo>
                  <a:cubicBezTo>
                    <a:pt x="5268" y="80"/>
                    <a:pt x="5268" y="80"/>
                    <a:pt x="5268" y="80"/>
                  </a:cubicBezTo>
                  <a:cubicBezTo>
                    <a:pt x="5795" y="0"/>
                    <a:pt x="5795" y="0"/>
                    <a:pt x="5795" y="0"/>
                  </a:cubicBezTo>
                  <a:cubicBezTo>
                    <a:pt x="6021" y="0"/>
                    <a:pt x="6021" y="0"/>
                    <a:pt x="6021" y="0"/>
                  </a:cubicBezTo>
                  <a:cubicBezTo>
                    <a:pt x="6397" y="160"/>
                    <a:pt x="6397" y="160"/>
                    <a:pt x="6397" y="160"/>
                  </a:cubicBezTo>
                  <a:cubicBezTo>
                    <a:pt x="6247" y="240"/>
                    <a:pt x="6247" y="240"/>
                    <a:pt x="6247" y="240"/>
                  </a:cubicBezTo>
                  <a:cubicBezTo>
                    <a:pt x="5946" y="400"/>
                    <a:pt x="5946" y="400"/>
                    <a:pt x="5946" y="400"/>
                  </a:cubicBezTo>
                  <a:cubicBezTo>
                    <a:pt x="5645" y="480"/>
                    <a:pt x="5645" y="480"/>
                    <a:pt x="5645" y="480"/>
                  </a:cubicBezTo>
                  <a:cubicBezTo>
                    <a:pt x="5720" y="640"/>
                    <a:pt x="5720" y="640"/>
                    <a:pt x="5720" y="640"/>
                  </a:cubicBezTo>
                  <a:cubicBezTo>
                    <a:pt x="5268" y="1120"/>
                    <a:pt x="5268" y="1120"/>
                    <a:pt x="5268" y="1120"/>
                  </a:cubicBezTo>
                  <a:cubicBezTo>
                    <a:pt x="5268" y="1120"/>
                    <a:pt x="5118" y="1120"/>
                    <a:pt x="5118" y="1200"/>
                  </a:cubicBezTo>
                  <a:cubicBezTo>
                    <a:pt x="5118" y="1280"/>
                    <a:pt x="4892" y="1840"/>
                    <a:pt x="4892" y="1840"/>
                  </a:cubicBezTo>
                  <a:cubicBezTo>
                    <a:pt x="4892" y="1520"/>
                    <a:pt x="4892" y="1520"/>
                    <a:pt x="4892" y="1520"/>
                  </a:cubicBezTo>
                  <a:cubicBezTo>
                    <a:pt x="4741" y="1360"/>
                    <a:pt x="4741" y="1360"/>
                    <a:pt x="4741" y="1360"/>
                  </a:cubicBezTo>
                  <a:cubicBezTo>
                    <a:pt x="4666" y="2160"/>
                    <a:pt x="4666" y="2160"/>
                    <a:pt x="4666" y="2160"/>
                  </a:cubicBezTo>
                  <a:cubicBezTo>
                    <a:pt x="4666" y="2640"/>
                    <a:pt x="4666" y="2640"/>
                    <a:pt x="4666" y="2640"/>
                  </a:cubicBezTo>
                  <a:cubicBezTo>
                    <a:pt x="4892" y="2480"/>
                    <a:pt x="4892" y="2480"/>
                    <a:pt x="4892" y="2480"/>
                  </a:cubicBezTo>
                  <a:cubicBezTo>
                    <a:pt x="5043" y="2320"/>
                    <a:pt x="5043" y="2320"/>
                    <a:pt x="5043" y="2320"/>
                  </a:cubicBezTo>
                  <a:cubicBezTo>
                    <a:pt x="5118" y="2320"/>
                    <a:pt x="5118" y="2320"/>
                    <a:pt x="5118" y="2320"/>
                  </a:cubicBezTo>
                  <a:cubicBezTo>
                    <a:pt x="5193" y="2480"/>
                    <a:pt x="5193" y="2480"/>
                    <a:pt x="5193" y="2480"/>
                  </a:cubicBezTo>
                  <a:cubicBezTo>
                    <a:pt x="5419" y="2480"/>
                    <a:pt x="5419" y="2480"/>
                    <a:pt x="5419" y="2480"/>
                  </a:cubicBezTo>
                  <a:cubicBezTo>
                    <a:pt x="5569" y="2400"/>
                    <a:pt x="5569" y="2400"/>
                    <a:pt x="5569" y="2400"/>
                  </a:cubicBezTo>
                  <a:cubicBezTo>
                    <a:pt x="5795" y="2240"/>
                    <a:pt x="5795" y="2240"/>
                    <a:pt x="5795" y="2240"/>
                  </a:cubicBezTo>
                  <a:cubicBezTo>
                    <a:pt x="6171" y="2320"/>
                    <a:pt x="6171" y="2320"/>
                    <a:pt x="6171" y="2320"/>
                  </a:cubicBezTo>
                  <a:cubicBezTo>
                    <a:pt x="6924" y="2720"/>
                    <a:pt x="6924" y="2720"/>
                    <a:pt x="6924" y="2720"/>
                  </a:cubicBezTo>
                  <a:cubicBezTo>
                    <a:pt x="7376" y="3280"/>
                    <a:pt x="7376" y="3280"/>
                    <a:pt x="7376" y="3280"/>
                  </a:cubicBezTo>
                  <a:cubicBezTo>
                    <a:pt x="7677" y="3520"/>
                    <a:pt x="7677" y="3520"/>
                    <a:pt x="7677" y="3520"/>
                  </a:cubicBezTo>
                  <a:cubicBezTo>
                    <a:pt x="8354" y="3600"/>
                    <a:pt x="8354" y="3600"/>
                    <a:pt x="8354" y="3600"/>
                  </a:cubicBezTo>
                  <a:cubicBezTo>
                    <a:pt x="8580" y="3520"/>
                    <a:pt x="8580" y="3520"/>
                    <a:pt x="8580" y="3520"/>
                  </a:cubicBezTo>
                  <a:cubicBezTo>
                    <a:pt x="9107" y="3680"/>
                    <a:pt x="9107" y="3680"/>
                    <a:pt x="9107" y="3680"/>
                  </a:cubicBezTo>
                  <a:cubicBezTo>
                    <a:pt x="9558" y="3840"/>
                    <a:pt x="9558" y="3840"/>
                    <a:pt x="9558" y="3840"/>
                  </a:cubicBezTo>
                  <a:cubicBezTo>
                    <a:pt x="9784" y="3520"/>
                    <a:pt x="9784" y="3520"/>
                    <a:pt x="9784" y="3520"/>
                  </a:cubicBezTo>
                  <a:cubicBezTo>
                    <a:pt x="10160" y="3120"/>
                    <a:pt x="10160" y="3120"/>
                    <a:pt x="10160" y="3120"/>
                  </a:cubicBezTo>
                  <a:cubicBezTo>
                    <a:pt x="10461" y="2800"/>
                    <a:pt x="10461" y="2800"/>
                    <a:pt x="10461" y="2800"/>
                  </a:cubicBezTo>
                  <a:cubicBezTo>
                    <a:pt x="11139" y="2640"/>
                    <a:pt x="11139" y="2640"/>
                    <a:pt x="11139" y="2640"/>
                  </a:cubicBezTo>
                  <a:cubicBezTo>
                    <a:pt x="11590" y="2480"/>
                    <a:pt x="11590" y="2480"/>
                    <a:pt x="11590" y="2480"/>
                  </a:cubicBezTo>
                  <a:cubicBezTo>
                    <a:pt x="12042" y="2480"/>
                    <a:pt x="12042" y="2480"/>
                    <a:pt x="12042" y="2480"/>
                  </a:cubicBezTo>
                  <a:cubicBezTo>
                    <a:pt x="12719" y="2240"/>
                    <a:pt x="12719" y="2240"/>
                    <a:pt x="12719" y="2240"/>
                  </a:cubicBezTo>
                  <a:cubicBezTo>
                    <a:pt x="13171" y="2080"/>
                    <a:pt x="13171" y="2080"/>
                    <a:pt x="13171" y="2080"/>
                  </a:cubicBezTo>
                  <a:cubicBezTo>
                    <a:pt x="13397" y="2240"/>
                    <a:pt x="13397" y="2240"/>
                    <a:pt x="13397" y="2240"/>
                  </a:cubicBezTo>
                  <a:cubicBezTo>
                    <a:pt x="13547" y="2880"/>
                    <a:pt x="13547" y="2880"/>
                    <a:pt x="13547" y="2880"/>
                  </a:cubicBezTo>
                  <a:cubicBezTo>
                    <a:pt x="14375" y="3040"/>
                    <a:pt x="14375" y="3040"/>
                    <a:pt x="14375" y="3040"/>
                  </a:cubicBezTo>
                  <a:cubicBezTo>
                    <a:pt x="14902" y="3040"/>
                    <a:pt x="14902" y="3040"/>
                    <a:pt x="14902" y="3040"/>
                  </a:cubicBezTo>
                  <a:cubicBezTo>
                    <a:pt x="15278" y="3120"/>
                    <a:pt x="15278" y="3120"/>
                    <a:pt x="15278" y="3120"/>
                  </a:cubicBezTo>
                  <a:cubicBezTo>
                    <a:pt x="15579" y="3520"/>
                    <a:pt x="15579" y="3520"/>
                    <a:pt x="15579" y="3520"/>
                  </a:cubicBezTo>
                  <a:cubicBezTo>
                    <a:pt x="16031" y="4080"/>
                    <a:pt x="16031" y="4080"/>
                    <a:pt x="16031" y="4080"/>
                  </a:cubicBezTo>
                  <a:cubicBezTo>
                    <a:pt x="16181" y="4240"/>
                    <a:pt x="16181" y="4240"/>
                    <a:pt x="16181" y="4240"/>
                  </a:cubicBezTo>
                  <a:cubicBezTo>
                    <a:pt x="16181" y="4240"/>
                    <a:pt x="16256" y="4320"/>
                    <a:pt x="16332" y="4400"/>
                  </a:cubicBezTo>
                  <a:cubicBezTo>
                    <a:pt x="16407" y="4480"/>
                    <a:pt x="16482" y="4640"/>
                    <a:pt x="16482" y="4640"/>
                  </a:cubicBezTo>
                  <a:cubicBezTo>
                    <a:pt x="16859" y="4720"/>
                    <a:pt x="16859" y="4720"/>
                    <a:pt x="16859" y="4720"/>
                  </a:cubicBezTo>
                  <a:cubicBezTo>
                    <a:pt x="16859" y="4720"/>
                    <a:pt x="17009" y="4560"/>
                    <a:pt x="17009" y="4560"/>
                  </a:cubicBezTo>
                  <a:cubicBezTo>
                    <a:pt x="17009" y="4480"/>
                    <a:pt x="17310" y="4320"/>
                    <a:pt x="17310" y="4320"/>
                  </a:cubicBezTo>
                  <a:cubicBezTo>
                    <a:pt x="17461" y="4480"/>
                    <a:pt x="17461" y="4480"/>
                    <a:pt x="17461" y="4480"/>
                  </a:cubicBezTo>
                  <a:cubicBezTo>
                    <a:pt x="17461" y="4480"/>
                    <a:pt x="17611" y="4560"/>
                    <a:pt x="17461" y="4640"/>
                  </a:cubicBezTo>
                  <a:cubicBezTo>
                    <a:pt x="17385" y="4640"/>
                    <a:pt x="17310" y="4800"/>
                    <a:pt x="17235" y="4800"/>
                  </a:cubicBezTo>
                  <a:cubicBezTo>
                    <a:pt x="17084" y="4800"/>
                    <a:pt x="16934" y="4800"/>
                    <a:pt x="16934" y="4800"/>
                  </a:cubicBezTo>
                  <a:cubicBezTo>
                    <a:pt x="16633" y="4800"/>
                    <a:pt x="16633" y="4800"/>
                    <a:pt x="16633" y="4800"/>
                  </a:cubicBezTo>
                  <a:cubicBezTo>
                    <a:pt x="16482" y="4960"/>
                    <a:pt x="16482" y="4960"/>
                    <a:pt x="16482" y="4960"/>
                  </a:cubicBezTo>
                  <a:cubicBezTo>
                    <a:pt x="15654" y="4960"/>
                    <a:pt x="15654" y="4960"/>
                    <a:pt x="15654" y="4960"/>
                  </a:cubicBezTo>
                  <a:cubicBezTo>
                    <a:pt x="15429" y="5040"/>
                    <a:pt x="15429" y="5040"/>
                    <a:pt x="15429" y="5040"/>
                  </a:cubicBezTo>
                  <a:cubicBezTo>
                    <a:pt x="15128" y="4880"/>
                    <a:pt x="15128" y="4880"/>
                    <a:pt x="15128" y="4880"/>
                  </a:cubicBezTo>
                  <a:cubicBezTo>
                    <a:pt x="14826" y="4720"/>
                    <a:pt x="14826" y="4720"/>
                    <a:pt x="14826" y="4720"/>
                  </a:cubicBezTo>
                  <a:cubicBezTo>
                    <a:pt x="14525" y="5120"/>
                    <a:pt x="14525" y="5120"/>
                    <a:pt x="14525" y="5120"/>
                  </a:cubicBezTo>
                  <a:cubicBezTo>
                    <a:pt x="14601" y="5360"/>
                    <a:pt x="14601" y="5360"/>
                    <a:pt x="14601" y="5360"/>
                  </a:cubicBezTo>
                  <a:cubicBezTo>
                    <a:pt x="14601" y="5520"/>
                    <a:pt x="14601" y="5520"/>
                    <a:pt x="14601" y="5520"/>
                  </a:cubicBezTo>
                  <a:cubicBezTo>
                    <a:pt x="14601" y="5520"/>
                    <a:pt x="14601" y="5680"/>
                    <a:pt x="14676" y="5680"/>
                  </a:cubicBezTo>
                  <a:cubicBezTo>
                    <a:pt x="14676" y="5680"/>
                    <a:pt x="14751" y="5760"/>
                    <a:pt x="14751" y="5760"/>
                  </a:cubicBezTo>
                  <a:cubicBezTo>
                    <a:pt x="15128" y="5920"/>
                    <a:pt x="15128" y="5920"/>
                    <a:pt x="15128" y="5920"/>
                  </a:cubicBezTo>
                  <a:cubicBezTo>
                    <a:pt x="15278" y="5760"/>
                    <a:pt x="15278" y="5760"/>
                    <a:pt x="15278" y="5760"/>
                  </a:cubicBezTo>
                  <a:cubicBezTo>
                    <a:pt x="15278" y="5760"/>
                    <a:pt x="15052" y="5600"/>
                    <a:pt x="15128" y="5600"/>
                  </a:cubicBezTo>
                  <a:cubicBezTo>
                    <a:pt x="15203" y="5600"/>
                    <a:pt x="15504" y="5760"/>
                    <a:pt x="15504" y="5760"/>
                  </a:cubicBezTo>
                  <a:cubicBezTo>
                    <a:pt x="15504" y="5760"/>
                    <a:pt x="15429" y="5920"/>
                    <a:pt x="15429" y="5920"/>
                  </a:cubicBezTo>
                  <a:cubicBezTo>
                    <a:pt x="15353" y="6000"/>
                    <a:pt x="15353" y="6000"/>
                    <a:pt x="15353" y="6000"/>
                  </a:cubicBezTo>
                  <a:cubicBezTo>
                    <a:pt x="15429" y="6080"/>
                    <a:pt x="15805" y="6160"/>
                    <a:pt x="15805" y="6160"/>
                  </a:cubicBezTo>
                  <a:cubicBezTo>
                    <a:pt x="15880" y="6160"/>
                    <a:pt x="16106" y="6320"/>
                    <a:pt x="16106" y="6320"/>
                  </a:cubicBezTo>
                  <a:cubicBezTo>
                    <a:pt x="16482" y="6560"/>
                    <a:pt x="16482" y="6560"/>
                    <a:pt x="16482" y="6560"/>
                  </a:cubicBezTo>
                  <a:cubicBezTo>
                    <a:pt x="17009" y="6800"/>
                    <a:pt x="17009" y="6800"/>
                    <a:pt x="17009" y="6800"/>
                  </a:cubicBezTo>
                  <a:cubicBezTo>
                    <a:pt x="17611" y="7040"/>
                    <a:pt x="17611" y="7040"/>
                    <a:pt x="17611" y="7040"/>
                  </a:cubicBezTo>
                  <a:cubicBezTo>
                    <a:pt x="18213" y="7680"/>
                    <a:pt x="18213" y="7680"/>
                    <a:pt x="18213" y="7680"/>
                  </a:cubicBezTo>
                  <a:cubicBezTo>
                    <a:pt x="18514" y="8080"/>
                    <a:pt x="18514" y="8080"/>
                    <a:pt x="18514" y="8080"/>
                  </a:cubicBezTo>
                  <a:cubicBezTo>
                    <a:pt x="18364" y="8240"/>
                    <a:pt x="18364" y="8240"/>
                    <a:pt x="18364" y="8240"/>
                  </a:cubicBezTo>
                  <a:cubicBezTo>
                    <a:pt x="18364" y="8240"/>
                    <a:pt x="18289" y="8240"/>
                    <a:pt x="18289" y="8320"/>
                  </a:cubicBezTo>
                  <a:cubicBezTo>
                    <a:pt x="18364" y="8400"/>
                    <a:pt x="18514" y="8720"/>
                    <a:pt x="18514" y="8720"/>
                  </a:cubicBezTo>
                  <a:cubicBezTo>
                    <a:pt x="18439" y="8800"/>
                    <a:pt x="18590" y="9040"/>
                    <a:pt x="18590" y="9040"/>
                  </a:cubicBezTo>
                  <a:cubicBezTo>
                    <a:pt x="18740" y="9920"/>
                    <a:pt x="18740" y="9920"/>
                    <a:pt x="18740" y="9920"/>
                  </a:cubicBezTo>
                  <a:cubicBezTo>
                    <a:pt x="18815" y="10400"/>
                    <a:pt x="18815" y="10400"/>
                    <a:pt x="18815" y="10400"/>
                  </a:cubicBezTo>
                  <a:cubicBezTo>
                    <a:pt x="18740" y="10880"/>
                    <a:pt x="18740" y="10880"/>
                    <a:pt x="18740" y="10880"/>
                  </a:cubicBezTo>
                  <a:cubicBezTo>
                    <a:pt x="18439" y="11280"/>
                    <a:pt x="18439" y="11280"/>
                    <a:pt x="18439" y="11280"/>
                  </a:cubicBezTo>
                  <a:cubicBezTo>
                    <a:pt x="18213" y="11760"/>
                    <a:pt x="18213" y="11760"/>
                    <a:pt x="18213" y="11760"/>
                  </a:cubicBezTo>
                  <a:cubicBezTo>
                    <a:pt x="18213" y="11760"/>
                    <a:pt x="18063" y="12080"/>
                    <a:pt x="17987" y="12160"/>
                  </a:cubicBezTo>
                  <a:cubicBezTo>
                    <a:pt x="17987" y="12160"/>
                    <a:pt x="17686" y="12400"/>
                    <a:pt x="17686" y="12480"/>
                  </a:cubicBezTo>
                  <a:cubicBezTo>
                    <a:pt x="17686" y="12480"/>
                    <a:pt x="17536" y="12800"/>
                    <a:pt x="17536" y="12800"/>
                  </a:cubicBezTo>
                  <a:cubicBezTo>
                    <a:pt x="17536" y="13440"/>
                    <a:pt x="17536" y="13440"/>
                    <a:pt x="17536" y="13440"/>
                  </a:cubicBezTo>
                  <a:cubicBezTo>
                    <a:pt x="17686" y="13600"/>
                    <a:pt x="17686" y="13600"/>
                    <a:pt x="17686" y="13600"/>
                  </a:cubicBezTo>
                  <a:cubicBezTo>
                    <a:pt x="18063" y="13760"/>
                    <a:pt x="18063" y="13760"/>
                    <a:pt x="18063" y="13760"/>
                  </a:cubicBezTo>
                  <a:cubicBezTo>
                    <a:pt x="18213" y="13600"/>
                    <a:pt x="18213" y="13600"/>
                    <a:pt x="18213" y="13600"/>
                  </a:cubicBezTo>
                  <a:cubicBezTo>
                    <a:pt x="18213" y="13600"/>
                    <a:pt x="18364" y="13520"/>
                    <a:pt x="18364" y="13440"/>
                  </a:cubicBezTo>
                  <a:cubicBezTo>
                    <a:pt x="18439" y="13440"/>
                    <a:pt x="18514" y="13280"/>
                    <a:pt x="18514" y="13280"/>
                  </a:cubicBezTo>
                  <a:cubicBezTo>
                    <a:pt x="18514" y="13280"/>
                    <a:pt x="18740" y="13120"/>
                    <a:pt x="18740" y="13120"/>
                  </a:cubicBezTo>
                  <a:cubicBezTo>
                    <a:pt x="18740" y="13120"/>
                    <a:pt x="18740" y="12880"/>
                    <a:pt x="18740" y="12880"/>
                  </a:cubicBezTo>
                  <a:cubicBezTo>
                    <a:pt x="18740" y="12880"/>
                    <a:pt x="18815" y="12560"/>
                    <a:pt x="18815" y="12560"/>
                  </a:cubicBezTo>
                  <a:cubicBezTo>
                    <a:pt x="18815" y="12560"/>
                    <a:pt x="18966" y="12480"/>
                    <a:pt x="18966" y="12480"/>
                  </a:cubicBezTo>
                  <a:cubicBezTo>
                    <a:pt x="18966" y="12400"/>
                    <a:pt x="19192" y="12240"/>
                    <a:pt x="19192" y="12240"/>
                  </a:cubicBezTo>
                  <a:cubicBezTo>
                    <a:pt x="19192" y="12240"/>
                    <a:pt x="19493" y="12000"/>
                    <a:pt x="19493" y="12000"/>
                  </a:cubicBezTo>
                  <a:cubicBezTo>
                    <a:pt x="19568" y="12000"/>
                    <a:pt x="19718" y="11760"/>
                    <a:pt x="19718" y="11760"/>
                  </a:cubicBezTo>
                  <a:cubicBezTo>
                    <a:pt x="19944" y="11760"/>
                    <a:pt x="19944" y="11760"/>
                    <a:pt x="19944" y="11760"/>
                  </a:cubicBezTo>
                  <a:cubicBezTo>
                    <a:pt x="20245" y="11840"/>
                    <a:pt x="20245" y="11840"/>
                    <a:pt x="20245" y="11840"/>
                  </a:cubicBezTo>
                  <a:cubicBezTo>
                    <a:pt x="20697" y="12320"/>
                    <a:pt x="20697" y="12320"/>
                    <a:pt x="20697" y="12320"/>
                  </a:cubicBezTo>
                  <a:cubicBezTo>
                    <a:pt x="20998" y="12960"/>
                    <a:pt x="20998" y="12960"/>
                    <a:pt x="20998" y="12960"/>
                  </a:cubicBezTo>
                  <a:cubicBezTo>
                    <a:pt x="21299" y="14720"/>
                    <a:pt x="21299" y="14720"/>
                    <a:pt x="21299" y="14720"/>
                  </a:cubicBezTo>
                  <a:cubicBezTo>
                    <a:pt x="21525" y="15120"/>
                    <a:pt x="21525" y="15120"/>
                    <a:pt x="21525" y="15120"/>
                  </a:cubicBezTo>
                  <a:cubicBezTo>
                    <a:pt x="21525" y="15440"/>
                    <a:pt x="21525" y="15440"/>
                    <a:pt x="21525" y="15440"/>
                  </a:cubicBezTo>
                  <a:cubicBezTo>
                    <a:pt x="21525" y="15440"/>
                    <a:pt x="21600" y="15680"/>
                    <a:pt x="21600" y="15760"/>
                  </a:cubicBezTo>
                  <a:cubicBezTo>
                    <a:pt x="21600" y="15840"/>
                    <a:pt x="21600" y="17040"/>
                    <a:pt x="21600" y="17040"/>
                  </a:cubicBezTo>
                  <a:cubicBezTo>
                    <a:pt x="21073" y="17040"/>
                    <a:pt x="21073" y="17040"/>
                    <a:pt x="21073" y="17040"/>
                  </a:cubicBezTo>
                  <a:cubicBezTo>
                    <a:pt x="20923" y="17040"/>
                    <a:pt x="20923" y="17040"/>
                    <a:pt x="20923" y="17040"/>
                  </a:cubicBezTo>
                  <a:cubicBezTo>
                    <a:pt x="20923" y="17280"/>
                    <a:pt x="20923" y="17280"/>
                    <a:pt x="20923" y="17280"/>
                  </a:cubicBezTo>
                  <a:cubicBezTo>
                    <a:pt x="20697" y="17600"/>
                    <a:pt x="20697" y="17600"/>
                    <a:pt x="20697" y="17600"/>
                  </a:cubicBezTo>
                  <a:cubicBezTo>
                    <a:pt x="20622" y="18000"/>
                    <a:pt x="20622" y="18000"/>
                    <a:pt x="20622" y="18000"/>
                  </a:cubicBezTo>
                  <a:cubicBezTo>
                    <a:pt x="20471" y="18320"/>
                    <a:pt x="20471" y="18320"/>
                    <a:pt x="20471" y="18320"/>
                  </a:cubicBezTo>
                  <a:cubicBezTo>
                    <a:pt x="20245" y="18640"/>
                    <a:pt x="20245" y="18640"/>
                    <a:pt x="20245" y="18640"/>
                  </a:cubicBezTo>
                  <a:cubicBezTo>
                    <a:pt x="20020" y="19440"/>
                    <a:pt x="20020" y="19440"/>
                    <a:pt x="20020" y="19440"/>
                  </a:cubicBezTo>
                  <a:cubicBezTo>
                    <a:pt x="20020" y="19920"/>
                    <a:pt x="20020" y="19920"/>
                    <a:pt x="20020" y="19920"/>
                  </a:cubicBezTo>
                  <a:cubicBezTo>
                    <a:pt x="19718" y="20320"/>
                    <a:pt x="19718" y="20320"/>
                    <a:pt x="19718" y="20320"/>
                  </a:cubicBezTo>
                  <a:cubicBezTo>
                    <a:pt x="19493" y="20720"/>
                    <a:pt x="19493" y="20720"/>
                    <a:pt x="19493" y="20720"/>
                  </a:cubicBezTo>
                  <a:cubicBezTo>
                    <a:pt x="16031" y="21360"/>
                    <a:pt x="16031" y="21360"/>
                    <a:pt x="16031" y="21360"/>
                  </a:cubicBezTo>
                  <a:cubicBezTo>
                    <a:pt x="15955" y="21200"/>
                    <a:pt x="15955" y="21200"/>
                    <a:pt x="15955" y="21200"/>
                  </a:cubicBezTo>
                  <a:cubicBezTo>
                    <a:pt x="10612" y="21600"/>
                    <a:pt x="10612" y="21600"/>
                    <a:pt x="10612" y="21600"/>
                  </a:cubicBezTo>
                  <a:cubicBezTo>
                    <a:pt x="10988" y="21200"/>
                    <a:pt x="10988" y="21200"/>
                    <a:pt x="10988" y="21200"/>
                  </a:cubicBezTo>
                  <a:cubicBezTo>
                    <a:pt x="11139" y="20880"/>
                    <a:pt x="11139" y="20880"/>
                    <a:pt x="11139" y="20880"/>
                  </a:cubicBezTo>
                  <a:cubicBezTo>
                    <a:pt x="11440" y="20320"/>
                    <a:pt x="11440" y="20320"/>
                    <a:pt x="11440" y="20320"/>
                  </a:cubicBezTo>
                  <a:cubicBezTo>
                    <a:pt x="11741" y="19600"/>
                    <a:pt x="11741" y="19600"/>
                    <a:pt x="11741" y="19600"/>
                  </a:cubicBezTo>
                  <a:cubicBezTo>
                    <a:pt x="11891" y="18800"/>
                    <a:pt x="11891" y="18800"/>
                    <a:pt x="11891" y="18800"/>
                  </a:cubicBezTo>
                  <a:cubicBezTo>
                    <a:pt x="11816" y="17360"/>
                    <a:pt x="11816" y="17360"/>
                    <a:pt x="11816" y="17360"/>
                  </a:cubicBezTo>
                  <a:cubicBezTo>
                    <a:pt x="11816" y="16720"/>
                    <a:pt x="11816" y="16720"/>
                    <a:pt x="11816" y="16720"/>
                  </a:cubicBezTo>
                  <a:cubicBezTo>
                    <a:pt x="11515" y="16240"/>
                    <a:pt x="11515" y="16240"/>
                    <a:pt x="11515" y="16240"/>
                  </a:cubicBezTo>
                  <a:cubicBezTo>
                    <a:pt x="11214" y="15600"/>
                    <a:pt x="11214" y="15600"/>
                    <a:pt x="11214" y="15600"/>
                  </a:cubicBezTo>
                  <a:cubicBezTo>
                    <a:pt x="10913" y="15280"/>
                    <a:pt x="10913" y="15280"/>
                    <a:pt x="10913" y="15280"/>
                  </a:cubicBezTo>
                  <a:cubicBezTo>
                    <a:pt x="10687" y="14720"/>
                    <a:pt x="10687" y="14720"/>
                    <a:pt x="10687" y="14720"/>
                  </a:cubicBezTo>
                  <a:cubicBezTo>
                    <a:pt x="10838" y="14320"/>
                    <a:pt x="10838" y="14320"/>
                    <a:pt x="10838" y="14320"/>
                  </a:cubicBezTo>
                  <a:cubicBezTo>
                    <a:pt x="10988" y="14160"/>
                    <a:pt x="10988" y="14160"/>
                    <a:pt x="10988" y="14160"/>
                  </a:cubicBezTo>
                  <a:cubicBezTo>
                    <a:pt x="10988" y="13840"/>
                    <a:pt x="10988" y="13840"/>
                    <a:pt x="10988" y="13840"/>
                  </a:cubicBezTo>
                  <a:cubicBezTo>
                    <a:pt x="10838" y="13200"/>
                    <a:pt x="10838" y="13200"/>
                    <a:pt x="10838" y="13200"/>
                  </a:cubicBezTo>
                  <a:cubicBezTo>
                    <a:pt x="10612" y="12960"/>
                    <a:pt x="10612" y="12960"/>
                    <a:pt x="10612" y="12960"/>
                  </a:cubicBezTo>
                  <a:cubicBezTo>
                    <a:pt x="10838" y="12800"/>
                    <a:pt x="10838" y="12800"/>
                    <a:pt x="10838" y="12800"/>
                  </a:cubicBezTo>
                  <a:cubicBezTo>
                    <a:pt x="10913" y="12400"/>
                    <a:pt x="10913" y="12400"/>
                    <a:pt x="10913" y="12400"/>
                  </a:cubicBezTo>
                  <a:cubicBezTo>
                    <a:pt x="10988" y="12000"/>
                    <a:pt x="10988" y="12000"/>
                    <a:pt x="10988" y="12000"/>
                  </a:cubicBezTo>
                  <a:cubicBezTo>
                    <a:pt x="11139" y="11760"/>
                    <a:pt x="11139" y="11760"/>
                    <a:pt x="11139" y="11760"/>
                  </a:cubicBezTo>
                  <a:cubicBezTo>
                    <a:pt x="11139" y="11120"/>
                    <a:pt x="11139" y="11120"/>
                    <a:pt x="11139" y="11120"/>
                  </a:cubicBezTo>
                  <a:cubicBezTo>
                    <a:pt x="11063" y="10800"/>
                    <a:pt x="11063" y="10800"/>
                    <a:pt x="11063" y="10800"/>
                  </a:cubicBezTo>
                  <a:cubicBezTo>
                    <a:pt x="11139" y="10400"/>
                    <a:pt x="11139" y="10400"/>
                    <a:pt x="11139" y="10400"/>
                  </a:cubicBezTo>
                  <a:cubicBezTo>
                    <a:pt x="11364" y="10080"/>
                    <a:pt x="11364" y="10080"/>
                    <a:pt x="11364" y="10080"/>
                  </a:cubicBezTo>
                  <a:cubicBezTo>
                    <a:pt x="11515" y="9760"/>
                    <a:pt x="11515" y="9760"/>
                    <a:pt x="11515" y="9760"/>
                  </a:cubicBezTo>
                  <a:cubicBezTo>
                    <a:pt x="11515" y="9360"/>
                    <a:pt x="11515" y="9360"/>
                    <a:pt x="11515" y="9360"/>
                  </a:cubicBezTo>
                  <a:cubicBezTo>
                    <a:pt x="11816" y="9280"/>
                    <a:pt x="11816" y="9280"/>
                    <a:pt x="11816" y="9280"/>
                  </a:cubicBezTo>
                  <a:cubicBezTo>
                    <a:pt x="12268" y="9280"/>
                    <a:pt x="12268" y="9280"/>
                    <a:pt x="12268" y="9280"/>
                  </a:cubicBezTo>
                  <a:cubicBezTo>
                    <a:pt x="12418" y="8640"/>
                    <a:pt x="12418" y="8640"/>
                    <a:pt x="12418" y="8640"/>
                  </a:cubicBezTo>
                  <a:cubicBezTo>
                    <a:pt x="12493" y="8480"/>
                    <a:pt x="12493" y="8480"/>
                    <a:pt x="12493" y="8480"/>
                  </a:cubicBezTo>
                  <a:cubicBezTo>
                    <a:pt x="12644" y="8400"/>
                    <a:pt x="12644" y="8400"/>
                    <a:pt x="12644" y="8400"/>
                  </a:cubicBezTo>
                  <a:cubicBezTo>
                    <a:pt x="12870" y="9120"/>
                    <a:pt x="12870" y="9120"/>
                    <a:pt x="12870" y="9120"/>
                  </a:cubicBezTo>
                  <a:cubicBezTo>
                    <a:pt x="12569" y="9520"/>
                    <a:pt x="12569" y="9520"/>
                    <a:pt x="12569" y="9520"/>
                  </a:cubicBezTo>
                  <a:cubicBezTo>
                    <a:pt x="12569" y="9680"/>
                    <a:pt x="12569" y="9680"/>
                    <a:pt x="12569" y="9680"/>
                  </a:cubicBezTo>
                  <a:cubicBezTo>
                    <a:pt x="12569" y="9680"/>
                    <a:pt x="12644" y="9760"/>
                    <a:pt x="12719" y="9760"/>
                  </a:cubicBezTo>
                  <a:cubicBezTo>
                    <a:pt x="12794" y="9760"/>
                    <a:pt x="12794" y="9760"/>
                    <a:pt x="12794" y="9760"/>
                  </a:cubicBezTo>
                  <a:cubicBezTo>
                    <a:pt x="12794" y="9760"/>
                    <a:pt x="12945" y="9680"/>
                    <a:pt x="12945" y="9680"/>
                  </a:cubicBezTo>
                  <a:cubicBezTo>
                    <a:pt x="12945" y="9600"/>
                    <a:pt x="13020" y="9360"/>
                    <a:pt x="13020" y="9360"/>
                  </a:cubicBezTo>
                  <a:cubicBezTo>
                    <a:pt x="13095" y="9280"/>
                    <a:pt x="13095" y="9280"/>
                    <a:pt x="13095" y="9280"/>
                  </a:cubicBezTo>
                  <a:cubicBezTo>
                    <a:pt x="13171" y="8880"/>
                    <a:pt x="13171" y="8880"/>
                    <a:pt x="13171" y="8880"/>
                  </a:cubicBezTo>
                  <a:cubicBezTo>
                    <a:pt x="13171" y="8640"/>
                    <a:pt x="13171" y="8640"/>
                    <a:pt x="13171" y="8640"/>
                  </a:cubicBezTo>
                  <a:cubicBezTo>
                    <a:pt x="13171" y="8320"/>
                    <a:pt x="13171" y="8320"/>
                    <a:pt x="13171" y="8320"/>
                  </a:cubicBezTo>
                  <a:cubicBezTo>
                    <a:pt x="13171" y="8000"/>
                    <a:pt x="13171" y="8000"/>
                    <a:pt x="13171" y="8000"/>
                  </a:cubicBezTo>
                  <a:cubicBezTo>
                    <a:pt x="13397" y="7680"/>
                    <a:pt x="13397" y="7680"/>
                    <a:pt x="13397" y="7680"/>
                  </a:cubicBezTo>
                  <a:cubicBezTo>
                    <a:pt x="13547" y="7520"/>
                    <a:pt x="13547" y="7520"/>
                    <a:pt x="13547" y="7520"/>
                  </a:cubicBezTo>
                  <a:cubicBezTo>
                    <a:pt x="13923" y="7440"/>
                    <a:pt x="13923" y="7440"/>
                    <a:pt x="13923" y="7440"/>
                  </a:cubicBezTo>
                  <a:cubicBezTo>
                    <a:pt x="14074" y="7280"/>
                    <a:pt x="14074" y="7280"/>
                    <a:pt x="14074" y="7280"/>
                  </a:cubicBezTo>
                  <a:cubicBezTo>
                    <a:pt x="13773" y="6960"/>
                    <a:pt x="13773" y="6960"/>
                    <a:pt x="13773" y="6960"/>
                  </a:cubicBezTo>
                  <a:cubicBezTo>
                    <a:pt x="13698" y="6720"/>
                    <a:pt x="13698" y="6720"/>
                    <a:pt x="13698" y="6720"/>
                  </a:cubicBezTo>
                  <a:cubicBezTo>
                    <a:pt x="13848" y="6480"/>
                    <a:pt x="13848" y="6480"/>
                    <a:pt x="13848" y="6480"/>
                  </a:cubicBezTo>
                  <a:cubicBezTo>
                    <a:pt x="13999" y="6240"/>
                    <a:pt x="13999" y="6240"/>
                    <a:pt x="13999" y="6240"/>
                  </a:cubicBezTo>
                  <a:cubicBezTo>
                    <a:pt x="14074" y="6160"/>
                    <a:pt x="14074" y="6160"/>
                    <a:pt x="14074" y="6160"/>
                  </a:cubicBezTo>
                  <a:cubicBezTo>
                    <a:pt x="14074" y="6000"/>
                    <a:pt x="14074" y="6000"/>
                    <a:pt x="14074" y="6000"/>
                  </a:cubicBezTo>
                  <a:cubicBezTo>
                    <a:pt x="14149" y="5920"/>
                    <a:pt x="14149" y="5920"/>
                    <a:pt x="14149" y="5920"/>
                  </a:cubicBezTo>
                  <a:cubicBezTo>
                    <a:pt x="14149" y="5920"/>
                    <a:pt x="14149" y="5920"/>
                    <a:pt x="14224" y="5920"/>
                  </a:cubicBezTo>
                  <a:cubicBezTo>
                    <a:pt x="14224" y="5920"/>
                    <a:pt x="14525" y="5840"/>
                    <a:pt x="14525" y="5840"/>
                  </a:cubicBezTo>
                  <a:cubicBezTo>
                    <a:pt x="14676" y="5840"/>
                    <a:pt x="14676" y="5840"/>
                    <a:pt x="14676" y="5840"/>
                  </a:cubicBezTo>
                  <a:cubicBezTo>
                    <a:pt x="14525" y="5600"/>
                    <a:pt x="14525" y="5600"/>
                    <a:pt x="14525" y="5600"/>
                  </a:cubicBezTo>
                  <a:cubicBezTo>
                    <a:pt x="14224" y="5360"/>
                    <a:pt x="14224" y="5360"/>
                    <a:pt x="14224" y="5360"/>
                  </a:cubicBezTo>
                  <a:cubicBezTo>
                    <a:pt x="14074" y="5200"/>
                    <a:pt x="14074" y="5200"/>
                    <a:pt x="14074" y="5200"/>
                  </a:cubicBezTo>
                  <a:cubicBezTo>
                    <a:pt x="13848" y="5040"/>
                    <a:pt x="13848" y="5040"/>
                    <a:pt x="13848" y="5040"/>
                  </a:cubicBezTo>
                  <a:cubicBezTo>
                    <a:pt x="13472" y="4880"/>
                    <a:pt x="13472" y="4880"/>
                    <a:pt x="13472" y="4880"/>
                  </a:cubicBezTo>
                  <a:cubicBezTo>
                    <a:pt x="12794" y="4800"/>
                    <a:pt x="12794" y="4800"/>
                    <a:pt x="12794" y="4800"/>
                  </a:cubicBezTo>
                  <a:cubicBezTo>
                    <a:pt x="12268" y="5120"/>
                    <a:pt x="12268" y="5120"/>
                    <a:pt x="12268" y="5120"/>
                  </a:cubicBezTo>
                  <a:cubicBezTo>
                    <a:pt x="11967" y="5440"/>
                    <a:pt x="11967" y="5440"/>
                    <a:pt x="11967" y="5440"/>
                  </a:cubicBezTo>
                  <a:cubicBezTo>
                    <a:pt x="11440" y="5520"/>
                    <a:pt x="11440" y="5520"/>
                    <a:pt x="11440" y="5520"/>
                  </a:cubicBezTo>
                  <a:cubicBezTo>
                    <a:pt x="10838" y="5520"/>
                    <a:pt x="10838" y="5520"/>
                    <a:pt x="10838" y="5520"/>
                  </a:cubicBezTo>
                  <a:cubicBezTo>
                    <a:pt x="10537" y="5760"/>
                    <a:pt x="10537" y="5760"/>
                    <a:pt x="10537" y="5760"/>
                  </a:cubicBezTo>
                  <a:cubicBezTo>
                    <a:pt x="10160" y="6480"/>
                    <a:pt x="10160" y="6480"/>
                    <a:pt x="10160" y="6480"/>
                  </a:cubicBezTo>
                  <a:cubicBezTo>
                    <a:pt x="9709" y="6800"/>
                    <a:pt x="9709" y="6800"/>
                    <a:pt x="9709" y="6800"/>
                  </a:cubicBezTo>
                  <a:cubicBezTo>
                    <a:pt x="9633" y="6720"/>
                    <a:pt x="9633" y="6720"/>
                    <a:pt x="9633" y="6720"/>
                  </a:cubicBezTo>
                  <a:cubicBezTo>
                    <a:pt x="9784" y="6400"/>
                    <a:pt x="9784" y="6400"/>
                    <a:pt x="9784" y="6400"/>
                  </a:cubicBezTo>
                  <a:cubicBezTo>
                    <a:pt x="10010" y="6160"/>
                    <a:pt x="10010" y="6160"/>
                    <a:pt x="10010" y="6160"/>
                  </a:cubicBezTo>
                  <a:cubicBezTo>
                    <a:pt x="9859" y="5920"/>
                    <a:pt x="9859" y="5920"/>
                    <a:pt x="9859" y="5920"/>
                  </a:cubicBezTo>
                  <a:cubicBezTo>
                    <a:pt x="9558" y="6080"/>
                    <a:pt x="9558" y="6080"/>
                    <a:pt x="9558" y="6080"/>
                  </a:cubicBezTo>
                  <a:cubicBezTo>
                    <a:pt x="9408" y="6160"/>
                    <a:pt x="9408" y="6160"/>
                    <a:pt x="9408" y="6160"/>
                  </a:cubicBezTo>
                  <a:cubicBezTo>
                    <a:pt x="9257" y="6480"/>
                    <a:pt x="9257" y="6480"/>
                    <a:pt x="9257" y="6480"/>
                  </a:cubicBezTo>
                  <a:cubicBezTo>
                    <a:pt x="9107" y="6560"/>
                    <a:pt x="9107" y="6560"/>
                    <a:pt x="9107" y="6560"/>
                  </a:cubicBezTo>
                  <a:cubicBezTo>
                    <a:pt x="9031" y="6560"/>
                    <a:pt x="9031" y="6560"/>
                    <a:pt x="9031" y="6560"/>
                  </a:cubicBezTo>
                  <a:cubicBezTo>
                    <a:pt x="8881" y="6000"/>
                    <a:pt x="8881" y="6000"/>
                    <a:pt x="8881" y="6000"/>
                  </a:cubicBezTo>
                  <a:cubicBezTo>
                    <a:pt x="8806" y="6000"/>
                    <a:pt x="8806" y="6000"/>
                    <a:pt x="8806" y="6000"/>
                  </a:cubicBezTo>
                  <a:cubicBezTo>
                    <a:pt x="8655" y="6480"/>
                    <a:pt x="8655" y="6480"/>
                    <a:pt x="8655" y="6480"/>
                  </a:cubicBezTo>
                  <a:cubicBezTo>
                    <a:pt x="8580" y="6800"/>
                    <a:pt x="8580" y="6800"/>
                    <a:pt x="8580" y="6800"/>
                  </a:cubicBezTo>
                  <a:cubicBezTo>
                    <a:pt x="8279" y="7200"/>
                    <a:pt x="8279" y="7200"/>
                    <a:pt x="8279" y="7200"/>
                  </a:cubicBezTo>
                  <a:cubicBezTo>
                    <a:pt x="8053" y="8080"/>
                    <a:pt x="8053" y="8080"/>
                    <a:pt x="8053" y="8080"/>
                  </a:cubicBezTo>
                  <a:cubicBezTo>
                    <a:pt x="7902" y="8560"/>
                    <a:pt x="7902" y="8560"/>
                    <a:pt x="7902" y="8560"/>
                  </a:cubicBezTo>
                  <a:cubicBezTo>
                    <a:pt x="7451" y="8960"/>
                    <a:pt x="7451" y="8960"/>
                    <a:pt x="7451" y="8960"/>
                  </a:cubicBezTo>
                  <a:cubicBezTo>
                    <a:pt x="7300" y="8640"/>
                    <a:pt x="7300" y="8640"/>
                    <a:pt x="7300" y="8640"/>
                  </a:cubicBezTo>
                  <a:cubicBezTo>
                    <a:pt x="7225" y="8080"/>
                    <a:pt x="7225" y="8080"/>
                    <a:pt x="7225" y="8080"/>
                  </a:cubicBezTo>
                  <a:cubicBezTo>
                    <a:pt x="7150" y="8000"/>
                    <a:pt x="7150" y="8000"/>
                    <a:pt x="7150" y="8000"/>
                  </a:cubicBezTo>
                  <a:cubicBezTo>
                    <a:pt x="6999" y="7760"/>
                    <a:pt x="6999" y="7760"/>
                    <a:pt x="6999" y="7760"/>
                  </a:cubicBezTo>
                  <a:cubicBezTo>
                    <a:pt x="7075" y="7520"/>
                    <a:pt x="7075" y="7520"/>
                    <a:pt x="7075" y="7520"/>
                  </a:cubicBezTo>
                  <a:cubicBezTo>
                    <a:pt x="6999" y="7040"/>
                    <a:pt x="6999" y="7040"/>
                    <a:pt x="6999" y="7040"/>
                  </a:cubicBezTo>
                  <a:cubicBezTo>
                    <a:pt x="6774" y="6800"/>
                    <a:pt x="6774" y="6800"/>
                    <a:pt x="6774" y="6800"/>
                  </a:cubicBezTo>
                  <a:cubicBezTo>
                    <a:pt x="6322" y="6480"/>
                    <a:pt x="6322" y="6480"/>
                    <a:pt x="6322" y="6480"/>
                  </a:cubicBezTo>
                  <a:cubicBezTo>
                    <a:pt x="6171" y="6160"/>
                    <a:pt x="6171" y="6160"/>
                    <a:pt x="6171" y="6160"/>
                  </a:cubicBezTo>
                  <a:cubicBezTo>
                    <a:pt x="5645" y="6080"/>
                    <a:pt x="5645" y="6080"/>
                    <a:pt x="5645" y="6080"/>
                  </a:cubicBezTo>
                  <a:cubicBezTo>
                    <a:pt x="4967" y="6080"/>
                    <a:pt x="4967" y="6080"/>
                    <a:pt x="4967" y="6080"/>
                  </a:cubicBezTo>
                  <a:cubicBezTo>
                    <a:pt x="4817" y="5920"/>
                    <a:pt x="4817" y="5920"/>
                    <a:pt x="4817" y="5920"/>
                  </a:cubicBezTo>
                  <a:cubicBezTo>
                    <a:pt x="4365" y="5920"/>
                    <a:pt x="4365" y="5920"/>
                    <a:pt x="4365" y="5920"/>
                  </a:cubicBezTo>
                  <a:cubicBezTo>
                    <a:pt x="3763" y="5840"/>
                    <a:pt x="3763" y="5840"/>
                    <a:pt x="3763" y="5840"/>
                  </a:cubicBezTo>
                  <a:cubicBezTo>
                    <a:pt x="3688" y="5680"/>
                    <a:pt x="3688" y="5680"/>
                    <a:pt x="3688" y="5680"/>
                  </a:cubicBezTo>
                  <a:cubicBezTo>
                    <a:pt x="3236" y="5440"/>
                    <a:pt x="3236" y="5440"/>
                    <a:pt x="3236" y="5440"/>
                  </a:cubicBezTo>
                  <a:cubicBezTo>
                    <a:pt x="2709" y="5360"/>
                    <a:pt x="2709" y="5360"/>
                    <a:pt x="2709" y="5360"/>
                  </a:cubicBezTo>
                  <a:cubicBezTo>
                    <a:pt x="2183" y="5200"/>
                    <a:pt x="2183" y="5200"/>
                    <a:pt x="2183" y="5200"/>
                  </a:cubicBezTo>
                  <a:cubicBezTo>
                    <a:pt x="1580" y="4960"/>
                    <a:pt x="1580" y="4960"/>
                    <a:pt x="1580" y="4960"/>
                  </a:cubicBezTo>
                  <a:cubicBezTo>
                    <a:pt x="1204" y="4720"/>
                    <a:pt x="1204" y="4720"/>
                    <a:pt x="1204" y="4720"/>
                  </a:cubicBezTo>
                  <a:cubicBezTo>
                    <a:pt x="903" y="4720"/>
                    <a:pt x="903" y="4720"/>
                    <a:pt x="903" y="4720"/>
                  </a:cubicBezTo>
                  <a:cubicBezTo>
                    <a:pt x="828" y="4720"/>
                    <a:pt x="828" y="4720"/>
                    <a:pt x="828" y="4720"/>
                  </a:cubicBezTo>
                  <a:cubicBezTo>
                    <a:pt x="677" y="4560"/>
                    <a:pt x="677" y="4560"/>
                    <a:pt x="677" y="4560"/>
                  </a:cubicBezTo>
                  <a:cubicBezTo>
                    <a:pt x="527" y="4320"/>
                    <a:pt x="527" y="4320"/>
                    <a:pt x="527" y="4320"/>
                  </a:cubicBezTo>
                  <a:cubicBezTo>
                    <a:pt x="0" y="4160"/>
                    <a:pt x="0" y="4160"/>
                    <a:pt x="0" y="4160"/>
                  </a:cubicBezTo>
                  <a:lnTo>
                    <a:pt x="0" y="408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69" name="Shape"/>
            <p:cNvSpPr/>
            <p:nvPr/>
          </p:nvSpPr>
          <p:spPr>
            <a:xfrm>
              <a:off x="7036934" y="1334479"/>
              <a:ext cx="1193701" cy="1271275"/>
            </a:xfrm>
            <a:custGeom>
              <a:avLst/>
              <a:gdLst/>
              <a:ahLst/>
              <a:cxnLst>
                <a:cxn ang="0">
                  <a:pos x="wd2" y="hd2"/>
                </a:cxn>
                <a:cxn ang="5400000">
                  <a:pos x="wd2" y="hd2"/>
                </a:cxn>
                <a:cxn ang="10800000">
                  <a:pos x="wd2" y="hd2"/>
                </a:cxn>
                <a:cxn ang="16200000">
                  <a:pos x="wd2" y="hd2"/>
                </a:cxn>
              </a:cxnLst>
              <a:rect l="0" t="0" r="r" b="b"/>
              <a:pathLst>
                <a:path w="21600" h="21600" extrusionOk="0">
                  <a:moveTo>
                    <a:pt x="19128" y="6997"/>
                  </a:moveTo>
                  <a:cubicBezTo>
                    <a:pt x="19021" y="6896"/>
                    <a:pt x="19021" y="6896"/>
                    <a:pt x="19021" y="6896"/>
                  </a:cubicBezTo>
                  <a:cubicBezTo>
                    <a:pt x="18806" y="6592"/>
                    <a:pt x="18806" y="6592"/>
                    <a:pt x="18806" y="6592"/>
                  </a:cubicBezTo>
                  <a:cubicBezTo>
                    <a:pt x="18913" y="6287"/>
                    <a:pt x="18913" y="6287"/>
                    <a:pt x="18913" y="6287"/>
                  </a:cubicBezTo>
                  <a:cubicBezTo>
                    <a:pt x="18806" y="5679"/>
                    <a:pt x="18806" y="5679"/>
                    <a:pt x="18806" y="5679"/>
                  </a:cubicBezTo>
                  <a:cubicBezTo>
                    <a:pt x="18484" y="5375"/>
                    <a:pt x="18484" y="5375"/>
                    <a:pt x="18484" y="5375"/>
                  </a:cubicBezTo>
                  <a:cubicBezTo>
                    <a:pt x="17839" y="4969"/>
                    <a:pt x="17839" y="4969"/>
                    <a:pt x="17839" y="4969"/>
                  </a:cubicBezTo>
                  <a:cubicBezTo>
                    <a:pt x="17624" y="4563"/>
                    <a:pt x="17624" y="4563"/>
                    <a:pt x="17624" y="4563"/>
                  </a:cubicBezTo>
                  <a:cubicBezTo>
                    <a:pt x="16872" y="4462"/>
                    <a:pt x="16872" y="4462"/>
                    <a:pt x="16872" y="4462"/>
                  </a:cubicBezTo>
                  <a:cubicBezTo>
                    <a:pt x="15904" y="4462"/>
                    <a:pt x="15904" y="4462"/>
                    <a:pt x="15904" y="4462"/>
                  </a:cubicBezTo>
                  <a:cubicBezTo>
                    <a:pt x="15690" y="4259"/>
                    <a:pt x="15690" y="4259"/>
                    <a:pt x="15690" y="4259"/>
                  </a:cubicBezTo>
                  <a:cubicBezTo>
                    <a:pt x="15045" y="4259"/>
                    <a:pt x="15045" y="4259"/>
                    <a:pt x="15045" y="4259"/>
                  </a:cubicBezTo>
                  <a:cubicBezTo>
                    <a:pt x="14185" y="4158"/>
                    <a:pt x="14185" y="4158"/>
                    <a:pt x="14185" y="4158"/>
                  </a:cubicBezTo>
                  <a:cubicBezTo>
                    <a:pt x="14078" y="3955"/>
                    <a:pt x="14078" y="3955"/>
                    <a:pt x="14078" y="3955"/>
                  </a:cubicBezTo>
                  <a:cubicBezTo>
                    <a:pt x="13433" y="3651"/>
                    <a:pt x="13433" y="3651"/>
                    <a:pt x="13433" y="3651"/>
                  </a:cubicBezTo>
                  <a:cubicBezTo>
                    <a:pt x="12681" y="3549"/>
                    <a:pt x="12681" y="3549"/>
                    <a:pt x="12681" y="3549"/>
                  </a:cubicBezTo>
                  <a:cubicBezTo>
                    <a:pt x="11928" y="3346"/>
                    <a:pt x="11928" y="3346"/>
                    <a:pt x="11928" y="3346"/>
                  </a:cubicBezTo>
                  <a:cubicBezTo>
                    <a:pt x="11069" y="3042"/>
                    <a:pt x="11069" y="3042"/>
                    <a:pt x="11069" y="3042"/>
                  </a:cubicBezTo>
                  <a:cubicBezTo>
                    <a:pt x="10531" y="2738"/>
                    <a:pt x="10531" y="2738"/>
                    <a:pt x="10531" y="2738"/>
                  </a:cubicBezTo>
                  <a:cubicBezTo>
                    <a:pt x="10101" y="2738"/>
                    <a:pt x="10101" y="2738"/>
                    <a:pt x="10101" y="2738"/>
                  </a:cubicBezTo>
                  <a:cubicBezTo>
                    <a:pt x="9994" y="2738"/>
                    <a:pt x="9994" y="2738"/>
                    <a:pt x="9994" y="2738"/>
                  </a:cubicBezTo>
                  <a:cubicBezTo>
                    <a:pt x="9779" y="2535"/>
                    <a:pt x="9779" y="2535"/>
                    <a:pt x="9779" y="2535"/>
                  </a:cubicBezTo>
                  <a:cubicBezTo>
                    <a:pt x="9564" y="2231"/>
                    <a:pt x="9564" y="2231"/>
                    <a:pt x="9564" y="2231"/>
                  </a:cubicBezTo>
                  <a:cubicBezTo>
                    <a:pt x="8812" y="2028"/>
                    <a:pt x="8812" y="2028"/>
                    <a:pt x="8812" y="2028"/>
                  </a:cubicBezTo>
                  <a:cubicBezTo>
                    <a:pt x="8812" y="2028"/>
                    <a:pt x="8812" y="2028"/>
                    <a:pt x="8812" y="2028"/>
                  </a:cubicBezTo>
                  <a:cubicBezTo>
                    <a:pt x="8704" y="2028"/>
                    <a:pt x="8704" y="2028"/>
                    <a:pt x="8704" y="2028"/>
                  </a:cubicBezTo>
                  <a:cubicBezTo>
                    <a:pt x="8382" y="1825"/>
                    <a:pt x="8382" y="1825"/>
                    <a:pt x="8382" y="1825"/>
                  </a:cubicBezTo>
                  <a:cubicBezTo>
                    <a:pt x="8060" y="1623"/>
                    <a:pt x="8060" y="1623"/>
                    <a:pt x="8060" y="1623"/>
                  </a:cubicBezTo>
                  <a:cubicBezTo>
                    <a:pt x="7737" y="1521"/>
                    <a:pt x="7737" y="1521"/>
                    <a:pt x="7737" y="1521"/>
                  </a:cubicBezTo>
                  <a:cubicBezTo>
                    <a:pt x="7522" y="1724"/>
                    <a:pt x="7522" y="1724"/>
                    <a:pt x="7522" y="1724"/>
                  </a:cubicBezTo>
                  <a:cubicBezTo>
                    <a:pt x="7200" y="1825"/>
                    <a:pt x="7200" y="1825"/>
                    <a:pt x="7200" y="1825"/>
                  </a:cubicBezTo>
                  <a:cubicBezTo>
                    <a:pt x="7093" y="1724"/>
                    <a:pt x="7093" y="1724"/>
                    <a:pt x="7093" y="1724"/>
                  </a:cubicBezTo>
                  <a:cubicBezTo>
                    <a:pt x="7200" y="1521"/>
                    <a:pt x="7200" y="1521"/>
                    <a:pt x="7200" y="1521"/>
                  </a:cubicBezTo>
                  <a:cubicBezTo>
                    <a:pt x="7307" y="913"/>
                    <a:pt x="7307" y="913"/>
                    <a:pt x="7307" y="913"/>
                  </a:cubicBezTo>
                  <a:cubicBezTo>
                    <a:pt x="7415" y="710"/>
                    <a:pt x="7415" y="710"/>
                    <a:pt x="7415" y="710"/>
                  </a:cubicBezTo>
                  <a:cubicBezTo>
                    <a:pt x="7522" y="203"/>
                    <a:pt x="7522" y="203"/>
                    <a:pt x="7522" y="203"/>
                  </a:cubicBezTo>
                  <a:cubicBezTo>
                    <a:pt x="7200" y="0"/>
                    <a:pt x="7200" y="0"/>
                    <a:pt x="7200" y="0"/>
                  </a:cubicBezTo>
                  <a:cubicBezTo>
                    <a:pt x="6985" y="101"/>
                    <a:pt x="6985" y="101"/>
                    <a:pt x="6985" y="101"/>
                  </a:cubicBezTo>
                  <a:cubicBezTo>
                    <a:pt x="6555" y="304"/>
                    <a:pt x="6555" y="304"/>
                    <a:pt x="6555" y="304"/>
                  </a:cubicBezTo>
                  <a:cubicBezTo>
                    <a:pt x="6125" y="406"/>
                    <a:pt x="6125" y="406"/>
                    <a:pt x="6125" y="406"/>
                  </a:cubicBezTo>
                  <a:cubicBezTo>
                    <a:pt x="5588" y="608"/>
                    <a:pt x="5588" y="608"/>
                    <a:pt x="5588" y="608"/>
                  </a:cubicBezTo>
                  <a:cubicBezTo>
                    <a:pt x="5051" y="913"/>
                    <a:pt x="5051" y="913"/>
                    <a:pt x="5051" y="913"/>
                  </a:cubicBezTo>
                  <a:cubicBezTo>
                    <a:pt x="4191" y="1318"/>
                    <a:pt x="4191" y="1318"/>
                    <a:pt x="4191" y="1318"/>
                  </a:cubicBezTo>
                  <a:cubicBezTo>
                    <a:pt x="3976" y="1623"/>
                    <a:pt x="3976" y="1623"/>
                    <a:pt x="3976" y="1623"/>
                  </a:cubicBezTo>
                  <a:cubicBezTo>
                    <a:pt x="3546" y="1623"/>
                    <a:pt x="3546" y="1623"/>
                    <a:pt x="3546" y="1623"/>
                  </a:cubicBezTo>
                  <a:cubicBezTo>
                    <a:pt x="3009" y="1420"/>
                    <a:pt x="3009" y="1420"/>
                    <a:pt x="3009" y="1420"/>
                  </a:cubicBezTo>
                  <a:cubicBezTo>
                    <a:pt x="2687" y="1115"/>
                    <a:pt x="2687" y="1115"/>
                    <a:pt x="2687" y="1115"/>
                  </a:cubicBezTo>
                  <a:cubicBezTo>
                    <a:pt x="2257" y="1521"/>
                    <a:pt x="2257" y="1521"/>
                    <a:pt x="2257" y="1521"/>
                  </a:cubicBezTo>
                  <a:cubicBezTo>
                    <a:pt x="2149" y="4361"/>
                    <a:pt x="2149" y="4361"/>
                    <a:pt x="2149" y="4361"/>
                  </a:cubicBezTo>
                  <a:cubicBezTo>
                    <a:pt x="752" y="5172"/>
                    <a:pt x="752" y="5172"/>
                    <a:pt x="752" y="5172"/>
                  </a:cubicBezTo>
                  <a:cubicBezTo>
                    <a:pt x="537" y="5577"/>
                    <a:pt x="537" y="5577"/>
                    <a:pt x="537" y="5577"/>
                  </a:cubicBezTo>
                  <a:cubicBezTo>
                    <a:pt x="0" y="6693"/>
                    <a:pt x="0" y="6693"/>
                    <a:pt x="0" y="6693"/>
                  </a:cubicBezTo>
                  <a:cubicBezTo>
                    <a:pt x="537" y="7301"/>
                    <a:pt x="537" y="7301"/>
                    <a:pt x="537" y="7301"/>
                  </a:cubicBezTo>
                  <a:cubicBezTo>
                    <a:pt x="752" y="7301"/>
                    <a:pt x="752" y="7301"/>
                    <a:pt x="752" y="7301"/>
                  </a:cubicBezTo>
                  <a:cubicBezTo>
                    <a:pt x="537" y="9025"/>
                    <a:pt x="537" y="9025"/>
                    <a:pt x="537" y="9025"/>
                  </a:cubicBezTo>
                  <a:cubicBezTo>
                    <a:pt x="430" y="10851"/>
                    <a:pt x="430" y="10851"/>
                    <a:pt x="430" y="10851"/>
                  </a:cubicBezTo>
                  <a:cubicBezTo>
                    <a:pt x="1075" y="11358"/>
                    <a:pt x="1075" y="11358"/>
                    <a:pt x="1075" y="11358"/>
                  </a:cubicBezTo>
                  <a:cubicBezTo>
                    <a:pt x="2042" y="11865"/>
                    <a:pt x="2042" y="11865"/>
                    <a:pt x="2042" y="11865"/>
                  </a:cubicBezTo>
                  <a:cubicBezTo>
                    <a:pt x="3546" y="12676"/>
                    <a:pt x="3546" y="12676"/>
                    <a:pt x="3546" y="12676"/>
                  </a:cubicBezTo>
                  <a:cubicBezTo>
                    <a:pt x="4513" y="13690"/>
                    <a:pt x="4513" y="13690"/>
                    <a:pt x="4513" y="13690"/>
                  </a:cubicBezTo>
                  <a:cubicBezTo>
                    <a:pt x="4836" y="14096"/>
                    <a:pt x="4836" y="14096"/>
                    <a:pt x="4836" y="14096"/>
                  </a:cubicBezTo>
                  <a:cubicBezTo>
                    <a:pt x="5588" y="14603"/>
                    <a:pt x="5588" y="14603"/>
                    <a:pt x="5588" y="14603"/>
                  </a:cubicBezTo>
                  <a:cubicBezTo>
                    <a:pt x="6448" y="15414"/>
                    <a:pt x="6448" y="15414"/>
                    <a:pt x="6448" y="15414"/>
                  </a:cubicBezTo>
                  <a:cubicBezTo>
                    <a:pt x="6555" y="16124"/>
                    <a:pt x="6555" y="16124"/>
                    <a:pt x="6555" y="16124"/>
                  </a:cubicBezTo>
                  <a:cubicBezTo>
                    <a:pt x="6448" y="16834"/>
                    <a:pt x="6448" y="16834"/>
                    <a:pt x="6448" y="16834"/>
                  </a:cubicBezTo>
                  <a:cubicBezTo>
                    <a:pt x="6770" y="17544"/>
                    <a:pt x="6770" y="17544"/>
                    <a:pt x="6770" y="17544"/>
                  </a:cubicBezTo>
                  <a:cubicBezTo>
                    <a:pt x="6985" y="17848"/>
                    <a:pt x="6985" y="17848"/>
                    <a:pt x="6985" y="17848"/>
                  </a:cubicBezTo>
                  <a:cubicBezTo>
                    <a:pt x="6985" y="18558"/>
                    <a:pt x="6985" y="18558"/>
                    <a:pt x="6985" y="18558"/>
                  </a:cubicBezTo>
                  <a:cubicBezTo>
                    <a:pt x="6985" y="18963"/>
                    <a:pt x="6985" y="18963"/>
                    <a:pt x="6985" y="18963"/>
                  </a:cubicBezTo>
                  <a:cubicBezTo>
                    <a:pt x="6985" y="19572"/>
                    <a:pt x="6985" y="19572"/>
                    <a:pt x="6985" y="19572"/>
                  </a:cubicBezTo>
                  <a:cubicBezTo>
                    <a:pt x="7200" y="20079"/>
                    <a:pt x="7200" y="20079"/>
                    <a:pt x="7200" y="20079"/>
                  </a:cubicBezTo>
                  <a:cubicBezTo>
                    <a:pt x="7200" y="20586"/>
                    <a:pt x="7200" y="20586"/>
                    <a:pt x="7200" y="20586"/>
                  </a:cubicBezTo>
                  <a:cubicBezTo>
                    <a:pt x="7737" y="20586"/>
                    <a:pt x="7737" y="20586"/>
                    <a:pt x="7737" y="20586"/>
                  </a:cubicBezTo>
                  <a:cubicBezTo>
                    <a:pt x="7737" y="20586"/>
                    <a:pt x="8167" y="20992"/>
                    <a:pt x="8275" y="20992"/>
                  </a:cubicBezTo>
                  <a:cubicBezTo>
                    <a:pt x="8382" y="20992"/>
                    <a:pt x="8812" y="21194"/>
                    <a:pt x="8812" y="21194"/>
                  </a:cubicBezTo>
                  <a:cubicBezTo>
                    <a:pt x="9134" y="21600"/>
                    <a:pt x="9134" y="21600"/>
                    <a:pt x="9134" y="21600"/>
                  </a:cubicBezTo>
                  <a:cubicBezTo>
                    <a:pt x="19773" y="20992"/>
                    <a:pt x="19773" y="20992"/>
                    <a:pt x="19773" y="20992"/>
                  </a:cubicBezTo>
                  <a:cubicBezTo>
                    <a:pt x="19773" y="19775"/>
                    <a:pt x="19773" y="19775"/>
                    <a:pt x="19773" y="19775"/>
                  </a:cubicBezTo>
                  <a:cubicBezTo>
                    <a:pt x="19773" y="19369"/>
                    <a:pt x="19773" y="19369"/>
                    <a:pt x="19773" y="19369"/>
                  </a:cubicBezTo>
                  <a:cubicBezTo>
                    <a:pt x="19236" y="18152"/>
                    <a:pt x="19236" y="18152"/>
                    <a:pt x="19236" y="18152"/>
                  </a:cubicBezTo>
                  <a:cubicBezTo>
                    <a:pt x="19128" y="17442"/>
                    <a:pt x="19128" y="17442"/>
                    <a:pt x="19128" y="17442"/>
                  </a:cubicBezTo>
                  <a:cubicBezTo>
                    <a:pt x="19236" y="16631"/>
                    <a:pt x="19236" y="16631"/>
                    <a:pt x="19236" y="16631"/>
                  </a:cubicBezTo>
                  <a:cubicBezTo>
                    <a:pt x="19451" y="16023"/>
                    <a:pt x="19451" y="16023"/>
                    <a:pt x="19451" y="16023"/>
                  </a:cubicBezTo>
                  <a:cubicBezTo>
                    <a:pt x="19558" y="15718"/>
                    <a:pt x="19558" y="15718"/>
                    <a:pt x="19558" y="15718"/>
                  </a:cubicBezTo>
                  <a:cubicBezTo>
                    <a:pt x="19773" y="15414"/>
                    <a:pt x="19773" y="15414"/>
                    <a:pt x="19773" y="15414"/>
                  </a:cubicBezTo>
                  <a:cubicBezTo>
                    <a:pt x="19558" y="14907"/>
                    <a:pt x="19558" y="14907"/>
                    <a:pt x="19558" y="14907"/>
                  </a:cubicBezTo>
                  <a:cubicBezTo>
                    <a:pt x="19558" y="14197"/>
                    <a:pt x="19558" y="14197"/>
                    <a:pt x="19558" y="14197"/>
                  </a:cubicBezTo>
                  <a:cubicBezTo>
                    <a:pt x="19558" y="13792"/>
                    <a:pt x="19558" y="13792"/>
                    <a:pt x="19558" y="13792"/>
                  </a:cubicBezTo>
                  <a:cubicBezTo>
                    <a:pt x="19773" y="13487"/>
                    <a:pt x="19773" y="13487"/>
                    <a:pt x="19773" y="13487"/>
                  </a:cubicBezTo>
                  <a:cubicBezTo>
                    <a:pt x="19773" y="13285"/>
                    <a:pt x="19773" y="13285"/>
                    <a:pt x="19773" y="13285"/>
                  </a:cubicBezTo>
                  <a:cubicBezTo>
                    <a:pt x="20203" y="12879"/>
                    <a:pt x="20203" y="12879"/>
                    <a:pt x="20203" y="12879"/>
                  </a:cubicBezTo>
                  <a:cubicBezTo>
                    <a:pt x="20203" y="12676"/>
                    <a:pt x="20203" y="12676"/>
                    <a:pt x="20203" y="12676"/>
                  </a:cubicBezTo>
                  <a:cubicBezTo>
                    <a:pt x="19988" y="12270"/>
                    <a:pt x="19988" y="12270"/>
                    <a:pt x="19988" y="12270"/>
                  </a:cubicBezTo>
                  <a:cubicBezTo>
                    <a:pt x="19988" y="11966"/>
                    <a:pt x="19988" y="11966"/>
                    <a:pt x="19988" y="11966"/>
                  </a:cubicBezTo>
                  <a:cubicBezTo>
                    <a:pt x="20096" y="11155"/>
                    <a:pt x="20096" y="11155"/>
                    <a:pt x="20096" y="11155"/>
                  </a:cubicBezTo>
                  <a:cubicBezTo>
                    <a:pt x="20203" y="10648"/>
                    <a:pt x="20203" y="10648"/>
                    <a:pt x="20203" y="10648"/>
                  </a:cubicBezTo>
                  <a:cubicBezTo>
                    <a:pt x="20525" y="10039"/>
                    <a:pt x="20525" y="10039"/>
                    <a:pt x="20525" y="10039"/>
                  </a:cubicBezTo>
                  <a:cubicBezTo>
                    <a:pt x="21063" y="9025"/>
                    <a:pt x="21063" y="9025"/>
                    <a:pt x="21063" y="9025"/>
                  </a:cubicBezTo>
                  <a:cubicBezTo>
                    <a:pt x="21170" y="8620"/>
                    <a:pt x="21170" y="8620"/>
                    <a:pt x="21170" y="8620"/>
                  </a:cubicBezTo>
                  <a:cubicBezTo>
                    <a:pt x="21170" y="8315"/>
                    <a:pt x="21170" y="8315"/>
                    <a:pt x="21170" y="8315"/>
                  </a:cubicBezTo>
                  <a:cubicBezTo>
                    <a:pt x="21600" y="8214"/>
                    <a:pt x="21600" y="8214"/>
                    <a:pt x="21600" y="8214"/>
                  </a:cubicBezTo>
                  <a:cubicBezTo>
                    <a:pt x="21600" y="8011"/>
                    <a:pt x="21600" y="8011"/>
                    <a:pt x="21600" y="8011"/>
                  </a:cubicBezTo>
                  <a:cubicBezTo>
                    <a:pt x="21600" y="7808"/>
                    <a:pt x="21600" y="7808"/>
                    <a:pt x="21600" y="7808"/>
                  </a:cubicBezTo>
                  <a:cubicBezTo>
                    <a:pt x="21600" y="7606"/>
                    <a:pt x="21600" y="7606"/>
                    <a:pt x="21600" y="7606"/>
                  </a:cubicBezTo>
                  <a:cubicBezTo>
                    <a:pt x="21600" y="7403"/>
                    <a:pt x="21600" y="7403"/>
                    <a:pt x="21600" y="7403"/>
                  </a:cubicBezTo>
                  <a:cubicBezTo>
                    <a:pt x="21600" y="7200"/>
                    <a:pt x="21600" y="7200"/>
                    <a:pt x="21600" y="7200"/>
                  </a:cubicBezTo>
                  <a:cubicBezTo>
                    <a:pt x="21170" y="7606"/>
                    <a:pt x="21170" y="7606"/>
                    <a:pt x="21170" y="7606"/>
                  </a:cubicBezTo>
                  <a:cubicBezTo>
                    <a:pt x="20848" y="8011"/>
                    <a:pt x="20848" y="8011"/>
                    <a:pt x="20848" y="8011"/>
                  </a:cubicBezTo>
                  <a:cubicBezTo>
                    <a:pt x="20740" y="8518"/>
                    <a:pt x="20740" y="8518"/>
                    <a:pt x="20740" y="8518"/>
                  </a:cubicBezTo>
                  <a:cubicBezTo>
                    <a:pt x="20418" y="9127"/>
                    <a:pt x="20418" y="9127"/>
                    <a:pt x="20418" y="9127"/>
                  </a:cubicBezTo>
                  <a:cubicBezTo>
                    <a:pt x="20096" y="9330"/>
                    <a:pt x="20096" y="9330"/>
                    <a:pt x="20096" y="9330"/>
                  </a:cubicBezTo>
                  <a:cubicBezTo>
                    <a:pt x="19451" y="9634"/>
                    <a:pt x="19451" y="9634"/>
                    <a:pt x="19451" y="9634"/>
                  </a:cubicBezTo>
                  <a:cubicBezTo>
                    <a:pt x="19128" y="10039"/>
                    <a:pt x="19128" y="10039"/>
                    <a:pt x="19128" y="10039"/>
                  </a:cubicBezTo>
                  <a:cubicBezTo>
                    <a:pt x="19021" y="10242"/>
                    <a:pt x="19021" y="10242"/>
                    <a:pt x="19021" y="10242"/>
                  </a:cubicBezTo>
                  <a:cubicBezTo>
                    <a:pt x="18806" y="10648"/>
                    <a:pt x="18806" y="10648"/>
                    <a:pt x="18806" y="10648"/>
                  </a:cubicBezTo>
                  <a:cubicBezTo>
                    <a:pt x="18376" y="11155"/>
                    <a:pt x="18376" y="11155"/>
                    <a:pt x="18376" y="11155"/>
                  </a:cubicBezTo>
                  <a:cubicBezTo>
                    <a:pt x="18054" y="10851"/>
                    <a:pt x="18054" y="10851"/>
                    <a:pt x="18054" y="10851"/>
                  </a:cubicBezTo>
                  <a:cubicBezTo>
                    <a:pt x="18376" y="10445"/>
                    <a:pt x="18376" y="10445"/>
                    <a:pt x="18376" y="10445"/>
                  </a:cubicBezTo>
                  <a:cubicBezTo>
                    <a:pt x="18591" y="9735"/>
                    <a:pt x="18591" y="9735"/>
                    <a:pt x="18591" y="9735"/>
                  </a:cubicBezTo>
                  <a:cubicBezTo>
                    <a:pt x="18699" y="9431"/>
                    <a:pt x="18699" y="9431"/>
                    <a:pt x="18699" y="9431"/>
                  </a:cubicBezTo>
                  <a:cubicBezTo>
                    <a:pt x="18806" y="9228"/>
                    <a:pt x="18806" y="9228"/>
                    <a:pt x="18806" y="9228"/>
                  </a:cubicBezTo>
                  <a:cubicBezTo>
                    <a:pt x="19021" y="9025"/>
                    <a:pt x="19021" y="9025"/>
                    <a:pt x="19021" y="9025"/>
                  </a:cubicBezTo>
                  <a:cubicBezTo>
                    <a:pt x="19236" y="8823"/>
                    <a:pt x="19236" y="8823"/>
                    <a:pt x="19236" y="8823"/>
                  </a:cubicBezTo>
                  <a:cubicBezTo>
                    <a:pt x="19343" y="8620"/>
                    <a:pt x="19343" y="8620"/>
                    <a:pt x="19343" y="8620"/>
                  </a:cubicBezTo>
                  <a:cubicBezTo>
                    <a:pt x="19236" y="8113"/>
                    <a:pt x="19236" y="8113"/>
                    <a:pt x="19236" y="8113"/>
                  </a:cubicBezTo>
                  <a:cubicBezTo>
                    <a:pt x="19343" y="7910"/>
                    <a:pt x="19343" y="7910"/>
                    <a:pt x="19343" y="7910"/>
                  </a:cubicBezTo>
                  <a:cubicBezTo>
                    <a:pt x="19236" y="7707"/>
                    <a:pt x="19236" y="7707"/>
                    <a:pt x="19236" y="7707"/>
                  </a:cubicBezTo>
                  <a:lnTo>
                    <a:pt x="19128" y="6997"/>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0" name="Shape"/>
            <p:cNvSpPr/>
            <p:nvPr/>
          </p:nvSpPr>
          <p:spPr>
            <a:xfrm>
              <a:off x="8785353" y="2535509"/>
              <a:ext cx="954966" cy="1095681"/>
            </a:xfrm>
            <a:custGeom>
              <a:avLst/>
              <a:gdLst/>
              <a:ahLst/>
              <a:cxnLst>
                <a:cxn ang="0">
                  <a:pos x="wd2" y="hd2"/>
                </a:cxn>
                <a:cxn ang="5400000">
                  <a:pos x="wd2" y="hd2"/>
                </a:cxn>
                <a:cxn ang="10800000">
                  <a:pos x="wd2" y="hd2"/>
                </a:cxn>
                <a:cxn ang="16200000">
                  <a:pos x="wd2" y="hd2"/>
                </a:cxn>
              </a:cxnLst>
              <a:rect l="0" t="0" r="r" b="b"/>
              <a:pathLst>
                <a:path w="21600" h="21600" extrusionOk="0">
                  <a:moveTo>
                    <a:pt x="19218" y="692"/>
                  </a:moveTo>
                  <a:lnTo>
                    <a:pt x="18106" y="1108"/>
                  </a:lnTo>
                  <a:lnTo>
                    <a:pt x="17153" y="1800"/>
                  </a:lnTo>
                  <a:lnTo>
                    <a:pt x="16041" y="2354"/>
                  </a:lnTo>
                  <a:lnTo>
                    <a:pt x="15247" y="2908"/>
                  </a:lnTo>
                  <a:lnTo>
                    <a:pt x="14771" y="3046"/>
                  </a:lnTo>
                  <a:lnTo>
                    <a:pt x="13976" y="3738"/>
                  </a:lnTo>
                  <a:lnTo>
                    <a:pt x="13024" y="3738"/>
                  </a:lnTo>
                  <a:lnTo>
                    <a:pt x="12388" y="4015"/>
                  </a:lnTo>
                  <a:lnTo>
                    <a:pt x="11753" y="4569"/>
                  </a:lnTo>
                  <a:lnTo>
                    <a:pt x="10800" y="4569"/>
                  </a:lnTo>
                  <a:lnTo>
                    <a:pt x="10324" y="4292"/>
                  </a:lnTo>
                  <a:lnTo>
                    <a:pt x="9847" y="3877"/>
                  </a:lnTo>
                  <a:lnTo>
                    <a:pt x="9529" y="4015"/>
                  </a:lnTo>
                  <a:lnTo>
                    <a:pt x="8894" y="3877"/>
                  </a:lnTo>
                  <a:lnTo>
                    <a:pt x="8735" y="3738"/>
                  </a:lnTo>
                  <a:lnTo>
                    <a:pt x="8100" y="3323"/>
                  </a:lnTo>
                  <a:lnTo>
                    <a:pt x="7465" y="3185"/>
                  </a:lnTo>
                  <a:lnTo>
                    <a:pt x="6194" y="3046"/>
                  </a:lnTo>
                  <a:lnTo>
                    <a:pt x="0" y="3877"/>
                  </a:lnTo>
                  <a:lnTo>
                    <a:pt x="1747" y="18554"/>
                  </a:lnTo>
                  <a:lnTo>
                    <a:pt x="2541" y="18831"/>
                  </a:lnTo>
                  <a:lnTo>
                    <a:pt x="3335" y="18554"/>
                  </a:lnTo>
                  <a:lnTo>
                    <a:pt x="3494" y="18415"/>
                  </a:lnTo>
                  <a:lnTo>
                    <a:pt x="4288" y="18969"/>
                  </a:lnTo>
                  <a:lnTo>
                    <a:pt x="4924" y="19385"/>
                  </a:lnTo>
                  <a:lnTo>
                    <a:pt x="5400" y="20215"/>
                  </a:lnTo>
                  <a:lnTo>
                    <a:pt x="6194" y="20354"/>
                  </a:lnTo>
                  <a:lnTo>
                    <a:pt x="6671" y="20492"/>
                  </a:lnTo>
                  <a:lnTo>
                    <a:pt x="6988" y="20631"/>
                  </a:lnTo>
                  <a:lnTo>
                    <a:pt x="7306" y="20908"/>
                  </a:lnTo>
                  <a:lnTo>
                    <a:pt x="7782" y="20769"/>
                  </a:lnTo>
                  <a:lnTo>
                    <a:pt x="7782" y="20631"/>
                  </a:lnTo>
                  <a:lnTo>
                    <a:pt x="8259" y="20215"/>
                  </a:lnTo>
                  <a:lnTo>
                    <a:pt x="8735" y="20492"/>
                  </a:lnTo>
                  <a:lnTo>
                    <a:pt x="9529" y="20769"/>
                  </a:lnTo>
                  <a:lnTo>
                    <a:pt x="10482" y="20631"/>
                  </a:lnTo>
                  <a:lnTo>
                    <a:pt x="10641" y="20492"/>
                  </a:lnTo>
                  <a:lnTo>
                    <a:pt x="10959" y="20077"/>
                  </a:lnTo>
                  <a:lnTo>
                    <a:pt x="11276" y="19938"/>
                  </a:lnTo>
                  <a:lnTo>
                    <a:pt x="11435" y="19800"/>
                  </a:lnTo>
                  <a:lnTo>
                    <a:pt x="11912" y="20215"/>
                  </a:lnTo>
                  <a:lnTo>
                    <a:pt x="12547" y="20908"/>
                  </a:lnTo>
                  <a:lnTo>
                    <a:pt x="13182" y="21462"/>
                  </a:lnTo>
                  <a:lnTo>
                    <a:pt x="13659" y="21462"/>
                  </a:lnTo>
                  <a:lnTo>
                    <a:pt x="13500" y="21600"/>
                  </a:lnTo>
                  <a:lnTo>
                    <a:pt x="14612" y="20631"/>
                  </a:lnTo>
                  <a:lnTo>
                    <a:pt x="14929" y="20215"/>
                  </a:lnTo>
                  <a:lnTo>
                    <a:pt x="14929" y="19662"/>
                  </a:lnTo>
                  <a:lnTo>
                    <a:pt x="15406" y="18138"/>
                  </a:lnTo>
                  <a:lnTo>
                    <a:pt x="15882" y="17723"/>
                  </a:lnTo>
                  <a:lnTo>
                    <a:pt x="16518" y="18138"/>
                  </a:lnTo>
                  <a:lnTo>
                    <a:pt x="16676" y="18000"/>
                  </a:lnTo>
                  <a:lnTo>
                    <a:pt x="16835" y="16615"/>
                  </a:lnTo>
                  <a:lnTo>
                    <a:pt x="17312" y="16062"/>
                  </a:lnTo>
                  <a:lnTo>
                    <a:pt x="17947" y="15231"/>
                  </a:lnTo>
                  <a:lnTo>
                    <a:pt x="18741" y="15231"/>
                  </a:lnTo>
                  <a:lnTo>
                    <a:pt x="19218" y="14677"/>
                  </a:lnTo>
                  <a:lnTo>
                    <a:pt x="20488" y="13708"/>
                  </a:lnTo>
                  <a:lnTo>
                    <a:pt x="20806" y="13015"/>
                  </a:lnTo>
                  <a:lnTo>
                    <a:pt x="20806" y="12600"/>
                  </a:lnTo>
                  <a:lnTo>
                    <a:pt x="20965" y="11492"/>
                  </a:lnTo>
                  <a:lnTo>
                    <a:pt x="20965" y="10662"/>
                  </a:lnTo>
                  <a:lnTo>
                    <a:pt x="21124" y="10246"/>
                  </a:lnTo>
                  <a:lnTo>
                    <a:pt x="21124" y="8446"/>
                  </a:lnTo>
                  <a:lnTo>
                    <a:pt x="20965" y="8031"/>
                  </a:lnTo>
                  <a:lnTo>
                    <a:pt x="21124" y="7615"/>
                  </a:lnTo>
                  <a:lnTo>
                    <a:pt x="21600" y="7615"/>
                  </a:lnTo>
                  <a:lnTo>
                    <a:pt x="20012" y="0"/>
                  </a:lnTo>
                  <a:lnTo>
                    <a:pt x="19218" y="692"/>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1" name="Shape"/>
            <p:cNvSpPr/>
            <p:nvPr/>
          </p:nvSpPr>
          <p:spPr>
            <a:xfrm>
              <a:off x="8167437" y="2725150"/>
              <a:ext cx="702178" cy="1208058"/>
            </a:xfrm>
            <a:custGeom>
              <a:avLst/>
              <a:gdLst/>
              <a:ahLst/>
              <a:cxnLst>
                <a:cxn ang="0">
                  <a:pos x="wd2" y="hd2"/>
                </a:cxn>
                <a:cxn ang="5400000">
                  <a:pos x="wd2" y="hd2"/>
                </a:cxn>
                <a:cxn ang="10800000">
                  <a:pos x="wd2" y="hd2"/>
                </a:cxn>
                <a:cxn ang="16200000">
                  <a:pos x="wd2" y="hd2"/>
                </a:cxn>
              </a:cxnLst>
              <a:rect l="0" t="0" r="r" b="b"/>
              <a:pathLst>
                <a:path w="21600" h="21600" extrusionOk="0">
                  <a:moveTo>
                    <a:pt x="1080" y="21600"/>
                  </a:moveTo>
                  <a:lnTo>
                    <a:pt x="1080" y="20972"/>
                  </a:lnTo>
                  <a:lnTo>
                    <a:pt x="2808" y="20972"/>
                  </a:lnTo>
                  <a:lnTo>
                    <a:pt x="3456" y="20470"/>
                  </a:lnTo>
                  <a:lnTo>
                    <a:pt x="5184" y="20470"/>
                  </a:lnTo>
                  <a:lnTo>
                    <a:pt x="5832" y="20847"/>
                  </a:lnTo>
                  <a:lnTo>
                    <a:pt x="6696" y="21098"/>
                  </a:lnTo>
                  <a:lnTo>
                    <a:pt x="6912" y="20972"/>
                  </a:lnTo>
                  <a:lnTo>
                    <a:pt x="6912" y="20470"/>
                  </a:lnTo>
                  <a:lnTo>
                    <a:pt x="7776" y="20344"/>
                  </a:lnTo>
                  <a:lnTo>
                    <a:pt x="8208" y="20219"/>
                  </a:lnTo>
                  <a:lnTo>
                    <a:pt x="9072" y="20219"/>
                  </a:lnTo>
                  <a:lnTo>
                    <a:pt x="9504" y="20470"/>
                  </a:lnTo>
                  <a:lnTo>
                    <a:pt x="10368" y="20595"/>
                  </a:lnTo>
                  <a:lnTo>
                    <a:pt x="10584" y="20219"/>
                  </a:lnTo>
                  <a:lnTo>
                    <a:pt x="10584" y="19716"/>
                  </a:lnTo>
                  <a:lnTo>
                    <a:pt x="11232" y="19340"/>
                  </a:lnTo>
                  <a:lnTo>
                    <a:pt x="11448" y="18837"/>
                  </a:lnTo>
                  <a:lnTo>
                    <a:pt x="11880" y="18837"/>
                  </a:lnTo>
                  <a:lnTo>
                    <a:pt x="12096" y="19340"/>
                  </a:lnTo>
                  <a:lnTo>
                    <a:pt x="12960" y="19842"/>
                  </a:lnTo>
                  <a:lnTo>
                    <a:pt x="14256" y="19716"/>
                  </a:lnTo>
                  <a:lnTo>
                    <a:pt x="14688" y="19214"/>
                  </a:lnTo>
                  <a:lnTo>
                    <a:pt x="14688" y="18837"/>
                  </a:lnTo>
                  <a:lnTo>
                    <a:pt x="15336" y="18209"/>
                  </a:lnTo>
                  <a:lnTo>
                    <a:pt x="15984" y="18209"/>
                  </a:lnTo>
                  <a:lnTo>
                    <a:pt x="16416" y="17958"/>
                  </a:lnTo>
                  <a:lnTo>
                    <a:pt x="17280" y="16953"/>
                  </a:lnTo>
                  <a:lnTo>
                    <a:pt x="17280" y="16451"/>
                  </a:lnTo>
                  <a:lnTo>
                    <a:pt x="17496" y="16200"/>
                  </a:lnTo>
                  <a:lnTo>
                    <a:pt x="17496" y="15949"/>
                  </a:lnTo>
                  <a:lnTo>
                    <a:pt x="17712" y="15823"/>
                  </a:lnTo>
                  <a:lnTo>
                    <a:pt x="19440" y="15698"/>
                  </a:lnTo>
                  <a:lnTo>
                    <a:pt x="20304" y="15447"/>
                  </a:lnTo>
                  <a:lnTo>
                    <a:pt x="21168" y="15447"/>
                  </a:lnTo>
                  <a:lnTo>
                    <a:pt x="21600" y="15195"/>
                  </a:lnTo>
                  <a:lnTo>
                    <a:pt x="21384" y="14442"/>
                  </a:lnTo>
                  <a:lnTo>
                    <a:pt x="21600" y="14191"/>
                  </a:lnTo>
                  <a:lnTo>
                    <a:pt x="21168" y="14065"/>
                  </a:lnTo>
                  <a:lnTo>
                    <a:pt x="20952" y="13563"/>
                  </a:lnTo>
                  <a:lnTo>
                    <a:pt x="21384" y="13437"/>
                  </a:lnTo>
                  <a:lnTo>
                    <a:pt x="19008" y="126"/>
                  </a:lnTo>
                  <a:lnTo>
                    <a:pt x="19008" y="0"/>
                  </a:lnTo>
                  <a:lnTo>
                    <a:pt x="5832" y="502"/>
                  </a:lnTo>
                  <a:lnTo>
                    <a:pt x="5832" y="628"/>
                  </a:lnTo>
                  <a:lnTo>
                    <a:pt x="4320" y="1130"/>
                  </a:lnTo>
                  <a:lnTo>
                    <a:pt x="3456" y="1507"/>
                  </a:lnTo>
                  <a:lnTo>
                    <a:pt x="2808" y="1633"/>
                  </a:lnTo>
                  <a:lnTo>
                    <a:pt x="1728" y="1507"/>
                  </a:lnTo>
                  <a:lnTo>
                    <a:pt x="2376" y="12935"/>
                  </a:lnTo>
                  <a:lnTo>
                    <a:pt x="2160" y="13312"/>
                  </a:lnTo>
                  <a:lnTo>
                    <a:pt x="2160" y="14191"/>
                  </a:lnTo>
                  <a:lnTo>
                    <a:pt x="2376" y="14693"/>
                  </a:lnTo>
                  <a:lnTo>
                    <a:pt x="3240" y="15572"/>
                  </a:lnTo>
                  <a:lnTo>
                    <a:pt x="3456" y="16326"/>
                  </a:lnTo>
                  <a:lnTo>
                    <a:pt x="3456" y="16828"/>
                  </a:lnTo>
                  <a:lnTo>
                    <a:pt x="2808" y="17079"/>
                  </a:lnTo>
                  <a:lnTo>
                    <a:pt x="2376" y="17581"/>
                  </a:lnTo>
                  <a:lnTo>
                    <a:pt x="2160" y="18209"/>
                  </a:lnTo>
                  <a:lnTo>
                    <a:pt x="1080" y="18837"/>
                  </a:lnTo>
                  <a:lnTo>
                    <a:pt x="864" y="19591"/>
                  </a:lnTo>
                  <a:lnTo>
                    <a:pt x="432" y="19716"/>
                  </a:lnTo>
                  <a:lnTo>
                    <a:pt x="0" y="20219"/>
                  </a:lnTo>
                  <a:lnTo>
                    <a:pt x="0" y="20972"/>
                  </a:lnTo>
                  <a:lnTo>
                    <a:pt x="216" y="21474"/>
                  </a:lnTo>
                  <a:lnTo>
                    <a:pt x="432" y="21600"/>
                  </a:lnTo>
                  <a:lnTo>
                    <a:pt x="1080" y="21600"/>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2" name="Shape"/>
            <p:cNvSpPr/>
            <p:nvPr/>
          </p:nvSpPr>
          <p:spPr>
            <a:xfrm>
              <a:off x="7373978" y="2570629"/>
              <a:ext cx="905809" cy="1587332"/>
            </a:xfrm>
            <a:custGeom>
              <a:avLst/>
              <a:gdLst/>
              <a:ahLst/>
              <a:cxnLst>
                <a:cxn ang="0">
                  <a:pos x="wd2" y="hd2"/>
                </a:cxn>
                <a:cxn ang="5400000">
                  <a:pos x="wd2" y="hd2"/>
                </a:cxn>
                <a:cxn ang="10800000">
                  <a:pos x="wd2" y="hd2"/>
                </a:cxn>
                <a:cxn ang="16200000">
                  <a:pos x="wd2" y="hd2"/>
                </a:cxn>
              </a:cxnLst>
              <a:rect l="0" t="0" r="r" b="b"/>
              <a:pathLst>
                <a:path w="21600" h="21600" extrusionOk="0">
                  <a:moveTo>
                    <a:pt x="14400" y="20835"/>
                  </a:moveTo>
                  <a:lnTo>
                    <a:pt x="14735" y="20740"/>
                  </a:lnTo>
                  <a:lnTo>
                    <a:pt x="15405" y="20931"/>
                  </a:lnTo>
                  <a:lnTo>
                    <a:pt x="16074" y="21218"/>
                  </a:lnTo>
                  <a:lnTo>
                    <a:pt x="17079" y="21218"/>
                  </a:lnTo>
                  <a:lnTo>
                    <a:pt x="17414" y="21122"/>
                  </a:lnTo>
                  <a:lnTo>
                    <a:pt x="17079" y="20644"/>
                  </a:lnTo>
                  <a:lnTo>
                    <a:pt x="17079" y="20166"/>
                  </a:lnTo>
                  <a:lnTo>
                    <a:pt x="17581" y="19975"/>
                  </a:lnTo>
                  <a:lnTo>
                    <a:pt x="18586" y="19784"/>
                  </a:lnTo>
                  <a:lnTo>
                    <a:pt x="18921" y="19688"/>
                  </a:lnTo>
                  <a:lnTo>
                    <a:pt x="18753" y="19402"/>
                  </a:lnTo>
                  <a:lnTo>
                    <a:pt x="18753" y="18637"/>
                  </a:lnTo>
                  <a:lnTo>
                    <a:pt x="19256" y="18542"/>
                  </a:lnTo>
                  <a:lnTo>
                    <a:pt x="19088" y="18446"/>
                  </a:lnTo>
                  <a:lnTo>
                    <a:pt x="18921" y="18064"/>
                  </a:lnTo>
                  <a:lnTo>
                    <a:pt x="18921" y="17490"/>
                  </a:lnTo>
                  <a:lnTo>
                    <a:pt x="19256" y="17108"/>
                  </a:lnTo>
                  <a:lnTo>
                    <a:pt x="19591" y="17012"/>
                  </a:lnTo>
                  <a:lnTo>
                    <a:pt x="19758" y="16439"/>
                  </a:lnTo>
                  <a:lnTo>
                    <a:pt x="20595" y="15961"/>
                  </a:lnTo>
                  <a:lnTo>
                    <a:pt x="20763" y="15483"/>
                  </a:lnTo>
                  <a:lnTo>
                    <a:pt x="21098" y="15101"/>
                  </a:lnTo>
                  <a:lnTo>
                    <a:pt x="21600" y="14910"/>
                  </a:lnTo>
                  <a:lnTo>
                    <a:pt x="21600" y="14527"/>
                  </a:lnTo>
                  <a:lnTo>
                    <a:pt x="21433" y="13954"/>
                  </a:lnTo>
                  <a:lnTo>
                    <a:pt x="20763" y="13285"/>
                  </a:lnTo>
                  <a:lnTo>
                    <a:pt x="20595" y="12903"/>
                  </a:lnTo>
                  <a:lnTo>
                    <a:pt x="20595" y="12234"/>
                  </a:lnTo>
                  <a:lnTo>
                    <a:pt x="20763" y="11947"/>
                  </a:lnTo>
                  <a:lnTo>
                    <a:pt x="20260" y="3250"/>
                  </a:lnTo>
                  <a:lnTo>
                    <a:pt x="20428" y="3250"/>
                  </a:lnTo>
                  <a:lnTo>
                    <a:pt x="19758" y="2963"/>
                  </a:lnTo>
                  <a:lnTo>
                    <a:pt x="19423" y="2485"/>
                  </a:lnTo>
                  <a:lnTo>
                    <a:pt x="19088" y="2198"/>
                  </a:lnTo>
                  <a:lnTo>
                    <a:pt x="18921" y="1625"/>
                  </a:lnTo>
                  <a:lnTo>
                    <a:pt x="18251" y="1242"/>
                  </a:lnTo>
                  <a:lnTo>
                    <a:pt x="17916" y="287"/>
                  </a:lnTo>
                  <a:lnTo>
                    <a:pt x="17916" y="0"/>
                  </a:lnTo>
                  <a:lnTo>
                    <a:pt x="4019" y="478"/>
                  </a:lnTo>
                  <a:lnTo>
                    <a:pt x="3684" y="287"/>
                  </a:lnTo>
                  <a:lnTo>
                    <a:pt x="3516" y="573"/>
                  </a:lnTo>
                  <a:lnTo>
                    <a:pt x="3516" y="765"/>
                  </a:lnTo>
                  <a:lnTo>
                    <a:pt x="4019" y="1051"/>
                  </a:lnTo>
                  <a:lnTo>
                    <a:pt x="4688" y="1338"/>
                  </a:lnTo>
                  <a:lnTo>
                    <a:pt x="5526" y="1720"/>
                  </a:lnTo>
                  <a:lnTo>
                    <a:pt x="6363" y="2198"/>
                  </a:lnTo>
                  <a:lnTo>
                    <a:pt x="6363" y="2485"/>
                  </a:lnTo>
                  <a:lnTo>
                    <a:pt x="6028" y="3058"/>
                  </a:lnTo>
                  <a:lnTo>
                    <a:pt x="5693" y="3345"/>
                  </a:lnTo>
                  <a:lnTo>
                    <a:pt x="5191" y="4110"/>
                  </a:lnTo>
                  <a:lnTo>
                    <a:pt x="4521" y="4492"/>
                  </a:lnTo>
                  <a:lnTo>
                    <a:pt x="3516" y="4779"/>
                  </a:lnTo>
                  <a:lnTo>
                    <a:pt x="2512" y="4779"/>
                  </a:lnTo>
                  <a:lnTo>
                    <a:pt x="2009" y="4874"/>
                  </a:lnTo>
                  <a:lnTo>
                    <a:pt x="2009" y="5543"/>
                  </a:lnTo>
                  <a:lnTo>
                    <a:pt x="2512" y="6212"/>
                  </a:lnTo>
                  <a:lnTo>
                    <a:pt x="2847" y="6404"/>
                  </a:lnTo>
                  <a:lnTo>
                    <a:pt x="2177" y="6690"/>
                  </a:lnTo>
                  <a:lnTo>
                    <a:pt x="2177" y="7359"/>
                  </a:lnTo>
                  <a:lnTo>
                    <a:pt x="1842" y="7359"/>
                  </a:lnTo>
                  <a:lnTo>
                    <a:pt x="335" y="8219"/>
                  </a:lnTo>
                  <a:lnTo>
                    <a:pt x="502" y="8793"/>
                  </a:lnTo>
                  <a:lnTo>
                    <a:pt x="0" y="9080"/>
                  </a:lnTo>
                  <a:lnTo>
                    <a:pt x="0" y="10800"/>
                  </a:lnTo>
                  <a:lnTo>
                    <a:pt x="1005" y="11756"/>
                  </a:lnTo>
                  <a:lnTo>
                    <a:pt x="3516" y="12998"/>
                  </a:lnTo>
                  <a:lnTo>
                    <a:pt x="4186" y="13572"/>
                  </a:lnTo>
                  <a:lnTo>
                    <a:pt x="4186" y="14336"/>
                  </a:lnTo>
                  <a:lnTo>
                    <a:pt x="5023" y="14719"/>
                  </a:lnTo>
                  <a:lnTo>
                    <a:pt x="5191" y="14432"/>
                  </a:lnTo>
                  <a:lnTo>
                    <a:pt x="5693" y="14336"/>
                  </a:lnTo>
                  <a:lnTo>
                    <a:pt x="6530" y="14336"/>
                  </a:lnTo>
                  <a:lnTo>
                    <a:pt x="7535" y="14910"/>
                  </a:lnTo>
                  <a:lnTo>
                    <a:pt x="7033" y="15483"/>
                  </a:lnTo>
                  <a:lnTo>
                    <a:pt x="6865" y="15961"/>
                  </a:lnTo>
                  <a:lnTo>
                    <a:pt x="6865" y="16248"/>
                  </a:lnTo>
                  <a:lnTo>
                    <a:pt x="6530" y="16726"/>
                  </a:lnTo>
                  <a:lnTo>
                    <a:pt x="6530" y="17204"/>
                  </a:lnTo>
                  <a:lnTo>
                    <a:pt x="7367" y="17681"/>
                  </a:lnTo>
                  <a:lnTo>
                    <a:pt x="8540" y="18159"/>
                  </a:lnTo>
                  <a:lnTo>
                    <a:pt x="8874" y="18064"/>
                  </a:lnTo>
                  <a:lnTo>
                    <a:pt x="10716" y="18733"/>
                  </a:lnTo>
                  <a:lnTo>
                    <a:pt x="11386" y="19115"/>
                  </a:lnTo>
                  <a:lnTo>
                    <a:pt x="11888" y="19975"/>
                  </a:lnTo>
                  <a:lnTo>
                    <a:pt x="11721" y="20453"/>
                  </a:lnTo>
                  <a:lnTo>
                    <a:pt x="11553" y="20740"/>
                  </a:lnTo>
                  <a:lnTo>
                    <a:pt x="12391" y="21218"/>
                  </a:lnTo>
                  <a:lnTo>
                    <a:pt x="12391" y="21600"/>
                  </a:lnTo>
                  <a:lnTo>
                    <a:pt x="12726" y="21218"/>
                  </a:lnTo>
                  <a:lnTo>
                    <a:pt x="13395" y="21218"/>
                  </a:lnTo>
                  <a:lnTo>
                    <a:pt x="13898" y="21122"/>
                  </a:lnTo>
                  <a:lnTo>
                    <a:pt x="14400" y="20835"/>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3" name="Shape"/>
            <p:cNvSpPr/>
            <p:nvPr/>
          </p:nvSpPr>
          <p:spPr>
            <a:xfrm>
              <a:off x="6264539" y="2219446"/>
              <a:ext cx="1376269" cy="1011400"/>
            </a:xfrm>
            <a:custGeom>
              <a:avLst/>
              <a:gdLst/>
              <a:ahLst/>
              <a:cxnLst>
                <a:cxn ang="0">
                  <a:pos x="wd2" y="hd2"/>
                </a:cxn>
                <a:cxn ang="5400000">
                  <a:pos x="wd2" y="hd2"/>
                </a:cxn>
                <a:cxn ang="10800000">
                  <a:pos x="wd2" y="hd2"/>
                </a:cxn>
                <a:cxn ang="16200000">
                  <a:pos x="wd2" y="hd2"/>
                </a:cxn>
              </a:cxnLst>
              <a:rect l="0" t="0" r="r" b="b"/>
              <a:pathLst>
                <a:path w="21600" h="21600" extrusionOk="0">
                  <a:moveTo>
                    <a:pt x="17673" y="20456"/>
                  </a:moveTo>
                  <a:cubicBezTo>
                    <a:pt x="18327" y="19567"/>
                    <a:pt x="18327" y="19567"/>
                    <a:pt x="18327" y="19567"/>
                  </a:cubicBezTo>
                  <a:cubicBezTo>
                    <a:pt x="18608" y="19059"/>
                    <a:pt x="18608" y="19059"/>
                    <a:pt x="18608" y="19059"/>
                  </a:cubicBezTo>
                  <a:cubicBezTo>
                    <a:pt x="18795" y="19059"/>
                    <a:pt x="18795" y="19059"/>
                    <a:pt x="18795" y="19059"/>
                  </a:cubicBezTo>
                  <a:cubicBezTo>
                    <a:pt x="18888" y="18042"/>
                    <a:pt x="18888" y="18042"/>
                    <a:pt x="18888" y="18042"/>
                  </a:cubicBezTo>
                  <a:cubicBezTo>
                    <a:pt x="19262" y="17661"/>
                    <a:pt x="19262" y="17661"/>
                    <a:pt x="19262" y="17661"/>
                  </a:cubicBezTo>
                  <a:cubicBezTo>
                    <a:pt x="19075" y="17280"/>
                    <a:pt x="19075" y="17280"/>
                    <a:pt x="19075" y="17280"/>
                  </a:cubicBezTo>
                  <a:cubicBezTo>
                    <a:pt x="18701" y="16264"/>
                    <a:pt x="18701" y="16264"/>
                    <a:pt x="18701" y="16264"/>
                  </a:cubicBezTo>
                  <a:cubicBezTo>
                    <a:pt x="18701" y="15755"/>
                    <a:pt x="18701" y="15755"/>
                    <a:pt x="18701" y="15755"/>
                  </a:cubicBezTo>
                  <a:cubicBezTo>
                    <a:pt x="18701" y="15247"/>
                    <a:pt x="18701" y="15247"/>
                    <a:pt x="18701" y="15247"/>
                  </a:cubicBezTo>
                  <a:cubicBezTo>
                    <a:pt x="19075" y="14993"/>
                    <a:pt x="19075" y="14993"/>
                    <a:pt x="19075" y="14993"/>
                  </a:cubicBezTo>
                  <a:cubicBezTo>
                    <a:pt x="19730" y="14993"/>
                    <a:pt x="19730" y="14993"/>
                    <a:pt x="19730" y="14993"/>
                  </a:cubicBezTo>
                  <a:cubicBezTo>
                    <a:pt x="20384" y="14612"/>
                    <a:pt x="20384" y="14612"/>
                    <a:pt x="20384" y="14612"/>
                  </a:cubicBezTo>
                  <a:cubicBezTo>
                    <a:pt x="20571" y="14358"/>
                    <a:pt x="20571" y="14358"/>
                    <a:pt x="20571" y="14358"/>
                  </a:cubicBezTo>
                  <a:cubicBezTo>
                    <a:pt x="20852" y="13976"/>
                    <a:pt x="20852" y="13976"/>
                    <a:pt x="20852" y="13976"/>
                  </a:cubicBezTo>
                  <a:cubicBezTo>
                    <a:pt x="21132" y="12833"/>
                    <a:pt x="21132" y="12833"/>
                    <a:pt x="21132" y="12833"/>
                  </a:cubicBezTo>
                  <a:cubicBezTo>
                    <a:pt x="21413" y="12325"/>
                    <a:pt x="21413" y="12325"/>
                    <a:pt x="21413" y="12325"/>
                  </a:cubicBezTo>
                  <a:cubicBezTo>
                    <a:pt x="21600" y="11435"/>
                    <a:pt x="21600" y="11435"/>
                    <a:pt x="21600" y="11435"/>
                  </a:cubicBezTo>
                  <a:cubicBezTo>
                    <a:pt x="21600" y="11054"/>
                    <a:pt x="21600" y="11054"/>
                    <a:pt x="21600" y="11054"/>
                  </a:cubicBezTo>
                  <a:cubicBezTo>
                    <a:pt x="21039" y="10292"/>
                    <a:pt x="21039" y="10292"/>
                    <a:pt x="21039" y="10292"/>
                  </a:cubicBezTo>
                  <a:cubicBezTo>
                    <a:pt x="20478" y="9656"/>
                    <a:pt x="20478" y="9656"/>
                    <a:pt x="20478" y="9656"/>
                  </a:cubicBezTo>
                  <a:cubicBezTo>
                    <a:pt x="20104" y="9148"/>
                    <a:pt x="20104" y="9148"/>
                    <a:pt x="20104" y="9148"/>
                  </a:cubicBezTo>
                  <a:cubicBezTo>
                    <a:pt x="19730" y="8767"/>
                    <a:pt x="19730" y="8767"/>
                    <a:pt x="19730" y="8767"/>
                  </a:cubicBezTo>
                  <a:cubicBezTo>
                    <a:pt x="19730" y="8386"/>
                    <a:pt x="19730" y="8386"/>
                    <a:pt x="19730" y="8386"/>
                  </a:cubicBezTo>
                  <a:cubicBezTo>
                    <a:pt x="19823" y="8005"/>
                    <a:pt x="19823" y="8005"/>
                    <a:pt x="19823" y="8005"/>
                  </a:cubicBezTo>
                  <a:cubicBezTo>
                    <a:pt x="20010" y="8259"/>
                    <a:pt x="20010" y="8259"/>
                    <a:pt x="20010" y="8259"/>
                  </a:cubicBezTo>
                  <a:cubicBezTo>
                    <a:pt x="19730" y="7751"/>
                    <a:pt x="19730" y="7751"/>
                    <a:pt x="19730" y="7751"/>
                  </a:cubicBezTo>
                  <a:cubicBezTo>
                    <a:pt x="19730" y="7751"/>
                    <a:pt x="19356" y="7496"/>
                    <a:pt x="19262" y="7496"/>
                  </a:cubicBezTo>
                  <a:cubicBezTo>
                    <a:pt x="19169" y="7496"/>
                    <a:pt x="18795" y="6988"/>
                    <a:pt x="18795" y="6988"/>
                  </a:cubicBezTo>
                  <a:cubicBezTo>
                    <a:pt x="18327" y="6988"/>
                    <a:pt x="18327" y="6988"/>
                    <a:pt x="18327" y="6988"/>
                  </a:cubicBezTo>
                  <a:cubicBezTo>
                    <a:pt x="18327" y="6353"/>
                    <a:pt x="18327" y="6353"/>
                    <a:pt x="18327" y="6353"/>
                  </a:cubicBezTo>
                  <a:cubicBezTo>
                    <a:pt x="18140" y="5718"/>
                    <a:pt x="18140" y="5718"/>
                    <a:pt x="18140" y="5718"/>
                  </a:cubicBezTo>
                  <a:cubicBezTo>
                    <a:pt x="18140" y="4955"/>
                    <a:pt x="18140" y="4955"/>
                    <a:pt x="18140" y="4955"/>
                  </a:cubicBezTo>
                  <a:cubicBezTo>
                    <a:pt x="18140" y="4447"/>
                    <a:pt x="18140" y="4447"/>
                    <a:pt x="18140" y="4447"/>
                  </a:cubicBezTo>
                  <a:cubicBezTo>
                    <a:pt x="18140" y="3558"/>
                    <a:pt x="18140" y="3558"/>
                    <a:pt x="18140" y="3558"/>
                  </a:cubicBezTo>
                  <a:cubicBezTo>
                    <a:pt x="17953" y="3176"/>
                    <a:pt x="17953" y="3176"/>
                    <a:pt x="17953" y="3176"/>
                  </a:cubicBezTo>
                  <a:cubicBezTo>
                    <a:pt x="17673" y="2287"/>
                    <a:pt x="17673" y="2287"/>
                    <a:pt x="17673" y="2287"/>
                  </a:cubicBezTo>
                  <a:cubicBezTo>
                    <a:pt x="655" y="2795"/>
                    <a:pt x="655" y="2795"/>
                    <a:pt x="655" y="2795"/>
                  </a:cubicBezTo>
                  <a:cubicBezTo>
                    <a:pt x="748" y="0"/>
                    <a:pt x="748" y="0"/>
                    <a:pt x="748" y="0"/>
                  </a:cubicBezTo>
                  <a:cubicBezTo>
                    <a:pt x="748" y="0"/>
                    <a:pt x="748" y="0"/>
                    <a:pt x="748" y="0"/>
                  </a:cubicBezTo>
                  <a:cubicBezTo>
                    <a:pt x="655" y="2922"/>
                    <a:pt x="655" y="2922"/>
                    <a:pt x="655" y="2922"/>
                  </a:cubicBezTo>
                  <a:cubicBezTo>
                    <a:pt x="374" y="2922"/>
                    <a:pt x="374" y="2922"/>
                    <a:pt x="374" y="2922"/>
                  </a:cubicBezTo>
                  <a:cubicBezTo>
                    <a:pt x="374" y="3304"/>
                    <a:pt x="374" y="3304"/>
                    <a:pt x="374" y="3304"/>
                  </a:cubicBezTo>
                  <a:cubicBezTo>
                    <a:pt x="281" y="3939"/>
                    <a:pt x="281" y="3939"/>
                    <a:pt x="281" y="3939"/>
                  </a:cubicBezTo>
                  <a:cubicBezTo>
                    <a:pt x="468" y="4066"/>
                    <a:pt x="468" y="4066"/>
                    <a:pt x="468" y="4066"/>
                  </a:cubicBezTo>
                  <a:cubicBezTo>
                    <a:pt x="655" y="4701"/>
                    <a:pt x="655" y="4701"/>
                    <a:pt x="655" y="4701"/>
                  </a:cubicBezTo>
                  <a:cubicBezTo>
                    <a:pt x="655" y="5209"/>
                    <a:pt x="655" y="5209"/>
                    <a:pt x="655" y="5209"/>
                  </a:cubicBezTo>
                  <a:cubicBezTo>
                    <a:pt x="468" y="5336"/>
                    <a:pt x="468" y="5336"/>
                    <a:pt x="468" y="5336"/>
                  </a:cubicBezTo>
                  <a:cubicBezTo>
                    <a:pt x="374" y="5718"/>
                    <a:pt x="374" y="5718"/>
                    <a:pt x="374" y="5718"/>
                  </a:cubicBezTo>
                  <a:cubicBezTo>
                    <a:pt x="374" y="6607"/>
                    <a:pt x="374" y="6607"/>
                    <a:pt x="374" y="6607"/>
                  </a:cubicBezTo>
                  <a:cubicBezTo>
                    <a:pt x="94" y="6734"/>
                    <a:pt x="94" y="6734"/>
                    <a:pt x="94" y="6734"/>
                  </a:cubicBezTo>
                  <a:cubicBezTo>
                    <a:pt x="0" y="7115"/>
                    <a:pt x="0" y="7115"/>
                    <a:pt x="0" y="7115"/>
                  </a:cubicBezTo>
                  <a:cubicBezTo>
                    <a:pt x="0" y="7496"/>
                    <a:pt x="0" y="7496"/>
                    <a:pt x="0" y="7496"/>
                  </a:cubicBezTo>
                  <a:cubicBezTo>
                    <a:pt x="374" y="7878"/>
                    <a:pt x="374" y="7878"/>
                    <a:pt x="374" y="7878"/>
                  </a:cubicBezTo>
                  <a:cubicBezTo>
                    <a:pt x="374" y="8386"/>
                    <a:pt x="374" y="8386"/>
                    <a:pt x="374" y="8386"/>
                  </a:cubicBezTo>
                  <a:cubicBezTo>
                    <a:pt x="374" y="8767"/>
                    <a:pt x="374" y="8767"/>
                    <a:pt x="374" y="8767"/>
                  </a:cubicBezTo>
                  <a:cubicBezTo>
                    <a:pt x="281" y="8513"/>
                    <a:pt x="281" y="8513"/>
                    <a:pt x="281" y="8513"/>
                  </a:cubicBezTo>
                  <a:cubicBezTo>
                    <a:pt x="561" y="9021"/>
                    <a:pt x="561" y="9021"/>
                    <a:pt x="561" y="9021"/>
                  </a:cubicBezTo>
                  <a:cubicBezTo>
                    <a:pt x="842" y="10165"/>
                    <a:pt x="842" y="10165"/>
                    <a:pt x="842" y="10165"/>
                  </a:cubicBezTo>
                  <a:cubicBezTo>
                    <a:pt x="1122" y="10800"/>
                    <a:pt x="1122" y="10800"/>
                    <a:pt x="1122" y="10800"/>
                  </a:cubicBezTo>
                  <a:cubicBezTo>
                    <a:pt x="1309" y="11562"/>
                    <a:pt x="1309" y="11562"/>
                    <a:pt x="1309" y="11562"/>
                  </a:cubicBezTo>
                  <a:cubicBezTo>
                    <a:pt x="1496" y="12198"/>
                    <a:pt x="1496" y="12198"/>
                    <a:pt x="1496" y="12198"/>
                  </a:cubicBezTo>
                  <a:cubicBezTo>
                    <a:pt x="1683" y="12579"/>
                    <a:pt x="1683" y="12579"/>
                    <a:pt x="1683" y="12579"/>
                  </a:cubicBezTo>
                  <a:cubicBezTo>
                    <a:pt x="1777" y="12960"/>
                    <a:pt x="1777" y="12960"/>
                    <a:pt x="1777" y="12960"/>
                  </a:cubicBezTo>
                  <a:cubicBezTo>
                    <a:pt x="1870" y="13087"/>
                    <a:pt x="1870" y="13087"/>
                    <a:pt x="1870" y="13087"/>
                  </a:cubicBezTo>
                  <a:cubicBezTo>
                    <a:pt x="1870" y="13214"/>
                    <a:pt x="1870" y="13214"/>
                    <a:pt x="1870" y="13214"/>
                  </a:cubicBezTo>
                  <a:cubicBezTo>
                    <a:pt x="1590" y="13341"/>
                    <a:pt x="1590" y="13341"/>
                    <a:pt x="1590" y="13341"/>
                  </a:cubicBezTo>
                  <a:cubicBezTo>
                    <a:pt x="1683" y="13849"/>
                    <a:pt x="1683" y="13849"/>
                    <a:pt x="1683" y="13849"/>
                  </a:cubicBezTo>
                  <a:cubicBezTo>
                    <a:pt x="1777" y="14485"/>
                    <a:pt x="1777" y="14485"/>
                    <a:pt x="1777" y="14485"/>
                  </a:cubicBezTo>
                  <a:cubicBezTo>
                    <a:pt x="1870" y="14739"/>
                    <a:pt x="1870" y="14739"/>
                    <a:pt x="1870" y="14739"/>
                  </a:cubicBezTo>
                  <a:cubicBezTo>
                    <a:pt x="2057" y="14739"/>
                    <a:pt x="2057" y="14739"/>
                    <a:pt x="2057" y="14739"/>
                  </a:cubicBezTo>
                  <a:cubicBezTo>
                    <a:pt x="2244" y="14993"/>
                    <a:pt x="2244" y="14993"/>
                    <a:pt x="2244" y="14993"/>
                  </a:cubicBezTo>
                  <a:cubicBezTo>
                    <a:pt x="2431" y="15882"/>
                    <a:pt x="2431" y="15882"/>
                    <a:pt x="2431" y="15882"/>
                  </a:cubicBezTo>
                  <a:cubicBezTo>
                    <a:pt x="2431" y="17153"/>
                    <a:pt x="2431" y="17153"/>
                    <a:pt x="2431" y="17153"/>
                  </a:cubicBezTo>
                  <a:cubicBezTo>
                    <a:pt x="2338" y="17661"/>
                    <a:pt x="2338" y="17661"/>
                    <a:pt x="2338" y="17661"/>
                  </a:cubicBezTo>
                  <a:cubicBezTo>
                    <a:pt x="2525" y="18042"/>
                    <a:pt x="2525" y="18042"/>
                    <a:pt x="2525" y="18042"/>
                  </a:cubicBezTo>
                  <a:cubicBezTo>
                    <a:pt x="2618" y="18296"/>
                    <a:pt x="2618" y="18296"/>
                    <a:pt x="2618" y="18296"/>
                  </a:cubicBezTo>
                  <a:cubicBezTo>
                    <a:pt x="2618" y="19567"/>
                    <a:pt x="2618" y="19567"/>
                    <a:pt x="2618" y="19567"/>
                  </a:cubicBezTo>
                  <a:cubicBezTo>
                    <a:pt x="2805" y="20456"/>
                    <a:pt x="2805" y="20456"/>
                    <a:pt x="2805" y="20456"/>
                  </a:cubicBezTo>
                  <a:cubicBezTo>
                    <a:pt x="2805" y="20584"/>
                    <a:pt x="2805" y="20584"/>
                    <a:pt x="2805" y="20584"/>
                  </a:cubicBezTo>
                  <a:cubicBezTo>
                    <a:pt x="16457" y="20329"/>
                    <a:pt x="16457" y="20329"/>
                    <a:pt x="16457" y="20329"/>
                  </a:cubicBezTo>
                  <a:cubicBezTo>
                    <a:pt x="17579" y="21600"/>
                    <a:pt x="17579" y="21600"/>
                    <a:pt x="17579" y="21600"/>
                  </a:cubicBezTo>
                  <a:cubicBezTo>
                    <a:pt x="17766" y="21346"/>
                    <a:pt x="17766" y="21346"/>
                    <a:pt x="17766" y="21346"/>
                  </a:cubicBezTo>
                  <a:lnTo>
                    <a:pt x="17673" y="20456"/>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4" name="Shape"/>
            <p:cNvSpPr/>
            <p:nvPr/>
          </p:nvSpPr>
          <p:spPr>
            <a:xfrm>
              <a:off x="-2" y="5611837"/>
              <a:ext cx="3062620" cy="2380997"/>
            </a:xfrm>
            <a:custGeom>
              <a:avLst/>
              <a:gdLst/>
              <a:ahLst/>
              <a:cxnLst>
                <a:cxn ang="0">
                  <a:pos x="wd2" y="hd2"/>
                </a:cxn>
                <a:cxn ang="5400000">
                  <a:pos x="wd2" y="hd2"/>
                </a:cxn>
                <a:cxn ang="10800000">
                  <a:pos x="wd2" y="hd2"/>
                </a:cxn>
                <a:cxn ang="16200000">
                  <a:pos x="wd2" y="hd2"/>
                </a:cxn>
              </a:cxnLst>
              <a:rect l="0" t="0" r="r" b="b"/>
              <a:pathLst>
                <a:path w="21559" h="21600" extrusionOk="0">
                  <a:moveTo>
                    <a:pt x="8461" y="17395"/>
                  </a:moveTo>
                  <a:lnTo>
                    <a:pt x="8609" y="17586"/>
                  </a:lnTo>
                  <a:lnTo>
                    <a:pt x="8905" y="17841"/>
                  </a:lnTo>
                  <a:lnTo>
                    <a:pt x="8708" y="17904"/>
                  </a:lnTo>
                  <a:lnTo>
                    <a:pt x="8609" y="17904"/>
                  </a:lnTo>
                  <a:lnTo>
                    <a:pt x="8411" y="18096"/>
                  </a:lnTo>
                  <a:lnTo>
                    <a:pt x="8411" y="18350"/>
                  </a:lnTo>
                  <a:lnTo>
                    <a:pt x="8510" y="18350"/>
                  </a:lnTo>
                  <a:lnTo>
                    <a:pt x="8708" y="18669"/>
                  </a:lnTo>
                  <a:lnTo>
                    <a:pt x="8708" y="18796"/>
                  </a:lnTo>
                  <a:lnTo>
                    <a:pt x="8559" y="18860"/>
                  </a:lnTo>
                  <a:lnTo>
                    <a:pt x="8461" y="18860"/>
                  </a:lnTo>
                  <a:lnTo>
                    <a:pt x="8362" y="18924"/>
                  </a:lnTo>
                  <a:lnTo>
                    <a:pt x="8312" y="18924"/>
                  </a:lnTo>
                  <a:lnTo>
                    <a:pt x="8164" y="19051"/>
                  </a:lnTo>
                  <a:lnTo>
                    <a:pt x="8164" y="19306"/>
                  </a:lnTo>
                  <a:lnTo>
                    <a:pt x="8065" y="19497"/>
                  </a:lnTo>
                  <a:lnTo>
                    <a:pt x="7917" y="19179"/>
                  </a:lnTo>
                  <a:lnTo>
                    <a:pt x="7917" y="19242"/>
                  </a:lnTo>
                  <a:lnTo>
                    <a:pt x="7867" y="19370"/>
                  </a:lnTo>
                  <a:lnTo>
                    <a:pt x="7719" y="19561"/>
                  </a:lnTo>
                  <a:lnTo>
                    <a:pt x="7620" y="19816"/>
                  </a:lnTo>
                  <a:lnTo>
                    <a:pt x="7620" y="20135"/>
                  </a:lnTo>
                  <a:lnTo>
                    <a:pt x="7175" y="20135"/>
                  </a:lnTo>
                  <a:lnTo>
                    <a:pt x="7521" y="20007"/>
                  </a:lnTo>
                  <a:lnTo>
                    <a:pt x="7571" y="19880"/>
                  </a:lnTo>
                  <a:lnTo>
                    <a:pt x="7620" y="19752"/>
                  </a:lnTo>
                  <a:lnTo>
                    <a:pt x="7571" y="19561"/>
                  </a:lnTo>
                  <a:lnTo>
                    <a:pt x="7472" y="19497"/>
                  </a:lnTo>
                  <a:lnTo>
                    <a:pt x="7423" y="19497"/>
                  </a:lnTo>
                  <a:lnTo>
                    <a:pt x="7324" y="19370"/>
                  </a:lnTo>
                  <a:lnTo>
                    <a:pt x="7324" y="19306"/>
                  </a:lnTo>
                  <a:lnTo>
                    <a:pt x="7274" y="18924"/>
                  </a:lnTo>
                  <a:lnTo>
                    <a:pt x="7373" y="18796"/>
                  </a:lnTo>
                  <a:lnTo>
                    <a:pt x="7423" y="18669"/>
                  </a:lnTo>
                  <a:lnTo>
                    <a:pt x="7571" y="18542"/>
                  </a:lnTo>
                  <a:lnTo>
                    <a:pt x="7620" y="18605"/>
                  </a:lnTo>
                  <a:lnTo>
                    <a:pt x="7769" y="18796"/>
                  </a:lnTo>
                  <a:lnTo>
                    <a:pt x="7867" y="19051"/>
                  </a:lnTo>
                  <a:lnTo>
                    <a:pt x="7867" y="18796"/>
                  </a:lnTo>
                  <a:lnTo>
                    <a:pt x="7818" y="18542"/>
                  </a:lnTo>
                  <a:lnTo>
                    <a:pt x="7719" y="18350"/>
                  </a:lnTo>
                  <a:lnTo>
                    <a:pt x="7867" y="18287"/>
                  </a:lnTo>
                  <a:lnTo>
                    <a:pt x="8065" y="18414"/>
                  </a:lnTo>
                  <a:lnTo>
                    <a:pt x="8164" y="18414"/>
                  </a:lnTo>
                  <a:lnTo>
                    <a:pt x="8164" y="17904"/>
                  </a:lnTo>
                  <a:lnTo>
                    <a:pt x="8115" y="17777"/>
                  </a:lnTo>
                  <a:lnTo>
                    <a:pt x="8312" y="17586"/>
                  </a:lnTo>
                  <a:close/>
                  <a:moveTo>
                    <a:pt x="1541" y="13508"/>
                  </a:moveTo>
                  <a:lnTo>
                    <a:pt x="1640" y="13508"/>
                  </a:lnTo>
                  <a:lnTo>
                    <a:pt x="1788" y="13890"/>
                  </a:lnTo>
                  <a:lnTo>
                    <a:pt x="1788" y="14081"/>
                  </a:lnTo>
                  <a:lnTo>
                    <a:pt x="1689" y="14273"/>
                  </a:lnTo>
                  <a:lnTo>
                    <a:pt x="1442" y="14273"/>
                  </a:lnTo>
                  <a:lnTo>
                    <a:pt x="1244" y="14081"/>
                  </a:lnTo>
                  <a:lnTo>
                    <a:pt x="997" y="13827"/>
                  </a:lnTo>
                  <a:lnTo>
                    <a:pt x="1244" y="13635"/>
                  </a:lnTo>
                  <a:lnTo>
                    <a:pt x="1392" y="13635"/>
                  </a:lnTo>
                  <a:close/>
                  <a:moveTo>
                    <a:pt x="125" y="8092"/>
                  </a:moveTo>
                  <a:cubicBezTo>
                    <a:pt x="125" y="8092"/>
                    <a:pt x="125" y="8092"/>
                    <a:pt x="166" y="8309"/>
                  </a:cubicBezTo>
                  <a:cubicBezTo>
                    <a:pt x="166" y="8309"/>
                    <a:pt x="166" y="8309"/>
                    <a:pt x="249" y="8418"/>
                  </a:cubicBezTo>
                  <a:cubicBezTo>
                    <a:pt x="249" y="8418"/>
                    <a:pt x="249" y="8418"/>
                    <a:pt x="456" y="8472"/>
                  </a:cubicBezTo>
                  <a:cubicBezTo>
                    <a:pt x="456" y="8472"/>
                    <a:pt x="456" y="8472"/>
                    <a:pt x="664" y="8472"/>
                  </a:cubicBezTo>
                  <a:cubicBezTo>
                    <a:pt x="664" y="8472"/>
                    <a:pt x="664" y="8472"/>
                    <a:pt x="788" y="8581"/>
                  </a:cubicBezTo>
                  <a:cubicBezTo>
                    <a:pt x="788" y="8581"/>
                    <a:pt x="788" y="8581"/>
                    <a:pt x="788" y="8743"/>
                  </a:cubicBezTo>
                  <a:cubicBezTo>
                    <a:pt x="788" y="8743"/>
                    <a:pt x="788" y="8743"/>
                    <a:pt x="871" y="8852"/>
                  </a:cubicBezTo>
                  <a:cubicBezTo>
                    <a:pt x="871" y="8852"/>
                    <a:pt x="871" y="8852"/>
                    <a:pt x="1037" y="9069"/>
                  </a:cubicBezTo>
                  <a:cubicBezTo>
                    <a:pt x="1037" y="9069"/>
                    <a:pt x="1037" y="9069"/>
                    <a:pt x="1244" y="9449"/>
                  </a:cubicBezTo>
                  <a:cubicBezTo>
                    <a:pt x="1244" y="9449"/>
                    <a:pt x="1244" y="9449"/>
                    <a:pt x="1120" y="9449"/>
                  </a:cubicBezTo>
                  <a:cubicBezTo>
                    <a:pt x="1120" y="9449"/>
                    <a:pt x="1120" y="9449"/>
                    <a:pt x="871" y="9449"/>
                  </a:cubicBezTo>
                  <a:lnTo>
                    <a:pt x="830" y="9558"/>
                  </a:lnTo>
                  <a:cubicBezTo>
                    <a:pt x="830" y="9558"/>
                    <a:pt x="830" y="9558"/>
                    <a:pt x="664" y="9340"/>
                  </a:cubicBezTo>
                  <a:cubicBezTo>
                    <a:pt x="664" y="9340"/>
                    <a:pt x="664" y="9340"/>
                    <a:pt x="581" y="9015"/>
                  </a:cubicBezTo>
                  <a:cubicBezTo>
                    <a:pt x="581" y="9015"/>
                    <a:pt x="581" y="9015"/>
                    <a:pt x="539" y="8906"/>
                  </a:cubicBezTo>
                  <a:cubicBezTo>
                    <a:pt x="539" y="8906"/>
                    <a:pt x="539" y="8906"/>
                    <a:pt x="456" y="8798"/>
                  </a:cubicBezTo>
                  <a:cubicBezTo>
                    <a:pt x="456" y="8798"/>
                    <a:pt x="456" y="8798"/>
                    <a:pt x="415" y="8798"/>
                  </a:cubicBezTo>
                  <a:cubicBezTo>
                    <a:pt x="415" y="8798"/>
                    <a:pt x="415" y="8798"/>
                    <a:pt x="374" y="8798"/>
                  </a:cubicBezTo>
                  <a:cubicBezTo>
                    <a:pt x="374" y="8798"/>
                    <a:pt x="291" y="8798"/>
                    <a:pt x="291" y="8798"/>
                  </a:cubicBezTo>
                  <a:cubicBezTo>
                    <a:pt x="249" y="8743"/>
                    <a:pt x="249" y="8798"/>
                    <a:pt x="249" y="8798"/>
                  </a:cubicBezTo>
                  <a:cubicBezTo>
                    <a:pt x="249" y="8798"/>
                    <a:pt x="249" y="8798"/>
                    <a:pt x="125" y="8798"/>
                  </a:cubicBezTo>
                  <a:cubicBezTo>
                    <a:pt x="-41" y="8743"/>
                    <a:pt x="83" y="8743"/>
                    <a:pt x="83" y="8743"/>
                  </a:cubicBezTo>
                  <a:cubicBezTo>
                    <a:pt x="42" y="8689"/>
                    <a:pt x="42" y="8689"/>
                    <a:pt x="42" y="8635"/>
                  </a:cubicBezTo>
                  <a:cubicBezTo>
                    <a:pt x="42" y="8635"/>
                    <a:pt x="0" y="8526"/>
                    <a:pt x="0" y="8472"/>
                  </a:cubicBezTo>
                  <a:cubicBezTo>
                    <a:pt x="0" y="8472"/>
                    <a:pt x="0" y="8309"/>
                    <a:pt x="0" y="8309"/>
                  </a:cubicBezTo>
                  <a:cubicBezTo>
                    <a:pt x="0" y="8309"/>
                    <a:pt x="0" y="8309"/>
                    <a:pt x="125" y="8092"/>
                  </a:cubicBezTo>
                  <a:close/>
                  <a:moveTo>
                    <a:pt x="7752" y="0"/>
                  </a:moveTo>
                  <a:cubicBezTo>
                    <a:pt x="7752" y="0"/>
                    <a:pt x="7752" y="0"/>
                    <a:pt x="7920" y="215"/>
                  </a:cubicBezTo>
                  <a:cubicBezTo>
                    <a:pt x="7920" y="215"/>
                    <a:pt x="7920" y="215"/>
                    <a:pt x="8003" y="377"/>
                  </a:cubicBezTo>
                  <a:cubicBezTo>
                    <a:pt x="8003" y="377"/>
                    <a:pt x="8003" y="377"/>
                    <a:pt x="7920" y="377"/>
                  </a:cubicBezTo>
                  <a:cubicBezTo>
                    <a:pt x="7920" y="377"/>
                    <a:pt x="7920" y="377"/>
                    <a:pt x="7920" y="539"/>
                  </a:cubicBezTo>
                  <a:cubicBezTo>
                    <a:pt x="7920" y="539"/>
                    <a:pt x="7920" y="539"/>
                    <a:pt x="8045" y="646"/>
                  </a:cubicBezTo>
                  <a:cubicBezTo>
                    <a:pt x="8045" y="646"/>
                    <a:pt x="8045" y="646"/>
                    <a:pt x="8212" y="646"/>
                  </a:cubicBezTo>
                  <a:cubicBezTo>
                    <a:pt x="8212" y="646"/>
                    <a:pt x="8212" y="646"/>
                    <a:pt x="8212" y="485"/>
                  </a:cubicBezTo>
                  <a:cubicBezTo>
                    <a:pt x="8212" y="485"/>
                    <a:pt x="8212" y="485"/>
                    <a:pt x="8296" y="377"/>
                  </a:cubicBezTo>
                  <a:cubicBezTo>
                    <a:pt x="8296" y="377"/>
                    <a:pt x="8296" y="377"/>
                    <a:pt x="8380" y="485"/>
                  </a:cubicBezTo>
                  <a:cubicBezTo>
                    <a:pt x="8380" y="485"/>
                    <a:pt x="8380" y="485"/>
                    <a:pt x="8505" y="700"/>
                  </a:cubicBezTo>
                  <a:cubicBezTo>
                    <a:pt x="8505" y="700"/>
                    <a:pt x="8505" y="700"/>
                    <a:pt x="8756" y="646"/>
                  </a:cubicBezTo>
                  <a:cubicBezTo>
                    <a:pt x="8756" y="646"/>
                    <a:pt x="8756" y="646"/>
                    <a:pt x="9091" y="754"/>
                  </a:cubicBezTo>
                  <a:cubicBezTo>
                    <a:pt x="9091" y="754"/>
                    <a:pt x="9091" y="754"/>
                    <a:pt x="9091" y="916"/>
                  </a:cubicBezTo>
                  <a:cubicBezTo>
                    <a:pt x="9091" y="916"/>
                    <a:pt x="9091" y="916"/>
                    <a:pt x="9175" y="1131"/>
                  </a:cubicBezTo>
                  <a:cubicBezTo>
                    <a:pt x="9175" y="1131"/>
                    <a:pt x="9175" y="1131"/>
                    <a:pt x="9384" y="1347"/>
                  </a:cubicBezTo>
                  <a:cubicBezTo>
                    <a:pt x="9384" y="1347"/>
                    <a:pt x="9384" y="1347"/>
                    <a:pt x="9844" y="1347"/>
                  </a:cubicBezTo>
                  <a:cubicBezTo>
                    <a:pt x="9844" y="1347"/>
                    <a:pt x="9844" y="1347"/>
                    <a:pt x="9970" y="1347"/>
                  </a:cubicBezTo>
                  <a:cubicBezTo>
                    <a:pt x="9970" y="1347"/>
                    <a:pt x="9970" y="1347"/>
                    <a:pt x="10095" y="1239"/>
                  </a:cubicBezTo>
                  <a:cubicBezTo>
                    <a:pt x="10095" y="1239"/>
                    <a:pt x="10095" y="1239"/>
                    <a:pt x="10262" y="1239"/>
                  </a:cubicBezTo>
                  <a:cubicBezTo>
                    <a:pt x="10262" y="1239"/>
                    <a:pt x="10262" y="1239"/>
                    <a:pt x="10472" y="1400"/>
                  </a:cubicBezTo>
                  <a:cubicBezTo>
                    <a:pt x="10472" y="1400"/>
                    <a:pt x="10472" y="1400"/>
                    <a:pt x="10514" y="1562"/>
                  </a:cubicBezTo>
                  <a:cubicBezTo>
                    <a:pt x="10514" y="1562"/>
                    <a:pt x="10514" y="1562"/>
                    <a:pt x="10514" y="1724"/>
                  </a:cubicBezTo>
                  <a:cubicBezTo>
                    <a:pt x="10514" y="1724"/>
                    <a:pt x="10514" y="1724"/>
                    <a:pt x="10514" y="1751"/>
                  </a:cubicBezTo>
                  <a:lnTo>
                    <a:pt x="10514" y="1831"/>
                  </a:lnTo>
                  <a:cubicBezTo>
                    <a:pt x="10514" y="1831"/>
                    <a:pt x="10514" y="1831"/>
                    <a:pt x="10723" y="1670"/>
                  </a:cubicBezTo>
                  <a:cubicBezTo>
                    <a:pt x="10723" y="1670"/>
                    <a:pt x="10723" y="1670"/>
                    <a:pt x="10974" y="1562"/>
                  </a:cubicBezTo>
                  <a:cubicBezTo>
                    <a:pt x="10974" y="1562"/>
                    <a:pt x="10974" y="1562"/>
                    <a:pt x="11141" y="1562"/>
                  </a:cubicBezTo>
                  <a:cubicBezTo>
                    <a:pt x="11141" y="1562"/>
                    <a:pt x="11141" y="1562"/>
                    <a:pt x="11476" y="1724"/>
                  </a:cubicBezTo>
                  <a:cubicBezTo>
                    <a:pt x="11476" y="1724"/>
                    <a:pt x="11476" y="1724"/>
                    <a:pt x="11769" y="1831"/>
                  </a:cubicBezTo>
                  <a:cubicBezTo>
                    <a:pt x="11769" y="1831"/>
                    <a:pt x="11769" y="1831"/>
                    <a:pt x="12103" y="1724"/>
                  </a:cubicBezTo>
                  <a:cubicBezTo>
                    <a:pt x="12103" y="1724"/>
                    <a:pt x="12103" y="1724"/>
                    <a:pt x="12271" y="1562"/>
                  </a:cubicBezTo>
                  <a:cubicBezTo>
                    <a:pt x="12271" y="1562"/>
                    <a:pt x="12271" y="1562"/>
                    <a:pt x="12438" y="1562"/>
                  </a:cubicBezTo>
                  <a:cubicBezTo>
                    <a:pt x="12438" y="1562"/>
                    <a:pt x="12438" y="1562"/>
                    <a:pt x="12522" y="1562"/>
                  </a:cubicBezTo>
                  <a:cubicBezTo>
                    <a:pt x="12522" y="1562"/>
                    <a:pt x="12522" y="1562"/>
                    <a:pt x="12731" y="1831"/>
                  </a:cubicBezTo>
                  <a:cubicBezTo>
                    <a:pt x="12731" y="1831"/>
                    <a:pt x="12731" y="1831"/>
                    <a:pt x="12940" y="2047"/>
                  </a:cubicBezTo>
                  <a:cubicBezTo>
                    <a:pt x="12940" y="2047"/>
                    <a:pt x="12940" y="2047"/>
                    <a:pt x="13317" y="2101"/>
                  </a:cubicBezTo>
                  <a:lnTo>
                    <a:pt x="13484" y="3986"/>
                  </a:lnTo>
                  <a:cubicBezTo>
                    <a:pt x="13484" y="3986"/>
                    <a:pt x="13484" y="3986"/>
                    <a:pt x="13986" y="8726"/>
                  </a:cubicBezTo>
                  <a:cubicBezTo>
                    <a:pt x="13986" y="8726"/>
                    <a:pt x="13986" y="8726"/>
                    <a:pt x="14572" y="14436"/>
                  </a:cubicBezTo>
                  <a:cubicBezTo>
                    <a:pt x="14572" y="14436"/>
                    <a:pt x="14572" y="14436"/>
                    <a:pt x="14697" y="14759"/>
                  </a:cubicBezTo>
                  <a:cubicBezTo>
                    <a:pt x="14697" y="14759"/>
                    <a:pt x="14697" y="14759"/>
                    <a:pt x="15116" y="14759"/>
                  </a:cubicBezTo>
                  <a:cubicBezTo>
                    <a:pt x="15116" y="14759"/>
                    <a:pt x="15116" y="14759"/>
                    <a:pt x="15199" y="14436"/>
                  </a:cubicBezTo>
                  <a:cubicBezTo>
                    <a:pt x="15199" y="14436"/>
                    <a:pt x="15199" y="14436"/>
                    <a:pt x="15534" y="14436"/>
                  </a:cubicBezTo>
                  <a:cubicBezTo>
                    <a:pt x="15534" y="14436"/>
                    <a:pt x="15534" y="14436"/>
                    <a:pt x="15534" y="14598"/>
                  </a:cubicBezTo>
                  <a:cubicBezTo>
                    <a:pt x="15534" y="14598"/>
                    <a:pt x="15534" y="14598"/>
                    <a:pt x="15660" y="14813"/>
                  </a:cubicBezTo>
                  <a:cubicBezTo>
                    <a:pt x="15660" y="14813"/>
                    <a:pt x="15660" y="14813"/>
                    <a:pt x="16204" y="15298"/>
                  </a:cubicBezTo>
                  <a:cubicBezTo>
                    <a:pt x="16204" y="15298"/>
                    <a:pt x="16204" y="15298"/>
                    <a:pt x="16664" y="15944"/>
                  </a:cubicBezTo>
                  <a:cubicBezTo>
                    <a:pt x="16664" y="15944"/>
                    <a:pt x="16664" y="15944"/>
                    <a:pt x="16915" y="15675"/>
                  </a:cubicBezTo>
                  <a:cubicBezTo>
                    <a:pt x="16915" y="15675"/>
                    <a:pt x="16915" y="15675"/>
                    <a:pt x="17082" y="15136"/>
                  </a:cubicBezTo>
                  <a:cubicBezTo>
                    <a:pt x="17082" y="15136"/>
                    <a:pt x="17082" y="15136"/>
                    <a:pt x="17291" y="14867"/>
                  </a:cubicBezTo>
                  <a:cubicBezTo>
                    <a:pt x="17291" y="14867"/>
                    <a:pt x="17291" y="14867"/>
                    <a:pt x="17501" y="14705"/>
                  </a:cubicBezTo>
                  <a:cubicBezTo>
                    <a:pt x="17501" y="14705"/>
                    <a:pt x="17501" y="14705"/>
                    <a:pt x="17877" y="14921"/>
                  </a:cubicBezTo>
                  <a:cubicBezTo>
                    <a:pt x="17877" y="14921"/>
                    <a:pt x="17877" y="14921"/>
                    <a:pt x="18337" y="15352"/>
                  </a:cubicBezTo>
                  <a:cubicBezTo>
                    <a:pt x="18337" y="15352"/>
                    <a:pt x="18337" y="15352"/>
                    <a:pt x="18798" y="15944"/>
                  </a:cubicBezTo>
                  <a:cubicBezTo>
                    <a:pt x="18798" y="15944"/>
                    <a:pt x="18798" y="15944"/>
                    <a:pt x="19132" y="16429"/>
                  </a:cubicBezTo>
                  <a:cubicBezTo>
                    <a:pt x="19132" y="16429"/>
                    <a:pt x="19132" y="16429"/>
                    <a:pt x="19802" y="17291"/>
                  </a:cubicBezTo>
                  <a:cubicBezTo>
                    <a:pt x="19802" y="17291"/>
                    <a:pt x="19802" y="17291"/>
                    <a:pt x="20220" y="18045"/>
                  </a:cubicBezTo>
                  <a:cubicBezTo>
                    <a:pt x="20220" y="18045"/>
                    <a:pt x="20220" y="18045"/>
                    <a:pt x="20471" y="18099"/>
                  </a:cubicBezTo>
                  <a:cubicBezTo>
                    <a:pt x="20471" y="18099"/>
                    <a:pt x="20471" y="18099"/>
                    <a:pt x="20764" y="18153"/>
                  </a:cubicBezTo>
                  <a:cubicBezTo>
                    <a:pt x="20764" y="18153"/>
                    <a:pt x="20764" y="18153"/>
                    <a:pt x="21266" y="18368"/>
                  </a:cubicBezTo>
                  <a:cubicBezTo>
                    <a:pt x="21266" y="18368"/>
                    <a:pt x="21266" y="18368"/>
                    <a:pt x="21475" y="18530"/>
                  </a:cubicBezTo>
                  <a:cubicBezTo>
                    <a:pt x="21475" y="18530"/>
                    <a:pt x="21475" y="18530"/>
                    <a:pt x="21475" y="18745"/>
                  </a:cubicBezTo>
                  <a:cubicBezTo>
                    <a:pt x="21475" y="18745"/>
                    <a:pt x="21475" y="18745"/>
                    <a:pt x="21559" y="19230"/>
                  </a:cubicBezTo>
                  <a:cubicBezTo>
                    <a:pt x="21559" y="19230"/>
                    <a:pt x="21559" y="19230"/>
                    <a:pt x="21559" y="19445"/>
                  </a:cubicBezTo>
                  <a:cubicBezTo>
                    <a:pt x="21559" y="19445"/>
                    <a:pt x="21559" y="19445"/>
                    <a:pt x="21559" y="19661"/>
                  </a:cubicBezTo>
                  <a:cubicBezTo>
                    <a:pt x="21559" y="19661"/>
                    <a:pt x="21559" y="19661"/>
                    <a:pt x="21559" y="20146"/>
                  </a:cubicBezTo>
                  <a:cubicBezTo>
                    <a:pt x="21559" y="20146"/>
                    <a:pt x="21559" y="20146"/>
                    <a:pt x="21392" y="20307"/>
                  </a:cubicBezTo>
                  <a:cubicBezTo>
                    <a:pt x="21392" y="20307"/>
                    <a:pt x="21392" y="20307"/>
                    <a:pt x="21266" y="20092"/>
                  </a:cubicBezTo>
                  <a:cubicBezTo>
                    <a:pt x="21266" y="20092"/>
                    <a:pt x="21266" y="20092"/>
                    <a:pt x="21141" y="19822"/>
                  </a:cubicBezTo>
                  <a:cubicBezTo>
                    <a:pt x="21141" y="19822"/>
                    <a:pt x="21141" y="19822"/>
                    <a:pt x="21015" y="19930"/>
                  </a:cubicBezTo>
                  <a:cubicBezTo>
                    <a:pt x="21015" y="19930"/>
                    <a:pt x="21015" y="19930"/>
                    <a:pt x="21141" y="20200"/>
                  </a:cubicBezTo>
                  <a:cubicBezTo>
                    <a:pt x="21141" y="20200"/>
                    <a:pt x="21141" y="20200"/>
                    <a:pt x="21057" y="20253"/>
                  </a:cubicBezTo>
                  <a:cubicBezTo>
                    <a:pt x="21057" y="20253"/>
                    <a:pt x="21057" y="20253"/>
                    <a:pt x="20931" y="20146"/>
                  </a:cubicBezTo>
                  <a:cubicBezTo>
                    <a:pt x="20931" y="20146"/>
                    <a:pt x="20931" y="20146"/>
                    <a:pt x="20680" y="20038"/>
                  </a:cubicBezTo>
                  <a:cubicBezTo>
                    <a:pt x="20680" y="20038"/>
                    <a:pt x="20680" y="20038"/>
                    <a:pt x="20680" y="19822"/>
                  </a:cubicBezTo>
                  <a:cubicBezTo>
                    <a:pt x="20680" y="19822"/>
                    <a:pt x="20680" y="19822"/>
                    <a:pt x="20597" y="19553"/>
                  </a:cubicBezTo>
                  <a:cubicBezTo>
                    <a:pt x="20597" y="19553"/>
                    <a:pt x="20597" y="19553"/>
                    <a:pt x="20471" y="19445"/>
                  </a:cubicBezTo>
                  <a:cubicBezTo>
                    <a:pt x="20471" y="19445"/>
                    <a:pt x="20471" y="19445"/>
                    <a:pt x="20388" y="19230"/>
                  </a:cubicBezTo>
                  <a:cubicBezTo>
                    <a:pt x="20388" y="19230"/>
                    <a:pt x="20388" y="19230"/>
                    <a:pt x="20053" y="18907"/>
                  </a:cubicBezTo>
                  <a:cubicBezTo>
                    <a:pt x="20053" y="18907"/>
                    <a:pt x="20053" y="18907"/>
                    <a:pt x="19760" y="18961"/>
                  </a:cubicBezTo>
                  <a:cubicBezTo>
                    <a:pt x="19760" y="18961"/>
                    <a:pt x="19760" y="18961"/>
                    <a:pt x="19844" y="19122"/>
                  </a:cubicBezTo>
                  <a:cubicBezTo>
                    <a:pt x="19844" y="19122"/>
                    <a:pt x="19844" y="19122"/>
                    <a:pt x="19927" y="19230"/>
                  </a:cubicBezTo>
                  <a:cubicBezTo>
                    <a:pt x="19927" y="19230"/>
                    <a:pt x="19927" y="19230"/>
                    <a:pt x="20220" y="19445"/>
                  </a:cubicBezTo>
                  <a:cubicBezTo>
                    <a:pt x="20220" y="19445"/>
                    <a:pt x="20220" y="19445"/>
                    <a:pt x="20388" y="19661"/>
                  </a:cubicBezTo>
                  <a:cubicBezTo>
                    <a:pt x="20388" y="19661"/>
                    <a:pt x="20388" y="19661"/>
                    <a:pt x="20388" y="19822"/>
                  </a:cubicBezTo>
                  <a:cubicBezTo>
                    <a:pt x="20388" y="19822"/>
                    <a:pt x="20388" y="19822"/>
                    <a:pt x="20513" y="19984"/>
                  </a:cubicBezTo>
                  <a:cubicBezTo>
                    <a:pt x="20513" y="19984"/>
                    <a:pt x="20513" y="19984"/>
                    <a:pt x="20597" y="20146"/>
                  </a:cubicBezTo>
                  <a:cubicBezTo>
                    <a:pt x="20597" y="20146"/>
                    <a:pt x="20597" y="20146"/>
                    <a:pt x="20680" y="20523"/>
                  </a:cubicBezTo>
                  <a:cubicBezTo>
                    <a:pt x="20680" y="20523"/>
                    <a:pt x="20680" y="20523"/>
                    <a:pt x="20680" y="20630"/>
                  </a:cubicBezTo>
                  <a:cubicBezTo>
                    <a:pt x="20680" y="20630"/>
                    <a:pt x="20680" y="20630"/>
                    <a:pt x="20555" y="20684"/>
                  </a:cubicBezTo>
                  <a:cubicBezTo>
                    <a:pt x="20555" y="20684"/>
                    <a:pt x="20555" y="20684"/>
                    <a:pt x="20471" y="20415"/>
                  </a:cubicBezTo>
                  <a:cubicBezTo>
                    <a:pt x="20471" y="20415"/>
                    <a:pt x="20471" y="20415"/>
                    <a:pt x="20471" y="20684"/>
                  </a:cubicBezTo>
                  <a:cubicBezTo>
                    <a:pt x="20471" y="20684"/>
                    <a:pt x="20471" y="20684"/>
                    <a:pt x="20388" y="20900"/>
                  </a:cubicBezTo>
                  <a:cubicBezTo>
                    <a:pt x="20388" y="20900"/>
                    <a:pt x="20388" y="20900"/>
                    <a:pt x="20262" y="20846"/>
                  </a:cubicBezTo>
                  <a:cubicBezTo>
                    <a:pt x="20262" y="20846"/>
                    <a:pt x="20262" y="20846"/>
                    <a:pt x="20053" y="20577"/>
                  </a:cubicBezTo>
                  <a:cubicBezTo>
                    <a:pt x="20053" y="20577"/>
                    <a:pt x="20053" y="20577"/>
                    <a:pt x="19844" y="20253"/>
                  </a:cubicBezTo>
                  <a:cubicBezTo>
                    <a:pt x="19844" y="20253"/>
                    <a:pt x="19844" y="20253"/>
                    <a:pt x="19676" y="20361"/>
                  </a:cubicBezTo>
                  <a:cubicBezTo>
                    <a:pt x="19676" y="20361"/>
                    <a:pt x="19676" y="20361"/>
                    <a:pt x="19551" y="20361"/>
                  </a:cubicBezTo>
                  <a:cubicBezTo>
                    <a:pt x="19551" y="20361"/>
                    <a:pt x="19551" y="20361"/>
                    <a:pt x="19634" y="20038"/>
                  </a:cubicBezTo>
                  <a:cubicBezTo>
                    <a:pt x="19634" y="20038"/>
                    <a:pt x="19634" y="20038"/>
                    <a:pt x="19844" y="19984"/>
                  </a:cubicBezTo>
                  <a:cubicBezTo>
                    <a:pt x="19844" y="19984"/>
                    <a:pt x="19844" y="19984"/>
                    <a:pt x="19760" y="19661"/>
                  </a:cubicBezTo>
                  <a:cubicBezTo>
                    <a:pt x="19760" y="19661"/>
                    <a:pt x="19760" y="19661"/>
                    <a:pt x="19509" y="19822"/>
                  </a:cubicBezTo>
                  <a:cubicBezTo>
                    <a:pt x="19509" y="19822"/>
                    <a:pt x="19509" y="19822"/>
                    <a:pt x="19593" y="19499"/>
                  </a:cubicBezTo>
                  <a:cubicBezTo>
                    <a:pt x="19593" y="19499"/>
                    <a:pt x="19593" y="19499"/>
                    <a:pt x="19467" y="19284"/>
                  </a:cubicBezTo>
                  <a:cubicBezTo>
                    <a:pt x="19467" y="19284"/>
                    <a:pt x="19467" y="19284"/>
                    <a:pt x="19425" y="19122"/>
                  </a:cubicBezTo>
                  <a:cubicBezTo>
                    <a:pt x="19425" y="19122"/>
                    <a:pt x="19425" y="19122"/>
                    <a:pt x="19425" y="18961"/>
                  </a:cubicBezTo>
                  <a:cubicBezTo>
                    <a:pt x="19425" y="18961"/>
                    <a:pt x="19425" y="18961"/>
                    <a:pt x="19593" y="18637"/>
                  </a:cubicBezTo>
                  <a:cubicBezTo>
                    <a:pt x="19593" y="18637"/>
                    <a:pt x="19593" y="18637"/>
                    <a:pt x="19383" y="18637"/>
                  </a:cubicBezTo>
                  <a:cubicBezTo>
                    <a:pt x="19383" y="18637"/>
                    <a:pt x="19383" y="18637"/>
                    <a:pt x="19300" y="18745"/>
                  </a:cubicBezTo>
                  <a:cubicBezTo>
                    <a:pt x="19300" y="18745"/>
                    <a:pt x="19300" y="18745"/>
                    <a:pt x="19300" y="18853"/>
                  </a:cubicBezTo>
                  <a:cubicBezTo>
                    <a:pt x="19300" y="18853"/>
                    <a:pt x="19300" y="18853"/>
                    <a:pt x="19300" y="19176"/>
                  </a:cubicBezTo>
                  <a:cubicBezTo>
                    <a:pt x="19300" y="19176"/>
                    <a:pt x="19300" y="19176"/>
                    <a:pt x="19174" y="19284"/>
                  </a:cubicBezTo>
                  <a:cubicBezTo>
                    <a:pt x="19174" y="19284"/>
                    <a:pt x="19174" y="19284"/>
                    <a:pt x="19091" y="19392"/>
                  </a:cubicBezTo>
                  <a:cubicBezTo>
                    <a:pt x="19091" y="19392"/>
                    <a:pt x="19091" y="19284"/>
                    <a:pt x="19091" y="19230"/>
                  </a:cubicBezTo>
                  <a:cubicBezTo>
                    <a:pt x="19091" y="19176"/>
                    <a:pt x="19049" y="19014"/>
                    <a:pt x="19049" y="19014"/>
                  </a:cubicBezTo>
                  <a:cubicBezTo>
                    <a:pt x="19049" y="19014"/>
                    <a:pt x="19007" y="18853"/>
                    <a:pt x="19007" y="18745"/>
                  </a:cubicBezTo>
                  <a:cubicBezTo>
                    <a:pt x="19007" y="18691"/>
                    <a:pt x="18965" y="18584"/>
                    <a:pt x="18965" y="18584"/>
                  </a:cubicBezTo>
                  <a:cubicBezTo>
                    <a:pt x="18965" y="18584"/>
                    <a:pt x="18923" y="18476"/>
                    <a:pt x="18923" y="18422"/>
                  </a:cubicBezTo>
                  <a:cubicBezTo>
                    <a:pt x="18923" y="18314"/>
                    <a:pt x="18923" y="18260"/>
                    <a:pt x="18923" y="18260"/>
                  </a:cubicBezTo>
                  <a:cubicBezTo>
                    <a:pt x="18923" y="18260"/>
                    <a:pt x="18965" y="18153"/>
                    <a:pt x="19049" y="18153"/>
                  </a:cubicBezTo>
                  <a:cubicBezTo>
                    <a:pt x="19091" y="18099"/>
                    <a:pt x="19132" y="17991"/>
                    <a:pt x="19132" y="17991"/>
                  </a:cubicBezTo>
                  <a:cubicBezTo>
                    <a:pt x="19132" y="17991"/>
                    <a:pt x="19132" y="17991"/>
                    <a:pt x="19300" y="17776"/>
                  </a:cubicBezTo>
                  <a:cubicBezTo>
                    <a:pt x="19300" y="17776"/>
                    <a:pt x="19300" y="17776"/>
                    <a:pt x="19132" y="17399"/>
                  </a:cubicBezTo>
                  <a:cubicBezTo>
                    <a:pt x="19132" y="17399"/>
                    <a:pt x="19132" y="17399"/>
                    <a:pt x="19049" y="17452"/>
                  </a:cubicBezTo>
                  <a:cubicBezTo>
                    <a:pt x="19049" y="17452"/>
                    <a:pt x="19049" y="17452"/>
                    <a:pt x="18965" y="17722"/>
                  </a:cubicBezTo>
                  <a:cubicBezTo>
                    <a:pt x="18965" y="17722"/>
                    <a:pt x="18965" y="17722"/>
                    <a:pt x="18798" y="17991"/>
                  </a:cubicBezTo>
                  <a:cubicBezTo>
                    <a:pt x="18798" y="17991"/>
                    <a:pt x="18798" y="17991"/>
                    <a:pt x="18672" y="18099"/>
                  </a:cubicBezTo>
                  <a:cubicBezTo>
                    <a:pt x="18672" y="18099"/>
                    <a:pt x="18672" y="18099"/>
                    <a:pt x="18630" y="18206"/>
                  </a:cubicBezTo>
                  <a:cubicBezTo>
                    <a:pt x="18630" y="18206"/>
                    <a:pt x="18630" y="18206"/>
                    <a:pt x="18714" y="18637"/>
                  </a:cubicBezTo>
                  <a:cubicBezTo>
                    <a:pt x="18714" y="18637"/>
                    <a:pt x="18714" y="18637"/>
                    <a:pt x="18881" y="19230"/>
                  </a:cubicBezTo>
                  <a:cubicBezTo>
                    <a:pt x="18881" y="19230"/>
                    <a:pt x="18881" y="19230"/>
                    <a:pt x="18714" y="19176"/>
                  </a:cubicBezTo>
                  <a:cubicBezTo>
                    <a:pt x="18714" y="19176"/>
                    <a:pt x="18714" y="19176"/>
                    <a:pt x="18463" y="18530"/>
                  </a:cubicBezTo>
                  <a:cubicBezTo>
                    <a:pt x="18463" y="18530"/>
                    <a:pt x="18463" y="18530"/>
                    <a:pt x="18170" y="17991"/>
                  </a:cubicBezTo>
                  <a:cubicBezTo>
                    <a:pt x="18170" y="17991"/>
                    <a:pt x="18170" y="17991"/>
                    <a:pt x="18086" y="18314"/>
                  </a:cubicBezTo>
                  <a:cubicBezTo>
                    <a:pt x="18086" y="18314"/>
                    <a:pt x="18086" y="18314"/>
                    <a:pt x="18003" y="18260"/>
                  </a:cubicBezTo>
                  <a:cubicBezTo>
                    <a:pt x="18003" y="18260"/>
                    <a:pt x="18003" y="18260"/>
                    <a:pt x="17877" y="17883"/>
                  </a:cubicBezTo>
                  <a:cubicBezTo>
                    <a:pt x="17877" y="17883"/>
                    <a:pt x="17877" y="17883"/>
                    <a:pt x="17710" y="17722"/>
                  </a:cubicBezTo>
                  <a:cubicBezTo>
                    <a:pt x="17710" y="17722"/>
                    <a:pt x="17710" y="17722"/>
                    <a:pt x="17291" y="17129"/>
                  </a:cubicBezTo>
                  <a:cubicBezTo>
                    <a:pt x="17291" y="17129"/>
                    <a:pt x="17291" y="17129"/>
                    <a:pt x="17291" y="16752"/>
                  </a:cubicBezTo>
                  <a:cubicBezTo>
                    <a:pt x="17291" y="16752"/>
                    <a:pt x="17291" y="16752"/>
                    <a:pt x="17208" y="16968"/>
                  </a:cubicBezTo>
                  <a:cubicBezTo>
                    <a:pt x="17208" y="16968"/>
                    <a:pt x="17208" y="16968"/>
                    <a:pt x="16999" y="16860"/>
                  </a:cubicBezTo>
                  <a:cubicBezTo>
                    <a:pt x="16999" y="16860"/>
                    <a:pt x="16999" y="16860"/>
                    <a:pt x="16538" y="16321"/>
                  </a:cubicBezTo>
                  <a:cubicBezTo>
                    <a:pt x="16538" y="16321"/>
                    <a:pt x="16538" y="16321"/>
                    <a:pt x="16245" y="15890"/>
                  </a:cubicBezTo>
                  <a:cubicBezTo>
                    <a:pt x="16245" y="15890"/>
                    <a:pt x="16245" y="15890"/>
                    <a:pt x="16078" y="15944"/>
                  </a:cubicBezTo>
                  <a:cubicBezTo>
                    <a:pt x="16078" y="15944"/>
                    <a:pt x="16078" y="15944"/>
                    <a:pt x="15702" y="15836"/>
                  </a:cubicBezTo>
                  <a:cubicBezTo>
                    <a:pt x="15702" y="15836"/>
                    <a:pt x="15702" y="15836"/>
                    <a:pt x="15451" y="15513"/>
                  </a:cubicBezTo>
                  <a:cubicBezTo>
                    <a:pt x="15451" y="15513"/>
                    <a:pt x="15451" y="15513"/>
                    <a:pt x="15451" y="15136"/>
                  </a:cubicBezTo>
                  <a:cubicBezTo>
                    <a:pt x="15451" y="15136"/>
                    <a:pt x="15451" y="15136"/>
                    <a:pt x="15325" y="15244"/>
                  </a:cubicBezTo>
                  <a:cubicBezTo>
                    <a:pt x="15325" y="15244"/>
                    <a:pt x="15325" y="15244"/>
                    <a:pt x="14823" y="15244"/>
                  </a:cubicBezTo>
                  <a:cubicBezTo>
                    <a:pt x="14823" y="15244"/>
                    <a:pt x="14823" y="15244"/>
                    <a:pt x="14572" y="15190"/>
                  </a:cubicBezTo>
                  <a:cubicBezTo>
                    <a:pt x="14572" y="15190"/>
                    <a:pt x="14572" y="15190"/>
                    <a:pt x="14279" y="15082"/>
                  </a:cubicBezTo>
                  <a:cubicBezTo>
                    <a:pt x="14279" y="15082"/>
                    <a:pt x="14279" y="15082"/>
                    <a:pt x="13735" y="15028"/>
                  </a:cubicBezTo>
                  <a:cubicBezTo>
                    <a:pt x="13735" y="15028"/>
                    <a:pt x="13735" y="15028"/>
                    <a:pt x="13191" y="15190"/>
                  </a:cubicBezTo>
                  <a:cubicBezTo>
                    <a:pt x="13191" y="15190"/>
                    <a:pt x="13191" y="15190"/>
                    <a:pt x="12815" y="15298"/>
                  </a:cubicBezTo>
                  <a:cubicBezTo>
                    <a:pt x="12815" y="15298"/>
                    <a:pt x="12815" y="15298"/>
                    <a:pt x="12898" y="14867"/>
                  </a:cubicBezTo>
                  <a:cubicBezTo>
                    <a:pt x="12898" y="14867"/>
                    <a:pt x="12898" y="14867"/>
                    <a:pt x="12773" y="14975"/>
                  </a:cubicBezTo>
                  <a:cubicBezTo>
                    <a:pt x="12773" y="14975"/>
                    <a:pt x="12773" y="14975"/>
                    <a:pt x="12564" y="14813"/>
                  </a:cubicBezTo>
                  <a:cubicBezTo>
                    <a:pt x="12564" y="14813"/>
                    <a:pt x="12564" y="14813"/>
                    <a:pt x="12396" y="14705"/>
                  </a:cubicBezTo>
                  <a:cubicBezTo>
                    <a:pt x="12396" y="14705"/>
                    <a:pt x="12396" y="14705"/>
                    <a:pt x="12229" y="14705"/>
                  </a:cubicBezTo>
                  <a:cubicBezTo>
                    <a:pt x="12229" y="14705"/>
                    <a:pt x="12229" y="14705"/>
                    <a:pt x="12103" y="14705"/>
                  </a:cubicBezTo>
                  <a:cubicBezTo>
                    <a:pt x="12103" y="14705"/>
                    <a:pt x="12103" y="14705"/>
                    <a:pt x="11894" y="14867"/>
                  </a:cubicBezTo>
                  <a:cubicBezTo>
                    <a:pt x="11894" y="14867"/>
                    <a:pt x="11894" y="14867"/>
                    <a:pt x="11727" y="14975"/>
                  </a:cubicBezTo>
                  <a:cubicBezTo>
                    <a:pt x="11727" y="14975"/>
                    <a:pt x="11727" y="14975"/>
                    <a:pt x="11559" y="15244"/>
                  </a:cubicBezTo>
                  <a:cubicBezTo>
                    <a:pt x="11559" y="15244"/>
                    <a:pt x="11559" y="15244"/>
                    <a:pt x="11476" y="15352"/>
                  </a:cubicBezTo>
                  <a:cubicBezTo>
                    <a:pt x="11476" y="15352"/>
                    <a:pt x="11476" y="15352"/>
                    <a:pt x="11267" y="15298"/>
                  </a:cubicBezTo>
                  <a:cubicBezTo>
                    <a:pt x="11267" y="15298"/>
                    <a:pt x="11267" y="15298"/>
                    <a:pt x="11476" y="15082"/>
                  </a:cubicBezTo>
                  <a:cubicBezTo>
                    <a:pt x="11476" y="15082"/>
                    <a:pt x="11476" y="15082"/>
                    <a:pt x="11727" y="14759"/>
                  </a:cubicBezTo>
                  <a:cubicBezTo>
                    <a:pt x="11727" y="14759"/>
                    <a:pt x="11727" y="14759"/>
                    <a:pt x="11894" y="14544"/>
                  </a:cubicBezTo>
                  <a:cubicBezTo>
                    <a:pt x="11894" y="14544"/>
                    <a:pt x="11894" y="14544"/>
                    <a:pt x="12020" y="14328"/>
                  </a:cubicBezTo>
                  <a:cubicBezTo>
                    <a:pt x="12020" y="14328"/>
                    <a:pt x="12020" y="14328"/>
                    <a:pt x="11936" y="14328"/>
                  </a:cubicBezTo>
                  <a:cubicBezTo>
                    <a:pt x="11936" y="14328"/>
                    <a:pt x="11936" y="14328"/>
                    <a:pt x="11769" y="14220"/>
                  </a:cubicBezTo>
                  <a:cubicBezTo>
                    <a:pt x="11769" y="14220"/>
                    <a:pt x="11769" y="14220"/>
                    <a:pt x="11769" y="13843"/>
                  </a:cubicBezTo>
                  <a:cubicBezTo>
                    <a:pt x="11769" y="13843"/>
                    <a:pt x="11769" y="13843"/>
                    <a:pt x="11601" y="14005"/>
                  </a:cubicBezTo>
                  <a:cubicBezTo>
                    <a:pt x="11601" y="14005"/>
                    <a:pt x="11601" y="14005"/>
                    <a:pt x="11559" y="14059"/>
                  </a:cubicBezTo>
                  <a:cubicBezTo>
                    <a:pt x="11559" y="14059"/>
                    <a:pt x="11559" y="14059"/>
                    <a:pt x="11267" y="14059"/>
                  </a:cubicBezTo>
                  <a:cubicBezTo>
                    <a:pt x="11267" y="14059"/>
                    <a:pt x="11267" y="14059"/>
                    <a:pt x="11016" y="14005"/>
                  </a:cubicBezTo>
                  <a:cubicBezTo>
                    <a:pt x="11016" y="14005"/>
                    <a:pt x="11016" y="14005"/>
                    <a:pt x="10890" y="14167"/>
                  </a:cubicBezTo>
                  <a:cubicBezTo>
                    <a:pt x="10890" y="14167"/>
                    <a:pt x="10890" y="14167"/>
                    <a:pt x="10806" y="14490"/>
                  </a:cubicBezTo>
                  <a:cubicBezTo>
                    <a:pt x="10806" y="14490"/>
                    <a:pt x="10806" y="14490"/>
                    <a:pt x="10974" y="14759"/>
                  </a:cubicBezTo>
                  <a:cubicBezTo>
                    <a:pt x="10974" y="14759"/>
                    <a:pt x="10974" y="14759"/>
                    <a:pt x="10890" y="15190"/>
                  </a:cubicBezTo>
                  <a:cubicBezTo>
                    <a:pt x="10890" y="15190"/>
                    <a:pt x="10890" y="15190"/>
                    <a:pt x="10681" y="15459"/>
                  </a:cubicBezTo>
                  <a:cubicBezTo>
                    <a:pt x="10681" y="15459"/>
                    <a:pt x="10681" y="15459"/>
                    <a:pt x="10472" y="15459"/>
                  </a:cubicBezTo>
                  <a:cubicBezTo>
                    <a:pt x="10472" y="15459"/>
                    <a:pt x="10472" y="15459"/>
                    <a:pt x="10221" y="15459"/>
                  </a:cubicBezTo>
                  <a:cubicBezTo>
                    <a:pt x="10221" y="15459"/>
                    <a:pt x="10221" y="15459"/>
                    <a:pt x="10137" y="15836"/>
                  </a:cubicBezTo>
                  <a:cubicBezTo>
                    <a:pt x="10137" y="15836"/>
                    <a:pt x="10137" y="15836"/>
                    <a:pt x="9802" y="15998"/>
                  </a:cubicBezTo>
                  <a:cubicBezTo>
                    <a:pt x="9802" y="15998"/>
                    <a:pt x="9802" y="15998"/>
                    <a:pt x="9760" y="16106"/>
                  </a:cubicBezTo>
                  <a:cubicBezTo>
                    <a:pt x="9760" y="16106"/>
                    <a:pt x="9760" y="16106"/>
                    <a:pt x="9468" y="16375"/>
                  </a:cubicBezTo>
                  <a:cubicBezTo>
                    <a:pt x="9468" y="16375"/>
                    <a:pt x="9468" y="16375"/>
                    <a:pt x="9175" y="16483"/>
                  </a:cubicBezTo>
                  <a:cubicBezTo>
                    <a:pt x="9175" y="16483"/>
                    <a:pt x="9175" y="16483"/>
                    <a:pt x="9007" y="16537"/>
                  </a:cubicBezTo>
                  <a:cubicBezTo>
                    <a:pt x="9007" y="16537"/>
                    <a:pt x="9007" y="16537"/>
                    <a:pt x="8924" y="16375"/>
                  </a:cubicBezTo>
                  <a:cubicBezTo>
                    <a:pt x="8924" y="16375"/>
                    <a:pt x="8924" y="16375"/>
                    <a:pt x="8882" y="16267"/>
                  </a:cubicBezTo>
                  <a:cubicBezTo>
                    <a:pt x="8882" y="16267"/>
                    <a:pt x="8882" y="16267"/>
                    <a:pt x="9091" y="16160"/>
                  </a:cubicBezTo>
                  <a:cubicBezTo>
                    <a:pt x="9091" y="16160"/>
                    <a:pt x="9091" y="16160"/>
                    <a:pt x="9258" y="15890"/>
                  </a:cubicBezTo>
                  <a:cubicBezTo>
                    <a:pt x="9258" y="15890"/>
                    <a:pt x="9258" y="15890"/>
                    <a:pt x="9049" y="15890"/>
                  </a:cubicBezTo>
                  <a:cubicBezTo>
                    <a:pt x="9049" y="15890"/>
                    <a:pt x="9049" y="15890"/>
                    <a:pt x="8965" y="15729"/>
                  </a:cubicBezTo>
                  <a:cubicBezTo>
                    <a:pt x="8965" y="15729"/>
                    <a:pt x="8965" y="15729"/>
                    <a:pt x="9175" y="15352"/>
                  </a:cubicBezTo>
                  <a:cubicBezTo>
                    <a:pt x="9175" y="15352"/>
                    <a:pt x="9175" y="15352"/>
                    <a:pt x="9258" y="14975"/>
                  </a:cubicBezTo>
                  <a:cubicBezTo>
                    <a:pt x="9258" y="14975"/>
                    <a:pt x="9258" y="14975"/>
                    <a:pt x="9384" y="14436"/>
                  </a:cubicBezTo>
                  <a:cubicBezTo>
                    <a:pt x="9384" y="14436"/>
                    <a:pt x="9384" y="14436"/>
                    <a:pt x="9593" y="14113"/>
                  </a:cubicBezTo>
                  <a:cubicBezTo>
                    <a:pt x="9593" y="14113"/>
                    <a:pt x="9593" y="14113"/>
                    <a:pt x="10346" y="14220"/>
                  </a:cubicBezTo>
                  <a:cubicBezTo>
                    <a:pt x="10346" y="14220"/>
                    <a:pt x="10346" y="14220"/>
                    <a:pt x="10221" y="14005"/>
                  </a:cubicBezTo>
                  <a:cubicBezTo>
                    <a:pt x="10221" y="14005"/>
                    <a:pt x="10221" y="14005"/>
                    <a:pt x="10011" y="13951"/>
                  </a:cubicBezTo>
                  <a:cubicBezTo>
                    <a:pt x="10011" y="13951"/>
                    <a:pt x="10011" y="13951"/>
                    <a:pt x="9635" y="13736"/>
                  </a:cubicBezTo>
                  <a:cubicBezTo>
                    <a:pt x="9635" y="13736"/>
                    <a:pt x="9635" y="13736"/>
                    <a:pt x="9342" y="13897"/>
                  </a:cubicBezTo>
                  <a:cubicBezTo>
                    <a:pt x="9342" y="13897"/>
                    <a:pt x="9342" y="13897"/>
                    <a:pt x="9091" y="14167"/>
                  </a:cubicBezTo>
                  <a:cubicBezTo>
                    <a:pt x="9091" y="14167"/>
                    <a:pt x="9091" y="14167"/>
                    <a:pt x="8840" y="14436"/>
                  </a:cubicBezTo>
                  <a:cubicBezTo>
                    <a:pt x="8840" y="14436"/>
                    <a:pt x="8840" y="14436"/>
                    <a:pt x="8714" y="14759"/>
                  </a:cubicBezTo>
                  <a:cubicBezTo>
                    <a:pt x="8714" y="14759"/>
                    <a:pt x="8714" y="14759"/>
                    <a:pt x="8673" y="15028"/>
                  </a:cubicBezTo>
                  <a:cubicBezTo>
                    <a:pt x="8673" y="15028"/>
                    <a:pt x="8673" y="15028"/>
                    <a:pt x="8505" y="15028"/>
                  </a:cubicBezTo>
                  <a:cubicBezTo>
                    <a:pt x="8505" y="15028"/>
                    <a:pt x="8505" y="15028"/>
                    <a:pt x="8505" y="15136"/>
                  </a:cubicBezTo>
                  <a:cubicBezTo>
                    <a:pt x="8505" y="15136"/>
                    <a:pt x="8505" y="15136"/>
                    <a:pt x="8589" y="15352"/>
                  </a:cubicBezTo>
                  <a:cubicBezTo>
                    <a:pt x="8589" y="15352"/>
                    <a:pt x="8589" y="15352"/>
                    <a:pt x="8547" y="15513"/>
                  </a:cubicBezTo>
                  <a:cubicBezTo>
                    <a:pt x="8547" y="15513"/>
                    <a:pt x="8547" y="15513"/>
                    <a:pt x="8422" y="15675"/>
                  </a:cubicBezTo>
                  <a:cubicBezTo>
                    <a:pt x="8422" y="15675"/>
                    <a:pt x="8422" y="15675"/>
                    <a:pt x="8129" y="15890"/>
                  </a:cubicBezTo>
                  <a:cubicBezTo>
                    <a:pt x="8129" y="15890"/>
                    <a:pt x="8129" y="15890"/>
                    <a:pt x="7961" y="16052"/>
                  </a:cubicBezTo>
                  <a:cubicBezTo>
                    <a:pt x="7961" y="16052"/>
                    <a:pt x="7961" y="16052"/>
                    <a:pt x="7752" y="16321"/>
                  </a:cubicBezTo>
                  <a:cubicBezTo>
                    <a:pt x="7752" y="16321"/>
                    <a:pt x="7752" y="16321"/>
                    <a:pt x="7710" y="16591"/>
                  </a:cubicBezTo>
                  <a:cubicBezTo>
                    <a:pt x="7710" y="16591"/>
                    <a:pt x="7710" y="16591"/>
                    <a:pt x="8003" y="16698"/>
                  </a:cubicBezTo>
                  <a:cubicBezTo>
                    <a:pt x="8003" y="16698"/>
                    <a:pt x="8003" y="16698"/>
                    <a:pt x="8045" y="17075"/>
                  </a:cubicBezTo>
                  <a:cubicBezTo>
                    <a:pt x="8045" y="17075"/>
                    <a:pt x="8045" y="17075"/>
                    <a:pt x="7920" y="17291"/>
                  </a:cubicBezTo>
                  <a:cubicBezTo>
                    <a:pt x="7920" y="17291"/>
                    <a:pt x="7920" y="17291"/>
                    <a:pt x="7710" y="17452"/>
                  </a:cubicBezTo>
                  <a:cubicBezTo>
                    <a:pt x="7710" y="17452"/>
                    <a:pt x="7710" y="17452"/>
                    <a:pt x="7459" y="17883"/>
                  </a:cubicBezTo>
                  <a:cubicBezTo>
                    <a:pt x="7459" y="17883"/>
                    <a:pt x="7459" y="17883"/>
                    <a:pt x="7083" y="18206"/>
                  </a:cubicBezTo>
                  <a:cubicBezTo>
                    <a:pt x="7083" y="18206"/>
                    <a:pt x="7083" y="18206"/>
                    <a:pt x="6330" y="18691"/>
                  </a:cubicBezTo>
                  <a:cubicBezTo>
                    <a:pt x="6330" y="18691"/>
                    <a:pt x="6330" y="18691"/>
                    <a:pt x="6288" y="19122"/>
                  </a:cubicBezTo>
                  <a:cubicBezTo>
                    <a:pt x="6288" y="19122"/>
                    <a:pt x="6288" y="19122"/>
                    <a:pt x="5995" y="19284"/>
                  </a:cubicBezTo>
                  <a:cubicBezTo>
                    <a:pt x="5995" y="19284"/>
                    <a:pt x="5995" y="19284"/>
                    <a:pt x="5702" y="19499"/>
                  </a:cubicBezTo>
                  <a:cubicBezTo>
                    <a:pt x="5702" y="19499"/>
                    <a:pt x="5702" y="19499"/>
                    <a:pt x="5325" y="19661"/>
                  </a:cubicBezTo>
                  <a:cubicBezTo>
                    <a:pt x="5325" y="19661"/>
                    <a:pt x="5325" y="19661"/>
                    <a:pt x="5200" y="19769"/>
                  </a:cubicBezTo>
                  <a:cubicBezTo>
                    <a:pt x="5200" y="19769"/>
                    <a:pt x="5200" y="19769"/>
                    <a:pt x="5033" y="19930"/>
                  </a:cubicBezTo>
                  <a:cubicBezTo>
                    <a:pt x="5033" y="19930"/>
                    <a:pt x="5033" y="19930"/>
                    <a:pt x="4907" y="20092"/>
                  </a:cubicBezTo>
                  <a:cubicBezTo>
                    <a:pt x="4907" y="20092"/>
                    <a:pt x="4907" y="20092"/>
                    <a:pt x="4823" y="20415"/>
                  </a:cubicBezTo>
                  <a:cubicBezTo>
                    <a:pt x="4823" y="20415"/>
                    <a:pt x="4823" y="20415"/>
                    <a:pt x="4614" y="20469"/>
                  </a:cubicBezTo>
                  <a:cubicBezTo>
                    <a:pt x="4614" y="20469"/>
                    <a:pt x="4614" y="20469"/>
                    <a:pt x="4321" y="20577"/>
                  </a:cubicBezTo>
                  <a:cubicBezTo>
                    <a:pt x="4321" y="20577"/>
                    <a:pt x="4321" y="20577"/>
                    <a:pt x="4112" y="20577"/>
                  </a:cubicBezTo>
                  <a:cubicBezTo>
                    <a:pt x="4112" y="20577"/>
                    <a:pt x="4112" y="20577"/>
                    <a:pt x="3903" y="20684"/>
                  </a:cubicBezTo>
                  <a:cubicBezTo>
                    <a:pt x="3903" y="20684"/>
                    <a:pt x="3903" y="20684"/>
                    <a:pt x="3610" y="20900"/>
                  </a:cubicBezTo>
                  <a:cubicBezTo>
                    <a:pt x="3610" y="20900"/>
                    <a:pt x="3610" y="20900"/>
                    <a:pt x="3694" y="21169"/>
                  </a:cubicBezTo>
                  <a:cubicBezTo>
                    <a:pt x="3694" y="21169"/>
                    <a:pt x="3694" y="21169"/>
                    <a:pt x="3610" y="21223"/>
                  </a:cubicBezTo>
                  <a:cubicBezTo>
                    <a:pt x="3610" y="21223"/>
                    <a:pt x="3610" y="21223"/>
                    <a:pt x="3401" y="21061"/>
                  </a:cubicBezTo>
                  <a:cubicBezTo>
                    <a:pt x="3401" y="21061"/>
                    <a:pt x="3401" y="21061"/>
                    <a:pt x="3192" y="20954"/>
                  </a:cubicBezTo>
                  <a:cubicBezTo>
                    <a:pt x="3192" y="20954"/>
                    <a:pt x="3192" y="20954"/>
                    <a:pt x="3024" y="20630"/>
                  </a:cubicBezTo>
                  <a:cubicBezTo>
                    <a:pt x="3024" y="20630"/>
                    <a:pt x="3024" y="20630"/>
                    <a:pt x="2983" y="20738"/>
                  </a:cubicBezTo>
                  <a:cubicBezTo>
                    <a:pt x="2983" y="20738"/>
                    <a:pt x="2983" y="20738"/>
                    <a:pt x="2983" y="21169"/>
                  </a:cubicBezTo>
                  <a:cubicBezTo>
                    <a:pt x="2983" y="21169"/>
                    <a:pt x="2983" y="21169"/>
                    <a:pt x="2731" y="21169"/>
                  </a:cubicBezTo>
                  <a:cubicBezTo>
                    <a:pt x="2731" y="21169"/>
                    <a:pt x="2731" y="21169"/>
                    <a:pt x="2731" y="21331"/>
                  </a:cubicBezTo>
                  <a:cubicBezTo>
                    <a:pt x="2731" y="21331"/>
                    <a:pt x="2731" y="21331"/>
                    <a:pt x="2480" y="21331"/>
                  </a:cubicBezTo>
                  <a:cubicBezTo>
                    <a:pt x="2480" y="21331"/>
                    <a:pt x="2480" y="21331"/>
                    <a:pt x="2480" y="21277"/>
                  </a:cubicBezTo>
                  <a:cubicBezTo>
                    <a:pt x="2480" y="21223"/>
                    <a:pt x="2355" y="21223"/>
                    <a:pt x="2355" y="21223"/>
                  </a:cubicBezTo>
                  <a:cubicBezTo>
                    <a:pt x="2355" y="21223"/>
                    <a:pt x="2355" y="21223"/>
                    <a:pt x="2188" y="21223"/>
                  </a:cubicBezTo>
                  <a:cubicBezTo>
                    <a:pt x="2188" y="21223"/>
                    <a:pt x="2188" y="21223"/>
                    <a:pt x="1978" y="21277"/>
                  </a:cubicBezTo>
                  <a:cubicBezTo>
                    <a:pt x="1978" y="21277"/>
                    <a:pt x="1978" y="21277"/>
                    <a:pt x="1727" y="21600"/>
                  </a:cubicBezTo>
                  <a:cubicBezTo>
                    <a:pt x="1727" y="21600"/>
                    <a:pt x="1727" y="21600"/>
                    <a:pt x="1267" y="21600"/>
                  </a:cubicBezTo>
                  <a:cubicBezTo>
                    <a:pt x="1267" y="21600"/>
                    <a:pt x="1267" y="21600"/>
                    <a:pt x="849" y="21600"/>
                  </a:cubicBezTo>
                  <a:cubicBezTo>
                    <a:pt x="849" y="21600"/>
                    <a:pt x="849" y="21600"/>
                    <a:pt x="849" y="21385"/>
                  </a:cubicBezTo>
                  <a:cubicBezTo>
                    <a:pt x="849" y="21385"/>
                    <a:pt x="849" y="21385"/>
                    <a:pt x="1142" y="20954"/>
                  </a:cubicBezTo>
                  <a:cubicBezTo>
                    <a:pt x="1142" y="20954"/>
                    <a:pt x="1142" y="20954"/>
                    <a:pt x="1644" y="20954"/>
                  </a:cubicBezTo>
                  <a:cubicBezTo>
                    <a:pt x="1644" y="20954"/>
                    <a:pt x="1644" y="20954"/>
                    <a:pt x="1853" y="20954"/>
                  </a:cubicBezTo>
                  <a:cubicBezTo>
                    <a:pt x="1853" y="20954"/>
                    <a:pt x="1853" y="20954"/>
                    <a:pt x="2062" y="20792"/>
                  </a:cubicBezTo>
                  <a:cubicBezTo>
                    <a:pt x="2062" y="20792"/>
                    <a:pt x="2062" y="20792"/>
                    <a:pt x="2355" y="20684"/>
                  </a:cubicBezTo>
                  <a:cubicBezTo>
                    <a:pt x="2355" y="20684"/>
                    <a:pt x="2355" y="20684"/>
                    <a:pt x="2480" y="20577"/>
                  </a:cubicBezTo>
                  <a:cubicBezTo>
                    <a:pt x="2480" y="20577"/>
                    <a:pt x="2480" y="20577"/>
                    <a:pt x="2606" y="20307"/>
                  </a:cubicBezTo>
                  <a:cubicBezTo>
                    <a:pt x="2606" y="20307"/>
                    <a:pt x="2606" y="20307"/>
                    <a:pt x="2857" y="20146"/>
                  </a:cubicBezTo>
                  <a:cubicBezTo>
                    <a:pt x="2857" y="20146"/>
                    <a:pt x="2857" y="20146"/>
                    <a:pt x="3234" y="20092"/>
                  </a:cubicBezTo>
                  <a:cubicBezTo>
                    <a:pt x="3234" y="20092"/>
                    <a:pt x="3234" y="20092"/>
                    <a:pt x="3443" y="20092"/>
                  </a:cubicBezTo>
                  <a:cubicBezTo>
                    <a:pt x="3443" y="20092"/>
                    <a:pt x="3443" y="20092"/>
                    <a:pt x="3610" y="20307"/>
                  </a:cubicBezTo>
                  <a:cubicBezTo>
                    <a:pt x="3610" y="20307"/>
                    <a:pt x="3610" y="20307"/>
                    <a:pt x="3777" y="20146"/>
                  </a:cubicBezTo>
                  <a:cubicBezTo>
                    <a:pt x="3777" y="20146"/>
                    <a:pt x="3777" y="20146"/>
                    <a:pt x="3945" y="19822"/>
                  </a:cubicBezTo>
                  <a:cubicBezTo>
                    <a:pt x="3945" y="19822"/>
                    <a:pt x="3945" y="19822"/>
                    <a:pt x="4154" y="19553"/>
                  </a:cubicBezTo>
                  <a:cubicBezTo>
                    <a:pt x="4154" y="19553"/>
                    <a:pt x="4154" y="19553"/>
                    <a:pt x="4363" y="19392"/>
                  </a:cubicBezTo>
                  <a:cubicBezTo>
                    <a:pt x="4363" y="19392"/>
                    <a:pt x="4363" y="19392"/>
                    <a:pt x="4782" y="19284"/>
                  </a:cubicBezTo>
                  <a:cubicBezTo>
                    <a:pt x="4782" y="19284"/>
                    <a:pt x="4782" y="19284"/>
                    <a:pt x="4949" y="19068"/>
                  </a:cubicBezTo>
                  <a:cubicBezTo>
                    <a:pt x="4949" y="19068"/>
                    <a:pt x="4949" y="19068"/>
                    <a:pt x="5158" y="18799"/>
                  </a:cubicBezTo>
                  <a:cubicBezTo>
                    <a:pt x="5158" y="18799"/>
                    <a:pt x="5158" y="18799"/>
                    <a:pt x="5409" y="18530"/>
                  </a:cubicBezTo>
                  <a:cubicBezTo>
                    <a:pt x="5409" y="18530"/>
                    <a:pt x="5409" y="18530"/>
                    <a:pt x="5618" y="18368"/>
                  </a:cubicBezTo>
                  <a:cubicBezTo>
                    <a:pt x="5618" y="18368"/>
                    <a:pt x="5618" y="18368"/>
                    <a:pt x="5702" y="18045"/>
                  </a:cubicBezTo>
                  <a:cubicBezTo>
                    <a:pt x="5702" y="18045"/>
                    <a:pt x="5702" y="18045"/>
                    <a:pt x="5744" y="17560"/>
                  </a:cubicBezTo>
                  <a:cubicBezTo>
                    <a:pt x="5744" y="17560"/>
                    <a:pt x="5744" y="17560"/>
                    <a:pt x="5828" y="17237"/>
                  </a:cubicBezTo>
                  <a:cubicBezTo>
                    <a:pt x="5828" y="17237"/>
                    <a:pt x="5828" y="17237"/>
                    <a:pt x="5869" y="17129"/>
                  </a:cubicBezTo>
                  <a:cubicBezTo>
                    <a:pt x="5869" y="17129"/>
                    <a:pt x="5869" y="17129"/>
                    <a:pt x="6079" y="16752"/>
                  </a:cubicBezTo>
                  <a:cubicBezTo>
                    <a:pt x="6079" y="16752"/>
                    <a:pt x="6079" y="16752"/>
                    <a:pt x="5953" y="16752"/>
                  </a:cubicBezTo>
                  <a:cubicBezTo>
                    <a:pt x="5953" y="16752"/>
                    <a:pt x="5953" y="16752"/>
                    <a:pt x="5744" y="16806"/>
                  </a:cubicBezTo>
                  <a:cubicBezTo>
                    <a:pt x="5744" y="16806"/>
                    <a:pt x="5744" y="16806"/>
                    <a:pt x="5618" y="16806"/>
                  </a:cubicBezTo>
                  <a:cubicBezTo>
                    <a:pt x="5618" y="16806"/>
                    <a:pt x="5618" y="16806"/>
                    <a:pt x="5409" y="16752"/>
                  </a:cubicBezTo>
                  <a:cubicBezTo>
                    <a:pt x="5409" y="16752"/>
                    <a:pt x="5409" y="16752"/>
                    <a:pt x="5325" y="16644"/>
                  </a:cubicBezTo>
                  <a:cubicBezTo>
                    <a:pt x="5325" y="16644"/>
                    <a:pt x="5325" y="16644"/>
                    <a:pt x="5535" y="16375"/>
                  </a:cubicBezTo>
                  <a:cubicBezTo>
                    <a:pt x="5535" y="16375"/>
                    <a:pt x="5535" y="16375"/>
                    <a:pt x="5325" y="16429"/>
                  </a:cubicBezTo>
                  <a:cubicBezTo>
                    <a:pt x="5325" y="16429"/>
                    <a:pt x="5325" y="16429"/>
                    <a:pt x="5200" y="16591"/>
                  </a:cubicBezTo>
                  <a:cubicBezTo>
                    <a:pt x="5200" y="16591"/>
                    <a:pt x="5200" y="16591"/>
                    <a:pt x="5116" y="16968"/>
                  </a:cubicBezTo>
                  <a:cubicBezTo>
                    <a:pt x="5116" y="16968"/>
                    <a:pt x="5116" y="16968"/>
                    <a:pt x="4991" y="17129"/>
                  </a:cubicBezTo>
                  <a:cubicBezTo>
                    <a:pt x="4991" y="17129"/>
                    <a:pt x="4991" y="17129"/>
                    <a:pt x="4949" y="16968"/>
                  </a:cubicBezTo>
                  <a:cubicBezTo>
                    <a:pt x="4949" y="16968"/>
                    <a:pt x="4949" y="16968"/>
                    <a:pt x="4823" y="16752"/>
                  </a:cubicBezTo>
                  <a:cubicBezTo>
                    <a:pt x="4823" y="16752"/>
                    <a:pt x="4823" y="16752"/>
                    <a:pt x="4614" y="16483"/>
                  </a:cubicBezTo>
                  <a:cubicBezTo>
                    <a:pt x="4614" y="16483"/>
                    <a:pt x="4614" y="16483"/>
                    <a:pt x="4280" y="16213"/>
                  </a:cubicBezTo>
                  <a:cubicBezTo>
                    <a:pt x="4280" y="16213"/>
                    <a:pt x="4280" y="16213"/>
                    <a:pt x="4196" y="16213"/>
                  </a:cubicBezTo>
                  <a:cubicBezTo>
                    <a:pt x="4196" y="16213"/>
                    <a:pt x="4196" y="16213"/>
                    <a:pt x="3903" y="16483"/>
                  </a:cubicBezTo>
                  <a:cubicBezTo>
                    <a:pt x="3903" y="16483"/>
                    <a:pt x="3903" y="16483"/>
                    <a:pt x="3736" y="16483"/>
                  </a:cubicBezTo>
                  <a:cubicBezTo>
                    <a:pt x="3736" y="16483"/>
                    <a:pt x="3736" y="16483"/>
                    <a:pt x="3485" y="16483"/>
                  </a:cubicBezTo>
                  <a:cubicBezTo>
                    <a:pt x="3485" y="16483"/>
                    <a:pt x="3485" y="16483"/>
                    <a:pt x="3526" y="15783"/>
                  </a:cubicBezTo>
                  <a:cubicBezTo>
                    <a:pt x="3526" y="15783"/>
                    <a:pt x="3526" y="15783"/>
                    <a:pt x="3568" y="15567"/>
                  </a:cubicBezTo>
                  <a:cubicBezTo>
                    <a:pt x="3568" y="15567"/>
                    <a:pt x="3568" y="15567"/>
                    <a:pt x="3694" y="15352"/>
                  </a:cubicBezTo>
                  <a:cubicBezTo>
                    <a:pt x="3694" y="15352"/>
                    <a:pt x="3694" y="15352"/>
                    <a:pt x="3694" y="15082"/>
                  </a:cubicBezTo>
                  <a:cubicBezTo>
                    <a:pt x="3694" y="15082"/>
                    <a:pt x="3694" y="15082"/>
                    <a:pt x="3652" y="14651"/>
                  </a:cubicBezTo>
                  <a:cubicBezTo>
                    <a:pt x="3652" y="14651"/>
                    <a:pt x="3652" y="14651"/>
                    <a:pt x="3568" y="14220"/>
                  </a:cubicBezTo>
                  <a:cubicBezTo>
                    <a:pt x="3568" y="14220"/>
                    <a:pt x="3568" y="14220"/>
                    <a:pt x="3485" y="14328"/>
                  </a:cubicBezTo>
                  <a:cubicBezTo>
                    <a:pt x="3485" y="14328"/>
                    <a:pt x="3485" y="14328"/>
                    <a:pt x="3317" y="14544"/>
                  </a:cubicBezTo>
                  <a:cubicBezTo>
                    <a:pt x="3317" y="14544"/>
                    <a:pt x="3317" y="14544"/>
                    <a:pt x="3192" y="14651"/>
                  </a:cubicBezTo>
                  <a:cubicBezTo>
                    <a:pt x="3192" y="14651"/>
                    <a:pt x="3192" y="14651"/>
                    <a:pt x="3066" y="14651"/>
                  </a:cubicBezTo>
                  <a:cubicBezTo>
                    <a:pt x="3066" y="14651"/>
                    <a:pt x="3066" y="14651"/>
                    <a:pt x="2941" y="14490"/>
                  </a:cubicBezTo>
                  <a:cubicBezTo>
                    <a:pt x="2941" y="14490"/>
                    <a:pt x="2941" y="14490"/>
                    <a:pt x="2857" y="14490"/>
                  </a:cubicBezTo>
                  <a:cubicBezTo>
                    <a:pt x="2857" y="14490"/>
                    <a:pt x="2857" y="14490"/>
                    <a:pt x="2690" y="14382"/>
                  </a:cubicBezTo>
                  <a:cubicBezTo>
                    <a:pt x="2690" y="14382"/>
                    <a:pt x="2690" y="14382"/>
                    <a:pt x="2564" y="14220"/>
                  </a:cubicBezTo>
                  <a:cubicBezTo>
                    <a:pt x="2564" y="14220"/>
                    <a:pt x="2564" y="14220"/>
                    <a:pt x="2439" y="14113"/>
                  </a:cubicBezTo>
                  <a:cubicBezTo>
                    <a:pt x="2439" y="14113"/>
                    <a:pt x="2439" y="14113"/>
                    <a:pt x="2313" y="13951"/>
                  </a:cubicBezTo>
                  <a:cubicBezTo>
                    <a:pt x="2313" y="13951"/>
                    <a:pt x="2313" y="13951"/>
                    <a:pt x="2271" y="13790"/>
                  </a:cubicBezTo>
                  <a:cubicBezTo>
                    <a:pt x="2271" y="13790"/>
                    <a:pt x="2271" y="13790"/>
                    <a:pt x="2229" y="13412"/>
                  </a:cubicBezTo>
                  <a:cubicBezTo>
                    <a:pt x="2229" y="13412"/>
                    <a:pt x="2229" y="13412"/>
                    <a:pt x="2397" y="13251"/>
                  </a:cubicBezTo>
                  <a:cubicBezTo>
                    <a:pt x="2397" y="13251"/>
                    <a:pt x="2397" y="13251"/>
                    <a:pt x="2564" y="13251"/>
                  </a:cubicBezTo>
                  <a:cubicBezTo>
                    <a:pt x="2564" y="13251"/>
                    <a:pt x="2564" y="13251"/>
                    <a:pt x="2773" y="13251"/>
                  </a:cubicBezTo>
                  <a:cubicBezTo>
                    <a:pt x="2773" y="13251"/>
                    <a:pt x="2773" y="13251"/>
                    <a:pt x="2983" y="13412"/>
                  </a:cubicBezTo>
                  <a:cubicBezTo>
                    <a:pt x="2983" y="13412"/>
                    <a:pt x="2983" y="13412"/>
                    <a:pt x="3066" y="13143"/>
                  </a:cubicBezTo>
                  <a:cubicBezTo>
                    <a:pt x="3066" y="13143"/>
                    <a:pt x="3066" y="13143"/>
                    <a:pt x="2941" y="12982"/>
                  </a:cubicBezTo>
                  <a:cubicBezTo>
                    <a:pt x="2941" y="12982"/>
                    <a:pt x="2941" y="12982"/>
                    <a:pt x="2899" y="12982"/>
                  </a:cubicBezTo>
                  <a:cubicBezTo>
                    <a:pt x="2899" y="12982"/>
                    <a:pt x="2899" y="12982"/>
                    <a:pt x="2690" y="12982"/>
                  </a:cubicBezTo>
                  <a:cubicBezTo>
                    <a:pt x="2690" y="12982"/>
                    <a:pt x="2690" y="12982"/>
                    <a:pt x="2564" y="12982"/>
                  </a:cubicBezTo>
                  <a:cubicBezTo>
                    <a:pt x="2564" y="12982"/>
                    <a:pt x="2564" y="12982"/>
                    <a:pt x="2313" y="12766"/>
                  </a:cubicBezTo>
                  <a:cubicBezTo>
                    <a:pt x="2313" y="12766"/>
                    <a:pt x="2313" y="12766"/>
                    <a:pt x="2229" y="12551"/>
                  </a:cubicBezTo>
                  <a:cubicBezTo>
                    <a:pt x="2229" y="12551"/>
                    <a:pt x="2229" y="12551"/>
                    <a:pt x="2146" y="12281"/>
                  </a:cubicBezTo>
                  <a:cubicBezTo>
                    <a:pt x="2146" y="12281"/>
                    <a:pt x="2146" y="12281"/>
                    <a:pt x="2062" y="12012"/>
                  </a:cubicBezTo>
                  <a:cubicBezTo>
                    <a:pt x="2062" y="12012"/>
                    <a:pt x="2062" y="12012"/>
                    <a:pt x="2062" y="11904"/>
                  </a:cubicBezTo>
                  <a:cubicBezTo>
                    <a:pt x="2062" y="11904"/>
                    <a:pt x="2062" y="11904"/>
                    <a:pt x="2146" y="11797"/>
                  </a:cubicBezTo>
                  <a:cubicBezTo>
                    <a:pt x="2146" y="11797"/>
                    <a:pt x="2146" y="11797"/>
                    <a:pt x="2271" y="11527"/>
                  </a:cubicBezTo>
                  <a:cubicBezTo>
                    <a:pt x="2271" y="11527"/>
                    <a:pt x="2271" y="11527"/>
                    <a:pt x="2480" y="11204"/>
                  </a:cubicBezTo>
                  <a:cubicBezTo>
                    <a:pt x="2480" y="11204"/>
                    <a:pt x="2480" y="11204"/>
                    <a:pt x="2731" y="10989"/>
                  </a:cubicBezTo>
                  <a:cubicBezTo>
                    <a:pt x="2731" y="10989"/>
                    <a:pt x="2731" y="10989"/>
                    <a:pt x="2899" y="10719"/>
                  </a:cubicBezTo>
                  <a:cubicBezTo>
                    <a:pt x="2899" y="10719"/>
                    <a:pt x="2899" y="10719"/>
                    <a:pt x="2941" y="10450"/>
                  </a:cubicBezTo>
                  <a:cubicBezTo>
                    <a:pt x="2941" y="10450"/>
                    <a:pt x="2941" y="10450"/>
                    <a:pt x="3150" y="10181"/>
                  </a:cubicBezTo>
                  <a:cubicBezTo>
                    <a:pt x="3150" y="10181"/>
                    <a:pt x="3150" y="10181"/>
                    <a:pt x="3317" y="10127"/>
                  </a:cubicBezTo>
                  <a:cubicBezTo>
                    <a:pt x="3317" y="10127"/>
                    <a:pt x="3317" y="10127"/>
                    <a:pt x="3443" y="10234"/>
                  </a:cubicBezTo>
                  <a:cubicBezTo>
                    <a:pt x="3443" y="10234"/>
                    <a:pt x="3443" y="10234"/>
                    <a:pt x="3568" y="10450"/>
                  </a:cubicBezTo>
                  <a:cubicBezTo>
                    <a:pt x="3568" y="10450"/>
                    <a:pt x="3568" y="10450"/>
                    <a:pt x="3652" y="10450"/>
                  </a:cubicBezTo>
                  <a:cubicBezTo>
                    <a:pt x="3652" y="10450"/>
                    <a:pt x="3652" y="10450"/>
                    <a:pt x="3819" y="10450"/>
                  </a:cubicBezTo>
                  <a:cubicBezTo>
                    <a:pt x="3819" y="10450"/>
                    <a:pt x="3819" y="10450"/>
                    <a:pt x="3903" y="10450"/>
                  </a:cubicBezTo>
                  <a:cubicBezTo>
                    <a:pt x="3903" y="10450"/>
                    <a:pt x="3903" y="10450"/>
                    <a:pt x="4028" y="10234"/>
                  </a:cubicBezTo>
                  <a:cubicBezTo>
                    <a:pt x="4028" y="10234"/>
                    <a:pt x="4028" y="10234"/>
                    <a:pt x="4154" y="10234"/>
                  </a:cubicBezTo>
                  <a:cubicBezTo>
                    <a:pt x="4154" y="10234"/>
                    <a:pt x="4154" y="10234"/>
                    <a:pt x="4196" y="10127"/>
                  </a:cubicBezTo>
                  <a:cubicBezTo>
                    <a:pt x="4196" y="10127"/>
                    <a:pt x="4196" y="10127"/>
                    <a:pt x="4280" y="9965"/>
                  </a:cubicBezTo>
                  <a:cubicBezTo>
                    <a:pt x="4280" y="9965"/>
                    <a:pt x="4280" y="9965"/>
                    <a:pt x="4321" y="10127"/>
                  </a:cubicBezTo>
                  <a:cubicBezTo>
                    <a:pt x="4321" y="10127"/>
                    <a:pt x="4321" y="10127"/>
                    <a:pt x="4447" y="10127"/>
                  </a:cubicBezTo>
                  <a:cubicBezTo>
                    <a:pt x="4447" y="10127"/>
                    <a:pt x="4447" y="10127"/>
                    <a:pt x="4531" y="10127"/>
                  </a:cubicBezTo>
                  <a:cubicBezTo>
                    <a:pt x="4531" y="10127"/>
                    <a:pt x="4531" y="10127"/>
                    <a:pt x="4698" y="10127"/>
                  </a:cubicBezTo>
                  <a:cubicBezTo>
                    <a:pt x="4698" y="10127"/>
                    <a:pt x="4698" y="10127"/>
                    <a:pt x="4823" y="9965"/>
                  </a:cubicBezTo>
                  <a:cubicBezTo>
                    <a:pt x="4823" y="9965"/>
                    <a:pt x="4823" y="9965"/>
                    <a:pt x="4949" y="9965"/>
                  </a:cubicBezTo>
                  <a:cubicBezTo>
                    <a:pt x="4949" y="9965"/>
                    <a:pt x="4949" y="9965"/>
                    <a:pt x="4991" y="9588"/>
                  </a:cubicBezTo>
                  <a:cubicBezTo>
                    <a:pt x="4991" y="9588"/>
                    <a:pt x="4991" y="9588"/>
                    <a:pt x="4907" y="9319"/>
                  </a:cubicBezTo>
                  <a:cubicBezTo>
                    <a:pt x="4907" y="9319"/>
                    <a:pt x="4907" y="9319"/>
                    <a:pt x="4823" y="8888"/>
                  </a:cubicBezTo>
                  <a:cubicBezTo>
                    <a:pt x="4823" y="8888"/>
                    <a:pt x="4823" y="8888"/>
                    <a:pt x="4991" y="8888"/>
                  </a:cubicBezTo>
                  <a:cubicBezTo>
                    <a:pt x="4991" y="8888"/>
                    <a:pt x="4991" y="8888"/>
                    <a:pt x="5158" y="8672"/>
                  </a:cubicBezTo>
                  <a:cubicBezTo>
                    <a:pt x="5158" y="8672"/>
                    <a:pt x="5158" y="8672"/>
                    <a:pt x="5116" y="8349"/>
                  </a:cubicBezTo>
                  <a:cubicBezTo>
                    <a:pt x="5116" y="8349"/>
                    <a:pt x="5116" y="8349"/>
                    <a:pt x="4865" y="8295"/>
                  </a:cubicBezTo>
                  <a:cubicBezTo>
                    <a:pt x="4865" y="8295"/>
                    <a:pt x="4865" y="8295"/>
                    <a:pt x="4740" y="8295"/>
                  </a:cubicBezTo>
                  <a:cubicBezTo>
                    <a:pt x="4740" y="8295"/>
                    <a:pt x="4740" y="8295"/>
                    <a:pt x="4614" y="8349"/>
                  </a:cubicBezTo>
                  <a:cubicBezTo>
                    <a:pt x="4614" y="8349"/>
                    <a:pt x="4614" y="8349"/>
                    <a:pt x="4489" y="8457"/>
                  </a:cubicBezTo>
                  <a:cubicBezTo>
                    <a:pt x="4489" y="8457"/>
                    <a:pt x="4489" y="8457"/>
                    <a:pt x="4405" y="8672"/>
                  </a:cubicBezTo>
                  <a:cubicBezTo>
                    <a:pt x="4405" y="8672"/>
                    <a:pt x="4405" y="8672"/>
                    <a:pt x="4280" y="8672"/>
                  </a:cubicBezTo>
                  <a:cubicBezTo>
                    <a:pt x="4280" y="8672"/>
                    <a:pt x="4280" y="8672"/>
                    <a:pt x="4154" y="8349"/>
                  </a:cubicBezTo>
                  <a:cubicBezTo>
                    <a:pt x="4154" y="8349"/>
                    <a:pt x="4154" y="8349"/>
                    <a:pt x="3819" y="8349"/>
                  </a:cubicBezTo>
                  <a:cubicBezTo>
                    <a:pt x="3819" y="8349"/>
                    <a:pt x="3819" y="8349"/>
                    <a:pt x="3443" y="8349"/>
                  </a:cubicBezTo>
                  <a:cubicBezTo>
                    <a:pt x="3443" y="8349"/>
                    <a:pt x="3443" y="8349"/>
                    <a:pt x="3150" y="8241"/>
                  </a:cubicBezTo>
                  <a:cubicBezTo>
                    <a:pt x="3150" y="8241"/>
                    <a:pt x="3150" y="8241"/>
                    <a:pt x="2857" y="8080"/>
                  </a:cubicBezTo>
                  <a:cubicBezTo>
                    <a:pt x="2857" y="8080"/>
                    <a:pt x="2857" y="8080"/>
                    <a:pt x="2690" y="7810"/>
                  </a:cubicBezTo>
                  <a:cubicBezTo>
                    <a:pt x="2690" y="7810"/>
                    <a:pt x="2690" y="7810"/>
                    <a:pt x="2648" y="7272"/>
                  </a:cubicBezTo>
                  <a:cubicBezTo>
                    <a:pt x="2648" y="7272"/>
                    <a:pt x="2648" y="7272"/>
                    <a:pt x="2857" y="7164"/>
                  </a:cubicBezTo>
                  <a:cubicBezTo>
                    <a:pt x="2857" y="7164"/>
                    <a:pt x="2857" y="7164"/>
                    <a:pt x="2983" y="7056"/>
                  </a:cubicBezTo>
                  <a:cubicBezTo>
                    <a:pt x="2983" y="7056"/>
                    <a:pt x="2983" y="7056"/>
                    <a:pt x="2690" y="6895"/>
                  </a:cubicBezTo>
                  <a:cubicBezTo>
                    <a:pt x="2690" y="6895"/>
                    <a:pt x="2690" y="6895"/>
                    <a:pt x="2522" y="6733"/>
                  </a:cubicBezTo>
                  <a:cubicBezTo>
                    <a:pt x="2522" y="6733"/>
                    <a:pt x="2522" y="6733"/>
                    <a:pt x="2313" y="6518"/>
                  </a:cubicBezTo>
                  <a:cubicBezTo>
                    <a:pt x="2313" y="6518"/>
                    <a:pt x="2313" y="6518"/>
                    <a:pt x="2271" y="6410"/>
                  </a:cubicBezTo>
                  <a:cubicBezTo>
                    <a:pt x="2271" y="6410"/>
                    <a:pt x="2271" y="6410"/>
                    <a:pt x="2439" y="6248"/>
                  </a:cubicBezTo>
                  <a:cubicBezTo>
                    <a:pt x="2439" y="6248"/>
                    <a:pt x="2439" y="6248"/>
                    <a:pt x="2564" y="6248"/>
                  </a:cubicBezTo>
                  <a:cubicBezTo>
                    <a:pt x="2564" y="6248"/>
                    <a:pt x="2564" y="6248"/>
                    <a:pt x="2815" y="6194"/>
                  </a:cubicBezTo>
                  <a:cubicBezTo>
                    <a:pt x="2815" y="6194"/>
                    <a:pt x="2815" y="6194"/>
                    <a:pt x="3150" y="5925"/>
                  </a:cubicBezTo>
                  <a:cubicBezTo>
                    <a:pt x="3150" y="5925"/>
                    <a:pt x="3150" y="5925"/>
                    <a:pt x="3192" y="6033"/>
                  </a:cubicBezTo>
                  <a:cubicBezTo>
                    <a:pt x="3192" y="6033"/>
                    <a:pt x="3192" y="6033"/>
                    <a:pt x="3401" y="5925"/>
                  </a:cubicBezTo>
                  <a:cubicBezTo>
                    <a:pt x="3401" y="5925"/>
                    <a:pt x="3401" y="5925"/>
                    <a:pt x="3401" y="5871"/>
                  </a:cubicBezTo>
                  <a:cubicBezTo>
                    <a:pt x="3401" y="5871"/>
                    <a:pt x="3401" y="5871"/>
                    <a:pt x="3526" y="5817"/>
                  </a:cubicBezTo>
                  <a:cubicBezTo>
                    <a:pt x="3526" y="5817"/>
                    <a:pt x="3526" y="5817"/>
                    <a:pt x="3777" y="5764"/>
                  </a:cubicBezTo>
                  <a:cubicBezTo>
                    <a:pt x="3777" y="5764"/>
                    <a:pt x="3777" y="5764"/>
                    <a:pt x="4070" y="5764"/>
                  </a:cubicBezTo>
                  <a:cubicBezTo>
                    <a:pt x="4070" y="5764"/>
                    <a:pt x="4070" y="5764"/>
                    <a:pt x="4196" y="5871"/>
                  </a:cubicBezTo>
                  <a:cubicBezTo>
                    <a:pt x="4196" y="5871"/>
                    <a:pt x="4196" y="5871"/>
                    <a:pt x="4112" y="6141"/>
                  </a:cubicBezTo>
                  <a:cubicBezTo>
                    <a:pt x="4112" y="6141"/>
                    <a:pt x="4112" y="6141"/>
                    <a:pt x="4112" y="6248"/>
                  </a:cubicBezTo>
                  <a:cubicBezTo>
                    <a:pt x="4112" y="6248"/>
                    <a:pt x="4112" y="6248"/>
                    <a:pt x="4238" y="6356"/>
                  </a:cubicBezTo>
                  <a:cubicBezTo>
                    <a:pt x="4238" y="6356"/>
                    <a:pt x="4238" y="6356"/>
                    <a:pt x="4363" y="6518"/>
                  </a:cubicBezTo>
                  <a:cubicBezTo>
                    <a:pt x="4363" y="6518"/>
                    <a:pt x="4363" y="6518"/>
                    <a:pt x="4614" y="6518"/>
                  </a:cubicBezTo>
                  <a:cubicBezTo>
                    <a:pt x="4614" y="6518"/>
                    <a:pt x="4614" y="6518"/>
                    <a:pt x="4949" y="6625"/>
                  </a:cubicBezTo>
                  <a:cubicBezTo>
                    <a:pt x="4949" y="6625"/>
                    <a:pt x="4949" y="6625"/>
                    <a:pt x="5200" y="6464"/>
                  </a:cubicBezTo>
                  <a:cubicBezTo>
                    <a:pt x="5200" y="6464"/>
                    <a:pt x="5200" y="6464"/>
                    <a:pt x="5367" y="6248"/>
                  </a:cubicBezTo>
                  <a:cubicBezTo>
                    <a:pt x="5367" y="6248"/>
                    <a:pt x="5367" y="6248"/>
                    <a:pt x="5577" y="6087"/>
                  </a:cubicBezTo>
                  <a:cubicBezTo>
                    <a:pt x="5577" y="6087"/>
                    <a:pt x="5409" y="5979"/>
                    <a:pt x="5367" y="5979"/>
                  </a:cubicBezTo>
                  <a:cubicBezTo>
                    <a:pt x="5284" y="5979"/>
                    <a:pt x="5200" y="5871"/>
                    <a:pt x="5200" y="5871"/>
                  </a:cubicBezTo>
                  <a:cubicBezTo>
                    <a:pt x="5200" y="5871"/>
                    <a:pt x="5200" y="5871"/>
                    <a:pt x="5074" y="5764"/>
                  </a:cubicBezTo>
                  <a:cubicBezTo>
                    <a:pt x="5074" y="5764"/>
                    <a:pt x="5074" y="5764"/>
                    <a:pt x="5074" y="5548"/>
                  </a:cubicBezTo>
                  <a:cubicBezTo>
                    <a:pt x="5074" y="5548"/>
                    <a:pt x="5074" y="5548"/>
                    <a:pt x="5033" y="5279"/>
                  </a:cubicBezTo>
                  <a:cubicBezTo>
                    <a:pt x="5033" y="5279"/>
                    <a:pt x="5033" y="5279"/>
                    <a:pt x="4405" y="5063"/>
                  </a:cubicBezTo>
                  <a:cubicBezTo>
                    <a:pt x="4405" y="5063"/>
                    <a:pt x="4405" y="5063"/>
                    <a:pt x="4405" y="4255"/>
                  </a:cubicBezTo>
                  <a:cubicBezTo>
                    <a:pt x="4405" y="4255"/>
                    <a:pt x="4405" y="4255"/>
                    <a:pt x="4112" y="3878"/>
                  </a:cubicBezTo>
                  <a:cubicBezTo>
                    <a:pt x="4112" y="3878"/>
                    <a:pt x="4112" y="3878"/>
                    <a:pt x="3526" y="3070"/>
                  </a:cubicBezTo>
                  <a:cubicBezTo>
                    <a:pt x="3526" y="3070"/>
                    <a:pt x="3526" y="3070"/>
                    <a:pt x="3610" y="3070"/>
                  </a:cubicBezTo>
                  <a:cubicBezTo>
                    <a:pt x="3610" y="3070"/>
                    <a:pt x="3610" y="3070"/>
                    <a:pt x="3610" y="2909"/>
                  </a:cubicBezTo>
                  <a:cubicBezTo>
                    <a:pt x="3610" y="2909"/>
                    <a:pt x="3610" y="2909"/>
                    <a:pt x="3819" y="2909"/>
                  </a:cubicBezTo>
                  <a:cubicBezTo>
                    <a:pt x="3819" y="2909"/>
                    <a:pt x="3819" y="2909"/>
                    <a:pt x="3819" y="2693"/>
                  </a:cubicBezTo>
                  <a:cubicBezTo>
                    <a:pt x="3819" y="2693"/>
                    <a:pt x="3819" y="2693"/>
                    <a:pt x="3861" y="2424"/>
                  </a:cubicBezTo>
                  <a:cubicBezTo>
                    <a:pt x="3861" y="2424"/>
                    <a:pt x="3861" y="2424"/>
                    <a:pt x="3987" y="2424"/>
                  </a:cubicBezTo>
                  <a:cubicBezTo>
                    <a:pt x="3987" y="2424"/>
                    <a:pt x="3987" y="2424"/>
                    <a:pt x="4112" y="2532"/>
                  </a:cubicBezTo>
                  <a:cubicBezTo>
                    <a:pt x="4112" y="2532"/>
                    <a:pt x="4112" y="2532"/>
                    <a:pt x="4321" y="2532"/>
                  </a:cubicBezTo>
                  <a:cubicBezTo>
                    <a:pt x="4321" y="2532"/>
                    <a:pt x="4321" y="2532"/>
                    <a:pt x="4405" y="2532"/>
                  </a:cubicBezTo>
                  <a:cubicBezTo>
                    <a:pt x="4405" y="2532"/>
                    <a:pt x="4405" y="2532"/>
                    <a:pt x="4614" y="2532"/>
                  </a:cubicBezTo>
                  <a:cubicBezTo>
                    <a:pt x="4614" y="2532"/>
                    <a:pt x="4614" y="2532"/>
                    <a:pt x="4991" y="2370"/>
                  </a:cubicBezTo>
                  <a:cubicBezTo>
                    <a:pt x="4991" y="2370"/>
                    <a:pt x="4991" y="2370"/>
                    <a:pt x="5116" y="2208"/>
                  </a:cubicBezTo>
                  <a:cubicBezTo>
                    <a:pt x="5116" y="2208"/>
                    <a:pt x="5116" y="2208"/>
                    <a:pt x="5242" y="1939"/>
                  </a:cubicBezTo>
                  <a:cubicBezTo>
                    <a:pt x="5242" y="1939"/>
                    <a:pt x="5242" y="1939"/>
                    <a:pt x="5242" y="1508"/>
                  </a:cubicBezTo>
                  <a:cubicBezTo>
                    <a:pt x="5242" y="1508"/>
                    <a:pt x="5242" y="1508"/>
                    <a:pt x="5367" y="1508"/>
                  </a:cubicBezTo>
                  <a:cubicBezTo>
                    <a:pt x="5367" y="1508"/>
                    <a:pt x="5367" y="1508"/>
                    <a:pt x="5493" y="1347"/>
                  </a:cubicBezTo>
                  <a:cubicBezTo>
                    <a:pt x="5493" y="1347"/>
                    <a:pt x="5493" y="1347"/>
                    <a:pt x="5744" y="1077"/>
                  </a:cubicBezTo>
                  <a:cubicBezTo>
                    <a:pt x="5744" y="1077"/>
                    <a:pt x="5744" y="1077"/>
                    <a:pt x="6204" y="970"/>
                  </a:cubicBezTo>
                  <a:cubicBezTo>
                    <a:pt x="6204" y="970"/>
                    <a:pt x="6204" y="970"/>
                    <a:pt x="6371" y="700"/>
                  </a:cubicBezTo>
                  <a:cubicBezTo>
                    <a:pt x="6371" y="700"/>
                    <a:pt x="6371" y="700"/>
                    <a:pt x="6539" y="593"/>
                  </a:cubicBezTo>
                  <a:cubicBezTo>
                    <a:pt x="6539" y="593"/>
                    <a:pt x="6539" y="593"/>
                    <a:pt x="6664" y="431"/>
                  </a:cubicBezTo>
                  <a:cubicBezTo>
                    <a:pt x="6664" y="431"/>
                    <a:pt x="6664" y="431"/>
                    <a:pt x="7334" y="485"/>
                  </a:cubicBezTo>
                  <a:cubicBezTo>
                    <a:pt x="7334" y="485"/>
                    <a:pt x="7334" y="485"/>
                    <a:pt x="7417" y="215"/>
                  </a:cubicBezTo>
                  <a:cubicBezTo>
                    <a:pt x="7417" y="215"/>
                    <a:pt x="7417" y="215"/>
                    <a:pt x="7752" y="0"/>
                  </a:cubicBez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5" name="Shape"/>
            <p:cNvSpPr/>
            <p:nvPr/>
          </p:nvSpPr>
          <p:spPr>
            <a:xfrm>
              <a:off x="3329442" y="6735609"/>
              <a:ext cx="1867788" cy="1186993"/>
            </a:xfrm>
            <a:custGeom>
              <a:avLst/>
              <a:gdLst/>
              <a:ahLst/>
              <a:cxnLst>
                <a:cxn ang="0">
                  <a:pos x="wd2" y="hd2"/>
                </a:cxn>
                <a:cxn ang="5400000">
                  <a:pos x="wd2" y="hd2"/>
                </a:cxn>
                <a:cxn ang="10800000">
                  <a:pos x="wd2" y="hd2"/>
                </a:cxn>
                <a:cxn ang="16200000">
                  <a:pos x="wd2" y="hd2"/>
                </a:cxn>
              </a:cxnLst>
              <a:rect l="0" t="0" r="r" b="b"/>
              <a:pathLst>
                <a:path w="21600" h="21600" extrusionOk="0">
                  <a:moveTo>
                    <a:pt x="17176" y="12909"/>
                  </a:moveTo>
                  <a:cubicBezTo>
                    <a:pt x="17314" y="12909"/>
                    <a:pt x="17314" y="12909"/>
                    <a:pt x="17314" y="12909"/>
                  </a:cubicBezTo>
                  <a:cubicBezTo>
                    <a:pt x="17590" y="12909"/>
                    <a:pt x="17590" y="12909"/>
                    <a:pt x="17590" y="12909"/>
                  </a:cubicBezTo>
                  <a:cubicBezTo>
                    <a:pt x="18005" y="13338"/>
                    <a:pt x="18005" y="13338"/>
                    <a:pt x="18005" y="13338"/>
                  </a:cubicBezTo>
                  <a:cubicBezTo>
                    <a:pt x="18351" y="13875"/>
                    <a:pt x="18351" y="13875"/>
                    <a:pt x="18351" y="13875"/>
                  </a:cubicBezTo>
                  <a:cubicBezTo>
                    <a:pt x="18351" y="13875"/>
                    <a:pt x="18558" y="13982"/>
                    <a:pt x="18627" y="13982"/>
                  </a:cubicBezTo>
                  <a:cubicBezTo>
                    <a:pt x="18696" y="13982"/>
                    <a:pt x="18766" y="13982"/>
                    <a:pt x="18835" y="13982"/>
                  </a:cubicBezTo>
                  <a:cubicBezTo>
                    <a:pt x="18904" y="13982"/>
                    <a:pt x="19180" y="13982"/>
                    <a:pt x="19180" y="13982"/>
                  </a:cubicBezTo>
                  <a:cubicBezTo>
                    <a:pt x="19872" y="14411"/>
                    <a:pt x="19872" y="14411"/>
                    <a:pt x="19872" y="14411"/>
                  </a:cubicBezTo>
                  <a:cubicBezTo>
                    <a:pt x="20287" y="14948"/>
                    <a:pt x="20287" y="14948"/>
                    <a:pt x="20287" y="14948"/>
                  </a:cubicBezTo>
                  <a:cubicBezTo>
                    <a:pt x="20287" y="15377"/>
                    <a:pt x="20287" y="15377"/>
                    <a:pt x="20287" y="15377"/>
                  </a:cubicBezTo>
                  <a:cubicBezTo>
                    <a:pt x="20425" y="16342"/>
                    <a:pt x="20425" y="16342"/>
                    <a:pt x="20425" y="16342"/>
                  </a:cubicBezTo>
                  <a:cubicBezTo>
                    <a:pt x="20632" y="16342"/>
                    <a:pt x="20632" y="16342"/>
                    <a:pt x="20632" y="16342"/>
                  </a:cubicBezTo>
                  <a:cubicBezTo>
                    <a:pt x="20770" y="16342"/>
                    <a:pt x="20770" y="16342"/>
                    <a:pt x="20770" y="16342"/>
                  </a:cubicBezTo>
                  <a:cubicBezTo>
                    <a:pt x="20770" y="16986"/>
                    <a:pt x="20770" y="16986"/>
                    <a:pt x="20770" y="16986"/>
                  </a:cubicBezTo>
                  <a:cubicBezTo>
                    <a:pt x="20978" y="16986"/>
                    <a:pt x="20978" y="16986"/>
                    <a:pt x="20978" y="16986"/>
                  </a:cubicBezTo>
                  <a:cubicBezTo>
                    <a:pt x="21254" y="17415"/>
                    <a:pt x="21254" y="17415"/>
                    <a:pt x="21254" y="17415"/>
                  </a:cubicBezTo>
                  <a:cubicBezTo>
                    <a:pt x="21600" y="17415"/>
                    <a:pt x="21600" y="17415"/>
                    <a:pt x="21600" y="17415"/>
                  </a:cubicBezTo>
                  <a:cubicBezTo>
                    <a:pt x="21254" y="18166"/>
                    <a:pt x="21254" y="18166"/>
                    <a:pt x="21254" y="18166"/>
                  </a:cubicBezTo>
                  <a:cubicBezTo>
                    <a:pt x="20978" y="18381"/>
                    <a:pt x="20978" y="18381"/>
                    <a:pt x="20978" y="18381"/>
                  </a:cubicBezTo>
                  <a:cubicBezTo>
                    <a:pt x="20632" y="19347"/>
                    <a:pt x="20632" y="19347"/>
                    <a:pt x="20632" y="19347"/>
                  </a:cubicBezTo>
                  <a:cubicBezTo>
                    <a:pt x="20217" y="19561"/>
                    <a:pt x="20217" y="19561"/>
                    <a:pt x="20217" y="19561"/>
                  </a:cubicBezTo>
                  <a:cubicBezTo>
                    <a:pt x="19388" y="19561"/>
                    <a:pt x="19388" y="19561"/>
                    <a:pt x="19388" y="19561"/>
                  </a:cubicBezTo>
                  <a:cubicBezTo>
                    <a:pt x="19250" y="19883"/>
                    <a:pt x="19250" y="19883"/>
                    <a:pt x="19250" y="19883"/>
                  </a:cubicBezTo>
                  <a:cubicBezTo>
                    <a:pt x="18696" y="19883"/>
                    <a:pt x="18696" y="19883"/>
                    <a:pt x="18696" y="19883"/>
                  </a:cubicBezTo>
                  <a:cubicBezTo>
                    <a:pt x="18558" y="20634"/>
                    <a:pt x="18558" y="20634"/>
                    <a:pt x="18558" y="20634"/>
                  </a:cubicBezTo>
                  <a:cubicBezTo>
                    <a:pt x="18489" y="21171"/>
                    <a:pt x="18489" y="21171"/>
                    <a:pt x="18489" y="21171"/>
                  </a:cubicBezTo>
                  <a:cubicBezTo>
                    <a:pt x="18351" y="21385"/>
                    <a:pt x="18351" y="21385"/>
                    <a:pt x="18351" y="21385"/>
                  </a:cubicBezTo>
                  <a:cubicBezTo>
                    <a:pt x="18213" y="21600"/>
                    <a:pt x="18213" y="21600"/>
                    <a:pt x="18213" y="21600"/>
                  </a:cubicBezTo>
                  <a:cubicBezTo>
                    <a:pt x="18005" y="21600"/>
                    <a:pt x="18005" y="21600"/>
                    <a:pt x="18005" y="21600"/>
                  </a:cubicBezTo>
                  <a:cubicBezTo>
                    <a:pt x="17798" y="21064"/>
                    <a:pt x="17798" y="21064"/>
                    <a:pt x="17798" y="21064"/>
                  </a:cubicBezTo>
                  <a:cubicBezTo>
                    <a:pt x="17314" y="20742"/>
                    <a:pt x="17314" y="20742"/>
                    <a:pt x="17314" y="20742"/>
                  </a:cubicBezTo>
                  <a:cubicBezTo>
                    <a:pt x="17037" y="20312"/>
                    <a:pt x="17037" y="20312"/>
                    <a:pt x="17037" y="20312"/>
                  </a:cubicBezTo>
                  <a:cubicBezTo>
                    <a:pt x="17037" y="20098"/>
                    <a:pt x="17037" y="20098"/>
                    <a:pt x="17037" y="20098"/>
                  </a:cubicBezTo>
                  <a:cubicBezTo>
                    <a:pt x="17037" y="19776"/>
                    <a:pt x="17037" y="19776"/>
                    <a:pt x="17037" y="19776"/>
                  </a:cubicBezTo>
                  <a:cubicBezTo>
                    <a:pt x="17037" y="19347"/>
                    <a:pt x="17037" y="19347"/>
                    <a:pt x="17037" y="19347"/>
                  </a:cubicBezTo>
                  <a:cubicBezTo>
                    <a:pt x="17037" y="19132"/>
                    <a:pt x="17037" y="19132"/>
                    <a:pt x="17037" y="19132"/>
                  </a:cubicBezTo>
                  <a:cubicBezTo>
                    <a:pt x="17037" y="18274"/>
                    <a:pt x="17037" y="18274"/>
                    <a:pt x="17037" y="18274"/>
                  </a:cubicBezTo>
                  <a:cubicBezTo>
                    <a:pt x="17037" y="18059"/>
                    <a:pt x="17037" y="18059"/>
                    <a:pt x="17037" y="18059"/>
                  </a:cubicBezTo>
                  <a:cubicBezTo>
                    <a:pt x="17037" y="17523"/>
                    <a:pt x="17037" y="17523"/>
                    <a:pt x="17037" y="17523"/>
                  </a:cubicBezTo>
                  <a:cubicBezTo>
                    <a:pt x="16692" y="16772"/>
                    <a:pt x="16692" y="16772"/>
                    <a:pt x="16692" y="16772"/>
                  </a:cubicBezTo>
                  <a:cubicBezTo>
                    <a:pt x="16484" y="16450"/>
                    <a:pt x="16484" y="16450"/>
                    <a:pt x="16484" y="16450"/>
                  </a:cubicBezTo>
                  <a:cubicBezTo>
                    <a:pt x="16484" y="16128"/>
                    <a:pt x="16484" y="16128"/>
                    <a:pt x="16484" y="16128"/>
                  </a:cubicBezTo>
                  <a:cubicBezTo>
                    <a:pt x="16484" y="15913"/>
                    <a:pt x="16484" y="15913"/>
                    <a:pt x="16484" y="15913"/>
                  </a:cubicBezTo>
                  <a:cubicBezTo>
                    <a:pt x="16692" y="15484"/>
                    <a:pt x="16692" y="15484"/>
                    <a:pt x="16692" y="15484"/>
                  </a:cubicBezTo>
                  <a:cubicBezTo>
                    <a:pt x="17037" y="15377"/>
                    <a:pt x="17037" y="15377"/>
                    <a:pt x="17037" y="15377"/>
                  </a:cubicBezTo>
                  <a:cubicBezTo>
                    <a:pt x="17314" y="14948"/>
                    <a:pt x="17314" y="14948"/>
                    <a:pt x="17314" y="14948"/>
                  </a:cubicBezTo>
                  <a:lnTo>
                    <a:pt x="17314" y="14411"/>
                  </a:lnTo>
                  <a:cubicBezTo>
                    <a:pt x="17176" y="13445"/>
                    <a:pt x="17176" y="13445"/>
                    <a:pt x="17176" y="13445"/>
                  </a:cubicBezTo>
                  <a:cubicBezTo>
                    <a:pt x="17176" y="13231"/>
                    <a:pt x="17176" y="13231"/>
                    <a:pt x="17176" y="13231"/>
                  </a:cubicBezTo>
                  <a:cubicBezTo>
                    <a:pt x="17176" y="12909"/>
                    <a:pt x="17176" y="12909"/>
                    <a:pt x="17176" y="12909"/>
                  </a:cubicBezTo>
                  <a:close/>
                  <a:moveTo>
                    <a:pt x="12668" y="8435"/>
                  </a:moveTo>
                  <a:lnTo>
                    <a:pt x="13074" y="8435"/>
                  </a:lnTo>
                  <a:lnTo>
                    <a:pt x="13236" y="8691"/>
                  </a:lnTo>
                  <a:lnTo>
                    <a:pt x="13398" y="9075"/>
                  </a:lnTo>
                  <a:lnTo>
                    <a:pt x="13398" y="9458"/>
                  </a:lnTo>
                  <a:lnTo>
                    <a:pt x="13074" y="9714"/>
                  </a:lnTo>
                  <a:lnTo>
                    <a:pt x="12911" y="9458"/>
                  </a:lnTo>
                  <a:lnTo>
                    <a:pt x="12911" y="9075"/>
                  </a:lnTo>
                  <a:lnTo>
                    <a:pt x="12668" y="8819"/>
                  </a:lnTo>
                  <a:lnTo>
                    <a:pt x="12668" y="8691"/>
                  </a:lnTo>
                  <a:close/>
                  <a:moveTo>
                    <a:pt x="14211" y="7796"/>
                  </a:moveTo>
                  <a:lnTo>
                    <a:pt x="14454" y="7796"/>
                  </a:lnTo>
                  <a:lnTo>
                    <a:pt x="14860" y="8435"/>
                  </a:lnTo>
                  <a:lnTo>
                    <a:pt x="15185" y="8691"/>
                  </a:lnTo>
                  <a:lnTo>
                    <a:pt x="15185" y="8435"/>
                  </a:lnTo>
                  <a:lnTo>
                    <a:pt x="15835" y="8435"/>
                  </a:lnTo>
                  <a:lnTo>
                    <a:pt x="16159" y="8819"/>
                  </a:lnTo>
                  <a:lnTo>
                    <a:pt x="16728" y="9458"/>
                  </a:lnTo>
                  <a:lnTo>
                    <a:pt x="16728" y="10097"/>
                  </a:lnTo>
                  <a:lnTo>
                    <a:pt x="16484" y="10480"/>
                  </a:lnTo>
                  <a:lnTo>
                    <a:pt x="15997" y="10480"/>
                  </a:lnTo>
                  <a:lnTo>
                    <a:pt x="15997" y="10608"/>
                  </a:lnTo>
                  <a:lnTo>
                    <a:pt x="15104" y="10608"/>
                  </a:lnTo>
                  <a:lnTo>
                    <a:pt x="14941" y="10225"/>
                  </a:lnTo>
                  <a:lnTo>
                    <a:pt x="14860" y="9714"/>
                  </a:lnTo>
                  <a:lnTo>
                    <a:pt x="14941" y="9202"/>
                  </a:lnTo>
                  <a:lnTo>
                    <a:pt x="14535" y="9202"/>
                  </a:lnTo>
                  <a:lnTo>
                    <a:pt x="14211" y="9075"/>
                  </a:lnTo>
                  <a:lnTo>
                    <a:pt x="14211" y="8052"/>
                  </a:lnTo>
                  <a:close/>
                  <a:moveTo>
                    <a:pt x="11856" y="6774"/>
                  </a:moveTo>
                  <a:lnTo>
                    <a:pt x="12911" y="6774"/>
                  </a:lnTo>
                  <a:lnTo>
                    <a:pt x="12992" y="7285"/>
                  </a:lnTo>
                  <a:lnTo>
                    <a:pt x="13886" y="7285"/>
                  </a:lnTo>
                  <a:lnTo>
                    <a:pt x="13480" y="7669"/>
                  </a:lnTo>
                  <a:lnTo>
                    <a:pt x="13398" y="7797"/>
                  </a:lnTo>
                  <a:lnTo>
                    <a:pt x="13398" y="7541"/>
                  </a:lnTo>
                  <a:lnTo>
                    <a:pt x="12180" y="7541"/>
                  </a:lnTo>
                  <a:lnTo>
                    <a:pt x="11856" y="7413"/>
                  </a:lnTo>
                  <a:lnTo>
                    <a:pt x="11856" y="7030"/>
                  </a:lnTo>
                  <a:close/>
                  <a:moveTo>
                    <a:pt x="8608" y="3707"/>
                  </a:moveTo>
                  <a:lnTo>
                    <a:pt x="9095" y="3707"/>
                  </a:lnTo>
                  <a:lnTo>
                    <a:pt x="9257" y="3834"/>
                  </a:lnTo>
                  <a:lnTo>
                    <a:pt x="9338" y="4090"/>
                  </a:lnTo>
                  <a:lnTo>
                    <a:pt x="9582" y="4729"/>
                  </a:lnTo>
                  <a:lnTo>
                    <a:pt x="9826" y="4729"/>
                  </a:lnTo>
                  <a:lnTo>
                    <a:pt x="9988" y="5368"/>
                  </a:lnTo>
                  <a:lnTo>
                    <a:pt x="9988" y="6263"/>
                  </a:lnTo>
                  <a:lnTo>
                    <a:pt x="9744" y="6263"/>
                  </a:lnTo>
                  <a:lnTo>
                    <a:pt x="9501" y="5879"/>
                  </a:lnTo>
                  <a:lnTo>
                    <a:pt x="9338" y="5624"/>
                  </a:lnTo>
                  <a:lnTo>
                    <a:pt x="8932" y="5879"/>
                  </a:lnTo>
                  <a:lnTo>
                    <a:pt x="8608" y="6007"/>
                  </a:lnTo>
                  <a:lnTo>
                    <a:pt x="8364" y="5751"/>
                  </a:lnTo>
                  <a:lnTo>
                    <a:pt x="8202" y="5368"/>
                  </a:lnTo>
                  <a:lnTo>
                    <a:pt x="7795" y="4985"/>
                  </a:lnTo>
                  <a:lnTo>
                    <a:pt x="7795" y="4090"/>
                  </a:lnTo>
                  <a:lnTo>
                    <a:pt x="8283" y="4090"/>
                  </a:lnTo>
                  <a:lnTo>
                    <a:pt x="8283" y="3834"/>
                  </a:lnTo>
                  <a:close/>
                  <a:moveTo>
                    <a:pt x="568" y="1150"/>
                  </a:moveTo>
                  <a:lnTo>
                    <a:pt x="568" y="1789"/>
                  </a:lnTo>
                  <a:lnTo>
                    <a:pt x="406" y="2045"/>
                  </a:lnTo>
                  <a:lnTo>
                    <a:pt x="325" y="2301"/>
                  </a:lnTo>
                  <a:lnTo>
                    <a:pt x="325" y="2812"/>
                  </a:lnTo>
                  <a:lnTo>
                    <a:pt x="0" y="2556"/>
                  </a:lnTo>
                  <a:lnTo>
                    <a:pt x="0" y="2045"/>
                  </a:lnTo>
                  <a:lnTo>
                    <a:pt x="325" y="1534"/>
                  </a:lnTo>
                  <a:close/>
                  <a:moveTo>
                    <a:pt x="2680" y="0"/>
                  </a:moveTo>
                  <a:lnTo>
                    <a:pt x="3817" y="0"/>
                  </a:lnTo>
                  <a:lnTo>
                    <a:pt x="4060" y="639"/>
                  </a:lnTo>
                  <a:lnTo>
                    <a:pt x="4060" y="1150"/>
                  </a:lnTo>
                  <a:lnTo>
                    <a:pt x="3979" y="1534"/>
                  </a:lnTo>
                  <a:lnTo>
                    <a:pt x="3979" y="1662"/>
                  </a:lnTo>
                  <a:lnTo>
                    <a:pt x="3735" y="2045"/>
                  </a:lnTo>
                  <a:lnTo>
                    <a:pt x="3167" y="2045"/>
                  </a:lnTo>
                  <a:lnTo>
                    <a:pt x="2761" y="1662"/>
                  </a:lnTo>
                  <a:lnTo>
                    <a:pt x="2680" y="1662"/>
                  </a:lnTo>
                  <a:lnTo>
                    <a:pt x="2274" y="1150"/>
                  </a:lnTo>
                  <a:lnTo>
                    <a:pt x="2274" y="256"/>
                  </a:lnTo>
                  <a:close/>
                </a:path>
              </a:pathLst>
            </a:custGeom>
            <a:solidFill>
              <a:schemeClr val="accent3"/>
            </a:solidFill>
            <a:ln w="12700" cap="flat">
              <a:solidFill>
                <a:srgbClr val="ECECEC"/>
              </a:solidFill>
              <a:prstDash val="solid"/>
              <a:miter lim="400000"/>
            </a:ln>
            <a:effectLst/>
          </p:spPr>
          <p:txBody>
            <a:bodyPr wrap="square" lIns="22860" tIns="22860" rIns="22860" bIns="22860" numCol="1" anchor="t">
              <a:noAutofit/>
            </a:bodyPr>
            <a:lstStyle/>
            <a:p>
              <a:pPr algn="ctr">
                <a:defRPr sz="3200">
                  <a:solidFill>
                    <a:srgbClr val="FFFFFF"/>
                  </a:solidFill>
                  <a:latin typeface="Helvetica Light"/>
                  <a:ea typeface="Helvetica Light"/>
                  <a:cs typeface="Helvetica Light"/>
                  <a:sym typeface="Helvetica Light"/>
                </a:defRPr>
              </a:pPr>
              <a:endParaRPr sz="16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088" name="Group 15"/>
          <p:cNvGrpSpPr/>
          <p:nvPr/>
        </p:nvGrpSpPr>
        <p:grpSpPr>
          <a:xfrm>
            <a:off x="7394544" y="858635"/>
            <a:ext cx="1240732" cy="2104597"/>
            <a:chOff x="208467" y="208467"/>
            <a:chExt cx="2481463" cy="4209193"/>
          </a:xfrm>
        </p:grpSpPr>
        <p:grpSp>
          <p:nvGrpSpPr>
            <p:cNvPr id="16080" name="Group 16"/>
            <p:cNvGrpSpPr/>
            <p:nvPr/>
          </p:nvGrpSpPr>
          <p:grpSpPr>
            <a:xfrm>
              <a:off x="1098567" y="3716399"/>
              <a:ext cx="701261" cy="701261"/>
              <a:chOff x="0" y="0"/>
              <a:chExt cx="701260" cy="701260"/>
            </a:xfrm>
          </p:grpSpPr>
          <p:sp>
            <p:nvSpPr>
              <p:cNvPr id="16077" name="Oval 22"/>
              <p:cNvSpPr/>
              <p:nvPr/>
            </p:nvSpPr>
            <p:spPr>
              <a:xfrm rot="21088889">
                <a:off x="180979" y="180979"/>
                <a:ext cx="339303" cy="33930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8" name="Oval 23"/>
              <p:cNvSpPr/>
              <p:nvPr/>
            </p:nvSpPr>
            <p:spPr>
              <a:xfrm>
                <a:off x="94633" y="94633"/>
                <a:ext cx="511993" cy="511993"/>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79" name="Oval 24"/>
              <p:cNvSpPr/>
              <p:nvPr/>
            </p:nvSpPr>
            <p:spPr>
              <a:xfrm>
                <a:off x="-1" y="-1"/>
                <a:ext cx="701262" cy="701262"/>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086" name="Group 17"/>
            <p:cNvGrpSpPr/>
            <p:nvPr/>
          </p:nvGrpSpPr>
          <p:grpSpPr>
            <a:xfrm>
              <a:off x="208467" y="208467"/>
              <a:ext cx="2481463" cy="2481463"/>
              <a:chOff x="208468" y="208468"/>
              <a:chExt cx="2481461" cy="2481461"/>
            </a:xfrm>
          </p:grpSpPr>
          <p:grpSp>
            <p:nvGrpSpPr>
              <p:cNvPr id="16083" name="Oval 19"/>
              <p:cNvGrpSpPr/>
              <p:nvPr/>
            </p:nvGrpSpPr>
            <p:grpSpPr>
              <a:xfrm>
                <a:off x="848876" y="848876"/>
                <a:ext cx="1200645" cy="1200644"/>
                <a:chOff x="22228" y="22228"/>
                <a:chExt cx="1200643" cy="1200643"/>
              </a:xfrm>
            </p:grpSpPr>
            <p:sp>
              <p:nvSpPr>
                <p:cNvPr id="16081" name="Circle"/>
                <p:cNvSpPr/>
                <p:nvPr/>
              </p:nvSpPr>
              <p:spPr>
                <a:xfrm rot="129774">
                  <a:off x="22228" y="22228"/>
                  <a:ext cx="1200643" cy="120064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82" name="83%"/>
                <p:cNvSpPr txBox="1"/>
                <p:nvPr/>
              </p:nvSpPr>
              <p:spPr>
                <a:xfrm rot="129774">
                  <a:off x="198058" y="391719"/>
                  <a:ext cx="848984" cy="461663"/>
                </a:xfrm>
                <a:prstGeom prst="rect">
                  <a:avLst/>
                </a:prstGeom>
                <a:noFill/>
                <a:ln w="12700" cap="flat">
                  <a:noFill/>
                  <a:miter lim="400000"/>
                </a:ln>
                <a:effectLst/>
              </p:spPr>
              <p:txBody>
                <a:bodyPr wrap="square" lIns="22860" tIns="22860" rIns="22860" bIns="22860" numCol="1" anchor="ctr">
                  <a:spAutoFit/>
                </a:bodyPr>
                <a:lstStyle>
                  <a:lvl1pPr algn="ctr">
                    <a:defRPr sz="2400" b="1">
                      <a:solidFill>
                        <a:srgbClr val="ECECEC"/>
                      </a:solidFill>
                    </a:defRPr>
                  </a:lvl1pPr>
                </a:lstStyle>
                <a:p>
                  <a:r>
                    <a:rPr sz="1200">
                      <a:latin typeface="字魂105号-简雅黑" panose="00000500000000000000" pitchFamily="2" charset="-122"/>
                      <a:ea typeface="字魂105号-简雅黑" panose="00000500000000000000" pitchFamily="2" charset="-122"/>
                      <a:sym typeface="字魂105号-简雅黑" panose="00000500000000000000" pitchFamily="2" charset="-122"/>
                    </a:rPr>
                    <a:t>83%</a:t>
                  </a:r>
                  <a:endParaRPr sz="12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084" name="Oval 20"/>
              <p:cNvSpPr/>
              <p:nvPr/>
            </p:nvSpPr>
            <p:spPr>
              <a:xfrm rot="640886">
                <a:off x="543337" y="543336"/>
                <a:ext cx="1811723" cy="1811723"/>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85" name="Oval 21"/>
              <p:cNvSpPr/>
              <p:nvPr/>
            </p:nvSpPr>
            <p:spPr>
              <a:xfrm rot="640886">
                <a:off x="208468" y="208468"/>
                <a:ext cx="2481461" cy="2481461"/>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087" name="Straight Connector 18"/>
            <p:cNvSpPr/>
            <p:nvPr/>
          </p:nvSpPr>
          <p:spPr>
            <a:xfrm>
              <a:off x="1426577" y="2052265"/>
              <a:ext cx="22585" cy="1999258"/>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aphicFrame>
        <p:nvGraphicFramePr>
          <p:cNvPr id="16094" name="Chart 30"/>
          <p:cNvGraphicFramePr/>
          <p:nvPr/>
        </p:nvGraphicFramePr>
        <p:xfrm>
          <a:off x="774351" y="4386274"/>
          <a:ext cx="1919797" cy="1919797"/>
        </p:xfrm>
        <a:graphic>
          <a:graphicData uri="http://schemas.openxmlformats.org/drawingml/2006/chart">
            <c:chart xmlns:c="http://schemas.openxmlformats.org/drawingml/2006/chart" xmlns:r="http://schemas.openxmlformats.org/officeDocument/2006/relationships" r:id="rId1"/>
          </a:graphicData>
        </a:graphic>
      </p:graphicFrame>
      <p:grpSp>
        <p:nvGrpSpPr>
          <p:cNvPr id="16099" name="Group 31"/>
          <p:cNvGrpSpPr/>
          <p:nvPr/>
        </p:nvGrpSpPr>
        <p:grpSpPr>
          <a:xfrm>
            <a:off x="2955970" y="4841793"/>
            <a:ext cx="3101820" cy="984885"/>
            <a:chOff x="-1" y="0"/>
            <a:chExt cx="6203638" cy="1969766"/>
          </a:xfrm>
        </p:grpSpPr>
        <p:sp>
          <p:nvSpPr>
            <p:cNvPr id="16095" name="TextBox 32"/>
            <p:cNvSpPr txBox="1"/>
            <p:nvPr/>
          </p:nvSpPr>
          <p:spPr>
            <a:xfrm>
              <a:off x="1131457" y="0"/>
              <a:ext cx="5072180" cy="1969766"/>
            </a:xfrm>
            <a:prstGeom prst="rect">
              <a:avLst/>
            </a:prstGeom>
            <a:noFill/>
            <a:ln w="12700" cap="flat">
              <a:noFill/>
              <a:miter lim="400000"/>
            </a:ln>
            <a:effectLst/>
          </p:spPr>
          <p:txBody>
            <a:bodyPr wrap="square" lIns="22860" tIns="22860" rIns="22860" bIns="22860" numCol="1" anchor="t">
              <a:spAutoFit/>
            </a:bodyPr>
            <a:lstStyle/>
            <a:p>
              <a:pPr>
                <a:defRPr sz="3200" b="1"/>
              </a:pPr>
              <a:r>
                <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GRAPHIC DESIGN</a:t>
              </a:r>
              <a:endPar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defRPr sz="2400"/>
              </a:pPr>
              <a:r>
                <a:rPr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A wonderful serenity has taken possession of my entire soul, like these sweet mornings of spring which I enjoy with my whole heart</a:t>
              </a:r>
              <a:r>
                <a:rPr sz="12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endParaRPr sz="12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098" name="Group 33"/>
            <p:cNvGrpSpPr/>
            <p:nvPr/>
          </p:nvGrpSpPr>
          <p:grpSpPr>
            <a:xfrm>
              <a:off x="-1" y="199335"/>
              <a:ext cx="862257" cy="742671"/>
              <a:chOff x="0" y="0"/>
              <a:chExt cx="862255" cy="742669"/>
            </a:xfrm>
          </p:grpSpPr>
          <p:sp>
            <p:nvSpPr>
              <p:cNvPr id="16096" name="Freeform 16"/>
              <p:cNvSpPr/>
              <p:nvPr/>
            </p:nvSpPr>
            <p:spPr>
              <a:xfrm>
                <a:off x="83549" y="461517"/>
                <a:ext cx="244086" cy="213493"/>
              </a:xfrm>
              <a:custGeom>
                <a:avLst/>
                <a:gdLst/>
                <a:ahLst/>
                <a:cxnLst>
                  <a:cxn ang="0">
                    <a:pos x="wd2" y="hd2"/>
                  </a:cxn>
                  <a:cxn ang="5400000">
                    <a:pos x="wd2" y="hd2"/>
                  </a:cxn>
                  <a:cxn ang="10800000">
                    <a:pos x="wd2" y="hd2"/>
                  </a:cxn>
                  <a:cxn ang="16200000">
                    <a:pos x="wd2" y="hd2"/>
                  </a:cxn>
                </a:cxnLst>
                <a:rect l="0" t="0" r="r" b="b"/>
                <a:pathLst>
                  <a:path w="18982" h="19564" extrusionOk="0">
                    <a:moveTo>
                      <a:pt x="10796" y="783"/>
                    </a:moveTo>
                    <a:cubicBezTo>
                      <a:pt x="9828" y="-526"/>
                      <a:pt x="9506" y="129"/>
                      <a:pt x="9184" y="456"/>
                    </a:cubicBezTo>
                    <a:cubicBezTo>
                      <a:pt x="3381" y="6347"/>
                      <a:pt x="-2100" y="21074"/>
                      <a:pt x="801" y="19438"/>
                    </a:cubicBezTo>
                    <a:cubicBezTo>
                      <a:pt x="11118" y="14529"/>
                      <a:pt x="12730" y="15838"/>
                      <a:pt x="18533" y="9947"/>
                    </a:cubicBezTo>
                    <a:cubicBezTo>
                      <a:pt x="18855" y="9619"/>
                      <a:pt x="19500" y="9292"/>
                      <a:pt x="18210" y="8310"/>
                    </a:cubicBezTo>
                    <a:lnTo>
                      <a:pt x="10796" y="783"/>
                    </a:lnTo>
                    <a:close/>
                  </a:path>
                </a:pathLst>
              </a:custGeom>
              <a:solidFill>
                <a:srgbClr val="87706B"/>
              </a:solidFill>
              <a:ln w="12700" cap="flat">
                <a:noFill/>
                <a:miter lim="400000"/>
              </a:ln>
              <a:effectLst/>
            </p:spPr>
            <p:txBody>
              <a:bodyPr wrap="square" lIns="22860" tIns="22860" rIns="22860" bIns="22860" numCol="1" anchor="t">
                <a:noAutofit/>
              </a:bodyPr>
              <a:lstStyle/>
              <a:p>
                <a:endParaRPr sz="9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097" name="Freeform 17"/>
              <p:cNvSpPr/>
              <p:nvPr/>
            </p:nvSpPr>
            <p:spPr>
              <a:xfrm>
                <a:off x="-1" y="0"/>
                <a:ext cx="862257" cy="742670"/>
              </a:xfrm>
              <a:custGeom>
                <a:avLst/>
                <a:gdLst/>
                <a:ahLst/>
                <a:cxnLst>
                  <a:cxn ang="0">
                    <a:pos x="wd2" y="hd2"/>
                  </a:cxn>
                  <a:cxn ang="5400000">
                    <a:pos x="wd2" y="hd2"/>
                  </a:cxn>
                  <a:cxn ang="10800000">
                    <a:pos x="wd2" y="hd2"/>
                  </a:cxn>
                  <a:cxn ang="16200000">
                    <a:pos x="wd2" y="hd2"/>
                  </a:cxn>
                </a:cxnLst>
                <a:rect l="0" t="0" r="r" b="b"/>
                <a:pathLst>
                  <a:path w="20252" h="20258" extrusionOk="0">
                    <a:moveTo>
                      <a:pt x="14891" y="12761"/>
                    </a:moveTo>
                    <a:cubicBezTo>
                      <a:pt x="14795" y="12568"/>
                      <a:pt x="14988" y="12375"/>
                      <a:pt x="14988" y="12375"/>
                    </a:cubicBezTo>
                    <a:cubicBezTo>
                      <a:pt x="18960" y="8133"/>
                      <a:pt x="21478" y="2443"/>
                      <a:pt x="19638" y="611"/>
                    </a:cubicBezTo>
                    <a:cubicBezTo>
                      <a:pt x="17797" y="-1221"/>
                      <a:pt x="12276" y="1286"/>
                      <a:pt x="8014" y="5240"/>
                    </a:cubicBezTo>
                    <a:cubicBezTo>
                      <a:pt x="7917" y="5336"/>
                      <a:pt x="7724" y="5433"/>
                      <a:pt x="7433" y="5433"/>
                    </a:cubicBezTo>
                    <a:cubicBezTo>
                      <a:pt x="6174" y="5047"/>
                      <a:pt x="6174" y="5047"/>
                      <a:pt x="6174" y="5047"/>
                    </a:cubicBezTo>
                    <a:cubicBezTo>
                      <a:pt x="5787" y="4950"/>
                      <a:pt x="5302" y="5143"/>
                      <a:pt x="5012" y="5433"/>
                    </a:cubicBezTo>
                    <a:cubicBezTo>
                      <a:pt x="169" y="10254"/>
                      <a:pt x="169" y="10254"/>
                      <a:pt x="169" y="10254"/>
                    </a:cubicBezTo>
                    <a:cubicBezTo>
                      <a:pt x="-122" y="10543"/>
                      <a:pt x="-25" y="10736"/>
                      <a:pt x="362" y="10833"/>
                    </a:cubicBezTo>
                    <a:cubicBezTo>
                      <a:pt x="3849" y="11411"/>
                      <a:pt x="3849" y="11411"/>
                      <a:pt x="3849" y="11411"/>
                    </a:cubicBezTo>
                    <a:cubicBezTo>
                      <a:pt x="4237" y="11411"/>
                      <a:pt x="4721" y="11315"/>
                      <a:pt x="5012" y="11025"/>
                    </a:cubicBezTo>
                    <a:cubicBezTo>
                      <a:pt x="5012" y="11025"/>
                      <a:pt x="5205" y="10833"/>
                      <a:pt x="5399" y="11025"/>
                    </a:cubicBezTo>
                    <a:cubicBezTo>
                      <a:pt x="6368" y="11990"/>
                      <a:pt x="8208" y="13918"/>
                      <a:pt x="9177" y="14883"/>
                    </a:cubicBezTo>
                    <a:cubicBezTo>
                      <a:pt x="9370" y="14979"/>
                      <a:pt x="9177" y="15172"/>
                      <a:pt x="9177" y="15172"/>
                    </a:cubicBezTo>
                    <a:cubicBezTo>
                      <a:pt x="8983" y="15461"/>
                      <a:pt x="8789" y="16040"/>
                      <a:pt x="8789" y="16329"/>
                    </a:cubicBezTo>
                    <a:cubicBezTo>
                      <a:pt x="9370" y="19897"/>
                      <a:pt x="9370" y="19897"/>
                      <a:pt x="9370" y="19897"/>
                    </a:cubicBezTo>
                    <a:cubicBezTo>
                      <a:pt x="9467" y="20283"/>
                      <a:pt x="9758" y="20379"/>
                      <a:pt x="9952" y="20090"/>
                    </a:cubicBezTo>
                    <a:cubicBezTo>
                      <a:pt x="14891" y="15172"/>
                      <a:pt x="14891" y="15172"/>
                      <a:pt x="14891" y="15172"/>
                    </a:cubicBezTo>
                    <a:cubicBezTo>
                      <a:pt x="15085" y="14979"/>
                      <a:pt x="15279" y="14400"/>
                      <a:pt x="15182" y="14111"/>
                    </a:cubicBezTo>
                    <a:lnTo>
                      <a:pt x="14891" y="12761"/>
                    </a:lnTo>
                    <a:close/>
                    <a:moveTo>
                      <a:pt x="13826" y="6493"/>
                    </a:moveTo>
                    <a:cubicBezTo>
                      <a:pt x="12954" y="5722"/>
                      <a:pt x="12954" y="4372"/>
                      <a:pt x="13826" y="3600"/>
                    </a:cubicBezTo>
                    <a:cubicBezTo>
                      <a:pt x="14601" y="2733"/>
                      <a:pt x="15957" y="2733"/>
                      <a:pt x="16732" y="3600"/>
                    </a:cubicBezTo>
                    <a:cubicBezTo>
                      <a:pt x="17604" y="4372"/>
                      <a:pt x="17604" y="5722"/>
                      <a:pt x="16732" y="6493"/>
                    </a:cubicBezTo>
                    <a:cubicBezTo>
                      <a:pt x="15957" y="7361"/>
                      <a:pt x="14601" y="7361"/>
                      <a:pt x="13826" y="6493"/>
                    </a:cubicBez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78" name="Subtitle 2"/>
          <p:cNvSpPr txBox="1"/>
          <p:nvPr/>
        </p:nvSpPr>
        <p:spPr>
          <a:xfrm>
            <a:off x="956602" y="1821249"/>
            <a:ext cx="2282723" cy="419531"/>
          </a:xfrm>
          <a:prstGeom prst="rect">
            <a:avLst/>
          </a:prstGeom>
          <a:noFill/>
          <a:ln w="12700" cap="flat">
            <a:noFill/>
            <a:miter lim="400000"/>
          </a:ln>
          <a:effectLst/>
        </p:spPr>
        <p:txBody>
          <a:bodyPr wrap="square" lIns="54369" tIns="54369" rIns="54369" bIns="54369" numCol="1" anchor="t">
            <a:normAutofit fontScale="92500" lnSpcReduction="20000"/>
          </a:bodyPr>
          <a:lstStyle>
            <a:lvl1pPr defTabSz="1087120">
              <a:lnSpc>
                <a:spcPct val="120000"/>
              </a:lnSpc>
              <a:spcBef>
                <a:spcPts val="500"/>
              </a:spcBef>
              <a:defRPr sz="2400"/>
            </a:lvl1pPr>
          </a:lstStyle>
          <a:p>
            <a:r>
              <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Your great subtitle in this line</a:t>
            </a:r>
            <a:endPar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9" name="TextBox 78"/>
          <p:cNvSpPr txBox="1"/>
          <p:nvPr/>
        </p:nvSpPr>
        <p:spPr>
          <a:xfrm>
            <a:off x="817245" y="1078865"/>
            <a:ext cx="5732145"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UNITED STATES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MAP</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80" name="Group 79"/>
          <p:cNvGrpSpPr/>
          <p:nvPr/>
        </p:nvGrpSpPr>
        <p:grpSpPr>
          <a:xfrm>
            <a:off x="956602" y="1739709"/>
            <a:ext cx="862961" cy="50044"/>
            <a:chOff x="5012716" y="1129776"/>
            <a:chExt cx="3148718" cy="103072"/>
          </a:xfrm>
        </p:grpSpPr>
        <p:sp>
          <p:nvSpPr>
            <p:cNvPr id="81" name="Rounded Rectangle 6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Rounded Rectangle 6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3" name="Rounded Rectangle 6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84" name="Group 83"/>
          <p:cNvGrpSpPr/>
          <p:nvPr/>
        </p:nvGrpSpPr>
        <p:grpSpPr>
          <a:xfrm>
            <a:off x="956546" y="2875715"/>
            <a:ext cx="3884550" cy="1049994"/>
            <a:chOff x="705958" y="2917661"/>
            <a:chExt cx="3884550" cy="1049994"/>
          </a:xfrm>
        </p:grpSpPr>
        <p:sp>
          <p:nvSpPr>
            <p:cNvPr id="85" name="Title 1"/>
            <p:cNvSpPr txBox="1"/>
            <p:nvPr/>
          </p:nvSpPr>
          <p:spPr>
            <a:xfrm>
              <a:off x="705958" y="2917661"/>
              <a:ext cx="3884550" cy="313932"/>
            </a:xfrm>
            <a:prstGeom prst="rect">
              <a:avLst/>
            </a:prstGeom>
            <a:ln w="12700">
              <a:miter lim="400000"/>
            </a:ln>
          </p:spPr>
          <p:txBody>
            <a:bodyPr lIns="22860" rIns="22860">
              <a:spAutoFit/>
            </a:bodyPr>
            <a:lstStyle>
              <a:lvl1pPr defTabSz="1828165">
                <a:lnSpc>
                  <a:spcPct val="90000"/>
                </a:lnSpc>
                <a:defRPr sz="4800"/>
              </a:lvl1pPr>
            </a:lstStyle>
            <a:p>
              <a:r>
                <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OUR MARKET SHARE ANALYSIS</a:t>
              </a:r>
              <a:endPar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86" name="TextBox 85"/>
            <p:cNvSpPr txBox="1"/>
            <p:nvPr/>
          </p:nvSpPr>
          <p:spPr>
            <a:xfrm>
              <a:off x="723756" y="3198214"/>
              <a:ext cx="3532784" cy="769441"/>
            </a:xfrm>
            <a:prstGeom prst="rect">
              <a:avLst/>
            </a:prstGeom>
            <a:noFill/>
          </p:spPr>
          <p:txBody>
            <a:bodyPr wrap="square" rtlCol="0">
              <a:spAutoFit/>
            </a:bodyPr>
            <a:lstStyle/>
            <a:p>
              <a:r>
                <a:rPr lang="en-US" sz="11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Lorem ipsum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congue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conva</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ornare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Lorem ipsum 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endPar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2" name="Freeform 5"/>
          <p:cNvSpPr/>
          <p:nvPr/>
        </p:nvSpPr>
        <p:spPr>
          <a:xfrm>
            <a:off x="5413022" y="1913755"/>
            <a:ext cx="6563093" cy="3882773"/>
          </a:xfrm>
          <a:custGeom>
            <a:avLst/>
            <a:gdLst/>
            <a:ahLst/>
            <a:cxnLst>
              <a:cxn ang="0">
                <a:pos x="wd2" y="hd2"/>
              </a:cxn>
              <a:cxn ang="5400000">
                <a:pos x="wd2" y="hd2"/>
              </a:cxn>
              <a:cxn ang="10800000">
                <a:pos x="wd2" y="hd2"/>
              </a:cxn>
              <a:cxn ang="16200000">
                <a:pos x="wd2" y="hd2"/>
              </a:cxn>
            </a:cxnLst>
            <a:rect l="0" t="0" r="r" b="b"/>
            <a:pathLst>
              <a:path w="21600" h="21600" extrusionOk="0">
                <a:moveTo>
                  <a:pt x="2772" y="15357"/>
                </a:moveTo>
                <a:lnTo>
                  <a:pt x="2772" y="15427"/>
                </a:lnTo>
                <a:lnTo>
                  <a:pt x="4070" y="16456"/>
                </a:lnTo>
                <a:lnTo>
                  <a:pt x="5151" y="16531"/>
                </a:lnTo>
                <a:lnTo>
                  <a:pt x="5151" y="16240"/>
                </a:lnTo>
                <a:lnTo>
                  <a:pt x="5802" y="16310"/>
                </a:lnTo>
                <a:lnTo>
                  <a:pt x="5843" y="16385"/>
                </a:lnTo>
                <a:lnTo>
                  <a:pt x="5932" y="16531"/>
                </a:lnTo>
                <a:lnTo>
                  <a:pt x="5932" y="16606"/>
                </a:lnTo>
                <a:lnTo>
                  <a:pt x="5974" y="16677"/>
                </a:lnTo>
                <a:lnTo>
                  <a:pt x="6018" y="16677"/>
                </a:lnTo>
                <a:lnTo>
                  <a:pt x="6018" y="16827"/>
                </a:lnTo>
                <a:lnTo>
                  <a:pt x="6060" y="16827"/>
                </a:lnTo>
                <a:lnTo>
                  <a:pt x="6146" y="16898"/>
                </a:lnTo>
                <a:lnTo>
                  <a:pt x="6146" y="16973"/>
                </a:lnTo>
                <a:lnTo>
                  <a:pt x="6105" y="17048"/>
                </a:lnTo>
                <a:lnTo>
                  <a:pt x="6146" y="17048"/>
                </a:lnTo>
                <a:lnTo>
                  <a:pt x="6191" y="17118"/>
                </a:lnTo>
                <a:lnTo>
                  <a:pt x="6235" y="17193"/>
                </a:lnTo>
                <a:lnTo>
                  <a:pt x="6235" y="17339"/>
                </a:lnTo>
                <a:lnTo>
                  <a:pt x="6277" y="17414"/>
                </a:lnTo>
                <a:lnTo>
                  <a:pt x="6321" y="17414"/>
                </a:lnTo>
                <a:lnTo>
                  <a:pt x="6321" y="17485"/>
                </a:lnTo>
                <a:lnTo>
                  <a:pt x="6363" y="17560"/>
                </a:lnTo>
                <a:lnTo>
                  <a:pt x="6363" y="17635"/>
                </a:lnTo>
                <a:lnTo>
                  <a:pt x="6277" y="17635"/>
                </a:lnTo>
                <a:lnTo>
                  <a:pt x="6277" y="17706"/>
                </a:lnTo>
                <a:lnTo>
                  <a:pt x="6363" y="17856"/>
                </a:lnTo>
                <a:lnTo>
                  <a:pt x="6408" y="17926"/>
                </a:lnTo>
                <a:lnTo>
                  <a:pt x="6449" y="18077"/>
                </a:lnTo>
                <a:lnTo>
                  <a:pt x="6408" y="18077"/>
                </a:lnTo>
                <a:lnTo>
                  <a:pt x="6449" y="18077"/>
                </a:lnTo>
                <a:lnTo>
                  <a:pt x="6494" y="18147"/>
                </a:lnTo>
                <a:lnTo>
                  <a:pt x="6538" y="18147"/>
                </a:lnTo>
                <a:lnTo>
                  <a:pt x="6538" y="18222"/>
                </a:lnTo>
                <a:lnTo>
                  <a:pt x="6580" y="18222"/>
                </a:lnTo>
                <a:lnTo>
                  <a:pt x="6580" y="18293"/>
                </a:lnTo>
                <a:lnTo>
                  <a:pt x="6624" y="18293"/>
                </a:lnTo>
                <a:lnTo>
                  <a:pt x="6797" y="18443"/>
                </a:lnTo>
                <a:lnTo>
                  <a:pt x="6841" y="18514"/>
                </a:lnTo>
                <a:lnTo>
                  <a:pt x="6883" y="18514"/>
                </a:lnTo>
                <a:lnTo>
                  <a:pt x="6927" y="18589"/>
                </a:lnTo>
                <a:lnTo>
                  <a:pt x="6969" y="18514"/>
                </a:lnTo>
                <a:lnTo>
                  <a:pt x="7014" y="18443"/>
                </a:lnTo>
                <a:lnTo>
                  <a:pt x="7055" y="18368"/>
                </a:lnTo>
                <a:lnTo>
                  <a:pt x="7055" y="18293"/>
                </a:lnTo>
                <a:lnTo>
                  <a:pt x="7100" y="18222"/>
                </a:lnTo>
                <a:lnTo>
                  <a:pt x="7144" y="18077"/>
                </a:lnTo>
                <a:lnTo>
                  <a:pt x="7186" y="18001"/>
                </a:lnTo>
                <a:lnTo>
                  <a:pt x="7272" y="18001"/>
                </a:lnTo>
                <a:lnTo>
                  <a:pt x="7317" y="17926"/>
                </a:lnTo>
                <a:lnTo>
                  <a:pt x="7533" y="17926"/>
                </a:lnTo>
                <a:lnTo>
                  <a:pt x="7575" y="18001"/>
                </a:lnTo>
                <a:lnTo>
                  <a:pt x="7661" y="18001"/>
                </a:lnTo>
                <a:lnTo>
                  <a:pt x="7792" y="18222"/>
                </a:lnTo>
                <a:lnTo>
                  <a:pt x="7836" y="18368"/>
                </a:lnTo>
                <a:lnTo>
                  <a:pt x="7878" y="18514"/>
                </a:lnTo>
                <a:lnTo>
                  <a:pt x="7878" y="18809"/>
                </a:lnTo>
                <a:lnTo>
                  <a:pt x="7964" y="18955"/>
                </a:lnTo>
                <a:lnTo>
                  <a:pt x="8009" y="19176"/>
                </a:lnTo>
                <a:lnTo>
                  <a:pt x="8053" y="19176"/>
                </a:lnTo>
                <a:lnTo>
                  <a:pt x="8053" y="19322"/>
                </a:lnTo>
                <a:lnTo>
                  <a:pt x="8095" y="19322"/>
                </a:lnTo>
                <a:lnTo>
                  <a:pt x="8140" y="19472"/>
                </a:lnTo>
                <a:lnTo>
                  <a:pt x="8181" y="19542"/>
                </a:lnTo>
                <a:lnTo>
                  <a:pt x="8226" y="19693"/>
                </a:lnTo>
                <a:lnTo>
                  <a:pt x="8226" y="19984"/>
                </a:lnTo>
                <a:lnTo>
                  <a:pt x="8312" y="20350"/>
                </a:lnTo>
                <a:lnTo>
                  <a:pt x="8312" y="20571"/>
                </a:lnTo>
                <a:lnTo>
                  <a:pt x="8356" y="20646"/>
                </a:lnTo>
                <a:lnTo>
                  <a:pt x="8443" y="20646"/>
                </a:lnTo>
                <a:lnTo>
                  <a:pt x="8484" y="20721"/>
                </a:lnTo>
                <a:lnTo>
                  <a:pt x="8529" y="20792"/>
                </a:lnTo>
                <a:lnTo>
                  <a:pt x="8659" y="20867"/>
                </a:lnTo>
                <a:lnTo>
                  <a:pt x="8746" y="20942"/>
                </a:lnTo>
                <a:lnTo>
                  <a:pt x="8787" y="20942"/>
                </a:lnTo>
                <a:lnTo>
                  <a:pt x="8832" y="21013"/>
                </a:lnTo>
                <a:lnTo>
                  <a:pt x="8874" y="21088"/>
                </a:lnTo>
                <a:lnTo>
                  <a:pt x="8918" y="20867"/>
                </a:lnTo>
                <a:lnTo>
                  <a:pt x="8918" y="20350"/>
                </a:lnTo>
                <a:lnTo>
                  <a:pt x="8874" y="20280"/>
                </a:lnTo>
                <a:lnTo>
                  <a:pt x="8918" y="20134"/>
                </a:lnTo>
                <a:lnTo>
                  <a:pt x="8962" y="19913"/>
                </a:lnTo>
                <a:lnTo>
                  <a:pt x="9004" y="19763"/>
                </a:lnTo>
                <a:lnTo>
                  <a:pt x="9004" y="19542"/>
                </a:lnTo>
                <a:lnTo>
                  <a:pt x="9049" y="19472"/>
                </a:lnTo>
                <a:lnTo>
                  <a:pt x="9135" y="19397"/>
                </a:lnTo>
                <a:lnTo>
                  <a:pt x="9090" y="19322"/>
                </a:lnTo>
                <a:lnTo>
                  <a:pt x="9135" y="19176"/>
                </a:lnTo>
                <a:lnTo>
                  <a:pt x="9265" y="19176"/>
                </a:lnTo>
                <a:lnTo>
                  <a:pt x="9265" y="19030"/>
                </a:lnTo>
                <a:lnTo>
                  <a:pt x="9352" y="19030"/>
                </a:lnTo>
                <a:lnTo>
                  <a:pt x="9307" y="18955"/>
                </a:lnTo>
                <a:lnTo>
                  <a:pt x="9393" y="18885"/>
                </a:lnTo>
                <a:lnTo>
                  <a:pt x="9480" y="18885"/>
                </a:lnTo>
                <a:lnTo>
                  <a:pt x="9524" y="18955"/>
                </a:lnTo>
                <a:lnTo>
                  <a:pt x="9438" y="19030"/>
                </a:lnTo>
                <a:lnTo>
                  <a:pt x="9524" y="19030"/>
                </a:lnTo>
                <a:lnTo>
                  <a:pt x="9568" y="18885"/>
                </a:lnTo>
                <a:lnTo>
                  <a:pt x="9610" y="18955"/>
                </a:lnTo>
                <a:lnTo>
                  <a:pt x="9783" y="18809"/>
                </a:lnTo>
                <a:lnTo>
                  <a:pt x="9913" y="18589"/>
                </a:lnTo>
                <a:lnTo>
                  <a:pt x="9958" y="18589"/>
                </a:lnTo>
                <a:lnTo>
                  <a:pt x="9999" y="18514"/>
                </a:lnTo>
                <a:lnTo>
                  <a:pt x="9999" y="18293"/>
                </a:lnTo>
                <a:lnTo>
                  <a:pt x="9958" y="18077"/>
                </a:lnTo>
                <a:lnTo>
                  <a:pt x="9999" y="18147"/>
                </a:lnTo>
                <a:lnTo>
                  <a:pt x="10044" y="18147"/>
                </a:lnTo>
                <a:lnTo>
                  <a:pt x="10086" y="18077"/>
                </a:lnTo>
                <a:lnTo>
                  <a:pt x="10086" y="18001"/>
                </a:lnTo>
                <a:lnTo>
                  <a:pt x="10130" y="18147"/>
                </a:lnTo>
                <a:lnTo>
                  <a:pt x="10086" y="18222"/>
                </a:lnTo>
                <a:lnTo>
                  <a:pt x="10130" y="18293"/>
                </a:lnTo>
                <a:lnTo>
                  <a:pt x="10086" y="18443"/>
                </a:lnTo>
                <a:lnTo>
                  <a:pt x="10174" y="18443"/>
                </a:lnTo>
                <a:lnTo>
                  <a:pt x="10261" y="18293"/>
                </a:lnTo>
                <a:lnTo>
                  <a:pt x="10302" y="18222"/>
                </a:lnTo>
                <a:lnTo>
                  <a:pt x="10347" y="18222"/>
                </a:lnTo>
                <a:lnTo>
                  <a:pt x="10477" y="18147"/>
                </a:lnTo>
                <a:lnTo>
                  <a:pt x="10564" y="18147"/>
                </a:lnTo>
                <a:lnTo>
                  <a:pt x="10780" y="18222"/>
                </a:lnTo>
                <a:lnTo>
                  <a:pt x="10780" y="18293"/>
                </a:lnTo>
                <a:lnTo>
                  <a:pt x="11083" y="18293"/>
                </a:lnTo>
                <a:lnTo>
                  <a:pt x="11083" y="18147"/>
                </a:lnTo>
                <a:lnTo>
                  <a:pt x="11170" y="18147"/>
                </a:lnTo>
                <a:lnTo>
                  <a:pt x="11170" y="18222"/>
                </a:lnTo>
                <a:lnTo>
                  <a:pt x="11298" y="18222"/>
                </a:lnTo>
                <a:lnTo>
                  <a:pt x="11298" y="18368"/>
                </a:lnTo>
                <a:lnTo>
                  <a:pt x="11386" y="18368"/>
                </a:lnTo>
                <a:lnTo>
                  <a:pt x="11386" y="18443"/>
                </a:lnTo>
                <a:lnTo>
                  <a:pt x="11342" y="18514"/>
                </a:lnTo>
                <a:lnTo>
                  <a:pt x="11342" y="18589"/>
                </a:lnTo>
                <a:lnTo>
                  <a:pt x="11428" y="18589"/>
                </a:lnTo>
                <a:lnTo>
                  <a:pt x="11473" y="18664"/>
                </a:lnTo>
                <a:lnTo>
                  <a:pt x="11559" y="18734"/>
                </a:lnTo>
                <a:lnTo>
                  <a:pt x="11601" y="18664"/>
                </a:lnTo>
                <a:lnTo>
                  <a:pt x="11689" y="18589"/>
                </a:lnTo>
                <a:lnTo>
                  <a:pt x="11731" y="18664"/>
                </a:lnTo>
                <a:lnTo>
                  <a:pt x="11776" y="18734"/>
                </a:lnTo>
                <a:lnTo>
                  <a:pt x="11817" y="18664"/>
                </a:lnTo>
                <a:lnTo>
                  <a:pt x="11817" y="18514"/>
                </a:lnTo>
                <a:lnTo>
                  <a:pt x="11776" y="18368"/>
                </a:lnTo>
                <a:lnTo>
                  <a:pt x="11862" y="18368"/>
                </a:lnTo>
                <a:lnTo>
                  <a:pt x="11904" y="18514"/>
                </a:lnTo>
                <a:lnTo>
                  <a:pt x="11992" y="18664"/>
                </a:lnTo>
                <a:lnTo>
                  <a:pt x="12079" y="18664"/>
                </a:lnTo>
                <a:lnTo>
                  <a:pt x="12079" y="18809"/>
                </a:lnTo>
                <a:lnTo>
                  <a:pt x="12120" y="18734"/>
                </a:lnTo>
                <a:lnTo>
                  <a:pt x="12165" y="18734"/>
                </a:lnTo>
                <a:lnTo>
                  <a:pt x="12165" y="18664"/>
                </a:lnTo>
                <a:lnTo>
                  <a:pt x="12079" y="18514"/>
                </a:lnTo>
                <a:lnTo>
                  <a:pt x="11948" y="18443"/>
                </a:lnTo>
                <a:lnTo>
                  <a:pt x="11948" y="18293"/>
                </a:lnTo>
                <a:lnTo>
                  <a:pt x="12079" y="18222"/>
                </a:lnTo>
                <a:lnTo>
                  <a:pt x="12079" y="18147"/>
                </a:lnTo>
                <a:lnTo>
                  <a:pt x="12034" y="18077"/>
                </a:lnTo>
                <a:lnTo>
                  <a:pt x="11992" y="18001"/>
                </a:lnTo>
                <a:lnTo>
                  <a:pt x="11948" y="18077"/>
                </a:lnTo>
                <a:lnTo>
                  <a:pt x="11862" y="18147"/>
                </a:lnTo>
                <a:lnTo>
                  <a:pt x="11862" y="18077"/>
                </a:lnTo>
                <a:lnTo>
                  <a:pt x="11948" y="17926"/>
                </a:lnTo>
                <a:lnTo>
                  <a:pt x="12079" y="17856"/>
                </a:lnTo>
                <a:lnTo>
                  <a:pt x="12120" y="17706"/>
                </a:lnTo>
                <a:lnTo>
                  <a:pt x="12468" y="17706"/>
                </a:lnTo>
                <a:lnTo>
                  <a:pt x="12510" y="17635"/>
                </a:lnTo>
                <a:lnTo>
                  <a:pt x="12554" y="17706"/>
                </a:lnTo>
                <a:lnTo>
                  <a:pt x="12596" y="17560"/>
                </a:lnTo>
                <a:lnTo>
                  <a:pt x="12596" y="17485"/>
                </a:lnTo>
                <a:lnTo>
                  <a:pt x="12685" y="17485"/>
                </a:lnTo>
                <a:lnTo>
                  <a:pt x="12640" y="17560"/>
                </a:lnTo>
                <a:lnTo>
                  <a:pt x="12640" y="17635"/>
                </a:lnTo>
                <a:lnTo>
                  <a:pt x="12726" y="17781"/>
                </a:lnTo>
                <a:lnTo>
                  <a:pt x="12771" y="17706"/>
                </a:lnTo>
                <a:lnTo>
                  <a:pt x="13160" y="17706"/>
                </a:lnTo>
                <a:lnTo>
                  <a:pt x="13246" y="17635"/>
                </a:lnTo>
                <a:lnTo>
                  <a:pt x="13332" y="17635"/>
                </a:lnTo>
                <a:lnTo>
                  <a:pt x="13332" y="17706"/>
                </a:lnTo>
                <a:lnTo>
                  <a:pt x="13202" y="17706"/>
                </a:lnTo>
                <a:lnTo>
                  <a:pt x="13291" y="17781"/>
                </a:lnTo>
                <a:lnTo>
                  <a:pt x="13377" y="17781"/>
                </a:lnTo>
                <a:lnTo>
                  <a:pt x="13419" y="17856"/>
                </a:lnTo>
                <a:lnTo>
                  <a:pt x="13505" y="17926"/>
                </a:lnTo>
                <a:lnTo>
                  <a:pt x="13463" y="17781"/>
                </a:lnTo>
                <a:lnTo>
                  <a:pt x="13505" y="17781"/>
                </a:lnTo>
                <a:lnTo>
                  <a:pt x="13505" y="17856"/>
                </a:lnTo>
                <a:lnTo>
                  <a:pt x="13594" y="17926"/>
                </a:lnTo>
                <a:lnTo>
                  <a:pt x="13505" y="17926"/>
                </a:lnTo>
                <a:lnTo>
                  <a:pt x="13680" y="18222"/>
                </a:lnTo>
                <a:lnTo>
                  <a:pt x="13636" y="18222"/>
                </a:lnTo>
                <a:lnTo>
                  <a:pt x="13636" y="18147"/>
                </a:lnTo>
                <a:lnTo>
                  <a:pt x="13636" y="18222"/>
                </a:lnTo>
                <a:lnTo>
                  <a:pt x="13808" y="18222"/>
                </a:lnTo>
                <a:lnTo>
                  <a:pt x="13939" y="18077"/>
                </a:lnTo>
                <a:lnTo>
                  <a:pt x="13983" y="18077"/>
                </a:lnTo>
                <a:lnTo>
                  <a:pt x="13983" y="18001"/>
                </a:lnTo>
                <a:lnTo>
                  <a:pt x="14025" y="17926"/>
                </a:lnTo>
                <a:lnTo>
                  <a:pt x="14111" y="17926"/>
                </a:lnTo>
                <a:lnTo>
                  <a:pt x="14155" y="18001"/>
                </a:lnTo>
                <a:lnTo>
                  <a:pt x="14242" y="18001"/>
                </a:lnTo>
                <a:lnTo>
                  <a:pt x="14286" y="18222"/>
                </a:lnTo>
                <a:lnTo>
                  <a:pt x="14286" y="18293"/>
                </a:lnTo>
                <a:lnTo>
                  <a:pt x="14328" y="18368"/>
                </a:lnTo>
                <a:lnTo>
                  <a:pt x="14328" y="18443"/>
                </a:lnTo>
                <a:lnTo>
                  <a:pt x="14414" y="18514"/>
                </a:lnTo>
                <a:lnTo>
                  <a:pt x="14414" y="18589"/>
                </a:lnTo>
                <a:lnTo>
                  <a:pt x="14458" y="18664"/>
                </a:lnTo>
                <a:lnTo>
                  <a:pt x="14503" y="18664"/>
                </a:lnTo>
                <a:lnTo>
                  <a:pt x="14589" y="18885"/>
                </a:lnTo>
                <a:lnTo>
                  <a:pt x="14545" y="19030"/>
                </a:lnTo>
                <a:lnTo>
                  <a:pt x="14503" y="19322"/>
                </a:lnTo>
                <a:lnTo>
                  <a:pt x="14414" y="19542"/>
                </a:lnTo>
                <a:lnTo>
                  <a:pt x="14414" y="19617"/>
                </a:lnTo>
                <a:lnTo>
                  <a:pt x="14458" y="19763"/>
                </a:lnTo>
                <a:lnTo>
                  <a:pt x="14503" y="19763"/>
                </a:lnTo>
                <a:lnTo>
                  <a:pt x="14545" y="19617"/>
                </a:lnTo>
                <a:lnTo>
                  <a:pt x="14545" y="19542"/>
                </a:lnTo>
                <a:lnTo>
                  <a:pt x="14631" y="19542"/>
                </a:lnTo>
                <a:lnTo>
                  <a:pt x="14631" y="19693"/>
                </a:lnTo>
                <a:lnTo>
                  <a:pt x="14503" y="19913"/>
                </a:lnTo>
                <a:lnTo>
                  <a:pt x="14545" y="19984"/>
                </a:lnTo>
                <a:lnTo>
                  <a:pt x="14545" y="20134"/>
                </a:lnTo>
                <a:lnTo>
                  <a:pt x="14589" y="20205"/>
                </a:lnTo>
                <a:lnTo>
                  <a:pt x="14631" y="20280"/>
                </a:lnTo>
                <a:lnTo>
                  <a:pt x="14675" y="20426"/>
                </a:lnTo>
                <a:lnTo>
                  <a:pt x="14675" y="20280"/>
                </a:lnTo>
                <a:lnTo>
                  <a:pt x="14717" y="20350"/>
                </a:lnTo>
                <a:lnTo>
                  <a:pt x="14806" y="20280"/>
                </a:lnTo>
                <a:lnTo>
                  <a:pt x="14717" y="20350"/>
                </a:lnTo>
                <a:lnTo>
                  <a:pt x="14717" y="20501"/>
                </a:lnTo>
                <a:lnTo>
                  <a:pt x="14675" y="20571"/>
                </a:lnTo>
                <a:lnTo>
                  <a:pt x="14675" y="20646"/>
                </a:lnTo>
                <a:lnTo>
                  <a:pt x="14806" y="20721"/>
                </a:lnTo>
                <a:lnTo>
                  <a:pt x="14806" y="21088"/>
                </a:lnTo>
                <a:lnTo>
                  <a:pt x="14892" y="21088"/>
                </a:lnTo>
                <a:lnTo>
                  <a:pt x="14934" y="21163"/>
                </a:lnTo>
                <a:lnTo>
                  <a:pt x="14892" y="21309"/>
                </a:lnTo>
                <a:lnTo>
                  <a:pt x="14978" y="21454"/>
                </a:lnTo>
                <a:lnTo>
                  <a:pt x="14934" y="21454"/>
                </a:lnTo>
                <a:lnTo>
                  <a:pt x="15020" y="21454"/>
                </a:lnTo>
                <a:lnTo>
                  <a:pt x="15064" y="21600"/>
                </a:lnTo>
                <a:lnTo>
                  <a:pt x="15151" y="21600"/>
                </a:lnTo>
                <a:lnTo>
                  <a:pt x="15195" y="21529"/>
                </a:lnTo>
                <a:lnTo>
                  <a:pt x="15281" y="21529"/>
                </a:lnTo>
                <a:lnTo>
                  <a:pt x="15281" y="21379"/>
                </a:lnTo>
                <a:lnTo>
                  <a:pt x="15323" y="21234"/>
                </a:lnTo>
                <a:lnTo>
                  <a:pt x="15367" y="21088"/>
                </a:lnTo>
                <a:lnTo>
                  <a:pt x="15454" y="20867"/>
                </a:lnTo>
                <a:lnTo>
                  <a:pt x="15412" y="20721"/>
                </a:lnTo>
                <a:lnTo>
                  <a:pt x="15454" y="20721"/>
                </a:lnTo>
                <a:lnTo>
                  <a:pt x="15454" y="20426"/>
                </a:lnTo>
                <a:lnTo>
                  <a:pt x="15498" y="20350"/>
                </a:lnTo>
                <a:lnTo>
                  <a:pt x="15454" y="20134"/>
                </a:lnTo>
                <a:lnTo>
                  <a:pt x="15367" y="20059"/>
                </a:lnTo>
                <a:lnTo>
                  <a:pt x="15323" y="19617"/>
                </a:lnTo>
                <a:lnTo>
                  <a:pt x="15323" y="19397"/>
                </a:lnTo>
                <a:lnTo>
                  <a:pt x="15367" y="19251"/>
                </a:lnTo>
                <a:lnTo>
                  <a:pt x="15323" y="19105"/>
                </a:lnTo>
                <a:lnTo>
                  <a:pt x="15281" y="19030"/>
                </a:lnTo>
                <a:lnTo>
                  <a:pt x="15237" y="18664"/>
                </a:lnTo>
                <a:lnTo>
                  <a:pt x="15195" y="18589"/>
                </a:lnTo>
                <a:lnTo>
                  <a:pt x="15195" y="18293"/>
                </a:lnTo>
                <a:lnTo>
                  <a:pt x="15151" y="18147"/>
                </a:lnTo>
                <a:lnTo>
                  <a:pt x="15195" y="17856"/>
                </a:lnTo>
                <a:lnTo>
                  <a:pt x="15151" y="17635"/>
                </a:lnTo>
                <a:lnTo>
                  <a:pt x="15195" y="17264"/>
                </a:lnTo>
                <a:lnTo>
                  <a:pt x="15195" y="17048"/>
                </a:lnTo>
                <a:lnTo>
                  <a:pt x="15237" y="16827"/>
                </a:lnTo>
                <a:lnTo>
                  <a:pt x="15323" y="16677"/>
                </a:lnTo>
                <a:lnTo>
                  <a:pt x="15367" y="16677"/>
                </a:lnTo>
                <a:lnTo>
                  <a:pt x="15412" y="16531"/>
                </a:lnTo>
                <a:lnTo>
                  <a:pt x="15454" y="16531"/>
                </a:lnTo>
                <a:lnTo>
                  <a:pt x="15498" y="16456"/>
                </a:lnTo>
                <a:lnTo>
                  <a:pt x="15498" y="16310"/>
                </a:lnTo>
                <a:lnTo>
                  <a:pt x="15454" y="16310"/>
                </a:lnTo>
                <a:lnTo>
                  <a:pt x="15498" y="16240"/>
                </a:lnTo>
                <a:lnTo>
                  <a:pt x="15584" y="16240"/>
                </a:lnTo>
                <a:lnTo>
                  <a:pt x="15584" y="16165"/>
                </a:lnTo>
                <a:lnTo>
                  <a:pt x="15670" y="16165"/>
                </a:lnTo>
                <a:lnTo>
                  <a:pt x="15670" y="16090"/>
                </a:lnTo>
                <a:lnTo>
                  <a:pt x="15801" y="16090"/>
                </a:lnTo>
                <a:lnTo>
                  <a:pt x="15843" y="16019"/>
                </a:lnTo>
                <a:lnTo>
                  <a:pt x="15929" y="16019"/>
                </a:lnTo>
                <a:lnTo>
                  <a:pt x="15929" y="15944"/>
                </a:lnTo>
                <a:lnTo>
                  <a:pt x="16018" y="15944"/>
                </a:lnTo>
                <a:lnTo>
                  <a:pt x="16104" y="15869"/>
                </a:lnTo>
                <a:lnTo>
                  <a:pt x="16104" y="15723"/>
                </a:lnTo>
                <a:lnTo>
                  <a:pt x="16146" y="15798"/>
                </a:lnTo>
                <a:lnTo>
                  <a:pt x="16190" y="15648"/>
                </a:lnTo>
                <a:lnTo>
                  <a:pt x="16190" y="15577"/>
                </a:lnTo>
                <a:lnTo>
                  <a:pt x="16321" y="15282"/>
                </a:lnTo>
                <a:lnTo>
                  <a:pt x="16407" y="15136"/>
                </a:lnTo>
                <a:lnTo>
                  <a:pt x="16535" y="15136"/>
                </a:lnTo>
                <a:lnTo>
                  <a:pt x="16579" y="15211"/>
                </a:lnTo>
                <a:lnTo>
                  <a:pt x="16666" y="14990"/>
                </a:lnTo>
                <a:lnTo>
                  <a:pt x="16838" y="14694"/>
                </a:lnTo>
                <a:lnTo>
                  <a:pt x="17013" y="14549"/>
                </a:lnTo>
                <a:lnTo>
                  <a:pt x="17141" y="14474"/>
                </a:lnTo>
                <a:lnTo>
                  <a:pt x="17272" y="14474"/>
                </a:lnTo>
                <a:lnTo>
                  <a:pt x="17358" y="14399"/>
                </a:lnTo>
                <a:lnTo>
                  <a:pt x="17316" y="14328"/>
                </a:lnTo>
                <a:lnTo>
                  <a:pt x="17230" y="14399"/>
                </a:lnTo>
                <a:lnTo>
                  <a:pt x="17141" y="14399"/>
                </a:lnTo>
                <a:lnTo>
                  <a:pt x="17055" y="14328"/>
                </a:lnTo>
                <a:lnTo>
                  <a:pt x="17141" y="14328"/>
                </a:lnTo>
                <a:lnTo>
                  <a:pt x="17230" y="14253"/>
                </a:lnTo>
                <a:lnTo>
                  <a:pt x="17272" y="14182"/>
                </a:lnTo>
                <a:lnTo>
                  <a:pt x="17230" y="14107"/>
                </a:lnTo>
                <a:lnTo>
                  <a:pt x="17141" y="14107"/>
                </a:lnTo>
                <a:lnTo>
                  <a:pt x="17099" y="13961"/>
                </a:lnTo>
                <a:lnTo>
                  <a:pt x="17141" y="13961"/>
                </a:lnTo>
                <a:lnTo>
                  <a:pt x="17230" y="14032"/>
                </a:lnTo>
                <a:lnTo>
                  <a:pt x="17272" y="14032"/>
                </a:lnTo>
                <a:lnTo>
                  <a:pt x="17272" y="13886"/>
                </a:lnTo>
                <a:lnTo>
                  <a:pt x="17316" y="14032"/>
                </a:lnTo>
                <a:lnTo>
                  <a:pt x="17358" y="14032"/>
                </a:lnTo>
                <a:lnTo>
                  <a:pt x="17402" y="14107"/>
                </a:lnTo>
                <a:lnTo>
                  <a:pt x="17444" y="14032"/>
                </a:lnTo>
                <a:lnTo>
                  <a:pt x="17488" y="13961"/>
                </a:lnTo>
                <a:lnTo>
                  <a:pt x="17533" y="13811"/>
                </a:lnTo>
                <a:lnTo>
                  <a:pt x="17575" y="13811"/>
                </a:lnTo>
                <a:lnTo>
                  <a:pt x="17575" y="13591"/>
                </a:lnTo>
                <a:lnTo>
                  <a:pt x="17533" y="13591"/>
                </a:lnTo>
                <a:lnTo>
                  <a:pt x="17488" y="13741"/>
                </a:lnTo>
                <a:lnTo>
                  <a:pt x="17488" y="13811"/>
                </a:lnTo>
                <a:lnTo>
                  <a:pt x="17444" y="13811"/>
                </a:lnTo>
                <a:lnTo>
                  <a:pt x="17444" y="13591"/>
                </a:lnTo>
                <a:lnTo>
                  <a:pt x="17272" y="13591"/>
                </a:lnTo>
                <a:lnTo>
                  <a:pt x="17185" y="13666"/>
                </a:lnTo>
                <a:lnTo>
                  <a:pt x="17185" y="13591"/>
                </a:lnTo>
                <a:lnTo>
                  <a:pt x="17230" y="13370"/>
                </a:lnTo>
                <a:lnTo>
                  <a:pt x="17272" y="13520"/>
                </a:lnTo>
                <a:lnTo>
                  <a:pt x="17316" y="13520"/>
                </a:lnTo>
                <a:lnTo>
                  <a:pt x="17358" y="13445"/>
                </a:lnTo>
                <a:lnTo>
                  <a:pt x="17444" y="13370"/>
                </a:lnTo>
                <a:lnTo>
                  <a:pt x="17533" y="13370"/>
                </a:lnTo>
                <a:lnTo>
                  <a:pt x="17533" y="13153"/>
                </a:lnTo>
                <a:lnTo>
                  <a:pt x="17488" y="13078"/>
                </a:lnTo>
                <a:lnTo>
                  <a:pt x="17533" y="13078"/>
                </a:lnTo>
                <a:lnTo>
                  <a:pt x="17575" y="12933"/>
                </a:lnTo>
                <a:lnTo>
                  <a:pt x="17575" y="12858"/>
                </a:lnTo>
                <a:lnTo>
                  <a:pt x="17533" y="12783"/>
                </a:lnTo>
                <a:lnTo>
                  <a:pt x="17402" y="12783"/>
                </a:lnTo>
                <a:lnTo>
                  <a:pt x="17358" y="12637"/>
                </a:lnTo>
                <a:lnTo>
                  <a:pt x="17316" y="12637"/>
                </a:lnTo>
                <a:lnTo>
                  <a:pt x="17230" y="12491"/>
                </a:lnTo>
                <a:lnTo>
                  <a:pt x="17358" y="12491"/>
                </a:lnTo>
                <a:lnTo>
                  <a:pt x="17402" y="12637"/>
                </a:lnTo>
                <a:lnTo>
                  <a:pt x="17444" y="12712"/>
                </a:lnTo>
                <a:lnTo>
                  <a:pt x="17488" y="12562"/>
                </a:lnTo>
                <a:lnTo>
                  <a:pt x="17402" y="12416"/>
                </a:lnTo>
                <a:lnTo>
                  <a:pt x="17488" y="12491"/>
                </a:lnTo>
                <a:lnTo>
                  <a:pt x="17488" y="12270"/>
                </a:lnTo>
                <a:lnTo>
                  <a:pt x="17402" y="12195"/>
                </a:lnTo>
                <a:lnTo>
                  <a:pt x="17358" y="12050"/>
                </a:lnTo>
                <a:lnTo>
                  <a:pt x="17402" y="12050"/>
                </a:lnTo>
                <a:lnTo>
                  <a:pt x="17402" y="12195"/>
                </a:lnTo>
                <a:lnTo>
                  <a:pt x="17488" y="12195"/>
                </a:lnTo>
                <a:lnTo>
                  <a:pt x="17488" y="11974"/>
                </a:lnTo>
                <a:lnTo>
                  <a:pt x="17444" y="11904"/>
                </a:lnTo>
                <a:lnTo>
                  <a:pt x="17358" y="11683"/>
                </a:lnTo>
                <a:lnTo>
                  <a:pt x="17272" y="11683"/>
                </a:lnTo>
                <a:lnTo>
                  <a:pt x="17230" y="11533"/>
                </a:lnTo>
                <a:lnTo>
                  <a:pt x="17185" y="11462"/>
                </a:lnTo>
                <a:lnTo>
                  <a:pt x="17185" y="11387"/>
                </a:lnTo>
                <a:lnTo>
                  <a:pt x="17230" y="11242"/>
                </a:lnTo>
                <a:lnTo>
                  <a:pt x="17185" y="11387"/>
                </a:lnTo>
                <a:lnTo>
                  <a:pt x="17185" y="11462"/>
                </a:lnTo>
                <a:lnTo>
                  <a:pt x="17230" y="11462"/>
                </a:lnTo>
                <a:lnTo>
                  <a:pt x="17272" y="11608"/>
                </a:lnTo>
                <a:lnTo>
                  <a:pt x="17358" y="11608"/>
                </a:lnTo>
                <a:lnTo>
                  <a:pt x="17444" y="11829"/>
                </a:lnTo>
                <a:lnTo>
                  <a:pt x="17488" y="11829"/>
                </a:lnTo>
                <a:lnTo>
                  <a:pt x="17488" y="11021"/>
                </a:lnTo>
                <a:lnTo>
                  <a:pt x="17444" y="10875"/>
                </a:lnTo>
                <a:lnTo>
                  <a:pt x="17533" y="10875"/>
                </a:lnTo>
                <a:lnTo>
                  <a:pt x="17619" y="10725"/>
                </a:lnTo>
                <a:lnTo>
                  <a:pt x="17619" y="10579"/>
                </a:lnTo>
                <a:lnTo>
                  <a:pt x="17661" y="10654"/>
                </a:lnTo>
                <a:lnTo>
                  <a:pt x="17619" y="10725"/>
                </a:lnTo>
                <a:lnTo>
                  <a:pt x="17661" y="10800"/>
                </a:lnTo>
                <a:lnTo>
                  <a:pt x="17575" y="10875"/>
                </a:lnTo>
                <a:lnTo>
                  <a:pt x="17533" y="11021"/>
                </a:lnTo>
                <a:lnTo>
                  <a:pt x="17619" y="11166"/>
                </a:lnTo>
                <a:lnTo>
                  <a:pt x="17575" y="11387"/>
                </a:lnTo>
                <a:lnTo>
                  <a:pt x="17533" y="11462"/>
                </a:lnTo>
                <a:lnTo>
                  <a:pt x="17533" y="11608"/>
                </a:lnTo>
                <a:lnTo>
                  <a:pt x="17619" y="11754"/>
                </a:lnTo>
                <a:lnTo>
                  <a:pt x="17619" y="11683"/>
                </a:lnTo>
                <a:lnTo>
                  <a:pt x="17619" y="11754"/>
                </a:lnTo>
                <a:lnTo>
                  <a:pt x="17661" y="11754"/>
                </a:lnTo>
                <a:lnTo>
                  <a:pt x="17661" y="11904"/>
                </a:lnTo>
                <a:lnTo>
                  <a:pt x="17747" y="11904"/>
                </a:lnTo>
                <a:lnTo>
                  <a:pt x="17705" y="11974"/>
                </a:lnTo>
                <a:lnTo>
                  <a:pt x="17705" y="12050"/>
                </a:lnTo>
                <a:lnTo>
                  <a:pt x="17661" y="12125"/>
                </a:lnTo>
                <a:lnTo>
                  <a:pt x="17661" y="12195"/>
                </a:lnTo>
                <a:lnTo>
                  <a:pt x="17619" y="12341"/>
                </a:lnTo>
                <a:lnTo>
                  <a:pt x="17619" y="12562"/>
                </a:lnTo>
                <a:lnTo>
                  <a:pt x="17661" y="12562"/>
                </a:lnTo>
                <a:lnTo>
                  <a:pt x="17661" y="12491"/>
                </a:lnTo>
                <a:lnTo>
                  <a:pt x="17705" y="12270"/>
                </a:lnTo>
                <a:lnTo>
                  <a:pt x="17747" y="12270"/>
                </a:lnTo>
                <a:lnTo>
                  <a:pt x="17747" y="12341"/>
                </a:lnTo>
                <a:lnTo>
                  <a:pt x="17747" y="12195"/>
                </a:lnTo>
                <a:lnTo>
                  <a:pt x="17791" y="12125"/>
                </a:lnTo>
                <a:lnTo>
                  <a:pt x="17878" y="11829"/>
                </a:lnTo>
                <a:lnTo>
                  <a:pt x="17964" y="11754"/>
                </a:lnTo>
                <a:lnTo>
                  <a:pt x="18008" y="11533"/>
                </a:lnTo>
                <a:lnTo>
                  <a:pt x="18008" y="11312"/>
                </a:lnTo>
                <a:lnTo>
                  <a:pt x="17964" y="11096"/>
                </a:lnTo>
                <a:lnTo>
                  <a:pt x="17922" y="11021"/>
                </a:lnTo>
                <a:lnTo>
                  <a:pt x="17922" y="10875"/>
                </a:lnTo>
                <a:lnTo>
                  <a:pt x="17878" y="10800"/>
                </a:lnTo>
                <a:lnTo>
                  <a:pt x="17878" y="10654"/>
                </a:lnTo>
                <a:lnTo>
                  <a:pt x="17922" y="10579"/>
                </a:lnTo>
                <a:lnTo>
                  <a:pt x="17964" y="10434"/>
                </a:lnTo>
                <a:lnTo>
                  <a:pt x="18050" y="10358"/>
                </a:lnTo>
                <a:lnTo>
                  <a:pt x="17922" y="10579"/>
                </a:lnTo>
                <a:lnTo>
                  <a:pt x="17922" y="10725"/>
                </a:lnTo>
                <a:lnTo>
                  <a:pt x="17964" y="10800"/>
                </a:lnTo>
                <a:lnTo>
                  <a:pt x="18050" y="10946"/>
                </a:lnTo>
                <a:lnTo>
                  <a:pt x="18094" y="10946"/>
                </a:lnTo>
                <a:lnTo>
                  <a:pt x="18139" y="11021"/>
                </a:lnTo>
                <a:lnTo>
                  <a:pt x="18094" y="11166"/>
                </a:lnTo>
                <a:lnTo>
                  <a:pt x="18139" y="11096"/>
                </a:lnTo>
                <a:lnTo>
                  <a:pt x="18225" y="11021"/>
                </a:lnTo>
                <a:lnTo>
                  <a:pt x="18225" y="10946"/>
                </a:lnTo>
                <a:lnTo>
                  <a:pt x="18267" y="10946"/>
                </a:lnTo>
                <a:lnTo>
                  <a:pt x="18267" y="10875"/>
                </a:lnTo>
                <a:lnTo>
                  <a:pt x="18311" y="10800"/>
                </a:lnTo>
                <a:lnTo>
                  <a:pt x="18353" y="10654"/>
                </a:lnTo>
                <a:lnTo>
                  <a:pt x="18397" y="10579"/>
                </a:lnTo>
                <a:lnTo>
                  <a:pt x="18442" y="10579"/>
                </a:lnTo>
                <a:lnTo>
                  <a:pt x="18484" y="10434"/>
                </a:lnTo>
                <a:lnTo>
                  <a:pt x="18484" y="10283"/>
                </a:lnTo>
                <a:lnTo>
                  <a:pt x="18528" y="10138"/>
                </a:lnTo>
                <a:lnTo>
                  <a:pt x="18528" y="10067"/>
                </a:lnTo>
                <a:lnTo>
                  <a:pt x="18570" y="9992"/>
                </a:lnTo>
                <a:lnTo>
                  <a:pt x="18528" y="9917"/>
                </a:lnTo>
                <a:lnTo>
                  <a:pt x="18484" y="9846"/>
                </a:lnTo>
                <a:lnTo>
                  <a:pt x="18484" y="9771"/>
                </a:lnTo>
                <a:lnTo>
                  <a:pt x="18570" y="9696"/>
                </a:lnTo>
                <a:lnTo>
                  <a:pt x="18570" y="9626"/>
                </a:lnTo>
                <a:lnTo>
                  <a:pt x="18614" y="9475"/>
                </a:lnTo>
                <a:lnTo>
                  <a:pt x="18700" y="9475"/>
                </a:lnTo>
                <a:lnTo>
                  <a:pt x="18831" y="9330"/>
                </a:lnTo>
                <a:lnTo>
                  <a:pt x="18917" y="9330"/>
                </a:lnTo>
                <a:lnTo>
                  <a:pt x="19004" y="9184"/>
                </a:lnTo>
                <a:lnTo>
                  <a:pt x="19048" y="9184"/>
                </a:lnTo>
                <a:lnTo>
                  <a:pt x="19090" y="9255"/>
                </a:lnTo>
                <a:lnTo>
                  <a:pt x="19393" y="9255"/>
                </a:lnTo>
                <a:lnTo>
                  <a:pt x="19565" y="9184"/>
                </a:lnTo>
                <a:lnTo>
                  <a:pt x="19610" y="9184"/>
                </a:lnTo>
                <a:lnTo>
                  <a:pt x="19565" y="9109"/>
                </a:lnTo>
                <a:lnTo>
                  <a:pt x="19610" y="8963"/>
                </a:lnTo>
                <a:lnTo>
                  <a:pt x="19610" y="8817"/>
                </a:lnTo>
                <a:lnTo>
                  <a:pt x="19654" y="8963"/>
                </a:lnTo>
                <a:lnTo>
                  <a:pt x="19654" y="9184"/>
                </a:lnTo>
                <a:lnTo>
                  <a:pt x="19696" y="9184"/>
                </a:lnTo>
                <a:lnTo>
                  <a:pt x="19782" y="9038"/>
                </a:lnTo>
                <a:lnTo>
                  <a:pt x="19868" y="8817"/>
                </a:lnTo>
                <a:lnTo>
                  <a:pt x="19868" y="9038"/>
                </a:lnTo>
                <a:lnTo>
                  <a:pt x="19913" y="9038"/>
                </a:lnTo>
                <a:lnTo>
                  <a:pt x="20129" y="8888"/>
                </a:lnTo>
                <a:lnTo>
                  <a:pt x="20171" y="8742"/>
                </a:lnTo>
                <a:lnTo>
                  <a:pt x="20129" y="8522"/>
                </a:lnTo>
                <a:lnTo>
                  <a:pt x="20085" y="8597"/>
                </a:lnTo>
                <a:lnTo>
                  <a:pt x="20085" y="8817"/>
                </a:lnTo>
                <a:lnTo>
                  <a:pt x="19957" y="8817"/>
                </a:lnTo>
                <a:lnTo>
                  <a:pt x="19957" y="8742"/>
                </a:lnTo>
                <a:lnTo>
                  <a:pt x="19913" y="8522"/>
                </a:lnTo>
                <a:lnTo>
                  <a:pt x="19826" y="8447"/>
                </a:lnTo>
                <a:lnTo>
                  <a:pt x="19826" y="8376"/>
                </a:lnTo>
                <a:lnTo>
                  <a:pt x="19957" y="8155"/>
                </a:lnTo>
                <a:lnTo>
                  <a:pt x="19957" y="8080"/>
                </a:lnTo>
                <a:lnTo>
                  <a:pt x="19868" y="8080"/>
                </a:lnTo>
                <a:lnTo>
                  <a:pt x="19913" y="8009"/>
                </a:lnTo>
                <a:lnTo>
                  <a:pt x="19913" y="7934"/>
                </a:lnTo>
                <a:lnTo>
                  <a:pt x="19957" y="7859"/>
                </a:lnTo>
                <a:lnTo>
                  <a:pt x="19999" y="7714"/>
                </a:lnTo>
                <a:lnTo>
                  <a:pt x="20043" y="7493"/>
                </a:lnTo>
                <a:lnTo>
                  <a:pt x="20171" y="7347"/>
                </a:lnTo>
                <a:lnTo>
                  <a:pt x="20216" y="7126"/>
                </a:lnTo>
                <a:lnTo>
                  <a:pt x="20260" y="7126"/>
                </a:lnTo>
                <a:lnTo>
                  <a:pt x="20302" y="7051"/>
                </a:lnTo>
                <a:lnTo>
                  <a:pt x="20302" y="7126"/>
                </a:lnTo>
                <a:lnTo>
                  <a:pt x="20388" y="7126"/>
                </a:lnTo>
                <a:lnTo>
                  <a:pt x="20432" y="7051"/>
                </a:lnTo>
                <a:lnTo>
                  <a:pt x="20432" y="6906"/>
                </a:lnTo>
                <a:lnTo>
                  <a:pt x="20474" y="7051"/>
                </a:lnTo>
                <a:lnTo>
                  <a:pt x="20519" y="7051"/>
                </a:lnTo>
                <a:lnTo>
                  <a:pt x="20563" y="6906"/>
                </a:lnTo>
                <a:lnTo>
                  <a:pt x="20563" y="6981"/>
                </a:lnTo>
                <a:lnTo>
                  <a:pt x="20605" y="6906"/>
                </a:lnTo>
                <a:lnTo>
                  <a:pt x="20691" y="6760"/>
                </a:lnTo>
                <a:lnTo>
                  <a:pt x="20777" y="6539"/>
                </a:lnTo>
                <a:lnTo>
                  <a:pt x="20777" y="6760"/>
                </a:lnTo>
                <a:lnTo>
                  <a:pt x="20866" y="6760"/>
                </a:lnTo>
                <a:lnTo>
                  <a:pt x="20908" y="6610"/>
                </a:lnTo>
                <a:lnTo>
                  <a:pt x="20994" y="6610"/>
                </a:lnTo>
                <a:lnTo>
                  <a:pt x="21038" y="6760"/>
                </a:lnTo>
                <a:lnTo>
                  <a:pt x="21080" y="6760"/>
                </a:lnTo>
                <a:lnTo>
                  <a:pt x="21125" y="6610"/>
                </a:lnTo>
                <a:lnTo>
                  <a:pt x="21211" y="6685"/>
                </a:lnTo>
                <a:lnTo>
                  <a:pt x="21297" y="6539"/>
                </a:lnTo>
                <a:lnTo>
                  <a:pt x="21383" y="6539"/>
                </a:lnTo>
                <a:lnTo>
                  <a:pt x="21469" y="6464"/>
                </a:lnTo>
                <a:lnTo>
                  <a:pt x="21469" y="6539"/>
                </a:lnTo>
                <a:lnTo>
                  <a:pt x="21558" y="6539"/>
                </a:lnTo>
                <a:lnTo>
                  <a:pt x="21600" y="6389"/>
                </a:lnTo>
                <a:lnTo>
                  <a:pt x="21514" y="6318"/>
                </a:lnTo>
                <a:lnTo>
                  <a:pt x="21514" y="6389"/>
                </a:lnTo>
                <a:lnTo>
                  <a:pt x="21469" y="6318"/>
                </a:lnTo>
                <a:lnTo>
                  <a:pt x="21469" y="6173"/>
                </a:lnTo>
                <a:lnTo>
                  <a:pt x="21341" y="6023"/>
                </a:lnTo>
                <a:lnTo>
                  <a:pt x="21297" y="6023"/>
                </a:lnTo>
                <a:lnTo>
                  <a:pt x="21341" y="5952"/>
                </a:lnTo>
                <a:lnTo>
                  <a:pt x="21341" y="5731"/>
                </a:lnTo>
                <a:lnTo>
                  <a:pt x="21297" y="5656"/>
                </a:lnTo>
                <a:lnTo>
                  <a:pt x="21297" y="5581"/>
                </a:lnTo>
                <a:lnTo>
                  <a:pt x="21255" y="5581"/>
                </a:lnTo>
                <a:lnTo>
                  <a:pt x="21255" y="5435"/>
                </a:lnTo>
                <a:lnTo>
                  <a:pt x="21341" y="4627"/>
                </a:lnTo>
                <a:lnTo>
                  <a:pt x="21341" y="4407"/>
                </a:lnTo>
                <a:lnTo>
                  <a:pt x="21211" y="4186"/>
                </a:lnTo>
                <a:lnTo>
                  <a:pt x="21166" y="4261"/>
                </a:lnTo>
                <a:lnTo>
                  <a:pt x="21038" y="4186"/>
                </a:lnTo>
                <a:lnTo>
                  <a:pt x="20994" y="4261"/>
                </a:lnTo>
                <a:lnTo>
                  <a:pt x="20908" y="4115"/>
                </a:lnTo>
                <a:lnTo>
                  <a:pt x="20866" y="4115"/>
                </a:lnTo>
                <a:lnTo>
                  <a:pt x="20777" y="4186"/>
                </a:lnTo>
                <a:lnTo>
                  <a:pt x="20777" y="4331"/>
                </a:lnTo>
                <a:lnTo>
                  <a:pt x="20605" y="4552"/>
                </a:lnTo>
                <a:lnTo>
                  <a:pt x="20563" y="4702"/>
                </a:lnTo>
                <a:lnTo>
                  <a:pt x="20563" y="4848"/>
                </a:lnTo>
                <a:lnTo>
                  <a:pt x="20474" y="4923"/>
                </a:lnTo>
                <a:lnTo>
                  <a:pt x="20432" y="5069"/>
                </a:lnTo>
                <a:lnTo>
                  <a:pt x="20432" y="5215"/>
                </a:lnTo>
                <a:lnTo>
                  <a:pt x="20302" y="5435"/>
                </a:lnTo>
                <a:lnTo>
                  <a:pt x="20260" y="5435"/>
                </a:lnTo>
                <a:lnTo>
                  <a:pt x="20129" y="5656"/>
                </a:lnTo>
                <a:lnTo>
                  <a:pt x="20129" y="5731"/>
                </a:lnTo>
                <a:lnTo>
                  <a:pt x="20085" y="5802"/>
                </a:lnTo>
                <a:lnTo>
                  <a:pt x="19913" y="5802"/>
                </a:lnTo>
                <a:lnTo>
                  <a:pt x="19826" y="5952"/>
                </a:lnTo>
                <a:lnTo>
                  <a:pt x="18570" y="5952"/>
                </a:lnTo>
                <a:lnTo>
                  <a:pt x="18484" y="6098"/>
                </a:lnTo>
                <a:lnTo>
                  <a:pt x="18397" y="6173"/>
                </a:lnTo>
                <a:lnTo>
                  <a:pt x="18353" y="6243"/>
                </a:lnTo>
                <a:lnTo>
                  <a:pt x="18181" y="6539"/>
                </a:lnTo>
                <a:lnTo>
                  <a:pt x="18050" y="6539"/>
                </a:lnTo>
                <a:lnTo>
                  <a:pt x="18008" y="6685"/>
                </a:lnTo>
                <a:lnTo>
                  <a:pt x="17661" y="7051"/>
                </a:lnTo>
                <a:lnTo>
                  <a:pt x="16969" y="7418"/>
                </a:lnTo>
                <a:lnTo>
                  <a:pt x="16927" y="7714"/>
                </a:lnTo>
                <a:lnTo>
                  <a:pt x="16752" y="7789"/>
                </a:lnTo>
                <a:lnTo>
                  <a:pt x="15454" y="8447"/>
                </a:lnTo>
                <a:lnTo>
                  <a:pt x="15367" y="8230"/>
                </a:lnTo>
                <a:lnTo>
                  <a:pt x="15454" y="8080"/>
                </a:lnTo>
                <a:lnTo>
                  <a:pt x="15584" y="7934"/>
                </a:lnTo>
                <a:lnTo>
                  <a:pt x="15670" y="7789"/>
                </a:lnTo>
                <a:lnTo>
                  <a:pt x="15715" y="7639"/>
                </a:lnTo>
                <a:lnTo>
                  <a:pt x="15757" y="7493"/>
                </a:lnTo>
                <a:lnTo>
                  <a:pt x="15757" y="6610"/>
                </a:lnTo>
                <a:lnTo>
                  <a:pt x="15540" y="4627"/>
                </a:lnTo>
                <a:lnTo>
                  <a:pt x="15281" y="4331"/>
                </a:lnTo>
                <a:lnTo>
                  <a:pt x="15195" y="4115"/>
                </a:lnTo>
                <a:lnTo>
                  <a:pt x="13680" y="2936"/>
                </a:lnTo>
                <a:lnTo>
                  <a:pt x="13594" y="2866"/>
                </a:lnTo>
                <a:lnTo>
                  <a:pt x="13505" y="2791"/>
                </a:lnTo>
                <a:lnTo>
                  <a:pt x="13463" y="2791"/>
                </a:lnTo>
                <a:lnTo>
                  <a:pt x="13291" y="2715"/>
                </a:lnTo>
                <a:lnTo>
                  <a:pt x="13246" y="2645"/>
                </a:lnTo>
                <a:lnTo>
                  <a:pt x="13246" y="2570"/>
                </a:lnTo>
                <a:lnTo>
                  <a:pt x="13160" y="2645"/>
                </a:lnTo>
                <a:lnTo>
                  <a:pt x="13029" y="2645"/>
                </a:lnTo>
                <a:lnTo>
                  <a:pt x="12988" y="2570"/>
                </a:lnTo>
                <a:lnTo>
                  <a:pt x="12943" y="2495"/>
                </a:lnTo>
                <a:lnTo>
                  <a:pt x="12857" y="2495"/>
                </a:lnTo>
                <a:lnTo>
                  <a:pt x="12726" y="2424"/>
                </a:lnTo>
                <a:lnTo>
                  <a:pt x="12685" y="2274"/>
                </a:lnTo>
                <a:lnTo>
                  <a:pt x="12640" y="2274"/>
                </a:lnTo>
                <a:lnTo>
                  <a:pt x="12554" y="2128"/>
                </a:lnTo>
                <a:lnTo>
                  <a:pt x="12295" y="2128"/>
                </a:lnTo>
                <a:lnTo>
                  <a:pt x="12295" y="2058"/>
                </a:lnTo>
                <a:lnTo>
                  <a:pt x="12207" y="2058"/>
                </a:lnTo>
                <a:lnTo>
                  <a:pt x="12165" y="1983"/>
                </a:lnTo>
                <a:lnTo>
                  <a:pt x="12120" y="1983"/>
                </a:lnTo>
                <a:lnTo>
                  <a:pt x="12079" y="1907"/>
                </a:lnTo>
                <a:lnTo>
                  <a:pt x="12034" y="1837"/>
                </a:lnTo>
                <a:lnTo>
                  <a:pt x="12034" y="1762"/>
                </a:lnTo>
                <a:lnTo>
                  <a:pt x="11948" y="1687"/>
                </a:lnTo>
                <a:lnTo>
                  <a:pt x="11776" y="1687"/>
                </a:lnTo>
                <a:lnTo>
                  <a:pt x="1862" y="0"/>
                </a:lnTo>
                <a:lnTo>
                  <a:pt x="1907" y="221"/>
                </a:lnTo>
                <a:lnTo>
                  <a:pt x="1993" y="291"/>
                </a:lnTo>
                <a:lnTo>
                  <a:pt x="1993" y="437"/>
                </a:lnTo>
                <a:lnTo>
                  <a:pt x="1907" y="512"/>
                </a:lnTo>
                <a:lnTo>
                  <a:pt x="1949" y="587"/>
                </a:lnTo>
                <a:lnTo>
                  <a:pt x="1993" y="658"/>
                </a:lnTo>
                <a:lnTo>
                  <a:pt x="1949" y="733"/>
                </a:lnTo>
                <a:lnTo>
                  <a:pt x="1907" y="808"/>
                </a:lnTo>
                <a:lnTo>
                  <a:pt x="1949" y="879"/>
                </a:lnTo>
                <a:lnTo>
                  <a:pt x="1949" y="954"/>
                </a:lnTo>
                <a:lnTo>
                  <a:pt x="1993" y="1029"/>
                </a:lnTo>
                <a:lnTo>
                  <a:pt x="1907" y="1174"/>
                </a:lnTo>
                <a:lnTo>
                  <a:pt x="1862" y="1245"/>
                </a:lnTo>
                <a:lnTo>
                  <a:pt x="1818" y="1395"/>
                </a:lnTo>
                <a:lnTo>
                  <a:pt x="1776" y="1466"/>
                </a:lnTo>
                <a:lnTo>
                  <a:pt x="1776" y="1616"/>
                </a:lnTo>
                <a:lnTo>
                  <a:pt x="1732" y="1687"/>
                </a:lnTo>
                <a:lnTo>
                  <a:pt x="1732" y="1762"/>
                </a:lnTo>
                <a:lnTo>
                  <a:pt x="1646" y="1907"/>
                </a:lnTo>
                <a:lnTo>
                  <a:pt x="1559" y="1837"/>
                </a:lnTo>
                <a:lnTo>
                  <a:pt x="1559" y="1762"/>
                </a:lnTo>
                <a:lnTo>
                  <a:pt x="1604" y="1616"/>
                </a:lnTo>
                <a:lnTo>
                  <a:pt x="1646" y="1687"/>
                </a:lnTo>
                <a:lnTo>
                  <a:pt x="1690" y="1616"/>
                </a:lnTo>
                <a:lnTo>
                  <a:pt x="1690" y="1687"/>
                </a:lnTo>
                <a:lnTo>
                  <a:pt x="1732" y="1541"/>
                </a:lnTo>
                <a:lnTo>
                  <a:pt x="1776" y="1395"/>
                </a:lnTo>
                <a:lnTo>
                  <a:pt x="1818" y="1245"/>
                </a:lnTo>
                <a:lnTo>
                  <a:pt x="1818" y="1174"/>
                </a:lnTo>
                <a:lnTo>
                  <a:pt x="1776" y="1174"/>
                </a:lnTo>
                <a:lnTo>
                  <a:pt x="1646" y="1395"/>
                </a:lnTo>
                <a:lnTo>
                  <a:pt x="1604" y="1395"/>
                </a:lnTo>
                <a:lnTo>
                  <a:pt x="1604" y="1320"/>
                </a:lnTo>
                <a:lnTo>
                  <a:pt x="1690" y="1174"/>
                </a:lnTo>
                <a:lnTo>
                  <a:pt x="1732" y="1174"/>
                </a:lnTo>
                <a:lnTo>
                  <a:pt x="1776" y="1099"/>
                </a:lnTo>
                <a:lnTo>
                  <a:pt x="1732" y="954"/>
                </a:lnTo>
                <a:lnTo>
                  <a:pt x="1690" y="1029"/>
                </a:lnTo>
                <a:lnTo>
                  <a:pt x="1646" y="879"/>
                </a:lnTo>
                <a:lnTo>
                  <a:pt x="1604" y="808"/>
                </a:lnTo>
                <a:lnTo>
                  <a:pt x="1429" y="808"/>
                </a:lnTo>
                <a:lnTo>
                  <a:pt x="1301" y="733"/>
                </a:lnTo>
                <a:lnTo>
                  <a:pt x="1126" y="437"/>
                </a:lnTo>
                <a:lnTo>
                  <a:pt x="1126" y="587"/>
                </a:lnTo>
                <a:lnTo>
                  <a:pt x="1040" y="808"/>
                </a:lnTo>
                <a:lnTo>
                  <a:pt x="1040" y="954"/>
                </a:lnTo>
                <a:lnTo>
                  <a:pt x="1084" y="1174"/>
                </a:lnTo>
                <a:lnTo>
                  <a:pt x="1040" y="1541"/>
                </a:lnTo>
                <a:lnTo>
                  <a:pt x="1084" y="1687"/>
                </a:lnTo>
                <a:lnTo>
                  <a:pt x="1040" y="1837"/>
                </a:lnTo>
                <a:lnTo>
                  <a:pt x="1040" y="1907"/>
                </a:lnTo>
                <a:lnTo>
                  <a:pt x="1126" y="1983"/>
                </a:lnTo>
                <a:lnTo>
                  <a:pt x="1084" y="2058"/>
                </a:lnTo>
                <a:lnTo>
                  <a:pt x="1040" y="2058"/>
                </a:lnTo>
                <a:lnTo>
                  <a:pt x="1040" y="2274"/>
                </a:lnTo>
                <a:lnTo>
                  <a:pt x="1126" y="2274"/>
                </a:lnTo>
                <a:lnTo>
                  <a:pt x="1084" y="2349"/>
                </a:lnTo>
                <a:lnTo>
                  <a:pt x="1084" y="2495"/>
                </a:lnTo>
                <a:lnTo>
                  <a:pt x="1040" y="2570"/>
                </a:lnTo>
                <a:lnTo>
                  <a:pt x="998" y="2645"/>
                </a:lnTo>
                <a:lnTo>
                  <a:pt x="998" y="2715"/>
                </a:lnTo>
                <a:lnTo>
                  <a:pt x="1126" y="2715"/>
                </a:lnTo>
                <a:lnTo>
                  <a:pt x="1212" y="2791"/>
                </a:lnTo>
                <a:lnTo>
                  <a:pt x="1256" y="2866"/>
                </a:lnTo>
                <a:lnTo>
                  <a:pt x="1343" y="2866"/>
                </a:lnTo>
                <a:lnTo>
                  <a:pt x="1387" y="2936"/>
                </a:lnTo>
                <a:lnTo>
                  <a:pt x="1387" y="3086"/>
                </a:lnTo>
                <a:lnTo>
                  <a:pt x="1387" y="2936"/>
                </a:lnTo>
                <a:lnTo>
                  <a:pt x="1256" y="2936"/>
                </a:lnTo>
                <a:lnTo>
                  <a:pt x="1212" y="2866"/>
                </a:lnTo>
                <a:lnTo>
                  <a:pt x="1084" y="2866"/>
                </a:lnTo>
                <a:lnTo>
                  <a:pt x="1040" y="2791"/>
                </a:lnTo>
                <a:lnTo>
                  <a:pt x="998" y="2791"/>
                </a:lnTo>
                <a:lnTo>
                  <a:pt x="998" y="2936"/>
                </a:lnTo>
                <a:lnTo>
                  <a:pt x="909" y="3086"/>
                </a:lnTo>
                <a:lnTo>
                  <a:pt x="909" y="3157"/>
                </a:lnTo>
                <a:lnTo>
                  <a:pt x="953" y="3303"/>
                </a:lnTo>
                <a:lnTo>
                  <a:pt x="867" y="3453"/>
                </a:lnTo>
                <a:lnTo>
                  <a:pt x="823" y="3599"/>
                </a:lnTo>
                <a:lnTo>
                  <a:pt x="737" y="3965"/>
                </a:lnTo>
                <a:lnTo>
                  <a:pt x="695" y="4261"/>
                </a:lnTo>
                <a:lnTo>
                  <a:pt x="606" y="4552"/>
                </a:lnTo>
                <a:lnTo>
                  <a:pt x="606" y="4923"/>
                </a:lnTo>
                <a:lnTo>
                  <a:pt x="564" y="5069"/>
                </a:lnTo>
                <a:lnTo>
                  <a:pt x="478" y="5215"/>
                </a:lnTo>
                <a:lnTo>
                  <a:pt x="434" y="5435"/>
                </a:lnTo>
                <a:lnTo>
                  <a:pt x="392" y="5510"/>
                </a:lnTo>
                <a:lnTo>
                  <a:pt x="347" y="5656"/>
                </a:lnTo>
                <a:lnTo>
                  <a:pt x="261" y="5877"/>
                </a:lnTo>
                <a:lnTo>
                  <a:pt x="261" y="6243"/>
                </a:lnTo>
                <a:lnTo>
                  <a:pt x="217" y="6464"/>
                </a:lnTo>
                <a:lnTo>
                  <a:pt x="217" y="6610"/>
                </a:lnTo>
                <a:lnTo>
                  <a:pt x="261" y="6760"/>
                </a:lnTo>
                <a:lnTo>
                  <a:pt x="217" y="6831"/>
                </a:lnTo>
                <a:lnTo>
                  <a:pt x="217" y="6981"/>
                </a:lnTo>
                <a:lnTo>
                  <a:pt x="261" y="7126"/>
                </a:lnTo>
                <a:lnTo>
                  <a:pt x="217" y="7418"/>
                </a:lnTo>
                <a:lnTo>
                  <a:pt x="175" y="7568"/>
                </a:lnTo>
                <a:lnTo>
                  <a:pt x="175" y="7714"/>
                </a:lnTo>
                <a:lnTo>
                  <a:pt x="131" y="7859"/>
                </a:lnTo>
                <a:lnTo>
                  <a:pt x="44" y="8009"/>
                </a:lnTo>
                <a:lnTo>
                  <a:pt x="0" y="8155"/>
                </a:lnTo>
                <a:lnTo>
                  <a:pt x="0" y="8301"/>
                </a:lnTo>
                <a:lnTo>
                  <a:pt x="44" y="8447"/>
                </a:lnTo>
                <a:lnTo>
                  <a:pt x="131" y="8667"/>
                </a:lnTo>
                <a:lnTo>
                  <a:pt x="131" y="9109"/>
                </a:lnTo>
                <a:lnTo>
                  <a:pt x="89" y="9255"/>
                </a:lnTo>
                <a:lnTo>
                  <a:pt x="89" y="9405"/>
                </a:lnTo>
                <a:lnTo>
                  <a:pt x="131" y="9550"/>
                </a:lnTo>
                <a:lnTo>
                  <a:pt x="89" y="9626"/>
                </a:lnTo>
                <a:lnTo>
                  <a:pt x="89" y="9771"/>
                </a:lnTo>
                <a:lnTo>
                  <a:pt x="261" y="10213"/>
                </a:lnTo>
                <a:lnTo>
                  <a:pt x="261" y="10358"/>
                </a:lnTo>
                <a:lnTo>
                  <a:pt x="217" y="10434"/>
                </a:lnTo>
                <a:lnTo>
                  <a:pt x="261" y="10504"/>
                </a:lnTo>
                <a:lnTo>
                  <a:pt x="347" y="10654"/>
                </a:lnTo>
                <a:lnTo>
                  <a:pt x="347" y="10725"/>
                </a:lnTo>
                <a:lnTo>
                  <a:pt x="392" y="10725"/>
                </a:lnTo>
                <a:lnTo>
                  <a:pt x="392" y="10434"/>
                </a:lnTo>
                <a:lnTo>
                  <a:pt x="434" y="10504"/>
                </a:lnTo>
                <a:lnTo>
                  <a:pt x="478" y="10434"/>
                </a:lnTo>
                <a:lnTo>
                  <a:pt x="478" y="10504"/>
                </a:lnTo>
                <a:lnTo>
                  <a:pt x="520" y="10504"/>
                </a:lnTo>
                <a:lnTo>
                  <a:pt x="564" y="10579"/>
                </a:lnTo>
                <a:lnTo>
                  <a:pt x="606" y="10579"/>
                </a:lnTo>
                <a:lnTo>
                  <a:pt x="520" y="10654"/>
                </a:lnTo>
                <a:lnTo>
                  <a:pt x="478" y="10579"/>
                </a:lnTo>
                <a:lnTo>
                  <a:pt x="478" y="10875"/>
                </a:lnTo>
                <a:lnTo>
                  <a:pt x="520" y="11021"/>
                </a:lnTo>
                <a:lnTo>
                  <a:pt x="564" y="11021"/>
                </a:lnTo>
                <a:lnTo>
                  <a:pt x="478" y="11021"/>
                </a:lnTo>
                <a:lnTo>
                  <a:pt x="434" y="10875"/>
                </a:lnTo>
                <a:lnTo>
                  <a:pt x="392" y="10875"/>
                </a:lnTo>
                <a:lnTo>
                  <a:pt x="392" y="10946"/>
                </a:lnTo>
                <a:lnTo>
                  <a:pt x="347" y="11021"/>
                </a:lnTo>
                <a:lnTo>
                  <a:pt x="392" y="11096"/>
                </a:lnTo>
                <a:lnTo>
                  <a:pt x="347" y="11242"/>
                </a:lnTo>
                <a:lnTo>
                  <a:pt x="347" y="11312"/>
                </a:lnTo>
                <a:lnTo>
                  <a:pt x="392" y="11387"/>
                </a:lnTo>
                <a:lnTo>
                  <a:pt x="434" y="11462"/>
                </a:lnTo>
                <a:lnTo>
                  <a:pt x="478" y="11533"/>
                </a:lnTo>
                <a:lnTo>
                  <a:pt x="520" y="11608"/>
                </a:lnTo>
                <a:lnTo>
                  <a:pt x="520" y="11683"/>
                </a:lnTo>
                <a:lnTo>
                  <a:pt x="478" y="11829"/>
                </a:lnTo>
                <a:lnTo>
                  <a:pt x="434" y="11829"/>
                </a:lnTo>
                <a:lnTo>
                  <a:pt x="434" y="12195"/>
                </a:lnTo>
                <a:lnTo>
                  <a:pt x="520" y="12270"/>
                </a:lnTo>
                <a:lnTo>
                  <a:pt x="520" y="12491"/>
                </a:lnTo>
                <a:lnTo>
                  <a:pt x="650" y="12933"/>
                </a:lnTo>
                <a:lnTo>
                  <a:pt x="695" y="12933"/>
                </a:lnTo>
                <a:lnTo>
                  <a:pt x="695" y="13003"/>
                </a:lnTo>
                <a:lnTo>
                  <a:pt x="737" y="13153"/>
                </a:lnTo>
                <a:lnTo>
                  <a:pt x="781" y="13299"/>
                </a:lnTo>
                <a:lnTo>
                  <a:pt x="737" y="13520"/>
                </a:lnTo>
                <a:lnTo>
                  <a:pt x="737" y="13591"/>
                </a:lnTo>
                <a:lnTo>
                  <a:pt x="695" y="13591"/>
                </a:lnTo>
                <a:lnTo>
                  <a:pt x="737" y="13741"/>
                </a:lnTo>
                <a:lnTo>
                  <a:pt x="909" y="13741"/>
                </a:lnTo>
                <a:lnTo>
                  <a:pt x="998" y="13811"/>
                </a:lnTo>
                <a:lnTo>
                  <a:pt x="1040" y="13886"/>
                </a:lnTo>
                <a:lnTo>
                  <a:pt x="1212" y="13886"/>
                </a:lnTo>
                <a:lnTo>
                  <a:pt x="1256" y="13961"/>
                </a:lnTo>
                <a:lnTo>
                  <a:pt x="1256" y="14107"/>
                </a:lnTo>
                <a:lnTo>
                  <a:pt x="1343" y="14182"/>
                </a:lnTo>
                <a:lnTo>
                  <a:pt x="1429" y="14182"/>
                </a:lnTo>
                <a:lnTo>
                  <a:pt x="1515" y="14253"/>
                </a:lnTo>
                <a:lnTo>
                  <a:pt x="1515" y="14399"/>
                </a:lnTo>
                <a:lnTo>
                  <a:pt x="1646" y="14399"/>
                </a:lnTo>
                <a:lnTo>
                  <a:pt x="1732" y="14549"/>
                </a:lnTo>
                <a:lnTo>
                  <a:pt x="1862" y="14915"/>
                </a:lnTo>
                <a:lnTo>
                  <a:pt x="1862" y="15357"/>
                </a:lnTo>
                <a:lnTo>
                  <a:pt x="2772" y="15357"/>
                </a:lnTo>
                <a:close/>
              </a:path>
            </a:pathLst>
          </a:custGeom>
          <a:solidFill>
            <a:schemeClr val="accent3"/>
          </a:solidFill>
          <a:ln w="12700">
            <a:miter lim="400000"/>
          </a:ln>
        </p:spPr>
        <p:txBody>
          <a:bodyPr lIns="22860" rIns="22860"/>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118" name="Group 61"/>
          <p:cNvGrpSpPr/>
          <p:nvPr/>
        </p:nvGrpSpPr>
        <p:grpSpPr>
          <a:xfrm>
            <a:off x="7446231" y="460670"/>
            <a:ext cx="1502243" cy="2548189"/>
            <a:chOff x="252406" y="252406"/>
            <a:chExt cx="3004485" cy="5096375"/>
          </a:xfrm>
        </p:grpSpPr>
        <p:grpSp>
          <p:nvGrpSpPr>
            <p:cNvPr id="16110" name="Group 13"/>
            <p:cNvGrpSpPr/>
            <p:nvPr/>
          </p:nvGrpSpPr>
          <p:grpSpPr>
            <a:xfrm>
              <a:off x="1330114" y="4499714"/>
              <a:ext cx="849067" cy="849067"/>
              <a:chOff x="0" y="0"/>
              <a:chExt cx="849066" cy="849066"/>
            </a:xfrm>
          </p:grpSpPr>
          <p:sp>
            <p:nvSpPr>
              <p:cNvPr id="16107" name="Oval 9"/>
              <p:cNvSpPr/>
              <p:nvPr/>
            </p:nvSpPr>
            <p:spPr>
              <a:xfrm rot="21088889">
                <a:off x="219124" y="219124"/>
                <a:ext cx="410817" cy="410817"/>
              </a:xfrm>
              <a:prstGeom prst="ellipse">
                <a:avLst/>
              </a:prstGeom>
              <a:gradFill flip="none" rotWithShape="1">
                <a:gsLst>
                  <a:gs pos="0">
                    <a:schemeClr val="accent2">
                      <a:lumMod val="75000"/>
                    </a:schemeClr>
                  </a:gs>
                  <a:gs pos="97000">
                    <a:schemeClr val="accent2"/>
                  </a:gs>
                </a:gsLst>
                <a:path path="circle">
                  <a:fillToRect l="62278" t="119636" r="37721" b="-19636"/>
                </a:path>
              </a:gra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08" name="Oval 10"/>
              <p:cNvSpPr/>
              <p:nvPr/>
            </p:nvSpPr>
            <p:spPr>
              <a:xfrm>
                <a:off x="114580" y="114580"/>
                <a:ext cx="619907" cy="619907"/>
              </a:xfrm>
              <a:prstGeom prst="ellipse">
                <a:avLst/>
              </a:prstGeom>
              <a:noFill/>
              <a:ln w="12700" cap="flat">
                <a:solidFill>
                  <a:schemeClr val="accent2">
                    <a:alpha val="15000"/>
                  </a:scheme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09" name="Oval 11"/>
              <p:cNvSpPr/>
              <p:nvPr/>
            </p:nvSpPr>
            <p:spPr>
              <a:xfrm>
                <a:off x="-1" y="-1"/>
                <a:ext cx="849068" cy="849068"/>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116" name="Group 45"/>
            <p:cNvGrpSpPr/>
            <p:nvPr/>
          </p:nvGrpSpPr>
          <p:grpSpPr>
            <a:xfrm>
              <a:off x="252406" y="252406"/>
              <a:ext cx="3004485" cy="3004485"/>
              <a:chOff x="252407" y="252407"/>
              <a:chExt cx="3004483" cy="3004483"/>
            </a:xfrm>
          </p:grpSpPr>
          <p:grpSp>
            <p:nvGrpSpPr>
              <p:cNvPr id="16113" name="Oval 41"/>
              <p:cNvGrpSpPr/>
              <p:nvPr/>
            </p:nvGrpSpPr>
            <p:grpSpPr>
              <a:xfrm>
                <a:off x="1027796" y="1027796"/>
                <a:ext cx="1453706" cy="1453706"/>
                <a:chOff x="26914" y="26914"/>
                <a:chExt cx="1453705" cy="1453705"/>
              </a:xfrm>
            </p:grpSpPr>
            <p:sp>
              <p:nvSpPr>
                <p:cNvPr id="16111" name="Circle"/>
                <p:cNvSpPr/>
                <p:nvPr/>
              </p:nvSpPr>
              <p:spPr>
                <a:xfrm rot="129774">
                  <a:off x="26914" y="26914"/>
                  <a:ext cx="1453705" cy="1453705"/>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12" name="97 %"/>
                <p:cNvSpPr txBox="1"/>
                <p:nvPr/>
              </p:nvSpPr>
              <p:spPr>
                <a:xfrm rot="129774">
                  <a:off x="239804" y="492157"/>
                  <a:ext cx="1027926" cy="523219"/>
                </a:xfrm>
                <a:prstGeom prst="rect">
                  <a:avLst/>
                </a:prstGeom>
                <a:noFill/>
                <a:ln w="12700" cap="flat">
                  <a:noFill/>
                  <a:miter lim="400000"/>
                </a:ln>
                <a:effectLst/>
              </p:spPr>
              <p:txBody>
                <a:bodyPr wrap="square" lIns="22860" tIns="22860" rIns="22860" bIns="22860" numCol="1" anchor="ctr">
                  <a:spAutoFit/>
                </a:bodyPr>
                <a:lstStyle>
                  <a:lvl1pPr algn="ctr">
                    <a:defRPr sz="2800" b="1">
                      <a:solidFill>
                        <a:srgbClr val="ECECEC"/>
                      </a:solidFill>
                    </a:defRPr>
                  </a:lvl1pPr>
                </a:lstStyle>
                <a:p>
                  <a:r>
                    <a:rPr sz="1400">
                      <a:latin typeface="字魂105号-简雅黑" panose="00000500000000000000" pitchFamily="2" charset="-122"/>
                      <a:ea typeface="字魂105号-简雅黑" panose="00000500000000000000" pitchFamily="2" charset="-122"/>
                      <a:sym typeface="字魂105号-简雅黑" panose="00000500000000000000" pitchFamily="2" charset="-122"/>
                    </a:rPr>
                    <a:t>97 %</a:t>
                  </a:r>
                  <a:endParaRPr sz="14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114" name="Oval 42"/>
              <p:cNvSpPr/>
              <p:nvPr/>
            </p:nvSpPr>
            <p:spPr>
              <a:xfrm rot="640886">
                <a:off x="657857" y="657857"/>
                <a:ext cx="2193585" cy="2193585"/>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15" name="Oval 43"/>
              <p:cNvSpPr/>
              <p:nvPr/>
            </p:nvSpPr>
            <p:spPr>
              <a:xfrm rot="640886">
                <a:off x="252407" y="252407"/>
                <a:ext cx="3004483" cy="3004483"/>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117" name="Straight Connector 47"/>
            <p:cNvSpPr/>
            <p:nvPr/>
          </p:nvSpPr>
          <p:spPr>
            <a:xfrm>
              <a:off x="1727252" y="2484157"/>
              <a:ext cx="27360" cy="2421984"/>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130" name="Group 62"/>
          <p:cNvGrpSpPr/>
          <p:nvPr/>
        </p:nvGrpSpPr>
        <p:grpSpPr>
          <a:xfrm>
            <a:off x="10099716" y="1627507"/>
            <a:ext cx="1240732" cy="2104597"/>
            <a:chOff x="208467" y="208467"/>
            <a:chExt cx="2481463" cy="4209193"/>
          </a:xfrm>
        </p:grpSpPr>
        <p:grpSp>
          <p:nvGrpSpPr>
            <p:cNvPr id="16122" name="Group 63"/>
            <p:cNvGrpSpPr/>
            <p:nvPr/>
          </p:nvGrpSpPr>
          <p:grpSpPr>
            <a:xfrm>
              <a:off x="1098567" y="3716399"/>
              <a:ext cx="701261" cy="701261"/>
              <a:chOff x="0" y="0"/>
              <a:chExt cx="701260" cy="701260"/>
            </a:xfrm>
          </p:grpSpPr>
          <p:sp>
            <p:nvSpPr>
              <p:cNvPr id="16119" name="Oval 69"/>
              <p:cNvSpPr/>
              <p:nvPr/>
            </p:nvSpPr>
            <p:spPr>
              <a:xfrm rot="21088889">
                <a:off x="180979" y="180979"/>
                <a:ext cx="339303" cy="33930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20" name="Oval 70"/>
              <p:cNvSpPr/>
              <p:nvPr/>
            </p:nvSpPr>
            <p:spPr>
              <a:xfrm>
                <a:off x="94633" y="94633"/>
                <a:ext cx="511993" cy="511993"/>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21" name="Oval 71"/>
              <p:cNvSpPr/>
              <p:nvPr/>
            </p:nvSpPr>
            <p:spPr>
              <a:xfrm>
                <a:off x="-1" y="-1"/>
                <a:ext cx="701262" cy="701262"/>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128" name="Group 64"/>
            <p:cNvGrpSpPr/>
            <p:nvPr/>
          </p:nvGrpSpPr>
          <p:grpSpPr>
            <a:xfrm>
              <a:off x="208467" y="208467"/>
              <a:ext cx="2481463" cy="2481463"/>
              <a:chOff x="208468" y="208468"/>
              <a:chExt cx="2481461" cy="2481461"/>
            </a:xfrm>
          </p:grpSpPr>
          <p:grpSp>
            <p:nvGrpSpPr>
              <p:cNvPr id="16125" name="Oval 66"/>
              <p:cNvGrpSpPr/>
              <p:nvPr/>
            </p:nvGrpSpPr>
            <p:grpSpPr>
              <a:xfrm>
                <a:off x="848876" y="848876"/>
                <a:ext cx="1200645" cy="1200644"/>
                <a:chOff x="22228" y="22228"/>
                <a:chExt cx="1200643" cy="1200643"/>
              </a:xfrm>
            </p:grpSpPr>
            <p:sp>
              <p:nvSpPr>
                <p:cNvPr id="16123" name="Circle"/>
                <p:cNvSpPr/>
                <p:nvPr/>
              </p:nvSpPr>
              <p:spPr>
                <a:xfrm rot="129774">
                  <a:off x="22228" y="22228"/>
                  <a:ext cx="1200643" cy="120064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24" name="83%"/>
                <p:cNvSpPr txBox="1"/>
                <p:nvPr/>
              </p:nvSpPr>
              <p:spPr>
                <a:xfrm rot="129774">
                  <a:off x="198058" y="391719"/>
                  <a:ext cx="848984" cy="461663"/>
                </a:xfrm>
                <a:prstGeom prst="rect">
                  <a:avLst/>
                </a:prstGeom>
                <a:noFill/>
                <a:ln w="12700" cap="flat">
                  <a:noFill/>
                  <a:miter lim="400000"/>
                </a:ln>
                <a:effectLst/>
              </p:spPr>
              <p:txBody>
                <a:bodyPr wrap="square" lIns="22860" tIns="22860" rIns="22860" bIns="22860" numCol="1" anchor="ctr">
                  <a:spAutoFit/>
                </a:bodyPr>
                <a:lstStyle>
                  <a:lvl1pPr algn="ctr">
                    <a:defRPr sz="2400" b="1">
                      <a:solidFill>
                        <a:srgbClr val="ECECEC"/>
                      </a:solidFill>
                    </a:defRPr>
                  </a:lvl1pPr>
                </a:lstStyle>
                <a:p>
                  <a:r>
                    <a:rPr sz="1200">
                      <a:latin typeface="字魂105号-简雅黑" panose="00000500000000000000" pitchFamily="2" charset="-122"/>
                      <a:ea typeface="字魂105号-简雅黑" panose="00000500000000000000" pitchFamily="2" charset="-122"/>
                      <a:sym typeface="字魂105号-简雅黑" panose="00000500000000000000" pitchFamily="2" charset="-122"/>
                    </a:rPr>
                    <a:t>83%</a:t>
                  </a:r>
                  <a:endParaRPr sz="12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126" name="Oval 67"/>
              <p:cNvSpPr/>
              <p:nvPr/>
            </p:nvSpPr>
            <p:spPr>
              <a:xfrm rot="640886">
                <a:off x="543337" y="543336"/>
                <a:ext cx="1811723" cy="1811723"/>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27" name="Oval 68"/>
              <p:cNvSpPr/>
              <p:nvPr/>
            </p:nvSpPr>
            <p:spPr>
              <a:xfrm rot="640886">
                <a:off x="208468" y="208468"/>
                <a:ext cx="2481461" cy="2481461"/>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129" name="Straight Connector 65"/>
            <p:cNvSpPr/>
            <p:nvPr/>
          </p:nvSpPr>
          <p:spPr>
            <a:xfrm>
              <a:off x="1426577" y="2052265"/>
              <a:ext cx="22585" cy="1999258"/>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aphicFrame>
        <p:nvGraphicFramePr>
          <p:cNvPr id="33" name="Chart 72"/>
          <p:cNvGraphicFramePr/>
          <p:nvPr/>
        </p:nvGraphicFramePr>
        <p:xfrm>
          <a:off x="670938" y="3940943"/>
          <a:ext cx="4392848" cy="2622619"/>
        </p:xfrm>
        <a:graphic>
          <a:graphicData uri="http://schemas.openxmlformats.org/drawingml/2006/chart">
            <c:chart xmlns:c="http://schemas.openxmlformats.org/drawingml/2006/chart" xmlns:r="http://schemas.openxmlformats.org/officeDocument/2006/relationships" r:id="rId1"/>
          </a:graphicData>
        </a:graphic>
      </p:graphicFrame>
      <p:sp>
        <p:nvSpPr>
          <p:cNvPr id="34" name="Subtitle 2"/>
          <p:cNvSpPr txBox="1"/>
          <p:nvPr/>
        </p:nvSpPr>
        <p:spPr>
          <a:xfrm>
            <a:off x="956602" y="1821249"/>
            <a:ext cx="2282723" cy="419531"/>
          </a:xfrm>
          <a:prstGeom prst="rect">
            <a:avLst/>
          </a:prstGeom>
          <a:noFill/>
          <a:ln w="12700" cap="flat">
            <a:noFill/>
            <a:miter lim="400000"/>
          </a:ln>
          <a:effectLst/>
        </p:spPr>
        <p:txBody>
          <a:bodyPr wrap="square" lIns="54369" tIns="54369" rIns="54369" bIns="54369" numCol="1" anchor="t">
            <a:normAutofit fontScale="92500" lnSpcReduction="20000"/>
          </a:bodyPr>
          <a:lstStyle>
            <a:lvl1pPr defTabSz="1087120">
              <a:lnSpc>
                <a:spcPct val="120000"/>
              </a:lnSpc>
              <a:spcBef>
                <a:spcPts val="500"/>
              </a:spcBef>
              <a:defRPr sz="2400"/>
            </a:lvl1pPr>
          </a:lstStyle>
          <a:p>
            <a:r>
              <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Your great subtitle in this line</a:t>
            </a:r>
            <a:endPar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TextBox 34"/>
          <p:cNvSpPr txBox="1"/>
          <p:nvPr/>
        </p:nvSpPr>
        <p:spPr>
          <a:xfrm>
            <a:off x="801370" y="1108075"/>
            <a:ext cx="635635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UNITED STATES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MAP</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6" name="Group 35"/>
          <p:cNvGrpSpPr/>
          <p:nvPr/>
        </p:nvGrpSpPr>
        <p:grpSpPr>
          <a:xfrm>
            <a:off x="956602" y="1739709"/>
            <a:ext cx="862961" cy="50044"/>
            <a:chOff x="5012716" y="1129776"/>
            <a:chExt cx="3148718" cy="103072"/>
          </a:xfrm>
        </p:grpSpPr>
        <p:sp>
          <p:nvSpPr>
            <p:cNvPr id="37" name="Rounded Rectangle 6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Rounded Rectangle 6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Rounded Rectangle 6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0" name="Group 39"/>
          <p:cNvGrpSpPr/>
          <p:nvPr/>
        </p:nvGrpSpPr>
        <p:grpSpPr>
          <a:xfrm>
            <a:off x="974344" y="2641615"/>
            <a:ext cx="3884550" cy="1049994"/>
            <a:chOff x="705958" y="2917661"/>
            <a:chExt cx="3884550" cy="1049994"/>
          </a:xfrm>
        </p:grpSpPr>
        <p:sp>
          <p:nvSpPr>
            <p:cNvPr id="41" name="Title 1"/>
            <p:cNvSpPr txBox="1"/>
            <p:nvPr/>
          </p:nvSpPr>
          <p:spPr>
            <a:xfrm>
              <a:off x="705958" y="2917661"/>
              <a:ext cx="3884550" cy="313932"/>
            </a:xfrm>
            <a:prstGeom prst="rect">
              <a:avLst/>
            </a:prstGeom>
            <a:ln w="12700">
              <a:miter lim="400000"/>
            </a:ln>
          </p:spPr>
          <p:txBody>
            <a:bodyPr lIns="22860" rIns="22860">
              <a:spAutoFit/>
            </a:bodyPr>
            <a:lstStyle>
              <a:lvl1pPr defTabSz="1828165">
                <a:lnSpc>
                  <a:spcPct val="90000"/>
                </a:lnSpc>
                <a:defRPr sz="4800"/>
              </a:lvl1pPr>
            </a:lstStyle>
            <a:p>
              <a:r>
                <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OUR MARKET SHARE ANALYSIS</a:t>
              </a:r>
              <a:endPar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42" name="TextBox 41"/>
            <p:cNvSpPr txBox="1"/>
            <p:nvPr/>
          </p:nvSpPr>
          <p:spPr>
            <a:xfrm>
              <a:off x="723756" y="3198214"/>
              <a:ext cx="3532784" cy="769441"/>
            </a:xfrm>
            <a:prstGeom prst="rect">
              <a:avLst/>
            </a:prstGeom>
            <a:noFill/>
          </p:spPr>
          <p:txBody>
            <a:bodyPr wrap="square" rtlCol="0">
              <a:spAutoFit/>
            </a:bodyPr>
            <a:lstStyle/>
            <a:p>
              <a:r>
                <a:rPr lang="en-US" sz="11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Lorem ipsum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congue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conva</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ornare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Lorem ipsum 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endPar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39" name="Group 4"/>
          <p:cNvGrpSpPr/>
          <p:nvPr/>
        </p:nvGrpSpPr>
        <p:grpSpPr>
          <a:xfrm>
            <a:off x="450424" y="589146"/>
            <a:ext cx="6134495" cy="5695581"/>
            <a:chOff x="0" y="-1"/>
            <a:chExt cx="12268988" cy="11391159"/>
          </a:xfrm>
        </p:grpSpPr>
        <p:sp>
          <p:nvSpPr>
            <p:cNvPr id="16134" name="Freeform 5"/>
            <p:cNvSpPr/>
            <p:nvPr/>
          </p:nvSpPr>
          <p:spPr>
            <a:xfrm>
              <a:off x="7527434" y="3620851"/>
              <a:ext cx="2755721" cy="3749432"/>
            </a:xfrm>
            <a:custGeom>
              <a:avLst/>
              <a:gdLst/>
              <a:ahLst/>
              <a:cxnLst>
                <a:cxn ang="0">
                  <a:pos x="wd2" y="hd2"/>
                </a:cxn>
                <a:cxn ang="5400000">
                  <a:pos x="wd2" y="hd2"/>
                </a:cxn>
                <a:cxn ang="10800000">
                  <a:pos x="wd2" y="hd2"/>
                </a:cxn>
                <a:cxn ang="16200000">
                  <a:pos x="wd2" y="hd2"/>
                </a:cxn>
              </a:cxnLst>
              <a:rect l="0" t="0" r="r" b="b"/>
              <a:pathLst>
                <a:path w="21600" h="21600" extrusionOk="0">
                  <a:moveTo>
                    <a:pt x="21476" y="15327"/>
                  </a:moveTo>
                  <a:lnTo>
                    <a:pt x="21600" y="15235"/>
                  </a:lnTo>
                  <a:lnTo>
                    <a:pt x="21600" y="15135"/>
                  </a:lnTo>
                  <a:lnTo>
                    <a:pt x="21476" y="15043"/>
                  </a:lnTo>
                  <a:lnTo>
                    <a:pt x="21476" y="14952"/>
                  </a:lnTo>
                  <a:lnTo>
                    <a:pt x="21351" y="14860"/>
                  </a:lnTo>
                  <a:lnTo>
                    <a:pt x="21214" y="14860"/>
                  </a:lnTo>
                  <a:lnTo>
                    <a:pt x="21351" y="14677"/>
                  </a:lnTo>
                  <a:lnTo>
                    <a:pt x="21214" y="14586"/>
                  </a:lnTo>
                  <a:lnTo>
                    <a:pt x="20965" y="14586"/>
                  </a:lnTo>
                  <a:lnTo>
                    <a:pt x="21090" y="14494"/>
                  </a:lnTo>
                  <a:lnTo>
                    <a:pt x="20965" y="14403"/>
                  </a:lnTo>
                  <a:lnTo>
                    <a:pt x="20592" y="14677"/>
                  </a:lnTo>
                  <a:lnTo>
                    <a:pt x="20717" y="14769"/>
                  </a:lnTo>
                  <a:lnTo>
                    <a:pt x="20468" y="14769"/>
                  </a:lnTo>
                  <a:lnTo>
                    <a:pt x="20468" y="14494"/>
                  </a:lnTo>
                  <a:lnTo>
                    <a:pt x="20343" y="14494"/>
                  </a:lnTo>
                  <a:lnTo>
                    <a:pt x="20343" y="14586"/>
                  </a:lnTo>
                  <a:lnTo>
                    <a:pt x="20219" y="14769"/>
                  </a:lnTo>
                  <a:lnTo>
                    <a:pt x="20094" y="14860"/>
                  </a:lnTo>
                  <a:lnTo>
                    <a:pt x="20094" y="14586"/>
                  </a:lnTo>
                  <a:lnTo>
                    <a:pt x="20219" y="14403"/>
                  </a:lnTo>
                  <a:lnTo>
                    <a:pt x="20343" y="14312"/>
                  </a:lnTo>
                  <a:lnTo>
                    <a:pt x="20094" y="14403"/>
                  </a:lnTo>
                  <a:lnTo>
                    <a:pt x="19833" y="14586"/>
                  </a:lnTo>
                  <a:lnTo>
                    <a:pt x="19709" y="14769"/>
                  </a:lnTo>
                  <a:lnTo>
                    <a:pt x="19584" y="14769"/>
                  </a:lnTo>
                  <a:lnTo>
                    <a:pt x="19584" y="14677"/>
                  </a:lnTo>
                  <a:lnTo>
                    <a:pt x="19709" y="14494"/>
                  </a:lnTo>
                  <a:lnTo>
                    <a:pt x="19970" y="14403"/>
                  </a:lnTo>
                  <a:lnTo>
                    <a:pt x="20094" y="14312"/>
                  </a:lnTo>
                  <a:lnTo>
                    <a:pt x="20094" y="14120"/>
                  </a:lnTo>
                  <a:lnTo>
                    <a:pt x="20219" y="14120"/>
                  </a:lnTo>
                  <a:lnTo>
                    <a:pt x="20343" y="14028"/>
                  </a:lnTo>
                  <a:lnTo>
                    <a:pt x="20343" y="13937"/>
                  </a:lnTo>
                  <a:lnTo>
                    <a:pt x="20219" y="13937"/>
                  </a:lnTo>
                  <a:lnTo>
                    <a:pt x="19970" y="14028"/>
                  </a:lnTo>
                  <a:lnTo>
                    <a:pt x="19833" y="14120"/>
                  </a:lnTo>
                  <a:lnTo>
                    <a:pt x="19709" y="14220"/>
                  </a:lnTo>
                  <a:lnTo>
                    <a:pt x="19584" y="14312"/>
                  </a:lnTo>
                  <a:lnTo>
                    <a:pt x="19584" y="14120"/>
                  </a:lnTo>
                  <a:lnTo>
                    <a:pt x="19833" y="14028"/>
                  </a:lnTo>
                  <a:lnTo>
                    <a:pt x="19584" y="14028"/>
                  </a:lnTo>
                  <a:lnTo>
                    <a:pt x="19460" y="14120"/>
                  </a:lnTo>
                  <a:lnTo>
                    <a:pt x="19211" y="14028"/>
                  </a:lnTo>
                  <a:lnTo>
                    <a:pt x="18962" y="14028"/>
                  </a:lnTo>
                  <a:lnTo>
                    <a:pt x="18838" y="13937"/>
                  </a:lnTo>
                  <a:lnTo>
                    <a:pt x="19087" y="14028"/>
                  </a:lnTo>
                  <a:lnTo>
                    <a:pt x="19460" y="13937"/>
                  </a:lnTo>
                  <a:lnTo>
                    <a:pt x="19335" y="13845"/>
                  </a:lnTo>
                  <a:lnTo>
                    <a:pt x="19460" y="13754"/>
                  </a:lnTo>
                  <a:lnTo>
                    <a:pt x="19335" y="13662"/>
                  </a:lnTo>
                  <a:lnTo>
                    <a:pt x="19211" y="13662"/>
                  </a:lnTo>
                  <a:lnTo>
                    <a:pt x="19211" y="13571"/>
                  </a:lnTo>
                  <a:lnTo>
                    <a:pt x="19460" y="13388"/>
                  </a:lnTo>
                  <a:lnTo>
                    <a:pt x="19335" y="13205"/>
                  </a:lnTo>
                  <a:lnTo>
                    <a:pt x="19211" y="13104"/>
                  </a:lnTo>
                  <a:lnTo>
                    <a:pt x="18962" y="13205"/>
                  </a:lnTo>
                  <a:lnTo>
                    <a:pt x="18962" y="13297"/>
                  </a:lnTo>
                  <a:lnTo>
                    <a:pt x="18838" y="13205"/>
                  </a:lnTo>
                  <a:lnTo>
                    <a:pt x="18713" y="13297"/>
                  </a:lnTo>
                  <a:lnTo>
                    <a:pt x="18713" y="13104"/>
                  </a:lnTo>
                  <a:lnTo>
                    <a:pt x="18838" y="13013"/>
                  </a:lnTo>
                  <a:lnTo>
                    <a:pt x="19087" y="12922"/>
                  </a:lnTo>
                  <a:lnTo>
                    <a:pt x="19087" y="12647"/>
                  </a:lnTo>
                  <a:lnTo>
                    <a:pt x="18589" y="13013"/>
                  </a:lnTo>
                  <a:lnTo>
                    <a:pt x="18452" y="13104"/>
                  </a:lnTo>
                  <a:lnTo>
                    <a:pt x="18328" y="13205"/>
                  </a:lnTo>
                  <a:lnTo>
                    <a:pt x="18452" y="13297"/>
                  </a:lnTo>
                  <a:lnTo>
                    <a:pt x="18328" y="13388"/>
                  </a:lnTo>
                  <a:lnTo>
                    <a:pt x="18328" y="12922"/>
                  </a:lnTo>
                  <a:lnTo>
                    <a:pt x="18589" y="12739"/>
                  </a:lnTo>
                  <a:lnTo>
                    <a:pt x="18589" y="12647"/>
                  </a:lnTo>
                  <a:lnTo>
                    <a:pt x="18452" y="12739"/>
                  </a:lnTo>
                  <a:lnTo>
                    <a:pt x="18079" y="13013"/>
                  </a:lnTo>
                  <a:lnTo>
                    <a:pt x="18079" y="13104"/>
                  </a:lnTo>
                  <a:lnTo>
                    <a:pt x="17954" y="13297"/>
                  </a:lnTo>
                  <a:lnTo>
                    <a:pt x="17830" y="13388"/>
                  </a:lnTo>
                  <a:lnTo>
                    <a:pt x="17830" y="13205"/>
                  </a:lnTo>
                  <a:lnTo>
                    <a:pt x="17954" y="13104"/>
                  </a:lnTo>
                  <a:lnTo>
                    <a:pt x="18079" y="12830"/>
                  </a:lnTo>
                  <a:lnTo>
                    <a:pt x="18203" y="12739"/>
                  </a:lnTo>
                  <a:lnTo>
                    <a:pt x="18203" y="12647"/>
                  </a:lnTo>
                  <a:lnTo>
                    <a:pt x="17954" y="12647"/>
                  </a:lnTo>
                  <a:lnTo>
                    <a:pt x="17830" y="12739"/>
                  </a:lnTo>
                  <a:lnTo>
                    <a:pt x="17830" y="12830"/>
                  </a:lnTo>
                  <a:lnTo>
                    <a:pt x="17706" y="12922"/>
                  </a:lnTo>
                  <a:lnTo>
                    <a:pt x="17706" y="12830"/>
                  </a:lnTo>
                  <a:lnTo>
                    <a:pt x="17830" y="12647"/>
                  </a:lnTo>
                  <a:lnTo>
                    <a:pt x="17954" y="12556"/>
                  </a:lnTo>
                  <a:lnTo>
                    <a:pt x="17581" y="12281"/>
                  </a:lnTo>
                  <a:lnTo>
                    <a:pt x="17208" y="12281"/>
                  </a:lnTo>
                  <a:lnTo>
                    <a:pt x="17208" y="12181"/>
                  </a:lnTo>
                  <a:lnTo>
                    <a:pt x="17457" y="12181"/>
                  </a:lnTo>
                  <a:lnTo>
                    <a:pt x="16947" y="12181"/>
                  </a:lnTo>
                  <a:lnTo>
                    <a:pt x="16822" y="12281"/>
                  </a:lnTo>
                  <a:lnTo>
                    <a:pt x="16822" y="12181"/>
                  </a:lnTo>
                  <a:lnTo>
                    <a:pt x="17208" y="11998"/>
                  </a:lnTo>
                  <a:lnTo>
                    <a:pt x="17457" y="11998"/>
                  </a:lnTo>
                  <a:lnTo>
                    <a:pt x="17581" y="12089"/>
                  </a:lnTo>
                  <a:lnTo>
                    <a:pt x="17706" y="12089"/>
                  </a:lnTo>
                  <a:lnTo>
                    <a:pt x="17830" y="11998"/>
                  </a:lnTo>
                  <a:lnTo>
                    <a:pt x="17830" y="11907"/>
                  </a:lnTo>
                  <a:lnTo>
                    <a:pt x="17457" y="11907"/>
                  </a:lnTo>
                  <a:lnTo>
                    <a:pt x="17208" y="11815"/>
                  </a:lnTo>
                  <a:lnTo>
                    <a:pt x="17071" y="11815"/>
                  </a:lnTo>
                  <a:lnTo>
                    <a:pt x="17071" y="11907"/>
                  </a:lnTo>
                  <a:lnTo>
                    <a:pt x="16947" y="11907"/>
                  </a:lnTo>
                  <a:lnTo>
                    <a:pt x="17071" y="11815"/>
                  </a:lnTo>
                  <a:lnTo>
                    <a:pt x="17071" y="11724"/>
                  </a:lnTo>
                  <a:lnTo>
                    <a:pt x="16822" y="11724"/>
                  </a:lnTo>
                  <a:lnTo>
                    <a:pt x="16822" y="11815"/>
                  </a:lnTo>
                  <a:lnTo>
                    <a:pt x="16698" y="11724"/>
                  </a:lnTo>
                  <a:lnTo>
                    <a:pt x="16698" y="11632"/>
                  </a:lnTo>
                  <a:lnTo>
                    <a:pt x="16573" y="11632"/>
                  </a:lnTo>
                  <a:lnTo>
                    <a:pt x="16449" y="11541"/>
                  </a:lnTo>
                  <a:lnTo>
                    <a:pt x="16200" y="11541"/>
                  </a:lnTo>
                  <a:lnTo>
                    <a:pt x="16324" y="11449"/>
                  </a:lnTo>
                  <a:lnTo>
                    <a:pt x="16449" y="11449"/>
                  </a:lnTo>
                  <a:lnTo>
                    <a:pt x="16698" y="11541"/>
                  </a:lnTo>
                  <a:lnTo>
                    <a:pt x="16822" y="11541"/>
                  </a:lnTo>
                  <a:lnTo>
                    <a:pt x="16822" y="11449"/>
                  </a:lnTo>
                  <a:lnTo>
                    <a:pt x="16200" y="11266"/>
                  </a:lnTo>
                  <a:lnTo>
                    <a:pt x="15951" y="11166"/>
                  </a:lnTo>
                  <a:lnTo>
                    <a:pt x="16076" y="11074"/>
                  </a:lnTo>
                  <a:lnTo>
                    <a:pt x="16449" y="11266"/>
                  </a:lnTo>
                  <a:lnTo>
                    <a:pt x="16822" y="11266"/>
                  </a:lnTo>
                  <a:lnTo>
                    <a:pt x="17208" y="11358"/>
                  </a:lnTo>
                  <a:lnTo>
                    <a:pt x="17332" y="11358"/>
                  </a:lnTo>
                  <a:lnTo>
                    <a:pt x="17208" y="11266"/>
                  </a:lnTo>
                  <a:lnTo>
                    <a:pt x="17208" y="11074"/>
                  </a:lnTo>
                  <a:lnTo>
                    <a:pt x="16947" y="10983"/>
                  </a:lnTo>
                  <a:lnTo>
                    <a:pt x="16822" y="10891"/>
                  </a:lnTo>
                  <a:lnTo>
                    <a:pt x="16947" y="10891"/>
                  </a:lnTo>
                  <a:lnTo>
                    <a:pt x="17071" y="10983"/>
                  </a:lnTo>
                  <a:lnTo>
                    <a:pt x="17457" y="10983"/>
                  </a:lnTo>
                  <a:lnTo>
                    <a:pt x="17457" y="10891"/>
                  </a:lnTo>
                  <a:lnTo>
                    <a:pt x="17332" y="10800"/>
                  </a:lnTo>
                  <a:lnTo>
                    <a:pt x="17208" y="10617"/>
                  </a:lnTo>
                  <a:lnTo>
                    <a:pt x="17071" y="10709"/>
                  </a:lnTo>
                  <a:lnTo>
                    <a:pt x="16698" y="10709"/>
                  </a:lnTo>
                  <a:lnTo>
                    <a:pt x="16573" y="10800"/>
                  </a:lnTo>
                  <a:lnTo>
                    <a:pt x="16449" y="10800"/>
                  </a:lnTo>
                  <a:lnTo>
                    <a:pt x="16449" y="10709"/>
                  </a:lnTo>
                  <a:lnTo>
                    <a:pt x="16573" y="10617"/>
                  </a:lnTo>
                  <a:lnTo>
                    <a:pt x="17208" y="10617"/>
                  </a:lnTo>
                  <a:lnTo>
                    <a:pt x="17332" y="10526"/>
                  </a:lnTo>
                  <a:lnTo>
                    <a:pt x="17071" y="10526"/>
                  </a:lnTo>
                  <a:lnTo>
                    <a:pt x="16822" y="10343"/>
                  </a:lnTo>
                  <a:lnTo>
                    <a:pt x="17071" y="10434"/>
                  </a:lnTo>
                  <a:lnTo>
                    <a:pt x="17457" y="10434"/>
                  </a:lnTo>
                  <a:lnTo>
                    <a:pt x="17706" y="10617"/>
                  </a:lnTo>
                  <a:lnTo>
                    <a:pt x="17954" y="10617"/>
                  </a:lnTo>
                  <a:lnTo>
                    <a:pt x="18079" y="10709"/>
                  </a:lnTo>
                  <a:lnTo>
                    <a:pt x="18203" y="10617"/>
                  </a:lnTo>
                  <a:lnTo>
                    <a:pt x="18328" y="10617"/>
                  </a:lnTo>
                  <a:lnTo>
                    <a:pt x="18452" y="10800"/>
                  </a:lnTo>
                  <a:lnTo>
                    <a:pt x="18589" y="10800"/>
                  </a:lnTo>
                  <a:lnTo>
                    <a:pt x="18589" y="10434"/>
                  </a:lnTo>
                  <a:lnTo>
                    <a:pt x="18452" y="10343"/>
                  </a:lnTo>
                  <a:lnTo>
                    <a:pt x="18328" y="10251"/>
                  </a:lnTo>
                  <a:lnTo>
                    <a:pt x="18079" y="10151"/>
                  </a:lnTo>
                  <a:lnTo>
                    <a:pt x="17954" y="10059"/>
                  </a:lnTo>
                  <a:lnTo>
                    <a:pt x="17830" y="10151"/>
                  </a:lnTo>
                  <a:lnTo>
                    <a:pt x="17581" y="10151"/>
                  </a:lnTo>
                  <a:lnTo>
                    <a:pt x="17332" y="9876"/>
                  </a:lnTo>
                  <a:lnTo>
                    <a:pt x="16573" y="9876"/>
                  </a:lnTo>
                  <a:lnTo>
                    <a:pt x="16947" y="9785"/>
                  </a:lnTo>
                  <a:lnTo>
                    <a:pt x="17071" y="9693"/>
                  </a:lnTo>
                  <a:lnTo>
                    <a:pt x="17208" y="9693"/>
                  </a:lnTo>
                  <a:lnTo>
                    <a:pt x="17332" y="9785"/>
                  </a:lnTo>
                  <a:lnTo>
                    <a:pt x="17457" y="9785"/>
                  </a:lnTo>
                  <a:lnTo>
                    <a:pt x="17706" y="9602"/>
                  </a:lnTo>
                  <a:lnTo>
                    <a:pt x="18079" y="9602"/>
                  </a:lnTo>
                  <a:lnTo>
                    <a:pt x="18203" y="9693"/>
                  </a:lnTo>
                  <a:lnTo>
                    <a:pt x="18452" y="9693"/>
                  </a:lnTo>
                  <a:lnTo>
                    <a:pt x="18589" y="9602"/>
                  </a:lnTo>
                  <a:lnTo>
                    <a:pt x="18589" y="9511"/>
                  </a:lnTo>
                  <a:lnTo>
                    <a:pt x="18452" y="9328"/>
                  </a:lnTo>
                  <a:lnTo>
                    <a:pt x="18452" y="9136"/>
                  </a:lnTo>
                  <a:lnTo>
                    <a:pt x="18203" y="8861"/>
                  </a:lnTo>
                  <a:lnTo>
                    <a:pt x="18079" y="8678"/>
                  </a:lnTo>
                  <a:lnTo>
                    <a:pt x="17830" y="8678"/>
                  </a:lnTo>
                  <a:lnTo>
                    <a:pt x="17830" y="8770"/>
                  </a:lnTo>
                  <a:lnTo>
                    <a:pt x="17706" y="8953"/>
                  </a:lnTo>
                  <a:lnTo>
                    <a:pt x="17830" y="8953"/>
                  </a:lnTo>
                  <a:lnTo>
                    <a:pt x="17830" y="9044"/>
                  </a:lnTo>
                  <a:lnTo>
                    <a:pt x="17706" y="9136"/>
                  </a:lnTo>
                  <a:lnTo>
                    <a:pt x="17457" y="9136"/>
                  </a:lnTo>
                  <a:lnTo>
                    <a:pt x="17332" y="9328"/>
                  </a:lnTo>
                  <a:lnTo>
                    <a:pt x="17208" y="9227"/>
                  </a:lnTo>
                  <a:lnTo>
                    <a:pt x="16822" y="9227"/>
                  </a:lnTo>
                  <a:lnTo>
                    <a:pt x="16698" y="9419"/>
                  </a:lnTo>
                  <a:lnTo>
                    <a:pt x="16449" y="9602"/>
                  </a:lnTo>
                  <a:lnTo>
                    <a:pt x="16324" y="9511"/>
                  </a:lnTo>
                  <a:lnTo>
                    <a:pt x="15951" y="9511"/>
                  </a:lnTo>
                  <a:lnTo>
                    <a:pt x="16076" y="9419"/>
                  </a:lnTo>
                  <a:lnTo>
                    <a:pt x="16573" y="9419"/>
                  </a:lnTo>
                  <a:lnTo>
                    <a:pt x="16698" y="9227"/>
                  </a:lnTo>
                  <a:lnTo>
                    <a:pt x="16947" y="9227"/>
                  </a:lnTo>
                  <a:lnTo>
                    <a:pt x="17208" y="9136"/>
                  </a:lnTo>
                  <a:lnTo>
                    <a:pt x="17332" y="9044"/>
                  </a:lnTo>
                  <a:lnTo>
                    <a:pt x="17332" y="8770"/>
                  </a:lnTo>
                  <a:lnTo>
                    <a:pt x="17208" y="8770"/>
                  </a:lnTo>
                  <a:lnTo>
                    <a:pt x="17071" y="8861"/>
                  </a:lnTo>
                  <a:lnTo>
                    <a:pt x="16822" y="8770"/>
                  </a:lnTo>
                  <a:lnTo>
                    <a:pt x="16698" y="8861"/>
                  </a:lnTo>
                  <a:lnTo>
                    <a:pt x="16324" y="9044"/>
                  </a:lnTo>
                  <a:lnTo>
                    <a:pt x="16076" y="9227"/>
                  </a:lnTo>
                  <a:lnTo>
                    <a:pt x="15702" y="9227"/>
                  </a:lnTo>
                  <a:lnTo>
                    <a:pt x="15827" y="9136"/>
                  </a:lnTo>
                  <a:lnTo>
                    <a:pt x="16076" y="9136"/>
                  </a:lnTo>
                  <a:lnTo>
                    <a:pt x="16200" y="9044"/>
                  </a:lnTo>
                  <a:lnTo>
                    <a:pt x="16076" y="8953"/>
                  </a:lnTo>
                  <a:lnTo>
                    <a:pt x="15827" y="8953"/>
                  </a:lnTo>
                  <a:lnTo>
                    <a:pt x="16200" y="8861"/>
                  </a:lnTo>
                  <a:lnTo>
                    <a:pt x="16324" y="8861"/>
                  </a:lnTo>
                  <a:lnTo>
                    <a:pt x="16573" y="8678"/>
                  </a:lnTo>
                  <a:lnTo>
                    <a:pt x="17332" y="8678"/>
                  </a:lnTo>
                  <a:lnTo>
                    <a:pt x="17706" y="8404"/>
                  </a:lnTo>
                  <a:lnTo>
                    <a:pt x="17830" y="8404"/>
                  </a:lnTo>
                  <a:lnTo>
                    <a:pt x="17706" y="8496"/>
                  </a:lnTo>
                  <a:lnTo>
                    <a:pt x="17830" y="8587"/>
                  </a:lnTo>
                  <a:lnTo>
                    <a:pt x="18079" y="8404"/>
                  </a:lnTo>
                  <a:lnTo>
                    <a:pt x="18079" y="8212"/>
                  </a:lnTo>
                  <a:lnTo>
                    <a:pt x="17830" y="8121"/>
                  </a:lnTo>
                  <a:lnTo>
                    <a:pt x="17581" y="7755"/>
                  </a:lnTo>
                  <a:lnTo>
                    <a:pt x="17457" y="7663"/>
                  </a:lnTo>
                  <a:lnTo>
                    <a:pt x="17071" y="7663"/>
                  </a:lnTo>
                  <a:lnTo>
                    <a:pt x="17071" y="7755"/>
                  </a:lnTo>
                  <a:lnTo>
                    <a:pt x="16822" y="7755"/>
                  </a:lnTo>
                  <a:lnTo>
                    <a:pt x="16698" y="7938"/>
                  </a:lnTo>
                  <a:lnTo>
                    <a:pt x="16449" y="7938"/>
                  </a:lnTo>
                  <a:lnTo>
                    <a:pt x="16324" y="8029"/>
                  </a:lnTo>
                  <a:lnTo>
                    <a:pt x="16200" y="8029"/>
                  </a:lnTo>
                  <a:lnTo>
                    <a:pt x="16324" y="7846"/>
                  </a:lnTo>
                  <a:lnTo>
                    <a:pt x="16573" y="7846"/>
                  </a:lnTo>
                  <a:lnTo>
                    <a:pt x="16947" y="7572"/>
                  </a:lnTo>
                  <a:lnTo>
                    <a:pt x="16947" y="7480"/>
                  </a:lnTo>
                  <a:lnTo>
                    <a:pt x="16822" y="7480"/>
                  </a:lnTo>
                  <a:lnTo>
                    <a:pt x="16449" y="7572"/>
                  </a:lnTo>
                  <a:lnTo>
                    <a:pt x="16200" y="7755"/>
                  </a:lnTo>
                  <a:lnTo>
                    <a:pt x="16076" y="7755"/>
                  </a:lnTo>
                  <a:lnTo>
                    <a:pt x="15951" y="7846"/>
                  </a:lnTo>
                  <a:lnTo>
                    <a:pt x="15951" y="7938"/>
                  </a:lnTo>
                  <a:lnTo>
                    <a:pt x="15827" y="8212"/>
                  </a:lnTo>
                  <a:lnTo>
                    <a:pt x="15441" y="8496"/>
                  </a:lnTo>
                  <a:lnTo>
                    <a:pt x="15068" y="8678"/>
                  </a:lnTo>
                  <a:lnTo>
                    <a:pt x="15068" y="8587"/>
                  </a:lnTo>
                  <a:lnTo>
                    <a:pt x="15441" y="8313"/>
                  </a:lnTo>
                  <a:lnTo>
                    <a:pt x="15565" y="8121"/>
                  </a:lnTo>
                  <a:lnTo>
                    <a:pt x="15702" y="8029"/>
                  </a:lnTo>
                  <a:lnTo>
                    <a:pt x="15702" y="7938"/>
                  </a:lnTo>
                  <a:lnTo>
                    <a:pt x="15441" y="7938"/>
                  </a:lnTo>
                  <a:lnTo>
                    <a:pt x="15317" y="8121"/>
                  </a:lnTo>
                  <a:lnTo>
                    <a:pt x="15068" y="8313"/>
                  </a:lnTo>
                  <a:lnTo>
                    <a:pt x="14943" y="8404"/>
                  </a:lnTo>
                  <a:lnTo>
                    <a:pt x="14943" y="8313"/>
                  </a:lnTo>
                  <a:lnTo>
                    <a:pt x="15068" y="8212"/>
                  </a:lnTo>
                  <a:lnTo>
                    <a:pt x="15192" y="8029"/>
                  </a:lnTo>
                  <a:lnTo>
                    <a:pt x="15192" y="7938"/>
                  </a:lnTo>
                  <a:lnTo>
                    <a:pt x="15317" y="7846"/>
                  </a:lnTo>
                  <a:lnTo>
                    <a:pt x="15827" y="7846"/>
                  </a:lnTo>
                  <a:lnTo>
                    <a:pt x="15827" y="7755"/>
                  </a:lnTo>
                  <a:lnTo>
                    <a:pt x="15951" y="7663"/>
                  </a:lnTo>
                  <a:lnTo>
                    <a:pt x="16200" y="7663"/>
                  </a:lnTo>
                  <a:lnTo>
                    <a:pt x="16449" y="7480"/>
                  </a:lnTo>
                  <a:lnTo>
                    <a:pt x="16573" y="7298"/>
                  </a:lnTo>
                  <a:lnTo>
                    <a:pt x="16449" y="7197"/>
                  </a:lnTo>
                  <a:lnTo>
                    <a:pt x="16449" y="7014"/>
                  </a:lnTo>
                  <a:lnTo>
                    <a:pt x="16076" y="7106"/>
                  </a:lnTo>
                  <a:lnTo>
                    <a:pt x="15951" y="7197"/>
                  </a:lnTo>
                  <a:lnTo>
                    <a:pt x="15951" y="7572"/>
                  </a:lnTo>
                  <a:lnTo>
                    <a:pt x="15827" y="7572"/>
                  </a:lnTo>
                  <a:lnTo>
                    <a:pt x="15951" y="7572"/>
                  </a:lnTo>
                  <a:lnTo>
                    <a:pt x="15702" y="7389"/>
                  </a:lnTo>
                  <a:lnTo>
                    <a:pt x="15565" y="7389"/>
                  </a:lnTo>
                  <a:lnTo>
                    <a:pt x="15317" y="7480"/>
                  </a:lnTo>
                  <a:lnTo>
                    <a:pt x="14943" y="7480"/>
                  </a:lnTo>
                  <a:lnTo>
                    <a:pt x="14819" y="7572"/>
                  </a:lnTo>
                  <a:lnTo>
                    <a:pt x="14570" y="7572"/>
                  </a:lnTo>
                  <a:lnTo>
                    <a:pt x="14694" y="7480"/>
                  </a:lnTo>
                  <a:lnTo>
                    <a:pt x="14819" y="7480"/>
                  </a:lnTo>
                  <a:lnTo>
                    <a:pt x="15068" y="7298"/>
                  </a:lnTo>
                  <a:lnTo>
                    <a:pt x="14943" y="7197"/>
                  </a:lnTo>
                  <a:lnTo>
                    <a:pt x="14694" y="7197"/>
                  </a:lnTo>
                  <a:lnTo>
                    <a:pt x="14819" y="7106"/>
                  </a:lnTo>
                  <a:lnTo>
                    <a:pt x="15068" y="7106"/>
                  </a:lnTo>
                  <a:lnTo>
                    <a:pt x="15192" y="6923"/>
                  </a:lnTo>
                  <a:lnTo>
                    <a:pt x="15317" y="6923"/>
                  </a:lnTo>
                  <a:lnTo>
                    <a:pt x="15317" y="6831"/>
                  </a:lnTo>
                  <a:lnTo>
                    <a:pt x="15441" y="6831"/>
                  </a:lnTo>
                  <a:lnTo>
                    <a:pt x="15702" y="6923"/>
                  </a:lnTo>
                  <a:lnTo>
                    <a:pt x="15827" y="7014"/>
                  </a:lnTo>
                  <a:lnTo>
                    <a:pt x="15951" y="7014"/>
                  </a:lnTo>
                  <a:lnTo>
                    <a:pt x="16324" y="6740"/>
                  </a:lnTo>
                  <a:lnTo>
                    <a:pt x="16324" y="6648"/>
                  </a:lnTo>
                  <a:lnTo>
                    <a:pt x="16076" y="6465"/>
                  </a:lnTo>
                  <a:lnTo>
                    <a:pt x="16076" y="6374"/>
                  </a:lnTo>
                  <a:lnTo>
                    <a:pt x="15951" y="6182"/>
                  </a:lnTo>
                  <a:lnTo>
                    <a:pt x="15827" y="5999"/>
                  </a:lnTo>
                  <a:lnTo>
                    <a:pt x="15702" y="5999"/>
                  </a:lnTo>
                  <a:lnTo>
                    <a:pt x="15441" y="5725"/>
                  </a:lnTo>
                  <a:lnTo>
                    <a:pt x="15317" y="5725"/>
                  </a:lnTo>
                  <a:lnTo>
                    <a:pt x="15317" y="5999"/>
                  </a:lnTo>
                  <a:lnTo>
                    <a:pt x="15192" y="5999"/>
                  </a:lnTo>
                  <a:lnTo>
                    <a:pt x="15068" y="6090"/>
                  </a:lnTo>
                  <a:lnTo>
                    <a:pt x="15068" y="6182"/>
                  </a:lnTo>
                  <a:lnTo>
                    <a:pt x="14943" y="6282"/>
                  </a:lnTo>
                  <a:lnTo>
                    <a:pt x="14819" y="6374"/>
                  </a:lnTo>
                  <a:lnTo>
                    <a:pt x="14819" y="6557"/>
                  </a:lnTo>
                  <a:lnTo>
                    <a:pt x="14570" y="6648"/>
                  </a:lnTo>
                  <a:lnTo>
                    <a:pt x="14446" y="6831"/>
                  </a:lnTo>
                  <a:lnTo>
                    <a:pt x="14446" y="6923"/>
                  </a:lnTo>
                  <a:lnTo>
                    <a:pt x="14321" y="7014"/>
                  </a:lnTo>
                  <a:lnTo>
                    <a:pt x="14184" y="7014"/>
                  </a:lnTo>
                  <a:lnTo>
                    <a:pt x="14321" y="6831"/>
                  </a:lnTo>
                  <a:lnTo>
                    <a:pt x="14446" y="6557"/>
                  </a:lnTo>
                  <a:lnTo>
                    <a:pt x="14694" y="6557"/>
                  </a:lnTo>
                  <a:lnTo>
                    <a:pt x="14694" y="6465"/>
                  </a:lnTo>
                  <a:lnTo>
                    <a:pt x="14570" y="6465"/>
                  </a:lnTo>
                  <a:lnTo>
                    <a:pt x="14570" y="6374"/>
                  </a:lnTo>
                  <a:lnTo>
                    <a:pt x="14321" y="6374"/>
                  </a:lnTo>
                  <a:lnTo>
                    <a:pt x="14060" y="6648"/>
                  </a:lnTo>
                  <a:lnTo>
                    <a:pt x="13811" y="6831"/>
                  </a:lnTo>
                  <a:lnTo>
                    <a:pt x="13811" y="6740"/>
                  </a:lnTo>
                  <a:lnTo>
                    <a:pt x="13935" y="6740"/>
                  </a:lnTo>
                  <a:lnTo>
                    <a:pt x="14060" y="6465"/>
                  </a:lnTo>
                  <a:lnTo>
                    <a:pt x="14060" y="6374"/>
                  </a:lnTo>
                  <a:lnTo>
                    <a:pt x="14446" y="6090"/>
                  </a:lnTo>
                  <a:lnTo>
                    <a:pt x="14446" y="5908"/>
                  </a:lnTo>
                  <a:lnTo>
                    <a:pt x="14184" y="5999"/>
                  </a:lnTo>
                  <a:lnTo>
                    <a:pt x="13935" y="6182"/>
                  </a:lnTo>
                  <a:lnTo>
                    <a:pt x="13811" y="6374"/>
                  </a:lnTo>
                  <a:lnTo>
                    <a:pt x="13687" y="6465"/>
                  </a:lnTo>
                  <a:lnTo>
                    <a:pt x="13687" y="6282"/>
                  </a:lnTo>
                  <a:lnTo>
                    <a:pt x="13811" y="6182"/>
                  </a:lnTo>
                  <a:lnTo>
                    <a:pt x="13687" y="6090"/>
                  </a:lnTo>
                  <a:lnTo>
                    <a:pt x="13687" y="5999"/>
                  </a:lnTo>
                  <a:lnTo>
                    <a:pt x="13935" y="5999"/>
                  </a:lnTo>
                  <a:lnTo>
                    <a:pt x="14321" y="5816"/>
                  </a:lnTo>
                  <a:lnTo>
                    <a:pt x="14570" y="5633"/>
                  </a:lnTo>
                  <a:lnTo>
                    <a:pt x="14570" y="5542"/>
                  </a:lnTo>
                  <a:lnTo>
                    <a:pt x="14446" y="5542"/>
                  </a:lnTo>
                  <a:lnTo>
                    <a:pt x="14184" y="5633"/>
                  </a:lnTo>
                  <a:lnTo>
                    <a:pt x="14184" y="5725"/>
                  </a:lnTo>
                  <a:lnTo>
                    <a:pt x="13935" y="5816"/>
                  </a:lnTo>
                  <a:lnTo>
                    <a:pt x="13935" y="5633"/>
                  </a:lnTo>
                  <a:lnTo>
                    <a:pt x="13562" y="5816"/>
                  </a:lnTo>
                  <a:lnTo>
                    <a:pt x="13438" y="5999"/>
                  </a:lnTo>
                  <a:lnTo>
                    <a:pt x="13313" y="6282"/>
                  </a:lnTo>
                  <a:lnTo>
                    <a:pt x="13065" y="6374"/>
                  </a:lnTo>
                  <a:lnTo>
                    <a:pt x="12803" y="6374"/>
                  </a:lnTo>
                  <a:lnTo>
                    <a:pt x="13065" y="6282"/>
                  </a:lnTo>
                  <a:lnTo>
                    <a:pt x="13313" y="6090"/>
                  </a:lnTo>
                  <a:lnTo>
                    <a:pt x="13438" y="5908"/>
                  </a:lnTo>
                  <a:lnTo>
                    <a:pt x="13189" y="5908"/>
                  </a:lnTo>
                  <a:lnTo>
                    <a:pt x="13313" y="5816"/>
                  </a:lnTo>
                  <a:lnTo>
                    <a:pt x="13562" y="5816"/>
                  </a:lnTo>
                  <a:lnTo>
                    <a:pt x="13687" y="5725"/>
                  </a:lnTo>
                  <a:lnTo>
                    <a:pt x="13687" y="5633"/>
                  </a:lnTo>
                  <a:lnTo>
                    <a:pt x="13562" y="5633"/>
                  </a:lnTo>
                  <a:lnTo>
                    <a:pt x="13313" y="5725"/>
                  </a:lnTo>
                  <a:lnTo>
                    <a:pt x="13189" y="5816"/>
                  </a:lnTo>
                  <a:lnTo>
                    <a:pt x="13065" y="5816"/>
                  </a:lnTo>
                  <a:lnTo>
                    <a:pt x="13438" y="5633"/>
                  </a:lnTo>
                  <a:lnTo>
                    <a:pt x="13313" y="5542"/>
                  </a:lnTo>
                  <a:lnTo>
                    <a:pt x="13065" y="5542"/>
                  </a:lnTo>
                  <a:lnTo>
                    <a:pt x="13189" y="5450"/>
                  </a:lnTo>
                  <a:lnTo>
                    <a:pt x="13438" y="5450"/>
                  </a:lnTo>
                  <a:lnTo>
                    <a:pt x="13562" y="5542"/>
                  </a:lnTo>
                  <a:lnTo>
                    <a:pt x="13811" y="5450"/>
                  </a:lnTo>
                  <a:lnTo>
                    <a:pt x="13935" y="5359"/>
                  </a:lnTo>
                  <a:lnTo>
                    <a:pt x="14060" y="5258"/>
                  </a:lnTo>
                  <a:lnTo>
                    <a:pt x="14060" y="5167"/>
                  </a:lnTo>
                  <a:lnTo>
                    <a:pt x="14184" y="4984"/>
                  </a:lnTo>
                  <a:lnTo>
                    <a:pt x="14184" y="4892"/>
                  </a:lnTo>
                  <a:lnTo>
                    <a:pt x="14060" y="4892"/>
                  </a:lnTo>
                  <a:lnTo>
                    <a:pt x="13935" y="4801"/>
                  </a:lnTo>
                  <a:lnTo>
                    <a:pt x="13687" y="4801"/>
                  </a:lnTo>
                  <a:lnTo>
                    <a:pt x="13189" y="4984"/>
                  </a:lnTo>
                  <a:lnTo>
                    <a:pt x="13065" y="5167"/>
                  </a:lnTo>
                  <a:lnTo>
                    <a:pt x="12679" y="5542"/>
                  </a:lnTo>
                  <a:lnTo>
                    <a:pt x="12554" y="5450"/>
                  </a:lnTo>
                  <a:lnTo>
                    <a:pt x="12554" y="5359"/>
                  </a:lnTo>
                  <a:lnTo>
                    <a:pt x="12679" y="5359"/>
                  </a:lnTo>
                  <a:lnTo>
                    <a:pt x="12803" y="5258"/>
                  </a:lnTo>
                  <a:lnTo>
                    <a:pt x="13065" y="4984"/>
                  </a:lnTo>
                  <a:lnTo>
                    <a:pt x="13313" y="4892"/>
                  </a:lnTo>
                  <a:lnTo>
                    <a:pt x="13438" y="4801"/>
                  </a:lnTo>
                  <a:lnTo>
                    <a:pt x="13438" y="4710"/>
                  </a:lnTo>
                  <a:lnTo>
                    <a:pt x="13065" y="4710"/>
                  </a:lnTo>
                  <a:lnTo>
                    <a:pt x="12679" y="4892"/>
                  </a:lnTo>
                  <a:lnTo>
                    <a:pt x="13065" y="4618"/>
                  </a:lnTo>
                  <a:lnTo>
                    <a:pt x="13687" y="4618"/>
                  </a:lnTo>
                  <a:lnTo>
                    <a:pt x="13935" y="4527"/>
                  </a:lnTo>
                  <a:lnTo>
                    <a:pt x="13811" y="4344"/>
                  </a:lnTo>
                  <a:lnTo>
                    <a:pt x="13811" y="4060"/>
                  </a:lnTo>
                  <a:lnTo>
                    <a:pt x="13562" y="3969"/>
                  </a:lnTo>
                  <a:lnTo>
                    <a:pt x="13562" y="3877"/>
                  </a:lnTo>
                  <a:lnTo>
                    <a:pt x="13189" y="3877"/>
                  </a:lnTo>
                  <a:lnTo>
                    <a:pt x="13189" y="3786"/>
                  </a:lnTo>
                  <a:lnTo>
                    <a:pt x="13065" y="3786"/>
                  </a:lnTo>
                  <a:lnTo>
                    <a:pt x="12803" y="3603"/>
                  </a:lnTo>
                  <a:lnTo>
                    <a:pt x="12803" y="3512"/>
                  </a:lnTo>
                  <a:lnTo>
                    <a:pt x="12554" y="3420"/>
                  </a:lnTo>
                  <a:lnTo>
                    <a:pt x="12430" y="3420"/>
                  </a:lnTo>
                  <a:lnTo>
                    <a:pt x="12306" y="3329"/>
                  </a:lnTo>
                  <a:lnTo>
                    <a:pt x="12057" y="3329"/>
                  </a:lnTo>
                  <a:lnTo>
                    <a:pt x="11683" y="3420"/>
                  </a:lnTo>
                  <a:lnTo>
                    <a:pt x="11559" y="3512"/>
                  </a:lnTo>
                  <a:lnTo>
                    <a:pt x="11298" y="3512"/>
                  </a:lnTo>
                  <a:lnTo>
                    <a:pt x="11049" y="3786"/>
                  </a:lnTo>
                  <a:lnTo>
                    <a:pt x="11049" y="3877"/>
                  </a:lnTo>
                  <a:lnTo>
                    <a:pt x="11298" y="3877"/>
                  </a:lnTo>
                  <a:lnTo>
                    <a:pt x="11683" y="4152"/>
                  </a:lnTo>
                  <a:lnTo>
                    <a:pt x="11683" y="4243"/>
                  </a:lnTo>
                  <a:lnTo>
                    <a:pt x="11932" y="4243"/>
                  </a:lnTo>
                  <a:lnTo>
                    <a:pt x="11932" y="4435"/>
                  </a:lnTo>
                  <a:lnTo>
                    <a:pt x="11683" y="4344"/>
                  </a:lnTo>
                  <a:lnTo>
                    <a:pt x="11422" y="4344"/>
                  </a:lnTo>
                  <a:lnTo>
                    <a:pt x="11422" y="4243"/>
                  </a:lnTo>
                  <a:lnTo>
                    <a:pt x="11049" y="3969"/>
                  </a:lnTo>
                  <a:lnTo>
                    <a:pt x="10924" y="3969"/>
                  </a:lnTo>
                  <a:lnTo>
                    <a:pt x="10800" y="4060"/>
                  </a:lnTo>
                  <a:lnTo>
                    <a:pt x="10924" y="3969"/>
                  </a:lnTo>
                  <a:lnTo>
                    <a:pt x="10924" y="3786"/>
                  </a:lnTo>
                  <a:lnTo>
                    <a:pt x="10676" y="3694"/>
                  </a:lnTo>
                  <a:lnTo>
                    <a:pt x="10676" y="4060"/>
                  </a:lnTo>
                  <a:lnTo>
                    <a:pt x="10800" y="4152"/>
                  </a:lnTo>
                  <a:lnTo>
                    <a:pt x="10800" y="4435"/>
                  </a:lnTo>
                  <a:lnTo>
                    <a:pt x="10676" y="4527"/>
                  </a:lnTo>
                  <a:lnTo>
                    <a:pt x="10676" y="4344"/>
                  </a:lnTo>
                  <a:lnTo>
                    <a:pt x="10551" y="4152"/>
                  </a:lnTo>
                  <a:lnTo>
                    <a:pt x="10427" y="4243"/>
                  </a:lnTo>
                  <a:lnTo>
                    <a:pt x="10302" y="4435"/>
                  </a:lnTo>
                  <a:lnTo>
                    <a:pt x="10427" y="4527"/>
                  </a:lnTo>
                  <a:lnTo>
                    <a:pt x="10302" y="4618"/>
                  </a:lnTo>
                  <a:lnTo>
                    <a:pt x="10041" y="4527"/>
                  </a:lnTo>
                  <a:lnTo>
                    <a:pt x="9917" y="4527"/>
                  </a:lnTo>
                  <a:lnTo>
                    <a:pt x="9917" y="4435"/>
                  </a:lnTo>
                  <a:lnTo>
                    <a:pt x="10178" y="4243"/>
                  </a:lnTo>
                  <a:lnTo>
                    <a:pt x="10427" y="3969"/>
                  </a:lnTo>
                  <a:lnTo>
                    <a:pt x="10551" y="3877"/>
                  </a:lnTo>
                  <a:lnTo>
                    <a:pt x="10427" y="3786"/>
                  </a:lnTo>
                  <a:lnTo>
                    <a:pt x="10302" y="3603"/>
                  </a:lnTo>
                  <a:lnTo>
                    <a:pt x="10041" y="3786"/>
                  </a:lnTo>
                  <a:lnTo>
                    <a:pt x="9917" y="3877"/>
                  </a:lnTo>
                  <a:lnTo>
                    <a:pt x="9917" y="3603"/>
                  </a:lnTo>
                  <a:lnTo>
                    <a:pt x="9668" y="3603"/>
                  </a:lnTo>
                  <a:lnTo>
                    <a:pt x="9543" y="3694"/>
                  </a:lnTo>
                  <a:lnTo>
                    <a:pt x="9668" y="3877"/>
                  </a:lnTo>
                  <a:lnTo>
                    <a:pt x="9668" y="4060"/>
                  </a:lnTo>
                  <a:lnTo>
                    <a:pt x="9543" y="4060"/>
                  </a:lnTo>
                  <a:lnTo>
                    <a:pt x="9543" y="3786"/>
                  </a:lnTo>
                  <a:lnTo>
                    <a:pt x="9419" y="3786"/>
                  </a:lnTo>
                  <a:lnTo>
                    <a:pt x="9419" y="3877"/>
                  </a:lnTo>
                  <a:lnTo>
                    <a:pt x="9170" y="3969"/>
                  </a:lnTo>
                  <a:lnTo>
                    <a:pt x="9170" y="4060"/>
                  </a:lnTo>
                  <a:lnTo>
                    <a:pt x="9046" y="4243"/>
                  </a:lnTo>
                  <a:lnTo>
                    <a:pt x="8921" y="4243"/>
                  </a:lnTo>
                  <a:lnTo>
                    <a:pt x="8797" y="4344"/>
                  </a:lnTo>
                  <a:lnTo>
                    <a:pt x="8535" y="4344"/>
                  </a:lnTo>
                  <a:lnTo>
                    <a:pt x="8797" y="4243"/>
                  </a:lnTo>
                  <a:lnTo>
                    <a:pt x="8797" y="4152"/>
                  </a:lnTo>
                  <a:lnTo>
                    <a:pt x="8660" y="4060"/>
                  </a:lnTo>
                  <a:lnTo>
                    <a:pt x="8535" y="4060"/>
                  </a:lnTo>
                  <a:lnTo>
                    <a:pt x="8535" y="3969"/>
                  </a:lnTo>
                  <a:lnTo>
                    <a:pt x="8797" y="3969"/>
                  </a:lnTo>
                  <a:lnTo>
                    <a:pt x="8797" y="4060"/>
                  </a:lnTo>
                  <a:lnTo>
                    <a:pt x="8921" y="3969"/>
                  </a:lnTo>
                  <a:lnTo>
                    <a:pt x="8921" y="3786"/>
                  </a:lnTo>
                  <a:lnTo>
                    <a:pt x="9046" y="3694"/>
                  </a:lnTo>
                  <a:lnTo>
                    <a:pt x="9419" y="3512"/>
                  </a:lnTo>
                  <a:lnTo>
                    <a:pt x="9419" y="3420"/>
                  </a:lnTo>
                  <a:lnTo>
                    <a:pt x="9543" y="3329"/>
                  </a:lnTo>
                  <a:lnTo>
                    <a:pt x="9419" y="3329"/>
                  </a:lnTo>
                  <a:lnTo>
                    <a:pt x="9046" y="3420"/>
                  </a:lnTo>
                  <a:lnTo>
                    <a:pt x="8921" y="3603"/>
                  </a:lnTo>
                  <a:lnTo>
                    <a:pt x="8660" y="3603"/>
                  </a:lnTo>
                  <a:lnTo>
                    <a:pt x="8921" y="3512"/>
                  </a:lnTo>
                  <a:lnTo>
                    <a:pt x="9046" y="3329"/>
                  </a:lnTo>
                  <a:lnTo>
                    <a:pt x="9170" y="3228"/>
                  </a:lnTo>
                  <a:lnTo>
                    <a:pt x="9294" y="3228"/>
                  </a:lnTo>
                  <a:lnTo>
                    <a:pt x="9543" y="3045"/>
                  </a:lnTo>
                  <a:lnTo>
                    <a:pt x="9668" y="3045"/>
                  </a:lnTo>
                  <a:lnTo>
                    <a:pt x="9792" y="2954"/>
                  </a:lnTo>
                  <a:lnTo>
                    <a:pt x="9792" y="2862"/>
                  </a:lnTo>
                  <a:lnTo>
                    <a:pt x="9668" y="2679"/>
                  </a:lnTo>
                  <a:lnTo>
                    <a:pt x="9668" y="2497"/>
                  </a:lnTo>
                  <a:lnTo>
                    <a:pt x="10041" y="2213"/>
                  </a:lnTo>
                  <a:lnTo>
                    <a:pt x="10041" y="2122"/>
                  </a:lnTo>
                  <a:lnTo>
                    <a:pt x="9668" y="1847"/>
                  </a:lnTo>
                  <a:lnTo>
                    <a:pt x="9917" y="1664"/>
                  </a:lnTo>
                  <a:lnTo>
                    <a:pt x="10041" y="1481"/>
                  </a:lnTo>
                  <a:lnTo>
                    <a:pt x="10041" y="1107"/>
                  </a:lnTo>
                  <a:lnTo>
                    <a:pt x="10178" y="1015"/>
                  </a:lnTo>
                  <a:lnTo>
                    <a:pt x="10178" y="924"/>
                  </a:lnTo>
                  <a:lnTo>
                    <a:pt x="9792" y="832"/>
                  </a:lnTo>
                  <a:lnTo>
                    <a:pt x="9419" y="832"/>
                  </a:lnTo>
                  <a:lnTo>
                    <a:pt x="9170" y="741"/>
                  </a:lnTo>
                  <a:lnTo>
                    <a:pt x="8921" y="924"/>
                  </a:lnTo>
                  <a:lnTo>
                    <a:pt x="8660" y="924"/>
                  </a:lnTo>
                  <a:lnTo>
                    <a:pt x="8287" y="1015"/>
                  </a:lnTo>
                  <a:lnTo>
                    <a:pt x="7789" y="1107"/>
                  </a:lnTo>
                  <a:lnTo>
                    <a:pt x="7665" y="1198"/>
                  </a:lnTo>
                  <a:lnTo>
                    <a:pt x="7913" y="1390"/>
                  </a:lnTo>
                  <a:lnTo>
                    <a:pt x="7913" y="1481"/>
                  </a:lnTo>
                  <a:lnTo>
                    <a:pt x="7789" y="1573"/>
                  </a:lnTo>
                  <a:lnTo>
                    <a:pt x="7665" y="1390"/>
                  </a:lnTo>
                  <a:lnTo>
                    <a:pt x="7665" y="1289"/>
                  </a:lnTo>
                  <a:lnTo>
                    <a:pt x="7540" y="1107"/>
                  </a:lnTo>
                  <a:lnTo>
                    <a:pt x="7279" y="1107"/>
                  </a:lnTo>
                  <a:lnTo>
                    <a:pt x="7154" y="1289"/>
                  </a:lnTo>
                  <a:lnTo>
                    <a:pt x="7154" y="1390"/>
                  </a:lnTo>
                  <a:lnTo>
                    <a:pt x="7030" y="1481"/>
                  </a:lnTo>
                  <a:lnTo>
                    <a:pt x="7030" y="1198"/>
                  </a:lnTo>
                  <a:lnTo>
                    <a:pt x="6657" y="1198"/>
                  </a:lnTo>
                  <a:lnTo>
                    <a:pt x="6532" y="1390"/>
                  </a:lnTo>
                  <a:lnTo>
                    <a:pt x="6532" y="1481"/>
                  </a:lnTo>
                  <a:lnTo>
                    <a:pt x="6781" y="1573"/>
                  </a:lnTo>
                  <a:lnTo>
                    <a:pt x="6906" y="1847"/>
                  </a:lnTo>
                  <a:lnTo>
                    <a:pt x="7279" y="1939"/>
                  </a:lnTo>
                  <a:lnTo>
                    <a:pt x="7154" y="1939"/>
                  </a:lnTo>
                  <a:lnTo>
                    <a:pt x="6781" y="1847"/>
                  </a:lnTo>
                  <a:lnTo>
                    <a:pt x="6532" y="1573"/>
                  </a:lnTo>
                  <a:lnTo>
                    <a:pt x="6408" y="1573"/>
                  </a:lnTo>
                  <a:lnTo>
                    <a:pt x="6283" y="1664"/>
                  </a:lnTo>
                  <a:lnTo>
                    <a:pt x="5898" y="1664"/>
                  </a:lnTo>
                  <a:lnTo>
                    <a:pt x="6035" y="1756"/>
                  </a:lnTo>
                  <a:lnTo>
                    <a:pt x="6159" y="1756"/>
                  </a:lnTo>
                  <a:lnTo>
                    <a:pt x="6283" y="1847"/>
                  </a:lnTo>
                  <a:lnTo>
                    <a:pt x="6283" y="2030"/>
                  </a:lnTo>
                  <a:lnTo>
                    <a:pt x="6657" y="2122"/>
                  </a:lnTo>
                  <a:lnTo>
                    <a:pt x="6657" y="2314"/>
                  </a:lnTo>
                  <a:lnTo>
                    <a:pt x="6906" y="2405"/>
                  </a:lnTo>
                  <a:lnTo>
                    <a:pt x="6657" y="2314"/>
                  </a:lnTo>
                  <a:lnTo>
                    <a:pt x="6532" y="2213"/>
                  </a:lnTo>
                  <a:lnTo>
                    <a:pt x="6159" y="2122"/>
                  </a:lnTo>
                  <a:lnTo>
                    <a:pt x="6159" y="1939"/>
                  </a:lnTo>
                  <a:lnTo>
                    <a:pt x="6035" y="1847"/>
                  </a:lnTo>
                  <a:lnTo>
                    <a:pt x="5773" y="1847"/>
                  </a:lnTo>
                  <a:lnTo>
                    <a:pt x="5524" y="1939"/>
                  </a:lnTo>
                  <a:lnTo>
                    <a:pt x="5524" y="2030"/>
                  </a:lnTo>
                  <a:lnTo>
                    <a:pt x="5400" y="2314"/>
                  </a:lnTo>
                  <a:lnTo>
                    <a:pt x="5276" y="2497"/>
                  </a:lnTo>
                  <a:lnTo>
                    <a:pt x="5400" y="2679"/>
                  </a:lnTo>
                  <a:lnTo>
                    <a:pt x="5151" y="2679"/>
                  </a:lnTo>
                  <a:lnTo>
                    <a:pt x="5151" y="2771"/>
                  </a:lnTo>
                  <a:lnTo>
                    <a:pt x="5276" y="2862"/>
                  </a:lnTo>
                  <a:lnTo>
                    <a:pt x="5400" y="3045"/>
                  </a:lnTo>
                  <a:lnTo>
                    <a:pt x="5524" y="3045"/>
                  </a:lnTo>
                  <a:lnTo>
                    <a:pt x="5898" y="2862"/>
                  </a:lnTo>
                  <a:lnTo>
                    <a:pt x="6035" y="2862"/>
                  </a:lnTo>
                  <a:lnTo>
                    <a:pt x="6159" y="2954"/>
                  </a:lnTo>
                  <a:lnTo>
                    <a:pt x="5898" y="3045"/>
                  </a:lnTo>
                  <a:lnTo>
                    <a:pt x="5773" y="3045"/>
                  </a:lnTo>
                  <a:lnTo>
                    <a:pt x="5898" y="3137"/>
                  </a:lnTo>
                  <a:lnTo>
                    <a:pt x="5649" y="3137"/>
                  </a:lnTo>
                  <a:lnTo>
                    <a:pt x="5524" y="3329"/>
                  </a:lnTo>
                  <a:lnTo>
                    <a:pt x="5524" y="3420"/>
                  </a:lnTo>
                  <a:lnTo>
                    <a:pt x="5400" y="3512"/>
                  </a:lnTo>
                  <a:lnTo>
                    <a:pt x="5276" y="3512"/>
                  </a:lnTo>
                  <a:lnTo>
                    <a:pt x="5400" y="3420"/>
                  </a:lnTo>
                  <a:lnTo>
                    <a:pt x="5276" y="3228"/>
                  </a:lnTo>
                  <a:lnTo>
                    <a:pt x="5027" y="3137"/>
                  </a:lnTo>
                  <a:lnTo>
                    <a:pt x="4902" y="3329"/>
                  </a:lnTo>
                  <a:lnTo>
                    <a:pt x="5027" y="3420"/>
                  </a:lnTo>
                  <a:lnTo>
                    <a:pt x="4902" y="3512"/>
                  </a:lnTo>
                  <a:lnTo>
                    <a:pt x="4653" y="3603"/>
                  </a:lnTo>
                  <a:lnTo>
                    <a:pt x="4529" y="3603"/>
                  </a:lnTo>
                  <a:lnTo>
                    <a:pt x="4529" y="3512"/>
                  </a:lnTo>
                  <a:lnTo>
                    <a:pt x="4392" y="3512"/>
                  </a:lnTo>
                  <a:lnTo>
                    <a:pt x="4392" y="3694"/>
                  </a:lnTo>
                  <a:lnTo>
                    <a:pt x="4529" y="3877"/>
                  </a:lnTo>
                  <a:lnTo>
                    <a:pt x="4529" y="4152"/>
                  </a:lnTo>
                  <a:lnTo>
                    <a:pt x="4653" y="4344"/>
                  </a:lnTo>
                  <a:lnTo>
                    <a:pt x="4778" y="4344"/>
                  </a:lnTo>
                  <a:lnTo>
                    <a:pt x="4902" y="4435"/>
                  </a:lnTo>
                  <a:lnTo>
                    <a:pt x="4778" y="4527"/>
                  </a:lnTo>
                  <a:lnTo>
                    <a:pt x="4902" y="4618"/>
                  </a:lnTo>
                  <a:lnTo>
                    <a:pt x="4902" y="4801"/>
                  </a:lnTo>
                  <a:lnTo>
                    <a:pt x="4653" y="4892"/>
                  </a:lnTo>
                  <a:lnTo>
                    <a:pt x="4653" y="4984"/>
                  </a:lnTo>
                  <a:lnTo>
                    <a:pt x="4529" y="5258"/>
                  </a:lnTo>
                  <a:lnTo>
                    <a:pt x="4392" y="5359"/>
                  </a:lnTo>
                  <a:lnTo>
                    <a:pt x="4143" y="5633"/>
                  </a:lnTo>
                  <a:lnTo>
                    <a:pt x="4143" y="5725"/>
                  </a:lnTo>
                  <a:lnTo>
                    <a:pt x="4019" y="5816"/>
                  </a:lnTo>
                  <a:lnTo>
                    <a:pt x="4019" y="5450"/>
                  </a:lnTo>
                  <a:lnTo>
                    <a:pt x="4268" y="5359"/>
                  </a:lnTo>
                  <a:lnTo>
                    <a:pt x="4143" y="5258"/>
                  </a:lnTo>
                  <a:lnTo>
                    <a:pt x="4143" y="5359"/>
                  </a:lnTo>
                  <a:lnTo>
                    <a:pt x="4019" y="5359"/>
                  </a:lnTo>
                  <a:lnTo>
                    <a:pt x="3894" y="5167"/>
                  </a:lnTo>
                  <a:lnTo>
                    <a:pt x="3770" y="5167"/>
                  </a:lnTo>
                  <a:lnTo>
                    <a:pt x="3894" y="5167"/>
                  </a:lnTo>
                  <a:lnTo>
                    <a:pt x="4019" y="5075"/>
                  </a:lnTo>
                  <a:lnTo>
                    <a:pt x="4143" y="5075"/>
                  </a:lnTo>
                  <a:lnTo>
                    <a:pt x="4143" y="4984"/>
                  </a:lnTo>
                  <a:lnTo>
                    <a:pt x="4268" y="4984"/>
                  </a:lnTo>
                  <a:lnTo>
                    <a:pt x="4392" y="5167"/>
                  </a:lnTo>
                  <a:lnTo>
                    <a:pt x="4392" y="4801"/>
                  </a:lnTo>
                  <a:lnTo>
                    <a:pt x="4268" y="4710"/>
                  </a:lnTo>
                  <a:lnTo>
                    <a:pt x="4143" y="4710"/>
                  </a:lnTo>
                  <a:lnTo>
                    <a:pt x="4019" y="4527"/>
                  </a:lnTo>
                  <a:lnTo>
                    <a:pt x="4019" y="4243"/>
                  </a:lnTo>
                  <a:lnTo>
                    <a:pt x="3894" y="4152"/>
                  </a:lnTo>
                  <a:lnTo>
                    <a:pt x="3894" y="3969"/>
                  </a:lnTo>
                  <a:lnTo>
                    <a:pt x="3770" y="3786"/>
                  </a:lnTo>
                  <a:lnTo>
                    <a:pt x="3770" y="3694"/>
                  </a:lnTo>
                  <a:lnTo>
                    <a:pt x="3894" y="3603"/>
                  </a:lnTo>
                  <a:lnTo>
                    <a:pt x="4019" y="3420"/>
                  </a:lnTo>
                  <a:lnTo>
                    <a:pt x="4019" y="3228"/>
                  </a:lnTo>
                  <a:lnTo>
                    <a:pt x="4392" y="2954"/>
                  </a:lnTo>
                  <a:lnTo>
                    <a:pt x="4529" y="2862"/>
                  </a:lnTo>
                  <a:lnTo>
                    <a:pt x="4529" y="2588"/>
                  </a:lnTo>
                  <a:lnTo>
                    <a:pt x="4392" y="2405"/>
                  </a:lnTo>
                  <a:lnTo>
                    <a:pt x="4392" y="2213"/>
                  </a:lnTo>
                  <a:lnTo>
                    <a:pt x="4653" y="1939"/>
                  </a:lnTo>
                  <a:lnTo>
                    <a:pt x="4778" y="1847"/>
                  </a:lnTo>
                  <a:lnTo>
                    <a:pt x="5027" y="1756"/>
                  </a:lnTo>
                  <a:lnTo>
                    <a:pt x="5400" y="1390"/>
                  </a:lnTo>
                  <a:lnTo>
                    <a:pt x="5898" y="1107"/>
                  </a:lnTo>
                  <a:lnTo>
                    <a:pt x="6159" y="1015"/>
                  </a:lnTo>
                  <a:lnTo>
                    <a:pt x="6283" y="832"/>
                  </a:lnTo>
                  <a:lnTo>
                    <a:pt x="6408" y="741"/>
                  </a:lnTo>
                  <a:lnTo>
                    <a:pt x="6657" y="741"/>
                  </a:lnTo>
                  <a:lnTo>
                    <a:pt x="6906" y="649"/>
                  </a:lnTo>
                  <a:lnTo>
                    <a:pt x="7279" y="558"/>
                  </a:lnTo>
                  <a:lnTo>
                    <a:pt x="7279" y="375"/>
                  </a:lnTo>
                  <a:lnTo>
                    <a:pt x="6781" y="183"/>
                  </a:lnTo>
                  <a:lnTo>
                    <a:pt x="6283" y="0"/>
                  </a:lnTo>
                  <a:lnTo>
                    <a:pt x="6159" y="0"/>
                  </a:lnTo>
                  <a:lnTo>
                    <a:pt x="5898" y="91"/>
                  </a:lnTo>
                  <a:lnTo>
                    <a:pt x="5649" y="0"/>
                  </a:lnTo>
                  <a:lnTo>
                    <a:pt x="5524" y="91"/>
                  </a:lnTo>
                  <a:lnTo>
                    <a:pt x="5027" y="91"/>
                  </a:lnTo>
                  <a:lnTo>
                    <a:pt x="4529" y="183"/>
                  </a:lnTo>
                  <a:lnTo>
                    <a:pt x="4143" y="466"/>
                  </a:lnTo>
                  <a:lnTo>
                    <a:pt x="3770" y="558"/>
                  </a:lnTo>
                  <a:lnTo>
                    <a:pt x="3646" y="741"/>
                  </a:lnTo>
                  <a:lnTo>
                    <a:pt x="3770" y="924"/>
                  </a:lnTo>
                  <a:lnTo>
                    <a:pt x="3646" y="832"/>
                  </a:lnTo>
                  <a:lnTo>
                    <a:pt x="3397" y="832"/>
                  </a:lnTo>
                  <a:lnTo>
                    <a:pt x="3272" y="924"/>
                  </a:lnTo>
                  <a:lnTo>
                    <a:pt x="3011" y="1015"/>
                  </a:lnTo>
                  <a:lnTo>
                    <a:pt x="2887" y="1198"/>
                  </a:lnTo>
                  <a:lnTo>
                    <a:pt x="2887" y="1289"/>
                  </a:lnTo>
                  <a:lnTo>
                    <a:pt x="2762" y="1289"/>
                  </a:lnTo>
                  <a:lnTo>
                    <a:pt x="2513" y="1573"/>
                  </a:lnTo>
                  <a:lnTo>
                    <a:pt x="2513" y="1664"/>
                  </a:lnTo>
                  <a:lnTo>
                    <a:pt x="2389" y="1847"/>
                  </a:lnTo>
                  <a:lnTo>
                    <a:pt x="2389" y="1664"/>
                  </a:lnTo>
                  <a:lnTo>
                    <a:pt x="2265" y="1664"/>
                  </a:lnTo>
                  <a:lnTo>
                    <a:pt x="2140" y="1939"/>
                  </a:lnTo>
                  <a:lnTo>
                    <a:pt x="1891" y="1939"/>
                  </a:lnTo>
                  <a:lnTo>
                    <a:pt x="1767" y="2030"/>
                  </a:lnTo>
                  <a:lnTo>
                    <a:pt x="1630" y="2122"/>
                  </a:lnTo>
                  <a:lnTo>
                    <a:pt x="1506" y="2405"/>
                  </a:lnTo>
                  <a:lnTo>
                    <a:pt x="1257" y="2588"/>
                  </a:lnTo>
                  <a:lnTo>
                    <a:pt x="1257" y="2771"/>
                  </a:lnTo>
                  <a:lnTo>
                    <a:pt x="1381" y="2679"/>
                  </a:lnTo>
                  <a:lnTo>
                    <a:pt x="1506" y="2679"/>
                  </a:lnTo>
                  <a:lnTo>
                    <a:pt x="1257" y="2862"/>
                  </a:lnTo>
                  <a:lnTo>
                    <a:pt x="1008" y="2954"/>
                  </a:lnTo>
                  <a:lnTo>
                    <a:pt x="635" y="3228"/>
                  </a:lnTo>
                  <a:lnTo>
                    <a:pt x="635" y="3512"/>
                  </a:lnTo>
                  <a:lnTo>
                    <a:pt x="510" y="3694"/>
                  </a:lnTo>
                  <a:lnTo>
                    <a:pt x="386" y="3694"/>
                  </a:lnTo>
                  <a:lnTo>
                    <a:pt x="386" y="3969"/>
                  </a:lnTo>
                  <a:lnTo>
                    <a:pt x="124" y="4060"/>
                  </a:lnTo>
                  <a:lnTo>
                    <a:pt x="124" y="4435"/>
                  </a:lnTo>
                  <a:lnTo>
                    <a:pt x="510" y="4618"/>
                  </a:lnTo>
                  <a:lnTo>
                    <a:pt x="759" y="4618"/>
                  </a:lnTo>
                  <a:lnTo>
                    <a:pt x="1008" y="4801"/>
                  </a:lnTo>
                  <a:lnTo>
                    <a:pt x="1257" y="4801"/>
                  </a:lnTo>
                  <a:lnTo>
                    <a:pt x="1506" y="4892"/>
                  </a:lnTo>
                  <a:lnTo>
                    <a:pt x="1767" y="4892"/>
                  </a:lnTo>
                  <a:lnTo>
                    <a:pt x="1767" y="5075"/>
                  </a:lnTo>
                  <a:lnTo>
                    <a:pt x="2016" y="5258"/>
                  </a:lnTo>
                  <a:lnTo>
                    <a:pt x="2140" y="5359"/>
                  </a:lnTo>
                  <a:lnTo>
                    <a:pt x="2265" y="5450"/>
                  </a:lnTo>
                  <a:lnTo>
                    <a:pt x="1506" y="5450"/>
                  </a:lnTo>
                  <a:lnTo>
                    <a:pt x="1008" y="5359"/>
                  </a:lnTo>
                  <a:lnTo>
                    <a:pt x="1008" y="5167"/>
                  </a:lnTo>
                  <a:lnTo>
                    <a:pt x="759" y="5075"/>
                  </a:lnTo>
                  <a:lnTo>
                    <a:pt x="510" y="5075"/>
                  </a:lnTo>
                  <a:lnTo>
                    <a:pt x="386" y="4984"/>
                  </a:lnTo>
                  <a:lnTo>
                    <a:pt x="124" y="4984"/>
                  </a:lnTo>
                  <a:lnTo>
                    <a:pt x="249" y="5167"/>
                  </a:lnTo>
                  <a:lnTo>
                    <a:pt x="249" y="5258"/>
                  </a:lnTo>
                  <a:lnTo>
                    <a:pt x="124" y="5258"/>
                  </a:lnTo>
                  <a:lnTo>
                    <a:pt x="0" y="5450"/>
                  </a:lnTo>
                  <a:lnTo>
                    <a:pt x="124" y="5633"/>
                  </a:lnTo>
                  <a:lnTo>
                    <a:pt x="124" y="6182"/>
                  </a:lnTo>
                  <a:lnTo>
                    <a:pt x="386" y="6282"/>
                  </a:lnTo>
                  <a:lnTo>
                    <a:pt x="635" y="6374"/>
                  </a:lnTo>
                  <a:lnTo>
                    <a:pt x="635" y="6465"/>
                  </a:lnTo>
                  <a:lnTo>
                    <a:pt x="510" y="6374"/>
                  </a:lnTo>
                  <a:lnTo>
                    <a:pt x="386" y="6374"/>
                  </a:lnTo>
                  <a:lnTo>
                    <a:pt x="510" y="6557"/>
                  </a:lnTo>
                  <a:lnTo>
                    <a:pt x="635" y="6648"/>
                  </a:lnTo>
                  <a:lnTo>
                    <a:pt x="759" y="6648"/>
                  </a:lnTo>
                  <a:lnTo>
                    <a:pt x="759" y="6557"/>
                  </a:lnTo>
                  <a:lnTo>
                    <a:pt x="1132" y="6557"/>
                  </a:lnTo>
                  <a:lnTo>
                    <a:pt x="1381" y="6740"/>
                  </a:lnTo>
                  <a:lnTo>
                    <a:pt x="1381" y="6557"/>
                  </a:lnTo>
                  <a:lnTo>
                    <a:pt x="1506" y="6465"/>
                  </a:lnTo>
                  <a:lnTo>
                    <a:pt x="1506" y="6374"/>
                  </a:lnTo>
                  <a:lnTo>
                    <a:pt x="1630" y="6465"/>
                  </a:lnTo>
                  <a:lnTo>
                    <a:pt x="1630" y="6740"/>
                  </a:lnTo>
                  <a:lnTo>
                    <a:pt x="1767" y="6740"/>
                  </a:lnTo>
                  <a:lnTo>
                    <a:pt x="1891" y="6557"/>
                  </a:lnTo>
                  <a:lnTo>
                    <a:pt x="2140" y="6465"/>
                  </a:lnTo>
                  <a:lnTo>
                    <a:pt x="2265" y="6374"/>
                  </a:lnTo>
                  <a:lnTo>
                    <a:pt x="2389" y="6465"/>
                  </a:lnTo>
                  <a:lnTo>
                    <a:pt x="2265" y="6557"/>
                  </a:lnTo>
                  <a:lnTo>
                    <a:pt x="1891" y="6648"/>
                  </a:lnTo>
                  <a:lnTo>
                    <a:pt x="1891" y="6831"/>
                  </a:lnTo>
                  <a:lnTo>
                    <a:pt x="2016" y="6923"/>
                  </a:lnTo>
                  <a:lnTo>
                    <a:pt x="2140" y="7106"/>
                  </a:lnTo>
                  <a:lnTo>
                    <a:pt x="2389" y="7298"/>
                  </a:lnTo>
                  <a:lnTo>
                    <a:pt x="2762" y="7298"/>
                  </a:lnTo>
                  <a:lnTo>
                    <a:pt x="2513" y="7197"/>
                  </a:lnTo>
                  <a:lnTo>
                    <a:pt x="2638" y="7106"/>
                  </a:lnTo>
                  <a:lnTo>
                    <a:pt x="2887" y="7197"/>
                  </a:lnTo>
                  <a:lnTo>
                    <a:pt x="3011" y="7298"/>
                  </a:lnTo>
                  <a:lnTo>
                    <a:pt x="3148" y="7298"/>
                  </a:lnTo>
                  <a:lnTo>
                    <a:pt x="3272" y="7106"/>
                  </a:lnTo>
                  <a:lnTo>
                    <a:pt x="3521" y="7014"/>
                  </a:lnTo>
                  <a:lnTo>
                    <a:pt x="3646" y="7014"/>
                  </a:lnTo>
                  <a:lnTo>
                    <a:pt x="3521" y="7106"/>
                  </a:lnTo>
                  <a:lnTo>
                    <a:pt x="3148" y="7298"/>
                  </a:lnTo>
                  <a:lnTo>
                    <a:pt x="3272" y="7389"/>
                  </a:lnTo>
                  <a:lnTo>
                    <a:pt x="3521" y="7480"/>
                  </a:lnTo>
                  <a:lnTo>
                    <a:pt x="3521" y="7663"/>
                  </a:lnTo>
                  <a:lnTo>
                    <a:pt x="4019" y="7663"/>
                  </a:lnTo>
                  <a:lnTo>
                    <a:pt x="4143" y="7755"/>
                  </a:lnTo>
                  <a:lnTo>
                    <a:pt x="4392" y="7663"/>
                  </a:lnTo>
                  <a:lnTo>
                    <a:pt x="4778" y="7663"/>
                  </a:lnTo>
                  <a:lnTo>
                    <a:pt x="4778" y="7755"/>
                  </a:lnTo>
                  <a:lnTo>
                    <a:pt x="5027" y="7846"/>
                  </a:lnTo>
                  <a:lnTo>
                    <a:pt x="5151" y="7938"/>
                  </a:lnTo>
                  <a:lnTo>
                    <a:pt x="5276" y="7938"/>
                  </a:lnTo>
                  <a:lnTo>
                    <a:pt x="5524" y="8121"/>
                  </a:lnTo>
                  <a:lnTo>
                    <a:pt x="5649" y="8029"/>
                  </a:lnTo>
                  <a:lnTo>
                    <a:pt x="5773" y="8029"/>
                  </a:lnTo>
                  <a:lnTo>
                    <a:pt x="5773" y="7846"/>
                  </a:lnTo>
                  <a:lnTo>
                    <a:pt x="5400" y="7572"/>
                  </a:lnTo>
                  <a:lnTo>
                    <a:pt x="5400" y="7480"/>
                  </a:lnTo>
                  <a:lnTo>
                    <a:pt x="4902" y="7197"/>
                  </a:lnTo>
                  <a:lnTo>
                    <a:pt x="4902" y="7106"/>
                  </a:lnTo>
                  <a:lnTo>
                    <a:pt x="5027" y="7197"/>
                  </a:lnTo>
                  <a:lnTo>
                    <a:pt x="5151" y="7298"/>
                  </a:lnTo>
                  <a:lnTo>
                    <a:pt x="5276" y="7298"/>
                  </a:lnTo>
                  <a:lnTo>
                    <a:pt x="5400" y="7480"/>
                  </a:lnTo>
                  <a:lnTo>
                    <a:pt x="5649" y="7480"/>
                  </a:lnTo>
                  <a:lnTo>
                    <a:pt x="5649" y="7572"/>
                  </a:lnTo>
                  <a:lnTo>
                    <a:pt x="5773" y="7755"/>
                  </a:lnTo>
                  <a:lnTo>
                    <a:pt x="6035" y="7846"/>
                  </a:lnTo>
                  <a:lnTo>
                    <a:pt x="6035" y="8029"/>
                  </a:lnTo>
                  <a:lnTo>
                    <a:pt x="6159" y="8029"/>
                  </a:lnTo>
                  <a:lnTo>
                    <a:pt x="6283" y="8121"/>
                  </a:lnTo>
                  <a:lnTo>
                    <a:pt x="6408" y="8313"/>
                  </a:lnTo>
                  <a:lnTo>
                    <a:pt x="6657" y="8313"/>
                  </a:lnTo>
                  <a:lnTo>
                    <a:pt x="6532" y="8121"/>
                  </a:lnTo>
                  <a:lnTo>
                    <a:pt x="6408" y="7846"/>
                  </a:lnTo>
                  <a:lnTo>
                    <a:pt x="6657" y="7846"/>
                  </a:lnTo>
                  <a:lnTo>
                    <a:pt x="7030" y="7938"/>
                  </a:lnTo>
                  <a:lnTo>
                    <a:pt x="7416" y="7938"/>
                  </a:lnTo>
                  <a:lnTo>
                    <a:pt x="7416" y="8212"/>
                  </a:lnTo>
                  <a:lnTo>
                    <a:pt x="7540" y="8313"/>
                  </a:lnTo>
                  <a:lnTo>
                    <a:pt x="8287" y="8313"/>
                  </a:lnTo>
                  <a:lnTo>
                    <a:pt x="8411" y="8212"/>
                  </a:lnTo>
                  <a:lnTo>
                    <a:pt x="8660" y="8029"/>
                  </a:lnTo>
                  <a:lnTo>
                    <a:pt x="8660" y="7755"/>
                  </a:lnTo>
                  <a:lnTo>
                    <a:pt x="8535" y="7663"/>
                  </a:lnTo>
                  <a:lnTo>
                    <a:pt x="8411" y="7389"/>
                  </a:lnTo>
                  <a:lnTo>
                    <a:pt x="8287" y="7389"/>
                  </a:lnTo>
                  <a:lnTo>
                    <a:pt x="8162" y="7298"/>
                  </a:lnTo>
                  <a:lnTo>
                    <a:pt x="8162" y="7106"/>
                  </a:lnTo>
                  <a:lnTo>
                    <a:pt x="8287" y="7014"/>
                  </a:lnTo>
                  <a:lnTo>
                    <a:pt x="8287" y="6923"/>
                  </a:lnTo>
                  <a:lnTo>
                    <a:pt x="8535" y="7106"/>
                  </a:lnTo>
                  <a:lnTo>
                    <a:pt x="8660" y="7014"/>
                  </a:lnTo>
                  <a:lnTo>
                    <a:pt x="8660" y="6740"/>
                  </a:lnTo>
                  <a:lnTo>
                    <a:pt x="8797" y="6648"/>
                  </a:lnTo>
                  <a:lnTo>
                    <a:pt x="8921" y="6648"/>
                  </a:lnTo>
                  <a:lnTo>
                    <a:pt x="8921" y="7014"/>
                  </a:lnTo>
                  <a:lnTo>
                    <a:pt x="8660" y="7014"/>
                  </a:lnTo>
                  <a:lnTo>
                    <a:pt x="8660" y="7197"/>
                  </a:lnTo>
                  <a:lnTo>
                    <a:pt x="8797" y="7298"/>
                  </a:lnTo>
                  <a:lnTo>
                    <a:pt x="8797" y="7389"/>
                  </a:lnTo>
                  <a:lnTo>
                    <a:pt x="9170" y="7663"/>
                  </a:lnTo>
                  <a:lnTo>
                    <a:pt x="9294" y="7663"/>
                  </a:lnTo>
                  <a:lnTo>
                    <a:pt x="9294" y="7572"/>
                  </a:lnTo>
                  <a:lnTo>
                    <a:pt x="9419" y="7663"/>
                  </a:lnTo>
                  <a:lnTo>
                    <a:pt x="9668" y="7572"/>
                  </a:lnTo>
                  <a:lnTo>
                    <a:pt x="9792" y="7663"/>
                  </a:lnTo>
                  <a:lnTo>
                    <a:pt x="9668" y="7755"/>
                  </a:lnTo>
                  <a:lnTo>
                    <a:pt x="9668" y="7846"/>
                  </a:lnTo>
                  <a:lnTo>
                    <a:pt x="9543" y="8121"/>
                  </a:lnTo>
                  <a:lnTo>
                    <a:pt x="9294" y="8404"/>
                  </a:lnTo>
                  <a:lnTo>
                    <a:pt x="9170" y="8678"/>
                  </a:lnTo>
                  <a:lnTo>
                    <a:pt x="9170" y="8770"/>
                  </a:lnTo>
                  <a:lnTo>
                    <a:pt x="9294" y="8678"/>
                  </a:lnTo>
                  <a:lnTo>
                    <a:pt x="9294" y="8587"/>
                  </a:lnTo>
                  <a:lnTo>
                    <a:pt x="9543" y="8587"/>
                  </a:lnTo>
                  <a:lnTo>
                    <a:pt x="9543" y="8678"/>
                  </a:lnTo>
                  <a:lnTo>
                    <a:pt x="9668" y="8678"/>
                  </a:lnTo>
                  <a:lnTo>
                    <a:pt x="9792" y="8770"/>
                  </a:lnTo>
                  <a:lnTo>
                    <a:pt x="10041" y="8770"/>
                  </a:lnTo>
                  <a:lnTo>
                    <a:pt x="9792" y="8953"/>
                  </a:lnTo>
                  <a:lnTo>
                    <a:pt x="9792" y="9044"/>
                  </a:lnTo>
                  <a:lnTo>
                    <a:pt x="9668" y="8953"/>
                  </a:lnTo>
                  <a:lnTo>
                    <a:pt x="9543" y="8953"/>
                  </a:lnTo>
                  <a:lnTo>
                    <a:pt x="9543" y="9044"/>
                  </a:lnTo>
                  <a:lnTo>
                    <a:pt x="9668" y="9136"/>
                  </a:lnTo>
                  <a:lnTo>
                    <a:pt x="9917" y="9227"/>
                  </a:lnTo>
                  <a:lnTo>
                    <a:pt x="9917" y="9328"/>
                  </a:lnTo>
                  <a:lnTo>
                    <a:pt x="10041" y="9328"/>
                  </a:lnTo>
                  <a:lnTo>
                    <a:pt x="10041" y="9602"/>
                  </a:lnTo>
                  <a:lnTo>
                    <a:pt x="10302" y="9602"/>
                  </a:lnTo>
                  <a:lnTo>
                    <a:pt x="10551" y="9785"/>
                  </a:lnTo>
                  <a:lnTo>
                    <a:pt x="10427" y="9968"/>
                  </a:lnTo>
                  <a:lnTo>
                    <a:pt x="10302" y="10059"/>
                  </a:lnTo>
                  <a:lnTo>
                    <a:pt x="10178" y="10059"/>
                  </a:lnTo>
                  <a:lnTo>
                    <a:pt x="10041" y="10151"/>
                  </a:lnTo>
                  <a:lnTo>
                    <a:pt x="9917" y="10059"/>
                  </a:lnTo>
                  <a:lnTo>
                    <a:pt x="9668" y="10059"/>
                  </a:lnTo>
                  <a:lnTo>
                    <a:pt x="9543" y="10251"/>
                  </a:lnTo>
                  <a:lnTo>
                    <a:pt x="9668" y="10343"/>
                  </a:lnTo>
                  <a:lnTo>
                    <a:pt x="9543" y="10434"/>
                  </a:lnTo>
                  <a:lnTo>
                    <a:pt x="9543" y="10526"/>
                  </a:lnTo>
                  <a:lnTo>
                    <a:pt x="9668" y="10526"/>
                  </a:lnTo>
                  <a:lnTo>
                    <a:pt x="9668" y="10434"/>
                  </a:lnTo>
                  <a:lnTo>
                    <a:pt x="10041" y="10434"/>
                  </a:lnTo>
                  <a:lnTo>
                    <a:pt x="10178" y="10343"/>
                  </a:lnTo>
                  <a:lnTo>
                    <a:pt x="10302" y="10343"/>
                  </a:lnTo>
                  <a:lnTo>
                    <a:pt x="10427" y="10251"/>
                  </a:lnTo>
                  <a:lnTo>
                    <a:pt x="10551" y="10151"/>
                  </a:lnTo>
                  <a:lnTo>
                    <a:pt x="10551" y="10343"/>
                  </a:lnTo>
                  <a:lnTo>
                    <a:pt x="10676" y="10434"/>
                  </a:lnTo>
                  <a:lnTo>
                    <a:pt x="10800" y="10343"/>
                  </a:lnTo>
                  <a:lnTo>
                    <a:pt x="10924" y="10151"/>
                  </a:lnTo>
                  <a:lnTo>
                    <a:pt x="11173" y="10059"/>
                  </a:lnTo>
                  <a:lnTo>
                    <a:pt x="11173" y="10251"/>
                  </a:lnTo>
                  <a:lnTo>
                    <a:pt x="11049" y="10251"/>
                  </a:lnTo>
                  <a:lnTo>
                    <a:pt x="10924" y="10343"/>
                  </a:lnTo>
                  <a:lnTo>
                    <a:pt x="11049" y="10343"/>
                  </a:lnTo>
                  <a:lnTo>
                    <a:pt x="11049" y="10434"/>
                  </a:lnTo>
                  <a:lnTo>
                    <a:pt x="10800" y="10434"/>
                  </a:lnTo>
                  <a:lnTo>
                    <a:pt x="10800" y="10526"/>
                  </a:lnTo>
                  <a:lnTo>
                    <a:pt x="11049" y="10526"/>
                  </a:lnTo>
                  <a:lnTo>
                    <a:pt x="11173" y="10617"/>
                  </a:lnTo>
                  <a:lnTo>
                    <a:pt x="10924" y="10709"/>
                  </a:lnTo>
                  <a:lnTo>
                    <a:pt x="11049" y="10891"/>
                  </a:lnTo>
                  <a:lnTo>
                    <a:pt x="11049" y="10983"/>
                  </a:lnTo>
                  <a:lnTo>
                    <a:pt x="11173" y="11074"/>
                  </a:lnTo>
                  <a:lnTo>
                    <a:pt x="11422" y="11074"/>
                  </a:lnTo>
                  <a:lnTo>
                    <a:pt x="11559" y="10983"/>
                  </a:lnTo>
                  <a:lnTo>
                    <a:pt x="11422" y="10891"/>
                  </a:lnTo>
                  <a:lnTo>
                    <a:pt x="11422" y="10800"/>
                  </a:lnTo>
                  <a:lnTo>
                    <a:pt x="11559" y="10709"/>
                  </a:lnTo>
                  <a:lnTo>
                    <a:pt x="11808" y="10891"/>
                  </a:lnTo>
                  <a:lnTo>
                    <a:pt x="11808" y="10983"/>
                  </a:lnTo>
                  <a:lnTo>
                    <a:pt x="11683" y="11074"/>
                  </a:lnTo>
                  <a:lnTo>
                    <a:pt x="11808" y="11166"/>
                  </a:lnTo>
                  <a:lnTo>
                    <a:pt x="11808" y="11266"/>
                  </a:lnTo>
                  <a:lnTo>
                    <a:pt x="11559" y="11358"/>
                  </a:lnTo>
                  <a:lnTo>
                    <a:pt x="11559" y="11449"/>
                  </a:lnTo>
                  <a:lnTo>
                    <a:pt x="11683" y="11541"/>
                  </a:lnTo>
                  <a:lnTo>
                    <a:pt x="12181" y="11541"/>
                  </a:lnTo>
                  <a:lnTo>
                    <a:pt x="12181" y="11815"/>
                  </a:lnTo>
                  <a:lnTo>
                    <a:pt x="12306" y="11815"/>
                  </a:lnTo>
                  <a:lnTo>
                    <a:pt x="12306" y="11724"/>
                  </a:lnTo>
                  <a:lnTo>
                    <a:pt x="12430" y="11632"/>
                  </a:lnTo>
                  <a:lnTo>
                    <a:pt x="12554" y="11724"/>
                  </a:lnTo>
                  <a:lnTo>
                    <a:pt x="12430" y="11815"/>
                  </a:lnTo>
                  <a:lnTo>
                    <a:pt x="12430" y="11907"/>
                  </a:lnTo>
                  <a:lnTo>
                    <a:pt x="12181" y="11998"/>
                  </a:lnTo>
                  <a:lnTo>
                    <a:pt x="12181" y="12281"/>
                  </a:lnTo>
                  <a:lnTo>
                    <a:pt x="12306" y="12281"/>
                  </a:lnTo>
                  <a:lnTo>
                    <a:pt x="12306" y="12464"/>
                  </a:lnTo>
                  <a:lnTo>
                    <a:pt x="12181" y="12556"/>
                  </a:lnTo>
                  <a:lnTo>
                    <a:pt x="12181" y="13104"/>
                  </a:lnTo>
                  <a:lnTo>
                    <a:pt x="12057" y="13205"/>
                  </a:lnTo>
                  <a:lnTo>
                    <a:pt x="12181" y="13388"/>
                  </a:lnTo>
                  <a:lnTo>
                    <a:pt x="12057" y="13479"/>
                  </a:lnTo>
                  <a:lnTo>
                    <a:pt x="11808" y="13571"/>
                  </a:lnTo>
                  <a:lnTo>
                    <a:pt x="11422" y="13479"/>
                  </a:lnTo>
                  <a:lnTo>
                    <a:pt x="11298" y="13571"/>
                  </a:lnTo>
                  <a:lnTo>
                    <a:pt x="11298" y="13662"/>
                  </a:lnTo>
                  <a:lnTo>
                    <a:pt x="10924" y="13937"/>
                  </a:lnTo>
                  <a:lnTo>
                    <a:pt x="10924" y="14028"/>
                  </a:lnTo>
                  <a:lnTo>
                    <a:pt x="11173" y="14120"/>
                  </a:lnTo>
                  <a:lnTo>
                    <a:pt x="11049" y="14120"/>
                  </a:lnTo>
                  <a:lnTo>
                    <a:pt x="10924" y="14220"/>
                  </a:lnTo>
                  <a:lnTo>
                    <a:pt x="10800" y="14120"/>
                  </a:lnTo>
                  <a:lnTo>
                    <a:pt x="10676" y="14120"/>
                  </a:lnTo>
                  <a:lnTo>
                    <a:pt x="10427" y="14312"/>
                  </a:lnTo>
                  <a:lnTo>
                    <a:pt x="10302" y="14403"/>
                  </a:lnTo>
                  <a:lnTo>
                    <a:pt x="9917" y="14586"/>
                  </a:lnTo>
                  <a:lnTo>
                    <a:pt x="9543" y="14769"/>
                  </a:lnTo>
                  <a:lnTo>
                    <a:pt x="9419" y="14769"/>
                  </a:lnTo>
                  <a:lnTo>
                    <a:pt x="9419" y="14860"/>
                  </a:lnTo>
                  <a:lnTo>
                    <a:pt x="9294" y="15043"/>
                  </a:lnTo>
                  <a:lnTo>
                    <a:pt x="9419" y="15135"/>
                  </a:lnTo>
                  <a:lnTo>
                    <a:pt x="9419" y="15327"/>
                  </a:lnTo>
                  <a:lnTo>
                    <a:pt x="9668" y="15510"/>
                  </a:lnTo>
                  <a:lnTo>
                    <a:pt x="9668" y="15875"/>
                  </a:lnTo>
                  <a:lnTo>
                    <a:pt x="9543" y="15967"/>
                  </a:lnTo>
                  <a:lnTo>
                    <a:pt x="9419" y="15967"/>
                  </a:lnTo>
                  <a:lnTo>
                    <a:pt x="9294" y="16150"/>
                  </a:lnTo>
                  <a:lnTo>
                    <a:pt x="9294" y="15784"/>
                  </a:lnTo>
                  <a:lnTo>
                    <a:pt x="9170" y="15692"/>
                  </a:lnTo>
                  <a:lnTo>
                    <a:pt x="8921" y="15784"/>
                  </a:lnTo>
                  <a:lnTo>
                    <a:pt x="8921" y="15967"/>
                  </a:lnTo>
                  <a:lnTo>
                    <a:pt x="8660" y="16058"/>
                  </a:lnTo>
                  <a:lnTo>
                    <a:pt x="8535" y="16058"/>
                  </a:lnTo>
                  <a:lnTo>
                    <a:pt x="8535" y="15875"/>
                  </a:lnTo>
                  <a:lnTo>
                    <a:pt x="8287" y="15875"/>
                  </a:lnTo>
                  <a:lnTo>
                    <a:pt x="8162" y="16058"/>
                  </a:lnTo>
                  <a:lnTo>
                    <a:pt x="8038" y="16150"/>
                  </a:lnTo>
                  <a:lnTo>
                    <a:pt x="7665" y="16150"/>
                  </a:lnTo>
                  <a:lnTo>
                    <a:pt x="7540" y="16058"/>
                  </a:lnTo>
                  <a:lnTo>
                    <a:pt x="7416" y="16058"/>
                  </a:lnTo>
                  <a:lnTo>
                    <a:pt x="7279" y="16150"/>
                  </a:lnTo>
                  <a:lnTo>
                    <a:pt x="7030" y="16058"/>
                  </a:lnTo>
                  <a:lnTo>
                    <a:pt x="6906" y="16058"/>
                  </a:lnTo>
                  <a:lnTo>
                    <a:pt x="6781" y="15875"/>
                  </a:lnTo>
                  <a:lnTo>
                    <a:pt x="6532" y="15784"/>
                  </a:lnTo>
                  <a:lnTo>
                    <a:pt x="6283" y="15784"/>
                  </a:lnTo>
                  <a:lnTo>
                    <a:pt x="6035" y="15510"/>
                  </a:lnTo>
                  <a:lnTo>
                    <a:pt x="6035" y="15692"/>
                  </a:lnTo>
                  <a:lnTo>
                    <a:pt x="5773" y="15692"/>
                  </a:lnTo>
                  <a:lnTo>
                    <a:pt x="5773" y="15784"/>
                  </a:lnTo>
                  <a:lnTo>
                    <a:pt x="5898" y="15967"/>
                  </a:lnTo>
                  <a:lnTo>
                    <a:pt x="5898" y="16058"/>
                  </a:lnTo>
                  <a:lnTo>
                    <a:pt x="5524" y="16058"/>
                  </a:lnTo>
                  <a:lnTo>
                    <a:pt x="5400" y="16150"/>
                  </a:lnTo>
                  <a:lnTo>
                    <a:pt x="5151" y="16150"/>
                  </a:lnTo>
                  <a:lnTo>
                    <a:pt x="5027" y="16342"/>
                  </a:lnTo>
                  <a:lnTo>
                    <a:pt x="5027" y="16433"/>
                  </a:lnTo>
                  <a:lnTo>
                    <a:pt x="4902" y="16525"/>
                  </a:lnTo>
                  <a:lnTo>
                    <a:pt x="4778" y="16708"/>
                  </a:lnTo>
                  <a:lnTo>
                    <a:pt x="4902" y="17073"/>
                  </a:lnTo>
                  <a:lnTo>
                    <a:pt x="5151" y="17174"/>
                  </a:lnTo>
                  <a:lnTo>
                    <a:pt x="5276" y="17174"/>
                  </a:lnTo>
                  <a:lnTo>
                    <a:pt x="5524" y="17357"/>
                  </a:lnTo>
                  <a:lnTo>
                    <a:pt x="5400" y="17448"/>
                  </a:lnTo>
                  <a:lnTo>
                    <a:pt x="6283" y="17448"/>
                  </a:lnTo>
                  <a:lnTo>
                    <a:pt x="6408" y="17357"/>
                  </a:lnTo>
                  <a:lnTo>
                    <a:pt x="6532" y="17357"/>
                  </a:lnTo>
                  <a:lnTo>
                    <a:pt x="6657" y="17265"/>
                  </a:lnTo>
                  <a:lnTo>
                    <a:pt x="6906" y="17357"/>
                  </a:lnTo>
                  <a:lnTo>
                    <a:pt x="7030" y="17265"/>
                  </a:lnTo>
                  <a:lnTo>
                    <a:pt x="7030" y="16982"/>
                  </a:lnTo>
                  <a:lnTo>
                    <a:pt x="7154" y="16982"/>
                  </a:lnTo>
                  <a:lnTo>
                    <a:pt x="7416" y="17265"/>
                  </a:lnTo>
                  <a:lnTo>
                    <a:pt x="7540" y="17265"/>
                  </a:lnTo>
                  <a:lnTo>
                    <a:pt x="7665" y="17357"/>
                  </a:lnTo>
                  <a:lnTo>
                    <a:pt x="7913" y="17448"/>
                  </a:lnTo>
                  <a:lnTo>
                    <a:pt x="8038" y="17357"/>
                  </a:lnTo>
                  <a:lnTo>
                    <a:pt x="8162" y="17174"/>
                  </a:lnTo>
                  <a:lnTo>
                    <a:pt x="8411" y="17073"/>
                  </a:lnTo>
                  <a:lnTo>
                    <a:pt x="8535" y="16982"/>
                  </a:lnTo>
                  <a:lnTo>
                    <a:pt x="8535" y="17265"/>
                  </a:lnTo>
                  <a:lnTo>
                    <a:pt x="8411" y="17448"/>
                  </a:lnTo>
                  <a:lnTo>
                    <a:pt x="8411" y="17540"/>
                  </a:lnTo>
                  <a:lnTo>
                    <a:pt x="8535" y="17540"/>
                  </a:lnTo>
                  <a:lnTo>
                    <a:pt x="8660" y="17265"/>
                  </a:lnTo>
                  <a:lnTo>
                    <a:pt x="9046" y="17265"/>
                  </a:lnTo>
                  <a:lnTo>
                    <a:pt x="8921" y="17448"/>
                  </a:lnTo>
                  <a:lnTo>
                    <a:pt x="8921" y="17540"/>
                  </a:lnTo>
                  <a:lnTo>
                    <a:pt x="9419" y="17174"/>
                  </a:lnTo>
                  <a:lnTo>
                    <a:pt x="9419" y="17265"/>
                  </a:lnTo>
                  <a:lnTo>
                    <a:pt x="9170" y="17448"/>
                  </a:lnTo>
                  <a:lnTo>
                    <a:pt x="9170" y="17540"/>
                  </a:lnTo>
                  <a:lnTo>
                    <a:pt x="9294" y="17631"/>
                  </a:lnTo>
                  <a:lnTo>
                    <a:pt x="9419" y="17814"/>
                  </a:lnTo>
                  <a:lnTo>
                    <a:pt x="9419" y="17997"/>
                  </a:lnTo>
                  <a:lnTo>
                    <a:pt x="9543" y="18088"/>
                  </a:lnTo>
                  <a:lnTo>
                    <a:pt x="9668" y="18088"/>
                  </a:lnTo>
                  <a:lnTo>
                    <a:pt x="9668" y="18280"/>
                  </a:lnTo>
                  <a:lnTo>
                    <a:pt x="9792" y="18372"/>
                  </a:lnTo>
                  <a:lnTo>
                    <a:pt x="9917" y="18189"/>
                  </a:lnTo>
                  <a:lnTo>
                    <a:pt x="9668" y="18555"/>
                  </a:lnTo>
                  <a:lnTo>
                    <a:pt x="9917" y="18646"/>
                  </a:lnTo>
                  <a:lnTo>
                    <a:pt x="9917" y="18555"/>
                  </a:lnTo>
                  <a:lnTo>
                    <a:pt x="10041" y="18372"/>
                  </a:lnTo>
                  <a:lnTo>
                    <a:pt x="10178" y="18372"/>
                  </a:lnTo>
                  <a:lnTo>
                    <a:pt x="10041" y="18463"/>
                  </a:lnTo>
                  <a:lnTo>
                    <a:pt x="10178" y="18646"/>
                  </a:lnTo>
                  <a:lnTo>
                    <a:pt x="10302" y="18738"/>
                  </a:lnTo>
                  <a:lnTo>
                    <a:pt x="10676" y="18738"/>
                  </a:lnTo>
                  <a:lnTo>
                    <a:pt x="10551" y="18829"/>
                  </a:lnTo>
                  <a:lnTo>
                    <a:pt x="10178" y="19012"/>
                  </a:lnTo>
                  <a:lnTo>
                    <a:pt x="9917" y="19012"/>
                  </a:lnTo>
                  <a:lnTo>
                    <a:pt x="9792" y="19103"/>
                  </a:lnTo>
                  <a:lnTo>
                    <a:pt x="10041" y="19103"/>
                  </a:lnTo>
                  <a:lnTo>
                    <a:pt x="10041" y="19387"/>
                  </a:lnTo>
                  <a:lnTo>
                    <a:pt x="10178" y="19478"/>
                  </a:lnTo>
                  <a:lnTo>
                    <a:pt x="10302" y="19570"/>
                  </a:lnTo>
                  <a:lnTo>
                    <a:pt x="10427" y="19570"/>
                  </a:lnTo>
                  <a:lnTo>
                    <a:pt x="10427" y="19661"/>
                  </a:lnTo>
                  <a:lnTo>
                    <a:pt x="10676" y="19844"/>
                  </a:lnTo>
                  <a:lnTo>
                    <a:pt x="11173" y="20027"/>
                  </a:lnTo>
                  <a:lnTo>
                    <a:pt x="11422" y="20027"/>
                  </a:lnTo>
                  <a:lnTo>
                    <a:pt x="11422" y="20119"/>
                  </a:lnTo>
                  <a:lnTo>
                    <a:pt x="11559" y="20219"/>
                  </a:lnTo>
                  <a:lnTo>
                    <a:pt x="11559" y="20119"/>
                  </a:lnTo>
                  <a:lnTo>
                    <a:pt x="11808" y="20119"/>
                  </a:lnTo>
                  <a:lnTo>
                    <a:pt x="11683" y="20219"/>
                  </a:lnTo>
                  <a:lnTo>
                    <a:pt x="11683" y="20402"/>
                  </a:lnTo>
                  <a:lnTo>
                    <a:pt x="11808" y="20493"/>
                  </a:lnTo>
                  <a:lnTo>
                    <a:pt x="11932" y="20493"/>
                  </a:lnTo>
                  <a:lnTo>
                    <a:pt x="11932" y="20585"/>
                  </a:lnTo>
                  <a:lnTo>
                    <a:pt x="12181" y="20768"/>
                  </a:lnTo>
                  <a:lnTo>
                    <a:pt x="12306" y="20768"/>
                  </a:lnTo>
                  <a:lnTo>
                    <a:pt x="12554" y="20951"/>
                  </a:lnTo>
                  <a:lnTo>
                    <a:pt x="12803" y="21042"/>
                  </a:lnTo>
                  <a:lnTo>
                    <a:pt x="12940" y="20951"/>
                  </a:lnTo>
                  <a:lnTo>
                    <a:pt x="13065" y="21042"/>
                  </a:lnTo>
                  <a:lnTo>
                    <a:pt x="13313" y="21042"/>
                  </a:lnTo>
                  <a:lnTo>
                    <a:pt x="13438" y="21143"/>
                  </a:lnTo>
                  <a:lnTo>
                    <a:pt x="13935" y="21509"/>
                  </a:lnTo>
                  <a:lnTo>
                    <a:pt x="14321" y="21600"/>
                  </a:lnTo>
                  <a:lnTo>
                    <a:pt x="14819" y="21600"/>
                  </a:lnTo>
                  <a:lnTo>
                    <a:pt x="14819" y="21509"/>
                  </a:lnTo>
                  <a:lnTo>
                    <a:pt x="14570" y="21326"/>
                  </a:lnTo>
                  <a:lnTo>
                    <a:pt x="14694" y="21234"/>
                  </a:lnTo>
                  <a:lnTo>
                    <a:pt x="14819" y="21234"/>
                  </a:lnTo>
                  <a:lnTo>
                    <a:pt x="14819" y="21042"/>
                  </a:lnTo>
                  <a:lnTo>
                    <a:pt x="14694" y="21143"/>
                  </a:lnTo>
                  <a:lnTo>
                    <a:pt x="14694" y="20859"/>
                  </a:lnTo>
                  <a:lnTo>
                    <a:pt x="14570" y="20859"/>
                  </a:lnTo>
                  <a:lnTo>
                    <a:pt x="14446" y="20951"/>
                  </a:lnTo>
                  <a:lnTo>
                    <a:pt x="14446" y="20768"/>
                  </a:lnTo>
                  <a:lnTo>
                    <a:pt x="14321" y="20768"/>
                  </a:lnTo>
                  <a:lnTo>
                    <a:pt x="14446" y="20676"/>
                  </a:lnTo>
                  <a:lnTo>
                    <a:pt x="14446" y="20493"/>
                  </a:lnTo>
                  <a:lnTo>
                    <a:pt x="14321" y="20402"/>
                  </a:lnTo>
                  <a:lnTo>
                    <a:pt x="14060" y="20402"/>
                  </a:lnTo>
                  <a:lnTo>
                    <a:pt x="14184" y="20311"/>
                  </a:lnTo>
                  <a:lnTo>
                    <a:pt x="14060" y="20119"/>
                  </a:lnTo>
                  <a:lnTo>
                    <a:pt x="13935" y="20027"/>
                  </a:lnTo>
                  <a:lnTo>
                    <a:pt x="13811" y="20027"/>
                  </a:lnTo>
                  <a:lnTo>
                    <a:pt x="13811" y="19936"/>
                  </a:lnTo>
                  <a:lnTo>
                    <a:pt x="13687" y="19936"/>
                  </a:lnTo>
                  <a:lnTo>
                    <a:pt x="13687" y="19844"/>
                  </a:lnTo>
                  <a:lnTo>
                    <a:pt x="13562" y="19661"/>
                  </a:lnTo>
                  <a:lnTo>
                    <a:pt x="13189" y="19661"/>
                  </a:lnTo>
                  <a:lnTo>
                    <a:pt x="13189" y="19296"/>
                  </a:lnTo>
                  <a:lnTo>
                    <a:pt x="12803" y="19103"/>
                  </a:lnTo>
                  <a:lnTo>
                    <a:pt x="12803" y="18738"/>
                  </a:lnTo>
                  <a:lnTo>
                    <a:pt x="12940" y="18829"/>
                  </a:lnTo>
                  <a:lnTo>
                    <a:pt x="13065" y="18738"/>
                  </a:lnTo>
                  <a:lnTo>
                    <a:pt x="13313" y="18738"/>
                  </a:lnTo>
                  <a:lnTo>
                    <a:pt x="13313" y="18921"/>
                  </a:lnTo>
                  <a:lnTo>
                    <a:pt x="13438" y="19103"/>
                  </a:lnTo>
                  <a:lnTo>
                    <a:pt x="13687" y="19204"/>
                  </a:lnTo>
                  <a:lnTo>
                    <a:pt x="13811" y="19296"/>
                  </a:lnTo>
                  <a:lnTo>
                    <a:pt x="13811" y="19387"/>
                  </a:lnTo>
                  <a:lnTo>
                    <a:pt x="13935" y="19478"/>
                  </a:lnTo>
                  <a:lnTo>
                    <a:pt x="13935" y="19296"/>
                  </a:lnTo>
                  <a:lnTo>
                    <a:pt x="13811" y="19103"/>
                  </a:lnTo>
                  <a:lnTo>
                    <a:pt x="13811" y="19012"/>
                  </a:lnTo>
                  <a:lnTo>
                    <a:pt x="13935" y="19012"/>
                  </a:lnTo>
                  <a:lnTo>
                    <a:pt x="13935" y="19204"/>
                  </a:lnTo>
                  <a:lnTo>
                    <a:pt x="14060" y="19296"/>
                  </a:lnTo>
                  <a:lnTo>
                    <a:pt x="14184" y="19570"/>
                  </a:lnTo>
                  <a:lnTo>
                    <a:pt x="14321" y="19570"/>
                  </a:lnTo>
                  <a:lnTo>
                    <a:pt x="14321" y="19661"/>
                  </a:lnTo>
                  <a:lnTo>
                    <a:pt x="14446" y="19753"/>
                  </a:lnTo>
                  <a:lnTo>
                    <a:pt x="14694" y="20027"/>
                  </a:lnTo>
                  <a:lnTo>
                    <a:pt x="14819" y="19936"/>
                  </a:lnTo>
                  <a:lnTo>
                    <a:pt x="14694" y="19753"/>
                  </a:lnTo>
                  <a:lnTo>
                    <a:pt x="14694" y="19478"/>
                  </a:lnTo>
                  <a:lnTo>
                    <a:pt x="14819" y="19387"/>
                  </a:lnTo>
                  <a:lnTo>
                    <a:pt x="14819" y="20027"/>
                  </a:lnTo>
                  <a:lnTo>
                    <a:pt x="14943" y="20027"/>
                  </a:lnTo>
                  <a:lnTo>
                    <a:pt x="15068" y="20119"/>
                  </a:lnTo>
                  <a:lnTo>
                    <a:pt x="15192" y="20027"/>
                  </a:lnTo>
                  <a:lnTo>
                    <a:pt x="15068" y="19936"/>
                  </a:lnTo>
                  <a:lnTo>
                    <a:pt x="15068" y="19844"/>
                  </a:lnTo>
                  <a:lnTo>
                    <a:pt x="15192" y="19844"/>
                  </a:lnTo>
                  <a:lnTo>
                    <a:pt x="15317" y="20027"/>
                  </a:lnTo>
                  <a:lnTo>
                    <a:pt x="15317" y="20219"/>
                  </a:lnTo>
                  <a:lnTo>
                    <a:pt x="15317" y="20027"/>
                  </a:lnTo>
                  <a:lnTo>
                    <a:pt x="15441" y="20027"/>
                  </a:lnTo>
                  <a:lnTo>
                    <a:pt x="15441" y="20219"/>
                  </a:lnTo>
                  <a:lnTo>
                    <a:pt x="15565" y="20311"/>
                  </a:lnTo>
                  <a:lnTo>
                    <a:pt x="15702" y="20311"/>
                  </a:lnTo>
                  <a:lnTo>
                    <a:pt x="15827" y="20219"/>
                  </a:lnTo>
                  <a:lnTo>
                    <a:pt x="15827" y="20402"/>
                  </a:lnTo>
                  <a:lnTo>
                    <a:pt x="15702" y="20493"/>
                  </a:lnTo>
                  <a:lnTo>
                    <a:pt x="15827" y="20676"/>
                  </a:lnTo>
                  <a:lnTo>
                    <a:pt x="15951" y="20768"/>
                  </a:lnTo>
                  <a:lnTo>
                    <a:pt x="16200" y="20859"/>
                  </a:lnTo>
                  <a:lnTo>
                    <a:pt x="16200" y="20768"/>
                  </a:lnTo>
                  <a:lnTo>
                    <a:pt x="16076" y="20676"/>
                  </a:lnTo>
                  <a:lnTo>
                    <a:pt x="16076" y="20493"/>
                  </a:lnTo>
                  <a:lnTo>
                    <a:pt x="15951" y="20219"/>
                  </a:lnTo>
                  <a:lnTo>
                    <a:pt x="16200" y="20219"/>
                  </a:lnTo>
                  <a:lnTo>
                    <a:pt x="16200" y="20311"/>
                  </a:lnTo>
                  <a:lnTo>
                    <a:pt x="16449" y="20311"/>
                  </a:lnTo>
                  <a:lnTo>
                    <a:pt x="16324" y="20119"/>
                  </a:lnTo>
                  <a:lnTo>
                    <a:pt x="16449" y="20027"/>
                  </a:lnTo>
                  <a:lnTo>
                    <a:pt x="16449" y="19753"/>
                  </a:lnTo>
                  <a:lnTo>
                    <a:pt x="16324" y="19478"/>
                  </a:lnTo>
                  <a:lnTo>
                    <a:pt x="16324" y="19204"/>
                  </a:lnTo>
                  <a:lnTo>
                    <a:pt x="16449" y="19012"/>
                  </a:lnTo>
                  <a:lnTo>
                    <a:pt x="16449" y="19661"/>
                  </a:lnTo>
                  <a:lnTo>
                    <a:pt x="16822" y="19844"/>
                  </a:lnTo>
                  <a:lnTo>
                    <a:pt x="16822" y="19661"/>
                  </a:lnTo>
                  <a:lnTo>
                    <a:pt x="16947" y="19478"/>
                  </a:lnTo>
                  <a:lnTo>
                    <a:pt x="16947" y="19204"/>
                  </a:lnTo>
                  <a:lnTo>
                    <a:pt x="17071" y="19204"/>
                  </a:lnTo>
                  <a:lnTo>
                    <a:pt x="16947" y="19103"/>
                  </a:lnTo>
                  <a:lnTo>
                    <a:pt x="16822" y="18829"/>
                  </a:lnTo>
                  <a:lnTo>
                    <a:pt x="16698" y="18646"/>
                  </a:lnTo>
                  <a:lnTo>
                    <a:pt x="16573" y="18646"/>
                  </a:lnTo>
                  <a:lnTo>
                    <a:pt x="16698" y="18555"/>
                  </a:lnTo>
                  <a:lnTo>
                    <a:pt x="16573" y="18372"/>
                  </a:lnTo>
                  <a:lnTo>
                    <a:pt x="16449" y="18280"/>
                  </a:lnTo>
                  <a:lnTo>
                    <a:pt x="16698" y="18189"/>
                  </a:lnTo>
                  <a:lnTo>
                    <a:pt x="16822" y="18088"/>
                  </a:lnTo>
                  <a:lnTo>
                    <a:pt x="16822" y="17997"/>
                  </a:lnTo>
                  <a:lnTo>
                    <a:pt x="16698" y="17997"/>
                  </a:lnTo>
                  <a:lnTo>
                    <a:pt x="16324" y="18088"/>
                  </a:lnTo>
                  <a:lnTo>
                    <a:pt x="16324" y="17814"/>
                  </a:lnTo>
                  <a:lnTo>
                    <a:pt x="16573" y="17631"/>
                  </a:lnTo>
                  <a:lnTo>
                    <a:pt x="16324" y="17448"/>
                  </a:lnTo>
                  <a:lnTo>
                    <a:pt x="16324" y="17540"/>
                  </a:lnTo>
                  <a:lnTo>
                    <a:pt x="16200" y="17631"/>
                  </a:lnTo>
                  <a:lnTo>
                    <a:pt x="16200" y="17540"/>
                  </a:lnTo>
                  <a:lnTo>
                    <a:pt x="16200" y="17631"/>
                  </a:lnTo>
                  <a:lnTo>
                    <a:pt x="15827" y="17631"/>
                  </a:lnTo>
                  <a:lnTo>
                    <a:pt x="15827" y="17540"/>
                  </a:lnTo>
                  <a:lnTo>
                    <a:pt x="15951" y="17540"/>
                  </a:lnTo>
                  <a:lnTo>
                    <a:pt x="16076" y="17448"/>
                  </a:lnTo>
                  <a:lnTo>
                    <a:pt x="15951" y="17357"/>
                  </a:lnTo>
                  <a:lnTo>
                    <a:pt x="15951" y="17174"/>
                  </a:lnTo>
                  <a:lnTo>
                    <a:pt x="15702" y="17174"/>
                  </a:lnTo>
                  <a:lnTo>
                    <a:pt x="15702" y="17357"/>
                  </a:lnTo>
                  <a:lnTo>
                    <a:pt x="15565" y="17448"/>
                  </a:lnTo>
                  <a:lnTo>
                    <a:pt x="15565" y="17073"/>
                  </a:lnTo>
                  <a:lnTo>
                    <a:pt x="15441" y="17073"/>
                  </a:lnTo>
                  <a:lnTo>
                    <a:pt x="15441" y="16890"/>
                  </a:lnTo>
                  <a:lnTo>
                    <a:pt x="15317" y="16890"/>
                  </a:lnTo>
                  <a:lnTo>
                    <a:pt x="15441" y="16890"/>
                  </a:lnTo>
                  <a:lnTo>
                    <a:pt x="15192" y="16708"/>
                  </a:lnTo>
                  <a:lnTo>
                    <a:pt x="15317" y="16708"/>
                  </a:lnTo>
                  <a:lnTo>
                    <a:pt x="15441" y="16616"/>
                  </a:lnTo>
                  <a:lnTo>
                    <a:pt x="15565" y="16616"/>
                  </a:lnTo>
                  <a:lnTo>
                    <a:pt x="15441" y="16525"/>
                  </a:lnTo>
                  <a:lnTo>
                    <a:pt x="15317" y="16525"/>
                  </a:lnTo>
                  <a:lnTo>
                    <a:pt x="15192" y="16433"/>
                  </a:lnTo>
                  <a:lnTo>
                    <a:pt x="15441" y="16250"/>
                  </a:lnTo>
                  <a:lnTo>
                    <a:pt x="15441" y="16150"/>
                  </a:lnTo>
                  <a:lnTo>
                    <a:pt x="15068" y="16150"/>
                  </a:lnTo>
                  <a:lnTo>
                    <a:pt x="15068" y="16250"/>
                  </a:lnTo>
                  <a:lnTo>
                    <a:pt x="14943" y="16342"/>
                  </a:lnTo>
                  <a:lnTo>
                    <a:pt x="14570" y="16433"/>
                  </a:lnTo>
                  <a:lnTo>
                    <a:pt x="14694" y="16250"/>
                  </a:lnTo>
                  <a:lnTo>
                    <a:pt x="15068" y="16058"/>
                  </a:lnTo>
                  <a:lnTo>
                    <a:pt x="15192" y="15967"/>
                  </a:lnTo>
                  <a:lnTo>
                    <a:pt x="15192" y="15875"/>
                  </a:lnTo>
                  <a:lnTo>
                    <a:pt x="14819" y="15875"/>
                  </a:lnTo>
                  <a:lnTo>
                    <a:pt x="14943" y="15784"/>
                  </a:lnTo>
                  <a:lnTo>
                    <a:pt x="14694" y="15601"/>
                  </a:lnTo>
                  <a:lnTo>
                    <a:pt x="14819" y="15510"/>
                  </a:lnTo>
                  <a:lnTo>
                    <a:pt x="14819" y="15327"/>
                  </a:lnTo>
                  <a:lnTo>
                    <a:pt x="14694" y="15327"/>
                  </a:lnTo>
                  <a:lnTo>
                    <a:pt x="14446" y="15235"/>
                  </a:lnTo>
                  <a:lnTo>
                    <a:pt x="14184" y="15235"/>
                  </a:lnTo>
                  <a:lnTo>
                    <a:pt x="14060" y="15135"/>
                  </a:lnTo>
                  <a:lnTo>
                    <a:pt x="14570" y="15135"/>
                  </a:lnTo>
                  <a:lnTo>
                    <a:pt x="14694" y="15043"/>
                  </a:lnTo>
                  <a:lnTo>
                    <a:pt x="14694" y="15135"/>
                  </a:lnTo>
                  <a:lnTo>
                    <a:pt x="14819" y="15235"/>
                  </a:lnTo>
                  <a:lnTo>
                    <a:pt x="14943" y="15235"/>
                  </a:lnTo>
                  <a:lnTo>
                    <a:pt x="15192" y="15418"/>
                  </a:lnTo>
                  <a:lnTo>
                    <a:pt x="15068" y="15510"/>
                  </a:lnTo>
                  <a:lnTo>
                    <a:pt x="15068" y="15601"/>
                  </a:lnTo>
                  <a:lnTo>
                    <a:pt x="15317" y="15784"/>
                  </a:lnTo>
                  <a:lnTo>
                    <a:pt x="15441" y="15784"/>
                  </a:lnTo>
                  <a:lnTo>
                    <a:pt x="15441" y="15692"/>
                  </a:lnTo>
                  <a:lnTo>
                    <a:pt x="15565" y="15784"/>
                  </a:lnTo>
                  <a:lnTo>
                    <a:pt x="15951" y="15784"/>
                  </a:lnTo>
                  <a:lnTo>
                    <a:pt x="15951" y="15692"/>
                  </a:lnTo>
                  <a:lnTo>
                    <a:pt x="15827" y="15692"/>
                  </a:lnTo>
                  <a:lnTo>
                    <a:pt x="15827" y="15418"/>
                  </a:lnTo>
                  <a:lnTo>
                    <a:pt x="15702" y="15327"/>
                  </a:lnTo>
                  <a:lnTo>
                    <a:pt x="15565" y="15235"/>
                  </a:lnTo>
                  <a:lnTo>
                    <a:pt x="15565" y="15043"/>
                  </a:lnTo>
                  <a:lnTo>
                    <a:pt x="15441" y="14952"/>
                  </a:lnTo>
                  <a:lnTo>
                    <a:pt x="15565" y="14952"/>
                  </a:lnTo>
                  <a:lnTo>
                    <a:pt x="15702" y="15135"/>
                  </a:lnTo>
                  <a:lnTo>
                    <a:pt x="15702" y="15235"/>
                  </a:lnTo>
                  <a:lnTo>
                    <a:pt x="15951" y="15235"/>
                  </a:lnTo>
                  <a:lnTo>
                    <a:pt x="15827" y="15135"/>
                  </a:lnTo>
                  <a:lnTo>
                    <a:pt x="16076" y="15135"/>
                  </a:lnTo>
                  <a:lnTo>
                    <a:pt x="16076" y="15043"/>
                  </a:lnTo>
                  <a:lnTo>
                    <a:pt x="15951" y="14860"/>
                  </a:lnTo>
                  <a:lnTo>
                    <a:pt x="15702" y="14769"/>
                  </a:lnTo>
                  <a:lnTo>
                    <a:pt x="15827" y="14769"/>
                  </a:lnTo>
                  <a:lnTo>
                    <a:pt x="15951" y="14860"/>
                  </a:lnTo>
                  <a:lnTo>
                    <a:pt x="16200" y="14860"/>
                  </a:lnTo>
                  <a:lnTo>
                    <a:pt x="16200" y="14677"/>
                  </a:lnTo>
                  <a:lnTo>
                    <a:pt x="16324" y="14677"/>
                  </a:lnTo>
                  <a:lnTo>
                    <a:pt x="16324" y="14769"/>
                  </a:lnTo>
                  <a:lnTo>
                    <a:pt x="16449" y="14769"/>
                  </a:lnTo>
                  <a:lnTo>
                    <a:pt x="16449" y="14860"/>
                  </a:lnTo>
                  <a:lnTo>
                    <a:pt x="16324" y="15043"/>
                  </a:lnTo>
                  <a:lnTo>
                    <a:pt x="16449" y="15135"/>
                  </a:lnTo>
                  <a:lnTo>
                    <a:pt x="16573" y="15135"/>
                  </a:lnTo>
                  <a:lnTo>
                    <a:pt x="16573" y="15235"/>
                  </a:lnTo>
                  <a:lnTo>
                    <a:pt x="16449" y="15235"/>
                  </a:lnTo>
                  <a:lnTo>
                    <a:pt x="16449" y="15327"/>
                  </a:lnTo>
                  <a:lnTo>
                    <a:pt x="16573" y="15327"/>
                  </a:lnTo>
                  <a:lnTo>
                    <a:pt x="16698" y="15418"/>
                  </a:lnTo>
                  <a:lnTo>
                    <a:pt x="16698" y="15510"/>
                  </a:lnTo>
                  <a:lnTo>
                    <a:pt x="16822" y="15601"/>
                  </a:lnTo>
                  <a:lnTo>
                    <a:pt x="16947" y="15510"/>
                  </a:lnTo>
                  <a:lnTo>
                    <a:pt x="17332" y="15327"/>
                  </a:lnTo>
                  <a:lnTo>
                    <a:pt x="17581" y="15135"/>
                  </a:lnTo>
                  <a:lnTo>
                    <a:pt x="17581" y="15327"/>
                  </a:lnTo>
                  <a:lnTo>
                    <a:pt x="17457" y="15327"/>
                  </a:lnTo>
                  <a:lnTo>
                    <a:pt x="17457" y="15418"/>
                  </a:lnTo>
                  <a:lnTo>
                    <a:pt x="17208" y="15510"/>
                  </a:lnTo>
                  <a:lnTo>
                    <a:pt x="16822" y="15784"/>
                  </a:lnTo>
                  <a:lnTo>
                    <a:pt x="17071" y="15875"/>
                  </a:lnTo>
                  <a:lnTo>
                    <a:pt x="17208" y="15784"/>
                  </a:lnTo>
                  <a:lnTo>
                    <a:pt x="17457" y="15692"/>
                  </a:lnTo>
                  <a:lnTo>
                    <a:pt x="17581" y="15692"/>
                  </a:lnTo>
                  <a:lnTo>
                    <a:pt x="17954" y="15601"/>
                  </a:lnTo>
                  <a:lnTo>
                    <a:pt x="17954" y="15510"/>
                  </a:lnTo>
                  <a:lnTo>
                    <a:pt x="18079" y="15418"/>
                  </a:lnTo>
                  <a:lnTo>
                    <a:pt x="18328" y="15327"/>
                  </a:lnTo>
                  <a:lnTo>
                    <a:pt x="18452" y="15327"/>
                  </a:lnTo>
                  <a:lnTo>
                    <a:pt x="17954" y="15692"/>
                  </a:lnTo>
                  <a:lnTo>
                    <a:pt x="17706" y="15784"/>
                  </a:lnTo>
                  <a:lnTo>
                    <a:pt x="17581" y="15875"/>
                  </a:lnTo>
                  <a:lnTo>
                    <a:pt x="17457" y="15875"/>
                  </a:lnTo>
                  <a:lnTo>
                    <a:pt x="17332" y="16058"/>
                  </a:lnTo>
                  <a:lnTo>
                    <a:pt x="17208" y="16150"/>
                  </a:lnTo>
                  <a:lnTo>
                    <a:pt x="17332" y="16150"/>
                  </a:lnTo>
                  <a:lnTo>
                    <a:pt x="17457" y="16058"/>
                  </a:lnTo>
                  <a:lnTo>
                    <a:pt x="17581" y="16058"/>
                  </a:lnTo>
                  <a:lnTo>
                    <a:pt x="17706" y="16150"/>
                  </a:lnTo>
                  <a:lnTo>
                    <a:pt x="17581" y="16150"/>
                  </a:lnTo>
                  <a:lnTo>
                    <a:pt x="17457" y="16250"/>
                  </a:lnTo>
                  <a:lnTo>
                    <a:pt x="17332" y="16250"/>
                  </a:lnTo>
                  <a:lnTo>
                    <a:pt x="17332" y="16342"/>
                  </a:lnTo>
                  <a:lnTo>
                    <a:pt x="17706" y="16342"/>
                  </a:lnTo>
                  <a:lnTo>
                    <a:pt x="17457" y="16433"/>
                  </a:lnTo>
                  <a:lnTo>
                    <a:pt x="17332" y="16433"/>
                  </a:lnTo>
                  <a:lnTo>
                    <a:pt x="17332" y="16616"/>
                  </a:lnTo>
                  <a:lnTo>
                    <a:pt x="17830" y="16616"/>
                  </a:lnTo>
                  <a:lnTo>
                    <a:pt x="17706" y="16708"/>
                  </a:lnTo>
                  <a:lnTo>
                    <a:pt x="17457" y="16799"/>
                  </a:lnTo>
                  <a:lnTo>
                    <a:pt x="17457" y="16890"/>
                  </a:lnTo>
                  <a:lnTo>
                    <a:pt x="17581" y="16982"/>
                  </a:lnTo>
                  <a:lnTo>
                    <a:pt x="17581" y="17174"/>
                  </a:lnTo>
                  <a:lnTo>
                    <a:pt x="17706" y="17073"/>
                  </a:lnTo>
                  <a:lnTo>
                    <a:pt x="17830" y="16890"/>
                  </a:lnTo>
                  <a:lnTo>
                    <a:pt x="17954" y="16799"/>
                  </a:lnTo>
                  <a:lnTo>
                    <a:pt x="17954" y="16982"/>
                  </a:lnTo>
                  <a:lnTo>
                    <a:pt x="17830" y="16982"/>
                  </a:lnTo>
                  <a:lnTo>
                    <a:pt x="17830" y="17073"/>
                  </a:lnTo>
                  <a:lnTo>
                    <a:pt x="17954" y="17174"/>
                  </a:lnTo>
                  <a:lnTo>
                    <a:pt x="17830" y="17174"/>
                  </a:lnTo>
                  <a:lnTo>
                    <a:pt x="17954" y="17265"/>
                  </a:lnTo>
                  <a:lnTo>
                    <a:pt x="17954" y="17357"/>
                  </a:lnTo>
                  <a:lnTo>
                    <a:pt x="18203" y="17174"/>
                  </a:lnTo>
                  <a:lnTo>
                    <a:pt x="18328" y="17174"/>
                  </a:lnTo>
                  <a:lnTo>
                    <a:pt x="18328" y="17265"/>
                  </a:lnTo>
                  <a:lnTo>
                    <a:pt x="18203" y="17357"/>
                  </a:lnTo>
                  <a:lnTo>
                    <a:pt x="18328" y="17448"/>
                  </a:lnTo>
                  <a:lnTo>
                    <a:pt x="18328" y="17540"/>
                  </a:lnTo>
                  <a:lnTo>
                    <a:pt x="18452" y="17540"/>
                  </a:lnTo>
                  <a:lnTo>
                    <a:pt x="18452" y="17631"/>
                  </a:lnTo>
                  <a:lnTo>
                    <a:pt x="18589" y="17540"/>
                  </a:lnTo>
                  <a:lnTo>
                    <a:pt x="18838" y="17357"/>
                  </a:lnTo>
                  <a:lnTo>
                    <a:pt x="18589" y="17174"/>
                  </a:lnTo>
                  <a:lnTo>
                    <a:pt x="18838" y="17174"/>
                  </a:lnTo>
                  <a:lnTo>
                    <a:pt x="18838" y="17073"/>
                  </a:lnTo>
                  <a:lnTo>
                    <a:pt x="18713" y="16982"/>
                  </a:lnTo>
                  <a:lnTo>
                    <a:pt x="18838" y="16890"/>
                  </a:lnTo>
                  <a:lnTo>
                    <a:pt x="18838" y="16708"/>
                  </a:lnTo>
                  <a:lnTo>
                    <a:pt x="18713" y="16708"/>
                  </a:lnTo>
                  <a:lnTo>
                    <a:pt x="18713" y="16616"/>
                  </a:lnTo>
                  <a:lnTo>
                    <a:pt x="18838" y="16708"/>
                  </a:lnTo>
                  <a:lnTo>
                    <a:pt x="18962" y="16616"/>
                  </a:lnTo>
                  <a:lnTo>
                    <a:pt x="18962" y="16525"/>
                  </a:lnTo>
                  <a:lnTo>
                    <a:pt x="18838" y="16525"/>
                  </a:lnTo>
                  <a:lnTo>
                    <a:pt x="18713" y="16433"/>
                  </a:lnTo>
                  <a:lnTo>
                    <a:pt x="18962" y="16433"/>
                  </a:lnTo>
                  <a:lnTo>
                    <a:pt x="18962" y="16058"/>
                  </a:lnTo>
                  <a:lnTo>
                    <a:pt x="19087" y="16150"/>
                  </a:lnTo>
                  <a:lnTo>
                    <a:pt x="19087" y="16525"/>
                  </a:lnTo>
                  <a:lnTo>
                    <a:pt x="19335" y="16525"/>
                  </a:lnTo>
                  <a:lnTo>
                    <a:pt x="19335" y="16433"/>
                  </a:lnTo>
                  <a:lnTo>
                    <a:pt x="19460" y="16342"/>
                  </a:lnTo>
                  <a:lnTo>
                    <a:pt x="19460" y="16525"/>
                  </a:lnTo>
                  <a:lnTo>
                    <a:pt x="19584" y="16616"/>
                  </a:lnTo>
                  <a:lnTo>
                    <a:pt x="19709" y="16525"/>
                  </a:lnTo>
                  <a:lnTo>
                    <a:pt x="19709" y="16250"/>
                  </a:lnTo>
                  <a:lnTo>
                    <a:pt x="19584" y="16150"/>
                  </a:lnTo>
                  <a:lnTo>
                    <a:pt x="19709" y="16150"/>
                  </a:lnTo>
                  <a:lnTo>
                    <a:pt x="19833" y="16250"/>
                  </a:lnTo>
                  <a:lnTo>
                    <a:pt x="19970" y="16342"/>
                  </a:lnTo>
                  <a:lnTo>
                    <a:pt x="20094" y="16342"/>
                  </a:lnTo>
                  <a:lnTo>
                    <a:pt x="20094" y="16058"/>
                  </a:lnTo>
                  <a:lnTo>
                    <a:pt x="19970" y="15967"/>
                  </a:lnTo>
                  <a:lnTo>
                    <a:pt x="19833" y="15875"/>
                  </a:lnTo>
                  <a:lnTo>
                    <a:pt x="19709" y="15784"/>
                  </a:lnTo>
                  <a:lnTo>
                    <a:pt x="19833" y="15784"/>
                  </a:lnTo>
                  <a:lnTo>
                    <a:pt x="19970" y="15875"/>
                  </a:lnTo>
                  <a:lnTo>
                    <a:pt x="20219" y="16058"/>
                  </a:lnTo>
                  <a:lnTo>
                    <a:pt x="20468" y="16058"/>
                  </a:lnTo>
                  <a:lnTo>
                    <a:pt x="20592" y="15967"/>
                  </a:lnTo>
                  <a:lnTo>
                    <a:pt x="20343" y="15784"/>
                  </a:lnTo>
                  <a:lnTo>
                    <a:pt x="20094" y="15784"/>
                  </a:lnTo>
                  <a:lnTo>
                    <a:pt x="19970" y="15692"/>
                  </a:lnTo>
                  <a:lnTo>
                    <a:pt x="19970" y="15601"/>
                  </a:lnTo>
                  <a:lnTo>
                    <a:pt x="20219" y="15692"/>
                  </a:lnTo>
                  <a:lnTo>
                    <a:pt x="20343" y="15692"/>
                  </a:lnTo>
                  <a:lnTo>
                    <a:pt x="20343" y="15510"/>
                  </a:lnTo>
                  <a:lnTo>
                    <a:pt x="20219" y="15418"/>
                  </a:lnTo>
                  <a:lnTo>
                    <a:pt x="20219" y="15327"/>
                  </a:lnTo>
                  <a:lnTo>
                    <a:pt x="20343" y="15327"/>
                  </a:lnTo>
                  <a:lnTo>
                    <a:pt x="20468" y="15418"/>
                  </a:lnTo>
                  <a:lnTo>
                    <a:pt x="20468" y="15601"/>
                  </a:lnTo>
                  <a:lnTo>
                    <a:pt x="20592" y="15601"/>
                  </a:lnTo>
                  <a:lnTo>
                    <a:pt x="20841" y="15692"/>
                  </a:lnTo>
                  <a:lnTo>
                    <a:pt x="20965" y="15601"/>
                  </a:lnTo>
                  <a:lnTo>
                    <a:pt x="21214" y="15601"/>
                  </a:lnTo>
                  <a:lnTo>
                    <a:pt x="21214" y="15510"/>
                  </a:lnTo>
                  <a:lnTo>
                    <a:pt x="20841" y="15510"/>
                  </a:lnTo>
                  <a:lnTo>
                    <a:pt x="20841" y="15418"/>
                  </a:lnTo>
                  <a:lnTo>
                    <a:pt x="21214" y="15418"/>
                  </a:lnTo>
                  <a:lnTo>
                    <a:pt x="21090" y="15327"/>
                  </a:lnTo>
                  <a:lnTo>
                    <a:pt x="21090" y="15135"/>
                  </a:lnTo>
                  <a:lnTo>
                    <a:pt x="20841" y="15135"/>
                  </a:lnTo>
                  <a:lnTo>
                    <a:pt x="20841" y="15043"/>
                  </a:lnTo>
                  <a:lnTo>
                    <a:pt x="21090" y="15043"/>
                  </a:lnTo>
                  <a:lnTo>
                    <a:pt x="21351" y="15235"/>
                  </a:lnTo>
                  <a:lnTo>
                    <a:pt x="21214" y="15327"/>
                  </a:lnTo>
                  <a:lnTo>
                    <a:pt x="21476" y="15327"/>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35" name="Freeform 6"/>
            <p:cNvSpPr/>
            <p:nvPr/>
          </p:nvSpPr>
          <p:spPr>
            <a:xfrm>
              <a:off x="8408439" y="2466814"/>
              <a:ext cx="65084" cy="144454"/>
            </a:xfrm>
            <a:custGeom>
              <a:avLst/>
              <a:gdLst/>
              <a:ahLst/>
              <a:cxnLst>
                <a:cxn ang="0">
                  <a:pos x="wd2" y="hd2"/>
                </a:cxn>
                <a:cxn ang="5400000">
                  <a:pos x="wd2" y="hd2"/>
                </a:cxn>
                <a:cxn ang="10800000">
                  <a:pos x="wd2" y="hd2"/>
                </a:cxn>
                <a:cxn ang="16200000">
                  <a:pos x="wd2" y="hd2"/>
                </a:cxn>
              </a:cxnLst>
              <a:rect l="0" t="0" r="r" b="b"/>
              <a:pathLst>
                <a:path w="21600" h="21600" extrusionOk="0">
                  <a:moveTo>
                    <a:pt x="0" y="2611"/>
                  </a:moveTo>
                  <a:lnTo>
                    <a:pt x="0" y="7358"/>
                  </a:lnTo>
                  <a:lnTo>
                    <a:pt x="5268" y="9732"/>
                  </a:lnTo>
                  <a:lnTo>
                    <a:pt x="5268" y="21600"/>
                  </a:lnTo>
                  <a:lnTo>
                    <a:pt x="21600" y="21600"/>
                  </a:lnTo>
                  <a:lnTo>
                    <a:pt x="15805" y="19226"/>
                  </a:lnTo>
                  <a:lnTo>
                    <a:pt x="15805" y="14479"/>
                  </a:lnTo>
                  <a:lnTo>
                    <a:pt x="21600" y="7358"/>
                  </a:lnTo>
                  <a:lnTo>
                    <a:pt x="21600" y="2611"/>
                  </a:lnTo>
                  <a:lnTo>
                    <a:pt x="10537" y="0"/>
                  </a:lnTo>
                  <a:lnTo>
                    <a:pt x="0" y="261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36" name="Freeform 7"/>
            <p:cNvSpPr/>
            <p:nvPr/>
          </p:nvSpPr>
          <p:spPr>
            <a:xfrm>
              <a:off x="8473523" y="2290613"/>
              <a:ext cx="31749" cy="65084"/>
            </a:xfrm>
            <a:custGeom>
              <a:avLst/>
              <a:gdLst/>
              <a:ahLst/>
              <a:cxnLst>
                <a:cxn ang="0">
                  <a:pos x="wd2" y="hd2"/>
                </a:cxn>
                <a:cxn ang="5400000">
                  <a:pos x="wd2" y="hd2"/>
                </a:cxn>
                <a:cxn ang="10800000">
                  <a:pos x="wd2" y="hd2"/>
                </a:cxn>
                <a:cxn ang="16200000">
                  <a:pos x="wd2" y="hd2"/>
                </a:cxn>
              </a:cxnLst>
              <a:rect l="0" t="0" r="r" b="b"/>
              <a:pathLst>
                <a:path w="21600" h="21600" extrusionOk="0">
                  <a:moveTo>
                    <a:pt x="21600" y="16332"/>
                  </a:moveTo>
                  <a:lnTo>
                    <a:pt x="10800" y="11063"/>
                  </a:lnTo>
                  <a:lnTo>
                    <a:pt x="0" y="0"/>
                  </a:lnTo>
                  <a:lnTo>
                    <a:pt x="0" y="16332"/>
                  </a:lnTo>
                  <a:lnTo>
                    <a:pt x="10800" y="21600"/>
                  </a:lnTo>
                  <a:lnTo>
                    <a:pt x="21600" y="16332"/>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37" name="Freeform 8"/>
            <p:cNvSpPr/>
            <p:nvPr/>
          </p:nvSpPr>
          <p:spPr>
            <a:xfrm>
              <a:off x="8056037" y="1971546"/>
              <a:ext cx="336529" cy="192076"/>
            </a:xfrm>
            <a:custGeom>
              <a:avLst/>
              <a:gdLst/>
              <a:ahLst/>
              <a:cxnLst>
                <a:cxn ang="0">
                  <a:pos x="wd2" y="hd2"/>
                </a:cxn>
                <a:cxn ang="5400000">
                  <a:pos x="wd2" y="hd2"/>
                </a:cxn>
                <a:cxn ang="10800000">
                  <a:pos x="wd2" y="hd2"/>
                </a:cxn>
                <a:cxn ang="16200000">
                  <a:pos x="wd2" y="hd2"/>
                </a:cxn>
              </a:cxnLst>
              <a:rect l="0" t="0" r="r" b="b"/>
              <a:pathLst>
                <a:path w="21600" h="21600" extrusionOk="0">
                  <a:moveTo>
                    <a:pt x="16506" y="7140"/>
                  </a:moveTo>
                  <a:lnTo>
                    <a:pt x="14366" y="3570"/>
                  </a:lnTo>
                  <a:lnTo>
                    <a:pt x="12328" y="3570"/>
                  </a:lnTo>
                  <a:lnTo>
                    <a:pt x="11309" y="1785"/>
                  </a:lnTo>
                  <a:lnTo>
                    <a:pt x="9272" y="1785"/>
                  </a:lnTo>
                  <a:lnTo>
                    <a:pt x="9272" y="0"/>
                  </a:lnTo>
                  <a:lnTo>
                    <a:pt x="2038" y="0"/>
                  </a:lnTo>
                  <a:lnTo>
                    <a:pt x="0" y="7140"/>
                  </a:lnTo>
                  <a:lnTo>
                    <a:pt x="0" y="12496"/>
                  </a:lnTo>
                  <a:lnTo>
                    <a:pt x="3158" y="12496"/>
                  </a:lnTo>
                  <a:lnTo>
                    <a:pt x="4177" y="14281"/>
                  </a:lnTo>
                  <a:lnTo>
                    <a:pt x="6215" y="16066"/>
                  </a:lnTo>
                  <a:lnTo>
                    <a:pt x="8253" y="16066"/>
                  </a:lnTo>
                  <a:lnTo>
                    <a:pt x="10291" y="19815"/>
                  </a:lnTo>
                  <a:lnTo>
                    <a:pt x="13347" y="19815"/>
                  </a:lnTo>
                  <a:lnTo>
                    <a:pt x="15487" y="21600"/>
                  </a:lnTo>
                  <a:lnTo>
                    <a:pt x="17525" y="21600"/>
                  </a:lnTo>
                  <a:lnTo>
                    <a:pt x="19562" y="18030"/>
                  </a:lnTo>
                  <a:lnTo>
                    <a:pt x="21600" y="19815"/>
                  </a:lnTo>
                  <a:lnTo>
                    <a:pt x="21600" y="14281"/>
                  </a:lnTo>
                  <a:lnTo>
                    <a:pt x="19562" y="10711"/>
                  </a:lnTo>
                  <a:lnTo>
                    <a:pt x="17525" y="10711"/>
                  </a:lnTo>
                  <a:lnTo>
                    <a:pt x="16506" y="8926"/>
                  </a:lnTo>
                  <a:lnTo>
                    <a:pt x="17525" y="8926"/>
                  </a:lnTo>
                  <a:lnTo>
                    <a:pt x="16506" y="714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38" name="Freeform 9"/>
            <p:cNvSpPr/>
            <p:nvPr/>
          </p:nvSpPr>
          <p:spPr>
            <a:xfrm>
              <a:off x="7832214" y="2211243"/>
              <a:ext cx="1425483" cy="1298491"/>
            </a:xfrm>
            <a:custGeom>
              <a:avLst/>
              <a:gdLst/>
              <a:ahLst/>
              <a:cxnLst>
                <a:cxn ang="0">
                  <a:pos x="wd2" y="hd2"/>
                </a:cxn>
                <a:cxn ang="5400000">
                  <a:pos x="wd2" y="hd2"/>
                </a:cxn>
                <a:cxn ang="10800000">
                  <a:pos x="wd2" y="hd2"/>
                </a:cxn>
                <a:cxn ang="16200000">
                  <a:pos x="wd2" y="hd2"/>
                </a:cxn>
              </a:cxnLst>
              <a:rect l="0" t="0" r="r" b="b"/>
              <a:pathLst>
                <a:path w="21600" h="21600" extrusionOk="0">
                  <a:moveTo>
                    <a:pt x="243" y="800"/>
                  </a:moveTo>
                  <a:cubicBezTo>
                    <a:pt x="0" y="1333"/>
                    <a:pt x="0" y="1333"/>
                    <a:pt x="0" y="1333"/>
                  </a:cubicBezTo>
                  <a:cubicBezTo>
                    <a:pt x="243" y="1867"/>
                    <a:pt x="243" y="1867"/>
                    <a:pt x="243" y="1867"/>
                  </a:cubicBezTo>
                  <a:cubicBezTo>
                    <a:pt x="485" y="2133"/>
                    <a:pt x="485" y="2133"/>
                    <a:pt x="485" y="2133"/>
                  </a:cubicBezTo>
                  <a:cubicBezTo>
                    <a:pt x="971" y="2933"/>
                    <a:pt x="971" y="2933"/>
                    <a:pt x="971" y="2933"/>
                  </a:cubicBezTo>
                  <a:cubicBezTo>
                    <a:pt x="1456" y="2933"/>
                    <a:pt x="1456" y="2933"/>
                    <a:pt x="1456" y="2933"/>
                  </a:cubicBezTo>
                  <a:cubicBezTo>
                    <a:pt x="1213" y="3200"/>
                    <a:pt x="1213" y="3200"/>
                    <a:pt x="1213" y="3200"/>
                  </a:cubicBezTo>
                  <a:cubicBezTo>
                    <a:pt x="728" y="3200"/>
                    <a:pt x="728" y="3200"/>
                    <a:pt x="728" y="3200"/>
                  </a:cubicBezTo>
                  <a:cubicBezTo>
                    <a:pt x="728" y="3467"/>
                    <a:pt x="728" y="3467"/>
                    <a:pt x="728" y="3467"/>
                  </a:cubicBezTo>
                  <a:cubicBezTo>
                    <a:pt x="1213" y="4267"/>
                    <a:pt x="1213" y="4267"/>
                    <a:pt x="1213" y="4267"/>
                  </a:cubicBezTo>
                  <a:cubicBezTo>
                    <a:pt x="1699" y="4533"/>
                    <a:pt x="1699" y="4533"/>
                    <a:pt x="1699" y="4533"/>
                  </a:cubicBezTo>
                  <a:cubicBezTo>
                    <a:pt x="1699" y="4800"/>
                    <a:pt x="1699" y="4800"/>
                    <a:pt x="1699" y="4800"/>
                  </a:cubicBezTo>
                  <a:cubicBezTo>
                    <a:pt x="1456" y="4533"/>
                    <a:pt x="1456" y="4533"/>
                    <a:pt x="1456" y="4533"/>
                  </a:cubicBezTo>
                  <a:cubicBezTo>
                    <a:pt x="728" y="4533"/>
                    <a:pt x="728" y="4533"/>
                    <a:pt x="728" y="4533"/>
                  </a:cubicBezTo>
                  <a:cubicBezTo>
                    <a:pt x="728" y="4800"/>
                    <a:pt x="728" y="4800"/>
                    <a:pt x="728" y="4800"/>
                  </a:cubicBezTo>
                  <a:cubicBezTo>
                    <a:pt x="485" y="5067"/>
                    <a:pt x="485" y="5067"/>
                    <a:pt x="485" y="5067"/>
                  </a:cubicBezTo>
                  <a:cubicBezTo>
                    <a:pt x="485" y="5333"/>
                    <a:pt x="485" y="5333"/>
                    <a:pt x="485" y="5333"/>
                  </a:cubicBezTo>
                  <a:cubicBezTo>
                    <a:pt x="971" y="5067"/>
                    <a:pt x="971" y="5067"/>
                    <a:pt x="971" y="5067"/>
                  </a:cubicBezTo>
                  <a:cubicBezTo>
                    <a:pt x="1213" y="5333"/>
                    <a:pt x="1213" y="5333"/>
                    <a:pt x="1213" y="5333"/>
                  </a:cubicBezTo>
                  <a:cubicBezTo>
                    <a:pt x="1942" y="5067"/>
                    <a:pt x="1942" y="5067"/>
                    <a:pt x="1942" y="5067"/>
                  </a:cubicBezTo>
                  <a:cubicBezTo>
                    <a:pt x="1942" y="5333"/>
                    <a:pt x="1942" y="5333"/>
                    <a:pt x="1942" y="5333"/>
                  </a:cubicBezTo>
                  <a:cubicBezTo>
                    <a:pt x="2427" y="5600"/>
                    <a:pt x="2427" y="5600"/>
                    <a:pt x="2427" y="5600"/>
                  </a:cubicBezTo>
                  <a:cubicBezTo>
                    <a:pt x="2670" y="5867"/>
                    <a:pt x="2670" y="5867"/>
                    <a:pt x="2670" y="5867"/>
                  </a:cubicBezTo>
                  <a:cubicBezTo>
                    <a:pt x="3155" y="6400"/>
                    <a:pt x="3155" y="6400"/>
                    <a:pt x="3155" y="6400"/>
                  </a:cubicBezTo>
                  <a:cubicBezTo>
                    <a:pt x="3398" y="6400"/>
                    <a:pt x="3398" y="6400"/>
                    <a:pt x="3398" y="6400"/>
                  </a:cubicBezTo>
                  <a:cubicBezTo>
                    <a:pt x="3398" y="5867"/>
                    <a:pt x="3398" y="5867"/>
                    <a:pt x="3398" y="5867"/>
                  </a:cubicBezTo>
                  <a:cubicBezTo>
                    <a:pt x="3640" y="6133"/>
                    <a:pt x="3640" y="6133"/>
                    <a:pt x="3640" y="6133"/>
                  </a:cubicBezTo>
                  <a:cubicBezTo>
                    <a:pt x="3883" y="5867"/>
                    <a:pt x="3883" y="5867"/>
                    <a:pt x="3883" y="5867"/>
                  </a:cubicBezTo>
                  <a:cubicBezTo>
                    <a:pt x="4369" y="5867"/>
                    <a:pt x="4369" y="5867"/>
                    <a:pt x="4369" y="5867"/>
                  </a:cubicBezTo>
                  <a:cubicBezTo>
                    <a:pt x="4369" y="6400"/>
                    <a:pt x="4369" y="6400"/>
                    <a:pt x="4369" y="6400"/>
                  </a:cubicBezTo>
                  <a:cubicBezTo>
                    <a:pt x="4126" y="6667"/>
                    <a:pt x="4126" y="6667"/>
                    <a:pt x="4126" y="6667"/>
                  </a:cubicBezTo>
                  <a:cubicBezTo>
                    <a:pt x="4126" y="7467"/>
                    <a:pt x="4126" y="7467"/>
                    <a:pt x="4126" y="7467"/>
                  </a:cubicBezTo>
                  <a:cubicBezTo>
                    <a:pt x="4126" y="8000"/>
                    <a:pt x="4126" y="8000"/>
                    <a:pt x="4126" y="8000"/>
                  </a:cubicBezTo>
                  <a:cubicBezTo>
                    <a:pt x="4126" y="8533"/>
                    <a:pt x="4126" y="8533"/>
                    <a:pt x="4126" y="8533"/>
                  </a:cubicBezTo>
                  <a:cubicBezTo>
                    <a:pt x="4369" y="9067"/>
                    <a:pt x="4369" y="9067"/>
                    <a:pt x="4369" y="9067"/>
                  </a:cubicBezTo>
                  <a:cubicBezTo>
                    <a:pt x="4126" y="9600"/>
                    <a:pt x="4126" y="9600"/>
                    <a:pt x="4126" y="9600"/>
                  </a:cubicBezTo>
                  <a:cubicBezTo>
                    <a:pt x="4126" y="9867"/>
                    <a:pt x="4126" y="9867"/>
                    <a:pt x="4126" y="9867"/>
                  </a:cubicBezTo>
                  <a:cubicBezTo>
                    <a:pt x="3883" y="10400"/>
                    <a:pt x="3883" y="10400"/>
                    <a:pt x="3883" y="10400"/>
                  </a:cubicBezTo>
                  <a:cubicBezTo>
                    <a:pt x="3398" y="10933"/>
                    <a:pt x="3398" y="10933"/>
                    <a:pt x="3398" y="10933"/>
                  </a:cubicBezTo>
                  <a:cubicBezTo>
                    <a:pt x="2912" y="10933"/>
                    <a:pt x="2912" y="10933"/>
                    <a:pt x="2912" y="10933"/>
                  </a:cubicBezTo>
                  <a:cubicBezTo>
                    <a:pt x="2912" y="11467"/>
                    <a:pt x="2912" y="11467"/>
                    <a:pt x="2912" y="11467"/>
                  </a:cubicBezTo>
                  <a:cubicBezTo>
                    <a:pt x="2427" y="12000"/>
                    <a:pt x="2427" y="12000"/>
                    <a:pt x="2427" y="12000"/>
                  </a:cubicBezTo>
                  <a:cubicBezTo>
                    <a:pt x="2427" y="12267"/>
                    <a:pt x="2427" y="12267"/>
                    <a:pt x="2427" y="12267"/>
                  </a:cubicBezTo>
                  <a:cubicBezTo>
                    <a:pt x="1942" y="12533"/>
                    <a:pt x="1942" y="12533"/>
                    <a:pt x="1942" y="12533"/>
                  </a:cubicBezTo>
                  <a:cubicBezTo>
                    <a:pt x="1699" y="13067"/>
                    <a:pt x="1699" y="13067"/>
                    <a:pt x="1699" y="13067"/>
                  </a:cubicBezTo>
                  <a:cubicBezTo>
                    <a:pt x="1699" y="13600"/>
                    <a:pt x="1699" y="13600"/>
                    <a:pt x="1699" y="13600"/>
                  </a:cubicBezTo>
                  <a:cubicBezTo>
                    <a:pt x="2184" y="13600"/>
                    <a:pt x="2184" y="13600"/>
                    <a:pt x="2184" y="13600"/>
                  </a:cubicBezTo>
                  <a:cubicBezTo>
                    <a:pt x="2184" y="13867"/>
                    <a:pt x="2184" y="13867"/>
                    <a:pt x="2184" y="13867"/>
                  </a:cubicBezTo>
                  <a:cubicBezTo>
                    <a:pt x="1699" y="14133"/>
                    <a:pt x="1699" y="14133"/>
                    <a:pt x="1699" y="14133"/>
                  </a:cubicBezTo>
                  <a:cubicBezTo>
                    <a:pt x="1699" y="14400"/>
                    <a:pt x="1699" y="14400"/>
                    <a:pt x="1699" y="14400"/>
                  </a:cubicBezTo>
                  <a:cubicBezTo>
                    <a:pt x="1942" y="14667"/>
                    <a:pt x="1942" y="14667"/>
                    <a:pt x="1942" y="14667"/>
                  </a:cubicBezTo>
                  <a:cubicBezTo>
                    <a:pt x="1456" y="15200"/>
                    <a:pt x="1456" y="15200"/>
                    <a:pt x="1456" y="15200"/>
                  </a:cubicBezTo>
                  <a:cubicBezTo>
                    <a:pt x="1456" y="15467"/>
                    <a:pt x="1456" y="15467"/>
                    <a:pt x="1456" y="15467"/>
                  </a:cubicBezTo>
                  <a:cubicBezTo>
                    <a:pt x="1699" y="16000"/>
                    <a:pt x="1699" y="16000"/>
                    <a:pt x="1699" y="16000"/>
                  </a:cubicBezTo>
                  <a:cubicBezTo>
                    <a:pt x="1942" y="16000"/>
                    <a:pt x="1942" y="16000"/>
                    <a:pt x="1942" y="16000"/>
                  </a:cubicBezTo>
                  <a:cubicBezTo>
                    <a:pt x="1942" y="16267"/>
                    <a:pt x="1942" y="16267"/>
                    <a:pt x="1942" y="16267"/>
                  </a:cubicBezTo>
                  <a:cubicBezTo>
                    <a:pt x="2184" y="16800"/>
                    <a:pt x="2184" y="16800"/>
                    <a:pt x="2184" y="16800"/>
                  </a:cubicBezTo>
                  <a:cubicBezTo>
                    <a:pt x="2427" y="16533"/>
                    <a:pt x="2427" y="16533"/>
                    <a:pt x="2427" y="16533"/>
                  </a:cubicBezTo>
                  <a:cubicBezTo>
                    <a:pt x="2427" y="16267"/>
                    <a:pt x="2427" y="16267"/>
                    <a:pt x="2427" y="16267"/>
                  </a:cubicBezTo>
                  <a:cubicBezTo>
                    <a:pt x="2670" y="16000"/>
                    <a:pt x="2670" y="16000"/>
                    <a:pt x="2670" y="16000"/>
                  </a:cubicBezTo>
                  <a:cubicBezTo>
                    <a:pt x="2912" y="16267"/>
                    <a:pt x="2912" y="16267"/>
                    <a:pt x="2912" y="16267"/>
                  </a:cubicBezTo>
                  <a:cubicBezTo>
                    <a:pt x="2912" y="16267"/>
                    <a:pt x="2912" y="16267"/>
                    <a:pt x="2912" y="16267"/>
                  </a:cubicBezTo>
                  <a:cubicBezTo>
                    <a:pt x="3398" y="15467"/>
                    <a:pt x="3398" y="15467"/>
                    <a:pt x="3398" y="15467"/>
                  </a:cubicBezTo>
                  <a:cubicBezTo>
                    <a:pt x="3398" y="15733"/>
                    <a:pt x="3398" y="15733"/>
                    <a:pt x="3398" y="15733"/>
                  </a:cubicBezTo>
                  <a:cubicBezTo>
                    <a:pt x="3398" y="16267"/>
                    <a:pt x="3398" y="16267"/>
                    <a:pt x="3398" y="16267"/>
                  </a:cubicBezTo>
                  <a:cubicBezTo>
                    <a:pt x="2912" y="16533"/>
                    <a:pt x="2912" y="16533"/>
                    <a:pt x="2912" y="16533"/>
                  </a:cubicBezTo>
                  <a:cubicBezTo>
                    <a:pt x="2912" y="16800"/>
                    <a:pt x="2912" y="16800"/>
                    <a:pt x="2912" y="16800"/>
                  </a:cubicBezTo>
                  <a:cubicBezTo>
                    <a:pt x="2912" y="16800"/>
                    <a:pt x="2912" y="16800"/>
                    <a:pt x="2912" y="16800"/>
                  </a:cubicBezTo>
                  <a:cubicBezTo>
                    <a:pt x="3155" y="17067"/>
                    <a:pt x="3155" y="17067"/>
                    <a:pt x="3155" y="17067"/>
                  </a:cubicBezTo>
                  <a:cubicBezTo>
                    <a:pt x="3398" y="17600"/>
                    <a:pt x="3398" y="17600"/>
                    <a:pt x="3398" y="17600"/>
                  </a:cubicBezTo>
                  <a:cubicBezTo>
                    <a:pt x="3883" y="17600"/>
                    <a:pt x="3883" y="17600"/>
                    <a:pt x="3883" y="17600"/>
                  </a:cubicBezTo>
                  <a:cubicBezTo>
                    <a:pt x="3883" y="17867"/>
                    <a:pt x="3883" y="17867"/>
                    <a:pt x="3883" y="17867"/>
                  </a:cubicBezTo>
                  <a:cubicBezTo>
                    <a:pt x="4611" y="17867"/>
                    <a:pt x="4611" y="17867"/>
                    <a:pt x="4611" y="17867"/>
                  </a:cubicBezTo>
                  <a:cubicBezTo>
                    <a:pt x="4854" y="17600"/>
                    <a:pt x="4854" y="17600"/>
                    <a:pt x="4854" y="17600"/>
                  </a:cubicBezTo>
                  <a:cubicBezTo>
                    <a:pt x="5339" y="17333"/>
                    <a:pt x="5339" y="17333"/>
                    <a:pt x="5339" y="17333"/>
                  </a:cubicBezTo>
                  <a:cubicBezTo>
                    <a:pt x="5097" y="16800"/>
                    <a:pt x="5097" y="16800"/>
                    <a:pt x="5097" y="16800"/>
                  </a:cubicBezTo>
                  <a:cubicBezTo>
                    <a:pt x="5339" y="16800"/>
                    <a:pt x="5339" y="16800"/>
                    <a:pt x="5339" y="16800"/>
                  </a:cubicBezTo>
                  <a:cubicBezTo>
                    <a:pt x="5582" y="16533"/>
                    <a:pt x="5582" y="16533"/>
                    <a:pt x="5582" y="16533"/>
                  </a:cubicBezTo>
                  <a:cubicBezTo>
                    <a:pt x="5825" y="16800"/>
                    <a:pt x="5825" y="16800"/>
                    <a:pt x="5825" y="16800"/>
                  </a:cubicBezTo>
                  <a:cubicBezTo>
                    <a:pt x="5582" y="17067"/>
                    <a:pt x="5582" y="17067"/>
                    <a:pt x="5582" y="17067"/>
                  </a:cubicBezTo>
                  <a:cubicBezTo>
                    <a:pt x="5582" y="17333"/>
                    <a:pt x="5582" y="17333"/>
                    <a:pt x="5582" y="17333"/>
                  </a:cubicBezTo>
                  <a:cubicBezTo>
                    <a:pt x="5825" y="17333"/>
                    <a:pt x="5825" y="17333"/>
                    <a:pt x="5825" y="17333"/>
                  </a:cubicBezTo>
                  <a:cubicBezTo>
                    <a:pt x="6067" y="16533"/>
                    <a:pt x="6067" y="16533"/>
                    <a:pt x="6067" y="16533"/>
                  </a:cubicBezTo>
                  <a:cubicBezTo>
                    <a:pt x="6310" y="16533"/>
                    <a:pt x="6310" y="16533"/>
                    <a:pt x="6310" y="16533"/>
                  </a:cubicBezTo>
                  <a:cubicBezTo>
                    <a:pt x="6553" y="16800"/>
                    <a:pt x="6553" y="16800"/>
                    <a:pt x="6553" y="16800"/>
                  </a:cubicBezTo>
                  <a:cubicBezTo>
                    <a:pt x="6310" y="17333"/>
                    <a:pt x="6310" y="17333"/>
                    <a:pt x="6310" y="17333"/>
                  </a:cubicBezTo>
                  <a:cubicBezTo>
                    <a:pt x="5825" y="18133"/>
                    <a:pt x="5825" y="18133"/>
                    <a:pt x="5825" y="18133"/>
                  </a:cubicBezTo>
                  <a:cubicBezTo>
                    <a:pt x="5582" y="18400"/>
                    <a:pt x="5582" y="18400"/>
                    <a:pt x="5582" y="18400"/>
                  </a:cubicBezTo>
                  <a:cubicBezTo>
                    <a:pt x="5582" y="18667"/>
                    <a:pt x="5582" y="18667"/>
                    <a:pt x="5582" y="18667"/>
                  </a:cubicBezTo>
                  <a:cubicBezTo>
                    <a:pt x="6067" y="18933"/>
                    <a:pt x="6067" y="18933"/>
                    <a:pt x="6067" y="18933"/>
                  </a:cubicBezTo>
                  <a:cubicBezTo>
                    <a:pt x="6310" y="19200"/>
                    <a:pt x="6310" y="19200"/>
                    <a:pt x="6310" y="19200"/>
                  </a:cubicBezTo>
                  <a:cubicBezTo>
                    <a:pt x="6796" y="19200"/>
                    <a:pt x="6796" y="19200"/>
                    <a:pt x="6796" y="19200"/>
                  </a:cubicBezTo>
                  <a:cubicBezTo>
                    <a:pt x="6796" y="19200"/>
                    <a:pt x="6796" y="19200"/>
                    <a:pt x="6796" y="19200"/>
                  </a:cubicBezTo>
                  <a:cubicBezTo>
                    <a:pt x="7281" y="19467"/>
                    <a:pt x="7281" y="19467"/>
                    <a:pt x="7281" y="19467"/>
                  </a:cubicBezTo>
                  <a:cubicBezTo>
                    <a:pt x="7524" y="18933"/>
                    <a:pt x="7524" y="18933"/>
                    <a:pt x="7524" y="18933"/>
                  </a:cubicBezTo>
                  <a:cubicBezTo>
                    <a:pt x="7766" y="18933"/>
                    <a:pt x="7766" y="18933"/>
                    <a:pt x="7766" y="18933"/>
                  </a:cubicBezTo>
                  <a:cubicBezTo>
                    <a:pt x="7766" y="19200"/>
                    <a:pt x="7766" y="19200"/>
                    <a:pt x="7766" y="19200"/>
                  </a:cubicBezTo>
                  <a:cubicBezTo>
                    <a:pt x="7766" y="19467"/>
                    <a:pt x="7766" y="19467"/>
                    <a:pt x="7766" y="19467"/>
                  </a:cubicBezTo>
                  <a:cubicBezTo>
                    <a:pt x="8009" y="19733"/>
                    <a:pt x="8009" y="19733"/>
                    <a:pt x="8009" y="19733"/>
                  </a:cubicBezTo>
                  <a:cubicBezTo>
                    <a:pt x="8494" y="19733"/>
                    <a:pt x="8494" y="19733"/>
                    <a:pt x="8494" y="19733"/>
                  </a:cubicBezTo>
                  <a:cubicBezTo>
                    <a:pt x="8737" y="19733"/>
                    <a:pt x="8737" y="19733"/>
                    <a:pt x="8737" y="19733"/>
                  </a:cubicBezTo>
                  <a:cubicBezTo>
                    <a:pt x="8494" y="19467"/>
                    <a:pt x="8494" y="19467"/>
                    <a:pt x="8494" y="19467"/>
                  </a:cubicBezTo>
                  <a:cubicBezTo>
                    <a:pt x="8494" y="18933"/>
                    <a:pt x="8494" y="18933"/>
                    <a:pt x="8494" y="18933"/>
                  </a:cubicBezTo>
                  <a:cubicBezTo>
                    <a:pt x="8737" y="18667"/>
                    <a:pt x="8737" y="18667"/>
                    <a:pt x="8737" y="18667"/>
                  </a:cubicBezTo>
                  <a:cubicBezTo>
                    <a:pt x="8980" y="18933"/>
                    <a:pt x="8980" y="18933"/>
                    <a:pt x="8980" y="18933"/>
                  </a:cubicBezTo>
                  <a:cubicBezTo>
                    <a:pt x="8737" y="19467"/>
                    <a:pt x="8737" y="19467"/>
                    <a:pt x="8737" y="19467"/>
                  </a:cubicBezTo>
                  <a:cubicBezTo>
                    <a:pt x="8980" y="19733"/>
                    <a:pt x="8980" y="19733"/>
                    <a:pt x="8980" y="19733"/>
                  </a:cubicBezTo>
                  <a:cubicBezTo>
                    <a:pt x="9222" y="19733"/>
                    <a:pt x="9222" y="19733"/>
                    <a:pt x="9222" y="19733"/>
                  </a:cubicBezTo>
                  <a:cubicBezTo>
                    <a:pt x="9222" y="19467"/>
                    <a:pt x="9222" y="19467"/>
                    <a:pt x="9222" y="19467"/>
                  </a:cubicBezTo>
                  <a:cubicBezTo>
                    <a:pt x="9465" y="19200"/>
                    <a:pt x="9465" y="19200"/>
                    <a:pt x="9465" y="19200"/>
                  </a:cubicBezTo>
                  <a:cubicBezTo>
                    <a:pt x="9708" y="19200"/>
                    <a:pt x="9708" y="19200"/>
                    <a:pt x="9708" y="19200"/>
                  </a:cubicBezTo>
                  <a:cubicBezTo>
                    <a:pt x="9708" y="19467"/>
                    <a:pt x="9708" y="19467"/>
                    <a:pt x="9708" y="19467"/>
                  </a:cubicBezTo>
                  <a:cubicBezTo>
                    <a:pt x="9465" y="19467"/>
                    <a:pt x="9465" y="19467"/>
                    <a:pt x="9465" y="19467"/>
                  </a:cubicBezTo>
                  <a:cubicBezTo>
                    <a:pt x="9465" y="20000"/>
                    <a:pt x="9465" y="20000"/>
                    <a:pt x="9465" y="20000"/>
                  </a:cubicBezTo>
                  <a:cubicBezTo>
                    <a:pt x="10193" y="20000"/>
                    <a:pt x="10193" y="20000"/>
                    <a:pt x="10193" y="20000"/>
                  </a:cubicBezTo>
                  <a:cubicBezTo>
                    <a:pt x="10436" y="19733"/>
                    <a:pt x="10436" y="19733"/>
                    <a:pt x="10436" y="19733"/>
                  </a:cubicBezTo>
                  <a:cubicBezTo>
                    <a:pt x="10679" y="18933"/>
                    <a:pt x="10679" y="18933"/>
                    <a:pt x="10679" y="18933"/>
                  </a:cubicBezTo>
                  <a:cubicBezTo>
                    <a:pt x="10679" y="19467"/>
                    <a:pt x="10679" y="19467"/>
                    <a:pt x="10679" y="19467"/>
                  </a:cubicBezTo>
                  <a:cubicBezTo>
                    <a:pt x="10679" y="19733"/>
                    <a:pt x="10679" y="19733"/>
                    <a:pt x="10679" y="19733"/>
                  </a:cubicBezTo>
                  <a:cubicBezTo>
                    <a:pt x="10679" y="20000"/>
                    <a:pt x="10679" y="20000"/>
                    <a:pt x="10679" y="20000"/>
                  </a:cubicBezTo>
                  <a:cubicBezTo>
                    <a:pt x="11164" y="19733"/>
                    <a:pt x="11164" y="19733"/>
                    <a:pt x="11164" y="19733"/>
                  </a:cubicBezTo>
                  <a:cubicBezTo>
                    <a:pt x="11164" y="19200"/>
                    <a:pt x="11164" y="19200"/>
                    <a:pt x="11164" y="19200"/>
                  </a:cubicBezTo>
                  <a:cubicBezTo>
                    <a:pt x="11407" y="18933"/>
                    <a:pt x="11407" y="18933"/>
                    <a:pt x="11407" y="18933"/>
                  </a:cubicBezTo>
                  <a:cubicBezTo>
                    <a:pt x="11407" y="20000"/>
                    <a:pt x="11407" y="20000"/>
                    <a:pt x="11407" y="20000"/>
                  </a:cubicBezTo>
                  <a:cubicBezTo>
                    <a:pt x="11407" y="20267"/>
                    <a:pt x="11407" y="20267"/>
                    <a:pt x="11407" y="20267"/>
                  </a:cubicBezTo>
                  <a:cubicBezTo>
                    <a:pt x="11892" y="20267"/>
                    <a:pt x="11892" y="20267"/>
                    <a:pt x="11892" y="20267"/>
                  </a:cubicBezTo>
                  <a:cubicBezTo>
                    <a:pt x="12378" y="20533"/>
                    <a:pt x="12378" y="20533"/>
                    <a:pt x="12378" y="20533"/>
                  </a:cubicBezTo>
                  <a:cubicBezTo>
                    <a:pt x="12863" y="20533"/>
                    <a:pt x="12863" y="20533"/>
                    <a:pt x="12863" y="20533"/>
                  </a:cubicBezTo>
                  <a:cubicBezTo>
                    <a:pt x="13106" y="20267"/>
                    <a:pt x="13106" y="20267"/>
                    <a:pt x="13106" y="20267"/>
                  </a:cubicBezTo>
                  <a:cubicBezTo>
                    <a:pt x="13106" y="20533"/>
                    <a:pt x="13106" y="20533"/>
                    <a:pt x="13106" y="20533"/>
                  </a:cubicBezTo>
                  <a:cubicBezTo>
                    <a:pt x="13591" y="20533"/>
                    <a:pt x="13591" y="20533"/>
                    <a:pt x="13591" y="20533"/>
                  </a:cubicBezTo>
                  <a:cubicBezTo>
                    <a:pt x="13834" y="20267"/>
                    <a:pt x="13834" y="20267"/>
                    <a:pt x="13834" y="20267"/>
                  </a:cubicBezTo>
                  <a:cubicBezTo>
                    <a:pt x="13834" y="19733"/>
                    <a:pt x="13834" y="19733"/>
                    <a:pt x="13834" y="19733"/>
                  </a:cubicBezTo>
                  <a:cubicBezTo>
                    <a:pt x="14319" y="19467"/>
                    <a:pt x="14319" y="19467"/>
                    <a:pt x="14319" y="19467"/>
                  </a:cubicBezTo>
                  <a:cubicBezTo>
                    <a:pt x="14562" y="19200"/>
                    <a:pt x="14562" y="19200"/>
                    <a:pt x="14562" y="19200"/>
                  </a:cubicBezTo>
                  <a:cubicBezTo>
                    <a:pt x="14319" y="18667"/>
                    <a:pt x="14319" y="18667"/>
                    <a:pt x="14319" y="18667"/>
                  </a:cubicBezTo>
                  <a:cubicBezTo>
                    <a:pt x="14562" y="18133"/>
                    <a:pt x="14562" y="18133"/>
                    <a:pt x="14562" y="18133"/>
                  </a:cubicBezTo>
                  <a:cubicBezTo>
                    <a:pt x="14562" y="18400"/>
                    <a:pt x="14562" y="18400"/>
                    <a:pt x="14562" y="18400"/>
                  </a:cubicBezTo>
                  <a:cubicBezTo>
                    <a:pt x="14562" y="18933"/>
                    <a:pt x="14562" y="18933"/>
                    <a:pt x="14562" y="18933"/>
                  </a:cubicBezTo>
                  <a:cubicBezTo>
                    <a:pt x="14804" y="18933"/>
                    <a:pt x="14804" y="18933"/>
                    <a:pt x="14804" y="18933"/>
                  </a:cubicBezTo>
                  <a:cubicBezTo>
                    <a:pt x="15047" y="19200"/>
                    <a:pt x="15047" y="19200"/>
                    <a:pt x="15047" y="19200"/>
                  </a:cubicBezTo>
                  <a:cubicBezTo>
                    <a:pt x="14562" y="19467"/>
                    <a:pt x="14562" y="19467"/>
                    <a:pt x="14562" y="19467"/>
                  </a:cubicBezTo>
                  <a:cubicBezTo>
                    <a:pt x="14319" y="20000"/>
                    <a:pt x="14319" y="20000"/>
                    <a:pt x="14319" y="20000"/>
                  </a:cubicBezTo>
                  <a:cubicBezTo>
                    <a:pt x="14562" y="21067"/>
                    <a:pt x="14562" y="21067"/>
                    <a:pt x="14562" y="21067"/>
                  </a:cubicBezTo>
                  <a:cubicBezTo>
                    <a:pt x="14562" y="21067"/>
                    <a:pt x="14804" y="21333"/>
                    <a:pt x="14804" y="21333"/>
                  </a:cubicBezTo>
                  <a:cubicBezTo>
                    <a:pt x="15290" y="21067"/>
                    <a:pt x="15290" y="21067"/>
                    <a:pt x="15290" y="21067"/>
                  </a:cubicBezTo>
                  <a:cubicBezTo>
                    <a:pt x="15533" y="21600"/>
                    <a:pt x="15533" y="21600"/>
                    <a:pt x="15533" y="21600"/>
                  </a:cubicBezTo>
                  <a:cubicBezTo>
                    <a:pt x="15775" y="21600"/>
                    <a:pt x="15775" y="21600"/>
                    <a:pt x="15775" y="21600"/>
                  </a:cubicBezTo>
                  <a:cubicBezTo>
                    <a:pt x="15775" y="21600"/>
                    <a:pt x="15775" y="21600"/>
                    <a:pt x="15775" y="21600"/>
                  </a:cubicBezTo>
                  <a:cubicBezTo>
                    <a:pt x="16261" y="21600"/>
                    <a:pt x="16261" y="21600"/>
                    <a:pt x="16261" y="21600"/>
                  </a:cubicBezTo>
                  <a:cubicBezTo>
                    <a:pt x="16989" y="21067"/>
                    <a:pt x="16989" y="21067"/>
                    <a:pt x="16989" y="21067"/>
                  </a:cubicBezTo>
                  <a:cubicBezTo>
                    <a:pt x="17474" y="21067"/>
                    <a:pt x="17474" y="21067"/>
                    <a:pt x="17474" y="21067"/>
                  </a:cubicBezTo>
                  <a:cubicBezTo>
                    <a:pt x="17960" y="21333"/>
                    <a:pt x="17960" y="21333"/>
                    <a:pt x="17960" y="21333"/>
                  </a:cubicBezTo>
                  <a:cubicBezTo>
                    <a:pt x="18445" y="21333"/>
                    <a:pt x="18445" y="21333"/>
                    <a:pt x="18445" y="21333"/>
                  </a:cubicBezTo>
                  <a:cubicBezTo>
                    <a:pt x="18688" y="21600"/>
                    <a:pt x="18688" y="21600"/>
                    <a:pt x="18688" y="21600"/>
                  </a:cubicBezTo>
                  <a:cubicBezTo>
                    <a:pt x="18930" y="21333"/>
                    <a:pt x="18930" y="21333"/>
                    <a:pt x="18930" y="21333"/>
                  </a:cubicBezTo>
                  <a:cubicBezTo>
                    <a:pt x="18930" y="21067"/>
                    <a:pt x="18930" y="21067"/>
                    <a:pt x="18930" y="21067"/>
                  </a:cubicBezTo>
                  <a:cubicBezTo>
                    <a:pt x="19173" y="20533"/>
                    <a:pt x="19173" y="20533"/>
                    <a:pt x="19173" y="20533"/>
                  </a:cubicBezTo>
                  <a:cubicBezTo>
                    <a:pt x="19416" y="20533"/>
                    <a:pt x="19416" y="20533"/>
                    <a:pt x="19416" y="20533"/>
                  </a:cubicBezTo>
                  <a:cubicBezTo>
                    <a:pt x="19416" y="20267"/>
                    <a:pt x="19416" y="20267"/>
                    <a:pt x="19416" y="20267"/>
                  </a:cubicBezTo>
                  <a:cubicBezTo>
                    <a:pt x="19173" y="19733"/>
                    <a:pt x="19173" y="19733"/>
                    <a:pt x="19173" y="19733"/>
                  </a:cubicBezTo>
                  <a:cubicBezTo>
                    <a:pt x="19173" y="19200"/>
                    <a:pt x="19173" y="19200"/>
                    <a:pt x="19173" y="19200"/>
                  </a:cubicBezTo>
                  <a:cubicBezTo>
                    <a:pt x="19416" y="19467"/>
                    <a:pt x="19416" y="19467"/>
                    <a:pt x="19416" y="19467"/>
                  </a:cubicBezTo>
                  <a:cubicBezTo>
                    <a:pt x="19416" y="19733"/>
                    <a:pt x="19416" y="19733"/>
                    <a:pt x="19416" y="19733"/>
                  </a:cubicBezTo>
                  <a:cubicBezTo>
                    <a:pt x="19901" y="20267"/>
                    <a:pt x="19901" y="20267"/>
                    <a:pt x="19901" y="20267"/>
                  </a:cubicBezTo>
                  <a:cubicBezTo>
                    <a:pt x="19901" y="20000"/>
                    <a:pt x="19901" y="20000"/>
                    <a:pt x="19901" y="20000"/>
                  </a:cubicBezTo>
                  <a:cubicBezTo>
                    <a:pt x="20387" y="20000"/>
                    <a:pt x="20387" y="20000"/>
                    <a:pt x="20387" y="20000"/>
                  </a:cubicBezTo>
                  <a:cubicBezTo>
                    <a:pt x="20629" y="20000"/>
                    <a:pt x="20629" y="20000"/>
                    <a:pt x="20629" y="20000"/>
                  </a:cubicBezTo>
                  <a:cubicBezTo>
                    <a:pt x="20629" y="20000"/>
                    <a:pt x="20629" y="20000"/>
                    <a:pt x="20629" y="20000"/>
                  </a:cubicBezTo>
                  <a:cubicBezTo>
                    <a:pt x="20872" y="19733"/>
                    <a:pt x="20872" y="19733"/>
                    <a:pt x="20872" y="19733"/>
                  </a:cubicBezTo>
                  <a:cubicBezTo>
                    <a:pt x="20629" y="19200"/>
                    <a:pt x="20629" y="19200"/>
                    <a:pt x="20629" y="19200"/>
                  </a:cubicBezTo>
                  <a:cubicBezTo>
                    <a:pt x="20629" y="18933"/>
                    <a:pt x="20629" y="18933"/>
                    <a:pt x="20629" y="18933"/>
                  </a:cubicBezTo>
                  <a:cubicBezTo>
                    <a:pt x="20387" y="18667"/>
                    <a:pt x="20387" y="18667"/>
                    <a:pt x="20387" y="18667"/>
                  </a:cubicBezTo>
                  <a:cubicBezTo>
                    <a:pt x="20144" y="18933"/>
                    <a:pt x="20144" y="18933"/>
                    <a:pt x="20144" y="18933"/>
                  </a:cubicBezTo>
                  <a:cubicBezTo>
                    <a:pt x="19416" y="18933"/>
                    <a:pt x="19416" y="18933"/>
                    <a:pt x="19416" y="18933"/>
                  </a:cubicBezTo>
                  <a:cubicBezTo>
                    <a:pt x="19416" y="18667"/>
                    <a:pt x="19416" y="18667"/>
                    <a:pt x="19416" y="18667"/>
                  </a:cubicBezTo>
                  <a:cubicBezTo>
                    <a:pt x="19658" y="18400"/>
                    <a:pt x="19658" y="18400"/>
                    <a:pt x="19658" y="18400"/>
                  </a:cubicBezTo>
                  <a:cubicBezTo>
                    <a:pt x="19901" y="18667"/>
                    <a:pt x="19901" y="18667"/>
                    <a:pt x="19901" y="18667"/>
                  </a:cubicBezTo>
                  <a:cubicBezTo>
                    <a:pt x="20387" y="18400"/>
                    <a:pt x="20387" y="18400"/>
                    <a:pt x="20387" y="18400"/>
                  </a:cubicBezTo>
                  <a:cubicBezTo>
                    <a:pt x="20629" y="18133"/>
                    <a:pt x="20629" y="18133"/>
                    <a:pt x="20629" y="18133"/>
                  </a:cubicBezTo>
                  <a:cubicBezTo>
                    <a:pt x="20872" y="18133"/>
                    <a:pt x="20872" y="18133"/>
                    <a:pt x="20872" y="18133"/>
                  </a:cubicBezTo>
                  <a:cubicBezTo>
                    <a:pt x="21115" y="18133"/>
                    <a:pt x="21115" y="18133"/>
                    <a:pt x="21115" y="18133"/>
                  </a:cubicBezTo>
                  <a:cubicBezTo>
                    <a:pt x="21357" y="17867"/>
                    <a:pt x="21357" y="17867"/>
                    <a:pt x="21357" y="17867"/>
                  </a:cubicBezTo>
                  <a:cubicBezTo>
                    <a:pt x="21357" y="17600"/>
                    <a:pt x="21357" y="17600"/>
                    <a:pt x="21357" y="17600"/>
                  </a:cubicBezTo>
                  <a:cubicBezTo>
                    <a:pt x="21357" y="17067"/>
                    <a:pt x="21357" y="17067"/>
                    <a:pt x="21357" y="17067"/>
                  </a:cubicBezTo>
                  <a:cubicBezTo>
                    <a:pt x="21357" y="16800"/>
                    <a:pt x="21357" y="16800"/>
                    <a:pt x="21357" y="16800"/>
                  </a:cubicBezTo>
                  <a:cubicBezTo>
                    <a:pt x="21600" y="16800"/>
                    <a:pt x="21600" y="16800"/>
                    <a:pt x="21600" y="16800"/>
                  </a:cubicBezTo>
                  <a:cubicBezTo>
                    <a:pt x="21600" y="16533"/>
                    <a:pt x="21600" y="16533"/>
                    <a:pt x="21600" y="16533"/>
                  </a:cubicBezTo>
                  <a:cubicBezTo>
                    <a:pt x="21115" y="16267"/>
                    <a:pt x="21115" y="16267"/>
                    <a:pt x="21115" y="16267"/>
                  </a:cubicBezTo>
                  <a:cubicBezTo>
                    <a:pt x="20872" y="16533"/>
                    <a:pt x="20872" y="16533"/>
                    <a:pt x="20872" y="16533"/>
                  </a:cubicBezTo>
                  <a:cubicBezTo>
                    <a:pt x="20872" y="16000"/>
                    <a:pt x="20872" y="16000"/>
                    <a:pt x="20872" y="16000"/>
                  </a:cubicBezTo>
                  <a:cubicBezTo>
                    <a:pt x="21115" y="16000"/>
                    <a:pt x="21115" y="16000"/>
                    <a:pt x="21115" y="16000"/>
                  </a:cubicBezTo>
                  <a:cubicBezTo>
                    <a:pt x="21115" y="15467"/>
                    <a:pt x="21115" y="15467"/>
                    <a:pt x="21115" y="15467"/>
                  </a:cubicBezTo>
                  <a:cubicBezTo>
                    <a:pt x="20872" y="15200"/>
                    <a:pt x="20872" y="15200"/>
                    <a:pt x="20872" y="15200"/>
                  </a:cubicBezTo>
                  <a:cubicBezTo>
                    <a:pt x="19901" y="15200"/>
                    <a:pt x="19901" y="15200"/>
                    <a:pt x="19901" y="15200"/>
                  </a:cubicBezTo>
                  <a:cubicBezTo>
                    <a:pt x="19901" y="14933"/>
                    <a:pt x="19901" y="14933"/>
                    <a:pt x="19901" y="14933"/>
                  </a:cubicBezTo>
                  <a:cubicBezTo>
                    <a:pt x="19901" y="14667"/>
                    <a:pt x="19901" y="14667"/>
                    <a:pt x="19901" y="14667"/>
                  </a:cubicBezTo>
                  <a:cubicBezTo>
                    <a:pt x="20144" y="14667"/>
                    <a:pt x="20144" y="14667"/>
                    <a:pt x="20144" y="14667"/>
                  </a:cubicBezTo>
                  <a:cubicBezTo>
                    <a:pt x="19901" y="14133"/>
                    <a:pt x="19901" y="14133"/>
                    <a:pt x="19901" y="14133"/>
                  </a:cubicBezTo>
                  <a:cubicBezTo>
                    <a:pt x="19173" y="13600"/>
                    <a:pt x="19173" y="13600"/>
                    <a:pt x="19173" y="13600"/>
                  </a:cubicBezTo>
                  <a:cubicBezTo>
                    <a:pt x="18930" y="13600"/>
                    <a:pt x="18930" y="13600"/>
                    <a:pt x="18930" y="13600"/>
                  </a:cubicBezTo>
                  <a:cubicBezTo>
                    <a:pt x="18688" y="13867"/>
                    <a:pt x="18688" y="13867"/>
                    <a:pt x="18688" y="13867"/>
                  </a:cubicBezTo>
                  <a:cubicBezTo>
                    <a:pt x="17960" y="13867"/>
                    <a:pt x="17960" y="13867"/>
                    <a:pt x="17960" y="13867"/>
                  </a:cubicBezTo>
                  <a:cubicBezTo>
                    <a:pt x="17474" y="13867"/>
                    <a:pt x="17474" y="13867"/>
                    <a:pt x="17474" y="13867"/>
                  </a:cubicBezTo>
                  <a:cubicBezTo>
                    <a:pt x="16746" y="13333"/>
                    <a:pt x="16746" y="13333"/>
                    <a:pt x="16746" y="13333"/>
                  </a:cubicBezTo>
                  <a:cubicBezTo>
                    <a:pt x="16503" y="13067"/>
                    <a:pt x="16503" y="13067"/>
                    <a:pt x="16503" y="13067"/>
                  </a:cubicBezTo>
                  <a:cubicBezTo>
                    <a:pt x="16261" y="12800"/>
                    <a:pt x="16261" y="12800"/>
                    <a:pt x="16261" y="12800"/>
                  </a:cubicBezTo>
                  <a:cubicBezTo>
                    <a:pt x="16018" y="13067"/>
                    <a:pt x="16018" y="13067"/>
                    <a:pt x="16018" y="13067"/>
                  </a:cubicBezTo>
                  <a:cubicBezTo>
                    <a:pt x="15775" y="13067"/>
                    <a:pt x="15775" y="13067"/>
                    <a:pt x="15775" y="13067"/>
                  </a:cubicBezTo>
                  <a:cubicBezTo>
                    <a:pt x="15533" y="13333"/>
                    <a:pt x="15533" y="13333"/>
                    <a:pt x="15533" y="13333"/>
                  </a:cubicBezTo>
                  <a:cubicBezTo>
                    <a:pt x="15047" y="13333"/>
                    <a:pt x="15047" y="13333"/>
                    <a:pt x="15047" y="13333"/>
                  </a:cubicBezTo>
                  <a:cubicBezTo>
                    <a:pt x="14804" y="13600"/>
                    <a:pt x="14804" y="13600"/>
                    <a:pt x="14804" y="13600"/>
                  </a:cubicBezTo>
                  <a:cubicBezTo>
                    <a:pt x="14562" y="13333"/>
                    <a:pt x="14562" y="13333"/>
                    <a:pt x="14562" y="13333"/>
                  </a:cubicBezTo>
                  <a:cubicBezTo>
                    <a:pt x="14319" y="13333"/>
                    <a:pt x="14319" y="13333"/>
                    <a:pt x="14319" y="13333"/>
                  </a:cubicBezTo>
                  <a:cubicBezTo>
                    <a:pt x="13834" y="13333"/>
                    <a:pt x="13834" y="13333"/>
                    <a:pt x="13834" y="13333"/>
                  </a:cubicBezTo>
                  <a:cubicBezTo>
                    <a:pt x="13348" y="13333"/>
                    <a:pt x="13348" y="13333"/>
                    <a:pt x="13348" y="13333"/>
                  </a:cubicBezTo>
                  <a:cubicBezTo>
                    <a:pt x="13348" y="13867"/>
                    <a:pt x="13348" y="13867"/>
                    <a:pt x="13348" y="13867"/>
                  </a:cubicBezTo>
                  <a:cubicBezTo>
                    <a:pt x="13106" y="13867"/>
                    <a:pt x="13106" y="13867"/>
                    <a:pt x="13106" y="13867"/>
                  </a:cubicBezTo>
                  <a:cubicBezTo>
                    <a:pt x="13106" y="13600"/>
                    <a:pt x="13106" y="13600"/>
                    <a:pt x="13106" y="13600"/>
                  </a:cubicBezTo>
                  <a:cubicBezTo>
                    <a:pt x="13106" y="13333"/>
                    <a:pt x="13106" y="13333"/>
                    <a:pt x="13106" y="13333"/>
                  </a:cubicBezTo>
                  <a:cubicBezTo>
                    <a:pt x="12620" y="13600"/>
                    <a:pt x="12620" y="13600"/>
                    <a:pt x="12620" y="13600"/>
                  </a:cubicBezTo>
                  <a:cubicBezTo>
                    <a:pt x="11649" y="13333"/>
                    <a:pt x="11649" y="13333"/>
                    <a:pt x="11649" y="13333"/>
                  </a:cubicBezTo>
                  <a:cubicBezTo>
                    <a:pt x="11649" y="13600"/>
                    <a:pt x="11649" y="13600"/>
                    <a:pt x="11649" y="13600"/>
                  </a:cubicBezTo>
                  <a:cubicBezTo>
                    <a:pt x="11892" y="13867"/>
                    <a:pt x="11892" y="13867"/>
                    <a:pt x="11892" y="13867"/>
                  </a:cubicBezTo>
                  <a:cubicBezTo>
                    <a:pt x="11892" y="14133"/>
                    <a:pt x="11892" y="14133"/>
                    <a:pt x="11892" y="14133"/>
                  </a:cubicBezTo>
                  <a:cubicBezTo>
                    <a:pt x="12135" y="14400"/>
                    <a:pt x="12135" y="14400"/>
                    <a:pt x="12135" y="14400"/>
                  </a:cubicBezTo>
                  <a:cubicBezTo>
                    <a:pt x="11649" y="14400"/>
                    <a:pt x="11649" y="14400"/>
                    <a:pt x="11649" y="14400"/>
                  </a:cubicBezTo>
                  <a:cubicBezTo>
                    <a:pt x="11649" y="14133"/>
                    <a:pt x="11649" y="14133"/>
                    <a:pt x="11649" y="14133"/>
                  </a:cubicBezTo>
                  <a:cubicBezTo>
                    <a:pt x="11164" y="14133"/>
                    <a:pt x="11164" y="14133"/>
                    <a:pt x="11164" y="14133"/>
                  </a:cubicBezTo>
                  <a:cubicBezTo>
                    <a:pt x="10679" y="14133"/>
                    <a:pt x="10679" y="14133"/>
                    <a:pt x="10679" y="14133"/>
                  </a:cubicBezTo>
                  <a:cubicBezTo>
                    <a:pt x="10436" y="14133"/>
                    <a:pt x="10436" y="14133"/>
                    <a:pt x="10436" y="14133"/>
                  </a:cubicBezTo>
                  <a:cubicBezTo>
                    <a:pt x="10921" y="13867"/>
                    <a:pt x="10921" y="13867"/>
                    <a:pt x="10921" y="13867"/>
                  </a:cubicBezTo>
                  <a:cubicBezTo>
                    <a:pt x="10921" y="13600"/>
                    <a:pt x="10921" y="13600"/>
                    <a:pt x="10921" y="13600"/>
                  </a:cubicBezTo>
                  <a:cubicBezTo>
                    <a:pt x="10436" y="13067"/>
                    <a:pt x="10436" y="13067"/>
                    <a:pt x="10436" y="13067"/>
                  </a:cubicBezTo>
                  <a:cubicBezTo>
                    <a:pt x="10436" y="12533"/>
                    <a:pt x="10436" y="12533"/>
                    <a:pt x="10436" y="12533"/>
                  </a:cubicBezTo>
                  <a:cubicBezTo>
                    <a:pt x="10436" y="12267"/>
                    <a:pt x="10436" y="12267"/>
                    <a:pt x="10436" y="12267"/>
                  </a:cubicBezTo>
                  <a:cubicBezTo>
                    <a:pt x="9951" y="12800"/>
                    <a:pt x="9951" y="12800"/>
                    <a:pt x="9951" y="12800"/>
                  </a:cubicBezTo>
                  <a:cubicBezTo>
                    <a:pt x="9951" y="13067"/>
                    <a:pt x="9951" y="13067"/>
                    <a:pt x="9951" y="13067"/>
                  </a:cubicBezTo>
                  <a:cubicBezTo>
                    <a:pt x="9951" y="13333"/>
                    <a:pt x="9951" y="13333"/>
                    <a:pt x="9951" y="13333"/>
                  </a:cubicBezTo>
                  <a:cubicBezTo>
                    <a:pt x="9465" y="13067"/>
                    <a:pt x="9465" y="13067"/>
                    <a:pt x="9465" y="13067"/>
                  </a:cubicBezTo>
                  <a:cubicBezTo>
                    <a:pt x="9708" y="12800"/>
                    <a:pt x="9708" y="12800"/>
                    <a:pt x="9708" y="12800"/>
                  </a:cubicBezTo>
                  <a:cubicBezTo>
                    <a:pt x="9708" y="12533"/>
                    <a:pt x="9708" y="12533"/>
                    <a:pt x="9708" y="12533"/>
                  </a:cubicBezTo>
                  <a:cubicBezTo>
                    <a:pt x="9222" y="12533"/>
                    <a:pt x="9222" y="12533"/>
                    <a:pt x="9222" y="12533"/>
                  </a:cubicBezTo>
                  <a:cubicBezTo>
                    <a:pt x="8980" y="12800"/>
                    <a:pt x="8980" y="12800"/>
                    <a:pt x="8980" y="12800"/>
                  </a:cubicBezTo>
                  <a:cubicBezTo>
                    <a:pt x="8737" y="12800"/>
                    <a:pt x="8737" y="12800"/>
                    <a:pt x="8737" y="12800"/>
                  </a:cubicBezTo>
                  <a:cubicBezTo>
                    <a:pt x="8737" y="12267"/>
                    <a:pt x="8737" y="12267"/>
                    <a:pt x="8737" y="12267"/>
                  </a:cubicBezTo>
                  <a:cubicBezTo>
                    <a:pt x="8737" y="12000"/>
                    <a:pt x="8737" y="12000"/>
                    <a:pt x="8737" y="12000"/>
                  </a:cubicBezTo>
                  <a:cubicBezTo>
                    <a:pt x="8737" y="11467"/>
                    <a:pt x="8737" y="11467"/>
                    <a:pt x="8737" y="11467"/>
                  </a:cubicBezTo>
                  <a:cubicBezTo>
                    <a:pt x="8252" y="11733"/>
                    <a:pt x="8252" y="11733"/>
                    <a:pt x="8252" y="11733"/>
                  </a:cubicBezTo>
                  <a:cubicBezTo>
                    <a:pt x="7766" y="12267"/>
                    <a:pt x="7766" y="12267"/>
                    <a:pt x="7766" y="12267"/>
                  </a:cubicBezTo>
                  <a:cubicBezTo>
                    <a:pt x="7766" y="12800"/>
                    <a:pt x="7766" y="12800"/>
                    <a:pt x="7766" y="12800"/>
                  </a:cubicBezTo>
                  <a:cubicBezTo>
                    <a:pt x="7524" y="12800"/>
                    <a:pt x="7524" y="12800"/>
                    <a:pt x="7524" y="12800"/>
                  </a:cubicBezTo>
                  <a:cubicBezTo>
                    <a:pt x="7524" y="12267"/>
                    <a:pt x="7524" y="12267"/>
                    <a:pt x="7524" y="12267"/>
                  </a:cubicBezTo>
                  <a:cubicBezTo>
                    <a:pt x="7524" y="12000"/>
                    <a:pt x="7524" y="12000"/>
                    <a:pt x="7524" y="12000"/>
                  </a:cubicBezTo>
                  <a:cubicBezTo>
                    <a:pt x="7524" y="11733"/>
                    <a:pt x="7524" y="11733"/>
                    <a:pt x="7524" y="11733"/>
                  </a:cubicBezTo>
                  <a:cubicBezTo>
                    <a:pt x="7766" y="10933"/>
                    <a:pt x="7766" y="10933"/>
                    <a:pt x="7766" y="10933"/>
                  </a:cubicBezTo>
                  <a:cubicBezTo>
                    <a:pt x="7524" y="10667"/>
                    <a:pt x="7524" y="10667"/>
                    <a:pt x="7524" y="10667"/>
                  </a:cubicBezTo>
                  <a:cubicBezTo>
                    <a:pt x="7038" y="10933"/>
                    <a:pt x="7038" y="10933"/>
                    <a:pt x="7038" y="10933"/>
                  </a:cubicBezTo>
                  <a:cubicBezTo>
                    <a:pt x="7038" y="10667"/>
                    <a:pt x="7038" y="10667"/>
                    <a:pt x="7038" y="10667"/>
                  </a:cubicBezTo>
                  <a:cubicBezTo>
                    <a:pt x="7281" y="10400"/>
                    <a:pt x="7281" y="10400"/>
                    <a:pt x="7281" y="10400"/>
                  </a:cubicBezTo>
                  <a:cubicBezTo>
                    <a:pt x="7524" y="9867"/>
                    <a:pt x="7524" y="9867"/>
                    <a:pt x="7524" y="9867"/>
                  </a:cubicBezTo>
                  <a:cubicBezTo>
                    <a:pt x="7524" y="9600"/>
                    <a:pt x="7524" y="9600"/>
                    <a:pt x="7524" y="9600"/>
                  </a:cubicBezTo>
                  <a:cubicBezTo>
                    <a:pt x="7281" y="9600"/>
                    <a:pt x="7281" y="9600"/>
                    <a:pt x="7281" y="9600"/>
                  </a:cubicBezTo>
                  <a:cubicBezTo>
                    <a:pt x="6796" y="9600"/>
                    <a:pt x="6796" y="9600"/>
                    <a:pt x="6796" y="9600"/>
                  </a:cubicBezTo>
                  <a:cubicBezTo>
                    <a:pt x="6796" y="9867"/>
                    <a:pt x="6796" y="9867"/>
                    <a:pt x="6796" y="9867"/>
                  </a:cubicBezTo>
                  <a:cubicBezTo>
                    <a:pt x="6310" y="9867"/>
                    <a:pt x="6310" y="9867"/>
                    <a:pt x="6310" y="9867"/>
                  </a:cubicBezTo>
                  <a:cubicBezTo>
                    <a:pt x="6553" y="9600"/>
                    <a:pt x="6553" y="9600"/>
                    <a:pt x="6553" y="9600"/>
                  </a:cubicBezTo>
                  <a:cubicBezTo>
                    <a:pt x="6553" y="9333"/>
                    <a:pt x="6553" y="9333"/>
                    <a:pt x="6553" y="9333"/>
                  </a:cubicBezTo>
                  <a:cubicBezTo>
                    <a:pt x="6310" y="9333"/>
                    <a:pt x="6310" y="9333"/>
                    <a:pt x="6310" y="9333"/>
                  </a:cubicBezTo>
                  <a:cubicBezTo>
                    <a:pt x="5825" y="9600"/>
                    <a:pt x="5825" y="9600"/>
                    <a:pt x="5825" y="9600"/>
                  </a:cubicBezTo>
                  <a:cubicBezTo>
                    <a:pt x="5339" y="9600"/>
                    <a:pt x="5339" y="9600"/>
                    <a:pt x="5339" y="9600"/>
                  </a:cubicBezTo>
                  <a:cubicBezTo>
                    <a:pt x="5339" y="9600"/>
                    <a:pt x="5339" y="9600"/>
                    <a:pt x="5339" y="9600"/>
                  </a:cubicBezTo>
                  <a:cubicBezTo>
                    <a:pt x="5582" y="9333"/>
                    <a:pt x="5582" y="9333"/>
                    <a:pt x="5582" y="9333"/>
                  </a:cubicBezTo>
                  <a:cubicBezTo>
                    <a:pt x="5825" y="9067"/>
                    <a:pt x="5825" y="9067"/>
                    <a:pt x="5825" y="9067"/>
                  </a:cubicBezTo>
                  <a:cubicBezTo>
                    <a:pt x="6067" y="8533"/>
                    <a:pt x="6067" y="8533"/>
                    <a:pt x="6067" y="8533"/>
                  </a:cubicBezTo>
                  <a:cubicBezTo>
                    <a:pt x="6310" y="8533"/>
                    <a:pt x="6310" y="8533"/>
                    <a:pt x="6310" y="8533"/>
                  </a:cubicBezTo>
                  <a:cubicBezTo>
                    <a:pt x="6553" y="9067"/>
                    <a:pt x="6553" y="9067"/>
                    <a:pt x="6553" y="9067"/>
                  </a:cubicBezTo>
                  <a:cubicBezTo>
                    <a:pt x="7281" y="9067"/>
                    <a:pt x="7281" y="9067"/>
                    <a:pt x="7281" y="9067"/>
                  </a:cubicBezTo>
                  <a:cubicBezTo>
                    <a:pt x="7038" y="8800"/>
                    <a:pt x="7038" y="8800"/>
                    <a:pt x="7038" y="8800"/>
                  </a:cubicBezTo>
                  <a:cubicBezTo>
                    <a:pt x="6796" y="8267"/>
                    <a:pt x="6796" y="8267"/>
                    <a:pt x="6796" y="8267"/>
                  </a:cubicBezTo>
                  <a:cubicBezTo>
                    <a:pt x="6310" y="8267"/>
                    <a:pt x="6310" y="8267"/>
                    <a:pt x="6310" y="8267"/>
                  </a:cubicBezTo>
                  <a:cubicBezTo>
                    <a:pt x="6553" y="8000"/>
                    <a:pt x="6553" y="8000"/>
                    <a:pt x="6553" y="8000"/>
                  </a:cubicBezTo>
                  <a:cubicBezTo>
                    <a:pt x="6067" y="7467"/>
                    <a:pt x="6067" y="7467"/>
                    <a:pt x="6067" y="7467"/>
                  </a:cubicBezTo>
                  <a:cubicBezTo>
                    <a:pt x="5582" y="7200"/>
                    <a:pt x="5582" y="7200"/>
                    <a:pt x="5582" y="7200"/>
                  </a:cubicBezTo>
                  <a:cubicBezTo>
                    <a:pt x="5825" y="7200"/>
                    <a:pt x="5825" y="7200"/>
                    <a:pt x="5825" y="7200"/>
                  </a:cubicBezTo>
                  <a:cubicBezTo>
                    <a:pt x="6067" y="6933"/>
                    <a:pt x="6067" y="6933"/>
                    <a:pt x="6067" y="6933"/>
                  </a:cubicBezTo>
                  <a:cubicBezTo>
                    <a:pt x="6067" y="6933"/>
                    <a:pt x="6067" y="6933"/>
                    <a:pt x="6067" y="6933"/>
                  </a:cubicBezTo>
                  <a:cubicBezTo>
                    <a:pt x="6310" y="7467"/>
                    <a:pt x="6310" y="7467"/>
                    <a:pt x="6310" y="7467"/>
                  </a:cubicBezTo>
                  <a:cubicBezTo>
                    <a:pt x="6796" y="7733"/>
                    <a:pt x="6796" y="7733"/>
                    <a:pt x="6796" y="7733"/>
                  </a:cubicBezTo>
                  <a:cubicBezTo>
                    <a:pt x="7281" y="8000"/>
                    <a:pt x="7281" y="8000"/>
                    <a:pt x="7281" y="8000"/>
                  </a:cubicBezTo>
                  <a:cubicBezTo>
                    <a:pt x="7766" y="8267"/>
                    <a:pt x="7766" y="8267"/>
                    <a:pt x="7766" y="8267"/>
                  </a:cubicBezTo>
                  <a:cubicBezTo>
                    <a:pt x="7766" y="8000"/>
                    <a:pt x="7766" y="8000"/>
                    <a:pt x="7766" y="8000"/>
                  </a:cubicBezTo>
                  <a:cubicBezTo>
                    <a:pt x="8009" y="8533"/>
                    <a:pt x="8009" y="8533"/>
                    <a:pt x="8009" y="8533"/>
                  </a:cubicBezTo>
                  <a:cubicBezTo>
                    <a:pt x="8737" y="8533"/>
                    <a:pt x="8737" y="8533"/>
                    <a:pt x="8737" y="8533"/>
                  </a:cubicBezTo>
                  <a:cubicBezTo>
                    <a:pt x="9222" y="8533"/>
                    <a:pt x="9222" y="8533"/>
                    <a:pt x="9222" y="8533"/>
                  </a:cubicBezTo>
                  <a:cubicBezTo>
                    <a:pt x="9465" y="8267"/>
                    <a:pt x="9465" y="8267"/>
                    <a:pt x="9465" y="8267"/>
                  </a:cubicBezTo>
                  <a:cubicBezTo>
                    <a:pt x="9222" y="7733"/>
                    <a:pt x="9222" y="7733"/>
                    <a:pt x="9222" y="7733"/>
                  </a:cubicBezTo>
                  <a:cubicBezTo>
                    <a:pt x="8494" y="6933"/>
                    <a:pt x="8494" y="6933"/>
                    <a:pt x="8494" y="6933"/>
                  </a:cubicBezTo>
                  <a:cubicBezTo>
                    <a:pt x="8009" y="6400"/>
                    <a:pt x="8009" y="6400"/>
                    <a:pt x="8009" y="6400"/>
                  </a:cubicBezTo>
                  <a:cubicBezTo>
                    <a:pt x="7766" y="6667"/>
                    <a:pt x="7766" y="6667"/>
                    <a:pt x="7766" y="6667"/>
                  </a:cubicBezTo>
                  <a:cubicBezTo>
                    <a:pt x="7766" y="6133"/>
                    <a:pt x="7766" y="6133"/>
                    <a:pt x="7766" y="6133"/>
                  </a:cubicBezTo>
                  <a:cubicBezTo>
                    <a:pt x="7281" y="5867"/>
                    <a:pt x="7281" y="5867"/>
                    <a:pt x="7281" y="5867"/>
                  </a:cubicBezTo>
                  <a:cubicBezTo>
                    <a:pt x="7038" y="5600"/>
                    <a:pt x="7038" y="5600"/>
                    <a:pt x="7038" y="5600"/>
                  </a:cubicBezTo>
                  <a:cubicBezTo>
                    <a:pt x="6796" y="5600"/>
                    <a:pt x="6796" y="5600"/>
                    <a:pt x="6796" y="5600"/>
                  </a:cubicBezTo>
                  <a:cubicBezTo>
                    <a:pt x="7038" y="5333"/>
                    <a:pt x="7038" y="5333"/>
                    <a:pt x="7038" y="5333"/>
                  </a:cubicBezTo>
                  <a:cubicBezTo>
                    <a:pt x="7281" y="5333"/>
                    <a:pt x="7281" y="5333"/>
                    <a:pt x="7281" y="5333"/>
                  </a:cubicBezTo>
                  <a:cubicBezTo>
                    <a:pt x="7524" y="5600"/>
                    <a:pt x="7524" y="5600"/>
                    <a:pt x="7524" y="5600"/>
                  </a:cubicBezTo>
                  <a:cubicBezTo>
                    <a:pt x="8009" y="5600"/>
                    <a:pt x="8009" y="5600"/>
                    <a:pt x="8009" y="5600"/>
                  </a:cubicBezTo>
                  <a:cubicBezTo>
                    <a:pt x="8009" y="6133"/>
                    <a:pt x="8009" y="6133"/>
                    <a:pt x="8009" y="6133"/>
                  </a:cubicBezTo>
                  <a:cubicBezTo>
                    <a:pt x="8252" y="6133"/>
                    <a:pt x="8252" y="6133"/>
                    <a:pt x="8252" y="6133"/>
                  </a:cubicBezTo>
                  <a:cubicBezTo>
                    <a:pt x="8494" y="5867"/>
                    <a:pt x="8494" y="5867"/>
                    <a:pt x="8494" y="5867"/>
                  </a:cubicBezTo>
                  <a:cubicBezTo>
                    <a:pt x="8252" y="5067"/>
                    <a:pt x="8252" y="5067"/>
                    <a:pt x="8252" y="5067"/>
                  </a:cubicBezTo>
                  <a:cubicBezTo>
                    <a:pt x="7766" y="4267"/>
                    <a:pt x="7766" y="4267"/>
                    <a:pt x="7766" y="4267"/>
                  </a:cubicBezTo>
                  <a:cubicBezTo>
                    <a:pt x="7281" y="4533"/>
                    <a:pt x="7281" y="4533"/>
                    <a:pt x="7281" y="4533"/>
                  </a:cubicBezTo>
                  <a:cubicBezTo>
                    <a:pt x="7281" y="4267"/>
                    <a:pt x="7281" y="4267"/>
                    <a:pt x="7281" y="4267"/>
                  </a:cubicBezTo>
                  <a:cubicBezTo>
                    <a:pt x="6796" y="4267"/>
                    <a:pt x="6796" y="4267"/>
                    <a:pt x="6796" y="4267"/>
                  </a:cubicBezTo>
                  <a:cubicBezTo>
                    <a:pt x="6310" y="4533"/>
                    <a:pt x="6310" y="4533"/>
                    <a:pt x="6310" y="4533"/>
                  </a:cubicBezTo>
                  <a:cubicBezTo>
                    <a:pt x="6067" y="4533"/>
                    <a:pt x="6067" y="4533"/>
                    <a:pt x="6067" y="4533"/>
                  </a:cubicBezTo>
                  <a:cubicBezTo>
                    <a:pt x="5582" y="4267"/>
                    <a:pt x="5582" y="4267"/>
                    <a:pt x="5582" y="4267"/>
                  </a:cubicBezTo>
                  <a:cubicBezTo>
                    <a:pt x="5339" y="4533"/>
                    <a:pt x="5339" y="4533"/>
                    <a:pt x="5339" y="4533"/>
                  </a:cubicBezTo>
                  <a:cubicBezTo>
                    <a:pt x="5097" y="4000"/>
                    <a:pt x="5097" y="4000"/>
                    <a:pt x="5097" y="4000"/>
                  </a:cubicBezTo>
                  <a:cubicBezTo>
                    <a:pt x="4611" y="4800"/>
                    <a:pt x="4611" y="4800"/>
                    <a:pt x="4611" y="4800"/>
                  </a:cubicBezTo>
                  <a:cubicBezTo>
                    <a:pt x="4126" y="5067"/>
                    <a:pt x="4126" y="5067"/>
                    <a:pt x="4126" y="5067"/>
                  </a:cubicBezTo>
                  <a:cubicBezTo>
                    <a:pt x="3883" y="5333"/>
                    <a:pt x="3883" y="5333"/>
                    <a:pt x="3883" y="5333"/>
                  </a:cubicBezTo>
                  <a:cubicBezTo>
                    <a:pt x="3640" y="5600"/>
                    <a:pt x="3640" y="5600"/>
                    <a:pt x="3640" y="5600"/>
                  </a:cubicBezTo>
                  <a:cubicBezTo>
                    <a:pt x="3640" y="5333"/>
                    <a:pt x="3640" y="5333"/>
                    <a:pt x="3640" y="5333"/>
                  </a:cubicBezTo>
                  <a:cubicBezTo>
                    <a:pt x="3883" y="4800"/>
                    <a:pt x="3883" y="4800"/>
                    <a:pt x="3883" y="4800"/>
                  </a:cubicBezTo>
                  <a:cubicBezTo>
                    <a:pt x="4126" y="4800"/>
                    <a:pt x="4126" y="4800"/>
                    <a:pt x="4126" y="4800"/>
                  </a:cubicBezTo>
                  <a:cubicBezTo>
                    <a:pt x="5097" y="4000"/>
                    <a:pt x="5097" y="4000"/>
                    <a:pt x="5097" y="4000"/>
                  </a:cubicBezTo>
                  <a:cubicBezTo>
                    <a:pt x="5097" y="3733"/>
                    <a:pt x="5097" y="3733"/>
                    <a:pt x="5097" y="3733"/>
                  </a:cubicBezTo>
                  <a:cubicBezTo>
                    <a:pt x="4854" y="3200"/>
                    <a:pt x="4854" y="3200"/>
                    <a:pt x="4854" y="3200"/>
                  </a:cubicBezTo>
                  <a:cubicBezTo>
                    <a:pt x="4854" y="2133"/>
                    <a:pt x="4854" y="2133"/>
                    <a:pt x="4854" y="2133"/>
                  </a:cubicBezTo>
                  <a:cubicBezTo>
                    <a:pt x="5097" y="1867"/>
                    <a:pt x="5097" y="1867"/>
                    <a:pt x="5097" y="1867"/>
                  </a:cubicBezTo>
                  <a:cubicBezTo>
                    <a:pt x="4854" y="1600"/>
                    <a:pt x="4854" y="1600"/>
                    <a:pt x="4854" y="1600"/>
                  </a:cubicBezTo>
                  <a:cubicBezTo>
                    <a:pt x="4611" y="1867"/>
                    <a:pt x="4611" y="1867"/>
                    <a:pt x="4611" y="1867"/>
                  </a:cubicBezTo>
                  <a:cubicBezTo>
                    <a:pt x="4126" y="1867"/>
                    <a:pt x="4126" y="1867"/>
                    <a:pt x="4126" y="1867"/>
                  </a:cubicBezTo>
                  <a:cubicBezTo>
                    <a:pt x="3883" y="1600"/>
                    <a:pt x="3883" y="1600"/>
                    <a:pt x="3883" y="1600"/>
                  </a:cubicBezTo>
                  <a:cubicBezTo>
                    <a:pt x="3883" y="1067"/>
                    <a:pt x="3883" y="1067"/>
                    <a:pt x="3883" y="1067"/>
                  </a:cubicBezTo>
                  <a:cubicBezTo>
                    <a:pt x="3883" y="800"/>
                    <a:pt x="3883" y="800"/>
                    <a:pt x="3883" y="800"/>
                  </a:cubicBezTo>
                  <a:cubicBezTo>
                    <a:pt x="3155" y="533"/>
                    <a:pt x="3155" y="533"/>
                    <a:pt x="3155" y="533"/>
                  </a:cubicBezTo>
                  <a:cubicBezTo>
                    <a:pt x="2670" y="267"/>
                    <a:pt x="2670" y="267"/>
                    <a:pt x="2670" y="267"/>
                  </a:cubicBezTo>
                  <a:cubicBezTo>
                    <a:pt x="2427" y="267"/>
                    <a:pt x="2427" y="267"/>
                    <a:pt x="2427" y="267"/>
                  </a:cubicBezTo>
                  <a:cubicBezTo>
                    <a:pt x="1942" y="0"/>
                    <a:pt x="1942" y="0"/>
                    <a:pt x="1942" y="0"/>
                  </a:cubicBezTo>
                  <a:cubicBezTo>
                    <a:pt x="1699" y="0"/>
                    <a:pt x="1699" y="0"/>
                    <a:pt x="1699" y="0"/>
                  </a:cubicBezTo>
                  <a:cubicBezTo>
                    <a:pt x="971" y="267"/>
                    <a:pt x="971" y="267"/>
                    <a:pt x="971" y="267"/>
                  </a:cubicBezTo>
                  <a:cubicBezTo>
                    <a:pt x="728" y="267"/>
                    <a:pt x="728" y="267"/>
                    <a:pt x="728" y="267"/>
                  </a:cubicBezTo>
                  <a:cubicBezTo>
                    <a:pt x="485" y="533"/>
                    <a:pt x="485" y="533"/>
                    <a:pt x="485" y="533"/>
                  </a:cubicBezTo>
                  <a:cubicBezTo>
                    <a:pt x="485" y="800"/>
                    <a:pt x="485" y="800"/>
                    <a:pt x="485" y="800"/>
                  </a:cubicBezTo>
                  <a:cubicBezTo>
                    <a:pt x="728" y="1333"/>
                    <a:pt x="728" y="1333"/>
                    <a:pt x="728" y="1333"/>
                  </a:cubicBezTo>
                  <a:cubicBezTo>
                    <a:pt x="971" y="1600"/>
                    <a:pt x="971" y="1600"/>
                    <a:pt x="971" y="1600"/>
                  </a:cubicBezTo>
                  <a:cubicBezTo>
                    <a:pt x="485" y="1600"/>
                    <a:pt x="485" y="1600"/>
                    <a:pt x="485" y="1600"/>
                  </a:cubicBezTo>
                  <a:lnTo>
                    <a:pt x="243" y="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39" name="Freeform 10"/>
            <p:cNvSpPr/>
            <p:nvPr/>
          </p:nvSpPr>
          <p:spPr>
            <a:xfrm>
              <a:off x="9210075" y="2947795"/>
              <a:ext cx="47622"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4400" y="0"/>
                    <a:pt x="14400" y="0"/>
                    <a:pt x="14400" y="0"/>
                  </a:cubicBezTo>
                  <a:cubicBezTo>
                    <a:pt x="0" y="10800"/>
                    <a:pt x="0" y="10800"/>
                    <a:pt x="0" y="10800"/>
                  </a:cubicBezTo>
                  <a:cubicBezTo>
                    <a:pt x="0" y="10800"/>
                    <a:pt x="7200" y="10800"/>
                    <a:pt x="7200" y="10800"/>
                  </a:cubicBezTo>
                  <a:cubicBezTo>
                    <a:pt x="14400" y="21600"/>
                    <a:pt x="14400" y="21600"/>
                    <a:pt x="14400" y="21600"/>
                  </a:cubicBezTo>
                  <a:lnTo>
                    <a:pt x="216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0" name="Freeform 11"/>
            <p:cNvSpPr/>
            <p:nvPr/>
          </p:nvSpPr>
          <p:spPr>
            <a:xfrm>
              <a:off x="8392566" y="1795345"/>
              <a:ext cx="31748" cy="634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00"/>
                  </a:lnTo>
                  <a:lnTo>
                    <a:pt x="0" y="16200"/>
                  </a:lnTo>
                  <a:lnTo>
                    <a:pt x="10800" y="21600"/>
                  </a:lnTo>
                  <a:lnTo>
                    <a:pt x="21600" y="21600"/>
                  </a:lnTo>
                  <a:lnTo>
                    <a:pt x="21600" y="0"/>
                  </a:lnTo>
                  <a:lnTo>
                    <a:pt x="108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1" name="Freeform 12"/>
            <p:cNvSpPr/>
            <p:nvPr/>
          </p:nvSpPr>
          <p:spPr>
            <a:xfrm>
              <a:off x="7511560" y="2755720"/>
              <a:ext cx="65085" cy="65084"/>
            </a:xfrm>
            <a:custGeom>
              <a:avLst/>
              <a:gdLst/>
              <a:ahLst/>
              <a:cxnLst>
                <a:cxn ang="0">
                  <a:pos x="wd2" y="hd2"/>
                </a:cxn>
                <a:cxn ang="5400000">
                  <a:pos x="wd2" y="hd2"/>
                </a:cxn>
                <a:cxn ang="10800000">
                  <a:pos x="wd2" y="hd2"/>
                </a:cxn>
                <a:cxn ang="16200000">
                  <a:pos x="wd2" y="hd2"/>
                </a:cxn>
              </a:cxnLst>
              <a:rect l="0" t="0" r="r" b="b"/>
              <a:pathLst>
                <a:path w="21600" h="21600" extrusionOk="0">
                  <a:moveTo>
                    <a:pt x="0" y="5268"/>
                  </a:moveTo>
                  <a:lnTo>
                    <a:pt x="0" y="15805"/>
                  </a:lnTo>
                  <a:lnTo>
                    <a:pt x="5268" y="21600"/>
                  </a:lnTo>
                  <a:lnTo>
                    <a:pt x="10537" y="21600"/>
                  </a:lnTo>
                  <a:lnTo>
                    <a:pt x="10537" y="15805"/>
                  </a:lnTo>
                  <a:lnTo>
                    <a:pt x="15805" y="15805"/>
                  </a:lnTo>
                  <a:lnTo>
                    <a:pt x="15805" y="10537"/>
                  </a:lnTo>
                  <a:lnTo>
                    <a:pt x="21600" y="5268"/>
                  </a:lnTo>
                  <a:lnTo>
                    <a:pt x="15805" y="0"/>
                  </a:lnTo>
                  <a:lnTo>
                    <a:pt x="5268" y="0"/>
                  </a:lnTo>
                  <a:lnTo>
                    <a:pt x="0" y="5268"/>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2" name="Freeform 13"/>
            <p:cNvSpPr/>
            <p:nvPr/>
          </p:nvSpPr>
          <p:spPr>
            <a:xfrm>
              <a:off x="7543308" y="2708098"/>
              <a:ext cx="33336"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286" y="0"/>
                  </a:lnTo>
                  <a:lnTo>
                    <a:pt x="0" y="10800"/>
                  </a:lnTo>
                  <a:lnTo>
                    <a:pt x="0" y="21600"/>
                  </a:lnTo>
                  <a:lnTo>
                    <a:pt x="10286" y="108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3" name="Freeform 14"/>
            <p:cNvSpPr/>
            <p:nvPr/>
          </p:nvSpPr>
          <p:spPr>
            <a:xfrm>
              <a:off x="7479812" y="2787468"/>
              <a:ext cx="336529" cy="368277"/>
            </a:xfrm>
            <a:custGeom>
              <a:avLst/>
              <a:gdLst/>
              <a:ahLst/>
              <a:cxnLst>
                <a:cxn ang="0">
                  <a:pos x="wd2" y="hd2"/>
                </a:cxn>
                <a:cxn ang="5400000">
                  <a:pos x="wd2" y="hd2"/>
                </a:cxn>
                <a:cxn ang="10800000">
                  <a:pos x="wd2" y="hd2"/>
                </a:cxn>
                <a:cxn ang="16200000">
                  <a:pos x="wd2" y="hd2"/>
                </a:cxn>
              </a:cxnLst>
              <a:rect l="0" t="0" r="r" b="b"/>
              <a:pathLst>
                <a:path w="21600" h="21600" extrusionOk="0">
                  <a:moveTo>
                    <a:pt x="1019" y="9403"/>
                  </a:moveTo>
                  <a:lnTo>
                    <a:pt x="0" y="10334"/>
                  </a:lnTo>
                  <a:lnTo>
                    <a:pt x="1019" y="10334"/>
                  </a:lnTo>
                  <a:lnTo>
                    <a:pt x="2038" y="11266"/>
                  </a:lnTo>
                  <a:lnTo>
                    <a:pt x="1019" y="11266"/>
                  </a:lnTo>
                  <a:lnTo>
                    <a:pt x="1019" y="13221"/>
                  </a:lnTo>
                  <a:lnTo>
                    <a:pt x="3057" y="11266"/>
                  </a:lnTo>
                  <a:lnTo>
                    <a:pt x="3057" y="12290"/>
                  </a:lnTo>
                  <a:lnTo>
                    <a:pt x="2038" y="13221"/>
                  </a:lnTo>
                  <a:lnTo>
                    <a:pt x="4075" y="15083"/>
                  </a:lnTo>
                  <a:lnTo>
                    <a:pt x="5094" y="15083"/>
                  </a:lnTo>
                  <a:lnTo>
                    <a:pt x="5094" y="16945"/>
                  </a:lnTo>
                  <a:lnTo>
                    <a:pt x="6215" y="16945"/>
                  </a:lnTo>
                  <a:lnTo>
                    <a:pt x="6215" y="16014"/>
                  </a:lnTo>
                  <a:lnTo>
                    <a:pt x="8253" y="16014"/>
                  </a:lnTo>
                  <a:lnTo>
                    <a:pt x="7234" y="17876"/>
                  </a:lnTo>
                  <a:lnTo>
                    <a:pt x="8253" y="18807"/>
                  </a:lnTo>
                  <a:lnTo>
                    <a:pt x="9272" y="18807"/>
                  </a:lnTo>
                  <a:lnTo>
                    <a:pt x="10291" y="19738"/>
                  </a:lnTo>
                  <a:lnTo>
                    <a:pt x="11309" y="19738"/>
                  </a:lnTo>
                  <a:lnTo>
                    <a:pt x="14366" y="21600"/>
                  </a:lnTo>
                  <a:lnTo>
                    <a:pt x="16404" y="21600"/>
                  </a:lnTo>
                  <a:lnTo>
                    <a:pt x="16404" y="19738"/>
                  </a:lnTo>
                  <a:lnTo>
                    <a:pt x="17525" y="19738"/>
                  </a:lnTo>
                  <a:lnTo>
                    <a:pt x="18543" y="17876"/>
                  </a:lnTo>
                  <a:lnTo>
                    <a:pt x="18543" y="16014"/>
                  </a:lnTo>
                  <a:lnTo>
                    <a:pt x="19562" y="13221"/>
                  </a:lnTo>
                  <a:lnTo>
                    <a:pt x="20581" y="13221"/>
                  </a:lnTo>
                  <a:lnTo>
                    <a:pt x="20581" y="7541"/>
                  </a:lnTo>
                  <a:lnTo>
                    <a:pt x="21600" y="7541"/>
                  </a:lnTo>
                  <a:lnTo>
                    <a:pt x="21600" y="5679"/>
                  </a:lnTo>
                  <a:lnTo>
                    <a:pt x="19562" y="4748"/>
                  </a:lnTo>
                  <a:lnTo>
                    <a:pt x="19562" y="1955"/>
                  </a:lnTo>
                  <a:lnTo>
                    <a:pt x="18543" y="931"/>
                  </a:lnTo>
                  <a:lnTo>
                    <a:pt x="16404" y="0"/>
                  </a:lnTo>
                  <a:lnTo>
                    <a:pt x="10291" y="0"/>
                  </a:lnTo>
                  <a:lnTo>
                    <a:pt x="10291" y="931"/>
                  </a:lnTo>
                  <a:lnTo>
                    <a:pt x="11309" y="1955"/>
                  </a:lnTo>
                  <a:lnTo>
                    <a:pt x="11309" y="2886"/>
                  </a:lnTo>
                  <a:lnTo>
                    <a:pt x="10291" y="2886"/>
                  </a:lnTo>
                  <a:lnTo>
                    <a:pt x="9272" y="1955"/>
                  </a:lnTo>
                  <a:lnTo>
                    <a:pt x="7234" y="1955"/>
                  </a:lnTo>
                  <a:lnTo>
                    <a:pt x="7234" y="2886"/>
                  </a:lnTo>
                  <a:lnTo>
                    <a:pt x="8253" y="2886"/>
                  </a:lnTo>
                  <a:lnTo>
                    <a:pt x="9272" y="3817"/>
                  </a:lnTo>
                  <a:lnTo>
                    <a:pt x="7234" y="4748"/>
                  </a:lnTo>
                  <a:lnTo>
                    <a:pt x="6215" y="4748"/>
                  </a:lnTo>
                  <a:lnTo>
                    <a:pt x="7234" y="6610"/>
                  </a:lnTo>
                  <a:lnTo>
                    <a:pt x="7234" y="7541"/>
                  </a:lnTo>
                  <a:lnTo>
                    <a:pt x="5094" y="6610"/>
                  </a:lnTo>
                  <a:lnTo>
                    <a:pt x="3057" y="6610"/>
                  </a:lnTo>
                  <a:lnTo>
                    <a:pt x="2038" y="8472"/>
                  </a:lnTo>
                  <a:lnTo>
                    <a:pt x="1019" y="9403"/>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4" name="Freeform 15"/>
            <p:cNvSpPr/>
            <p:nvPr/>
          </p:nvSpPr>
          <p:spPr>
            <a:xfrm>
              <a:off x="7719509" y="1585809"/>
              <a:ext cx="15875" cy="33336"/>
            </a:xfrm>
            <a:custGeom>
              <a:avLst/>
              <a:gdLst/>
              <a:ahLst/>
              <a:cxnLst>
                <a:cxn ang="0">
                  <a:pos x="wd2" y="hd2"/>
                </a:cxn>
                <a:cxn ang="5400000">
                  <a:pos x="wd2" y="hd2"/>
                </a:cxn>
                <a:cxn ang="10800000">
                  <a:pos x="wd2" y="hd2"/>
                </a:cxn>
                <a:cxn ang="16200000">
                  <a:pos x="wd2" y="hd2"/>
                </a:cxn>
              </a:cxnLst>
              <a:rect l="0" t="0" r="r" b="b"/>
              <a:pathLst>
                <a:path w="21600" h="21600" extrusionOk="0">
                  <a:moveTo>
                    <a:pt x="21600" y="10286"/>
                  </a:moveTo>
                  <a:lnTo>
                    <a:pt x="21600" y="0"/>
                  </a:lnTo>
                  <a:lnTo>
                    <a:pt x="0" y="10286"/>
                  </a:lnTo>
                  <a:lnTo>
                    <a:pt x="0" y="21600"/>
                  </a:lnTo>
                  <a:lnTo>
                    <a:pt x="21600" y="21600"/>
                  </a:lnTo>
                  <a:lnTo>
                    <a:pt x="21600" y="10286"/>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5" name="Freeform 16"/>
            <p:cNvSpPr/>
            <p:nvPr/>
          </p:nvSpPr>
          <p:spPr>
            <a:xfrm>
              <a:off x="7592517" y="2660476"/>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14400" y="10800"/>
                  </a:lnTo>
                  <a:lnTo>
                    <a:pt x="21600" y="10800"/>
                  </a:lnTo>
                  <a:lnTo>
                    <a:pt x="14400" y="0"/>
                  </a:lnTo>
                  <a:lnTo>
                    <a:pt x="0" y="21600"/>
                  </a:lnTo>
                  <a:lnTo>
                    <a:pt x="72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6" name="Freeform 17"/>
            <p:cNvSpPr/>
            <p:nvPr/>
          </p:nvSpPr>
          <p:spPr>
            <a:xfrm>
              <a:off x="8808463" y="3765304"/>
              <a:ext cx="465109" cy="433360"/>
            </a:xfrm>
            <a:custGeom>
              <a:avLst/>
              <a:gdLst/>
              <a:ahLst/>
              <a:cxnLst>
                <a:cxn ang="0">
                  <a:pos x="wd2" y="hd2"/>
                </a:cxn>
                <a:cxn ang="5400000">
                  <a:pos x="wd2" y="hd2"/>
                </a:cxn>
                <a:cxn ang="10800000">
                  <a:pos x="wd2" y="hd2"/>
                </a:cxn>
                <a:cxn ang="16200000">
                  <a:pos x="wd2" y="hd2"/>
                </a:cxn>
              </a:cxnLst>
              <a:rect l="0" t="0" r="r" b="b"/>
              <a:pathLst>
                <a:path w="21600" h="21600" extrusionOk="0">
                  <a:moveTo>
                    <a:pt x="6709" y="20730"/>
                  </a:moveTo>
                  <a:lnTo>
                    <a:pt x="7446" y="19147"/>
                  </a:lnTo>
                  <a:lnTo>
                    <a:pt x="8994" y="19147"/>
                  </a:lnTo>
                  <a:lnTo>
                    <a:pt x="10468" y="18356"/>
                  </a:lnTo>
                  <a:lnTo>
                    <a:pt x="11943" y="19147"/>
                  </a:lnTo>
                  <a:lnTo>
                    <a:pt x="14154" y="19147"/>
                  </a:lnTo>
                  <a:lnTo>
                    <a:pt x="14891" y="19938"/>
                  </a:lnTo>
                  <a:lnTo>
                    <a:pt x="17177" y="20730"/>
                  </a:lnTo>
                  <a:lnTo>
                    <a:pt x="17914" y="21600"/>
                  </a:lnTo>
                  <a:lnTo>
                    <a:pt x="20126" y="21600"/>
                  </a:lnTo>
                  <a:lnTo>
                    <a:pt x="20863" y="20730"/>
                  </a:lnTo>
                  <a:lnTo>
                    <a:pt x="21600" y="20730"/>
                  </a:lnTo>
                  <a:lnTo>
                    <a:pt x="21600" y="19938"/>
                  </a:lnTo>
                  <a:lnTo>
                    <a:pt x="19388" y="19147"/>
                  </a:lnTo>
                  <a:lnTo>
                    <a:pt x="20863" y="17565"/>
                  </a:lnTo>
                  <a:lnTo>
                    <a:pt x="20126" y="15982"/>
                  </a:lnTo>
                  <a:lnTo>
                    <a:pt x="20126" y="15191"/>
                  </a:lnTo>
                  <a:lnTo>
                    <a:pt x="19388" y="13609"/>
                  </a:lnTo>
                  <a:lnTo>
                    <a:pt x="20126" y="12818"/>
                  </a:lnTo>
                  <a:lnTo>
                    <a:pt x="18651" y="11947"/>
                  </a:lnTo>
                  <a:lnTo>
                    <a:pt x="18651" y="11156"/>
                  </a:lnTo>
                  <a:lnTo>
                    <a:pt x="19388" y="9574"/>
                  </a:lnTo>
                  <a:lnTo>
                    <a:pt x="18651" y="7991"/>
                  </a:lnTo>
                  <a:lnTo>
                    <a:pt x="17177" y="7200"/>
                  </a:lnTo>
                  <a:lnTo>
                    <a:pt x="16366" y="5618"/>
                  </a:lnTo>
                  <a:lnTo>
                    <a:pt x="15629" y="4826"/>
                  </a:lnTo>
                  <a:lnTo>
                    <a:pt x="14154" y="4826"/>
                  </a:lnTo>
                  <a:lnTo>
                    <a:pt x="11205" y="3956"/>
                  </a:lnTo>
                  <a:lnTo>
                    <a:pt x="11205" y="4826"/>
                  </a:lnTo>
                  <a:lnTo>
                    <a:pt x="9731" y="3956"/>
                  </a:lnTo>
                  <a:lnTo>
                    <a:pt x="8183" y="3165"/>
                  </a:lnTo>
                  <a:lnTo>
                    <a:pt x="5971" y="2374"/>
                  </a:lnTo>
                  <a:lnTo>
                    <a:pt x="5971" y="1582"/>
                  </a:lnTo>
                  <a:lnTo>
                    <a:pt x="5234" y="0"/>
                  </a:lnTo>
                  <a:lnTo>
                    <a:pt x="3760" y="791"/>
                  </a:lnTo>
                  <a:lnTo>
                    <a:pt x="2285" y="3956"/>
                  </a:lnTo>
                  <a:lnTo>
                    <a:pt x="3023" y="4826"/>
                  </a:lnTo>
                  <a:lnTo>
                    <a:pt x="2285" y="5618"/>
                  </a:lnTo>
                  <a:lnTo>
                    <a:pt x="1548" y="5618"/>
                  </a:lnTo>
                  <a:lnTo>
                    <a:pt x="0" y="8782"/>
                  </a:lnTo>
                  <a:lnTo>
                    <a:pt x="1548" y="9574"/>
                  </a:lnTo>
                  <a:lnTo>
                    <a:pt x="3023" y="9574"/>
                  </a:lnTo>
                  <a:lnTo>
                    <a:pt x="3023" y="11156"/>
                  </a:lnTo>
                  <a:lnTo>
                    <a:pt x="2285" y="11947"/>
                  </a:lnTo>
                  <a:lnTo>
                    <a:pt x="2285" y="12818"/>
                  </a:lnTo>
                  <a:lnTo>
                    <a:pt x="811" y="13609"/>
                  </a:lnTo>
                  <a:lnTo>
                    <a:pt x="811" y="15982"/>
                  </a:lnTo>
                  <a:lnTo>
                    <a:pt x="2285" y="17565"/>
                  </a:lnTo>
                  <a:lnTo>
                    <a:pt x="2285" y="19147"/>
                  </a:lnTo>
                  <a:lnTo>
                    <a:pt x="3760" y="19938"/>
                  </a:lnTo>
                  <a:lnTo>
                    <a:pt x="5971" y="20730"/>
                  </a:lnTo>
                  <a:lnTo>
                    <a:pt x="6709" y="2073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7" name="Freeform 18"/>
            <p:cNvSpPr/>
            <p:nvPr/>
          </p:nvSpPr>
          <p:spPr>
            <a:xfrm>
              <a:off x="7576643" y="2739846"/>
              <a:ext cx="47623" cy="47623"/>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7200" y="14400"/>
                  </a:lnTo>
                  <a:lnTo>
                    <a:pt x="7200" y="21600"/>
                  </a:lnTo>
                  <a:lnTo>
                    <a:pt x="21600" y="14400"/>
                  </a:lnTo>
                  <a:lnTo>
                    <a:pt x="7200" y="0"/>
                  </a:lnTo>
                  <a:lnTo>
                    <a:pt x="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8" name="Freeform 19"/>
            <p:cNvSpPr/>
            <p:nvPr/>
          </p:nvSpPr>
          <p:spPr>
            <a:xfrm>
              <a:off x="5749550" y="4903468"/>
              <a:ext cx="65084" cy="634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332" y="5400"/>
                  </a:lnTo>
                  <a:lnTo>
                    <a:pt x="5268" y="5400"/>
                  </a:lnTo>
                  <a:lnTo>
                    <a:pt x="0" y="10800"/>
                  </a:lnTo>
                  <a:lnTo>
                    <a:pt x="10537" y="21600"/>
                  </a:lnTo>
                  <a:lnTo>
                    <a:pt x="21600" y="162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49" name="Freeform 20"/>
            <p:cNvSpPr/>
            <p:nvPr/>
          </p:nvSpPr>
          <p:spPr>
            <a:xfrm>
              <a:off x="7768718" y="2339822"/>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lnTo>
                    <a:pt x="0" y="21600"/>
                  </a:lnTo>
                  <a:lnTo>
                    <a:pt x="10800" y="21600"/>
                  </a:lnTo>
                  <a:lnTo>
                    <a:pt x="21600" y="10800"/>
                  </a:lnTo>
                  <a:lnTo>
                    <a:pt x="21600" y="0"/>
                  </a:lnTo>
                  <a:lnTo>
                    <a:pt x="108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0" name="Freeform 21"/>
            <p:cNvSpPr/>
            <p:nvPr/>
          </p:nvSpPr>
          <p:spPr>
            <a:xfrm>
              <a:off x="7495686" y="3092248"/>
              <a:ext cx="31749" cy="63497"/>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16200"/>
                  </a:lnTo>
                  <a:lnTo>
                    <a:pt x="10800" y="21600"/>
                  </a:lnTo>
                  <a:lnTo>
                    <a:pt x="21600" y="21600"/>
                  </a:lnTo>
                  <a:lnTo>
                    <a:pt x="21600" y="5400"/>
                  </a:lnTo>
                  <a:lnTo>
                    <a:pt x="10800" y="0"/>
                  </a:lnTo>
                  <a:lnTo>
                    <a:pt x="0" y="5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1" name="Freeform 22"/>
            <p:cNvSpPr/>
            <p:nvPr/>
          </p:nvSpPr>
          <p:spPr>
            <a:xfrm>
              <a:off x="8760841" y="4181202"/>
              <a:ext cx="31749" cy="49210"/>
            </a:xfrm>
            <a:custGeom>
              <a:avLst/>
              <a:gdLst/>
              <a:ahLst/>
              <a:cxnLst>
                <a:cxn ang="0">
                  <a:pos x="wd2" y="hd2"/>
                </a:cxn>
                <a:cxn ang="5400000">
                  <a:pos x="wd2" y="hd2"/>
                </a:cxn>
                <a:cxn ang="10800000">
                  <a:pos x="wd2" y="hd2"/>
                </a:cxn>
                <a:cxn ang="16200000">
                  <a:pos x="wd2" y="hd2"/>
                </a:cxn>
              </a:cxnLst>
              <a:rect l="0" t="0" r="r" b="b"/>
              <a:pathLst>
                <a:path w="21600" h="21600" extrusionOk="0">
                  <a:moveTo>
                    <a:pt x="0" y="7665"/>
                  </a:moveTo>
                  <a:lnTo>
                    <a:pt x="10800" y="21600"/>
                  </a:lnTo>
                  <a:lnTo>
                    <a:pt x="21600" y="14632"/>
                  </a:lnTo>
                  <a:lnTo>
                    <a:pt x="21600" y="7665"/>
                  </a:lnTo>
                  <a:lnTo>
                    <a:pt x="10800" y="0"/>
                  </a:lnTo>
                  <a:lnTo>
                    <a:pt x="0" y="766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2" name="Freeform 23"/>
            <p:cNvSpPr/>
            <p:nvPr/>
          </p:nvSpPr>
          <p:spPr>
            <a:xfrm>
              <a:off x="8857673" y="4230411"/>
              <a:ext cx="31749" cy="158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21600"/>
                  </a:lnTo>
                  <a:lnTo>
                    <a:pt x="21600" y="21600"/>
                  </a:lnTo>
                  <a:lnTo>
                    <a:pt x="10800"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3" name="Freeform 24"/>
            <p:cNvSpPr/>
            <p:nvPr/>
          </p:nvSpPr>
          <p:spPr>
            <a:xfrm>
              <a:off x="9433897" y="4598687"/>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0" y="14400"/>
                  </a:lnTo>
                  <a:lnTo>
                    <a:pt x="10800" y="21600"/>
                  </a:lnTo>
                  <a:lnTo>
                    <a:pt x="21600" y="21600"/>
                  </a:lnTo>
                  <a:lnTo>
                    <a:pt x="21600" y="7200"/>
                  </a:lnTo>
                  <a:lnTo>
                    <a:pt x="10800" y="0"/>
                  </a:lnTo>
                  <a:lnTo>
                    <a:pt x="0" y="7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4" name="Freeform 25"/>
            <p:cNvSpPr/>
            <p:nvPr/>
          </p:nvSpPr>
          <p:spPr>
            <a:xfrm>
              <a:off x="9386275" y="4646309"/>
              <a:ext cx="47623" cy="65085"/>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14400" y="15805"/>
                  </a:lnTo>
                  <a:lnTo>
                    <a:pt x="21600" y="10537"/>
                  </a:lnTo>
                  <a:lnTo>
                    <a:pt x="7200" y="0"/>
                  </a:lnTo>
                  <a:lnTo>
                    <a:pt x="0" y="5268"/>
                  </a:lnTo>
                  <a:lnTo>
                    <a:pt x="7200" y="10537"/>
                  </a:lnTo>
                  <a:lnTo>
                    <a:pt x="0" y="15805"/>
                  </a:lnTo>
                  <a:lnTo>
                    <a:pt x="72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5" name="Freeform 26"/>
            <p:cNvSpPr/>
            <p:nvPr/>
          </p:nvSpPr>
          <p:spPr>
            <a:xfrm>
              <a:off x="7784593" y="2660476"/>
              <a:ext cx="47622" cy="9524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0800"/>
                    <a:pt x="0" y="10800"/>
                    <a:pt x="0" y="10800"/>
                  </a:cubicBezTo>
                  <a:cubicBezTo>
                    <a:pt x="0" y="14400"/>
                    <a:pt x="0" y="14400"/>
                    <a:pt x="0" y="14400"/>
                  </a:cubicBezTo>
                  <a:cubicBezTo>
                    <a:pt x="0" y="14400"/>
                    <a:pt x="0" y="14400"/>
                    <a:pt x="0" y="14400"/>
                  </a:cubicBezTo>
                  <a:cubicBezTo>
                    <a:pt x="0" y="18000"/>
                    <a:pt x="0" y="18000"/>
                    <a:pt x="0" y="18000"/>
                  </a:cubicBezTo>
                  <a:cubicBezTo>
                    <a:pt x="7200" y="21600"/>
                    <a:pt x="7200" y="21600"/>
                    <a:pt x="7200" y="21600"/>
                  </a:cubicBezTo>
                  <a:cubicBezTo>
                    <a:pt x="7200" y="21600"/>
                    <a:pt x="7200" y="21600"/>
                    <a:pt x="7200" y="21600"/>
                  </a:cubicBezTo>
                  <a:cubicBezTo>
                    <a:pt x="14400" y="14400"/>
                    <a:pt x="14400" y="14400"/>
                    <a:pt x="14400" y="14400"/>
                  </a:cubicBezTo>
                  <a:cubicBezTo>
                    <a:pt x="21600" y="0"/>
                    <a:pt x="21600" y="0"/>
                    <a:pt x="21600" y="0"/>
                  </a:cubicBezTo>
                  <a:cubicBezTo>
                    <a:pt x="7200" y="0"/>
                    <a:pt x="7200" y="0"/>
                    <a:pt x="7200" y="0"/>
                  </a:cubicBezTo>
                  <a:lnTo>
                    <a:pt x="0" y="3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6" name="Freeform 27"/>
            <p:cNvSpPr/>
            <p:nvPr/>
          </p:nvSpPr>
          <p:spPr>
            <a:xfrm>
              <a:off x="8808463" y="4214538"/>
              <a:ext cx="17463"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21600"/>
                  </a:lnTo>
                  <a:lnTo>
                    <a:pt x="21600" y="21600"/>
                  </a:lnTo>
                  <a:lnTo>
                    <a:pt x="21600" y="0"/>
                  </a:lnTo>
                  <a:lnTo>
                    <a:pt x="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7" name="Freeform 28"/>
            <p:cNvSpPr/>
            <p:nvPr/>
          </p:nvSpPr>
          <p:spPr>
            <a:xfrm>
              <a:off x="7960793" y="3444650"/>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7200" y="21600"/>
                  </a:lnTo>
                  <a:lnTo>
                    <a:pt x="14400" y="21600"/>
                  </a:lnTo>
                  <a:lnTo>
                    <a:pt x="21600" y="10800"/>
                  </a:lnTo>
                  <a:lnTo>
                    <a:pt x="14400" y="10800"/>
                  </a:lnTo>
                  <a:lnTo>
                    <a:pt x="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8" name="Freeform 29"/>
            <p:cNvSpPr/>
            <p:nvPr/>
          </p:nvSpPr>
          <p:spPr>
            <a:xfrm>
              <a:off x="7816340" y="2595393"/>
              <a:ext cx="15875" cy="158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21600" y="0"/>
                  </a:cubicBezTo>
                  <a:cubicBezTo>
                    <a:pt x="0" y="0"/>
                    <a:pt x="0" y="0"/>
                    <a:pt x="0" y="0"/>
                  </a:cubicBezTo>
                  <a:cubicBezTo>
                    <a:pt x="0" y="21600"/>
                    <a:pt x="0" y="21600"/>
                    <a:pt x="0" y="21600"/>
                  </a:cubicBez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59" name="Freeform 30"/>
            <p:cNvSpPr/>
            <p:nvPr/>
          </p:nvSpPr>
          <p:spPr>
            <a:xfrm>
              <a:off x="7816340" y="2179495"/>
              <a:ext cx="31749" cy="15875"/>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0" name="Freeform 31"/>
            <p:cNvSpPr/>
            <p:nvPr/>
          </p:nvSpPr>
          <p:spPr>
            <a:xfrm>
              <a:off x="6951209" y="2387444"/>
              <a:ext cx="176202" cy="47623"/>
            </a:xfrm>
            <a:custGeom>
              <a:avLst/>
              <a:gdLst/>
              <a:ahLst/>
              <a:cxnLst>
                <a:cxn ang="0">
                  <a:pos x="wd2" y="hd2"/>
                </a:cxn>
                <a:cxn ang="5400000">
                  <a:pos x="wd2" y="hd2"/>
                </a:cxn>
                <a:cxn ang="10800000">
                  <a:pos x="wd2" y="hd2"/>
                </a:cxn>
                <a:cxn ang="16200000">
                  <a:pos x="wd2" y="hd2"/>
                </a:cxn>
              </a:cxnLst>
              <a:rect l="0" t="0" r="r" b="b"/>
              <a:pathLst>
                <a:path w="21600" h="21600" extrusionOk="0">
                  <a:moveTo>
                    <a:pt x="1946" y="14400"/>
                  </a:moveTo>
                  <a:lnTo>
                    <a:pt x="9730" y="21600"/>
                  </a:lnTo>
                  <a:lnTo>
                    <a:pt x="11870" y="14400"/>
                  </a:lnTo>
                  <a:lnTo>
                    <a:pt x="15762" y="14400"/>
                  </a:lnTo>
                  <a:lnTo>
                    <a:pt x="17708" y="21600"/>
                  </a:lnTo>
                  <a:lnTo>
                    <a:pt x="19654" y="14400"/>
                  </a:lnTo>
                  <a:lnTo>
                    <a:pt x="21600" y="14400"/>
                  </a:lnTo>
                  <a:lnTo>
                    <a:pt x="21600" y="7200"/>
                  </a:lnTo>
                  <a:lnTo>
                    <a:pt x="19654" y="0"/>
                  </a:lnTo>
                  <a:lnTo>
                    <a:pt x="11870" y="7200"/>
                  </a:lnTo>
                  <a:lnTo>
                    <a:pt x="7784" y="7200"/>
                  </a:lnTo>
                  <a:lnTo>
                    <a:pt x="3892" y="0"/>
                  </a:lnTo>
                  <a:lnTo>
                    <a:pt x="0" y="7200"/>
                  </a:lnTo>
                  <a:lnTo>
                    <a:pt x="1946"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1" name="Freeform 32"/>
            <p:cNvSpPr/>
            <p:nvPr/>
          </p:nvSpPr>
          <p:spPr>
            <a:xfrm>
              <a:off x="5317778" y="1922337"/>
              <a:ext cx="320655" cy="209537"/>
            </a:xfrm>
            <a:custGeom>
              <a:avLst/>
              <a:gdLst/>
              <a:ahLst/>
              <a:cxnLst>
                <a:cxn ang="0">
                  <a:pos x="wd2" y="hd2"/>
                </a:cxn>
                <a:cxn ang="5400000">
                  <a:pos x="wd2" y="hd2"/>
                </a:cxn>
                <a:cxn ang="10800000">
                  <a:pos x="wd2" y="hd2"/>
                </a:cxn>
                <a:cxn ang="16200000">
                  <a:pos x="wd2" y="hd2"/>
                </a:cxn>
              </a:cxnLst>
              <a:rect l="0" t="0" r="r" b="b"/>
              <a:pathLst>
                <a:path w="21600" h="21600" extrusionOk="0">
                  <a:moveTo>
                    <a:pt x="3208" y="18164"/>
                  </a:moveTo>
                  <a:lnTo>
                    <a:pt x="4277" y="21600"/>
                  </a:lnTo>
                  <a:lnTo>
                    <a:pt x="5347" y="19800"/>
                  </a:lnTo>
                  <a:lnTo>
                    <a:pt x="6416" y="19800"/>
                  </a:lnTo>
                  <a:lnTo>
                    <a:pt x="8661" y="18164"/>
                  </a:lnTo>
                  <a:lnTo>
                    <a:pt x="9731" y="14891"/>
                  </a:lnTo>
                  <a:lnTo>
                    <a:pt x="16147" y="8345"/>
                  </a:lnTo>
                  <a:lnTo>
                    <a:pt x="18285" y="6709"/>
                  </a:lnTo>
                  <a:lnTo>
                    <a:pt x="21600" y="3273"/>
                  </a:lnTo>
                  <a:lnTo>
                    <a:pt x="21600" y="0"/>
                  </a:lnTo>
                  <a:lnTo>
                    <a:pt x="18285" y="1636"/>
                  </a:lnTo>
                  <a:lnTo>
                    <a:pt x="15077" y="1636"/>
                  </a:lnTo>
                  <a:lnTo>
                    <a:pt x="12939" y="3273"/>
                  </a:lnTo>
                  <a:lnTo>
                    <a:pt x="9731" y="6709"/>
                  </a:lnTo>
                  <a:lnTo>
                    <a:pt x="8661" y="6709"/>
                  </a:lnTo>
                  <a:lnTo>
                    <a:pt x="7485" y="8345"/>
                  </a:lnTo>
                  <a:lnTo>
                    <a:pt x="4277" y="9982"/>
                  </a:lnTo>
                  <a:lnTo>
                    <a:pt x="0" y="16527"/>
                  </a:lnTo>
                  <a:lnTo>
                    <a:pt x="1069" y="18164"/>
                  </a:lnTo>
                  <a:lnTo>
                    <a:pt x="3208" y="1816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2" name="Freeform 33"/>
            <p:cNvSpPr/>
            <p:nvPr/>
          </p:nvSpPr>
          <p:spPr>
            <a:xfrm>
              <a:off x="6598807" y="4790763"/>
              <a:ext cx="31749" cy="6349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0800" y="0"/>
                  </a:lnTo>
                  <a:lnTo>
                    <a:pt x="0" y="5400"/>
                  </a:lnTo>
                  <a:lnTo>
                    <a:pt x="0" y="21600"/>
                  </a:lnTo>
                  <a:lnTo>
                    <a:pt x="10800" y="21600"/>
                  </a:lnTo>
                  <a:lnTo>
                    <a:pt x="216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3" name="Freeform 34"/>
            <p:cNvSpPr/>
            <p:nvPr/>
          </p:nvSpPr>
          <p:spPr>
            <a:xfrm>
              <a:off x="5220947" y="1890589"/>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10800"/>
                    <a:pt x="21600" y="10800"/>
                    <a:pt x="21600" y="10800"/>
                  </a:cubicBezTo>
                  <a:cubicBezTo>
                    <a:pt x="21600" y="0"/>
                    <a:pt x="21600" y="0"/>
                    <a:pt x="21600" y="0"/>
                  </a:cubicBezTo>
                  <a:cubicBezTo>
                    <a:pt x="0" y="21600"/>
                    <a:pt x="0" y="21600"/>
                    <a:pt x="0" y="21600"/>
                  </a:cubicBezTo>
                  <a:cubicBezTo>
                    <a:pt x="0" y="10800"/>
                    <a:pt x="0" y="21600"/>
                    <a:pt x="0" y="21600"/>
                  </a:cubicBezTo>
                  <a:close/>
                </a:path>
              </a:pathLst>
            </a:custGeom>
            <a:solidFill>
              <a:srgbClr val="31373B"/>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4" name="Rectangle 35"/>
            <p:cNvSpPr/>
            <p:nvPr/>
          </p:nvSpPr>
          <p:spPr>
            <a:xfrm>
              <a:off x="4878862" y="4998711"/>
              <a:ext cx="12701" cy="15874"/>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5" name="Freeform 36"/>
            <p:cNvSpPr/>
            <p:nvPr/>
          </p:nvSpPr>
          <p:spPr>
            <a:xfrm>
              <a:off x="6262279" y="4325655"/>
              <a:ext cx="47623" cy="80958"/>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0"/>
                  </a:lnTo>
                  <a:lnTo>
                    <a:pt x="0" y="8471"/>
                  </a:lnTo>
                  <a:lnTo>
                    <a:pt x="7200" y="13129"/>
                  </a:lnTo>
                  <a:lnTo>
                    <a:pt x="7200" y="21600"/>
                  </a:lnTo>
                  <a:lnTo>
                    <a:pt x="14400" y="21600"/>
                  </a:lnTo>
                  <a:lnTo>
                    <a:pt x="14400" y="13129"/>
                  </a:lnTo>
                  <a:lnTo>
                    <a:pt x="21600" y="8471"/>
                  </a:lnTo>
                  <a:lnTo>
                    <a:pt x="14400" y="4235"/>
                  </a:lnTo>
                  <a:lnTo>
                    <a:pt x="21600" y="4235"/>
                  </a:lnTo>
                  <a:lnTo>
                    <a:pt x="144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6" name="Freeform 37"/>
            <p:cNvSpPr/>
            <p:nvPr/>
          </p:nvSpPr>
          <p:spPr>
            <a:xfrm>
              <a:off x="6086078" y="3123996"/>
              <a:ext cx="320655" cy="352403"/>
            </a:xfrm>
            <a:custGeom>
              <a:avLst/>
              <a:gdLst/>
              <a:ahLst/>
              <a:cxnLst>
                <a:cxn ang="0">
                  <a:pos x="wd2" y="hd2"/>
                </a:cxn>
                <a:cxn ang="5400000">
                  <a:pos x="wd2" y="hd2"/>
                </a:cxn>
                <a:cxn ang="10800000">
                  <a:pos x="wd2" y="hd2"/>
                </a:cxn>
                <a:cxn ang="16200000">
                  <a:pos x="wd2" y="hd2"/>
                </a:cxn>
              </a:cxnLst>
              <a:rect l="0" t="0" r="r" b="b"/>
              <a:pathLst>
                <a:path w="21600" h="21600" extrusionOk="0">
                  <a:moveTo>
                    <a:pt x="6523" y="21600"/>
                  </a:moveTo>
                  <a:lnTo>
                    <a:pt x="7592" y="21600"/>
                  </a:lnTo>
                  <a:lnTo>
                    <a:pt x="6523" y="19654"/>
                  </a:lnTo>
                  <a:lnTo>
                    <a:pt x="9731" y="19654"/>
                  </a:lnTo>
                  <a:lnTo>
                    <a:pt x="11869" y="16735"/>
                  </a:lnTo>
                  <a:lnTo>
                    <a:pt x="14008" y="15762"/>
                  </a:lnTo>
                  <a:lnTo>
                    <a:pt x="17323" y="12843"/>
                  </a:lnTo>
                  <a:lnTo>
                    <a:pt x="18392" y="12843"/>
                  </a:lnTo>
                  <a:lnTo>
                    <a:pt x="20531" y="10800"/>
                  </a:lnTo>
                  <a:lnTo>
                    <a:pt x="20531" y="9827"/>
                  </a:lnTo>
                  <a:lnTo>
                    <a:pt x="21600" y="8854"/>
                  </a:lnTo>
                  <a:lnTo>
                    <a:pt x="21600" y="7881"/>
                  </a:lnTo>
                  <a:lnTo>
                    <a:pt x="20531" y="6908"/>
                  </a:lnTo>
                  <a:lnTo>
                    <a:pt x="20531" y="4962"/>
                  </a:lnTo>
                  <a:lnTo>
                    <a:pt x="19461" y="1946"/>
                  </a:lnTo>
                  <a:lnTo>
                    <a:pt x="17323" y="1946"/>
                  </a:lnTo>
                  <a:lnTo>
                    <a:pt x="16253" y="3016"/>
                  </a:lnTo>
                  <a:lnTo>
                    <a:pt x="15077" y="1946"/>
                  </a:lnTo>
                  <a:lnTo>
                    <a:pt x="14008" y="1946"/>
                  </a:lnTo>
                  <a:lnTo>
                    <a:pt x="11869" y="973"/>
                  </a:lnTo>
                  <a:lnTo>
                    <a:pt x="10800" y="973"/>
                  </a:lnTo>
                  <a:lnTo>
                    <a:pt x="8661" y="0"/>
                  </a:lnTo>
                  <a:lnTo>
                    <a:pt x="6523" y="0"/>
                  </a:lnTo>
                  <a:lnTo>
                    <a:pt x="4384" y="1946"/>
                  </a:lnTo>
                  <a:lnTo>
                    <a:pt x="3208" y="1946"/>
                  </a:lnTo>
                  <a:lnTo>
                    <a:pt x="0" y="4962"/>
                  </a:lnTo>
                  <a:lnTo>
                    <a:pt x="2139" y="6908"/>
                  </a:lnTo>
                  <a:lnTo>
                    <a:pt x="3208" y="8854"/>
                  </a:lnTo>
                  <a:lnTo>
                    <a:pt x="3208" y="10800"/>
                  </a:lnTo>
                  <a:lnTo>
                    <a:pt x="4384" y="12843"/>
                  </a:lnTo>
                  <a:lnTo>
                    <a:pt x="3208" y="13816"/>
                  </a:lnTo>
                  <a:lnTo>
                    <a:pt x="3208" y="14789"/>
                  </a:lnTo>
                  <a:lnTo>
                    <a:pt x="4384" y="16735"/>
                  </a:lnTo>
                  <a:lnTo>
                    <a:pt x="5453" y="20627"/>
                  </a:lnTo>
                  <a:lnTo>
                    <a:pt x="6523"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7" name="Freeform 38"/>
            <p:cNvSpPr/>
            <p:nvPr/>
          </p:nvSpPr>
          <p:spPr>
            <a:xfrm>
              <a:off x="6006708" y="3123996"/>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7200" y="10800"/>
                  </a:moveTo>
                  <a:lnTo>
                    <a:pt x="14400" y="21600"/>
                  </a:lnTo>
                  <a:lnTo>
                    <a:pt x="21600" y="10800"/>
                  </a:lnTo>
                  <a:lnTo>
                    <a:pt x="14400" y="0"/>
                  </a:lnTo>
                  <a:lnTo>
                    <a:pt x="0" y="0"/>
                  </a:lnTo>
                  <a:lnTo>
                    <a:pt x="0" y="21600"/>
                  </a:lnTo>
                  <a:lnTo>
                    <a:pt x="72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8" name="Freeform 39"/>
            <p:cNvSpPr/>
            <p:nvPr/>
          </p:nvSpPr>
          <p:spPr>
            <a:xfrm>
              <a:off x="4933628" y="5079669"/>
              <a:ext cx="47623" cy="6349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7200" y="5400"/>
                  </a:lnTo>
                  <a:lnTo>
                    <a:pt x="0" y="5400"/>
                  </a:lnTo>
                  <a:lnTo>
                    <a:pt x="0" y="16200"/>
                  </a:lnTo>
                  <a:lnTo>
                    <a:pt x="7200" y="21600"/>
                  </a:lnTo>
                  <a:lnTo>
                    <a:pt x="14400" y="10800"/>
                  </a:lnTo>
                  <a:lnTo>
                    <a:pt x="14400" y="5400"/>
                  </a:lnTo>
                  <a:lnTo>
                    <a:pt x="21600" y="0"/>
                  </a:lnTo>
                  <a:lnTo>
                    <a:pt x="72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69" name="Freeform 40"/>
            <p:cNvSpPr/>
            <p:nvPr/>
          </p:nvSpPr>
          <p:spPr>
            <a:xfrm>
              <a:off x="4933628" y="4870132"/>
              <a:ext cx="31749"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cubicBezTo>
                    <a:pt x="10800" y="0"/>
                    <a:pt x="10800" y="0"/>
                    <a:pt x="10800" y="0"/>
                  </a:cubicBezTo>
                  <a:cubicBezTo>
                    <a:pt x="0" y="0"/>
                    <a:pt x="0" y="0"/>
                    <a:pt x="0" y="0"/>
                  </a:cubicBezTo>
                  <a:cubicBezTo>
                    <a:pt x="0" y="0"/>
                    <a:pt x="10800" y="0"/>
                    <a:pt x="10800" y="0"/>
                  </a:cubicBezTo>
                  <a:lnTo>
                    <a:pt x="21600" y="0"/>
                  </a:lnTo>
                  <a:close/>
                </a:path>
              </a:pathLst>
            </a:cu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0" name="Freeform 41"/>
            <p:cNvSpPr/>
            <p:nvPr/>
          </p:nvSpPr>
          <p:spPr>
            <a:xfrm>
              <a:off x="4836797" y="4903468"/>
              <a:ext cx="31749" cy="158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0"/>
                  </a:lnTo>
                  <a:lnTo>
                    <a:pt x="0" y="21600"/>
                  </a:lnTo>
                  <a:lnTo>
                    <a:pt x="21600" y="216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1" name="Freeform 42"/>
            <p:cNvSpPr/>
            <p:nvPr/>
          </p:nvSpPr>
          <p:spPr>
            <a:xfrm>
              <a:off x="4884419" y="5159038"/>
              <a:ext cx="49210" cy="112707"/>
            </a:xfrm>
            <a:custGeom>
              <a:avLst/>
              <a:gdLst/>
              <a:ahLst/>
              <a:cxnLst>
                <a:cxn ang="0">
                  <a:pos x="wd2" y="hd2"/>
                </a:cxn>
                <a:cxn ang="5400000">
                  <a:pos x="wd2" y="hd2"/>
                </a:cxn>
                <a:cxn ang="10800000">
                  <a:pos x="wd2" y="hd2"/>
                </a:cxn>
                <a:cxn ang="16200000">
                  <a:pos x="wd2" y="hd2"/>
                </a:cxn>
              </a:cxnLst>
              <a:rect l="0" t="0" r="r" b="b"/>
              <a:pathLst>
                <a:path w="21600" h="21600" extrusionOk="0">
                  <a:moveTo>
                    <a:pt x="14632" y="6085"/>
                  </a:moveTo>
                  <a:lnTo>
                    <a:pt x="14632" y="0"/>
                  </a:lnTo>
                  <a:lnTo>
                    <a:pt x="7665" y="6085"/>
                  </a:lnTo>
                  <a:lnTo>
                    <a:pt x="0" y="9127"/>
                  </a:lnTo>
                  <a:lnTo>
                    <a:pt x="0" y="21600"/>
                  </a:lnTo>
                  <a:lnTo>
                    <a:pt x="7665" y="18558"/>
                  </a:lnTo>
                  <a:lnTo>
                    <a:pt x="7665" y="15515"/>
                  </a:lnTo>
                  <a:lnTo>
                    <a:pt x="21600" y="15515"/>
                  </a:lnTo>
                  <a:lnTo>
                    <a:pt x="14632" y="9127"/>
                  </a:lnTo>
                  <a:lnTo>
                    <a:pt x="21600" y="9127"/>
                  </a:lnTo>
                  <a:lnTo>
                    <a:pt x="14632" y="608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2" name="Freeform 43"/>
            <p:cNvSpPr/>
            <p:nvPr/>
          </p:nvSpPr>
          <p:spPr>
            <a:xfrm>
              <a:off x="4852671" y="4998711"/>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10800"/>
                  </a:lnTo>
                  <a:lnTo>
                    <a:pt x="10800" y="1080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3" name="Freeform 44"/>
            <p:cNvSpPr/>
            <p:nvPr/>
          </p:nvSpPr>
          <p:spPr>
            <a:xfrm>
              <a:off x="7448064" y="2803342"/>
              <a:ext cx="15875" cy="33336"/>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lnTo>
                    <a:pt x="21600" y="0"/>
                  </a:lnTo>
                  <a:lnTo>
                    <a:pt x="0" y="11314"/>
                  </a:lnTo>
                  <a:lnTo>
                    <a:pt x="0" y="21600"/>
                  </a:lnTo>
                  <a:lnTo>
                    <a:pt x="21600" y="21600"/>
                  </a:lnTo>
                  <a:lnTo>
                    <a:pt x="21600" y="1131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4" name="Freeform 45"/>
            <p:cNvSpPr/>
            <p:nvPr/>
          </p:nvSpPr>
          <p:spPr>
            <a:xfrm>
              <a:off x="0" y="3397028"/>
              <a:ext cx="10251406" cy="7994130"/>
            </a:xfrm>
            <a:custGeom>
              <a:avLst/>
              <a:gdLst/>
              <a:ahLst/>
              <a:cxnLst>
                <a:cxn ang="0">
                  <a:pos x="wd2" y="hd2"/>
                </a:cxn>
                <a:cxn ang="5400000">
                  <a:pos x="wd2" y="hd2"/>
                </a:cxn>
                <a:cxn ang="10800000">
                  <a:pos x="wd2" y="hd2"/>
                </a:cxn>
                <a:cxn ang="16200000">
                  <a:pos x="wd2" y="hd2"/>
                </a:cxn>
              </a:cxnLst>
              <a:rect l="0" t="0" r="r" b="b"/>
              <a:pathLst>
                <a:path w="21600" h="21600" extrusionOk="0">
                  <a:moveTo>
                    <a:pt x="10429" y="17620"/>
                  </a:moveTo>
                  <a:lnTo>
                    <a:pt x="10496" y="17620"/>
                  </a:lnTo>
                  <a:lnTo>
                    <a:pt x="10563" y="17663"/>
                  </a:lnTo>
                  <a:lnTo>
                    <a:pt x="10563" y="17705"/>
                  </a:lnTo>
                  <a:lnTo>
                    <a:pt x="10629" y="17791"/>
                  </a:lnTo>
                  <a:lnTo>
                    <a:pt x="10663" y="17791"/>
                  </a:lnTo>
                  <a:lnTo>
                    <a:pt x="10700" y="17834"/>
                  </a:lnTo>
                  <a:lnTo>
                    <a:pt x="10767" y="17834"/>
                  </a:lnTo>
                  <a:lnTo>
                    <a:pt x="10767" y="17877"/>
                  </a:lnTo>
                  <a:lnTo>
                    <a:pt x="10967" y="17877"/>
                  </a:lnTo>
                  <a:lnTo>
                    <a:pt x="11034" y="17967"/>
                  </a:lnTo>
                  <a:lnTo>
                    <a:pt x="11071" y="17967"/>
                  </a:lnTo>
                  <a:lnTo>
                    <a:pt x="11104" y="18053"/>
                  </a:lnTo>
                  <a:lnTo>
                    <a:pt x="11205" y="18096"/>
                  </a:lnTo>
                  <a:lnTo>
                    <a:pt x="11272" y="18096"/>
                  </a:lnTo>
                  <a:lnTo>
                    <a:pt x="11338" y="18182"/>
                  </a:lnTo>
                  <a:lnTo>
                    <a:pt x="11439" y="18182"/>
                  </a:lnTo>
                  <a:lnTo>
                    <a:pt x="11509" y="18139"/>
                  </a:lnTo>
                  <a:lnTo>
                    <a:pt x="11509" y="18182"/>
                  </a:lnTo>
                  <a:lnTo>
                    <a:pt x="11543" y="18224"/>
                  </a:lnTo>
                  <a:lnTo>
                    <a:pt x="11676" y="18267"/>
                  </a:lnTo>
                  <a:lnTo>
                    <a:pt x="11710" y="18267"/>
                  </a:lnTo>
                  <a:lnTo>
                    <a:pt x="11777" y="18310"/>
                  </a:lnTo>
                  <a:lnTo>
                    <a:pt x="11847" y="18353"/>
                  </a:lnTo>
                  <a:lnTo>
                    <a:pt x="13028" y="19048"/>
                  </a:lnTo>
                  <a:lnTo>
                    <a:pt x="13094" y="19177"/>
                  </a:lnTo>
                  <a:lnTo>
                    <a:pt x="13295" y="19353"/>
                  </a:lnTo>
                  <a:lnTo>
                    <a:pt x="13466" y="20519"/>
                  </a:lnTo>
                  <a:lnTo>
                    <a:pt x="13466" y="21038"/>
                  </a:lnTo>
                  <a:lnTo>
                    <a:pt x="13432" y="21124"/>
                  </a:lnTo>
                  <a:lnTo>
                    <a:pt x="13399" y="21214"/>
                  </a:lnTo>
                  <a:lnTo>
                    <a:pt x="13332" y="21300"/>
                  </a:lnTo>
                  <a:lnTo>
                    <a:pt x="13228" y="21386"/>
                  </a:lnTo>
                  <a:lnTo>
                    <a:pt x="13161" y="21471"/>
                  </a:lnTo>
                  <a:lnTo>
                    <a:pt x="13228" y="21600"/>
                  </a:lnTo>
                  <a:lnTo>
                    <a:pt x="14242" y="21214"/>
                  </a:lnTo>
                  <a:lnTo>
                    <a:pt x="14375" y="21167"/>
                  </a:lnTo>
                  <a:lnTo>
                    <a:pt x="14409" y="20995"/>
                  </a:lnTo>
                  <a:lnTo>
                    <a:pt x="14951" y="20781"/>
                  </a:lnTo>
                  <a:lnTo>
                    <a:pt x="15222" y="20562"/>
                  </a:lnTo>
                  <a:lnTo>
                    <a:pt x="15255" y="20476"/>
                  </a:lnTo>
                  <a:lnTo>
                    <a:pt x="15355" y="20476"/>
                  </a:lnTo>
                  <a:lnTo>
                    <a:pt x="15489" y="20305"/>
                  </a:lnTo>
                  <a:lnTo>
                    <a:pt x="15523" y="20258"/>
                  </a:lnTo>
                  <a:lnTo>
                    <a:pt x="15593" y="20215"/>
                  </a:lnTo>
                  <a:lnTo>
                    <a:pt x="15660" y="20129"/>
                  </a:lnTo>
                  <a:lnTo>
                    <a:pt x="16636" y="20129"/>
                  </a:lnTo>
                  <a:lnTo>
                    <a:pt x="16707" y="20043"/>
                  </a:lnTo>
                  <a:lnTo>
                    <a:pt x="16841" y="20043"/>
                  </a:lnTo>
                  <a:lnTo>
                    <a:pt x="16874" y="20000"/>
                  </a:lnTo>
                  <a:lnTo>
                    <a:pt x="16874" y="19957"/>
                  </a:lnTo>
                  <a:lnTo>
                    <a:pt x="16974" y="19829"/>
                  </a:lnTo>
                  <a:lnTo>
                    <a:pt x="17008" y="19829"/>
                  </a:lnTo>
                  <a:lnTo>
                    <a:pt x="17111" y="19696"/>
                  </a:lnTo>
                  <a:lnTo>
                    <a:pt x="17111" y="19610"/>
                  </a:lnTo>
                  <a:lnTo>
                    <a:pt x="17145" y="19524"/>
                  </a:lnTo>
                  <a:lnTo>
                    <a:pt x="17212" y="19481"/>
                  </a:lnTo>
                  <a:lnTo>
                    <a:pt x="17212" y="19395"/>
                  </a:lnTo>
                  <a:lnTo>
                    <a:pt x="17245" y="19305"/>
                  </a:lnTo>
                  <a:lnTo>
                    <a:pt x="17379" y="19177"/>
                  </a:lnTo>
                  <a:lnTo>
                    <a:pt x="17379" y="19091"/>
                  </a:lnTo>
                  <a:lnTo>
                    <a:pt x="17446" y="19048"/>
                  </a:lnTo>
                  <a:lnTo>
                    <a:pt x="17483" y="19048"/>
                  </a:lnTo>
                  <a:lnTo>
                    <a:pt x="17550" y="19134"/>
                  </a:lnTo>
                  <a:lnTo>
                    <a:pt x="17583" y="19091"/>
                  </a:lnTo>
                  <a:lnTo>
                    <a:pt x="17683" y="19134"/>
                  </a:lnTo>
                  <a:lnTo>
                    <a:pt x="17717" y="19091"/>
                  </a:lnTo>
                  <a:lnTo>
                    <a:pt x="17817" y="19220"/>
                  </a:lnTo>
                  <a:lnTo>
                    <a:pt x="17817" y="19353"/>
                  </a:lnTo>
                  <a:lnTo>
                    <a:pt x="17750" y="19829"/>
                  </a:lnTo>
                  <a:lnTo>
                    <a:pt x="17750" y="19914"/>
                  </a:lnTo>
                  <a:lnTo>
                    <a:pt x="17784" y="19914"/>
                  </a:lnTo>
                  <a:lnTo>
                    <a:pt x="17784" y="19957"/>
                  </a:lnTo>
                  <a:lnTo>
                    <a:pt x="17817" y="20000"/>
                  </a:lnTo>
                  <a:lnTo>
                    <a:pt x="17817" y="20129"/>
                  </a:lnTo>
                  <a:lnTo>
                    <a:pt x="17784" y="20172"/>
                  </a:lnTo>
                  <a:lnTo>
                    <a:pt x="17817" y="20172"/>
                  </a:lnTo>
                  <a:lnTo>
                    <a:pt x="17887" y="20215"/>
                  </a:lnTo>
                  <a:lnTo>
                    <a:pt x="17954" y="20215"/>
                  </a:lnTo>
                  <a:lnTo>
                    <a:pt x="17988" y="20258"/>
                  </a:lnTo>
                  <a:lnTo>
                    <a:pt x="18021" y="20258"/>
                  </a:lnTo>
                  <a:lnTo>
                    <a:pt x="18055" y="20215"/>
                  </a:lnTo>
                  <a:lnTo>
                    <a:pt x="18088" y="20258"/>
                  </a:lnTo>
                  <a:lnTo>
                    <a:pt x="18155" y="20215"/>
                  </a:lnTo>
                  <a:lnTo>
                    <a:pt x="18188" y="20129"/>
                  </a:lnTo>
                  <a:lnTo>
                    <a:pt x="18225" y="20086"/>
                  </a:lnTo>
                  <a:lnTo>
                    <a:pt x="18188" y="20172"/>
                  </a:lnTo>
                  <a:lnTo>
                    <a:pt x="18225" y="20172"/>
                  </a:lnTo>
                  <a:lnTo>
                    <a:pt x="18225" y="20215"/>
                  </a:lnTo>
                  <a:lnTo>
                    <a:pt x="18359" y="20172"/>
                  </a:lnTo>
                  <a:lnTo>
                    <a:pt x="18392" y="20129"/>
                  </a:lnTo>
                  <a:lnTo>
                    <a:pt x="18459" y="20129"/>
                  </a:lnTo>
                  <a:lnTo>
                    <a:pt x="18560" y="20000"/>
                  </a:lnTo>
                  <a:lnTo>
                    <a:pt x="18630" y="19914"/>
                  </a:lnTo>
                  <a:lnTo>
                    <a:pt x="18630" y="19957"/>
                  </a:lnTo>
                  <a:lnTo>
                    <a:pt x="18697" y="19914"/>
                  </a:lnTo>
                  <a:lnTo>
                    <a:pt x="18697" y="19957"/>
                  </a:lnTo>
                  <a:lnTo>
                    <a:pt x="18630" y="20043"/>
                  </a:lnTo>
                  <a:lnTo>
                    <a:pt x="18560" y="20043"/>
                  </a:lnTo>
                  <a:lnTo>
                    <a:pt x="18493" y="20172"/>
                  </a:lnTo>
                  <a:lnTo>
                    <a:pt x="18560" y="20172"/>
                  </a:lnTo>
                  <a:lnTo>
                    <a:pt x="18596" y="20129"/>
                  </a:lnTo>
                  <a:lnTo>
                    <a:pt x="18697" y="20129"/>
                  </a:lnTo>
                  <a:lnTo>
                    <a:pt x="18831" y="20172"/>
                  </a:lnTo>
                  <a:lnTo>
                    <a:pt x="18931" y="20172"/>
                  </a:lnTo>
                  <a:lnTo>
                    <a:pt x="18864" y="20215"/>
                  </a:lnTo>
                  <a:lnTo>
                    <a:pt x="18730" y="20215"/>
                  </a:lnTo>
                  <a:lnTo>
                    <a:pt x="18697" y="20258"/>
                  </a:lnTo>
                  <a:lnTo>
                    <a:pt x="18730" y="20305"/>
                  </a:lnTo>
                  <a:lnTo>
                    <a:pt x="18697" y="20258"/>
                  </a:lnTo>
                  <a:lnTo>
                    <a:pt x="18630" y="20172"/>
                  </a:lnTo>
                  <a:lnTo>
                    <a:pt x="18526" y="20215"/>
                  </a:lnTo>
                  <a:lnTo>
                    <a:pt x="18426" y="20305"/>
                  </a:lnTo>
                  <a:lnTo>
                    <a:pt x="18326" y="20348"/>
                  </a:lnTo>
                  <a:lnTo>
                    <a:pt x="18188" y="20433"/>
                  </a:lnTo>
                  <a:lnTo>
                    <a:pt x="18188" y="20476"/>
                  </a:lnTo>
                  <a:lnTo>
                    <a:pt x="18122" y="20562"/>
                  </a:lnTo>
                  <a:lnTo>
                    <a:pt x="18088" y="20691"/>
                  </a:lnTo>
                  <a:lnTo>
                    <a:pt x="18055" y="20781"/>
                  </a:lnTo>
                  <a:lnTo>
                    <a:pt x="18088" y="20824"/>
                  </a:lnTo>
                  <a:lnTo>
                    <a:pt x="18088" y="20909"/>
                  </a:lnTo>
                  <a:lnTo>
                    <a:pt x="18122" y="20867"/>
                  </a:lnTo>
                  <a:lnTo>
                    <a:pt x="18155" y="20909"/>
                  </a:lnTo>
                  <a:lnTo>
                    <a:pt x="18155" y="20995"/>
                  </a:lnTo>
                  <a:lnTo>
                    <a:pt x="18225" y="21038"/>
                  </a:lnTo>
                  <a:lnTo>
                    <a:pt x="18259" y="20995"/>
                  </a:lnTo>
                  <a:lnTo>
                    <a:pt x="18259" y="21038"/>
                  </a:lnTo>
                  <a:lnTo>
                    <a:pt x="18292" y="20995"/>
                  </a:lnTo>
                  <a:lnTo>
                    <a:pt x="18292" y="20952"/>
                  </a:lnTo>
                  <a:lnTo>
                    <a:pt x="18326" y="20909"/>
                  </a:lnTo>
                  <a:lnTo>
                    <a:pt x="18359" y="20952"/>
                  </a:lnTo>
                  <a:lnTo>
                    <a:pt x="18426" y="20867"/>
                  </a:lnTo>
                  <a:lnTo>
                    <a:pt x="18493" y="20867"/>
                  </a:lnTo>
                  <a:lnTo>
                    <a:pt x="18560" y="20738"/>
                  </a:lnTo>
                  <a:lnTo>
                    <a:pt x="18663" y="20605"/>
                  </a:lnTo>
                  <a:lnTo>
                    <a:pt x="18630" y="20605"/>
                  </a:lnTo>
                  <a:lnTo>
                    <a:pt x="18697" y="20519"/>
                  </a:lnTo>
                  <a:lnTo>
                    <a:pt x="18730" y="20519"/>
                  </a:lnTo>
                  <a:lnTo>
                    <a:pt x="18730" y="20476"/>
                  </a:lnTo>
                  <a:lnTo>
                    <a:pt x="18764" y="20476"/>
                  </a:lnTo>
                  <a:lnTo>
                    <a:pt x="18797" y="20562"/>
                  </a:lnTo>
                  <a:lnTo>
                    <a:pt x="18864" y="20562"/>
                  </a:lnTo>
                  <a:lnTo>
                    <a:pt x="18864" y="20519"/>
                  </a:lnTo>
                  <a:lnTo>
                    <a:pt x="18897" y="20519"/>
                  </a:lnTo>
                  <a:lnTo>
                    <a:pt x="19001" y="20476"/>
                  </a:lnTo>
                  <a:lnTo>
                    <a:pt x="19202" y="20390"/>
                  </a:lnTo>
                  <a:lnTo>
                    <a:pt x="19235" y="20390"/>
                  </a:lnTo>
                  <a:lnTo>
                    <a:pt x="19372" y="20305"/>
                  </a:lnTo>
                  <a:lnTo>
                    <a:pt x="19473" y="20258"/>
                  </a:lnTo>
                  <a:lnTo>
                    <a:pt x="19607" y="20258"/>
                  </a:lnTo>
                  <a:lnTo>
                    <a:pt x="19573" y="20215"/>
                  </a:lnTo>
                  <a:lnTo>
                    <a:pt x="19540" y="20215"/>
                  </a:lnTo>
                  <a:lnTo>
                    <a:pt x="19473" y="20172"/>
                  </a:lnTo>
                  <a:lnTo>
                    <a:pt x="19506" y="20172"/>
                  </a:lnTo>
                  <a:lnTo>
                    <a:pt x="19540" y="20129"/>
                  </a:lnTo>
                  <a:lnTo>
                    <a:pt x="19439" y="20043"/>
                  </a:lnTo>
                  <a:lnTo>
                    <a:pt x="19372" y="20043"/>
                  </a:lnTo>
                  <a:lnTo>
                    <a:pt x="19372" y="19957"/>
                  </a:lnTo>
                  <a:lnTo>
                    <a:pt x="19269" y="20000"/>
                  </a:lnTo>
                  <a:lnTo>
                    <a:pt x="19269" y="20043"/>
                  </a:lnTo>
                  <a:lnTo>
                    <a:pt x="19168" y="20043"/>
                  </a:lnTo>
                  <a:lnTo>
                    <a:pt x="19135" y="20000"/>
                  </a:lnTo>
                  <a:lnTo>
                    <a:pt x="19068" y="19957"/>
                  </a:lnTo>
                  <a:lnTo>
                    <a:pt x="18897" y="19957"/>
                  </a:lnTo>
                  <a:lnTo>
                    <a:pt x="18797" y="19871"/>
                  </a:lnTo>
                  <a:lnTo>
                    <a:pt x="18864" y="19829"/>
                  </a:lnTo>
                  <a:lnTo>
                    <a:pt x="18897" y="19781"/>
                  </a:lnTo>
                  <a:lnTo>
                    <a:pt x="18797" y="19781"/>
                  </a:lnTo>
                  <a:lnTo>
                    <a:pt x="18764" y="19739"/>
                  </a:lnTo>
                  <a:lnTo>
                    <a:pt x="18730" y="19739"/>
                  </a:lnTo>
                  <a:lnTo>
                    <a:pt x="18697" y="19653"/>
                  </a:lnTo>
                  <a:lnTo>
                    <a:pt x="18663" y="19610"/>
                  </a:lnTo>
                  <a:lnTo>
                    <a:pt x="18663" y="19438"/>
                  </a:lnTo>
                  <a:lnTo>
                    <a:pt x="18630" y="19395"/>
                  </a:lnTo>
                  <a:lnTo>
                    <a:pt x="18663" y="19305"/>
                  </a:lnTo>
                  <a:lnTo>
                    <a:pt x="18526" y="19305"/>
                  </a:lnTo>
                  <a:lnTo>
                    <a:pt x="18596" y="19220"/>
                  </a:lnTo>
                  <a:lnTo>
                    <a:pt x="18630" y="19220"/>
                  </a:lnTo>
                  <a:lnTo>
                    <a:pt x="18697" y="19048"/>
                  </a:lnTo>
                  <a:lnTo>
                    <a:pt x="18764" y="18962"/>
                  </a:lnTo>
                  <a:lnTo>
                    <a:pt x="18730" y="18919"/>
                  </a:lnTo>
                  <a:lnTo>
                    <a:pt x="18630" y="18919"/>
                  </a:lnTo>
                  <a:lnTo>
                    <a:pt x="18560" y="18962"/>
                  </a:lnTo>
                  <a:lnTo>
                    <a:pt x="18493" y="19005"/>
                  </a:lnTo>
                  <a:lnTo>
                    <a:pt x="18459" y="18962"/>
                  </a:lnTo>
                  <a:lnTo>
                    <a:pt x="18459" y="18872"/>
                  </a:lnTo>
                  <a:lnTo>
                    <a:pt x="18326" y="18829"/>
                  </a:lnTo>
                  <a:lnTo>
                    <a:pt x="18188" y="18829"/>
                  </a:lnTo>
                  <a:lnTo>
                    <a:pt x="18259" y="18786"/>
                  </a:lnTo>
                  <a:lnTo>
                    <a:pt x="18392" y="18786"/>
                  </a:lnTo>
                  <a:lnTo>
                    <a:pt x="18426" y="18743"/>
                  </a:lnTo>
                  <a:lnTo>
                    <a:pt x="18493" y="18786"/>
                  </a:lnTo>
                  <a:lnTo>
                    <a:pt x="18526" y="18829"/>
                  </a:lnTo>
                  <a:lnTo>
                    <a:pt x="18596" y="18829"/>
                  </a:lnTo>
                  <a:lnTo>
                    <a:pt x="18697" y="18743"/>
                  </a:lnTo>
                  <a:lnTo>
                    <a:pt x="18730" y="18743"/>
                  </a:lnTo>
                  <a:lnTo>
                    <a:pt x="18864" y="18658"/>
                  </a:lnTo>
                  <a:lnTo>
                    <a:pt x="18897" y="18529"/>
                  </a:lnTo>
                  <a:lnTo>
                    <a:pt x="18864" y="18529"/>
                  </a:lnTo>
                  <a:lnTo>
                    <a:pt x="18897" y="18486"/>
                  </a:lnTo>
                  <a:lnTo>
                    <a:pt x="18897" y="18443"/>
                  </a:lnTo>
                  <a:lnTo>
                    <a:pt x="18831" y="18396"/>
                  </a:lnTo>
                  <a:lnTo>
                    <a:pt x="18797" y="18396"/>
                  </a:lnTo>
                  <a:lnTo>
                    <a:pt x="18764" y="18353"/>
                  </a:lnTo>
                  <a:lnTo>
                    <a:pt x="18864" y="18396"/>
                  </a:lnTo>
                  <a:lnTo>
                    <a:pt x="18864" y="18353"/>
                  </a:lnTo>
                  <a:lnTo>
                    <a:pt x="18730" y="18267"/>
                  </a:lnTo>
                  <a:lnTo>
                    <a:pt x="18630" y="18224"/>
                  </a:lnTo>
                  <a:lnTo>
                    <a:pt x="18426" y="18224"/>
                  </a:lnTo>
                  <a:lnTo>
                    <a:pt x="18392" y="18267"/>
                  </a:lnTo>
                  <a:lnTo>
                    <a:pt x="18326" y="18267"/>
                  </a:lnTo>
                  <a:lnTo>
                    <a:pt x="18122" y="18353"/>
                  </a:lnTo>
                  <a:lnTo>
                    <a:pt x="17988" y="18353"/>
                  </a:lnTo>
                  <a:lnTo>
                    <a:pt x="17887" y="18443"/>
                  </a:lnTo>
                  <a:lnTo>
                    <a:pt x="17817" y="18443"/>
                  </a:lnTo>
                  <a:lnTo>
                    <a:pt x="17683" y="18572"/>
                  </a:lnTo>
                  <a:lnTo>
                    <a:pt x="17483" y="18743"/>
                  </a:lnTo>
                  <a:lnTo>
                    <a:pt x="17346" y="18919"/>
                  </a:lnTo>
                  <a:lnTo>
                    <a:pt x="17279" y="18962"/>
                  </a:lnTo>
                  <a:lnTo>
                    <a:pt x="17212" y="19048"/>
                  </a:lnTo>
                  <a:lnTo>
                    <a:pt x="17145" y="19177"/>
                  </a:lnTo>
                  <a:lnTo>
                    <a:pt x="17041" y="19262"/>
                  </a:lnTo>
                  <a:lnTo>
                    <a:pt x="16907" y="19305"/>
                  </a:lnTo>
                  <a:lnTo>
                    <a:pt x="16740" y="19395"/>
                  </a:lnTo>
                  <a:lnTo>
                    <a:pt x="16670" y="19395"/>
                  </a:lnTo>
                  <a:lnTo>
                    <a:pt x="16774" y="19395"/>
                  </a:lnTo>
                  <a:lnTo>
                    <a:pt x="16941" y="19305"/>
                  </a:lnTo>
                  <a:lnTo>
                    <a:pt x="16941" y="19220"/>
                  </a:lnTo>
                  <a:lnTo>
                    <a:pt x="17078" y="19134"/>
                  </a:lnTo>
                  <a:lnTo>
                    <a:pt x="17145" y="18962"/>
                  </a:lnTo>
                  <a:lnTo>
                    <a:pt x="17212" y="18919"/>
                  </a:lnTo>
                  <a:lnTo>
                    <a:pt x="17245" y="18829"/>
                  </a:lnTo>
                  <a:lnTo>
                    <a:pt x="17346" y="18786"/>
                  </a:lnTo>
                  <a:lnTo>
                    <a:pt x="17379" y="18658"/>
                  </a:lnTo>
                  <a:lnTo>
                    <a:pt x="17483" y="18572"/>
                  </a:lnTo>
                  <a:lnTo>
                    <a:pt x="17550" y="18443"/>
                  </a:lnTo>
                  <a:lnTo>
                    <a:pt x="17583" y="18443"/>
                  </a:lnTo>
                  <a:lnTo>
                    <a:pt x="17616" y="18396"/>
                  </a:lnTo>
                  <a:lnTo>
                    <a:pt x="17683" y="18353"/>
                  </a:lnTo>
                  <a:lnTo>
                    <a:pt x="17717" y="18310"/>
                  </a:lnTo>
                  <a:lnTo>
                    <a:pt x="17750" y="18224"/>
                  </a:lnTo>
                  <a:lnTo>
                    <a:pt x="17784" y="18182"/>
                  </a:lnTo>
                  <a:lnTo>
                    <a:pt x="17817" y="18224"/>
                  </a:lnTo>
                  <a:lnTo>
                    <a:pt x="17854" y="18224"/>
                  </a:lnTo>
                  <a:lnTo>
                    <a:pt x="17921" y="18139"/>
                  </a:lnTo>
                  <a:lnTo>
                    <a:pt x="18021" y="18139"/>
                  </a:lnTo>
                  <a:lnTo>
                    <a:pt x="18055" y="18096"/>
                  </a:lnTo>
                  <a:lnTo>
                    <a:pt x="18155" y="18096"/>
                  </a:lnTo>
                  <a:lnTo>
                    <a:pt x="18188" y="18053"/>
                  </a:lnTo>
                  <a:lnTo>
                    <a:pt x="18188" y="17920"/>
                  </a:lnTo>
                  <a:lnTo>
                    <a:pt x="18225" y="17920"/>
                  </a:lnTo>
                  <a:lnTo>
                    <a:pt x="18225" y="17834"/>
                  </a:lnTo>
                  <a:lnTo>
                    <a:pt x="18292" y="17791"/>
                  </a:lnTo>
                  <a:lnTo>
                    <a:pt x="18392" y="17663"/>
                  </a:lnTo>
                  <a:lnTo>
                    <a:pt x="18459" y="17663"/>
                  </a:lnTo>
                  <a:lnTo>
                    <a:pt x="18459" y="17534"/>
                  </a:lnTo>
                  <a:lnTo>
                    <a:pt x="18526" y="17534"/>
                  </a:lnTo>
                  <a:lnTo>
                    <a:pt x="18560" y="17577"/>
                  </a:lnTo>
                  <a:lnTo>
                    <a:pt x="18663" y="17620"/>
                  </a:lnTo>
                  <a:lnTo>
                    <a:pt x="18764" y="17577"/>
                  </a:lnTo>
                  <a:lnTo>
                    <a:pt x="18864" y="17620"/>
                  </a:lnTo>
                  <a:lnTo>
                    <a:pt x="18897" y="17620"/>
                  </a:lnTo>
                  <a:lnTo>
                    <a:pt x="18931" y="17663"/>
                  </a:lnTo>
                  <a:lnTo>
                    <a:pt x="19001" y="17620"/>
                  </a:lnTo>
                  <a:lnTo>
                    <a:pt x="19035" y="17663"/>
                  </a:lnTo>
                  <a:lnTo>
                    <a:pt x="19102" y="17663"/>
                  </a:lnTo>
                  <a:lnTo>
                    <a:pt x="19135" y="17620"/>
                  </a:lnTo>
                  <a:lnTo>
                    <a:pt x="19202" y="17663"/>
                  </a:lnTo>
                  <a:lnTo>
                    <a:pt x="19302" y="17663"/>
                  </a:lnTo>
                  <a:lnTo>
                    <a:pt x="19339" y="17620"/>
                  </a:lnTo>
                  <a:lnTo>
                    <a:pt x="19372" y="17620"/>
                  </a:lnTo>
                  <a:lnTo>
                    <a:pt x="19506" y="17705"/>
                  </a:lnTo>
                  <a:lnTo>
                    <a:pt x="19506" y="17663"/>
                  </a:lnTo>
                  <a:lnTo>
                    <a:pt x="19607" y="17748"/>
                  </a:lnTo>
                  <a:lnTo>
                    <a:pt x="19640" y="17748"/>
                  </a:lnTo>
                  <a:lnTo>
                    <a:pt x="19710" y="17705"/>
                  </a:lnTo>
                  <a:lnTo>
                    <a:pt x="19744" y="17705"/>
                  </a:lnTo>
                  <a:lnTo>
                    <a:pt x="19744" y="17748"/>
                  </a:lnTo>
                  <a:lnTo>
                    <a:pt x="19777" y="17791"/>
                  </a:lnTo>
                  <a:lnTo>
                    <a:pt x="19911" y="17705"/>
                  </a:lnTo>
                  <a:lnTo>
                    <a:pt x="20148" y="17705"/>
                  </a:lnTo>
                  <a:lnTo>
                    <a:pt x="20182" y="17748"/>
                  </a:lnTo>
                  <a:lnTo>
                    <a:pt x="20249" y="17705"/>
                  </a:lnTo>
                  <a:lnTo>
                    <a:pt x="20249" y="17663"/>
                  </a:lnTo>
                  <a:lnTo>
                    <a:pt x="20383" y="17663"/>
                  </a:lnTo>
                  <a:lnTo>
                    <a:pt x="20416" y="17577"/>
                  </a:lnTo>
                  <a:lnTo>
                    <a:pt x="20449" y="17534"/>
                  </a:lnTo>
                  <a:lnTo>
                    <a:pt x="20486" y="17491"/>
                  </a:lnTo>
                  <a:lnTo>
                    <a:pt x="20520" y="17534"/>
                  </a:lnTo>
                  <a:lnTo>
                    <a:pt x="20553" y="17401"/>
                  </a:lnTo>
                  <a:lnTo>
                    <a:pt x="20553" y="17358"/>
                  </a:lnTo>
                  <a:lnTo>
                    <a:pt x="20587" y="17358"/>
                  </a:lnTo>
                  <a:lnTo>
                    <a:pt x="20653" y="17315"/>
                  </a:lnTo>
                  <a:lnTo>
                    <a:pt x="20653" y="17272"/>
                  </a:lnTo>
                  <a:lnTo>
                    <a:pt x="20620" y="17229"/>
                  </a:lnTo>
                  <a:lnTo>
                    <a:pt x="20720" y="17229"/>
                  </a:lnTo>
                  <a:lnTo>
                    <a:pt x="20754" y="17186"/>
                  </a:lnTo>
                  <a:lnTo>
                    <a:pt x="20754" y="17144"/>
                  </a:lnTo>
                  <a:lnTo>
                    <a:pt x="20787" y="17144"/>
                  </a:lnTo>
                  <a:lnTo>
                    <a:pt x="20821" y="17186"/>
                  </a:lnTo>
                  <a:lnTo>
                    <a:pt x="20857" y="17186"/>
                  </a:lnTo>
                  <a:lnTo>
                    <a:pt x="20924" y="17144"/>
                  </a:lnTo>
                  <a:lnTo>
                    <a:pt x="20958" y="17186"/>
                  </a:lnTo>
                  <a:lnTo>
                    <a:pt x="20991" y="17186"/>
                  </a:lnTo>
                  <a:lnTo>
                    <a:pt x="21025" y="17144"/>
                  </a:lnTo>
                  <a:lnTo>
                    <a:pt x="21058" y="17186"/>
                  </a:lnTo>
                  <a:lnTo>
                    <a:pt x="21125" y="17186"/>
                  </a:lnTo>
                  <a:lnTo>
                    <a:pt x="21125" y="17144"/>
                  </a:lnTo>
                  <a:lnTo>
                    <a:pt x="21159" y="17144"/>
                  </a:lnTo>
                  <a:lnTo>
                    <a:pt x="21229" y="17058"/>
                  </a:lnTo>
                  <a:lnTo>
                    <a:pt x="21296" y="17011"/>
                  </a:lnTo>
                  <a:lnTo>
                    <a:pt x="21363" y="17011"/>
                  </a:lnTo>
                  <a:lnTo>
                    <a:pt x="21463" y="16882"/>
                  </a:lnTo>
                  <a:lnTo>
                    <a:pt x="21496" y="16882"/>
                  </a:lnTo>
                  <a:lnTo>
                    <a:pt x="21530" y="16796"/>
                  </a:lnTo>
                  <a:lnTo>
                    <a:pt x="21530" y="16710"/>
                  </a:lnTo>
                  <a:lnTo>
                    <a:pt x="21463" y="16710"/>
                  </a:lnTo>
                  <a:lnTo>
                    <a:pt x="21429" y="16668"/>
                  </a:lnTo>
                  <a:lnTo>
                    <a:pt x="21530" y="16668"/>
                  </a:lnTo>
                  <a:lnTo>
                    <a:pt x="21496" y="16625"/>
                  </a:lnTo>
                  <a:lnTo>
                    <a:pt x="21463" y="16625"/>
                  </a:lnTo>
                  <a:lnTo>
                    <a:pt x="21363" y="16582"/>
                  </a:lnTo>
                  <a:lnTo>
                    <a:pt x="21329" y="16492"/>
                  </a:lnTo>
                  <a:lnTo>
                    <a:pt x="21429" y="16582"/>
                  </a:lnTo>
                  <a:lnTo>
                    <a:pt x="21463" y="16535"/>
                  </a:lnTo>
                  <a:lnTo>
                    <a:pt x="21496" y="16449"/>
                  </a:lnTo>
                  <a:lnTo>
                    <a:pt x="21530" y="16449"/>
                  </a:lnTo>
                  <a:lnTo>
                    <a:pt x="21530" y="16363"/>
                  </a:lnTo>
                  <a:lnTo>
                    <a:pt x="21463" y="16363"/>
                  </a:lnTo>
                  <a:lnTo>
                    <a:pt x="21496" y="16277"/>
                  </a:lnTo>
                  <a:lnTo>
                    <a:pt x="21563" y="16320"/>
                  </a:lnTo>
                  <a:lnTo>
                    <a:pt x="21600" y="16277"/>
                  </a:lnTo>
                  <a:lnTo>
                    <a:pt x="21600" y="16191"/>
                  </a:lnTo>
                  <a:lnTo>
                    <a:pt x="21496" y="16149"/>
                  </a:lnTo>
                  <a:lnTo>
                    <a:pt x="21496" y="16058"/>
                  </a:lnTo>
                  <a:lnTo>
                    <a:pt x="21563" y="16106"/>
                  </a:lnTo>
                  <a:lnTo>
                    <a:pt x="21563" y="16058"/>
                  </a:lnTo>
                  <a:lnTo>
                    <a:pt x="21463" y="16016"/>
                  </a:lnTo>
                  <a:lnTo>
                    <a:pt x="21396" y="16016"/>
                  </a:lnTo>
                  <a:lnTo>
                    <a:pt x="21396" y="15973"/>
                  </a:lnTo>
                  <a:lnTo>
                    <a:pt x="21429" y="15973"/>
                  </a:lnTo>
                  <a:lnTo>
                    <a:pt x="21429" y="15930"/>
                  </a:lnTo>
                  <a:lnTo>
                    <a:pt x="21363" y="15930"/>
                  </a:lnTo>
                  <a:lnTo>
                    <a:pt x="21262" y="15973"/>
                  </a:lnTo>
                  <a:lnTo>
                    <a:pt x="21262" y="16058"/>
                  </a:lnTo>
                  <a:lnTo>
                    <a:pt x="21229" y="16106"/>
                  </a:lnTo>
                  <a:lnTo>
                    <a:pt x="21192" y="16016"/>
                  </a:lnTo>
                  <a:lnTo>
                    <a:pt x="21125" y="16016"/>
                  </a:lnTo>
                  <a:lnTo>
                    <a:pt x="21159" y="15973"/>
                  </a:lnTo>
                  <a:lnTo>
                    <a:pt x="21192" y="15973"/>
                  </a:lnTo>
                  <a:lnTo>
                    <a:pt x="21262" y="15887"/>
                  </a:lnTo>
                  <a:lnTo>
                    <a:pt x="21262" y="15801"/>
                  </a:lnTo>
                  <a:lnTo>
                    <a:pt x="21229" y="15715"/>
                  </a:lnTo>
                  <a:lnTo>
                    <a:pt x="21125" y="15672"/>
                  </a:lnTo>
                  <a:lnTo>
                    <a:pt x="20991" y="15672"/>
                  </a:lnTo>
                  <a:lnTo>
                    <a:pt x="20958" y="15715"/>
                  </a:lnTo>
                  <a:lnTo>
                    <a:pt x="21058" y="15715"/>
                  </a:lnTo>
                  <a:lnTo>
                    <a:pt x="21058" y="15758"/>
                  </a:lnTo>
                  <a:lnTo>
                    <a:pt x="20924" y="15758"/>
                  </a:lnTo>
                  <a:lnTo>
                    <a:pt x="20857" y="15801"/>
                  </a:lnTo>
                  <a:lnTo>
                    <a:pt x="20754" y="15801"/>
                  </a:lnTo>
                  <a:lnTo>
                    <a:pt x="20687" y="15973"/>
                  </a:lnTo>
                  <a:lnTo>
                    <a:pt x="20653" y="15973"/>
                  </a:lnTo>
                  <a:lnTo>
                    <a:pt x="20587" y="16016"/>
                  </a:lnTo>
                  <a:lnTo>
                    <a:pt x="20486" y="16016"/>
                  </a:lnTo>
                  <a:lnTo>
                    <a:pt x="20449" y="16149"/>
                  </a:lnTo>
                  <a:lnTo>
                    <a:pt x="20416" y="16149"/>
                  </a:lnTo>
                  <a:lnTo>
                    <a:pt x="20383" y="16191"/>
                  </a:lnTo>
                  <a:lnTo>
                    <a:pt x="20349" y="16191"/>
                  </a:lnTo>
                  <a:lnTo>
                    <a:pt x="20316" y="16106"/>
                  </a:lnTo>
                  <a:lnTo>
                    <a:pt x="20383" y="16058"/>
                  </a:lnTo>
                  <a:lnTo>
                    <a:pt x="20416" y="16106"/>
                  </a:lnTo>
                  <a:lnTo>
                    <a:pt x="20416" y="16058"/>
                  </a:lnTo>
                  <a:lnTo>
                    <a:pt x="20249" y="15844"/>
                  </a:lnTo>
                  <a:lnTo>
                    <a:pt x="20282" y="15844"/>
                  </a:lnTo>
                  <a:lnTo>
                    <a:pt x="20249" y="15758"/>
                  </a:lnTo>
                  <a:lnTo>
                    <a:pt x="20316" y="15887"/>
                  </a:lnTo>
                  <a:lnTo>
                    <a:pt x="20416" y="15973"/>
                  </a:lnTo>
                  <a:lnTo>
                    <a:pt x="20449" y="15930"/>
                  </a:lnTo>
                  <a:lnTo>
                    <a:pt x="20449" y="15887"/>
                  </a:lnTo>
                  <a:lnTo>
                    <a:pt x="20520" y="15887"/>
                  </a:lnTo>
                  <a:lnTo>
                    <a:pt x="20553" y="15844"/>
                  </a:lnTo>
                  <a:lnTo>
                    <a:pt x="20653" y="15758"/>
                  </a:lnTo>
                  <a:lnTo>
                    <a:pt x="20787" y="15758"/>
                  </a:lnTo>
                  <a:lnTo>
                    <a:pt x="20891" y="15715"/>
                  </a:lnTo>
                  <a:lnTo>
                    <a:pt x="20891" y="15672"/>
                  </a:lnTo>
                  <a:lnTo>
                    <a:pt x="20857" y="15672"/>
                  </a:lnTo>
                  <a:lnTo>
                    <a:pt x="20720" y="15715"/>
                  </a:lnTo>
                  <a:lnTo>
                    <a:pt x="20620" y="15758"/>
                  </a:lnTo>
                  <a:lnTo>
                    <a:pt x="20620" y="15715"/>
                  </a:lnTo>
                  <a:lnTo>
                    <a:pt x="20787" y="15672"/>
                  </a:lnTo>
                  <a:lnTo>
                    <a:pt x="20891" y="15672"/>
                  </a:lnTo>
                  <a:lnTo>
                    <a:pt x="20958" y="15582"/>
                  </a:lnTo>
                  <a:lnTo>
                    <a:pt x="21025" y="15539"/>
                  </a:lnTo>
                  <a:lnTo>
                    <a:pt x="21058" y="15582"/>
                  </a:lnTo>
                  <a:lnTo>
                    <a:pt x="21159" y="15539"/>
                  </a:lnTo>
                  <a:lnTo>
                    <a:pt x="21159" y="15497"/>
                  </a:lnTo>
                  <a:lnTo>
                    <a:pt x="21262" y="15497"/>
                  </a:lnTo>
                  <a:lnTo>
                    <a:pt x="21229" y="15411"/>
                  </a:lnTo>
                  <a:lnTo>
                    <a:pt x="21058" y="15368"/>
                  </a:lnTo>
                  <a:lnTo>
                    <a:pt x="21125" y="15368"/>
                  </a:lnTo>
                  <a:lnTo>
                    <a:pt x="21159" y="15282"/>
                  </a:lnTo>
                  <a:lnTo>
                    <a:pt x="21125" y="15239"/>
                  </a:lnTo>
                  <a:lnTo>
                    <a:pt x="21025" y="15282"/>
                  </a:lnTo>
                  <a:lnTo>
                    <a:pt x="20991" y="15368"/>
                  </a:lnTo>
                  <a:lnTo>
                    <a:pt x="20924" y="15282"/>
                  </a:lnTo>
                  <a:lnTo>
                    <a:pt x="20857" y="15325"/>
                  </a:lnTo>
                  <a:lnTo>
                    <a:pt x="20857" y="15282"/>
                  </a:lnTo>
                  <a:lnTo>
                    <a:pt x="20891" y="15239"/>
                  </a:lnTo>
                  <a:lnTo>
                    <a:pt x="20891" y="15106"/>
                  </a:lnTo>
                  <a:lnTo>
                    <a:pt x="20821" y="15149"/>
                  </a:lnTo>
                  <a:lnTo>
                    <a:pt x="20821" y="15106"/>
                  </a:lnTo>
                  <a:lnTo>
                    <a:pt x="20857" y="15106"/>
                  </a:lnTo>
                  <a:lnTo>
                    <a:pt x="20821" y="15063"/>
                  </a:lnTo>
                  <a:lnTo>
                    <a:pt x="20720" y="15196"/>
                  </a:lnTo>
                  <a:lnTo>
                    <a:pt x="20653" y="15239"/>
                  </a:lnTo>
                  <a:lnTo>
                    <a:pt x="20687" y="15196"/>
                  </a:lnTo>
                  <a:lnTo>
                    <a:pt x="20754" y="15106"/>
                  </a:lnTo>
                  <a:lnTo>
                    <a:pt x="20720" y="15063"/>
                  </a:lnTo>
                  <a:lnTo>
                    <a:pt x="20653" y="15106"/>
                  </a:lnTo>
                  <a:lnTo>
                    <a:pt x="20620" y="15106"/>
                  </a:lnTo>
                  <a:lnTo>
                    <a:pt x="20653" y="15063"/>
                  </a:lnTo>
                  <a:lnTo>
                    <a:pt x="20720" y="15020"/>
                  </a:lnTo>
                  <a:lnTo>
                    <a:pt x="20653" y="15020"/>
                  </a:lnTo>
                  <a:lnTo>
                    <a:pt x="20587" y="15106"/>
                  </a:lnTo>
                  <a:lnTo>
                    <a:pt x="20520" y="15196"/>
                  </a:lnTo>
                  <a:lnTo>
                    <a:pt x="20486" y="15149"/>
                  </a:lnTo>
                  <a:lnTo>
                    <a:pt x="20520" y="15106"/>
                  </a:lnTo>
                  <a:lnTo>
                    <a:pt x="20587" y="15063"/>
                  </a:lnTo>
                  <a:lnTo>
                    <a:pt x="20587" y="15020"/>
                  </a:lnTo>
                  <a:lnTo>
                    <a:pt x="20520" y="15020"/>
                  </a:lnTo>
                  <a:lnTo>
                    <a:pt x="20416" y="15149"/>
                  </a:lnTo>
                  <a:lnTo>
                    <a:pt x="20383" y="15149"/>
                  </a:lnTo>
                  <a:lnTo>
                    <a:pt x="20316" y="15106"/>
                  </a:lnTo>
                  <a:lnTo>
                    <a:pt x="20383" y="15149"/>
                  </a:lnTo>
                  <a:lnTo>
                    <a:pt x="20416" y="15106"/>
                  </a:lnTo>
                  <a:lnTo>
                    <a:pt x="20520" y="14935"/>
                  </a:lnTo>
                  <a:lnTo>
                    <a:pt x="20587" y="14892"/>
                  </a:lnTo>
                  <a:lnTo>
                    <a:pt x="20553" y="14849"/>
                  </a:lnTo>
                  <a:lnTo>
                    <a:pt x="20553" y="14763"/>
                  </a:lnTo>
                  <a:lnTo>
                    <a:pt x="20486" y="14849"/>
                  </a:lnTo>
                  <a:lnTo>
                    <a:pt x="20449" y="14849"/>
                  </a:lnTo>
                  <a:lnTo>
                    <a:pt x="20486" y="14806"/>
                  </a:lnTo>
                  <a:lnTo>
                    <a:pt x="20486" y="14673"/>
                  </a:lnTo>
                  <a:lnTo>
                    <a:pt x="20416" y="14673"/>
                  </a:lnTo>
                  <a:lnTo>
                    <a:pt x="20383" y="14720"/>
                  </a:lnTo>
                  <a:lnTo>
                    <a:pt x="20349" y="14673"/>
                  </a:lnTo>
                  <a:lnTo>
                    <a:pt x="20383" y="14630"/>
                  </a:lnTo>
                  <a:lnTo>
                    <a:pt x="20349" y="14587"/>
                  </a:lnTo>
                  <a:lnTo>
                    <a:pt x="20316" y="14587"/>
                  </a:lnTo>
                  <a:lnTo>
                    <a:pt x="20349" y="14544"/>
                  </a:lnTo>
                  <a:lnTo>
                    <a:pt x="20316" y="14544"/>
                  </a:lnTo>
                  <a:lnTo>
                    <a:pt x="20316" y="14459"/>
                  </a:lnTo>
                  <a:lnTo>
                    <a:pt x="20282" y="14459"/>
                  </a:lnTo>
                  <a:lnTo>
                    <a:pt x="20215" y="14502"/>
                  </a:lnTo>
                  <a:lnTo>
                    <a:pt x="20182" y="14544"/>
                  </a:lnTo>
                  <a:lnTo>
                    <a:pt x="20082" y="14502"/>
                  </a:lnTo>
                  <a:lnTo>
                    <a:pt x="20148" y="14502"/>
                  </a:lnTo>
                  <a:lnTo>
                    <a:pt x="20182" y="14459"/>
                  </a:lnTo>
                  <a:lnTo>
                    <a:pt x="20249" y="14459"/>
                  </a:lnTo>
                  <a:lnTo>
                    <a:pt x="20249" y="14416"/>
                  </a:lnTo>
                  <a:lnTo>
                    <a:pt x="20148" y="14287"/>
                  </a:lnTo>
                  <a:lnTo>
                    <a:pt x="20148" y="14197"/>
                  </a:lnTo>
                  <a:lnTo>
                    <a:pt x="20082" y="14154"/>
                  </a:lnTo>
                  <a:lnTo>
                    <a:pt x="20148" y="14154"/>
                  </a:lnTo>
                  <a:lnTo>
                    <a:pt x="20249" y="14197"/>
                  </a:lnTo>
                  <a:lnTo>
                    <a:pt x="20316" y="14197"/>
                  </a:lnTo>
                  <a:lnTo>
                    <a:pt x="20282" y="14154"/>
                  </a:lnTo>
                  <a:lnTo>
                    <a:pt x="20249" y="14154"/>
                  </a:lnTo>
                  <a:lnTo>
                    <a:pt x="20249" y="14111"/>
                  </a:lnTo>
                  <a:lnTo>
                    <a:pt x="20316" y="14111"/>
                  </a:lnTo>
                  <a:lnTo>
                    <a:pt x="20383" y="14025"/>
                  </a:lnTo>
                  <a:lnTo>
                    <a:pt x="20416" y="14025"/>
                  </a:lnTo>
                  <a:lnTo>
                    <a:pt x="20449" y="13940"/>
                  </a:lnTo>
                  <a:lnTo>
                    <a:pt x="20383" y="13897"/>
                  </a:lnTo>
                  <a:lnTo>
                    <a:pt x="20349" y="13897"/>
                  </a:lnTo>
                  <a:lnTo>
                    <a:pt x="20282" y="13854"/>
                  </a:lnTo>
                  <a:lnTo>
                    <a:pt x="20316" y="13854"/>
                  </a:lnTo>
                  <a:lnTo>
                    <a:pt x="20349" y="13768"/>
                  </a:lnTo>
                  <a:lnTo>
                    <a:pt x="20316" y="13721"/>
                  </a:lnTo>
                  <a:lnTo>
                    <a:pt x="20182" y="13721"/>
                  </a:lnTo>
                  <a:lnTo>
                    <a:pt x="20148" y="13678"/>
                  </a:lnTo>
                  <a:lnTo>
                    <a:pt x="20215" y="13678"/>
                  </a:lnTo>
                  <a:lnTo>
                    <a:pt x="20215" y="13635"/>
                  </a:lnTo>
                  <a:lnTo>
                    <a:pt x="20282" y="13678"/>
                  </a:lnTo>
                  <a:lnTo>
                    <a:pt x="20316" y="13592"/>
                  </a:lnTo>
                  <a:lnTo>
                    <a:pt x="20316" y="13464"/>
                  </a:lnTo>
                  <a:lnTo>
                    <a:pt x="20249" y="13421"/>
                  </a:lnTo>
                  <a:lnTo>
                    <a:pt x="20215" y="13464"/>
                  </a:lnTo>
                  <a:lnTo>
                    <a:pt x="20148" y="13421"/>
                  </a:lnTo>
                  <a:lnTo>
                    <a:pt x="20115" y="13464"/>
                  </a:lnTo>
                  <a:lnTo>
                    <a:pt x="20148" y="13421"/>
                  </a:lnTo>
                  <a:lnTo>
                    <a:pt x="20215" y="13378"/>
                  </a:lnTo>
                  <a:lnTo>
                    <a:pt x="20249" y="13335"/>
                  </a:lnTo>
                  <a:lnTo>
                    <a:pt x="20249" y="13288"/>
                  </a:lnTo>
                  <a:lnTo>
                    <a:pt x="20182" y="13245"/>
                  </a:lnTo>
                  <a:lnTo>
                    <a:pt x="20148" y="13288"/>
                  </a:lnTo>
                  <a:lnTo>
                    <a:pt x="20082" y="13288"/>
                  </a:lnTo>
                  <a:lnTo>
                    <a:pt x="20011" y="13335"/>
                  </a:lnTo>
                  <a:lnTo>
                    <a:pt x="20082" y="13202"/>
                  </a:lnTo>
                  <a:lnTo>
                    <a:pt x="20148" y="13202"/>
                  </a:lnTo>
                  <a:lnTo>
                    <a:pt x="20182" y="13159"/>
                  </a:lnTo>
                  <a:lnTo>
                    <a:pt x="20182" y="13116"/>
                  </a:lnTo>
                  <a:lnTo>
                    <a:pt x="20215" y="13073"/>
                  </a:lnTo>
                  <a:lnTo>
                    <a:pt x="20045" y="13073"/>
                  </a:lnTo>
                  <a:lnTo>
                    <a:pt x="19978" y="13116"/>
                  </a:lnTo>
                  <a:lnTo>
                    <a:pt x="19978" y="13030"/>
                  </a:lnTo>
                  <a:lnTo>
                    <a:pt x="20011" y="12987"/>
                  </a:lnTo>
                  <a:lnTo>
                    <a:pt x="20045" y="13030"/>
                  </a:lnTo>
                  <a:lnTo>
                    <a:pt x="20148" y="13030"/>
                  </a:lnTo>
                  <a:lnTo>
                    <a:pt x="20182" y="12902"/>
                  </a:lnTo>
                  <a:lnTo>
                    <a:pt x="20182" y="12859"/>
                  </a:lnTo>
                  <a:lnTo>
                    <a:pt x="20082" y="12859"/>
                  </a:lnTo>
                  <a:lnTo>
                    <a:pt x="20148" y="12769"/>
                  </a:lnTo>
                  <a:lnTo>
                    <a:pt x="20148" y="12726"/>
                  </a:lnTo>
                  <a:lnTo>
                    <a:pt x="20115" y="12683"/>
                  </a:lnTo>
                  <a:lnTo>
                    <a:pt x="19978" y="12726"/>
                  </a:lnTo>
                  <a:lnTo>
                    <a:pt x="19944" y="12726"/>
                  </a:lnTo>
                  <a:lnTo>
                    <a:pt x="19978" y="12640"/>
                  </a:lnTo>
                  <a:lnTo>
                    <a:pt x="20011" y="12683"/>
                  </a:lnTo>
                  <a:lnTo>
                    <a:pt x="20082" y="12640"/>
                  </a:lnTo>
                  <a:lnTo>
                    <a:pt x="20115" y="12554"/>
                  </a:lnTo>
                  <a:lnTo>
                    <a:pt x="20082" y="12511"/>
                  </a:lnTo>
                  <a:lnTo>
                    <a:pt x="20082" y="12468"/>
                  </a:lnTo>
                  <a:lnTo>
                    <a:pt x="20045" y="12511"/>
                  </a:lnTo>
                  <a:lnTo>
                    <a:pt x="20011" y="12511"/>
                  </a:lnTo>
                  <a:lnTo>
                    <a:pt x="20011" y="12468"/>
                  </a:lnTo>
                  <a:lnTo>
                    <a:pt x="19944" y="12426"/>
                  </a:lnTo>
                  <a:lnTo>
                    <a:pt x="20011" y="12426"/>
                  </a:lnTo>
                  <a:lnTo>
                    <a:pt x="20045" y="12468"/>
                  </a:lnTo>
                  <a:lnTo>
                    <a:pt x="20045" y="12336"/>
                  </a:lnTo>
                  <a:lnTo>
                    <a:pt x="19978" y="12250"/>
                  </a:lnTo>
                  <a:lnTo>
                    <a:pt x="19978" y="12164"/>
                  </a:lnTo>
                  <a:lnTo>
                    <a:pt x="20011" y="12164"/>
                  </a:lnTo>
                  <a:lnTo>
                    <a:pt x="20011" y="12078"/>
                  </a:lnTo>
                  <a:lnTo>
                    <a:pt x="19978" y="12078"/>
                  </a:lnTo>
                  <a:lnTo>
                    <a:pt x="19978" y="12035"/>
                  </a:lnTo>
                  <a:lnTo>
                    <a:pt x="20011" y="11992"/>
                  </a:lnTo>
                  <a:lnTo>
                    <a:pt x="19944" y="11992"/>
                  </a:lnTo>
                  <a:lnTo>
                    <a:pt x="19944" y="11949"/>
                  </a:lnTo>
                  <a:lnTo>
                    <a:pt x="19978" y="11949"/>
                  </a:lnTo>
                  <a:lnTo>
                    <a:pt x="20011" y="11902"/>
                  </a:lnTo>
                  <a:lnTo>
                    <a:pt x="19978" y="11859"/>
                  </a:lnTo>
                  <a:lnTo>
                    <a:pt x="19978" y="11817"/>
                  </a:lnTo>
                  <a:lnTo>
                    <a:pt x="20011" y="11774"/>
                  </a:lnTo>
                  <a:lnTo>
                    <a:pt x="19978" y="11731"/>
                  </a:lnTo>
                  <a:lnTo>
                    <a:pt x="19944" y="11774"/>
                  </a:lnTo>
                  <a:lnTo>
                    <a:pt x="19978" y="11731"/>
                  </a:lnTo>
                  <a:lnTo>
                    <a:pt x="19944" y="11688"/>
                  </a:lnTo>
                  <a:lnTo>
                    <a:pt x="19911" y="11688"/>
                  </a:lnTo>
                  <a:lnTo>
                    <a:pt x="19844" y="11774"/>
                  </a:lnTo>
                  <a:lnTo>
                    <a:pt x="19877" y="11859"/>
                  </a:lnTo>
                  <a:lnTo>
                    <a:pt x="19844" y="11902"/>
                  </a:lnTo>
                  <a:lnTo>
                    <a:pt x="19777" y="11992"/>
                  </a:lnTo>
                  <a:lnTo>
                    <a:pt x="19777" y="12078"/>
                  </a:lnTo>
                  <a:lnTo>
                    <a:pt x="19744" y="12078"/>
                  </a:lnTo>
                  <a:lnTo>
                    <a:pt x="19744" y="12164"/>
                  </a:lnTo>
                  <a:lnTo>
                    <a:pt x="19710" y="12121"/>
                  </a:lnTo>
                  <a:lnTo>
                    <a:pt x="19673" y="12121"/>
                  </a:lnTo>
                  <a:lnTo>
                    <a:pt x="19640" y="12250"/>
                  </a:lnTo>
                  <a:lnTo>
                    <a:pt x="19640" y="12293"/>
                  </a:lnTo>
                  <a:lnTo>
                    <a:pt x="19673" y="12293"/>
                  </a:lnTo>
                  <a:lnTo>
                    <a:pt x="19710" y="12336"/>
                  </a:lnTo>
                  <a:lnTo>
                    <a:pt x="19710" y="12426"/>
                  </a:lnTo>
                  <a:lnTo>
                    <a:pt x="19640" y="12336"/>
                  </a:lnTo>
                  <a:lnTo>
                    <a:pt x="19607" y="12336"/>
                  </a:lnTo>
                  <a:lnTo>
                    <a:pt x="19607" y="12383"/>
                  </a:lnTo>
                  <a:lnTo>
                    <a:pt x="19573" y="12468"/>
                  </a:lnTo>
                  <a:lnTo>
                    <a:pt x="19506" y="12511"/>
                  </a:lnTo>
                  <a:lnTo>
                    <a:pt x="19506" y="12597"/>
                  </a:lnTo>
                  <a:lnTo>
                    <a:pt x="19473" y="12597"/>
                  </a:lnTo>
                  <a:lnTo>
                    <a:pt x="19406" y="12683"/>
                  </a:lnTo>
                  <a:lnTo>
                    <a:pt x="19439" y="12726"/>
                  </a:lnTo>
                  <a:lnTo>
                    <a:pt x="19406" y="12726"/>
                  </a:lnTo>
                  <a:lnTo>
                    <a:pt x="19406" y="12859"/>
                  </a:lnTo>
                  <a:lnTo>
                    <a:pt x="19372" y="12945"/>
                  </a:lnTo>
                  <a:lnTo>
                    <a:pt x="19372" y="12769"/>
                  </a:lnTo>
                  <a:lnTo>
                    <a:pt x="19339" y="12726"/>
                  </a:lnTo>
                  <a:lnTo>
                    <a:pt x="19235" y="12769"/>
                  </a:lnTo>
                  <a:lnTo>
                    <a:pt x="19202" y="12859"/>
                  </a:lnTo>
                  <a:lnTo>
                    <a:pt x="19202" y="12945"/>
                  </a:lnTo>
                  <a:lnTo>
                    <a:pt x="19135" y="12945"/>
                  </a:lnTo>
                  <a:lnTo>
                    <a:pt x="19102" y="12987"/>
                  </a:lnTo>
                  <a:lnTo>
                    <a:pt x="19102" y="12945"/>
                  </a:lnTo>
                  <a:lnTo>
                    <a:pt x="19068" y="12945"/>
                  </a:lnTo>
                  <a:lnTo>
                    <a:pt x="19001" y="12987"/>
                  </a:lnTo>
                  <a:lnTo>
                    <a:pt x="18968" y="12987"/>
                  </a:lnTo>
                  <a:lnTo>
                    <a:pt x="18897" y="13073"/>
                  </a:lnTo>
                  <a:lnTo>
                    <a:pt x="18897" y="13159"/>
                  </a:lnTo>
                  <a:lnTo>
                    <a:pt x="18831" y="13245"/>
                  </a:lnTo>
                  <a:lnTo>
                    <a:pt x="18831" y="13116"/>
                  </a:lnTo>
                  <a:lnTo>
                    <a:pt x="18864" y="13073"/>
                  </a:lnTo>
                  <a:lnTo>
                    <a:pt x="18864" y="12859"/>
                  </a:lnTo>
                  <a:lnTo>
                    <a:pt x="18831" y="12859"/>
                  </a:lnTo>
                  <a:lnTo>
                    <a:pt x="18764" y="12945"/>
                  </a:lnTo>
                  <a:lnTo>
                    <a:pt x="18697" y="13159"/>
                  </a:lnTo>
                  <a:lnTo>
                    <a:pt x="18630" y="13202"/>
                  </a:lnTo>
                  <a:lnTo>
                    <a:pt x="18697" y="13030"/>
                  </a:lnTo>
                  <a:lnTo>
                    <a:pt x="18730" y="12902"/>
                  </a:lnTo>
                  <a:lnTo>
                    <a:pt x="18730" y="12812"/>
                  </a:lnTo>
                  <a:lnTo>
                    <a:pt x="18764" y="12726"/>
                  </a:lnTo>
                  <a:lnTo>
                    <a:pt x="18663" y="12597"/>
                  </a:lnTo>
                  <a:lnTo>
                    <a:pt x="18596" y="12597"/>
                  </a:lnTo>
                  <a:lnTo>
                    <a:pt x="18630" y="12683"/>
                  </a:lnTo>
                  <a:lnTo>
                    <a:pt x="18596" y="12683"/>
                  </a:lnTo>
                  <a:lnTo>
                    <a:pt x="18560" y="12640"/>
                  </a:lnTo>
                  <a:lnTo>
                    <a:pt x="18493" y="12511"/>
                  </a:lnTo>
                  <a:lnTo>
                    <a:pt x="18596" y="12554"/>
                  </a:lnTo>
                  <a:lnTo>
                    <a:pt x="18630" y="12554"/>
                  </a:lnTo>
                  <a:lnTo>
                    <a:pt x="18560" y="12511"/>
                  </a:lnTo>
                  <a:lnTo>
                    <a:pt x="18493" y="12383"/>
                  </a:lnTo>
                  <a:lnTo>
                    <a:pt x="18526" y="12250"/>
                  </a:lnTo>
                  <a:lnTo>
                    <a:pt x="18560" y="12207"/>
                  </a:lnTo>
                  <a:lnTo>
                    <a:pt x="18596" y="12121"/>
                  </a:lnTo>
                  <a:lnTo>
                    <a:pt x="18596" y="11992"/>
                  </a:lnTo>
                  <a:lnTo>
                    <a:pt x="18526" y="11902"/>
                  </a:lnTo>
                  <a:lnTo>
                    <a:pt x="18426" y="11859"/>
                  </a:lnTo>
                  <a:lnTo>
                    <a:pt x="18292" y="11774"/>
                  </a:lnTo>
                  <a:lnTo>
                    <a:pt x="18426" y="11859"/>
                  </a:lnTo>
                  <a:lnTo>
                    <a:pt x="18560" y="11859"/>
                  </a:lnTo>
                  <a:lnTo>
                    <a:pt x="18596" y="11731"/>
                  </a:lnTo>
                  <a:lnTo>
                    <a:pt x="18596" y="11688"/>
                  </a:lnTo>
                  <a:lnTo>
                    <a:pt x="18630" y="11817"/>
                  </a:lnTo>
                  <a:lnTo>
                    <a:pt x="18630" y="11559"/>
                  </a:lnTo>
                  <a:lnTo>
                    <a:pt x="18697" y="11426"/>
                  </a:lnTo>
                  <a:lnTo>
                    <a:pt x="18764" y="11426"/>
                  </a:lnTo>
                  <a:lnTo>
                    <a:pt x="18764" y="11169"/>
                  </a:lnTo>
                  <a:lnTo>
                    <a:pt x="18730" y="11169"/>
                  </a:lnTo>
                  <a:lnTo>
                    <a:pt x="18730" y="11298"/>
                  </a:lnTo>
                  <a:lnTo>
                    <a:pt x="18663" y="11340"/>
                  </a:lnTo>
                  <a:lnTo>
                    <a:pt x="18630" y="11298"/>
                  </a:lnTo>
                  <a:lnTo>
                    <a:pt x="18630" y="11169"/>
                  </a:lnTo>
                  <a:lnTo>
                    <a:pt x="18560" y="11126"/>
                  </a:lnTo>
                  <a:lnTo>
                    <a:pt x="18493" y="11169"/>
                  </a:lnTo>
                  <a:lnTo>
                    <a:pt x="18459" y="11126"/>
                  </a:lnTo>
                  <a:lnTo>
                    <a:pt x="18426" y="11126"/>
                  </a:lnTo>
                  <a:lnTo>
                    <a:pt x="18326" y="11040"/>
                  </a:lnTo>
                  <a:lnTo>
                    <a:pt x="18292" y="11083"/>
                  </a:lnTo>
                  <a:lnTo>
                    <a:pt x="18292" y="10997"/>
                  </a:lnTo>
                  <a:lnTo>
                    <a:pt x="18225" y="11083"/>
                  </a:lnTo>
                  <a:lnTo>
                    <a:pt x="18225" y="10997"/>
                  </a:lnTo>
                  <a:lnTo>
                    <a:pt x="18155" y="10907"/>
                  </a:lnTo>
                  <a:lnTo>
                    <a:pt x="18225" y="10907"/>
                  </a:lnTo>
                  <a:lnTo>
                    <a:pt x="18259" y="10821"/>
                  </a:lnTo>
                  <a:lnTo>
                    <a:pt x="18292" y="10864"/>
                  </a:lnTo>
                  <a:lnTo>
                    <a:pt x="18292" y="10821"/>
                  </a:lnTo>
                  <a:lnTo>
                    <a:pt x="18259" y="10736"/>
                  </a:lnTo>
                  <a:lnTo>
                    <a:pt x="18225" y="10779"/>
                  </a:lnTo>
                  <a:lnTo>
                    <a:pt x="18155" y="10736"/>
                  </a:lnTo>
                  <a:lnTo>
                    <a:pt x="18188" y="10736"/>
                  </a:lnTo>
                  <a:lnTo>
                    <a:pt x="18188" y="10650"/>
                  </a:lnTo>
                  <a:lnTo>
                    <a:pt x="18122" y="10564"/>
                  </a:lnTo>
                  <a:lnTo>
                    <a:pt x="18055" y="10607"/>
                  </a:lnTo>
                  <a:lnTo>
                    <a:pt x="18055" y="10564"/>
                  </a:lnTo>
                  <a:lnTo>
                    <a:pt x="18122" y="10474"/>
                  </a:lnTo>
                  <a:lnTo>
                    <a:pt x="18122" y="10345"/>
                  </a:lnTo>
                  <a:lnTo>
                    <a:pt x="18055" y="10345"/>
                  </a:lnTo>
                  <a:lnTo>
                    <a:pt x="17988" y="10302"/>
                  </a:lnTo>
                  <a:lnTo>
                    <a:pt x="17988" y="10217"/>
                  </a:lnTo>
                  <a:lnTo>
                    <a:pt x="17887" y="10131"/>
                  </a:lnTo>
                  <a:lnTo>
                    <a:pt x="17817" y="10174"/>
                  </a:lnTo>
                  <a:lnTo>
                    <a:pt x="17750" y="10174"/>
                  </a:lnTo>
                  <a:lnTo>
                    <a:pt x="17717" y="10217"/>
                  </a:lnTo>
                  <a:lnTo>
                    <a:pt x="17650" y="10174"/>
                  </a:lnTo>
                  <a:lnTo>
                    <a:pt x="17650" y="10260"/>
                  </a:lnTo>
                  <a:lnTo>
                    <a:pt x="17616" y="10174"/>
                  </a:lnTo>
                  <a:lnTo>
                    <a:pt x="17583" y="10174"/>
                  </a:lnTo>
                  <a:lnTo>
                    <a:pt x="17550" y="10131"/>
                  </a:lnTo>
                  <a:lnTo>
                    <a:pt x="17483" y="10131"/>
                  </a:lnTo>
                  <a:lnTo>
                    <a:pt x="17412" y="10217"/>
                  </a:lnTo>
                  <a:lnTo>
                    <a:pt x="17312" y="10217"/>
                  </a:lnTo>
                  <a:lnTo>
                    <a:pt x="17379" y="10174"/>
                  </a:lnTo>
                  <a:lnTo>
                    <a:pt x="17412" y="10131"/>
                  </a:lnTo>
                  <a:lnTo>
                    <a:pt x="17312" y="10131"/>
                  </a:lnTo>
                  <a:lnTo>
                    <a:pt x="17212" y="9998"/>
                  </a:lnTo>
                  <a:lnTo>
                    <a:pt x="17111" y="9955"/>
                  </a:lnTo>
                  <a:lnTo>
                    <a:pt x="17008" y="9955"/>
                  </a:lnTo>
                  <a:lnTo>
                    <a:pt x="16974" y="9912"/>
                  </a:lnTo>
                  <a:lnTo>
                    <a:pt x="16874" y="9912"/>
                  </a:lnTo>
                  <a:lnTo>
                    <a:pt x="16841" y="9998"/>
                  </a:lnTo>
                  <a:lnTo>
                    <a:pt x="16841" y="10041"/>
                  </a:lnTo>
                  <a:lnTo>
                    <a:pt x="16807" y="10041"/>
                  </a:lnTo>
                  <a:lnTo>
                    <a:pt x="16807" y="9998"/>
                  </a:lnTo>
                  <a:lnTo>
                    <a:pt x="16740" y="10041"/>
                  </a:lnTo>
                  <a:lnTo>
                    <a:pt x="16740" y="10131"/>
                  </a:lnTo>
                  <a:lnTo>
                    <a:pt x="16707" y="10260"/>
                  </a:lnTo>
                  <a:lnTo>
                    <a:pt x="16707" y="10388"/>
                  </a:lnTo>
                  <a:lnTo>
                    <a:pt x="16740" y="10474"/>
                  </a:lnTo>
                  <a:lnTo>
                    <a:pt x="16774" y="10474"/>
                  </a:lnTo>
                  <a:lnTo>
                    <a:pt x="16774" y="10521"/>
                  </a:lnTo>
                  <a:lnTo>
                    <a:pt x="16807" y="10521"/>
                  </a:lnTo>
                  <a:lnTo>
                    <a:pt x="16807" y="10607"/>
                  </a:lnTo>
                  <a:lnTo>
                    <a:pt x="16774" y="10650"/>
                  </a:lnTo>
                  <a:lnTo>
                    <a:pt x="16740" y="10650"/>
                  </a:lnTo>
                  <a:lnTo>
                    <a:pt x="16740" y="10736"/>
                  </a:lnTo>
                  <a:lnTo>
                    <a:pt x="16636" y="10907"/>
                  </a:lnTo>
                  <a:lnTo>
                    <a:pt x="16503" y="10997"/>
                  </a:lnTo>
                  <a:lnTo>
                    <a:pt x="16503" y="11083"/>
                  </a:lnTo>
                  <a:lnTo>
                    <a:pt x="16670" y="11083"/>
                  </a:lnTo>
                  <a:lnTo>
                    <a:pt x="16636" y="11126"/>
                  </a:lnTo>
                  <a:lnTo>
                    <a:pt x="16603" y="11212"/>
                  </a:lnTo>
                  <a:lnTo>
                    <a:pt x="16603" y="11255"/>
                  </a:lnTo>
                  <a:lnTo>
                    <a:pt x="16670" y="11298"/>
                  </a:lnTo>
                  <a:lnTo>
                    <a:pt x="16603" y="11298"/>
                  </a:lnTo>
                  <a:lnTo>
                    <a:pt x="16570" y="11383"/>
                  </a:lnTo>
                  <a:lnTo>
                    <a:pt x="16603" y="11426"/>
                  </a:lnTo>
                  <a:lnTo>
                    <a:pt x="16636" y="11473"/>
                  </a:lnTo>
                  <a:lnTo>
                    <a:pt x="16570" y="11559"/>
                  </a:lnTo>
                  <a:lnTo>
                    <a:pt x="16570" y="11602"/>
                  </a:lnTo>
                  <a:lnTo>
                    <a:pt x="16670" y="11602"/>
                  </a:lnTo>
                  <a:lnTo>
                    <a:pt x="16670" y="11645"/>
                  </a:lnTo>
                  <a:lnTo>
                    <a:pt x="16603" y="11774"/>
                  </a:lnTo>
                  <a:lnTo>
                    <a:pt x="16536" y="11817"/>
                  </a:lnTo>
                  <a:lnTo>
                    <a:pt x="16536" y="11902"/>
                  </a:lnTo>
                  <a:lnTo>
                    <a:pt x="16570" y="11949"/>
                  </a:lnTo>
                  <a:lnTo>
                    <a:pt x="16536" y="11902"/>
                  </a:lnTo>
                  <a:lnTo>
                    <a:pt x="16469" y="11817"/>
                  </a:lnTo>
                  <a:lnTo>
                    <a:pt x="16402" y="11949"/>
                  </a:lnTo>
                  <a:lnTo>
                    <a:pt x="16402" y="12035"/>
                  </a:lnTo>
                  <a:lnTo>
                    <a:pt x="16369" y="12078"/>
                  </a:lnTo>
                  <a:lnTo>
                    <a:pt x="16335" y="12078"/>
                  </a:lnTo>
                  <a:lnTo>
                    <a:pt x="16165" y="12293"/>
                  </a:lnTo>
                  <a:lnTo>
                    <a:pt x="16098" y="12336"/>
                  </a:lnTo>
                  <a:lnTo>
                    <a:pt x="16065" y="12468"/>
                  </a:lnTo>
                  <a:lnTo>
                    <a:pt x="16098" y="12554"/>
                  </a:lnTo>
                  <a:lnTo>
                    <a:pt x="16165" y="12554"/>
                  </a:lnTo>
                  <a:lnTo>
                    <a:pt x="16165" y="12640"/>
                  </a:lnTo>
                  <a:lnTo>
                    <a:pt x="16232" y="12683"/>
                  </a:lnTo>
                  <a:lnTo>
                    <a:pt x="16335" y="12902"/>
                  </a:lnTo>
                  <a:lnTo>
                    <a:pt x="16335" y="13335"/>
                  </a:lnTo>
                  <a:lnTo>
                    <a:pt x="16402" y="13421"/>
                  </a:lnTo>
                  <a:lnTo>
                    <a:pt x="16369" y="13506"/>
                  </a:lnTo>
                  <a:lnTo>
                    <a:pt x="16369" y="13678"/>
                  </a:lnTo>
                  <a:lnTo>
                    <a:pt x="16299" y="13854"/>
                  </a:lnTo>
                  <a:lnTo>
                    <a:pt x="16265" y="13983"/>
                  </a:lnTo>
                  <a:lnTo>
                    <a:pt x="16299" y="13983"/>
                  </a:lnTo>
                  <a:lnTo>
                    <a:pt x="16335" y="13897"/>
                  </a:lnTo>
                  <a:lnTo>
                    <a:pt x="16369" y="13854"/>
                  </a:lnTo>
                  <a:lnTo>
                    <a:pt x="16369" y="13940"/>
                  </a:lnTo>
                  <a:lnTo>
                    <a:pt x="16402" y="14025"/>
                  </a:lnTo>
                  <a:lnTo>
                    <a:pt x="16369" y="14068"/>
                  </a:lnTo>
                  <a:lnTo>
                    <a:pt x="16299" y="14111"/>
                  </a:lnTo>
                  <a:lnTo>
                    <a:pt x="16265" y="14068"/>
                  </a:lnTo>
                  <a:lnTo>
                    <a:pt x="16232" y="14068"/>
                  </a:lnTo>
                  <a:lnTo>
                    <a:pt x="16165" y="14197"/>
                  </a:lnTo>
                  <a:lnTo>
                    <a:pt x="16098" y="14244"/>
                  </a:lnTo>
                  <a:lnTo>
                    <a:pt x="16098" y="14330"/>
                  </a:lnTo>
                  <a:lnTo>
                    <a:pt x="15964" y="14416"/>
                  </a:lnTo>
                  <a:lnTo>
                    <a:pt x="15894" y="14459"/>
                  </a:lnTo>
                  <a:lnTo>
                    <a:pt x="15727" y="14544"/>
                  </a:lnTo>
                  <a:lnTo>
                    <a:pt x="15593" y="14630"/>
                  </a:lnTo>
                  <a:lnTo>
                    <a:pt x="15556" y="14673"/>
                  </a:lnTo>
                  <a:lnTo>
                    <a:pt x="15489" y="14673"/>
                  </a:lnTo>
                  <a:lnTo>
                    <a:pt x="15456" y="14720"/>
                  </a:lnTo>
                  <a:lnTo>
                    <a:pt x="15322" y="14763"/>
                  </a:lnTo>
                  <a:lnTo>
                    <a:pt x="15255" y="14806"/>
                  </a:lnTo>
                  <a:lnTo>
                    <a:pt x="15255" y="14849"/>
                  </a:lnTo>
                  <a:lnTo>
                    <a:pt x="15289" y="14935"/>
                  </a:lnTo>
                  <a:lnTo>
                    <a:pt x="15289" y="15063"/>
                  </a:lnTo>
                  <a:lnTo>
                    <a:pt x="15322" y="15106"/>
                  </a:lnTo>
                  <a:lnTo>
                    <a:pt x="15289" y="15106"/>
                  </a:lnTo>
                  <a:lnTo>
                    <a:pt x="15322" y="15196"/>
                  </a:lnTo>
                  <a:lnTo>
                    <a:pt x="15355" y="15196"/>
                  </a:lnTo>
                  <a:lnTo>
                    <a:pt x="15322" y="15239"/>
                  </a:lnTo>
                  <a:lnTo>
                    <a:pt x="15322" y="15282"/>
                  </a:lnTo>
                  <a:lnTo>
                    <a:pt x="15289" y="15325"/>
                  </a:lnTo>
                  <a:lnTo>
                    <a:pt x="15322" y="15368"/>
                  </a:lnTo>
                  <a:lnTo>
                    <a:pt x="15289" y="15411"/>
                  </a:lnTo>
                  <a:lnTo>
                    <a:pt x="15255" y="15539"/>
                  </a:lnTo>
                  <a:lnTo>
                    <a:pt x="15289" y="15630"/>
                  </a:lnTo>
                  <a:lnTo>
                    <a:pt x="15255" y="15801"/>
                  </a:lnTo>
                  <a:lnTo>
                    <a:pt x="15255" y="15844"/>
                  </a:lnTo>
                  <a:lnTo>
                    <a:pt x="15289" y="15887"/>
                  </a:lnTo>
                  <a:lnTo>
                    <a:pt x="15289" y="15973"/>
                  </a:lnTo>
                  <a:lnTo>
                    <a:pt x="15255" y="16058"/>
                  </a:lnTo>
                  <a:lnTo>
                    <a:pt x="15255" y="16106"/>
                  </a:lnTo>
                  <a:lnTo>
                    <a:pt x="15289" y="16149"/>
                  </a:lnTo>
                  <a:lnTo>
                    <a:pt x="15289" y="16277"/>
                  </a:lnTo>
                  <a:lnTo>
                    <a:pt x="15222" y="16363"/>
                  </a:lnTo>
                  <a:lnTo>
                    <a:pt x="15222" y="16492"/>
                  </a:lnTo>
                  <a:lnTo>
                    <a:pt x="15151" y="16492"/>
                  </a:lnTo>
                  <a:lnTo>
                    <a:pt x="15151" y="16582"/>
                  </a:lnTo>
                  <a:lnTo>
                    <a:pt x="15185" y="16625"/>
                  </a:lnTo>
                  <a:lnTo>
                    <a:pt x="15151" y="16668"/>
                  </a:lnTo>
                  <a:lnTo>
                    <a:pt x="15151" y="16882"/>
                  </a:lnTo>
                  <a:lnTo>
                    <a:pt x="15222" y="16968"/>
                  </a:lnTo>
                  <a:lnTo>
                    <a:pt x="15255" y="16968"/>
                  </a:lnTo>
                  <a:lnTo>
                    <a:pt x="15151" y="16968"/>
                  </a:lnTo>
                  <a:lnTo>
                    <a:pt x="15085" y="16882"/>
                  </a:lnTo>
                  <a:lnTo>
                    <a:pt x="15118" y="16796"/>
                  </a:lnTo>
                  <a:lnTo>
                    <a:pt x="15085" y="16668"/>
                  </a:lnTo>
                  <a:lnTo>
                    <a:pt x="15051" y="16668"/>
                  </a:lnTo>
                  <a:lnTo>
                    <a:pt x="15051" y="16535"/>
                  </a:lnTo>
                  <a:lnTo>
                    <a:pt x="15018" y="16535"/>
                  </a:lnTo>
                  <a:lnTo>
                    <a:pt x="14917" y="16710"/>
                  </a:lnTo>
                  <a:lnTo>
                    <a:pt x="14917" y="16839"/>
                  </a:lnTo>
                  <a:lnTo>
                    <a:pt x="14850" y="16839"/>
                  </a:lnTo>
                  <a:lnTo>
                    <a:pt x="14814" y="16753"/>
                  </a:lnTo>
                  <a:lnTo>
                    <a:pt x="14747" y="16753"/>
                  </a:lnTo>
                  <a:lnTo>
                    <a:pt x="14646" y="16796"/>
                  </a:lnTo>
                  <a:lnTo>
                    <a:pt x="14579" y="16839"/>
                  </a:lnTo>
                  <a:lnTo>
                    <a:pt x="14680" y="16710"/>
                  </a:lnTo>
                  <a:lnTo>
                    <a:pt x="14713" y="16625"/>
                  </a:lnTo>
                  <a:lnTo>
                    <a:pt x="14713" y="16582"/>
                  </a:lnTo>
                  <a:lnTo>
                    <a:pt x="14680" y="16449"/>
                  </a:lnTo>
                  <a:lnTo>
                    <a:pt x="14646" y="16406"/>
                  </a:lnTo>
                  <a:lnTo>
                    <a:pt x="14646" y="16320"/>
                  </a:lnTo>
                  <a:lnTo>
                    <a:pt x="14613" y="16320"/>
                  </a:lnTo>
                  <a:lnTo>
                    <a:pt x="14546" y="16277"/>
                  </a:lnTo>
                  <a:lnTo>
                    <a:pt x="14513" y="16277"/>
                  </a:lnTo>
                  <a:lnTo>
                    <a:pt x="14513" y="16106"/>
                  </a:lnTo>
                  <a:lnTo>
                    <a:pt x="14479" y="16058"/>
                  </a:lnTo>
                  <a:lnTo>
                    <a:pt x="14442" y="16016"/>
                  </a:lnTo>
                  <a:lnTo>
                    <a:pt x="14442" y="15930"/>
                  </a:lnTo>
                  <a:lnTo>
                    <a:pt x="14342" y="15801"/>
                  </a:lnTo>
                  <a:lnTo>
                    <a:pt x="14375" y="15630"/>
                  </a:lnTo>
                  <a:lnTo>
                    <a:pt x="14442" y="15582"/>
                  </a:lnTo>
                  <a:lnTo>
                    <a:pt x="14442" y="15411"/>
                  </a:lnTo>
                  <a:lnTo>
                    <a:pt x="14546" y="15282"/>
                  </a:lnTo>
                  <a:lnTo>
                    <a:pt x="14546" y="15106"/>
                  </a:lnTo>
                  <a:lnTo>
                    <a:pt x="14513" y="15063"/>
                  </a:lnTo>
                  <a:lnTo>
                    <a:pt x="14513" y="14978"/>
                  </a:lnTo>
                  <a:lnTo>
                    <a:pt x="14579" y="14806"/>
                  </a:lnTo>
                  <a:lnTo>
                    <a:pt x="14579" y="14763"/>
                  </a:lnTo>
                  <a:lnTo>
                    <a:pt x="14680" y="14587"/>
                  </a:lnTo>
                  <a:lnTo>
                    <a:pt x="14646" y="14459"/>
                  </a:lnTo>
                  <a:lnTo>
                    <a:pt x="14375" y="14459"/>
                  </a:lnTo>
                  <a:lnTo>
                    <a:pt x="14309" y="14416"/>
                  </a:lnTo>
                  <a:lnTo>
                    <a:pt x="14275" y="14416"/>
                  </a:lnTo>
                  <a:lnTo>
                    <a:pt x="14242" y="14373"/>
                  </a:lnTo>
                  <a:lnTo>
                    <a:pt x="13937" y="14373"/>
                  </a:lnTo>
                  <a:lnTo>
                    <a:pt x="13904" y="14330"/>
                  </a:lnTo>
                  <a:lnTo>
                    <a:pt x="13937" y="14330"/>
                  </a:lnTo>
                  <a:lnTo>
                    <a:pt x="13837" y="14197"/>
                  </a:lnTo>
                  <a:lnTo>
                    <a:pt x="13837" y="14154"/>
                  </a:lnTo>
                  <a:lnTo>
                    <a:pt x="13737" y="14068"/>
                  </a:lnTo>
                  <a:lnTo>
                    <a:pt x="13703" y="14025"/>
                  </a:lnTo>
                  <a:lnTo>
                    <a:pt x="13600" y="13940"/>
                  </a:lnTo>
                  <a:lnTo>
                    <a:pt x="13566" y="13940"/>
                  </a:lnTo>
                  <a:lnTo>
                    <a:pt x="13432" y="13854"/>
                  </a:lnTo>
                  <a:lnTo>
                    <a:pt x="13399" y="13811"/>
                  </a:lnTo>
                  <a:lnTo>
                    <a:pt x="13365" y="13811"/>
                  </a:lnTo>
                  <a:lnTo>
                    <a:pt x="13365" y="13768"/>
                  </a:lnTo>
                  <a:lnTo>
                    <a:pt x="13332" y="13635"/>
                  </a:lnTo>
                  <a:lnTo>
                    <a:pt x="13295" y="13592"/>
                  </a:lnTo>
                  <a:lnTo>
                    <a:pt x="13295" y="13506"/>
                  </a:lnTo>
                  <a:lnTo>
                    <a:pt x="13228" y="13506"/>
                  </a:lnTo>
                  <a:lnTo>
                    <a:pt x="13195" y="13378"/>
                  </a:lnTo>
                  <a:lnTo>
                    <a:pt x="13161" y="13335"/>
                  </a:lnTo>
                  <a:lnTo>
                    <a:pt x="13061" y="13202"/>
                  </a:lnTo>
                  <a:lnTo>
                    <a:pt x="12994" y="13202"/>
                  </a:lnTo>
                  <a:lnTo>
                    <a:pt x="12961" y="13159"/>
                  </a:lnTo>
                  <a:lnTo>
                    <a:pt x="12824" y="13116"/>
                  </a:lnTo>
                  <a:lnTo>
                    <a:pt x="12757" y="13030"/>
                  </a:lnTo>
                  <a:lnTo>
                    <a:pt x="12623" y="12902"/>
                  </a:lnTo>
                  <a:lnTo>
                    <a:pt x="12519" y="12902"/>
                  </a:lnTo>
                  <a:lnTo>
                    <a:pt x="12285" y="12987"/>
                  </a:lnTo>
                  <a:lnTo>
                    <a:pt x="12081" y="13073"/>
                  </a:lnTo>
                  <a:lnTo>
                    <a:pt x="11981" y="13073"/>
                  </a:lnTo>
                  <a:lnTo>
                    <a:pt x="12081" y="13030"/>
                  </a:lnTo>
                  <a:lnTo>
                    <a:pt x="12252" y="12812"/>
                  </a:lnTo>
                  <a:lnTo>
                    <a:pt x="12285" y="12726"/>
                  </a:lnTo>
                  <a:lnTo>
                    <a:pt x="12252" y="12597"/>
                  </a:lnTo>
                  <a:lnTo>
                    <a:pt x="12218" y="12511"/>
                  </a:lnTo>
                  <a:lnTo>
                    <a:pt x="12285" y="12383"/>
                  </a:lnTo>
                  <a:lnTo>
                    <a:pt x="12285" y="12207"/>
                  </a:lnTo>
                  <a:lnTo>
                    <a:pt x="12252" y="12121"/>
                  </a:lnTo>
                  <a:lnTo>
                    <a:pt x="12252" y="11859"/>
                  </a:lnTo>
                  <a:lnTo>
                    <a:pt x="12218" y="11817"/>
                  </a:lnTo>
                  <a:lnTo>
                    <a:pt x="12048" y="11859"/>
                  </a:lnTo>
                  <a:lnTo>
                    <a:pt x="11947" y="12035"/>
                  </a:lnTo>
                  <a:lnTo>
                    <a:pt x="11847" y="12207"/>
                  </a:lnTo>
                  <a:lnTo>
                    <a:pt x="11710" y="12207"/>
                  </a:lnTo>
                  <a:lnTo>
                    <a:pt x="11643" y="12293"/>
                  </a:lnTo>
                  <a:lnTo>
                    <a:pt x="11676" y="12207"/>
                  </a:lnTo>
                  <a:lnTo>
                    <a:pt x="11810" y="12164"/>
                  </a:lnTo>
                  <a:lnTo>
                    <a:pt x="11914" y="12078"/>
                  </a:lnTo>
                  <a:lnTo>
                    <a:pt x="11947" y="11902"/>
                  </a:lnTo>
                  <a:lnTo>
                    <a:pt x="11947" y="11774"/>
                  </a:lnTo>
                  <a:lnTo>
                    <a:pt x="11914" y="11731"/>
                  </a:lnTo>
                  <a:lnTo>
                    <a:pt x="11914" y="11602"/>
                  </a:lnTo>
                  <a:lnTo>
                    <a:pt x="11847" y="11602"/>
                  </a:lnTo>
                  <a:lnTo>
                    <a:pt x="11880" y="11559"/>
                  </a:lnTo>
                  <a:lnTo>
                    <a:pt x="11914" y="11559"/>
                  </a:lnTo>
                  <a:lnTo>
                    <a:pt x="11947" y="11473"/>
                  </a:lnTo>
                  <a:lnTo>
                    <a:pt x="12014" y="11340"/>
                  </a:lnTo>
                  <a:lnTo>
                    <a:pt x="12014" y="11255"/>
                  </a:lnTo>
                  <a:lnTo>
                    <a:pt x="11981" y="11212"/>
                  </a:lnTo>
                  <a:lnTo>
                    <a:pt x="12014" y="11083"/>
                  </a:lnTo>
                  <a:lnTo>
                    <a:pt x="12081" y="11040"/>
                  </a:lnTo>
                  <a:lnTo>
                    <a:pt x="12081" y="10950"/>
                  </a:lnTo>
                  <a:lnTo>
                    <a:pt x="12114" y="10864"/>
                  </a:lnTo>
                  <a:lnTo>
                    <a:pt x="12148" y="10736"/>
                  </a:lnTo>
                  <a:lnTo>
                    <a:pt x="12218" y="10650"/>
                  </a:lnTo>
                  <a:lnTo>
                    <a:pt x="12181" y="10564"/>
                  </a:lnTo>
                  <a:lnTo>
                    <a:pt x="12181" y="10521"/>
                  </a:lnTo>
                  <a:lnTo>
                    <a:pt x="12252" y="10564"/>
                  </a:lnTo>
                  <a:lnTo>
                    <a:pt x="12318" y="10521"/>
                  </a:lnTo>
                  <a:lnTo>
                    <a:pt x="12318" y="10431"/>
                  </a:lnTo>
                  <a:lnTo>
                    <a:pt x="12385" y="10431"/>
                  </a:lnTo>
                  <a:lnTo>
                    <a:pt x="12452" y="10302"/>
                  </a:lnTo>
                  <a:lnTo>
                    <a:pt x="12519" y="10260"/>
                  </a:lnTo>
                  <a:lnTo>
                    <a:pt x="12486" y="10217"/>
                  </a:lnTo>
                  <a:lnTo>
                    <a:pt x="12519" y="10131"/>
                  </a:lnTo>
                  <a:lnTo>
                    <a:pt x="12589" y="10131"/>
                  </a:lnTo>
                  <a:lnTo>
                    <a:pt x="12589" y="10088"/>
                  </a:lnTo>
                  <a:lnTo>
                    <a:pt x="12553" y="10041"/>
                  </a:lnTo>
                  <a:lnTo>
                    <a:pt x="12623" y="9998"/>
                  </a:lnTo>
                  <a:lnTo>
                    <a:pt x="12690" y="9912"/>
                  </a:lnTo>
                  <a:lnTo>
                    <a:pt x="12723" y="9912"/>
                  </a:lnTo>
                  <a:lnTo>
                    <a:pt x="12723" y="9869"/>
                  </a:lnTo>
                  <a:lnTo>
                    <a:pt x="12757" y="9826"/>
                  </a:lnTo>
                  <a:lnTo>
                    <a:pt x="12690" y="9741"/>
                  </a:lnTo>
                  <a:lnTo>
                    <a:pt x="12723" y="9741"/>
                  </a:lnTo>
                  <a:lnTo>
                    <a:pt x="12723" y="9698"/>
                  </a:lnTo>
                  <a:lnTo>
                    <a:pt x="12757" y="9698"/>
                  </a:lnTo>
                  <a:lnTo>
                    <a:pt x="12824" y="9741"/>
                  </a:lnTo>
                  <a:lnTo>
                    <a:pt x="12857" y="9783"/>
                  </a:lnTo>
                  <a:lnTo>
                    <a:pt x="12857" y="9741"/>
                  </a:lnTo>
                  <a:lnTo>
                    <a:pt x="12824" y="9698"/>
                  </a:lnTo>
                  <a:lnTo>
                    <a:pt x="12890" y="9655"/>
                  </a:lnTo>
                  <a:lnTo>
                    <a:pt x="12924" y="9612"/>
                  </a:lnTo>
                  <a:lnTo>
                    <a:pt x="13028" y="9612"/>
                  </a:lnTo>
                  <a:lnTo>
                    <a:pt x="13028" y="9522"/>
                  </a:lnTo>
                  <a:lnTo>
                    <a:pt x="13061" y="9522"/>
                  </a:lnTo>
                  <a:lnTo>
                    <a:pt x="13061" y="9612"/>
                  </a:lnTo>
                  <a:lnTo>
                    <a:pt x="13094" y="9565"/>
                  </a:lnTo>
                  <a:lnTo>
                    <a:pt x="13094" y="9479"/>
                  </a:lnTo>
                  <a:lnTo>
                    <a:pt x="13061" y="9436"/>
                  </a:lnTo>
                  <a:lnTo>
                    <a:pt x="13061" y="9393"/>
                  </a:lnTo>
                  <a:lnTo>
                    <a:pt x="13094" y="9393"/>
                  </a:lnTo>
                  <a:lnTo>
                    <a:pt x="13195" y="9436"/>
                  </a:lnTo>
                  <a:lnTo>
                    <a:pt x="13195" y="9393"/>
                  </a:lnTo>
                  <a:lnTo>
                    <a:pt x="13128" y="9350"/>
                  </a:lnTo>
                  <a:lnTo>
                    <a:pt x="13128" y="9307"/>
                  </a:lnTo>
                  <a:lnTo>
                    <a:pt x="13161" y="9264"/>
                  </a:lnTo>
                  <a:lnTo>
                    <a:pt x="13161" y="9350"/>
                  </a:lnTo>
                  <a:lnTo>
                    <a:pt x="13262" y="9350"/>
                  </a:lnTo>
                  <a:lnTo>
                    <a:pt x="13295" y="9307"/>
                  </a:lnTo>
                  <a:lnTo>
                    <a:pt x="13228" y="9179"/>
                  </a:lnTo>
                  <a:lnTo>
                    <a:pt x="13195" y="9046"/>
                  </a:lnTo>
                  <a:lnTo>
                    <a:pt x="13128" y="8960"/>
                  </a:lnTo>
                  <a:lnTo>
                    <a:pt x="13161" y="8874"/>
                  </a:lnTo>
                  <a:lnTo>
                    <a:pt x="13128" y="8831"/>
                  </a:lnTo>
                  <a:lnTo>
                    <a:pt x="13161" y="8788"/>
                  </a:lnTo>
                  <a:lnTo>
                    <a:pt x="13195" y="8831"/>
                  </a:lnTo>
                  <a:lnTo>
                    <a:pt x="13228" y="8960"/>
                  </a:lnTo>
                  <a:lnTo>
                    <a:pt x="13295" y="9089"/>
                  </a:lnTo>
                  <a:lnTo>
                    <a:pt x="13432" y="9136"/>
                  </a:lnTo>
                  <a:lnTo>
                    <a:pt x="13499" y="9179"/>
                  </a:lnTo>
                  <a:lnTo>
                    <a:pt x="13566" y="9179"/>
                  </a:lnTo>
                  <a:lnTo>
                    <a:pt x="13600" y="9136"/>
                  </a:lnTo>
                  <a:lnTo>
                    <a:pt x="13633" y="9136"/>
                  </a:lnTo>
                  <a:lnTo>
                    <a:pt x="13703" y="9046"/>
                  </a:lnTo>
                  <a:lnTo>
                    <a:pt x="13737" y="8874"/>
                  </a:lnTo>
                  <a:lnTo>
                    <a:pt x="13600" y="8703"/>
                  </a:lnTo>
                  <a:lnTo>
                    <a:pt x="13600" y="8613"/>
                  </a:lnTo>
                  <a:lnTo>
                    <a:pt x="13566" y="8527"/>
                  </a:lnTo>
                  <a:lnTo>
                    <a:pt x="13533" y="8570"/>
                  </a:lnTo>
                  <a:lnTo>
                    <a:pt x="13466" y="8613"/>
                  </a:lnTo>
                  <a:lnTo>
                    <a:pt x="13365" y="8660"/>
                  </a:lnTo>
                  <a:lnTo>
                    <a:pt x="13332" y="8660"/>
                  </a:lnTo>
                  <a:lnTo>
                    <a:pt x="13295" y="8613"/>
                  </a:lnTo>
                  <a:lnTo>
                    <a:pt x="13432" y="8613"/>
                  </a:lnTo>
                  <a:lnTo>
                    <a:pt x="13499" y="8527"/>
                  </a:lnTo>
                  <a:lnTo>
                    <a:pt x="13499" y="8484"/>
                  </a:lnTo>
                  <a:lnTo>
                    <a:pt x="13365" y="8398"/>
                  </a:lnTo>
                  <a:lnTo>
                    <a:pt x="13262" y="8269"/>
                  </a:lnTo>
                  <a:lnTo>
                    <a:pt x="13228" y="8269"/>
                  </a:lnTo>
                  <a:lnTo>
                    <a:pt x="13228" y="8355"/>
                  </a:lnTo>
                  <a:lnTo>
                    <a:pt x="13161" y="8312"/>
                  </a:lnTo>
                  <a:lnTo>
                    <a:pt x="13128" y="8227"/>
                  </a:lnTo>
                  <a:lnTo>
                    <a:pt x="13195" y="8227"/>
                  </a:lnTo>
                  <a:lnTo>
                    <a:pt x="13195" y="8094"/>
                  </a:lnTo>
                  <a:lnTo>
                    <a:pt x="13228" y="8179"/>
                  </a:lnTo>
                  <a:lnTo>
                    <a:pt x="13295" y="8269"/>
                  </a:lnTo>
                  <a:lnTo>
                    <a:pt x="13365" y="8269"/>
                  </a:lnTo>
                  <a:lnTo>
                    <a:pt x="13399" y="8398"/>
                  </a:lnTo>
                  <a:lnTo>
                    <a:pt x="13499" y="8484"/>
                  </a:lnTo>
                  <a:lnTo>
                    <a:pt x="13633" y="8527"/>
                  </a:lnTo>
                  <a:lnTo>
                    <a:pt x="13666" y="8613"/>
                  </a:lnTo>
                  <a:lnTo>
                    <a:pt x="13737" y="8660"/>
                  </a:lnTo>
                  <a:lnTo>
                    <a:pt x="13737" y="8703"/>
                  </a:lnTo>
                  <a:lnTo>
                    <a:pt x="13804" y="8746"/>
                  </a:lnTo>
                  <a:lnTo>
                    <a:pt x="13837" y="8788"/>
                  </a:lnTo>
                  <a:lnTo>
                    <a:pt x="13837" y="8703"/>
                  </a:lnTo>
                  <a:lnTo>
                    <a:pt x="13904" y="8660"/>
                  </a:lnTo>
                  <a:lnTo>
                    <a:pt x="13837" y="8613"/>
                  </a:lnTo>
                  <a:lnTo>
                    <a:pt x="13870" y="8527"/>
                  </a:lnTo>
                  <a:lnTo>
                    <a:pt x="13904" y="8613"/>
                  </a:lnTo>
                  <a:lnTo>
                    <a:pt x="13904" y="8660"/>
                  </a:lnTo>
                  <a:lnTo>
                    <a:pt x="13971" y="8703"/>
                  </a:lnTo>
                  <a:lnTo>
                    <a:pt x="14038" y="8570"/>
                  </a:lnTo>
                  <a:lnTo>
                    <a:pt x="14038" y="8398"/>
                  </a:lnTo>
                  <a:lnTo>
                    <a:pt x="14004" y="8355"/>
                  </a:lnTo>
                  <a:lnTo>
                    <a:pt x="14038" y="8269"/>
                  </a:lnTo>
                  <a:lnTo>
                    <a:pt x="14074" y="8398"/>
                  </a:lnTo>
                  <a:lnTo>
                    <a:pt x="14074" y="8441"/>
                  </a:lnTo>
                  <a:lnTo>
                    <a:pt x="14108" y="8312"/>
                  </a:lnTo>
                  <a:lnTo>
                    <a:pt x="14175" y="8269"/>
                  </a:lnTo>
                  <a:lnTo>
                    <a:pt x="14175" y="8312"/>
                  </a:lnTo>
                  <a:lnTo>
                    <a:pt x="14208" y="8312"/>
                  </a:lnTo>
                  <a:lnTo>
                    <a:pt x="14175" y="8398"/>
                  </a:lnTo>
                  <a:lnTo>
                    <a:pt x="14208" y="8441"/>
                  </a:lnTo>
                  <a:lnTo>
                    <a:pt x="14242" y="8398"/>
                  </a:lnTo>
                  <a:lnTo>
                    <a:pt x="14342" y="8527"/>
                  </a:lnTo>
                  <a:lnTo>
                    <a:pt x="14375" y="8484"/>
                  </a:lnTo>
                  <a:lnTo>
                    <a:pt x="14409" y="8484"/>
                  </a:lnTo>
                  <a:lnTo>
                    <a:pt x="14409" y="8527"/>
                  </a:lnTo>
                  <a:lnTo>
                    <a:pt x="14479" y="8527"/>
                  </a:lnTo>
                  <a:lnTo>
                    <a:pt x="14513" y="8398"/>
                  </a:lnTo>
                  <a:lnTo>
                    <a:pt x="14613" y="8355"/>
                  </a:lnTo>
                  <a:lnTo>
                    <a:pt x="14780" y="8094"/>
                  </a:lnTo>
                  <a:lnTo>
                    <a:pt x="14814" y="8051"/>
                  </a:lnTo>
                  <a:lnTo>
                    <a:pt x="14814" y="8008"/>
                  </a:lnTo>
                  <a:lnTo>
                    <a:pt x="14850" y="8051"/>
                  </a:lnTo>
                  <a:lnTo>
                    <a:pt x="14917" y="7922"/>
                  </a:lnTo>
                  <a:lnTo>
                    <a:pt x="15051" y="7836"/>
                  </a:lnTo>
                  <a:lnTo>
                    <a:pt x="15085" y="7793"/>
                  </a:lnTo>
                  <a:lnTo>
                    <a:pt x="15051" y="7703"/>
                  </a:lnTo>
                  <a:lnTo>
                    <a:pt x="14850" y="7617"/>
                  </a:lnTo>
                  <a:lnTo>
                    <a:pt x="14747" y="7617"/>
                  </a:lnTo>
                  <a:lnTo>
                    <a:pt x="14613" y="7532"/>
                  </a:lnTo>
                  <a:lnTo>
                    <a:pt x="14513" y="7274"/>
                  </a:lnTo>
                  <a:lnTo>
                    <a:pt x="14479" y="7141"/>
                  </a:lnTo>
                  <a:lnTo>
                    <a:pt x="14479" y="7098"/>
                  </a:lnTo>
                  <a:lnTo>
                    <a:pt x="14513" y="7098"/>
                  </a:lnTo>
                  <a:lnTo>
                    <a:pt x="14513" y="7056"/>
                  </a:lnTo>
                  <a:lnTo>
                    <a:pt x="14479" y="7013"/>
                  </a:lnTo>
                  <a:lnTo>
                    <a:pt x="14375" y="7013"/>
                  </a:lnTo>
                  <a:lnTo>
                    <a:pt x="14242" y="6970"/>
                  </a:lnTo>
                  <a:lnTo>
                    <a:pt x="14208" y="6970"/>
                  </a:lnTo>
                  <a:lnTo>
                    <a:pt x="14175" y="7013"/>
                  </a:lnTo>
                  <a:lnTo>
                    <a:pt x="14141" y="6970"/>
                  </a:lnTo>
                  <a:lnTo>
                    <a:pt x="14141" y="6884"/>
                  </a:lnTo>
                  <a:lnTo>
                    <a:pt x="14208" y="6927"/>
                  </a:lnTo>
                  <a:lnTo>
                    <a:pt x="14342" y="6927"/>
                  </a:lnTo>
                  <a:lnTo>
                    <a:pt x="14409" y="7013"/>
                  </a:lnTo>
                  <a:lnTo>
                    <a:pt x="14546" y="7013"/>
                  </a:lnTo>
                  <a:lnTo>
                    <a:pt x="14613" y="7056"/>
                  </a:lnTo>
                  <a:lnTo>
                    <a:pt x="14680" y="7227"/>
                  </a:lnTo>
                  <a:lnTo>
                    <a:pt x="14713" y="7227"/>
                  </a:lnTo>
                  <a:lnTo>
                    <a:pt x="14747" y="7274"/>
                  </a:lnTo>
                  <a:lnTo>
                    <a:pt x="14747" y="7317"/>
                  </a:lnTo>
                  <a:lnTo>
                    <a:pt x="14713" y="7317"/>
                  </a:lnTo>
                  <a:lnTo>
                    <a:pt x="14713" y="7360"/>
                  </a:lnTo>
                  <a:lnTo>
                    <a:pt x="14780" y="7403"/>
                  </a:lnTo>
                  <a:lnTo>
                    <a:pt x="14814" y="7489"/>
                  </a:lnTo>
                  <a:lnTo>
                    <a:pt x="14850" y="7575"/>
                  </a:lnTo>
                  <a:lnTo>
                    <a:pt x="15051" y="7617"/>
                  </a:lnTo>
                  <a:lnTo>
                    <a:pt x="15085" y="7575"/>
                  </a:lnTo>
                  <a:lnTo>
                    <a:pt x="15118" y="7489"/>
                  </a:lnTo>
                  <a:lnTo>
                    <a:pt x="15151" y="7446"/>
                  </a:lnTo>
                  <a:lnTo>
                    <a:pt x="15222" y="7489"/>
                  </a:lnTo>
                  <a:lnTo>
                    <a:pt x="15289" y="7360"/>
                  </a:lnTo>
                  <a:lnTo>
                    <a:pt x="15355" y="7274"/>
                  </a:lnTo>
                  <a:lnTo>
                    <a:pt x="15489" y="7141"/>
                  </a:lnTo>
                  <a:lnTo>
                    <a:pt x="15523" y="7141"/>
                  </a:lnTo>
                  <a:lnTo>
                    <a:pt x="15556" y="7013"/>
                  </a:lnTo>
                  <a:lnTo>
                    <a:pt x="15523" y="6970"/>
                  </a:lnTo>
                  <a:lnTo>
                    <a:pt x="15456" y="6927"/>
                  </a:lnTo>
                  <a:lnTo>
                    <a:pt x="15422" y="6884"/>
                  </a:lnTo>
                  <a:lnTo>
                    <a:pt x="15422" y="6798"/>
                  </a:lnTo>
                  <a:lnTo>
                    <a:pt x="15456" y="6798"/>
                  </a:lnTo>
                  <a:lnTo>
                    <a:pt x="15422" y="6751"/>
                  </a:lnTo>
                  <a:lnTo>
                    <a:pt x="15456" y="6665"/>
                  </a:lnTo>
                  <a:lnTo>
                    <a:pt x="15523" y="6708"/>
                  </a:lnTo>
                  <a:lnTo>
                    <a:pt x="15556" y="6708"/>
                  </a:lnTo>
                  <a:lnTo>
                    <a:pt x="15626" y="6751"/>
                  </a:lnTo>
                  <a:lnTo>
                    <a:pt x="15693" y="6751"/>
                  </a:lnTo>
                  <a:lnTo>
                    <a:pt x="15760" y="6708"/>
                  </a:lnTo>
                  <a:lnTo>
                    <a:pt x="15760" y="6751"/>
                  </a:lnTo>
                  <a:lnTo>
                    <a:pt x="15794" y="6798"/>
                  </a:lnTo>
                  <a:lnTo>
                    <a:pt x="15760" y="6927"/>
                  </a:lnTo>
                  <a:lnTo>
                    <a:pt x="15760" y="6970"/>
                  </a:lnTo>
                  <a:lnTo>
                    <a:pt x="15794" y="6927"/>
                  </a:lnTo>
                  <a:lnTo>
                    <a:pt x="15827" y="6970"/>
                  </a:lnTo>
                  <a:lnTo>
                    <a:pt x="15861" y="6970"/>
                  </a:lnTo>
                  <a:lnTo>
                    <a:pt x="15927" y="7013"/>
                  </a:lnTo>
                  <a:lnTo>
                    <a:pt x="15927" y="6970"/>
                  </a:lnTo>
                  <a:lnTo>
                    <a:pt x="15894" y="6884"/>
                  </a:lnTo>
                  <a:lnTo>
                    <a:pt x="15927" y="6841"/>
                  </a:lnTo>
                  <a:lnTo>
                    <a:pt x="15927" y="6884"/>
                  </a:lnTo>
                  <a:lnTo>
                    <a:pt x="15964" y="6927"/>
                  </a:lnTo>
                  <a:lnTo>
                    <a:pt x="15998" y="6970"/>
                  </a:lnTo>
                  <a:lnTo>
                    <a:pt x="16065" y="7098"/>
                  </a:lnTo>
                  <a:lnTo>
                    <a:pt x="16098" y="7098"/>
                  </a:lnTo>
                  <a:lnTo>
                    <a:pt x="16098" y="6841"/>
                  </a:lnTo>
                  <a:lnTo>
                    <a:pt x="16065" y="6841"/>
                  </a:lnTo>
                  <a:lnTo>
                    <a:pt x="16098" y="6708"/>
                  </a:lnTo>
                  <a:lnTo>
                    <a:pt x="16065" y="6580"/>
                  </a:lnTo>
                  <a:lnTo>
                    <a:pt x="15998" y="6580"/>
                  </a:lnTo>
                  <a:lnTo>
                    <a:pt x="15998" y="6494"/>
                  </a:lnTo>
                  <a:lnTo>
                    <a:pt x="15964" y="6494"/>
                  </a:lnTo>
                  <a:lnTo>
                    <a:pt x="15894" y="6537"/>
                  </a:lnTo>
                  <a:lnTo>
                    <a:pt x="15861" y="6537"/>
                  </a:lnTo>
                  <a:lnTo>
                    <a:pt x="15927" y="6451"/>
                  </a:lnTo>
                  <a:lnTo>
                    <a:pt x="15998" y="6451"/>
                  </a:lnTo>
                  <a:lnTo>
                    <a:pt x="16065" y="6408"/>
                  </a:lnTo>
                  <a:lnTo>
                    <a:pt x="16098" y="6494"/>
                  </a:lnTo>
                  <a:lnTo>
                    <a:pt x="16131" y="6665"/>
                  </a:lnTo>
                  <a:lnTo>
                    <a:pt x="16198" y="6580"/>
                  </a:lnTo>
                  <a:lnTo>
                    <a:pt x="16165" y="6665"/>
                  </a:lnTo>
                  <a:lnTo>
                    <a:pt x="16165" y="6751"/>
                  </a:lnTo>
                  <a:lnTo>
                    <a:pt x="16131" y="6751"/>
                  </a:lnTo>
                  <a:lnTo>
                    <a:pt x="16131" y="6798"/>
                  </a:lnTo>
                  <a:lnTo>
                    <a:pt x="16165" y="6841"/>
                  </a:lnTo>
                  <a:lnTo>
                    <a:pt x="16165" y="7013"/>
                  </a:lnTo>
                  <a:lnTo>
                    <a:pt x="16198" y="7013"/>
                  </a:lnTo>
                  <a:lnTo>
                    <a:pt x="16335" y="6970"/>
                  </a:lnTo>
                  <a:lnTo>
                    <a:pt x="16369" y="6884"/>
                  </a:lnTo>
                  <a:lnTo>
                    <a:pt x="16402" y="6884"/>
                  </a:lnTo>
                  <a:lnTo>
                    <a:pt x="16436" y="6927"/>
                  </a:lnTo>
                  <a:lnTo>
                    <a:pt x="16536" y="6798"/>
                  </a:lnTo>
                  <a:lnTo>
                    <a:pt x="16570" y="6798"/>
                  </a:lnTo>
                  <a:lnTo>
                    <a:pt x="16603" y="6751"/>
                  </a:lnTo>
                  <a:lnTo>
                    <a:pt x="16670" y="6708"/>
                  </a:lnTo>
                  <a:lnTo>
                    <a:pt x="16670" y="6622"/>
                  </a:lnTo>
                  <a:lnTo>
                    <a:pt x="16707" y="6580"/>
                  </a:lnTo>
                  <a:lnTo>
                    <a:pt x="16841" y="6580"/>
                  </a:lnTo>
                  <a:lnTo>
                    <a:pt x="16874" y="6537"/>
                  </a:lnTo>
                  <a:lnTo>
                    <a:pt x="16874" y="6494"/>
                  </a:lnTo>
                  <a:lnTo>
                    <a:pt x="16941" y="6408"/>
                  </a:lnTo>
                  <a:lnTo>
                    <a:pt x="16941" y="6318"/>
                  </a:lnTo>
                  <a:lnTo>
                    <a:pt x="16974" y="6318"/>
                  </a:lnTo>
                  <a:lnTo>
                    <a:pt x="16974" y="6232"/>
                  </a:lnTo>
                  <a:lnTo>
                    <a:pt x="16907" y="6061"/>
                  </a:lnTo>
                  <a:lnTo>
                    <a:pt x="16941" y="6018"/>
                  </a:lnTo>
                  <a:lnTo>
                    <a:pt x="16874" y="5932"/>
                  </a:lnTo>
                  <a:lnTo>
                    <a:pt x="16841" y="5842"/>
                  </a:lnTo>
                  <a:lnTo>
                    <a:pt x="16874" y="5799"/>
                  </a:lnTo>
                  <a:lnTo>
                    <a:pt x="16941" y="5756"/>
                  </a:lnTo>
                  <a:lnTo>
                    <a:pt x="16974" y="5713"/>
                  </a:lnTo>
                  <a:lnTo>
                    <a:pt x="16941" y="5713"/>
                  </a:lnTo>
                  <a:lnTo>
                    <a:pt x="16907" y="5756"/>
                  </a:lnTo>
                  <a:lnTo>
                    <a:pt x="16874" y="5756"/>
                  </a:lnTo>
                  <a:lnTo>
                    <a:pt x="16874" y="5713"/>
                  </a:lnTo>
                  <a:lnTo>
                    <a:pt x="16907" y="5627"/>
                  </a:lnTo>
                  <a:lnTo>
                    <a:pt x="16874" y="5627"/>
                  </a:lnTo>
                  <a:lnTo>
                    <a:pt x="16907" y="5584"/>
                  </a:lnTo>
                  <a:lnTo>
                    <a:pt x="16907" y="5542"/>
                  </a:lnTo>
                  <a:lnTo>
                    <a:pt x="16841" y="5456"/>
                  </a:lnTo>
                  <a:lnTo>
                    <a:pt x="16874" y="5456"/>
                  </a:lnTo>
                  <a:lnTo>
                    <a:pt x="16874" y="5366"/>
                  </a:lnTo>
                  <a:lnTo>
                    <a:pt x="16907" y="5366"/>
                  </a:lnTo>
                  <a:lnTo>
                    <a:pt x="16907" y="5413"/>
                  </a:lnTo>
                  <a:lnTo>
                    <a:pt x="16974" y="5413"/>
                  </a:lnTo>
                  <a:lnTo>
                    <a:pt x="17008" y="5499"/>
                  </a:lnTo>
                  <a:lnTo>
                    <a:pt x="17078" y="5499"/>
                  </a:lnTo>
                  <a:lnTo>
                    <a:pt x="17078" y="5456"/>
                  </a:lnTo>
                  <a:lnTo>
                    <a:pt x="17145" y="5499"/>
                  </a:lnTo>
                  <a:lnTo>
                    <a:pt x="17212" y="5456"/>
                  </a:lnTo>
                  <a:lnTo>
                    <a:pt x="17279" y="5366"/>
                  </a:lnTo>
                  <a:lnTo>
                    <a:pt x="17312" y="5280"/>
                  </a:lnTo>
                  <a:lnTo>
                    <a:pt x="17245" y="5280"/>
                  </a:lnTo>
                  <a:lnTo>
                    <a:pt x="17245" y="5194"/>
                  </a:lnTo>
                  <a:lnTo>
                    <a:pt x="17145" y="5194"/>
                  </a:lnTo>
                  <a:lnTo>
                    <a:pt x="17178" y="5151"/>
                  </a:lnTo>
                  <a:lnTo>
                    <a:pt x="17245" y="5151"/>
                  </a:lnTo>
                  <a:lnTo>
                    <a:pt x="17346" y="5065"/>
                  </a:lnTo>
                  <a:lnTo>
                    <a:pt x="17379" y="4980"/>
                  </a:lnTo>
                  <a:lnTo>
                    <a:pt x="17346" y="4932"/>
                  </a:lnTo>
                  <a:lnTo>
                    <a:pt x="17312" y="4932"/>
                  </a:lnTo>
                  <a:lnTo>
                    <a:pt x="17312" y="4890"/>
                  </a:lnTo>
                  <a:lnTo>
                    <a:pt x="17212" y="4847"/>
                  </a:lnTo>
                  <a:lnTo>
                    <a:pt x="17178" y="4890"/>
                  </a:lnTo>
                  <a:lnTo>
                    <a:pt x="17145" y="4847"/>
                  </a:lnTo>
                  <a:lnTo>
                    <a:pt x="17178" y="4847"/>
                  </a:lnTo>
                  <a:lnTo>
                    <a:pt x="17178" y="4761"/>
                  </a:lnTo>
                  <a:lnTo>
                    <a:pt x="17041" y="4632"/>
                  </a:lnTo>
                  <a:lnTo>
                    <a:pt x="17041" y="4589"/>
                  </a:lnTo>
                  <a:lnTo>
                    <a:pt x="17078" y="4632"/>
                  </a:lnTo>
                  <a:lnTo>
                    <a:pt x="17145" y="4675"/>
                  </a:lnTo>
                  <a:lnTo>
                    <a:pt x="17178" y="4632"/>
                  </a:lnTo>
                  <a:lnTo>
                    <a:pt x="17145" y="4589"/>
                  </a:lnTo>
                  <a:lnTo>
                    <a:pt x="17178" y="4546"/>
                  </a:lnTo>
                  <a:lnTo>
                    <a:pt x="17178" y="4504"/>
                  </a:lnTo>
                  <a:lnTo>
                    <a:pt x="17078" y="4504"/>
                  </a:lnTo>
                  <a:lnTo>
                    <a:pt x="17041" y="4414"/>
                  </a:lnTo>
                  <a:lnTo>
                    <a:pt x="16974" y="4456"/>
                  </a:lnTo>
                  <a:lnTo>
                    <a:pt x="16874" y="4414"/>
                  </a:lnTo>
                  <a:lnTo>
                    <a:pt x="16841" y="4371"/>
                  </a:lnTo>
                  <a:lnTo>
                    <a:pt x="16841" y="4328"/>
                  </a:lnTo>
                  <a:lnTo>
                    <a:pt x="16774" y="4242"/>
                  </a:lnTo>
                  <a:lnTo>
                    <a:pt x="16670" y="4242"/>
                  </a:lnTo>
                  <a:lnTo>
                    <a:pt x="16636" y="4285"/>
                  </a:lnTo>
                  <a:lnTo>
                    <a:pt x="16570" y="4242"/>
                  </a:lnTo>
                  <a:lnTo>
                    <a:pt x="16570" y="4199"/>
                  </a:lnTo>
                  <a:lnTo>
                    <a:pt x="16503" y="4199"/>
                  </a:lnTo>
                  <a:lnTo>
                    <a:pt x="16503" y="4242"/>
                  </a:lnTo>
                  <a:lnTo>
                    <a:pt x="16570" y="4285"/>
                  </a:lnTo>
                  <a:lnTo>
                    <a:pt x="16536" y="4328"/>
                  </a:lnTo>
                  <a:lnTo>
                    <a:pt x="16469" y="4328"/>
                  </a:lnTo>
                  <a:lnTo>
                    <a:pt x="16469" y="4371"/>
                  </a:lnTo>
                  <a:lnTo>
                    <a:pt x="16503" y="4371"/>
                  </a:lnTo>
                  <a:lnTo>
                    <a:pt x="16469" y="4456"/>
                  </a:lnTo>
                  <a:lnTo>
                    <a:pt x="16469" y="4546"/>
                  </a:lnTo>
                  <a:lnTo>
                    <a:pt x="16436" y="4546"/>
                  </a:lnTo>
                  <a:lnTo>
                    <a:pt x="16436" y="4632"/>
                  </a:lnTo>
                  <a:lnTo>
                    <a:pt x="16402" y="4675"/>
                  </a:lnTo>
                  <a:lnTo>
                    <a:pt x="16402" y="4804"/>
                  </a:lnTo>
                  <a:lnTo>
                    <a:pt x="16436" y="4804"/>
                  </a:lnTo>
                  <a:lnTo>
                    <a:pt x="16469" y="4847"/>
                  </a:lnTo>
                  <a:lnTo>
                    <a:pt x="16503" y="4932"/>
                  </a:lnTo>
                  <a:lnTo>
                    <a:pt x="16436" y="4932"/>
                  </a:lnTo>
                  <a:lnTo>
                    <a:pt x="16436" y="4980"/>
                  </a:lnTo>
                  <a:lnTo>
                    <a:pt x="16402" y="4932"/>
                  </a:lnTo>
                  <a:lnTo>
                    <a:pt x="16335" y="4932"/>
                  </a:lnTo>
                  <a:lnTo>
                    <a:pt x="16299" y="4980"/>
                  </a:lnTo>
                  <a:lnTo>
                    <a:pt x="16335" y="5065"/>
                  </a:lnTo>
                  <a:lnTo>
                    <a:pt x="16369" y="5065"/>
                  </a:lnTo>
                  <a:lnTo>
                    <a:pt x="16369" y="5108"/>
                  </a:lnTo>
                  <a:lnTo>
                    <a:pt x="16335" y="5108"/>
                  </a:lnTo>
                  <a:lnTo>
                    <a:pt x="16299" y="5065"/>
                  </a:lnTo>
                  <a:lnTo>
                    <a:pt x="16265" y="5108"/>
                  </a:lnTo>
                  <a:lnTo>
                    <a:pt x="16198" y="5065"/>
                  </a:lnTo>
                  <a:lnTo>
                    <a:pt x="16165" y="5108"/>
                  </a:lnTo>
                  <a:lnTo>
                    <a:pt x="16098" y="5237"/>
                  </a:lnTo>
                  <a:lnTo>
                    <a:pt x="16065" y="5413"/>
                  </a:lnTo>
                  <a:lnTo>
                    <a:pt x="15998" y="5542"/>
                  </a:lnTo>
                  <a:lnTo>
                    <a:pt x="15894" y="5670"/>
                  </a:lnTo>
                  <a:lnTo>
                    <a:pt x="15861" y="5713"/>
                  </a:lnTo>
                  <a:lnTo>
                    <a:pt x="15827" y="5713"/>
                  </a:lnTo>
                  <a:lnTo>
                    <a:pt x="15727" y="5842"/>
                  </a:lnTo>
                  <a:lnTo>
                    <a:pt x="15727" y="5975"/>
                  </a:lnTo>
                  <a:lnTo>
                    <a:pt x="15660" y="6018"/>
                  </a:lnTo>
                  <a:lnTo>
                    <a:pt x="15660" y="6103"/>
                  </a:lnTo>
                  <a:lnTo>
                    <a:pt x="15626" y="6103"/>
                  </a:lnTo>
                  <a:lnTo>
                    <a:pt x="15593" y="6018"/>
                  </a:lnTo>
                  <a:lnTo>
                    <a:pt x="15556" y="6018"/>
                  </a:lnTo>
                  <a:lnTo>
                    <a:pt x="15523" y="6103"/>
                  </a:lnTo>
                  <a:lnTo>
                    <a:pt x="15556" y="6189"/>
                  </a:lnTo>
                  <a:lnTo>
                    <a:pt x="15523" y="6189"/>
                  </a:lnTo>
                  <a:lnTo>
                    <a:pt x="15456" y="6146"/>
                  </a:lnTo>
                  <a:lnTo>
                    <a:pt x="15489" y="6061"/>
                  </a:lnTo>
                  <a:lnTo>
                    <a:pt x="15422" y="5975"/>
                  </a:lnTo>
                  <a:lnTo>
                    <a:pt x="15389" y="5713"/>
                  </a:lnTo>
                  <a:lnTo>
                    <a:pt x="15389" y="5584"/>
                  </a:lnTo>
                  <a:lnTo>
                    <a:pt x="15355" y="5542"/>
                  </a:lnTo>
                  <a:lnTo>
                    <a:pt x="15389" y="5456"/>
                  </a:lnTo>
                  <a:lnTo>
                    <a:pt x="15422" y="5366"/>
                  </a:lnTo>
                  <a:lnTo>
                    <a:pt x="15422" y="5280"/>
                  </a:lnTo>
                  <a:lnTo>
                    <a:pt x="15489" y="5194"/>
                  </a:lnTo>
                  <a:lnTo>
                    <a:pt x="15523" y="5237"/>
                  </a:lnTo>
                  <a:lnTo>
                    <a:pt x="15556" y="5194"/>
                  </a:lnTo>
                  <a:lnTo>
                    <a:pt x="15593" y="5108"/>
                  </a:lnTo>
                  <a:lnTo>
                    <a:pt x="15556" y="4980"/>
                  </a:lnTo>
                  <a:lnTo>
                    <a:pt x="15593" y="4890"/>
                  </a:lnTo>
                  <a:lnTo>
                    <a:pt x="15593" y="4804"/>
                  </a:lnTo>
                  <a:lnTo>
                    <a:pt x="15556" y="4718"/>
                  </a:lnTo>
                  <a:lnTo>
                    <a:pt x="15523" y="4632"/>
                  </a:lnTo>
                  <a:lnTo>
                    <a:pt x="15489" y="4504"/>
                  </a:lnTo>
                  <a:lnTo>
                    <a:pt x="15489" y="4414"/>
                  </a:lnTo>
                  <a:lnTo>
                    <a:pt x="15422" y="4414"/>
                  </a:lnTo>
                  <a:lnTo>
                    <a:pt x="15389" y="4456"/>
                  </a:lnTo>
                  <a:lnTo>
                    <a:pt x="15322" y="4632"/>
                  </a:lnTo>
                  <a:lnTo>
                    <a:pt x="15255" y="4675"/>
                  </a:lnTo>
                  <a:lnTo>
                    <a:pt x="15255" y="4890"/>
                  </a:lnTo>
                  <a:lnTo>
                    <a:pt x="15222" y="4932"/>
                  </a:lnTo>
                  <a:lnTo>
                    <a:pt x="15185" y="4890"/>
                  </a:lnTo>
                  <a:lnTo>
                    <a:pt x="15151" y="4932"/>
                  </a:lnTo>
                  <a:lnTo>
                    <a:pt x="15151" y="5023"/>
                  </a:lnTo>
                  <a:lnTo>
                    <a:pt x="15085" y="5065"/>
                  </a:lnTo>
                  <a:lnTo>
                    <a:pt x="15051" y="5108"/>
                  </a:lnTo>
                  <a:lnTo>
                    <a:pt x="15018" y="5194"/>
                  </a:lnTo>
                  <a:lnTo>
                    <a:pt x="14984" y="5194"/>
                  </a:lnTo>
                  <a:lnTo>
                    <a:pt x="14951" y="5108"/>
                  </a:lnTo>
                  <a:lnTo>
                    <a:pt x="14984" y="5108"/>
                  </a:lnTo>
                  <a:lnTo>
                    <a:pt x="14984" y="4980"/>
                  </a:lnTo>
                  <a:lnTo>
                    <a:pt x="15051" y="4890"/>
                  </a:lnTo>
                  <a:lnTo>
                    <a:pt x="15051" y="4761"/>
                  </a:lnTo>
                  <a:lnTo>
                    <a:pt x="15085" y="4718"/>
                  </a:lnTo>
                  <a:lnTo>
                    <a:pt x="15085" y="4546"/>
                  </a:lnTo>
                  <a:lnTo>
                    <a:pt x="15051" y="4414"/>
                  </a:lnTo>
                  <a:lnTo>
                    <a:pt x="15051" y="4371"/>
                  </a:lnTo>
                  <a:lnTo>
                    <a:pt x="15018" y="4285"/>
                  </a:lnTo>
                  <a:lnTo>
                    <a:pt x="15018" y="4242"/>
                  </a:lnTo>
                  <a:lnTo>
                    <a:pt x="15018" y="4285"/>
                  </a:lnTo>
                  <a:lnTo>
                    <a:pt x="15051" y="4285"/>
                  </a:lnTo>
                  <a:lnTo>
                    <a:pt x="15085" y="4371"/>
                  </a:lnTo>
                  <a:lnTo>
                    <a:pt x="15085" y="4328"/>
                  </a:lnTo>
                  <a:lnTo>
                    <a:pt x="15151" y="4242"/>
                  </a:lnTo>
                  <a:lnTo>
                    <a:pt x="15222" y="4242"/>
                  </a:lnTo>
                  <a:lnTo>
                    <a:pt x="15255" y="4199"/>
                  </a:lnTo>
                  <a:lnTo>
                    <a:pt x="15222" y="4156"/>
                  </a:lnTo>
                  <a:lnTo>
                    <a:pt x="15151" y="4199"/>
                  </a:lnTo>
                  <a:lnTo>
                    <a:pt x="15118" y="4156"/>
                  </a:lnTo>
                  <a:lnTo>
                    <a:pt x="15051" y="4113"/>
                  </a:lnTo>
                  <a:lnTo>
                    <a:pt x="15085" y="4070"/>
                  </a:lnTo>
                  <a:lnTo>
                    <a:pt x="15018" y="4070"/>
                  </a:lnTo>
                  <a:lnTo>
                    <a:pt x="15018" y="4113"/>
                  </a:lnTo>
                  <a:lnTo>
                    <a:pt x="14951" y="4156"/>
                  </a:lnTo>
                  <a:lnTo>
                    <a:pt x="14884" y="4070"/>
                  </a:lnTo>
                  <a:lnTo>
                    <a:pt x="14884" y="4027"/>
                  </a:lnTo>
                  <a:lnTo>
                    <a:pt x="14850" y="3980"/>
                  </a:lnTo>
                  <a:lnTo>
                    <a:pt x="14780" y="4027"/>
                  </a:lnTo>
                  <a:lnTo>
                    <a:pt x="14747" y="3980"/>
                  </a:lnTo>
                  <a:lnTo>
                    <a:pt x="14780" y="3895"/>
                  </a:lnTo>
                  <a:lnTo>
                    <a:pt x="14814" y="3895"/>
                  </a:lnTo>
                  <a:lnTo>
                    <a:pt x="14814" y="3852"/>
                  </a:lnTo>
                  <a:lnTo>
                    <a:pt x="14850" y="3809"/>
                  </a:lnTo>
                  <a:lnTo>
                    <a:pt x="15018" y="3680"/>
                  </a:lnTo>
                  <a:lnTo>
                    <a:pt x="15018" y="3637"/>
                  </a:lnTo>
                  <a:lnTo>
                    <a:pt x="14984" y="3594"/>
                  </a:lnTo>
                  <a:lnTo>
                    <a:pt x="14917" y="3637"/>
                  </a:lnTo>
                  <a:lnTo>
                    <a:pt x="14917" y="3594"/>
                  </a:lnTo>
                  <a:lnTo>
                    <a:pt x="14951" y="3551"/>
                  </a:lnTo>
                  <a:lnTo>
                    <a:pt x="14984" y="3461"/>
                  </a:lnTo>
                  <a:lnTo>
                    <a:pt x="15051" y="3461"/>
                  </a:lnTo>
                  <a:lnTo>
                    <a:pt x="15051" y="3504"/>
                  </a:lnTo>
                  <a:lnTo>
                    <a:pt x="15085" y="3594"/>
                  </a:lnTo>
                  <a:lnTo>
                    <a:pt x="15151" y="3594"/>
                  </a:lnTo>
                  <a:lnTo>
                    <a:pt x="15222" y="3551"/>
                  </a:lnTo>
                  <a:lnTo>
                    <a:pt x="15222" y="3504"/>
                  </a:lnTo>
                  <a:lnTo>
                    <a:pt x="15185" y="3418"/>
                  </a:lnTo>
                  <a:lnTo>
                    <a:pt x="15118" y="3418"/>
                  </a:lnTo>
                  <a:lnTo>
                    <a:pt x="15118" y="3376"/>
                  </a:lnTo>
                  <a:lnTo>
                    <a:pt x="15151" y="3290"/>
                  </a:lnTo>
                  <a:lnTo>
                    <a:pt x="15118" y="3247"/>
                  </a:lnTo>
                  <a:lnTo>
                    <a:pt x="15151" y="3204"/>
                  </a:lnTo>
                  <a:lnTo>
                    <a:pt x="15151" y="3118"/>
                  </a:lnTo>
                  <a:lnTo>
                    <a:pt x="15085" y="3028"/>
                  </a:lnTo>
                  <a:lnTo>
                    <a:pt x="15118" y="2985"/>
                  </a:lnTo>
                  <a:lnTo>
                    <a:pt x="15085" y="2899"/>
                  </a:lnTo>
                  <a:lnTo>
                    <a:pt x="15118" y="2899"/>
                  </a:lnTo>
                  <a:lnTo>
                    <a:pt x="15118" y="2771"/>
                  </a:lnTo>
                  <a:lnTo>
                    <a:pt x="15151" y="2685"/>
                  </a:lnTo>
                  <a:lnTo>
                    <a:pt x="15151" y="2642"/>
                  </a:lnTo>
                  <a:lnTo>
                    <a:pt x="15222" y="2552"/>
                  </a:lnTo>
                  <a:lnTo>
                    <a:pt x="15222" y="2509"/>
                  </a:lnTo>
                  <a:lnTo>
                    <a:pt x="15151" y="2509"/>
                  </a:lnTo>
                  <a:lnTo>
                    <a:pt x="15185" y="2380"/>
                  </a:lnTo>
                  <a:lnTo>
                    <a:pt x="15151" y="2295"/>
                  </a:lnTo>
                  <a:lnTo>
                    <a:pt x="15118" y="2252"/>
                  </a:lnTo>
                  <a:lnTo>
                    <a:pt x="15118" y="2119"/>
                  </a:lnTo>
                  <a:lnTo>
                    <a:pt x="15151" y="2119"/>
                  </a:lnTo>
                  <a:lnTo>
                    <a:pt x="15151" y="2033"/>
                  </a:lnTo>
                  <a:lnTo>
                    <a:pt x="15085" y="1947"/>
                  </a:lnTo>
                  <a:lnTo>
                    <a:pt x="15018" y="1904"/>
                  </a:lnTo>
                  <a:lnTo>
                    <a:pt x="15051" y="1861"/>
                  </a:lnTo>
                  <a:lnTo>
                    <a:pt x="15051" y="1819"/>
                  </a:lnTo>
                  <a:lnTo>
                    <a:pt x="14951" y="1776"/>
                  </a:lnTo>
                  <a:lnTo>
                    <a:pt x="14884" y="1733"/>
                  </a:lnTo>
                  <a:lnTo>
                    <a:pt x="14850" y="1776"/>
                  </a:lnTo>
                  <a:lnTo>
                    <a:pt x="14850" y="1819"/>
                  </a:lnTo>
                  <a:lnTo>
                    <a:pt x="14747" y="1904"/>
                  </a:lnTo>
                  <a:lnTo>
                    <a:pt x="14747" y="1947"/>
                  </a:lnTo>
                  <a:lnTo>
                    <a:pt x="14646" y="1947"/>
                  </a:lnTo>
                  <a:lnTo>
                    <a:pt x="14613" y="1990"/>
                  </a:lnTo>
                  <a:lnTo>
                    <a:pt x="14646" y="2076"/>
                  </a:lnTo>
                  <a:lnTo>
                    <a:pt x="14680" y="2119"/>
                  </a:lnTo>
                  <a:lnTo>
                    <a:pt x="14747" y="2119"/>
                  </a:lnTo>
                  <a:lnTo>
                    <a:pt x="14747" y="2166"/>
                  </a:lnTo>
                  <a:lnTo>
                    <a:pt x="14680" y="2295"/>
                  </a:lnTo>
                  <a:lnTo>
                    <a:pt x="14613" y="2380"/>
                  </a:lnTo>
                  <a:lnTo>
                    <a:pt x="14613" y="2295"/>
                  </a:lnTo>
                  <a:lnTo>
                    <a:pt x="14579" y="2295"/>
                  </a:lnTo>
                  <a:lnTo>
                    <a:pt x="14613" y="2209"/>
                  </a:lnTo>
                  <a:lnTo>
                    <a:pt x="14546" y="2166"/>
                  </a:lnTo>
                  <a:lnTo>
                    <a:pt x="14479" y="2209"/>
                  </a:lnTo>
                  <a:lnTo>
                    <a:pt x="14442" y="2252"/>
                  </a:lnTo>
                  <a:lnTo>
                    <a:pt x="14409" y="2295"/>
                  </a:lnTo>
                  <a:lnTo>
                    <a:pt x="14375" y="2380"/>
                  </a:lnTo>
                  <a:lnTo>
                    <a:pt x="14342" y="2380"/>
                  </a:lnTo>
                  <a:lnTo>
                    <a:pt x="14275" y="2509"/>
                  </a:lnTo>
                  <a:lnTo>
                    <a:pt x="14208" y="2642"/>
                  </a:lnTo>
                  <a:lnTo>
                    <a:pt x="14208" y="2857"/>
                  </a:lnTo>
                  <a:lnTo>
                    <a:pt x="14242" y="2857"/>
                  </a:lnTo>
                  <a:lnTo>
                    <a:pt x="14309" y="2814"/>
                  </a:lnTo>
                  <a:lnTo>
                    <a:pt x="14342" y="2814"/>
                  </a:lnTo>
                  <a:lnTo>
                    <a:pt x="14275" y="2899"/>
                  </a:lnTo>
                  <a:lnTo>
                    <a:pt x="14275" y="2942"/>
                  </a:lnTo>
                  <a:lnTo>
                    <a:pt x="14208" y="2942"/>
                  </a:lnTo>
                  <a:lnTo>
                    <a:pt x="14175" y="2985"/>
                  </a:lnTo>
                  <a:lnTo>
                    <a:pt x="14074" y="3071"/>
                  </a:lnTo>
                  <a:lnTo>
                    <a:pt x="14038" y="3161"/>
                  </a:lnTo>
                  <a:lnTo>
                    <a:pt x="14004" y="3333"/>
                  </a:lnTo>
                  <a:lnTo>
                    <a:pt x="14038" y="3418"/>
                  </a:lnTo>
                  <a:lnTo>
                    <a:pt x="14038" y="3461"/>
                  </a:lnTo>
                  <a:lnTo>
                    <a:pt x="14004" y="3504"/>
                  </a:lnTo>
                  <a:lnTo>
                    <a:pt x="14038" y="3551"/>
                  </a:lnTo>
                  <a:lnTo>
                    <a:pt x="14038" y="3637"/>
                  </a:lnTo>
                  <a:lnTo>
                    <a:pt x="14108" y="3594"/>
                  </a:lnTo>
                  <a:lnTo>
                    <a:pt x="14108" y="3637"/>
                  </a:lnTo>
                  <a:lnTo>
                    <a:pt x="14141" y="3723"/>
                  </a:lnTo>
                  <a:lnTo>
                    <a:pt x="14208" y="3809"/>
                  </a:lnTo>
                  <a:lnTo>
                    <a:pt x="14242" y="3809"/>
                  </a:lnTo>
                  <a:lnTo>
                    <a:pt x="14275" y="3723"/>
                  </a:lnTo>
                  <a:lnTo>
                    <a:pt x="14275" y="3809"/>
                  </a:lnTo>
                  <a:lnTo>
                    <a:pt x="14309" y="3937"/>
                  </a:lnTo>
                  <a:lnTo>
                    <a:pt x="14375" y="3937"/>
                  </a:lnTo>
                  <a:lnTo>
                    <a:pt x="14442" y="3980"/>
                  </a:lnTo>
                  <a:lnTo>
                    <a:pt x="14479" y="3980"/>
                  </a:lnTo>
                  <a:lnTo>
                    <a:pt x="14546" y="4027"/>
                  </a:lnTo>
                  <a:lnTo>
                    <a:pt x="14546" y="4070"/>
                  </a:lnTo>
                  <a:lnTo>
                    <a:pt x="14479" y="4199"/>
                  </a:lnTo>
                  <a:lnTo>
                    <a:pt x="14442" y="4242"/>
                  </a:lnTo>
                  <a:lnTo>
                    <a:pt x="14409" y="4242"/>
                  </a:lnTo>
                  <a:lnTo>
                    <a:pt x="14409" y="4156"/>
                  </a:lnTo>
                  <a:lnTo>
                    <a:pt x="14479" y="4113"/>
                  </a:lnTo>
                  <a:lnTo>
                    <a:pt x="14342" y="4113"/>
                  </a:lnTo>
                  <a:lnTo>
                    <a:pt x="14275" y="4199"/>
                  </a:lnTo>
                  <a:lnTo>
                    <a:pt x="14309" y="4242"/>
                  </a:lnTo>
                  <a:lnTo>
                    <a:pt x="14309" y="4285"/>
                  </a:lnTo>
                  <a:lnTo>
                    <a:pt x="14242" y="4328"/>
                  </a:lnTo>
                  <a:lnTo>
                    <a:pt x="14208" y="4371"/>
                  </a:lnTo>
                  <a:lnTo>
                    <a:pt x="14175" y="4371"/>
                  </a:lnTo>
                  <a:lnTo>
                    <a:pt x="14108" y="4456"/>
                  </a:lnTo>
                  <a:lnTo>
                    <a:pt x="14141" y="4504"/>
                  </a:lnTo>
                  <a:lnTo>
                    <a:pt x="14175" y="4504"/>
                  </a:lnTo>
                  <a:lnTo>
                    <a:pt x="14208" y="4546"/>
                  </a:lnTo>
                  <a:lnTo>
                    <a:pt x="14275" y="4504"/>
                  </a:lnTo>
                  <a:lnTo>
                    <a:pt x="14275" y="4414"/>
                  </a:lnTo>
                  <a:lnTo>
                    <a:pt x="14309" y="4414"/>
                  </a:lnTo>
                  <a:lnTo>
                    <a:pt x="14342" y="4371"/>
                  </a:lnTo>
                  <a:lnTo>
                    <a:pt x="14375" y="4414"/>
                  </a:lnTo>
                  <a:lnTo>
                    <a:pt x="14375" y="4504"/>
                  </a:lnTo>
                  <a:lnTo>
                    <a:pt x="14309" y="4675"/>
                  </a:lnTo>
                  <a:lnTo>
                    <a:pt x="14309" y="4718"/>
                  </a:lnTo>
                  <a:lnTo>
                    <a:pt x="14275" y="4761"/>
                  </a:lnTo>
                  <a:lnTo>
                    <a:pt x="14141" y="4847"/>
                  </a:lnTo>
                  <a:lnTo>
                    <a:pt x="14108" y="4890"/>
                  </a:lnTo>
                  <a:lnTo>
                    <a:pt x="14108" y="4932"/>
                  </a:lnTo>
                  <a:lnTo>
                    <a:pt x="14074" y="4980"/>
                  </a:lnTo>
                  <a:lnTo>
                    <a:pt x="13937" y="5065"/>
                  </a:lnTo>
                  <a:lnTo>
                    <a:pt x="13904" y="5108"/>
                  </a:lnTo>
                  <a:lnTo>
                    <a:pt x="13837" y="5151"/>
                  </a:lnTo>
                  <a:lnTo>
                    <a:pt x="13837" y="5108"/>
                  </a:lnTo>
                  <a:lnTo>
                    <a:pt x="13804" y="5108"/>
                  </a:lnTo>
                  <a:lnTo>
                    <a:pt x="13804" y="5065"/>
                  </a:lnTo>
                  <a:lnTo>
                    <a:pt x="13737" y="5151"/>
                  </a:lnTo>
                  <a:lnTo>
                    <a:pt x="13737" y="5065"/>
                  </a:lnTo>
                  <a:lnTo>
                    <a:pt x="13666" y="5151"/>
                  </a:lnTo>
                  <a:lnTo>
                    <a:pt x="13600" y="5323"/>
                  </a:lnTo>
                  <a:lnTo>
                    <a:pt x="13566" y="5366"/>
                  </a:lnTo>
                  <a:lnTo>
                    <a:pt x="13600" y="5413"/>
                  </a:lnTo>
                  <a:lnTo>
                    <a:pt x="13600" y="5456"/>
                  </a:lnTo>
                  <a:lnTo>
                    <a:pt x="13566" y="5584"/>
                  </a:lnTo>
                  <a:lnTo>
                    <a:pt x="13566" y="5627"/>
                  </a:lnTo>
                  <a:lnTo>
                    <a:pt x="13600" y="5670"/>
                  </a:lnTo>
                  <a:lnTo>
                    <a:pt x="13566" y="5713"/>
                  </a:lnTo>
                  <a:lnTo>
                    <a:pt x="13533" y="5799"/>
                  </a:lnTo>
                  <a:lnTo>
                    <a:pt x="13566" y="5799"/>
                  </a:lnTo>
                  <a:lnTo>
                    <a:pt x="13633" y="5713"/>
                  </a:lnTo>
                  <a:lnTo>
                    <a:pt x="13666" y="5713"/>
                  </a:lnTo>
                  <a:lnTo>
                    <a:pt x="13737" y="5670"/>
                  </a:lnTo>
                  <a:lnTo>
                    <a:pt x="13666" y="5756"/>
                  </a:lnTo>
                  <a:lnTo>
                    <a:pt x="13633" y="5756"/>
                  </a:lnTo>
                  <a:lnTo>
                    <a:pt x="13566" y="5842"/>
                  </a:lnTo>
                  <a:lnTo>
                    <a:pt x="13499" y="5842"/>
                  </a:lnTo>
                  <a:lnTo>
                    <a:pt x="13499" y="5932"/>
                  </a:lnTo>
                  <a:lnTo>
                    <a:pt x="13466" y="5975"/>
                  </a:lnTo>
                  <a:lnTo>
                    <a:pt x="13399" y="5932"/>
                  </a:lnTo>
                  <a:lnTo>
                    <a:pt x="13332" y="5932"/>
                  </a:lnTo>
                  <a:lnTo>
                    <a:pt x="13295" y="5889"/>
                  </a:lnTo>
                  <a:lnTo>
                    <a:pt x="13262" y="5932"/>
                  </a:lnTo>
                  <a:lnTo>
                    <a:pt x="13295" y="6061"/>
                  </a:lnTo>
                  <a:lnTo>
                    <a:pt x="13228" y="6189"/>
                  </a:lnTo>
                  <a:lnTo>
                    <a:pt x="13262" y="6018"/>
                  </a:lnTo>
                  <a:lnTo>
                    <a:pt x="13228" y="5932"/>
                  </a:lnTo>
                  <a:lnTo>
                    <a:pt x="13195" y="5842"/>
                  </a:lnTo>
                  <a:lnTo>
                    <a:pt x="13195" y="5756"/>
                  </a:lnTo>
                  <a:lnTo>
                    <a:pt x="13228" y="5756"/>
                  </a:lnTo>
                  <a:lnTo>
                    <a:pt x="13262" y="5842"/>
                  </a:lnTo>
                  <a:lnTo>
                    <a:pt x="13332" y="5799"/>
                  </a:lnTo>
                  <a:lnTo>
                    <a:pt x="13365" y="5889"/>
                  </a:lnTo>
                  <a:lnTo>
                    <a:pt x="13432" y="5932"/>
                  </a:lnTo>
                  <a:lnTo>
                    <a:pt x="13466" y="5889"/>
                  </a:lnTo>
                  <a:lnTo>
                    <a:pt x="13466" y="5799"/>
                  </a:lnTo>
                  <a:lnTo>
                    <a:pt x="13499" y="5713"/>
                  </a:lnTo>
                  <a:lnTo>
                    <a:pt x="13432" y="5756"/>
                  </a:lnTo>
                  <a:lnTo>
                    <a:pt x="13399" y="5713"/>
                  </a:lnTo>
                  <a:lnTo>
                    <a:pt x="13466" y="5670"/>
                  </a:lnTo>
                  <a:lnTo>
                    <a:pt x="13499" y="5627"/>
                  </a:lnTo>
                  <a:lnTo>
                    <a:pt x="13432" y="5584"/>
                  </a:lnTo>
                  <a:lnTo>
                    <a:pt x="13399" y="5670"/>
                  </a:lnTo>
                  <a:lnTo>
                    <a:pt x="13332" y="5670"/>
                  </a:lnTo>
                  <a:lnTo>
                    <a:pt x="13332" y="5627"/>
                  </a:lnTo>
                  <a:lnTo>
                    <a:pt x="13399" y="5584"/>
                  </a:lnTo>
                  <a:lnTo>
                    <a:pt x="13399" y="5499"/>
                  </a:lnTo>
                  <a:lnTo>
                    <a:pt x="13365" y="5499"/>
                  </a:lnTo>
                  <a:lnTo>
                    <a:pt x="13295" y="5542"/>
                  </a:lnTo>
                  <a:lnTo>
                    <a:pt x="13295" y="5499"/>
                  </a:lnTo>
                  <a:lnTo>
                    <a:pt x="13332" y="5366"/>
                  </a:lnTo>
                  <a:lnTo>
                    <a:pt x="13365" y="5323"/>
                  </a:lnTo>
                  <a:lnTo>
                    <a:pt x="13365" y="5366"/>
                  </a:lnTo>
                  <a:lnTo>
                    <a:pt x="13399" y="5323"/>
                  </a:lnTo>
                  <a:lnTo>
                    <a:pt x="13399" y="5280"/>
                  </a:lnTo>
                  <a:lnTo>
                    <a:pt x="13499" y="5194"/>
                  </a:lnTo>
                  <a:lnTo>
                    <a:pt x="13499" y="5151"/>
                  </a:lnTo>
                  <a:lnTo>
                    <a:pt x="13566" y="5065"/>
                  </a:lnTo>
                  <a:lnTo>
                    <a:pt x="13600" y="4980"/>
                  </a:lnTo>
                  <a:lnTo>
                    <a:pt x="13633" y="4932"/>
                  </a:lnTo>
                  <a:lnTo>
                    <a:pt x="13666" y="4932"/>
                  </a:lnTo>
                  <a:lnTo>
                    <a:pt x="13666" y="4890"/>
                  </a:lnTo>
                  <a:lnTo>
                    <a:pt x="13533" y="4890"/>
                  </a:lnTo>
                  <a:lnTo>
                    <a:pt x="13499" y="4980"/>
                  </a:lnTo>
                  <a:lnTo>
                    <a:pt x="13432" y="5023"/>
                  </a:lnTo>
                  <a:lnTo>
                    <a:pt x="13399" y="5023"/>
                  </a:lnTo>
                  <a:lnTo>
                    <a:pt x="13399" y="4980"/>
                  </a:lnTo>
                  <a:lnTo>
                    <a:pt x="13466" y="4932"/>
                  </a:lnTo>
                  <a:lnTo>
                    <a:pt x="13499" y="4890"/>
                  </a:lnTo>
                  <a:lnTo>
                    <a:pt x="13432" y="4847"/>
                  </a:lnTo>
                  <a:lnTo>
                    <a:pt x="13399" y="4890"/>
                  </a:lnTo>
                  <a:lnTo>
                    <a:pt x="13365" y="4804"/>
                  </a:lnTo>
                  <a:lnTo>
                    <a:pt x="13399" y="4761"/>
                  </a:lnTo>
                  <a:lnTo>
                    <a:pt x="13399" y="4675"/>
                  </a:lnTo>
                  <a:lnTo>
                    <a:pt x="13365" y="4632"/>
                  </a:lnTo>
                  <a:lnTo>
                    <a:pt x="13332" y="4632"/>
                  </a:lnTo>
                  <a:lnTo>
                    <a:pt x="13295" y="4718"/>
                  </a:lnTo>
                  <a:lnTo>
                    <a:pt x="13295" y="4675"/>
                  </a:lnTo>
                  <a:lnTo>
                    <a:pt x="13332" y="4632"/>
                  </a:lnTo>
                  <a:lnTo>
                    <a:pt x="13295" y="4546"/>
                  </a:lnTo>
                  <a:lnTo>
                    <a:pt x="13228" y="4546"/>
                  </a:lnTo>
                  <a:lnTo>
                    <a:pt x="13228" y="4632"/>
                  </a:lnTo>
                  <a:lnTo>
                    <a:pt x="13161" y="4675"/>
                  </a:lnTo>
                  <a:lnTo>
                    <a:pt x="13161" y="4718"/>
                  </a:lnTo>
                  <a:lnTo>
                    <a:pt x="13128" y="4675"/>
                  </a:lnTo>
                  <a:lnTo>
                    <a:pt x="13128" y="4632"/>
                  </a:lnTo>
                  <a:lnTo>
                    <a:pt x="13094" y="4589"/>
                  </a:lnTo>
                  <a:lnTo>
                    <a:pt x="13061" y="4589"/>
                  </a:lnTo>
                  <a:lnTo>
                    <a:pt x="13028" y="4632"/>
                  </a:lnTo>
                  <a:lnTo>
                    <a:pt x="13061" y="4675"/>
                  </a:lnTo>
                  <a:lnTo>
                    <a:pt x="13028" y="4718"/>
                  </a:lnTo>
                  <a:lnTo>
                    <a:pt x="13061" y="4761"/>
                  </a:lnTo>
                  <a:lnTo>
                    <a:pt x="13061" y="4804"/>
                  </a:lnTo>
                  <a:lnTo>
                    <a:pt x="13028" y="4847"/>
                  </a:lnTo>
                  <a:lnTo>
                    <a:pt x="12994" y="4804"/>
                  </a:lnTo>
                  <a:lnTo>
                    <a:pt x="12994" y="4761"/>
                  </a:lnTo>
                  <a:lnTo>
                    <a:pt x="12961" y="4804"/>
                  </a:lnTo>
                  <a:lnTo>
                    <a:pt x="12994" y="4980"/>
                  </a:lnTo>
                  <a:lnTo>
                    <a:pt x="13028" y="5065"/>
                  </a:lnTo>
                  <a:lnTo>
                    <a:pt x="13094" y="5108"/>
                  </a:lnTo>
                  <a:lnTo>
                    <a:pt x="13128" y="5151"/>
                  </a:lnTo>
                  <a:lnTo>
                    <a:pt x="13128" y="5323"/>
                  </a:lnTo>
                  <a:lnTo>
                    <a:pt x="13094" y="5237"/>
                  </a:lnTo>
                  <a:lnTo>
                    <a:pt x="13061" y="5194"/>
                  </a:lnTo>
                  <a:lnTo>
                    <a:pt x="12994" y="5065"/>
                  </a:lnTo>
                  <a:lnTo>
                    <a:pt x="12961" y="4980"/>
                  </a:lnTo>
                  <a:lnTo>
                    <a:pt x="12924" y="4847"/>
                  </a:lnTo>
                  <a:lnTo>
                    <a:pt x="12890" y="4847"/>
                  </a:lnTo>
                  <a:lnTo>
                    <a:pt x="12890" y="4980"/>
                  </a:lnTo>
                  <a:lnTo>
                    <a:pt x="12961" y="5065"/>
                  </a:lnTo>
                  <a:lnTo>
                    <a:pt x="12961" y="5108"/>
                  </a:lnTo>
                  <a:lnTo>
                    <a:pt x="12924" y="5151"/>
                  </a:lnTo>
                  <a:lnTo>
                    <a:pt x="12890" y="5108"/>
                  </a:lnTo>
                  <a:lnTo>
                    <a:pt x="12790" y="5108"/>
                  </a:lnTo>
                  <a:lnTo>
                    <a:pt x="12757" y="5151"/>
                  </a:lnTo>
                  <a:lnTo>
                    <a:pt x="12690" y="5108"/>
                  </a:lnTo>
                  <a:lnTo>
                    <a:pt x="12656" y="5065"/>
                  </a:lnTo>
                  <a:lnTo>
                    <a:pt x="12553" y="4980"/>
                  </a:lnTo>
                  <a:lnTo>
                    <a:pt x="12452" y="4980"/>
                  </a:lnTo>
                  <a:lnTo>
                    <a:pt x="12419" y="4932"/>
                  </a:lnTo>
                  <a:lnTo>
                    <a:pt x="12318" y="4980"/>
                  </a:lnTo>
                  <a:lnTo>
                    <a:pt x="12318" y="5065"/>
                  </a:lnTo>
                  <a:lnTo>
                    <a:pt x="12218" y="5065"/>
                  </a:lnTo>
                  <a:lnTo>
                    <a:pt x="12148" y="5108"/>
                  </a:lnTo>
                  <a:lnTo>
                    <a:pt x="12081" y="5023"/>
                  </a:lnTo>
                  <a:lnTo>
                    <a:pt x="12048" y="5023"/>
                  </a:lnTo>
                  <a:lnTo>
                    <a:pt x="12048" y="4932"/>
                  </a:lnTo>
                  <a:lnTo>
                    <a:pt x="12014" y="4932"/>
                  </a:lnTo>
                  <a:lnTo>
                    <a:pt x="11981" y="4980"/>
                  </a:lnTo>
                  <a:lnTo>
                    <a:pt x="11981" y="4932"/>
                  </a:lnTo>
                  <a:lnTo>
                    <a:pt x="11880" y="4847"/>
                  </a:lnTo>
                  <a:lnTo>
                    <a:pt x="11880" y="4804"/>
                  </a:lnTo>
                  <a:lnTo>
                    <a:pt x="11847" y="4761"/>
                  </a:lnTo>
                  <a:lnTo>
                    <a:pt x="11847" y="4632"/>
                  </a:lnTo>
                  <a:lnTo>
                    <a:pt x="11810" y="4675"/>
                  </a:lnTo>
                  <a:lnTo>
                    <a:pt x="11777" y="4632"/>
                  </a:lnTo>
                  <a:lnTo>
                    <a:pt x="11777" y="4546"/>
                  </a:lnTo>
                  <a:lnTo>
                    <a:pt x="11710" y="4589"/>
                  </a:lnTo>
                  <a:lnTo>
                    <a:pt x="11643" y="4589"/>
                  </a:lnTo>
                  <a:lnTo>
                    <a:pt x="11609" y="4546"/>
                  </a:lnTo>
                  <a:lnTo>
                    <a:pt x="11576" y="4546"/>
                  </a:lnTo>
                  <a:lnTo>
                    <a:pt x="11543" y="4504"/>
                  </a:lnTo>
                  <a:lnTo>
                    <a:pt x="11476" y="4504"/>
                  </a:lnTo>
                  <a:lnTo>
                    <a:pt x="11509" y="4456"/>
                  </a:lnTo>
                  <a:lnTo>
                    <a:pt x="11509" y="4371"/>
                  </a:lnTo>
                  <a:lnTo>
                    <a:pt x="11543" y="4328"/>
                  </a:lnTo>
                  <a:lnTo>
                    <a:pt x="11509" y="4285"/>
                  </a:lnTo>
                  <a:lnTo>
                    <a:pt x="11476" y="4285"/>
                  </a:lnTo>
                  <a:lnTo>
                    <a:pt x="11439" y="4156"/>
                  </a:lnTo>
                  <a:lnTo>
                    <a:pt x="11439" y="4113"/>
                  </a:lnTo>
                  <a:lnTo>
                    <a:pt x="11405" y="4070"/>
                  </a:lnTo>
                  <a:lnTo>
                    <a:pt x="11476" y="4027"/>
                  </a:lnTo>
                  <a:lnTo>
                    <a:pt x="11439" y="3980"/>
                  </a:lnTo>
                  <a:lnTo>
                    <a:pt x="11476" y="3937"/>
                  </a:lnTo>
                  <a:lnTo>
                    <a:pt x="11476" y="3723"/>
                  </a:lnTo>
                  <a:lnTo>
                    <a:pt x="11439" y="3723"/>
                  </a:lnTo>
                  <a:lnTo>
                    <a:pt x="11372" y="3637"/>
                  </a:lnTo>
                  <a:lnTo>
                    <a:pt x="11305" y="3680"/>
                  </a:lnTo>
                  <a:lnTo>
                    <a:pt x="11238" y="3637"/>
                  </a:lnTo>
                  <a:lnTo>
                    <a:pt x="11104" y="3723"/>
                  </a:lnTo>
                  <a:lnTo>
                    <a:pt x="10767" y="3723"/>
                  </a:lnTo>
                  <a:lnTo>
                    <a:pt x="10700" y="3852"/>
                  </a:lnTo>
                  <a:lnTo>
                    <a:pt x="10629" y="3895"/>
                  </a:lnTo>
                  <a:lnTo>
                    <a:pt x="10596" y="3937"/>
                  </a:lnTo>
                  <a:lnTo>
                    <a:pt x="10663" y="3980"/>
                  </a:lnTo>
                  <a:lnTo>
                    <a:pt x="10700" y="3937"/>
                  </a:lnTo>
                  <a:lnTo>
                    <a:pt x="10733" y="3937"/>
                  </a:lnTo>
                  <a:lnTo>
                    <a:pt x="10700" y="4027"/>
                  </a:lnTo>
                  <a:lnTo>
                    <a:pt x="10663" y="4070"/>
                  </a:lnTo>
                  <a:lnTo>
                    <a:pt x="10663" y="4113"/>
                  </a:lnTo>
                  <a:lnTo>
                    <a:pt x="10767" y="4113"/>
                  </a:lnTo>
                  <a:lnTo>
                    <a:pt x="10767" y="4156"/>
                  </a:lnTo>
                  <a:lnTo>
                    <a:pt x="10833" y="4113"/>
                  </a:lnTo>
                  <a:lnTo>
                    <a:pt x="10833" y="4070"/>
                  </a:lnTo>
                  <a:lnTo>
                    <a:pt x="10800" y="4027"/>
                  </a:lnTo>
                  <a:lnTo>
                    <a:pt x="10800" y="3980"/>
                  </a:lnTo>
                  <a:lnTo>
                    <a:pt x="10900" y="3980"/>
                  </a:lnTo>
                  <a:lnTo>
                    <a:pt x="10934" y="4070"/>
                  </a:lnTo>
                  <a:lnTo>
                    <a:pt x="11001" y="4027"/>
                  </a:lnTo>
                  <a:lnTo>
                    <a:pt x="11001" y="3980"/>
                  </a:lnTo>
                  <a:lnTo>
                    <a:pt x="11034" y="3937"/>
                  </a:lnTo>
                  <a:lnTo>
                    <a:pt x="11034" y="3980"/>
                  </a:lnTo>
                  <a:lnTo>
                    <a:pt x="11071" y="4070"/>
                  </a:lnTo>
                  <a:lnTo>
                    <a:pt x="11104" y="4027"/>
                  </a:lnTo>
                  <a:lnTo>
                    <a:pt x="11104" y="3980"/>
                  </a:lnTo>
                  <a:lnTo>
                    <a:pt x="11138" y="3980"/>
                  </a:lnTo>
                  <a:lnTo>
                    <a:pt x="11171" y="3937"/>
                  </a:lnTo>
                  <a:lnTo>
                    <a:pt x="11205" y="3937"/>
                  </a:lnTo>
                  <a:lnTo>
                    <a:pt x="11305" y="3852"/>
                  </a:lnTo>
                  <a:lnTo>
                    <a:pt x="11372" y="3852"/>
                  </a:lnTo>
                  <a:lnTo>
                    <a:pt x="11372" y="3895"/>
                  </a:lnTo>
                  <a:lnTo>
                    <a:pt x="11405" y="3895"/>
                  </a:lnTo>
                  <a:lnTo>
                    <a:pt x="11372" y="3937"/>
                  </a:lnTo>
                  <a:lnTo>
                    <a:pt x="11405" y="3980"/>
                  </a:lnTo>
                  <a:lnTo>
                    <a:pt x="11338" y="4113"/>
                  </a:lnTo>
                  <a:lnTo>
                    <a:pt x="11305" y="4070"/>
                  </a:lnTo>
                  <a:lnTo>
                    <a:pt x="11138" y="4070"/>
                  </a:lnTo>
                  <a:lnTo>
                    <a:pt x="11104" y="4156"/>
                  </a:lnTo>
                  <a:lnTo>
                    <a:pt x="11104" y="4242"/>
                  </a:lnTo>
                  <a:lnTo>
                    <a:pt x="11138" y="4371"/>
                  </a:lnTo>
                  <a:lnTo>
                    <a:pt x="11104" y="4242"/>
                  </a:lnTo>
                  <a:lnTo>
                    <a:pt x="11071" y="4242"/>
                  </a:lnTo>
                  <a:lnTo>
                    <a:pt x="11071" y="4199"/>
                  </a:lnTo>
                  <a:lnTo>
                    <a:pt x="11034" y="4199"/>
                  </a:lnTo>
                  <a:lnTo>
                    <a:pt x="11001" y="4285"/>
                  </a:lnTo>
                  <a:lnTo>
                    <a:pt x="10900" y="4285"/>
                  </a:lnTo>
                  <a:lnTo>
                    <a:pt x="10900" y="4242"/>
                  </a:lnTo>
                  <a:lnTo>
                    <a:pt x="10867" y="4242"/>
                  </a:lnTo>
                  <a:lnTo>
                    <a:pt x="10833" y="4328"/>
                  </a:lnTo>
                  <a:lnTo>
                    <a:pt x="10800" y="4328"/>
                  </a:lnTo>
                  <a:lnTo>
                    <a:pt x="10767" y="4285"/>
                  </a:lnTo>
                  <a:lnTo>
                    <a:pt x="10700" y="4371"/>
                  </a:lnTo>
                  <a:lnTo>
                    <a:pt x="10596" y="4371"/>
                  </a:lnTo>
                  <a:lnTo>
                    <a:pt x="10563" y="4414"/>
                  </a:lnTo>
                  <a:lnTo>
                    <a:pt x="10563" y="4504"/>
                  </a:lnTo>
                  <a:lnTo>
                    <a:pt x="10596" y="4546"/>
                  </a:lnTo>
                  <a:lnTo>
                    <a:pt x="10529" y="4761"/>
                  </a:lnTo>
                  <a:lnTo>
                    <a:pt x="10496" y="4890"/>
                  </a:lnTo>
                  <a:lnTo>
                    <a:pt x="10496" y="4932"/>
                  </a:lnTo>
                  <a:lnTo>
                    <a:pt x="10563" y="4980"/>
                  </a:lnTo>
                  <a:lnTo>
                    <a:pt x="10496" y="5065"/>
                  </a:lnTo>
                  <a:lnTo>
                    <a:pt x="10496" y="5108"/>
                  </a:lnTo>
                  <a:lnTo>
                    <a:pt x="10529" y="5151"/>
                  </a:lnTo>
                  <a:lnTo>
                    <a:pt x="10529" y="5237"/>
                  </a:lnTo>
                  <a:lnTo>
                    <a:pt x="10496" y="5280"/>
                  </a:lnTo>
                  <a:lnTo>
                    <a:pt x="10496" y="5237"/>
                  </a:lnTo>
                  <a:lnTo>
                    <a:pt x="10429" y="5280"/>
                  </a:lnTo>
                  <a:lnTo>
                    <a:pt x="10429" y="5194"/>
                  </a:lnTo>
                  <a:lnTo>
                    <a:pt x="10462" y="5194"/>
                  </a:lnTo>
                  <a:lnTo>
                    <a:pt x="10462" y="5108"/>
                  </a:lnTo>
                  <a:lnTo>
                    <a:pt x="10429" y="5108"/>
                  </a:lnTo>
                  <a:lnTo>
                    <a:pt x="10328" y="5280"/>
                  </a:lnTo>
                  <a:lnTo>
                    <a:pt x="10328" y="5456"/>
                  </a:lnTo>
                  <a:lnTo>
                    <a:pt x="10362" y="5627"/>
                  </a:lnTo>
                  <a:lnTo>
                    <a:pt x="10362" y="5842"/>
                  </a:lnTo>
                  <a:lnTo>
                    <a:pt x="10328" y="5627"/>
                  </a:lnTo>
                  <a:lnTo>
                    <a:pt x="10328" y="5499"/>
                  </a:lnTo>
                  <a:lnTo>
                    <a:pt x="10292" y="5499"/>
                  </a:lnTo>
                  <a:lnTo>
                    <a:pt x="10328" y="5413"/>
                  </a:lnTo>
                  <a:lnTo>
                    <a:pt x="10328" y="5366"/>
                  </a:lnTo>
                  <a:lnTo>
                    <a:pt x="10258" y="5323"/>
                  </a:lnTo>
                  <a:lnTo>
                    <a:pt x="10258" y="5065"/>
                  </a:lnTo>
                  <a:lnTo>
                    <a:pt x="10225" y="5023"/>
                  </a:lnTo>
                  <a:lnTo>
                    <a:pt x="10225" y="4847"/>
                  </a:lnTo>
                  <a:lnTo>
                    <a:pt x="10258" y="4804"/>
                  </a:lnTo>
                  <a:lnTo>
                    <a:pt x="10328" y="4675"/>
                  </a:lnTo>
                  <a:lnTo>
                    <a:pt x="10328" y="4546"/>
                  </a:lnTo>
                  <a:lnTo>
                    <a:pt x="10292" y="4546"/>
                  </a:lnTo>
                  <a:lnTo>
                    <a:pt x="10292" y="4589"/>
                  </a:lnTo>
                  <a:lnTo>
                    <a:pt x="10258" y="4718"/>
                  </a:lnTo>
                  <a:lnTo>
                    <a:pt x="10225" y="4761"/>
                  </a:lnTo>
                  <a:lnTo>
                    <a:pt x="10225" y="4718"/>
                  </a:lnTo>
                  <a:lnTo>
                    <a:pt x="10191" y="4675"/>
                  </a:lnTo>
                  <a:lnTo>
                    <a:pt x="10225" y="4546"/>
                  </a:lnTo>
                  <a:lnTo>
                    <a:pt x="10258" y="4456"/>
                  </a:lnTo>
                  <a:lnTo>
                    <a:pt x="10225" y="4414"/>
                  </a:lnTo>
                  <a:lnTo>
                    <a:pt x="10191" y="4456"/>
                  </a:lnTo>
                  <a:lnTo>
                    <a:pt x="10158" y="4456"/>
                  </a:lnTo>
                  <a:lnTo>
                    <a:pt x="10158" y="4285"/>
                  </a:lnTo>
                  <a:lnTo>
                    <a:pt x="10124" y="4285"/>
                  </a:lnTo>
                  <a:lnTo>
                    <a:pt x="10124" y="4156"/>
                  </a:lnTo>
                  <a:lnTo>
                    <a:pt x="10091" y="4156"/>
                  </a:lnTo>
                  <a:lnTo>
                    <a:pt x="9920" y="4242"/>
                  </a:lnTo>
                  <a:lnTo>
                    <a:pt x="9820" y="4285"/>
                  </a:lnTo>
                  <a:lnTo>
                    <a:pt x="9787" y="4285"/>
                  </a:lnTo>
                  <a:lnTo>
                    <a:pt x="9787" y="4242"/>
                  </a:lnTo>
                  <a:lnTo>
                    <a:pt x="9720" y="4285"/>
                  </a:lnTo>
                  <a:lnTo>
                    <a:pt x="9686" y="4285"/>
                  </a:lnTo>
                  <a:lnTo>
                    <a:pt x="9653" y="4242"/>
                  </a:lnTo>
                  <a:lnTo>
                    <a:pt x="9586" y="4328"/>
                  </a:lnTo>
                  <a:lnTo>
                    <a:pt x="9586" y="4285"/>
                  </a:lnTo>
                  <a:lnTo>
                    <a:pt x="9516" y="4242"/>
                  </a:lnTo>
                  <a:lnTo>
                    <a:pt x="9516" y="4285"/>
                  </a:lnTo>
                  <a:lnTo>
                    <a:pt x="9415" y="4285"/>
                  </a:lnTo>
                  <a:lnTo>
                    <a:pt x="9315" y="4199"/>
                  </a:lnTo>
                  <a:lnTo>
                    <a:pt x="9215" y="4199"/>
                  </a:lnTo>
                  <a:lnTo>
                    <a:pt x="9111" y="4156"/>
                  </a:lnTo>
                  <a:lnTo>
                    <a:pt x="9044" y="4156"/>
                  </a:lnTo>
                  <a:lnTo>
                    <a:pt x="9011" y="4070"/>
                  </a:lnTo>
                  <a:lnTo>
                    <a:pt x="8944" y="3980"/>
                  </a:lnTo>
                  <a:lnTo>
                    <a:pt x="8910" y="4027"/>
                  </a:lnTo>
                  <a:lnTo>
                    <a:pt x="8877" y="3980"/>
                  </a:lnTo>
                  <a:lnTo>
                    <a:pt x="8843" y="3895"/>
                  </a:lnTo>
                  <a:lnTo>
                    <a:pt x="8807" y="3852"/>
                  </a:lnTo>
                  <a:lnTo>
                    <a:pt x="8773" y="3809"/>
                  </a:lnTo>
                  <a:lnTo>
                    <a:pt x="8877" y="3809"/>
                  </a:lnTo>
                  <a:lnTo>
                    <a:pt x="8910" y="3723"/>
                  </a:lnTo>
                  <a:lnTo>
                    <a:pt x="8944" y="3680"/>
                  </a:lnTo>
                  <a:lnTo>
                    <a:pt x="8944" y="3637"/>
                  </a:lnTo>
                  <a:lnTo>
                    <a:pt x="8977" y="3637"/>
                  </a:lnTo>
                  <a:lnTo>
                    <a:pt x="9044" y="3680"/>
                  </a:lnTo>
                  <a:lnTo>
                    <a:pt x="9077" y="3637"/>
                  </a:lnTo>
                  <a:lnTo>
                    <a:pt x="9077" y="3594"/>
                  </a:lnTo>
                  <a:lnTo>
                    <a:pt x="9144" y="3637"/>
                  </a:lnTo>
                  <a:lnTo>
                    <a:pt x="9282" y="3680"/>
                  </a:lnTo>
                  <a:lnTo>
                    <a:pt x="9348" y="3594"/>
                  </a:lnTo>
                  <a:lnTo>
                    <a:pt x="9348" y="3504"/>
                  </a:lnTo>
                  <a:lnTo>
                    <a:pt x="9382" y="3461"/>
                  </a:lnTo>
                  <a:lnTo>
                    <a:pt x="9348" y="3376"/>
                  </a:lnTo>
                  <a:lnTo>
                    <a:pt x="9348" y="3247"/>
                  </a:lnTo>
                  <a:lnTo>
                    <a:pt x="9315" y="3204"/>
                  </a:lnTo>
                  <a:lnTo>
                    <a:pt x="9282" y="3118"/>
                  </a:lnTo>
                  <a:lnTo>
                    <a:pt x="9248" y="3071"/>
                  </a:lnTo>
                  <a:lnTo>
                    <a:pt x="9215" y="3028"/>
                  </a:lnTo>
                  <a:lnTo>
                    <a:pt x="9144" y="2942"/>
                  </a:lnTo>
                  <a:lnTo>
                    <a:pt x="9111" y="2942"/>
                  </a:lnTo>
                  <a:lnTo>
                    <a:pt x="9111" y="2985"/>
                  </a:lnTo>
                  <a:lnTo>
                    <a:pt x="9077" y="2985"/>
                  </a:lnTo>
                  <a:lnTo>
                    <a:pt x="9044" y="2942"/>
                  </a:lnTo>
                  <a:lnTo>
                    <a:pt x="8977" y="2899"/>
                  </a:lnTo>
                  <a:lnTo>
                    <a:pt x="8977" y="2942"/>
                  </a:lnTo>
                  <a:lnTo>
                    <a:pt x="9011" y="2985"/>
                  </a:lnTo>
                  <a:lnTo>
                    <a:pt x="9011" y="3028"/>
                  </a:lnTo>
                  <a:lnTo>
                    <a:pt x="9044" y="3071"/>
                  </a:lnTo>
                  <a:lnTo>
                    <a:pt x="9011" y="3118"/>
                  </a:lnTo>
                  <a:lnTo>
                    <a:pt x="8977" y="3071"/>
                  </a:lnTo>
                  <a:lnTo>
                    <a:pt x="8977" y="2985"/>
                  </a:lnTo>
                  <a:lnTo>
                    <a:pt x="8944" y="2985"/>
                  </a:lnTo>
                  <a:lnTo>
                    <a:pt x="8843" y="2899"/>
                  </a:lnTo>
                  <a:lnTo>
                    <a:pt x="8807" y="2857"/>
                  </a:lnTo>
                  <a:lnTo>
                    <a:pt x="8773" y="2899"/>
                  </a:lnTo>
                  <a:lnTo>
                    <a:pt x="8740" y="2899"/>
                  </a:lnTo>
                  <a:lnTo>
                    <a:pt x="8740" y="2814"/>
                  </a:lnTo>
                  <a:lnTo>
                    <a:pt x="8673" y="2771"/>
                  </a:lnTo>
                  <a:lnTo>
                    <a:pt x="8639" y="2771"/>
                  </a:lnTo>
                  <a:lnTo>
                    <a:pt x="8572" y="2642"/>
                  </a:lnTo>
                  <a:lnTo>
                    <a:pt x="8472" y="2595"/>
                  </a:lnTo>
                  <a:lnTo>
                    <a:pt x="8472" y="2509"/>
                  </a:lnTo>
                  <a:lnTo>
                    <a:pt x="8201" y="2338"/>
                  </a:lnTo>
                  <a:lnTo>
                    <a:pt x="8134" y="2209"/>
                  </a:lnTo>
                  <a:lnTo>
                    <a:pt x="8134" y="2076"/>
                  </a:lnTo>
                  <a:lnTo>
                    <a:pt x="8101" y="1904"/>
                  </a:lnTo>
                  <a:lnTo>
                    <a:pt x="8101" y="1861"/>
                  </a:lnTo>
                  <a:lnTo>
                    <a:pt x="8031" y="1861"/>
                  </a:lnTo>
                  <a:lnTo>
                    <a:pt x="7964" y="1776"/>
                  </a:lnTo>
                  <a:lnTo>
                    <a:pt x="7930" y="1776"/>
                  </a:lnTo>
                  <a:lnTo>
                    <a:pt x="7796" y="1690"/>
                  </a:lnTo>
                  <a:lnTo>
                    <a:pt x="7763" y="1643"/>
                  </a:lnTo>
                  <a:lnTo>
                    <a:pt x="7696" y="1690"/>
                  </a:lnTo>
                  <a:lnTo>
                    <a:pt x="7626" y="1776"/>
                  </a:lnTo>
                  <a:lnTo>
                    <a:pt x="7592" y="1904"/>
                  </a:lnTo>
                  <a:lnTo>
                    <a:pt x="7459" y="1990"/>
                  </a:lnTo>
                  <a:lnTo>
                    <a:pt x="7425" y="1990"/>
                  </a:lnTo>
                  <a:lnTo>
                    <a:pt x="7358" y="1947"/>
                  </a:lnTo>
                  <a:lnTo>
                    <a:pt x="7288" y="1947"/>
                  </a:lnTo>
                  <a:lnTo>
                    <a:pt x="7255" y="1904"/>
                  </a:lnTo>
                  <a:lnTo>
                    <a:pt x="7288" y="1819"/>
                  </a:lnTo>
                  <a:lnTo>
                    <a:pt x="7325" y="1776"/>
                  </a:lnTo>
                  <a:lnTo>
                    <a:pt x="7358" y="1776"/>
                  </a:lnTo>
                  <a:lnTo>
                    <a:pt x="7392" y="1733"/>
                  </a:lnTo>
                  <a:lnTo>
                    <a:pt x="7459" y="1690"/>
                  </a:lnTo>
                  <a:lnTo>
                    <a:pt x="7459" y="1643"/>
                  </a:lnTo>
                  <a:lnTo>
                    <a:pt x="7425" y="1600"/>
                  </a:lnTo>
                  <a:lnTo>
                    <a:pt x="7392" y="1643"/>
                  </a:lnTo>
                  <a:lnTo>
                    <a:pt x="7392" y="1557"/>
                  </a:lnTo>
                  <a:lnTo>
                    <a:pt x="7425" y="1514"/>
                  </a:lnTo>
                  <a:lnTo>
                    <a:pt x="7425" y="1471"/>
                  </a:lnTo>
                  <a:lnTo>
                    <a:pt x="7492" y="1385"/>
                  </a:lnTo>
                  <a:lnTo>
                    <a:pt x="7492" y="1257"/>
                  </a:lnTo>
                  <a:lnTo>
                    <a:pt x="7425" y="1257"/>
                  </a:lnTo>
                  <a:lnTo>
                    <a:pt x="7425" y="1342"/>
                  </a:lnTo>
                  <a:lnTo>
                    <a:pt x="7288" y="1428"/>
                  </a:lnTo>
                  <a:lnTo>
                    <a:pt x="7255" y="1385"/>
                  </a:lnTo>
                  <a:lnTo>
                    <a:pt x="7288" y="1557"/>
                  </a:lnTo>
                  <a:lnTo>
                    <a:pt x="7255" y="1600"/>
                  </a:lnTo>
                  <a:lnTo>
                    <a:pt x="7255" y="1557"/>
                  </a:lnTo>
                  <a:lnTo>
                    <a:pt x="7154" y="1557"/>
                  </a:lnTo>
                  <a:lnTo>
                    <a:pt x="7121" y="1600"/>
                  </a:lnTo>
                  <a:lnTo>
                    <a:pt x="7154" y="1600"/>
                  </a:lnTo>
                  <a:lnTo>
                    <a:pt x="7121" y="1690"/>
                  </a:lnTo>
                  <a:lnTo>
                    <a:pt x="7054" y="1690"/>
                  </a:lnTo>
                  <a:lnTo>
                    <a:pt x="7021" y="1733"/>
                  </a:lnTo>
                  <a:lnTo>
                    <a:pt x="7021" y="1776"/>
                  </a:lnTo>
                  <a:lnTo>
                    <a:pt x="7087" y="1776"/>
                  </a:lnTo>
                  <a:lnTo>
                    <a:pt x="7121" y="1819"/>
                  </a:lnTo>
                  <a:lnTo>
                    <a:pt x="7021" y="1904"/>
                  </a:lnTo>
                  <a:lnTo>
                    <a:pt x="6987" y="1776"/>
                  </a:lnTo>
                  <a:lnTo>
                    <a:pt x="6917" y="1733"/>
                  </a:lnTo>
                  <a:lnTo>
                    <a:pt x="6883" y="1643"/>
                  </a:lnTo>
                  <a:lnTo>
                    <a:pt x="6883" y="1300"/>
                  </a:lnTo>
                  <a:lnTo>
                    <a:pt x="6954" y="1167"/>
                  </a:lnTo>
                  <a:lnTo>
                    <a:pt x="6954" y="952"/>
                  </a:lnTo>
                  <a:lnTo>
                    <a:pt x="6987" y="866"/>
                  </a:lnTo>
                  <a:lnTo>
                    <a:pt x="6954" y="562"/>
                  </a:lnTo>
                  <a:lnTo>
                    <a:pt x="6954" y="476"/>
                  </a:lnTo>
                  <a:lnTo>
                    <a:pt x="6883" y="519"/>
                  </a:lnTo>
                  <a:lnTo>
                    <a:pt x="6816" y="605"/>
                  </a:lnTo>
                  <a:lnTo>
                    <a:pt x="6850" y="648"/>
                  </a:lnTo>
                  <a:lnTo>
                    <a:pt x="6816" y="691"/>
                  </a:lnTo>
                  <a:lnTo>
                    <a:pt x="6850" y="781"/>
                  </a:lnTo>
                  <a:lnTo>
                    <a:pt x="6850" y="909"/>
                  </a:lnTo>
                  <a:lnTo>
                    <a:pt x="6783" y="866"/>
                  </a:lnTo>
                  <a:lnTo>
                    <a:pt x="6750" y="824"/>
                  </a:lnTo>
                  <a:lnTo>
                    <a:pt x="6750" y="866"/>
                  </a:lnTo>
                  <a:lnTo>
                    <a:pt x="6716" y="952"/>
                  </a:lnTo>
                  <a:lnTo>
                    <a:pt x="6683" y="909"/>
                  </a:lnTo>
                  <a:lnTo>
                    <a:pt x="6616" y="952"/>
                  </a:lnTo>
                  <a:lnTo>
                    <a:pt x="6649" y="1038"/>
                  </a:lnTo>
                  <a:lnTo>
                    <a:pt x="6616" y="995"/>
                  </a:lnTo>
                  <a:lnTo>
                    <a:pt x="6479" y="1081"/>
                  </a:lnTo>
                  <a:lnTo>
                    <a:pt x="6378" y="1210"/>
                  </a:lnTo>
                  <a:lnTo>
                    <a:pt x="6345" y="1167"/>
                  </a:lnTo>
                  <a:lnTo>
                    <a:pt x="6345" y="1081"/>
                  </a:lnTo>
                  <a:lnTo>
                    <a:pt x="6412" y="1081"/>
                  </a:lnTo>
                  <a:lnTo>
                    <a:pt x="6445" y="995"/>
                  </a:lnTo>
                  <a:lnTo>
                    <a:pt x="6378" y="995"/>
                  </a:lnTo>
                  <a:lnTo>
                    <a:pt x="6345" y="1038"/>
                  </a:lnTo>
                  <a:lnTo>
                    <a:pt x="6245" y="1038"/>
                  </a:lnTo>
                  <a:lnTo>
                    <a:pt x="6174" y="1081"/>
                  </a:lnTo>
                  <a:lnTo>
                    <a:pt x="6074" y="1081"/>
                  </a:lnTo>
                  <a:lnTo>
                    <a:pt x="5907" y="1257"/>
                  </a:lnTo>
                  <a:lnTo>
                    <a:pt x="5803" y="1300"/>
                  </a:lnTo>
                  <a:lnTo>
                    <a:pt x="5736" y="1428"/>
                  </a:lnTo>
                  <a:lnTo>
                    <a:pt x="5736" y="1342"/>
                  </a:lnTo>
                  <a:lnTo>
                    <a:pt x="5803" y="1210"/>
                  </a:lnTo>
                  <a:lnTo>
                    <a:pt x="5770" y="1167"/>
                  </a:lnTo>
                  <a:lnTo>
                    <a:pt x="5703" y="1257"/>
                  </a:lnTo>
                  <a:lnTo>
                    <a:pt x="5669" y="1210"/>
                  </a:lnTo>
                  <a:lnTo>
                    <a:pt x="5636" y="1257"/>
                  </a:lnTo>
                  <a:lnTo>
                    <a:pt x="5602" y="1300"/>
                  </a:lnTo>
                  <a:lnTo>
                    <a:pt x="5569" y="1210"/>
                  </a:lnTo>
                  <a:lnTo>
                    <a:pt x="5502" y="1257"/>
                  </a:lnTo>
                  <a:lnTo>
                    <a:pt x="5502" y="1300"/>
                  </a:lnTo>
                  <a:lnTo>
                    <a:pt x="5331" y="1428"/>
                  </a:lnTo>
                  <a:lnTo>
                    <a:pt x="5298" y="1428"/>
                  </a:lnTo>
                  <a:lnTo>
                    <a:pt x="5198" y="1471"/>
                  </a:lnTo>
                  <a:lnTo>
                    <a:pt x="5131" y="1557"/>
                  </a:lnTo>
                  <a:lnTo>
                    <a:pt x="5131" y="1643"/>
                  </a:lnTo>
                  <a:lnTo>
                    <a:pt x="5097" y="1600"/>
                  </a:lnTo>
                  <a:lnTo>
                    <a:pt x="5064" y="1643"/>
                  </a:lnTo>
                  <a:lnTo>
                    <a:pt x="4994" y="1600"/>
                  </a:lnTo>
                  <a:lnTo>
                    <a:pt x="4994" y="1643"/>
                  </a:lnTo>
                  <a:lnTo>
                    <a:pt x="5064" y="1733"/>
                  </a:lnTo>
                  <a:lnTo>
                    <a:pt x="4994" y="1690"/>
                  </a:lnTo>
                  <a:lnTo>
                    <a:pt x="4960" y="1600"/>
                  </a:lnTo>
                  <a:lnTo>
                    <a:pt x="4960" y="1557"/>
                  </a:lnTo>
                  <a:lnTo>
                    <a:pt x="5027" y="1514"/>
                  </a:lnTo>
                  <a:lnTo>
                    <a:pt x="5064" y="1471"/>
                  </a:lnTo>
                  <a:lnTo>
                    <a:pt x="5097" y="1385"/>
                  </a:lnTo>
                  <a:lnTo>
                    <a:pt x="5131" y="1428"/>
                  </a:lnTo>
                  <a:lnTo>
                    <a:pt x="5198" y="1428"/>
                  </a:lnTo>
                  <a:lnTo>
                    <a:pt x="5198" y="1342"/>
                  </a:lnTo>
                  <a:lnTo>
                    <a:pt x="5265" y="1300"/>
                  </a:lnTo>
                  <a:lnTo>
                    <a:pt x="5265" y="1342"/>
                  </a:lnTo>
                  <a:lnTo>
                    <a:pt x="5398" y="1257"/>
                  </a:lnTo>
                  <a:lnTo>
                    <a:pt x="5469" y="1167"/>
                  </a:lnTo>
                  <a:lnTo>
                    <a:pt x="5535" y="1124"/>
                  </a:lnTo>
                  <a:lnTo>
                    <a:pt x="5736" y="1124"/>
                  </a:lnTo>
                  <a:lnTo>
                    <a:pt x="5840" y="1038"/>
                  </a:lnTo>
                  <a:lnTo>
                    <a:pt x="5840" y="1124"/>
                  </a:lnTo>
                  <a:lnTo>
                    <a:pt x="5873" y="1124"/>
                  </a:lnTo>
                  <a:lnTo>
                    <a:pt x="5907" y="1081"/>
                  </a:lnTo>
                  <a:lnTo>
                    <a:pt x="5974" y="1081"/>
                  </a:lnTo>
                  <a:lnTo>
                    <a:pt x="6041" y="1038"/>
                  </a:lnTo>
                  <a:lnTo>
                    <a:pt x="6074" y="995"/>
                  </a:lnTo>
                  <a:lnTo>
                    <a:pt x="6174" y="952"/>
                  </a:lnTo>
                  <a:lnTo>
                    <a:pt x="6311" y="909"/>
                  </a:lnTo>
                  <a:lnTo>
                    <a:pt x="6345" y="824"/>
                  </a:lnTo>
                  <a:lnTo>
                    <a:pt x="6378" y="824"/>
                  </a:lnTo>
                  <a:lnTo>
                    <a:pt x="6378" y="781"/>
                  </a:lnTo>
                  <a:lnTo>
                    <a:pt x="6345" y="733"/>
                  </a:lnTo>
                  <a:lnTo>
                    <a:pt x="6345" y="691"/>
                  </a:lnTo>
                  <a:lnTo>
                    <a:pt x="6311" y="648"/>
                  </a:lnTo>
                  <a:lnTo>
                    <a:pt x="6311" y="733"/>
                  </a:lnTo>
                  <a:lnTo>
                    <a:pt x="6245" y="733"/>
                  </a:lnTo>
                  <a:lnTo>
                    <a:pt x="6245" y="691"/>
                  </a:lnTo>
                  <a:lnTo>
                    <a:pt x="6107" y="691"/>
                  </a:lnTo>
                  <a:lnTo>
                    <a:pt x="6041" y="733"/>
                  </a:lnTo>
                  <a:lnTo>
                    <a:pt x="6007" y="824"/>
                  </a:lnTo>
                  <a:lnTo>
                    <a:pt x="5974" y="824"/>
                  </a:lnTo>
                  <a:lnTo>
                    <a:pt x="5940" y="781"/>
                  </a:lnTo>
                  <a:lnTo>
                    <a:pt x="5907" y="781"/>
                  </a:lnTo>
                  <a:lnTo>
                    <a:pt x="5840" y="824"/>
                  </a:lnTo>
                  <a:lnTo>
                    <a:pt x="5703" y="866"/>
                  </a:lnTo>
                  <a:lnTo>
                    <a:pt x="5535" y="909"/>
                  </a:lnTo>
                  <a:lnTo>
                    <a:pt x="5535" y="866"/>
                  </a:lnTo>
                  <a:lnTo>
                    <a:pt x="5469" y="866"/>
                  </a:lnTo>
                  <a:lnTo>
                    <a:pt x="5502" y="909"/>
                  </a:lnTo>
                  <a:lnTo>
                    <a:pt x="5365" y="909"/>
                  </a:lnTo>
                  <a:lnTo>
                    <a:pt x="5331" y="995"/>
                  </a:lnTo>
                  <a:lnTo>
                    <a:pt x="5265" y="1124"/>
                  </a:lnTo>
                  <a:lnTo>
                    <a:pt x="5231" y="1081"/>
                  </a:lnTo>
                  <a:lnTo>
                    <a:pt x="4994" y="1081"/>
                  </a:lnTo>
                  <a:lnTo>
                    <a:pt x="4994" y="1167"/>
                  </a:lnTo>
                  <a:lnTo>
                    <a:pt x="4927" y="1167"/>
                  </a:lnTo>
                  <a:lnTo>
                    <a:pt x="4860" y="1210"/>
                  </a:lnTo>
                  <a:lnTo>
                    <a:pt x="4793" y="1300"/>
                  </a:lnTo>
                  <a:lnTo>
                    <a:pt x="4693" y="1342"/>
                  </a:lnTo>
                  <a:lnTo>
                    <a:pt x="4656" y="1385"/>
                  </a:lnTo>
                  <a:lnTo>
                    <a:pt x="4656" y="1819"/>
                  </a:lnTo>
                  <a:lnTo>
                    <a:pt x="4622" y="1819"/>
                  </a:lnTo>
                  <a:lnTo>
                    <a:pt x="4589" y="1861"/>
                  </a:lnTo>
                  <a:lnTo>
                    <a:pt x="4455" y="1990"/>
                  </a:lnTo>
                  <a:lnTo>
                    <a:pt x="4489" y="1904"/>
                  </a:lnTo>
                  <a:lnTo>
                    <a:pt x="4555" y="1819"/>
                  </a:lnTo>
                  <a:lnTo>
                    <a:pt x="4555" y="1776"/>
                  </a:lnTo>
                  <a:lnTo>
                    <a:pt x="4522" y="1733"/>
                  </a:lnTo>
                  <a:lnTo>
                    <a:pt x="4522" y="1690"/>
                  </a:lnTo>
                  <a:lnTo>
                    <a:pt x="4455" y="1600"/>
                  </a:lnTo>
                  <a:lnTo>
                    <a:pt x="4422" y="1600"/>
                  </a:lnTo>
                  <a:lnTo>
                    <a:pt x="4388" y="1514"/>
                  </a:lnTo>
                  <a:lnTo>
                    <a:pt x="4355" y="1514"/>
                  </a:lnTo>
                  <a:lnTo>
                    <a:pt x="4355" y="1385"/>
                  </a:lnTo>
                  <a:lnTo>
                    <a:pt x="4285" y="1300"/>
                  </a:lnTo>
                  <a:lnTo>
                    <a:pt x="4251" y="1257"/>
                  </a:lnTo>
                  <a:lnTo>
                    <a:pt x="4218" y="1210"/>
                  </a:lnTo>
                  <a:lnTo>
                    <a:pt x="4184" y="1167"/>
                  </a:lnTo>
                  <a:lnTo>
                    <a:pt x="4184" y="1210"/>
                  </a:lnTo>
                  <a:lnTo>
                    <a:pt x="4017" y="995"/>
                  </a:lnTo>
                  <a:lnTo>
                    <a:pt x="4017" y="781"/>
                  </a:lnTo>
                  <a:lnTo>
                    <a:pt x="3984" y="781"/>
                  </a:lnTo>
                  <a:lnTo>
                    <a:pt x="3950" y="824"/>
                  </a:lnTo>
                  <a:lnTo>
                    <a:pt x="3950" y="781"/>
                  </a:lnTo>
                  <a:lnTo>
                    <a:pt x="3913" y="691"/>
                  </a:lnTo>
                  <a:lnTo>
                    <a:pt x="3950" y="605"/>
                  </a:lnTo>
                  <a:lnTo>
                    <a:pt x="3913" y="605"/>
                  </a:lnTo>
                  <a:lnTo>
                    <a:pt x="3950" y="562"/>
                  </a:lnTo>
                  <a:lnTo>
                    <a:pt x="3880" y="476"/>
                  </a:lnTo>
                  <a:lnTo>
                    <a:pt x="3880" y="390"/>
                  </a:lnTo>
                  <a:lnTo>
                    <a:pt x="3813" y="347"/>
                  </a:lnTo>
                  <a:lnTo>
                    <a:pt x="3779" y="347"/>
                  </a:lnTo>
                  <a:lnTo>
                    <a:pt x="3779" y="305"/>
                  </a:lnTo>
                  <a:lnTo>
                    <a:pt x="3713" y="214"/>
                  </a:lnTo>
                  <a:lnTo>
                    <a:pt x="3679" y="214"/>
                  </a:lnTo>
                  <a:lnTo>
                    <a:pt x="3509" y="86"/>
                  </a:lnTo>
                  <a:lnTo>
                    <a:pt x="3475" y="86"/>
                  </a:lnTo>
                  <a:lnTo>
                    <a:pt x="3442" y="0"/>
                  </a:lnTo>
                  <a:lnTo>
                    <a:pt x="0" y="8094"/>
                  </a:lnTo>
                  <a:lnTo>
                    <a:pt x="204" y="8094"/>
                  </a:lnTo>
                  <a:lnTo>
                    <a:pt x="271" y="8136"/>
                  </a:lnTo>
                  <a:lnTo>
                    <a:pt x="371" y="8051"/>
                  </a:lnTo>
                  <a:lnTo>
                    <a:pt x="538" y="8094"/>
                  </a:lnTo>
                  <a:lnTo>
                    <a:pt x="472" y="8227"/>
                  </a:lnTo>
                  <a:lnTo>
                    <a:pt x="472" y="8355"/>
                  </a:lnTo>
                  <a:lnTo>
                    <a:pt x="538" y="8527"/>
                  </a:lnTo>
                  <a:lnTo>
                    <a:pt x="642" y="8960"/>
                  </a:lnTo>
                  <a:lnTo>
                    <a:pt x="642" y="9089"/>
                  </a:lnTo>
                  <a:lnTo>
                    <a:pt x="609" y="9179"/>
                  </a:lnTo>
                  <a:lnTo>
                    <a:pt x="609" y="9222"/>
                  </a:lnTo>
                  <a:lnTo>
                    <a:pt x="743" y="9222"/>
                  </a:lnTo>
                  <a:lnTo>
                    <a:pt x="843" y="9179"/>
                  </a:lnTo>
                  <a:lnTo>
                    <a:pt x="910" y="9136"/>
                  </a:lnTo>
                  <a:lnTo>
                    <a:pt x="980" y="8960"/>
                  </a:lnTo>
                  <a:lnTo>
                    <a:pt x="1047" y="8874"/>
                  </a:lnTo>
                  <a:lnTo>
                    <a:pt x="1147" y="8831"/>
                  </a:lnTo>
                  <a:lnTo>
                    <a:pt x="1181" y="8831"/>
                  </a:lnTo>
                  <a:lnTo>
                    <a:pt x="1281" y="8788"/>
                  </a:lnTo>
                  <a:lnTo>
                    <a:pt x="1385" y="8788"/>
                  </a:lnTo>
                  <a:lnTo>
                    <a:pt x="1452" y="8831"/>
                  </a:lnTo>
                  <a:lnTo>
                    <a:pt x="1452" y="8960"/>
                  </a:lnTo>
                  <a:lnTo>
                    <a:pt x="1418" y="9089"/>
                  </a:lnTo>
                  <a:lnTo>
                    <a:pt x="1385" y="9136"/>
                  </a:lnTo>
                  <a:lnTo>
                    <a:pt x="1452" y="9350"/>
                  </a:lnTo>
                  <a:lnTo>
                    <a:pt x="1452" y="9565"/>
                  </a:lnTo>
                  <a:lnTo>
                    <a:pt x="1518" y="9655"/>
                  </a:lnTo>
                  <a:lnTo>
                    <a:pt x="1552" y="9783"/>
                  </a:lnTo>
                  <a:lnTo>
                    <a:pt x="1585" y="9869"/>
                  </a:lnTo>
                  <a:lnTo>
                    <a:pt x="1585" y="9912"/>
                  </a:lnTo>
                  <a:lnTo>
                    <a:pt x="1552" y="9998"/>
                  </a:lnTo>
                  <a:lnTo>
                    <a:pt x="1552" y="10041"/>
                  </a:lnTo>
                  <a:lnTo>
                    <a:pt x="1585" y="10131"/>
                  </a:lnTo>
                  <a:lnTo>
                    <a:pt x="1552" y="10345"/>
                  </a:lnTo>
                  <a:lnTo>
                    <a:pt x="1552" y="10907"/>
                  </a:lnTo>
                  <a:lnTo>
                    <a:pt x="1518" y="10950"/>
                  </a:lnTo>
                  <a:lnTo>
                    <a:pt x="1518" y="10997"/>
                  </a:lnTo>
                  <a:lnTo>
                    <a:pt x="1585" y="10997"/>
                  </a:lnTo>
                  <a:lnTo>
                    <a:pt x="1585" y="11040"/>
                  </a:lnTo>
                  <a:lnTo>
                    <a:pt x="1552" y="11040"/>
                  </a:lnTo>
                  <a:lnTo>
                    <a:pt x="1518" y="11083"/>
                  </a:lnTo>
                  <a:lnTo>
                    <a:pt x="1585" y="11169"/>
                  </a:lnTo>
                  <a:lnTo>
                    <a:pt x="1585" y="11212"/>
                  </a:lnTo>
                  <a:lnTo>
                    <a:pt x="1552" y="11255"/>
                  </a:lnTo>
                  <a:lnTo>
                    <a:pt x="1552" y="11298"/>
                  </a:lnTo>
                  <a:lnTo>
                    <a:pt x="1652" y="11298"/>
                  </a:lnTo>
                  <a:lnTo>
                    <a:pt x="1723" y="11383"/>
                  </a:lnTo>
                  <a:lnTo>
                    <a:pt x="1723" y="11473"/>
                  </a:lnTo>
                  <a:lnTo>
                    <a:pt x="1756" y="11473"/>
                  </a:lnTo>
                  <a:lnTo>
                    <a:pt x="1823" y="11559"/>
                  </a:lnTo>
                  <a:lnTo>
                    <a:pt x="1856" y="11645"/>
                  </a:lnTo>
                  <a:lnTo>
                    <a:pt x="1856" y="11688"/>
                  </a:lnTo>
                  <a:lnTo>
                    <a:pt x="1890" y="11731"/>
                  </a:lnTo>
                  <a:lnTo>
                    <a:pt x="1890" y="11817"/>
                  </a:lnTo>
                  <a:lnTo>
                    <a:pt x="1856" y="11817"/>
                  </a:lnTo>
                  <a:lnTo>
                    <a:pt x="1856" y="11902"/>
                  </a:lnTo>
                  <a:lnTo>
                    <a:pt x="1890" y="11949"/>
                  </a:lnTo>
                  <a:lnTo>
                    <a:pt x="1789" y="12207"/>
                  </a:lnTo>
                  <a:lnTo>
                    <a:pt x="1756" y="12336"/>
                  </a:lnTo>
                  <a:lnTo>
                    <a:pt x="1723" y="12426"/>
                  </a:lnTo>
                  <a:lnTo>
                    <a:pt x="1689" y="12468"/>
                  </a:lnTo>
                  <a:lnTo>
                    <a:pt x="1723" y="12468"/>
                  </a:lnTo>
                  <a:lnTo>
                    <a:pt x="1823" y="12336"/>
                  </a:lnTo>
                  <a:lnTo>
                    <a:pt x="1823" y="12250"/>
                  </a:lnTo>
                  <a:lnTo>
                    <a:pt x="1890" y="12164"/>
                  </a:lnTo>
                  <a:lnTo>
                    <a:pt x="1957" y="12250"/>
                  </a:lnTo>
                  <a:lnTo>
                    <a:pt x="1856" y="12336"/>
                  </a:lnTo>
                  <a:lnTo>
                    <a:pt x="1823" y="12383"/>
                  </a:lnTo>
                  <a:lnTo>
                    <a:pt x="1756" y="12511"/>
                  </a:lnTo>
                  <a:lnTo>
                    <a:pt x="1756" y="12554"/>
                  </a:lnTo>
                  <a:lnTo>
                    <a:pt x="1789" y="12554"/>
                  </a:lnTo>
                  <a:lnTo>
                    <a:pt x="1756" y="12597"/>
                  </a:lnTo>
                  <a:lnTo>
                    <a:pt x="1689" y="12554"/>
                  </a:lnTo>
                  <a:lnTo>
                    <a:pt x="1652" y="12597"/>
                  </a:lnTo>
                  <a:lnTo>
                    <a:pt x="1619" y="12683"/>
                  </a:lnTo>
                  <a:lnTo>
                    <a:pt x="1552" y="12726"/>
                  </a:lnTo>
                  <a:lnTo>
                    <a:pt x="1585" y="12812"/>
                  </a:lnTo>
                  <a:lnTo>
                    <a:pt x="1552" y="12812"/>
                  </a:lnTo>
                  <a:lnTo>
                    <a:pt x="1518" y="12769"/>
                  </a:lnTo>
                  <a:lnTo>
                    <a:pt x="1485" y="12812"/>
                  </a:lnTo>
                  <a:lnTo>
                    <a:pt x="1485" y="12902"/>
                  </a:lnTo>
                  <a:lnTo>
                    <a:pt x="1518" y="12902"/>
                  </a:lnTo>
                  <a:lnTo>
                    <a:pt x="1552" y="12987"/>
                  </a:lnTo>
                  <a:lnTo>
                    <a:pt x="1518" y="13073"/>
                  </a:lnTo>
                  <a:lnTo>
                    <a:pt x="1518" y="13421"/>
                  </a:lnTo>
                  <a:lnTo>
                    <a:pt x="1585" y="13506"/>
                  </a:lnTo>
                  <a:lnTo>
                    <a:pt x="1619" y="13506"/>
                  </a:lnTo>
                  <a:lnTo>
                    <a:pt x="1619" y="13464"/>
                  </a:lnTo>
                  <a:lnTo>
                    <a:pt x="1652" y="13421"/>
                  </a:lnTo>
                  <a:lnTo>
                    <a:pt x="1756" y="13378"/>
                  </a:lnTo>
                  <a:lnTo>
                    <a:pt x="1789" y="13335"/>
                  </a:lnTo>
                  <a:lnTo>
                    <a:pt x="1856" y="13245"/>
                  </a:lnTo>
                  <a:lnTo>
                    <a:pt x="1890" y="13245"/>
                  </a:lnTo>
                  <a:lnTo>
                    <a:pt x="1890" y="13335"/>
                  </a:lnTo>
                  <a:lnTo>
                    <a:pt x="1856" y="13378"/>
                  </a:lnTo>
                  <a:lnTo>
                    <a:pt x="1823" y="13378"/>
                  </a:lnTo>
                  <a:lnTo>
                    <a:pt x="1789" y="13464"/>
                  </a:lnTo>
                  <a:lnTo>
                    <a:pt x="1789" y="13506"/>
                  </a:lnTo>
                  <a:lnTo>
                    <a:pt x="1890" y="13635"/>
                  </a:lnTo>
                  <a:lnTo>
                    <a:pt x="1990" y="13635"/>
                  </a:lnTo>
                  <a:lnTo>
                    <a:pt x="1990" y="13678"/>
                  </a:lnTo>
                  <a:lnTo>
                    <a:pt x="1923" y="13635"/>
                  </a:lnTo>
                  <a:lnTo>
                    <a:pt x="1856" y="13635"/>
                  </a:lnTo>
                  <a:lnTo>
                    <a:pt x="1823" y="13592"/>
                  </a:lnTo>
                  <a:lnTo>
                    <a:pt x="1723" y="13592"/>
                  </a:lnTo>
                  <a:lnTo>
                    <a:pt x="1723" y="13721"/>
                  </a:lnTo>
                  <a:lnTo>
                    <a:pt x="1756" y="13768"/>
                  </a:lnTo>
                  <a:lnTo>
                    <a:pt x="1756" y="13940"/>
                  </a:lnTo>
                  <a:lnTo>
                    <a:pt x="1789" y="13983"/>
                  </a:lnTo>
                  <a:lnTo>
                    <a:pt x="1856" y="13940"/>
                  </a:lnTo>
                  <a:lnTo>
                    <a:pt x="1890" y="13983"/>
                  </a:lnTo>
                  <a:lnTo>
                    <a:pt x="1856" y="14025"/>
                  </a:lnTo>
                  <a:lnTo>
                    <a:pt x="1823" y="14025"/>
                  </a:lnTo>
                  <a:lnTo>
                    <a:pt x="1856" y="14068"/>
                  </a:lnTo>
                  <a:lnTo>
                    <a:pt x="1856" y="14154"/>
                  </a:lnTo>
                  <a:lnTo>
                    <a:pt x="1756" y="14154"/>
                  </a:lnTo>
                  <a:lnTo>
                    <a:pt x="1689" y="14244"/>
                  </a:lnTo>
                  <a:lnTo>
                    <a:pt x="1652" y="14244"/>
                  </a:lnTo>
                  <a:lnTo>
                    <a:pt x="1689" y="14287"/>
                  </a:lnTo>
                  <a:lnTo>
                    <a:pt x="1789" y="14244"/>
                  </a:lnTo>
                  <a:lnTo>
                    <a:pt x="1823" y="14287"/>
                  </a:lnTo>
                  <a:lnTo>
                    <a:pt x="1789" y="14287"/>
                  </a:lnTo>
                  <a:lnTo>
                    <a:pt x="1756" y="14330"/>
                  </a:lnTo>
                  <a:lnTo>
                    <a:pt x="1789" y="14373"/>
                  </a:lnTo>
                  <a:lnTo>
                    <a:pt x="1890" y="14373"/>
                  </a:lnTo>
                  <a:lnTo>
                    <a:pt x="1957" y="14287"/>
                  </a:lnTo>
                  <a:lnTo>
                    <a:pt x="2024" y="14197"/>
                  </a:lnTo>
                  <a:lnTo>
                    <a:pt x="2094" y="14154"/>
                  </a:lnTo>
                  <a:lnTo>
                    <a:pt x="2161" y="14068"/>
                  </a:lnTo>
                  <a:lnTo>
                    <a:pt x="2161" y="14025"/>
                  </a:lnTo>
                  <a:lnTo>
                    <a:pt x="2194" y="14068"/>
                  </a:lnTo>
                  <a:lnTo>
                    <a:pt x="2127" y="14197"/>
                  </a:lnTo>
                  <a:lnTo>
                    <a:pt x="2094" y="14244"/>
                  </a:lnTo>
                  <a:lnTo>
                    <a:pt x="2024" y="14287"/>
                  </a:lnTo>
                  <a:lnTo>
                    <a:pt x="1990" y="14330"/>
                  </a:lnTo>
                  <a:lnTo>
                    <a:pt x="2024" y="14373"/>
                  </a:lnTo>
                  <a:lnTo>
                    <a:pt x="2060" y="14330"/>
                  </a:lnTo>
                  <a:lnTo>
                    <a:pt x="2127" y="14330"/>
                  </a:lnTo>
                  <a:lnTo>
                    <a:pt x="2194" y="14373"/>
                  </a:lnTo>
                  <a:lnTo>
                    <a:pt x="2127" y="14373"/>
                  </a:lnTo>
                  <a:lnTo>
                    <a:pt x="2060" y="14416"/>
                  </a:lnTo>
                  <a:lnTo>
                    <a:pt x="2060" y="14502"/>
                  </a:lnTo>
                  <a:lnTo>
                    <a:pt x="2094" y="14587"/>
                  </a:lnTo>
                  <a:lnTo>
                    <a:pt x="2060" y="14630"/>
                  </a:lnTo>
                  <a:lnTo>
                    <a:pt x="2060" y="14544"/>
                  </a:lnTo>
                  <a:lnTo>
                    <a:pt x="2024" y="14459"/>
                  </a:lnTo>
                  <a:lnTo>
                    <a:pt x="2024" y="14416"/>
                  </a:lnTo>
                  <a:lnTo>
                    <a:pt x="1957" y="14459"/>
                  </a:lnTo>
                  <a:lnTo>
                    <a:pt x="1823" y="14587"/>
                  </a:lnTo>
                  <a:lnTo>
                    <a:pt x="1789" y="14630"/>
                  </a:lnTo>
                  <a:lnTo>
                    <a:pt x="1723" y="14673"/>
                  </a:lnTo>
                  <a:lnTo>
                    <a:pt x="1723" y="14849"/>
                  </a:lnTo>
                  <a:lnTo>
                    <a:pt x="1756" y="14806"/>
                  </a:lnTo>
                  <a:lnTo>
                    <a:pt x="1823" y="14806"/>
                  </a:lnTo>
                  <a:lnTo>
                    <a:pt x="1856" y="14720"/>
                  </a:lnTo>
                  <a:lnTo>
                    <a:pt x="1890" y="14763"/>
                  </a:lnTo>
                  <a:lnTo>
                    <a:pt x="1923" y="14763"/>
                  </a:lnTo>
                  <a:lnTo>
                    <a:pt x="1990" y="14806"/>
                  </a:lnTo>
                  <a:lnTo>
                    <a:pt x="1856" y="14806"/>
                  </a:lnTo>
                  <a:lnTo>
                    <a:pt x="1823" y="14849"/>
                  </a:lnTo>
                  <a:lnTo>
                    <a:pt x="1823" y="14935"/>
                  </a:lnTo>
                  <a:lnTo>
                    <a:pt x="1689" y="14935"/>
                  </a:lnTo>
                  <a:lnTo>
                    <a:pt x="1689" y="14978"/>
                  </a:lnTo>
                  <a:lnTo>
                    <a:pt x="1756" y="14978"/>
                  </a:lnTo>
                  <a:lnTo>
                    <a:pt x="1789" y="15020"/>
                  </a:lnTo>
                  <a:lnTo>
                    <a:pt x="1856" y="15020"/>
                  </a:lnTo>
                  <a:lnTo>
                    <a:pt x="1823" y="15063"/>
                  </a:lnTo>
                  <a:lnTo>
                    <a:pt x="1756" y="15020"/>
                  </a:lnTo>
                  <a:lnTo>
                    <a:pt x="1652" y="15020"/>
                  </a:lnTo>
                  <a:lnTo>
                    <a:pt x="1652" y="15106"/>
                  </a:lnTo>
                  <a:lnTo>
                    <a:pt x="1890" y="15106"/>
                  </a:lnTo>
                  <a:lnTo>
                    <a:pt x="1890" y="15149"/>
                  </a:lnTo>
                  <a:lnTo>
                    <a:pt x="1823" y="15196"/>
                  </a:lnTo>
                  <a:lnTo>
                    <a:pt x="1789" y="15149"/>
                  </a:lnTo>
                  <a:lnTo>
                    <a:pt x="1756" y="15196"/>
                  </a:lnTo>
                  <a:lnTo>
                    <a:pt x="1890" y="15196"/>
                  </a:lnTo>
                  <a:lnTo>
                    <a:pt x="1890" y="15239"/>
                  </a:lnTo>
                  <a:lnTo>
                    <a:pt x="1756" y="15239"/>
                  </a:lnTo>
                  <a:lnTo>
                    <a:pt x="1723" y="15196"/>
                  </a:lnTo>
                  <a:lnTo>
                    <a:pt x="1689" y="15239"/>
                  </a:lnTo>
                  <a:lnTo>
                    <a:pt x="1789" y="15368"/>
                  </a:lnTo>
                  <a:lnTo>
                    <a:pt x="1823" y="15282"/>
                  </a:lnTo>
                  <a:lnTo>
                    <a:pt x="1856" y="15282"/>
                  </a:lnTo>
                  <a:lnTo>
                    <a:pt x="1890" y="15325"/>
                  </a:lnTo>
                  <a:lnTo>
                    <a:pt x="1990" y="15325"/>
                  </a:lnTo>
                  <a:lnTo>
                    <a:pt x="1957" y="15368"/>
                  </a:lnTo>
                  <a:lnTo>
                    <a:pt x="1990" y="15368"/>
                  </a:lnTo>
                  <a:lnTo>
                    <a:pt x="2024" y="15454"/>
                  </a:lnTo>
                  <a:lnTo>
                    <a:pt x="2094" y="15497"/>
                  </a:lnTo>
                  <a:lnTo>
                    <a:pt x="2127" y="15454"/>
                  </a:lnTo>
                  <a:lnTo>
                    <a:pt x="2161" y="15368"/>
                  </a:lnTo>
                  <a:lnTo>
                    <a:pt x="2228" y="15325"/>
                  </a:lnTo>
                  <a:lnTo>
                    <a:pt x="2228" y="15239"/>
                  </a:lnTo>
                  <a:lnTo>
                    <a:pt x="2228" y="15325"/>
                  </a:lnTo>
                  <a:lnTo>
                    <a:pt x="2194" y="15411"/>
                  </a:lnTo>
                  <a:lnTo>
                    <a:pt x="2127" y="15497"/>
                  </a:lnTo>
                  <a:lnTo>
                    <a:pt x="2024" y="15497"/>
                  </a:lnTo>
                  <a:lnTo>
                    <a:pt x="1957" y="15582"/>
                  </a:lnTo>
                  <a:lnTo>
                    <a:pt x="2024" y="15630"/>
                  </a:lnTo>
                  <a:lnTo>
                    <a:pt x="2024" y="15582"/>
                  </a:lnTo>
                  <a:lnTo>
                    <a:pt x="2060" y="15582"/>
                  </a:lnTo>
                  <a:lnTo>
                    <a:pt x="2094" y="15630"/>
                  </a:lnTo>
                  <a:lnTo>
                    <a:pt x="2127" y="15582"/>
                  </a:lnTo>
                  <a:lnTo>
                    <a:pt x="2194" y="15539"/>
                  </a:lnTo>
                  <a:lnTo>
                    <a:pt x="2194" y="15582"/>
                  </a:lnTo>
                  <a:lnTo>
                    <a:pt x="2161" y="15582"/>
                  </a:lnTo>
                  <a:lnTo>
                    <a:pt x="2161" y="15630"/>
                  </a:lnTo>
                  <a:lnTo>
                    <a:pt x="2194" y="15672"/>
                  </a:lnTo>
                  <a:lnTo>
                    <a:pt x="2261" y="15672"/>
                  </a:lnTo>
                  <a:lnTo>
                    <a:pt x="2328" y="15582"/>
                  </a:lnTo>
                  <a:lnTo>
                    <a:pt x="2328" y="15411"/>
                  </a:lnTo>
                  <a:lnTo>
                    <a:pt x="2361" y="15368"/>
                  </a:lnTo>
                  <a:lnTo>
                    <a:pt x="2395" y="15368"/>
                  </a:lnTo>
                  <a:lnTo>
                    <a:pt x="2395" y="15411"/>
                  </a:lnTo>
                  <a:lnTo>
                    <a:pt x="2361" y="15454"/>
                  </a:lnTo>
                  <a:lnTo>
                    <a:pt x="2361" y="15539"/>
                  </a:lnTo>
                  <a:lnTo>
                    <a:pt x="2328" y="15630"/>
                  </a:lnTo>
                  <a:lnTo>
                    <a:pt x="2261" y="15715"/>
                  </a:lnTo>
                  <a:lnTo>
                    <a:pt x="2294" y="15758"/>
                  </a:lnTo>
                  <a:lnTo>
                    <a:pt x="2361" y="15758"/>
                  </a:lnTo>
                  <a:lnTo>
                    <a:pt x="2395" y="15715"/>
                  </a:lnTo>
                  <a:lnTo>
                    <a:pt x="2428" y="15758"/>
                  </a:lnTo>
                  <a:lnTo>
                    <a:pt x="2395" y="15801"/>
                  </a:lnTo>
                  <a:lnTo>
                    <a:pt x="2361" y="15887"/>
                  </a:lnTo>
                  <a:lnTo>
                    <a:pt x="2294" y="15930"/>
                  </a:lnTo>
                  <a:lnTo>
                    <a:pt x="2294" y="15973"/>
                  </a:lnTo>
                  <a:lnTo>
                    <a:pt x="2328" y="16058"/>
                  </a:lnTo>
                  <a:lnTo>
                    <a:pt x="2395" y="16106"/>
                  </a:lnTo>
                  <a:lnTo>
                    <a:pt x="2465" y="16106"/>
                  </a:lnTo>
                  <a:lnTo>
                    <a:pt x="2498" y="16149"/>
                  </a:lnTo>
                  <a:lnTo>
                    <a:pt x="2498" y="16234"/>
                  </a:lnTo>
                  <a:lnTo>
                    <a:pt x="2465" y="16234"/>
                  </a:lnTo>
                  <a:lnTo>
                    <a:pt x="2465" y="16191"/>
                  </a:lnTo>
                  <a:lnTo>
                    <a:pt x="2428" y="16191"/>
                  </a:lnTo>
                  <a:lnTo>
                    <a:pt x="2428" y="16234"/>
                  </a:lnTo>
                  <a:lnTo>
                    <a:pt x="2465" y="16363"/>
                  </a:lnTo>
                  <a:lnTo>
                    <a:pt x="2565" y="16277"/>
                  </a:lnTo>
                  <a:lnTo>
                    <a:pt x="2632" y="16277"/>
                  </a:lnTo>
                  <a:lnTo>
                    <a:pt x="2666" y="16234"/>
                  </a:lnTo>
                  <a:lnTo>
                    <a:pt x="2632" y="16320"/>
                  </a:lnTo>
                  <a:lnTo>
                    <a:pt x="2599" y="16492"/>
                  </a:lnTo>
                  <a:lnTo>
                    <a:pt x="2599" y="16625"/>
                  </a:lnTo>
                  <a:lnTo>
                    <a:pt x="2632" y="16625"/>
                  </a:lnTo>
                  <a:lnTo>
                    <a:pt x="10362" y="17620"/>
                  </a:lnTo>
                  <a:lnTo>
                    <a:pt x="10429" y="1762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5" name="Freeform 46"/>
            <p:cNvSpPr/>
            <p:nvPr/>
          </p:nvSpPr>
          <p:spPr>
            <a:xfrm>
              <a:off x="7063914" y="3685935"/>
              <a:ext cx="47623" cy="47622"/>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0" y="14400"/>
                  </a:lnTo>
                  <a:lnTo>
                    <a:pt x="7200" y="21600"/>
                  </a:lnTo>
                  <a:lnTo>
                    <a:pt x="14400" y="14400"/>
                  </a:lnTo>
                  <a:lnTo>
                    <a:pt x="21600" y="0"/>
                  </a:lnTo>
                  <a:lnTo>
                    <a:pt x="7200" y="0"/>
                  </a:lnTo>
                  <a:lnTo>
                    <a:pt x="0" y="7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6" name="Freeform 47"/>
            <p:cNvSpPr/>
            <p:nvPr/>
          </p:nvSpPr>
          <p:spPr>
            <a:xfrm>
              <a:off x="7240116" y="3060500"/>
              <a:ext cx="63497" cy="47623"/>
            </a:xfrm>
            <a:custGeom>
              <a:avLst/>
              <a:gdLst/>
              <a:ahLst/>
              <a:cxnLst>
                <a:cxn ang="0">
                  <a:pos x="wd2" y="hd2"/>
                </a:cxn>
                <a:cxn ang="5400000">
                  <a:pos x="wd2" y="hd2"/>
                </a:cxn>
                <a:cxn ang="10800000">
                  <a:pos x="wd2" y="hd2"/>
                </a:cxn>
                <a:cxn ang="16200000">
                  <a:pos x="wd2" y="hd2"/>
                </a:cxn>
              </a:cxnLst>
              <a:rect l="0" t="0" r="r" b="b"/>
              <a:pathLst>
                <a:path w="21600" h="21600" extrusionOk="0">
                  <a:moveTo>
                    <a:pt x="10800" y="14400"/>
                  </a:moveTo>
                  <a:lnTo>
                    <a:pt x="21600" y="14400"/>
                  </a:lnTo>
                  <a:lnTo>
                    <a:pt x="21600" y="7200"/>
                  </a:lnTo>
                  <a:lnTo>
                    <a:pt x="16200" y="0"/>
                  </a:lnTo>
                  <a:lnTo>
                    <a:pt x="5400" y="7200"/>
                  </a:lnTo>
                  <a:lnTo>
                    <a:pt x="0" y="21600"/>
                  </a:lnTo>
                  <a:lnTo>
                    <a:pt x="5400" y="21600"/>
                  </a:lnTo>
                  <a:lnTo>
                    <a:pt x="108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7" name="Rectangle 48"/>
            <p:cNvSpPr/>
            <p:nvPr/>
          </p:nvSpPr>
          <p:spPr>
            <a:xfrm>
              <a:off x="7111536" y="3557355"/>
              <a:ext cx="15874" cy="15874"/>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8" name="Freeform 49"/>
            <p:cNvSpPr/>
            <p:nvPr/>
          </p:nvSpPr>
          <p:spPr>
            <a:xfrm>
              <a:off x="7079788" y="3589103"/>
              <a:ext cx="47623" cy="79371"/>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lnTo>
                    <a:pt x="21600" y="4320"/>
                  </a:lnTo>
                  <a:lnTo>
                    <a:pt x="14400" y="0"/>
                  </a:lnTo>
                  <a:lnTo>
                    <a:pt x="7200" y="0"/>
                  </a:lnTo>
                  <a:lnTo>
                    <a:pt x="7200" y="8640"/>
                  </a:lnTo>
                  <a:lnTo>
                    <a:pt x="0" y="8640"/>
                  </a:lnTo>
                  <a:lnTo>
                    <a:pt x="0" y="17280"/>
                  </a:lnTo>
                  <a:lnTo>
                    <a:pt x="7200" y="21600"/>
                  </a:lnTo>
                  <a:lnTo>
                    <a:pt x="14400" y="21600"/>
                  </a:lnTo>
                  <a:lnTo>
                    <a:pt x="21600" y="1296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79" name="Freeform 50"/>
            <p:cNvSpPr/>
            <p:nvPr/>
          </p:nvSpPr>
          <p:spPr>
            <a:xfrm>
              <a:off x="6679765" y="2579519"/>
              <a:ext cx="126992" cy="128580"/>
            </a:xfrm>
            <a:custGeom>
              <a:avLst/>
              <a:gdLst/>
              <a:ahLst/>
              <a:cxnLst>
                <a:cxn ang="0">
                  <a:pos x="wd2" y="hd2"/>
                </a:cxn>
                <a:cxn ang="5400000">
                  <a:pos x="wd2" y="hd2"/>
                </a:cxn>
                <a:cxn ang="10800000">
                  <a:pos x="wd2" y="hd2"/>
                </a:cxn>
                <a:cxn ang="16200000">
                  <a:pos x="wd2" y="hd2"/>
                </a:cxn>
              </a:cxnLst>
              <a:rect l="0" t="0" r="r" b="b"/>
              <a:pathLst>
                <a:path w="21600" h="21600" extrusionOk="0">
                  <a:moveTo>
                    <a:pt x="5400" y="18933"/>
                  </a:moveTo>
                  <a:lnTo>
                    <a:pt x="8100" y="21600"/>
                  </a:lnTo>
                  <a:lnTo>
                    <a:pt x="16200" y="21600"/>
                  </a:lnTo>
                  <a:lnTo>
                    <a:pt x="21600" y="16267"/>
                  </a:lnTo>
                  <a:lnTo>
                    <a:pt x="21600" y="0"/>
                  </a:lnTo>
                  <a:lnTo>
                    <a:pt x="16200" y="0"/>
                  </a:lnTo>
                  <a:lnTo>
                    <a:pt x="16200" y="2667"/>
                  </a:lnTo>
                  <a:lnTo>
                    <a:pt x="8100" y="5333"/>
                  </a:lnTo>
                  <a:lnTo>
                    <a:pt x="8100" y="10667"/>
                  </a:lnTo>
                  <a:lnTo>
                    <a:pt x="2700" y="13600"/>
                  </a:lnTo>
                  <a:lnTo>
                    <a:pt x="0" y="13600"/>
                  </a:lnTo>
                  <a:lnTo>
                    <a:pt x="5400" y="18933"/>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0" name="Freeform 51"/>
            <p:cNvSpPr/>
            <p:nvPr/>
          </p:nvSpPr>
          <p:spPr>
            <a:xfrm>
              <a:off x="9402150" y="4582814"/>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0800"/>
                  </a:lnTo>
                  <a:lnTo>
                    <a:pt x="0" y="2160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1" name="Freeform 52"/>
            <p:cNvSpPr/>
            <p:nvPr/>
          </p:nvSpPr>
          <p:spPr>
            <a:xfrm>
              <a:off x="6967084" y="2274739"/>
              <a:ext cx="192076" cy="112706"/>
            </a:xfrm>
            <a:custGeom>
              <a:avLst/>
              <a:gdLst/>
              <a:ahLst/>
              <a:cxnLst>
                <a:cxn ang="0">
                  <a:pos x="wd2" y="hd2"/>
                </a:cxn>
                <a:cxn ang="5400000">
                  <a:pos x="wd2" y="hd2"/>
                </a:cxn>
                <a:cxn ang="10800000">
                  <a:pos x="wd2" y="hd2"/>
                </a:cxn>
                <a:cxn ang="16200000">
                  <a:pos x="wd2" y="hd2"/>
                </a:cxn>
              </a:cxnLst>
              <a:rect l="0" t="0" r="r" b="b"/>
              <a:pathLst>
                <a:path w="21600" h="21600" extrusionOk="0">
                  <a:moveTo>
                    <a:pt x="1785" y="15515"/>
                  </a:moveTo>
                  <a:lnTo>
                    <a:pt x="5355" y="15515"/>
                  </a:lnTo>
                  <a:lnTo>
                    <a:pt x="7140" y="18558"/>
                  </a:lnTo>
                  <a:lnTo>
                    <a:pt x="10889" y="18558"/>
                  </a:lnTo>
                  <a:lnTo>
                    <a:pt x="18030" y="21600"/>
                  </a:lnTo>
                  <a:lnTo>
                    <a:pt x="19815" y="18558"/>
                  </a:lnTo>
                  <a:lnTo>
                    <a:pt x="21600" y="9431"/>
                  </a:lnTo>
                  <a:lnTo>
                    <a:pt x="19815" y="6389"/>
                  </a:lnTo>
                  <a:lnTo>
                    <a:pt x="16245" y="6389"/>
                  </a:lnTo>
                  <a:lnTo>
                    <a:pt x="12674" y="3042"/>
                  </a:lnTo>
                  <a:lnTo>
                    <a:pt x="5355" y="3042"/>
                  </a:lnTo>
                  <a:lnTo>
                    <a:pt x="3570" y="0"/>
                  </a:lnTo>
                  <a:lnTo>
                    <a:pt x="1785" y="3042"/>
                  </a:lnTo>
                  <a:lnTo>
                    <a:pt x="0" y="6389"/>
                  </a:lnTo>
                  <a:lnTo>
                    <a:pt x="0" y="12473"/>
                  </a:lnTo>
                  <a:lnTo>
                    <a:pt x="1785" y="12473"/>
                  </a:lnTo>
                  <a:lnTo>
                    <a:pt x="1785" y="1551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2" name="Freeform 53"/>
            <p:cNvSpPr/>
            <p:nvPr/>
          </p:nvSpPr>
          <p:spPr>
            <a:xfrm>
              <a:off x="7079788" y="2611267"/>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3" name="Freeform 54"/>
            <p:cNvSpPr/>
            <p:nvPr/>
          </p:nvSpPr>
          <p:spPr>
            <a:xfrm>
              <a:off x="6951209" y="2435066"/>
              <a:ext cx="192076" cy="80958"/>
            </a:xfrm>
            <a:custGeom>
              <a:avLst/>
              <a:gdLst/>
              <a:ahLst/>
              <a:cxnLst>
                <a:cxn ang="0">
                  <a:pos x="wd2" y="hd2"/>
                </a:cxn>
                <a:cxn ang="5400000">
                  <a:pos x="wd2" y="hd2"/>
                </a:cxn>
                <a:cxn ang="10800000">
                  <a:pos x="wd2" y="hd2"/>
                </a:cxn>
                <a:cxn ang="16200000">
                  <a:pos x="wd2" y="hd2"/>
                </a:cxn>
              </a:cxnLst>
              <a:rect l="0" t="0" r="r" b="b"/>
              <a:pathLst>
                <a:path w="21600" h="21600" extrusionOk="0">
                  <a:moveTo>
                    <a:pt x="0" y="17365"/>
                  </a:moveTo>
                  <a:lnTo>
                    <a:pt x="5355" y="17365"/>
                  </a:lnTo>
                  <a:lnTo>
                    <a:pt x="8926" y="21600"/>
                  </a:lnTo>
                  <a:lnTo>
                    <a:pt x="10889" y="17365"/>
                  </a:lnTo>
                  <a:lnTo>
                    <a:pt x="12674" y="13129"/>
                  </a:lnTo>
                  <a:lnTo>
                    <a:pt x="16245" y="13129"/>
                  </a:lnTo>
                  <a:lnTo>
                    <a:pt x="18030" y="8471"/>
                  </a:lnTo>
                  <a:lnTo>
                    <a:pt x="21600" y="4235"/>
                  </a:lnTo>
                  <a:lnTo>
                    <a:pt x="19815" y="4235"/>
                  </a:lnTo>
                  <a:lnTo>
                    <a:pt x="18030" y="0"/>
                  </a:lnTo>
                  <a:lnTo>
                    <a:pt x="16245" y="4235"/>
                  </a:lnTo>
                  <a:lnTo>
                    <a:pt x="8926" y="4235"/>
                  </a:lnTo>
                  <a:lnTo>
                    <a:pt x="5355" y="13129"/>
                  </a:lnTo>
                  <a:lnTo>
                    <a:pt x="0" y="13129"/>
                  </a:lnTo>
                  <a:lnTo>
                    <a:pt x="0" y="1736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4" name="Freeform 55"/>
            <p:cNvSpPr/>
            <p:nvPr/>
          </p:nvSpPr>
          <p:spPr>
            <a:xfrm>
              <a:off x="6967084" y="3220827"/>
              <a:ext cx="257159" cy="95245"/>
            </a:xfrm>
            <a:custGeom>
              <a:avLst/>
              <a:gdLst/>
              <a:ahLst/>
              <a:cxnLst>
                <a:cxn ang="0">
                  <a:pos x="wd2" y="hd2"/>
                </a:cxn>
                <a:cxn ang="5400000">
                  <a:pos x="wd2" y="hd2"/>
                </a:cxn>
                <a:cxn ang="10800000">
                  <a:pos x="wd2" y="hd2"/>
                </a:cxn>
                <a:cxn ang="16200000">
                  <a:pos x="wd2" y="hd2"/>
                </a:cxn>
              </a:cxnLst>
              <a:rect l="0" t="0" r="r" b="b"/>
              <a:pathLst>
                <a:path w="21600" h="21600" extrusionOk="0">
                  <a:moveTo>
                    <a:pt x="5333" y="3600"/>
                  </a:moveTo>
                  <a:lnTo>
                    <a:pt x="4000" y="7200"/>
                  </a:lnTo>
                  <a:lnTo>
                    <a:pt x="0" y="7200"/>
                  </a:lnTo>
                  <a:lnTo>
                    <a:pt x="1333" y="10800"/>
                  </a:lnTo>
                  <a:lnTo>
                    <a:pt x="4000" y="14400"/>
                  </a:lnTo>
                  <a:lnTo>
                    <a:pt x="6800" y="21600"/>
                  </a:lnTo>
                  <a:lnTo>
                    <a:pt x="8133" y="18000"/>
                  </a:lnTo>
                  <a:lnTo>
                    <a:pt x="10800" y="18000"/>
                  </a:lnTo>
                  <a:lnTo>
                    <a:pt x="13467" y="14400"/>
                  </a:lnTo>
                  <a:lnTo>
                    <a:pt x="14800" y="18000"/>
                  </a:lnTo>
                  <a:lnTo>
                    <a:pt x="17467" y="10800"/>
                  </a:lnTo>
                  <a:lnTo>
                    <a:pt x="21600" y="10800"/>
                  </a:lnTo>
                  <a:lnTo>
                    <a:pt x="20133" y="7200"/>
                  </a:lnTo>
                  <a:lnTo>
                    <a:pt x="17467" y="0"/>
                  </a:lnTo>
                  <a:lnTo>
                    <a:pt x="12133" y="7200"/>
                  </a:lnTo>
                  <a:lnTo>
                    <a:pt x="12133" y="3600"/>
                  </a:lnTo>
                  <a:lnTo>
                    <a:pt x="9467" y="7200"/>
                  </a:lnTo>
                  <a:lnTo>
                    <a:pt x="5333" y="3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5" name="Freeform 56"/>
            <p:cNvSpPr/>
            <p:nvPr/>
          </p:nvSpPr>
          <p:spPr>
            <a:xfrm>
              <a:off x="9354528" y="2979543"/>
              <a:ext cx="111119" cy="112706"/>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9431"/>
                  </a:lnTo>
                  <a:lnTo>
                    <a:pt x="0" y="15515"/>
                  </a:lnTo>
                  <a:lnTo>
                    <a:pt x="0" y="21600"/>
                  </a:lnTo>
                  <a:lnTo>
                    <a:pt x="3086" y="21600"/>
                  </a:lnTo>
                  <a:lnTo>
                    <a:pt x="3086" y="18558"/>
                  </a:lnTo>
                  <a:lnTo>
                    <a:pt x="6171" y="18558"/>
                  </a:lnTo>
                  <a:lnTo>
                    <a:pt x="9257" y="21600"/>
                  </a:lnTo>
                  <a:lnTo>
                    <a:pt x="12343" y="21600"/>
                  </a:lnTo>
                  <a:lnTo>
                    <a:pt x="12343" y="18558"/>
                  </a:lnTo>
                  <a:lnTo>
                    <a:pt x="9257" y="15515"/>
                  </a:lnTo>
                  <a:lnTo>
                    <a:pt x="18514" y="6389"/>
                  </a:lnTo>
                  <a:lnTo>
                    <a:pt x="21600" y="0"/>
                  </a:lnTo>
                  <a:lnTo>
                    <a:pt x="18514"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6" name="Freeform 57"/>
            <p:cNvSpPr/>
            <p:nvPr/>
          </p:nvSpPr>
          <p:spPr>
            <a:xfrm>
              <a:off x="768300" y="8764016"/>
              <a:ext cx="49210" cy="47623"/>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14400" y="0"/>
                    <a:pt x="14400" y="0"/>
                    <a:pt x="14400" y="0"/>
                  </a:cubicBezTo>
                  <a:cubicBezTo>
                    <a:pt x="0" y="14400"/>
                    <a:pt x="0" y="14400"/>
                    <a:pt x="0" y="14400"/>
                  </a:cubicBezTo>
                  <a:cubicBezTo>
                    <a:pt x="0" y="21600"/>
                    <a:pt x="0" y="21600"/>
                    <a:pt x="0" y="21600"/>
                  </a:cubicBezTo>
                  <a:cubicBezTo>
                    <a:pt x="7200" y="21600"/>
                    <a:pt x="7200" y="21600"/>
                    <a:pt x="7200" y="21600"/>
                  </a:cubicBezTo>
                  <a:cubicBezTo>
                    <a:pt x="7200" y="21600"/>
                    <a:pt x="14400" y="21600"/>
                    <a:pt x="14400" y="21600"/>
                  </a:cubicBezTo>
                  <a:lnTo>
                    <a:pt x="21600" y="7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7" name="Freeform 58"/>
            <p:cNvSpPr/>
            <p:nvPr/>
          </p:nvSpPr>
          <p:spPr>
            <a:xfrm>
              <a:off x="1088954" y="9357703"/>
              <a:ext cx="47623" cy="7937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lnTo>
                    <a:pt x="14400" y="4320"/>
                  </a:lnTo>
                  <a:lnTo>
                    <a:pt x="0" y="0"/>
                  </a:lnTo>
                  <a:lnTo>
                    <a:pt x="0" y="8640"/>
                  </a:lnTo>
                  <a:lnTo>
                    <a:pt x="21600" y="21600"/>
                  </a:lnTo>
                  <a:lnTo>
                    <a:pt x="21600" y="1728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8" name="Freeform 59"/>
            <p:cNvSpPr/>
            <p:nvPr/>
          </p:nvSpPr>
          <p:spPr>
            <a:xfrm>
              <a:off x="752426" y="8844974"/>
              <a:ext cx="31749" cy="634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6200"/>
                  </a:lnTo>
                  <a:lnTo>
                    <a:pt x="10800" y="21600"/>
                  </a:lnTo>
                  <a:lnTo>
                    <a:pt x="21600" y="10800"/>
                  </a:lnTo>
                  <a:lnTo>
                    <a:pt x="2160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89" name="Freeform 60"/>
            <p:cNvSpPr/>
            <p:nvPr/>
          </p:nvSpPr>
          <p:spPr>
            <a:xfrm>
              <a:off x="784173" y="8732268"/>
              <a:ext cx="17463" cy="3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21600"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0" name="Freeform 61"/>
            <p:cNvSpPr/>
            <p:nvPr/>
          </p:nvSpPr>
          <p:spPr>
            <a:xfrm>
              <a:off x="704804" y="8540194"/>
              <a:ext cx="31749" cy="9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0"/>
                  </a:lnTo>
                  <a:lnTo>
                    <a:pt x="10800" y="14400"/>
                  </a:lnTo>
                  <a:lnTo>
                    <a:pt x="10800" y="21600"/>
                  </a:lnTo>
                  <a:lnTo>
                    <a:pt x="21600" y="1440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1" name="Freeform 62"/>
            <p:cNvSpPr/>
            <p:nvPr/>
          </p:nvSpPr>
          <p:spPr>
            <a:xfrm>
              <a:off x="752426" y="8619563"/>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2" name="Freeform 63"/>
            <p:cNvSpPr/>
            <p:nvPr/>
          </p:nvSpPr>
          <p:spPr>
            <a:xfrm>
              <a:off x="7014705" y="2114412"/>
              <a:ext cx="112707" cy="160328"/>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lnTo>
                    <a:pt x="3042" y="2352"/>
                  </a:lnTo>
                  <a:lnTo>
                    <a:pt x="3042" y="4491"/>
                  </a:lnTo>
                  <a:lnTo>
                    <a:pt x="6389" y="6630"/>
                  </a:lnTo>
                  <a:lnTo>
                    <a:pt x="3042" y="8768"/>
                  </a:lnTo>
                  <a:lnTo>
                    <a:pt x="0" y="13046"/>
                  </a:lnTo>
                  <a:lnTo>
                    <a:pt x="0" y="17323"/>
                  </a:lnTo>
                  <a:lnTo>
                    <a:pt x="6389" y="19461"/>
                  </a:lnTo>
                  <a:lnTo>
                    <a:pt x="15515" y="19461"/>
                  </a:lnTo>
                  <a:lnTo>
                    <a:pt x="18558" y="21600"/>
                  </a:lnTo>
                  <a:lnTo>
                    <a:pt x="21600" y="19461"/>
                  </a:lnTo>
                  <a:lnTo>
                    <a:pt x="21600" y="6630"/>
                  </a:lnTo>
                  <a:lnTo>
                    <a:pt x="15515" y="6630"/>
                  </a:lnTo>
                  <a:lnTo>
                    <a:pt x="15515" y="4491"/>
                  </a:lnTo>
                  <a:lnTo>
                    <a:pt x="18558" y="4491"/>
                  </a:lnTo>
                  <a:lnTo>
                    <a:pt x="18558" y="2352"/>
                  </a:lnTo>
                  <a:lnTo>
                    <a:pt x="15515" y="0"/>
                  </a:lnTo>
                  <a:lnTo>
                    <a:pt x="6389"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3" name="Freeform 64"/>
            <p:cNvSpPr/>
            <p:nvPr/>
          </p:nvSpPr>
          <p:spPr>
            <a:xfrm>
              <a:off x="7143284" y="1650892"/>
              <a:ext cx="128581" cy="271446"/>
            </a:xfrm>
            <a:custGeom>
              <a:avLst/>
              <a:gdLst/>
              <a:ahLst/>
              <a:cxnLst>
                <a:cxn ang="0">
                  <a:pos x="wd2" y="hd2"/>
                </a:cxn>
                <a:cxn ang="5400000">
                  <a:pos x="wd2" y="hd2"/>
                </a:cxn>
                <a:cxn ang="10800000">
                  <a:pos x="wd2" y="hd2"/>
                </a:cxn>
                <a:cxn ang="16200000">
                  <a:pos x="wd2" y="hd2"/>
                </a:cxn>
              </a:cxnLst>
              <a:rect l="0" t="0" r="r" b="b"/>
              <a:pathLst>
                <a:path w="21600" h="21600" extrusionOk="0">
                  <a:moveTo>
                    <a:pt x="8000" y="21600"/>
                  </a:moveTo>
                  <a:lnTo>
                    <a:pt x="13600" y="20337"/>
                  </a:lnTo>
                  <a:lnTo>
                    <a:pt x="16267" y="15284"/>
                  </a:lnTo>
                  <a:lnTo>
                    <a:pt x="13600" y="14021"/>
                  </a:lnTo>
                  <a:lnTo>
                    <a:pt x="18933" y="11495"/>
                  </a:lnTo>
                  <a:lnTo>
                    <a:pt x="16267" y="8842"/>
                  </a:lnTo>
                  <a:lnTo>
                    <a:pt x="21600" y="5053"/>
                  </a:lnTo>
                  <a:lnTo>
                    <a:pt x="18933" y="3789"/>
                  </a:lnTo>
                  <a:lnTo>
                    <a:pt x="18933" y="1263"/>
                  </a:lnTo>
                  <a:lnTo>
                    <a:pt x="16267" y="0"/>
                  </a:lnTo>
                  <a:lnTo>
                    <a:pt x="13600" y="0"/>
                  </a:lnTo>
                  <a:lnTo>
                    <a:pt x="13600" y="2526"/>
                  </a:lnTo>
                  <a:lnTo>
                    <a:pt x="8000" y="6316"/>
                  </a:lnTo>
                  <a:lnTo>
                    <a:pt x="8000" y="10105"/>
                  </a:lnTo>
                  <a:lnTo>
                    <a:pt x="2667" y="11495"/>
                  </a:lnTo>
                  <a:lnTo>
                    <a:pt x="2667" y="14021"/>
                  </a:lnTo>
                  <a:lnTo>
                    <a:pt x="0" y="16547"/>
                  </a:lnTo>
                  <a:lnTo>
                    <a:pt x="0" y="19074"/>
                  </a:lnTo>
                  <a:lnTo>
                    <a:pt x="2667" y="21600"/>
                  </a:lnTo>
                  <a:lnTo>
                    <a:pt x="80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4" name="Freeform 65"/>
            <p:cNvSpPr/>
            <p:nvPr/>
          </p:nvSpPr>
          <p:spPr>
            <a:xfrm>
              <a:off x="1025458" y="9244997"/>
              <a:ext cx="15875" cy="47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5" name="Freeform 66"/>
            <p:cNvSpPr/>
            <p:nvPr/>
          </p:nvSpPr>
          <p:spPr>
            <a:xfrm>
              <a:off x="704804" y="8475110"/>
              <a:ext cx="15875" cy="33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1314"/>
                  </a:lnTo>
                  <a:lnTo>
                    <a:pt x="0" y="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6" name="Freeform 67"/>
            <p:cNvSpPr/>
            <p:nvPr/>
          </p:nvSpPr>
          <p:spPr>
            <a:xfrm>
              <a:off x="7175032" y="1938211"/>
              <a:ext cx="65084" cy="33336"/>
            </a:xfrm>
            <a:custGeom>
              <a:avLst/>
              <a:gdLst/>
              <a:ahLst/>
              <a:cxnLst>
                <a:cxn ang="0">
                  <a:pos x="wd2" y="hd2"/>
                </a:cxn>
                <a:cxn ang="5400000">
                  <a:pos x="wd2" y="hd2"/>
                </a:cxn>
                <a:cxn ang="10800000">
                  <a:pos x="wd2" y="hd2"/>
                </a:cxn>
                <a:cxn ang="16200000">
                  <a:pos x="wd2" y="hd2"/>
                </a:cxn>
              </a:cxnLst>
              <a:rect l="0" t="0" r="r" b="b"/>
              <a:pathLst>
                <a:path w="21600" h="21600" extrusionOk="0">
                  <a:moveTo>
                    <a:pt x="16332" y="21600"/>
                  </a:moveTo>
                  <a:lnTo>
                    <a:pt x="21600" y="0"/>
                  </a:lnTo>
                  <a:lnTo>
                    <a:pt x="5268" y="0"/>
                  </a:lnTo>
                  <a:lnTo>
                    <a:pt x="0" y="10286"/>
                  </a:lnTo>
                  <a:lnTo>
                    <a:pt x="5268" y="21600"/>
                  </a:lnTo>
                  <a:lnTo>
                    <a:pt x="16332"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7" name="Freeform 68"/>
            <p:cNvSpPr/>
            <p:nvPr/>
          </p:nvSpPr>
          <p:spPr>
            <a:xfrm>
              <a:off x="6679765" y="1088953"/>
              <a:ext cx="415899" cy="257160"/>
            </a:xfrm>
            <a:custGeom>
              <a:avLst/>
              <a:gdLst/>
              <a:ahLst/>
              <a:cxnLst>
                <a:cxn ang="0">
                  <a:pos x="wd2" y="hd2"/>
                </a:cxn>
                <a:cxn ang="5400000">
                  <a:pos x="wd2" y="hd2"/>
                </a:cxn>
                <a:cxn ang="10800000">
                  <a:pos x="wd2" y="hd2"/>
                </a:cxn>
                <a:cxn ang="16200000">
                  <a:pos x="wd2" y="hd2"/>
                </a:cxn>
              </a:cxnLst>
              <a:rect l="0" t="0" r="r" b="b"/>
              <a:pathLst>
                <a:path w="21600" h="21600" extrusionOk="0">
                  <a:moveTo>
                    <a:pt x="1649" y="8133"/>
                  </a:moveTo>
                  <a:lnTo>
                    <a:pt x="6595" y="8133"/>
                  </a:lnTo>
                  <a:lnTo>
                    <a:pt x="7420" y="9467"/>
                  </a:lnTo>
                  <a:lnTo>
                    <a:pt x="6595" y="10800"/>
                  </a:lnTo>
                  <a:lnTo>
                    <a:pt x="6595" y="13467"/>
                  </a:lnTo>
                  <a:lnTo>
                    <a:pt x="8244" y="16267"/>
                  </a:lnTo>
                  <a:lnTo>
                    <a:pt x="9069" y="13467"/>
                  </a:lnTo>
                  <a:lnTo>
                    <a:pt x="9069" y="12133"/>
                  </a:lnTo>
                  <a:lnTo>
                    <a:pt x="9976" y="10800"/>
                  </a:lnTo>
                  <a:lnTo>
                    <a:pt x="10800" y="13467"/>
                  </a:lnTo>
                  <a:lnTo>
                    <a:pt x="10800" y="16267"/>
                  </a:lnTo>
                  <a:lnTo>
                    <a:pt x="12449" y="20267"/>
                  </a:lnTo>
                  <a:lnTo>
                    <a:pt x="14098" y="18933"/>
                  </a:lnTo>
                  <a:lnTo>
                    <a:pt x="14922" y="20267"/>
                  </a:lnTo>
                  <a:lnTo>
                    <a:pt x="15747" y="20267"/>
                  </a:lnTo>
                  <a:lnTo>
                    <a:pt x="17395" y="21600"/>
                  </a:lnTo>
                  <a:lnTo>
                    <a:pt x="18220" y="18933"/>
                  </a:lnTo>
                  <a:lnTo>
                    <a:pt x="19951" y="17600"/>
                  </a:lnTo>
                  <a:lnTo>
                    <a:pt x="21600" y="12133"/>
                  </a:lnTo>
                  <a:lnTo>
                    <a:pt x="20776" y="9467"/>
                  </a:lnTo>
                  <a:lnTo>
                    <a:pt x="21600" y="6800"/>
                  </a:lnTo>
                  <a:lnTo>
                    <a:pt x="21600" y="4133"/>
                  </a:lnTo>
                  <a:lnTo>
                    <a:pt x="20776" y="1467"/>
                  </a:lnTo>
                  <a:lnTo>
                    <a:pt x="20776" y="0"/>
                  </a:lnTo>
                  <a:lnTo>
                    <a:pt x="15747" y="0"/>
                  </a:lnTo>
                  <a:lnTo>
                    <a:pt x="14098" y="2800"/>
                  </a:lnTo>
                  <a:lnTo>
                    <a:pt x="11624" y="2800"/>
                  </a:lnTo>
                  <a:lnTo>
                    <a:pt x="10800" y="1467"/>
                  </a:lnTo>
                  <a:lnTo>
                    <a:pt x="9069" y="1467"/>
                  </a:lnTo>
                  <a:lnTo>
                    <a:pt x="4947" y="2800"/>
                  </a:lnTo>
                  <a:lnTo>
                    <a:pt x="1649" y="2800"/>
                  </a:lnTo>
                  <a:lnTo>
                    <a:pt x="1649" y="4133"/>
                  </a:lnTo>
                  <a:lnTo>
                    <a:pt x="0" y="6800"/>
                  </a:lnTo>
                  <a:lnTo>
                    <a:pt x="0" y="9467"/>
                  </a:lnTo>
                  <a:lnTo>
                    <a:pt x="1649" y="8133"/>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8" name="Freeform 69"/>
            <p:cNvSpPr/>
            <p:nvPr/>
          </p:nvSpPr>
          <p:spPr>
            <a:xfrm>
              <a:off x="641308" y="9052923"/>
              <a:ext cx="511143" cy="639722"/>
            </a:xfrm>
            <a:custGeom>
              <a:avLst/>
              <a:gdLst/>
              <a:ahLst/>
              <a:cxnLst>
                <a:cxn ang="0">
                  <a:pos x="wd2" y="hd2"/>
                </a:cxn>
                <a:cxn ang="5400000">
                  <a:pos x="wd2" y="hd2"/>
                </a:cxn>
                <a:cxn ang="10800000">
                  <a:pos x="wd2" y="hd2"/>
                </a:cxn>
                <a:cxn ang="16200000">
                  <a:pos x="wd2" y="hd2"/>
                </a:cxn>
              </a:cxnLst>
              <a:rect l="0" t="0" r="r" b="b"/>
              <a:pathLst>
                <a:path w="21600" h="21600" extrusionOk="0">
                  <a:moveTo>
                    <a:pt x="8788" y="3752"/>
                  </a:moveTo>
                  <a:lnTo>
                    <a:pt x="6775" y="2680"/>
                  </a:lnTo>
                  <a:lnTo>
                    <a:pt x="6037" y="1608"/>
                  </a:lnTo>
                  <a:lnTo>
                    <a:pt x="5366" y="1072"/>
                  </a:lnTo>
                  <a:lnTo>
                    <a:pt x="4025" y="1072"/>
                  </a:lnTo>
                  <a:lnTo>
                    <a:pt x="3354" y="0"/>
                  </a:lnTo>
                  <a:lnTo>
                    <a:pt x="0" y="0"/>
                  </a:lnTo>
                  <a:lnTo>
                    <a:pt x="671" y="1608"/>
                  </a:lnTo>
                  <a:lnTo>
                    <a:pt x="1342" y="1608"/>
                  </a:lnTo>
                  <a:lnTo>
                    <a:pt x="1342" y="2680"/>
                  </a:lnTo>
                  <a:lnTo>
                    <a:pt x="4696" y="2680"/>
                  </a:lnTo>
                  <a:lnTo>
                    <a:pt x="3354" y="3216"/>
                  </a:lnTo>
                  <a:lnTo>
                    <a:pt x="2012" y="3216"/>
                  </a:lnTo>
                  <a:lnTo>
                    <a:pt x="671" y="4341"/>
                  </a:lnTo>
                  <a:lnTo>
                    <a:pt x="1342" y="4877"/>
                  </a:lnTo>
                  <a:lnTo>
                    <a:pt x="1342" y="5949"/>
                  </a:lnTo>
                  <a:lnTo>
                    <a:pt x="2683" y="5949"/>
                  </a:lnTo>
                  <a:lnTo>
                    <a:pt x="2683" y="6485"/>
                  </a:lnTo>
                  <a:lnTo>
                    <a:pt x="4025" y="6485"/>
                  </a:lnTo>
                  <a:lnTo>
                    <a:pt x="4025" y="7557"/>
                  </a:lnTo>
                  <a:lnTo>
                    <a:pt x="5366" y="8093"/>
                  </a:lnTo>
                  <a:lnTo>
                    <a:pt x="6775" y="7557"/>
                  </a:lnTo>
                  <a:lnTo>
                    <a:pt x="4696" y="9165"/>
                  </a:lnTo>
                  <a:lnTo>
                    <a:pt x="6037" y="10291"/>
                  </a:lnTo>
                  <a:lnTo>
                    <a:pt x="6775" y="10291"/>
                  </a:lnTo>
                  <a:lnTo>
                    <a:pt x="6775" y="9165"/>
                  </a:lnTo>
                  <a:lnTo>
                    <a:pt x="8117" y="8629"/>
                  </a:lnTo>
                  <a:lnTo>
                    <a:pt x="8117" y="10291"/>
                  </a:lnTo>
                  <a:lnTo>
                    <a:pt x="6775" y="10827"/>
                  </a:lnTo>
                  <a:lnTo>
                    <a:pt x="6775" y="11363"/>
                  </a:lnTo>
                  <a:lnTo>
                    <a:pt x="7446" y="11363"/>
                  </a:lnTo>
                  <a:lnTo>
                    <a:pt x="8117" y="12435"/>
                  </a:lnTo>
                  <a:lnTo>
                    <a:pt x="10129" y="12435"/>
                  </a:lnTo>
                  <a:lnTo>
                    <a:pt x="10129" y="12971"/>
                  </a:lnTo>
                  <a:lnTo>
                    <a:pt x="10800" y="12971"/>
                  </a:lnTo>
                  <a:lnTo>
                    <a:pt x="10800" y="15115"/>
                  </a:lnTo>
                  <a:lnTo>
                    <a:pt x="12142" y="16240"/>
                  </a:lnTo>
                  <a:lnTo>
                    <a:pt x="12812" y="15115"/>
                  </a:lnTo>
                  <a:lnTo>
                    <a:pt x="13483" y="15651"/>
                  </a:lnTo>
                  <a:lnTo>
                    <a:pt x="14892" y="15651"/>
                  </a:lnTo>
                  <a:lnTo>
                    <a:pt x="12812" y="17312"/>
                  </a:lnTo>
                  <a:lnTo>
                    <a:pt x="14892" y="18920"/>
                  </a:lnTo>
                  <a:lnTo>
                    <a:pt x="16234" y="18920"/>
                  </a:lnTo>
                  <a:lnTo>
                    <a:pt x="16234" y="19992"/>
                  </a:lnTo>
                  <a:lnTo>
                    <a:pt x="20258" y="21600"/>
                  </a:lnTo>
                  <a:lnTo>
                    <a:pt x="20929" y="21064"/>
                  </a:lnTo>
                  <a:lnTo>
                    <a:pt x="21600" y="21064"/>
                  </a:lnTo>
                  <a:lnTo>
                    <a:pt x="20929" y="18920"/>
                  </a:lnTo>
                  <a:lnTo>
                    <a:pt x="20929" y="15115"/>
                  </a:lnTo>
                  <a:lnTo>
                    <a:pt x="20258" y="14043"/>
                  </a:lnTo>
                  <a:lnTo>
                    <a:pt x="17575" y="12435"/>
                  </a:lnTo>
                  <a:lnTo>
                    <a:pt x="16904" y="9701"/>
                  </a:lnTo>
                  <a:lnTo>
                    <a:pt x="15563" y="8093"/>
                  </a:lnTo>
                  <a:lnTo>
                    <a:pt x="15563" y="6485"/>
                  </a:lnTo>
                  <a:lnTo>
                    <a:pt x="14892" y="5949"/>
                  </a:lnTo>
                  <a:lnTo>
                    <a:pt x="13483" y="5413"/>
                  </a:lnTo>
                  <a:lnTo>
                    <a:pt x="11471" y="4877"/>
                  </a:lnTo>
                  <a:lnTo>
                    <a:pt x="10129" y="4877"/>
                  </a:lnTo>
                  <a:lnTo>
                    <a:pt x="8788" y="4341"/>
                  </a:lnTo>
                  <a:lnTo>
                    <a:pt x="8788" y="3752"/>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199" name="Freeform 70"/>
            <p:cNvSpPr/>
            <p:nvPr/>
          </p:nvSpPr>
          <p:spPr>
            <a:xfrm>
              <a:off x="304780" y="8156044"/>
              <a:ext cx="223824" cy="528604"/>
            </a:xfrm>
            <a:custGeom>
              <a:avLst/>
              <a:gdLst/>
              <a:ahLst/>
              <a:cxnLst>
                <a:cxn ang="0">
                  <a:pos x="wd2" y="hd2"/>
                </a:cxn>
                <a:cxn ang="5400000">
                  <a:pos x="wd2" y="hd2"/>
                </a:cxn>
                <a:cxn ang="10800000">
                  <a:pos x="wd2" y="hd2"/>
                </a:cxn>
                <a:cxn ang="16200000">
                  <a:pos x="wd2" y="hd2"/>
                </a:cxn>
              </a:cxnLst>
              <a:rect l="0" t="0" r="r" b="b"/>
              <a:pathLst>
                <a:path w="21600" h="21600" extrusionOk="0">
                  <a:moveTo>
                    <a:pt x="15472" y="2595"/>
                  </a:moveTo>
                  <a:lnTo>
                    <a:pt x="12255" y="4541"/>
                  </a:lnTo>
                  <a:lnTo>
                    <a:pt x="10723" y="5838"/>
                  </a:lnTo>
                  <a:lnTo>
                    <a:pt x="7660" y="6486"/>
                  </a:lnTo>
                  <a:lnTo>
                    <a:pt x="7660" y="5838"/>
                  </a:lnTo>
                  <a:lnTo>
                    <a:pt x="6128" y="5189"/>
                  </a:lnTo>
                  <a:lnTo>
                    <a:pt x="10723" y="4541"/>
                  </a:lnTo>
                  <a:lnTo>
                    <a:pt x="13940" y="3243"/>
                  </a:lnTo>
                  <a:lnTo>
                    <a:pt x="13940" y="1297"/>
                  </a:lnTo>
                  <a:lnTo>
                    <a:pt x="12255" y="1297"/>
                  </a:lnTo>
                  <a:lnTo>
                    <a:pt x="9191" y="1946"/>
                  </a:lnTo>
                  <a:lnTo>
                    <a:pt x="7660" y="1946"/>
                  </a:lnTo>
                  <a:lnTo>
                    <a:pt x="9191" y="649"/>
                  </a:lnTo>
                  <a:lnTo>
                    <a:pt x="4596" y="0"/>
                  </a:lnTo>
                  <a:lnTo>
                    <a:pt x="0" y="3243"/>
                  </a:lnTo>
                  <a:lnTo>
                    <a:pt x="1532" y="5189"/>
                  </a:lnTo>
                  <a:lnTo>
                    <a:pt x="0" y="6486"/>
                  </a:lnTo>
                  <a:lnTo>
                    <a:pt x="0" y="7200"/>
                  </a:lnTo>
                  <a:lnTo>
                    <a:pt x="1532" y="7200"/>
                  </a:lnTo>
                  <a:lnTo>
                    <a:pt x="4596" y="8497"/>
                  </a:lnTo>
                  <a:lnTo>
                    <a:pt x="4596" y="9146"/>
                  </a:lnTo>
                  <a:lnTo>
                    <a:pt x="0" y="9146"/>
                  </a:lnTo>
                  <a:lnTo>
                    <a:pt x="0" y="9795"/>
                  </a:lnTo>
                  <a:lnTo>
                    <a:pt x="1532" y="10443"/>
                  </a:lnTo>
                  <a:lnTo>
                    <a:pt x="0" y="11741"/>
                  </a:lnTo>
                  <a:lnTo>
                    <a:pt x="1532" y="11741"/>
                  </a:lnTo>
                  <a:lnTo>
                    <a:pt x="4596" y="13038"/>
                  </a:lnTo>
                  <a:lnTo>
                    <a:pt x="1532" y="13038"/>
                  </a:lnTo>
                  <a:lnTo>
                    <a:pt x="0" y="13751"/>
                  </a:lnTo>
                  <a:lnTo>
                    <a:pt x="1532" y="15049"/>
                  </a:lnTo>
                  <a:lnTo>
                    <a:pt x="4596" y="15049"/>
                  </a:lnTo>
                  <a:lnTo>
                    <a:pt x="3064" y="15697"/>
                  </a:lnTo>
                  <a:lnTo>
                    <a:pt x="4596" y="17643"/>
                  </a:lnTo>
                  <a:lnTo>
                    <a:pt x="7660" y="21600"/>
                  </a:lnTo>
                  <a:lnTo>
                    <a:pt x="12255" y="21600"/>
                  </a:lnTo>
                  <a:lnTo>
                    <a:pt x="12255" y="20238"/>
                  </a:lnTo>
                  <a:lnTo>
                    <a:pt x="9191" y="20238"/>
                  </a:lnTo>
                  <a:lnTo>
                    <a:pt x="9191" y="18292"/>
                  </a:lnTo>
                  <a:lnTo>
                    <a:pt x="7660" y="16346"/>
                  </a:lnTo>
                  <a:lnTo>
                    <a:pt x="7660" y="13751"/>
                  </a:lnTo>
                  <a:lnTo>
                    <a:pt x="9191" y="12389"/>
                  </a:lnTo>
                  <a:lnTo>
                    <a:pt x="12255" y="12389"/>
                  </a:lnTo>
                  <a:lnTo>
                    <a:pt x="12255" y="11092"/>
                  </a:lnTo>
                  <a:lnTo>
                    <a:pt x="4596" y="11092"/>
                  </a:lnTo>
                  <a:lnTo>
                    <a:pt x="7660" y="10443"/>
                  </a:lnTo>
                  <a:lnTo>
                    <a:pt x="9191" y="10443"/>
                  </a:lnTo>
                  <a:lnTo>
                    <a:pt x="12255" y="9146"/>
                  </a:lnTo>
                  <a:lnTo>
                    <a:pt x="12255" y="7200"/>
                  </a:lnTo>
                  <a:lnTo>
                    <a:pt x="15472" y="5838"/>
                  </a:lnTo>
                  <a:lnTo>
                    <a:pt x="17004" y="4541"/>
                  </a:lnTo>
                  <a:lnTo>
                    <a:pt x="21600" y="1946"/>
                  </a:lnTo>
                  <a:lnTo>
                    <a:pt x="20068" y="1946"/>
                  </a:lnTo>
                  <a:lnTo>
                    <a:pt x="15472" y="259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0" name="Freeform 71"/>
            <p:cNvSpPr/>
            <p:nvPr/>
          </p:nvSpPr>
          <p:spPr>
            <a:xfrm>
              <a:off x="657182" y="8298909"/>
              <a:ext cx="63497" cy="1285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0"/>
                  </a:lnTo>
                  <a:lnTo>
                    <a:pt x="5400" y="5600"/>
                  </a:lnTo>
                  <a:lnTo>
                    <a:pt x="10800" y="13600"/>
                  </a:lnTo>
                  <a:lnTo>
                    <a:pt x="10800" y="18933"/>
                  </a:lnTo>
                  <a:lnTo>
                    <a:pt x="21600" y="21600"/>
                  </a:lnTo>
                  <a:lnTo>
                    <a:pt x="21600" y="16267"/>
                  </a:lnTo>
                  <a:lnTo>
                    <a:pt x="16200" y="5600"/>
                  </a:lnTo>
                  <a:lnTo>
                    <a:pt x="108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1" name="Freeform 72"/>
            <p:cNvSpPr/>
            <p:nvPr/>
          </p:nvSpPr>
          <p:spPr>
            <a:xfrm>
              <a:off x="9449772" y="4822511"/>
              <a:ext cx="96832" cy="8095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cubicBezTo>
                    <a:pt x="7200" y="17280"/>
                    <a:pt x="7200" y="17280"/>
                    <a:pt x="7200" y="17280"/>
                  </a:cubicBezTo>
                  <a:cubicBezTo>
                    <a:pt x="10800" y="17280"/>
                    <a:pt x="10800" y="17280"/>
                    <a:pt x="10800" y="17280"/>
                  </a:cubicBezTo>
                  <a:cubicBezTo>
                    <a:pt x="14400" y="17280"/>
                    <a:pt x="14400" y="17280"/>
                    <a:pt x="14400" y="17280"/>
                  </a:cubicBezTo>
                  <a:cubicBezTo>
                    <a:pt x="18000" y="17280"/>
                    <a:pt x="18000" y="17280"/>
                    <a:pt x="18000" y="17280"/>
                  </a:cubicBezTo>
                  <a:cubicBezTo>
                    <a:pt x="21600" y="12960"/>
                    <a:pt x="21600" y="12960"/>
                    <a:pt x="21600" y="12960"/>
                  </a:cubicBezTo>
                  <a:cubicBezTo>
                    <a:pt x="21600" y="8640"/>
                    <a:pt x="21600" y="8640"/>
                    <a:pt x="21600" y="8640"/>
                  </a:cubicBezTo>
                  <a:cubicBezTo>
                    <a:pt x="14400" y="8640"/>
                    <a:pt x="14400" y="8640"/>
                    <a:pt x="14400" y="8640"/>
                  </a:cubicBezTo>
                  <a:cubicBezTo>
                    <a:pt x="14400" y="4320"/>
                    <a:pt x="14400" y="4320"/>
                    <a:pt x="14400" y="4320"/>
                  </a:cubicBezTo>
                  <a:cubicBezTo>
                    <a:pt x="10800" y="0"/>
                    <a:pt x="10800" y="0"/>
                    <a:pt x="10800" y="0"/>
                  </a:cubicBezTo>
                  <a:cubicBezTo>
                    <a:pt x="3600" y="4320"/>
                    <a:pt x="3600" y="4320"/>
                    <a:pt x="3600" y="4320"/>
                  </a:cubicBezTo>
                  <a:cubicBezTo>
                    <a:pt x="0" y="12960"/>
                    <a:pt x="0" y="12960"/>
                    <a:pt x="0" y="12960"/>
                  </a:cubicBezTo>
                  <a:cubicBezTo>
                    <a:pt x="3600" y="17280"/>
                    <a:pt x="3600" y="17280"/>
                    <a:pt x="3600" y="17280"/>
                  </a:cubicBezTo>
                  <a:cubicBezTo>
                    <a:pt x="3600" y="21600"/>
                    <a:pt x="3600" y="21600"/>
                    <a:pt x="3600" y="21600"/>
                  </a:cubicBezTo>
                  <a:cubicBezTo>
                    <a:pt x="3600" y="21600"/>
                    <a:pt x="7200" y="21600"/>
                    <a:pt x="7200" y="21600"/>
                  </a:cubicBez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2" name="Freeform 73"/>
            <p:cNvSpPr/>
            <p:nvPr/>
          </p:nvSpPr>
          <p:spPr>
            <a:xfrm>
              <a:off x="3844674" y="2435066"/>
              <a:ext cx="1392148" cy="1106416"/>
            </a:xfrm>
            <a:custGeom>
              <a:avLst/>
              <a:gdLst/>
              <a:ahLst/>
              <a:cxnLst>
                <a:cxn ang="0">
                  <a:pos x="wd2" y="hd2"/>
                </a:cxn>
                <a:cxn ang="5400000">
                  <a:pos x="wd2" y="hd2"/>
                </a:cxn>
                <a:cxn ang="10800000">
                  <a:pos x="wd2" y="hd2"/>
                </a:cxn>
                <a:cxn ang="16200000">
                  <a:pos x="wd2" y="hd2"/>
                </a:cxn>
              </a:cxnLst>
              <a:rect l="0" t="0" r="r" b="b"/>
              <a:pathLst>
                <a:path w="21600" h="21600" extrusionOk="0">
                  <a:moveTo>
                    <a:pt x="739" y="15030"/>
                  </a:moveTo>
                  <a:lnTo>
                    <a:pt x="1478" y="15030"/>
                  </a:lnTo>
                  <a:lnTo>
                    <a:pt x="1478" y="15650"/>
                  </a:lnTo>
                  <a:lnTo>
                    <a:pt x="985" y="15340"/>
                  </a:lnTo>
                  <a:lnTo>
                    <a:pt x="1231" y="16890"/>
                  </a:lnTo>
                  <a:lnTo>
                    <a:pt x="1478" y="17199"/>
                  </a:lnTo>
                  <a:lnTo>
                    <a:pt x="1478" y="19400"/>
                  </a:lnTo>
                  <a:lnTo>
                    <a:pt x="1231" y="20020"/>
                  </a:lnTo>
                  <a:lnTo>
                    <a:pt x="1231" y="21600"/>
                  </a:lnTo>
                  <a:lnTo>
                    <a:pt x="1478" y="21290"/>
                  </a:lnTo>
                  <a:lnTo>
                    <a:pt x="1724" y="21600"/>
                  </a:lnTo>
                  <a:lnTo>
                    <a:pt x="1970" y="21290"/>
                  </a:lnTo>
                  <a:lnTo>
                    <a:pt x="2463" y="20980"/>
                  </a:lnTo>
                  <a:lnTo>
                    <a:pt x="3473" y="20980"/>
                  </a:lnTo>
                  <a:lnTo>
                    <a:pt x="4212" y="20020"/>
                  </a:lnTo>
                  <a:lnTo>
                    <a:pt x="4458" y="20020"/>
                  </a:lnTo>
                  <a:lnTo>
                    <a:pt x="4458" y="19710"/>
                  </a:lnTo>
                  <a:lnTo>
                    <a:pt x="4704" y="19400"/>
                  </a:lnTo>
                  <a:lnTo>
                    <a:pt x="4951" y="19710"/>
                  </a:lnTo>
                  <a:lnTo>
                    <a:pt x="4951" y="20329"/>
                  </a:lnTo>
                  <a:lnTo>
                    <a:pt x="4704" y="20639"/>
                  </a:lnTo>
                  <a:lnTo>
                    <a:pt x="4951" y="21290"/>
                  </a:lnTo>
                  <a:lnTo>
                    <a:pt x="5197" y="21290"/>
                  </a:lnTo>
                  <a:lnTo>
                    <a:pt x="5960" y="20639"/>
                  </a:lnTo>
                  <a:lnTo>
                    <a:pt x="6453" y="20980"/>
                  </a:lnTo>
                  <a:lnTo>
                    <a:pt x="6945" y="20329"/>
                  </a:lnTo>
                  <a:lnTo>
                    <a:pt x="7438" y="19400"/>
                  </a:lnTo>
                  <a:lnTo>
                    <a:pt x="7438" y="19090"/>
                  </a:lnTo>
                  <a:lnTo>
                    <a:pt x="7931" y="18470"/>
                  </a:lnTo>
                  <a:lnTo>
                    <a:pt x="7931" y="18160"/>
                  </a:lnTo>
                  <a:lnTo>
                    <a:pt x="8694" y="17199"/>
                  </a:lnTo>
                  <a:lnTo>
                    <a:pt x="9187" y="17199"/>
                  </a:lnTo>
                  <a:lnTo>
                    <a:pt x="9187" y="16580"/>
                  </a:lnTo>
                  <a:lnTo>
                    <a:pt x="9433" y="15960"/>
                  </a:lnTo>
                  <a:lnTo>
                    <a:pt x="9679" y="16580"/>
                  </a:lnTo>
                  <a:lnTo>
                    <a:pt x="10418" y="16580"/>
                  </a:lnTo>
                  <a:lnTo>
                    <a:pt x="10935" y="15960"/>
                  </a:lnTo>
                  <a:lnTo>
                    <a:pt x="11428" y="15960"/>
                  </a:lnTo>
                  <a:lnTo>
                    <a:pt x="11674" y="15030"/>
                  </a:lnTo>
                  <a:lnTo>
                    <a:pt x="11921" y="15030"/>
                  </a:lnTo>
                  <a:lnTo>
                    <a:pt x="12167" y="14410"/>
                  </a:lnTo>
                  <a:lnTo>
                    <a:pt x="12413" y="13760"/>
                  </a:lnTo>
                  <a:lnTo>
                    <a:pt x="13152" y="13760"/>
                  </a:lnTo>
                  <a:lnTo>
                    <a:pt x="13398" y="13450"/>
                  </a:lnTo>
                  <a:lnTo>
                    <a:pt x="13669" y="13760"/>
                  </a:lnTo>
                  <a:lnTo>
                    <a:pt x="13916" y="13450"/>
                  </a:lnTo>
                  <a:lnTo>
                    <a:pt x="14655" y="13450"/>
                  </a:lnTo>
                  <a:lnTo>
                    <a:pt x="15147" y="13140"/>
                  </a:lnTo>
                  <a:lnTo>
                    <a:pt x="15640" y="13140"/>
                  </a:lnTo>
                  <a:lnTo>
                    <a:pt x="16649" y="12520"/>
                  </a:lnTo>
                  <a:lnTo>
                    <a:pt x="17388" y="12520"/>
                  </a:lnTo>
                  <a:lnTo>
                    <a:pt x="18374" y="11590"/>
                  </a:lnTo>
                  <a:lnTo>
                    <a:pt x="19137" y="11900"/>
                  </a:lnTo>
                  <a:lnTo>
                    <a:pt x="20122" y="11590"/>
                  </a:lnTo>
                  <a:lnTo>
                    <a:pt x="20369" y="11280"/>
                  </a:lnTo>
                  <a:lnTo>
                    <a:pt x="21107" y="11280"/>
                  </a:lnTo>
                  <a:lnTo>
                    <a:pt x="21600" y="10630"/>
                  </a:lnTo>
                  <a:lnTo>
                    <a:pt x="21600" y="9390"/>
                  </a:lnTo>
                  <a:lnTo>
                    <a:pt x="21354" y="9080"/>
                  </a:lnTo>
                  <a:lnTo>
                    <a:pt x="21354" y="8150"/>
                  </a:lnTo>
                  <a:lnTo>
                    <a:pt x="21107" y="7190"/>
                  </a:lnTo>
                  <a:lnTo>
                    <a:pt x="21354" y="6570"/>
                  </a:lnTo>
                  <a:lnTo>
                    <a:pt x="21354" y="5330"/>
                  </a:lnTo>
                  <a:lnTo>
                    <a:pt x="20369" y="4060"/>
                  </a:lnTo>
                  <a:lnTo>
                    <a:pt x="20369" y="3750"/>
                  </a:lnTo>
                  <a:lnTo>
                    <a:pt x="20122" y="3440"/>
                  </a:lnTo>
                  <a:lnTo>
                    <a:pt x="19383" y="3750"/>
                  </a:lnTo>
                  <a:lnTo>
                    <a:pt x="18866" y="3750"/>
                  </a:lnTo>
                  <a:lnTo>
                    <a:pt x="18620" y="4060"/>
                  </a:lnTo>
                  <a:lnTo>
                    <a:pt x="18620" y="4710"/>
                  </a:lnTo>
                  <a:lnTo>
                    <a:pt x="17635" y="5330"/>
                  </a:lnTo>
                  <a:lnTo>
                    <a:pt x="17635" y="5020"/>
                  </a:lnTo>
                  <a:lnTo>
                    <a:pt x="18374" y="4401"/>
                  </a:lnTo>
                  <a:lnTo>
                    <a:pt x="18374" y="3440"/>
                  </a:lnTo>
                  <a:lnTo>
                    <a:pt x="17881" y="3130"/>
                  </a:lnTo>
                  <a:lnTo>
                    <a:pt x="17635" y="3440"/>
                  </a:lnTo>
                  <a:lnTo>
                    <a:pt x="17388" y="3440"/>
                  </a:lnTo>
                  <a:lnTo>
                    <a:pt x="17635" y="3130"/>
                  </a:lnTo>
                  <a:lnTo>
                    <a:pt x="17388" y="2820"/>
                  </a:lnTo>
                  <a:lnTo>
                    <a:pt x="16403" y="1890"/>
                  </a:lnTo>
                  <a:lnTo>
                    <a:pt x="16132" y="1271"/>
                  </a:lnTo>
                  <a:lnTo>
                    <a:pt x="15886" y="961"/>
                  </a:lnTo>
                  <a:lnTo>
                    <a:pt x="15886" y="620"/>
                  </a:lnTo>
                  <a:lnTo>
                    <a:pt x="14655" y="0"/>
                  </a:lnTo>
                  <a:lnTo>
                    <a:pt x="13669" y="620"/>
                  </a:lnTo>
                  <a:lnTo>
                    <a:pt x="12167" y="620"/>
                  </a:lnTo>
                  <a:lnTo>
                    <a:pt x="11921" y="310"/>
                  </a:lnTo>
                  <a:lnTo>
                    <a:pt x="10665" y="620"/>
                  </a:lnTo>
                  <a:lnTo>
                    <a:pt x="10172" y="310"/>
                  </a:lnTo>
                  <a:lnTo>
                    <a:pt x="9679" y="620"/>
                  </a:lnTo>
                  <a:lnTo>
                    <a:pt x="9433" y="961"/>
                  </a:lnTo>
                  <a:lnTo>
                    <a:pt x="9679" y="1271"/>
                  </a:lnTo>
                  <a:lnTo>
                    <a:pt x="9433" y="1890"/>
                  </a:lnTo>
                  <a:lnTo>
                    <a:pt x="9433" y="2510"/>
                  </a:lnTo>
                  <a:lnTo>
                    <a:pt x="9187" y="3750"/>
                  </a:lnTo>
                  <a:lnTo>
                    <a:pt x="9679" y="4401"/>
                  </a:lnTo>
                  <a:lnTo>
                    <a:pt x="9433" y="4710"/>
                  </a:lnTo>
                  <a:lnTo>
                    <a:pt x="8694" y="4710"/>
                  </a:lnTo>
                  <a:lnTo>
                    <a:pt x="8202" y="5330"/>
                  </a:lnTo>
                  <a:lnTo>
                    <a:pt x="7931" y="5950"/>
                  </a:lnTo>
                  <a:lnTo>
                    <a:pt x="7192" y="6260"/>
                  </a:lnTo>
                  <a:lnTo>
                    <a:pt x="6699" y="7190"/>
                  </a:lnTo>
                  <a:lnTo>
                    <a:pt x="5714" y="7840"/>
                  </a:lnTo>
                  <a:lnTo>
                    <a:pt x="5197" y="8150"/>
                  </a:lnTo>
                  <a:lnTo>
                    <a:pt x="5197" y="8460"/>
                  </a:lnTo>
                  <a:lnTo>
                    <a:pt x="5468" y="9390"/>
                  </a:lnTo>
                  <a:lnTo>
                    <a:pt x="5468" y="10010"/>
                  </a:lnTo>
                  <a:lnTo>
                    <a:pt x="4212" y="10010"/>
                  </a:lnTo>
                  <a:lnTo>
                    <a:pt x="4212" y="9700"/>
                  </a:lnTo>
                  <a:lnTo>
                    <a:pt x="4212" y="10630"/>
                  </a:lnTo>
                  <a:lnTo>
                    <a:pt x="3719" y="11280"/>
                  </a:lnTo>
                  <a:lnTo>
                    <a:pt x="3473" y="11280"/>
                  </a:lnTo>
                  <a:lnTo>
                    <a:pt x="3473" y="11590"/>
                  </a:lnTo>
                  <a:lnTo>
                    <a:pt x="2463" y="11900"/>
                  </a:lnTo>
                  <a:lnTo>
                    <a:pt x="2463" y="12520"/>
                  </a:lnTo>
                  <a:lnTo>
                    <a:pt x="1970" y="12830"/>
                  </a:lnTo>
                  <a:lnTo>
                    <a:pt x="1724" y="13140"/>
                  </a:lnTo>
                  <a:lnTo>
                    <a:pt x="1478" y="13140"/>
                  </a:lnTo>
                  <a:lnTo>
                    <a:pt x="1231" y="13760"/>
                  </a:lnTo>
                  <a:lnTo>
                    <a:pt x="739" y="14069"/>
                  </a:lnTo>
                  <a:lnTo>
                    <a:pt x="246" y="14410"/>
                  </a:lnTo>
                  <a:lnTo>
                    <a:pt x="0" y="14410"/>
                  </a:lnTo>
                  <a:lnTo>
                    <a:pt x="0" y="14720"/>
                  </a:lnTo>
                  <a:lnTo>
                    <a:pt x="739" y="1503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3" name="Freeform 74"/>
            <p:cNvSpPr/>
            <p:nvPr/>
          </p:nvSpPr>
          <p:spPr>
            <a:xfrm>
              <a:off x="5109829" y="1346112"/>
              <a:ext cx="1057207" cy="592100"/>
            </a:xfrm>
            <a:custGeom>
              <a:avLst/>
              <a:gdLst/>
              <a:ahLst/>
              <a:cxnLst>
                <a:cxn ang="0">
                  <a:pos x="wd2" y="hd2"/>
                </a:cxn>
                <a:cxn ang="5400000">
                  <a:pos x="wd2" y="hd2"/>
                </a:cxn>
                <a:cxn ang="10800000">
                  <a:pos x="wd2" y="hd2"/>
                </a:cxn>
                <a:cxn ang="16200000">
                  <a:pos x="wd2" y="hd2"/>
                </a:cxn>
              </a:cxnLst>
              <a:rect l="0" t="0" r="r" b="b"/>
              <a:pathLst>
                <a:path w="21600" h="21600" extrusionOk="0">
                  <a:moveTo>
                    <a:pt x="973" y="14014"/>
                  </a:moveTo>
                  <a:lnTo>
                    <a:pt x="649" y="14014"/>
                  </a:lnTo>
                  <a:lnTo>
                    <a:pt x="324" y="14593"/>
                  </a:lnTo>
                  <a:lnTo>
                    <a:pt x="649" y="15172"/>
                  </a:lnTo>
                  <a:lnTo>
                    <a:pt x="649" y="15751"/>
                  </a:lnTo>
                  <a:lnTo>
                    <a:pt x="0" y="16388"/>
                  </a:lnTo>
                  <a:lnTo>
                    <a:pt x="0" y="16967"/>
                  </a:lnTo>
                  <a:lnTo>
                    <a:pt x="973" y="16967"/>
                  </a:lnTo>
                  <a:lnTo>
                    <a:pt x="1297" y="16388"/>
                  </a:lnTo>
                  <a:lnTo>
                    <a:pt x="1622" y="15751"/>
                  </a:lnTo>
                  <a:lnTo>
                    <a:pt x="2270" y="16388"/>
                  </a:lnTo>
                  <a:lnTo>
                    <a:pt x="2595" y="17546"/>
                  </a:lnTo>
                  <a:lnTo>
                    <a:pt x="2595" y="18705"/>
                  </a:lnTo>
                  <a:lnTo>
                    <a:pt x="3276" y="19284"/>
                  </a:lnTo>
                  <a:lnTo>
                    <a:pt x="3276" y="18705"/>
                  </a:lnTo>
                  <a:lnTo>
                    <a:pt x="3924" y="16388"/>
                  </a:lnTo>
                  <a:lnTo>
                    <a:pt x="4249" y="16388"/>
                  </a:lnTo>
                  <a:lnTo>
                    <a:pt x="4897" y="15751"/>
                  </a:lnTo>
                  <a:lnTo>
                    <a:pt x="5222" y="15751"/>
                  </a:lnTo>
                  <a:lnTo>
                    <a:pt x="5222" y="16967"/>
                  </a:lnTo>
                  <a:lnTo>
                    <a:pt x="4573" y="17546"/>
                  </a:lnTo>
                  <a:lnTo>
                    <a:pt x="4249" y="18705"/>
                  </a:lnTo>
                  <a:lnTo>
                    <a:pt x="4573" y="19284"/>
                  </a:lnTo>
                  <a:lnTo>
                    <a:pt x="3924" y="20442"/>
                  </a:lnTo>
                  <a:lnTo>
                    <a:pt x="4249" y="21600"/>
                  </a:lnTo>
                  <a:lnTo>
                    <a:pt x="4573" y="21021"/>
                  </a:lnTo>
                  <a:lnTo>
                    <a:pt x="4897" y="21021"/>
                  </a:lnTo>
                  <a:lnTo>
                    <a:pt x="4897" y="21600"/>
                  </a:lnTo>
                  <a:lnTo>
                    <a:pt x="5870" y="20442"/>
                  </a:lnTo>
                  <a:lnTo>
                    <a:pt x="6195" y="19863"/>
                  </a:lnTo>
                  <a:lnTo>
                    <a:pt x="6519" y="19863"/>
                  </a:lnTo>
                  <a:lnTo>
                    <a:pt x="7200" y="18705"/>
                  </a:lnTo>
                  <a:lnTo>
                    <a:pt x="6876" y="18125"/>
                  </a:lnTo>
                  <a:lnTo>
                    <a:pt x="7200" y="17546"/>
                  </a:lnTo>
                  <a:lnTo>
                    <a:pt x="7849" y="16967"/>
                  </a:lnTo>
                  <a:lnTo>
                    <a:pt x="7849" y="15172"/>
                  </a:lnTo>
                  <a:lnTo>
                    <a:pt x="8173" y="15751"/>
                  </a:lnTo>
                  <a:lnTo>
                    <a:pt x="8173" y="16967"/>
                  </a:lnTo>
                  <a:lnTo>
                    <a:pt x="7849" y="18705"/>
                  </a:lnTo>
                  <a:lnTo>
                    <a:pt x="8173" y="19284"/>
                  </a:lnTo>
                  <a:lnTo>
                    <a:pt x="8497" y="19284"/>
                  </a:lnTo>
                  <a:lnTo>
                    <a:pt x="9146" y="18125"/>
                  </a:lnTo>
                  <a:lnTo>
                    <a:pt x="9146" y="16967"/>
                  </a:lnTo>
                  <a:lnTo>
                    <a:pt x="9470" y="16388"/>
                  </a:lnTo>
                  <a:lnTo>
                    <a:pt x="10119" y="15172"/>
                  </a:lnTo>
                  <a:lnTo>
                    <a:pt x="10476" y="14014"/>
                  </a:lnTo>
                  <a:lnTo>
                    <a:pt x="10119" y="12856"/>
                  </a:lnTo>
                  <a:lnTo>
                    <a:pt x="10476" y="12277"/>
                  </a:lnTo>
                  <a:lnTo>
                    <a:pt x="10800" y="13435"/>
                  </a:lnTo>
                  <a:lnTo>
                    <a:pt x="11773" y="12277"/>
                  </a:lnTo>
                  <a:lnTo>
                    <a:pt x="12097" y="10539"/>
                  </a:lnTo>
                  <a:lnTo>
                    <a:pt x="12097" y="9960"/>
                  </a:lnTo>
                  <a:lnTo>
                    <a:pt x="12746" y="9323"/>
                  </a:lnTo>
                  <a:lnTo>
                    <a:pt x="13070" y="9323"/>
                  </a:lnTo>
                  <a:lnTo>
                    <a:pt x="13395" y="9960"/>
                  </a:lnTo>
                  <a:lnTo>
                    <a:pt x="13719" y="8744"/>
                  </a:lnTo>
                  <a:lnTo>
                    <a:pt x="14076" y="9323"/>
                  </a:lnTo>
                  <a:lnTo>
                    <a:pt x="13719" y="11118"/>
                  </a:lnTo>
                  <a:lnTo>
                    <a:pt x="13070" y="12277"/>
                  </a:lnTo>
                  <a:lnTo>
                    <a:pt x="13070" y="13435"/>
                  </a:lnTo>
                  <a:lnTo>
                    <a:pt x="12746" y="14014"/>
                  </a:lnTo>
                  <a:lnTo>
                    <a:pt x="12746" y="14593"/>
                  </a:lnTo>
                  <a:lnTo>
                    <a:pt x="12097" y="15172"/>
                  </a:lnTo>
                  <a:lnTo>
                    <a:pt x="11449" y="16967"/>
                  </a:lnTo>
                  <a:lnTo>
                    <a:pt x="11449" y="17546"/>
                  </a:lnTo>
                  <a:lnTo>
                    <a:pt x="11773" y="18705"/>
                  </a:lnTo>
                  <a:lnTo>
                    <a:pt x="11449" y="19284"/>
                  </a:lnTo>
                  <a:lnTo>
                    <a:pt x="12097" y="19863"/>
                  </a:lnTo>
                  <a:lnTo>
                    <a:pt x="12422" y="19863"/>
                  </a:lnTo>
                  <a:lnTo>
                    <a:pt x="12746" y="19284"/>
                  </a:lnTo>
                  <a:lnTo>
                    <a:pt x="13395" y="19284"/>
                  </a:lnTo>
                  <a:lnTo>
                    <a:pt x="13395" y="16967"/>
                  </a:lnTo>
                  <a:lnTo>
                    <a:pt x="14076" y="16388"/>
                  </a:lnTo>
                  <a:lnTo>
                    <a:pt x="14076" y="15751"/>
                  </a:lnTo>
                  <a:lnTo>
                    <a:pt x="14724" y="15751"/>
                  </a:lnTo>
                  <a:lnTo>
                    <a:pt x="15049" y="15172"/>
                  </a:lnTo>
                  <a:lnTo>
                    <a:pt x="15049" y="15751"/>
                  </a:lnTo>
                  <a:lnTo>
                    <a:pt x="15697" y="15751"/>
                  </a:lnTo>
                  <a:lnTo>
                    <a:pt x="16022" y="15172"/>
                  </a:lnTo>
                  <a:lnTo>
                    <a:pt x="16995" y="15172"/>
                  </a:lnTo>
                  <a:lnTo>
                    <a:pt x="17319" y="14593"/>
                  </a:lnTo>
                  <a:lnTo>
                    <a:pt x="17676" y="12856"/>
                  </a:lnTo>
                  <a:lnTo>
                    <a:pt x="18000" y="11118"/>
                  </a:lnTo>
                  <a:lnTo>
                    <a:pt x="18000" y="9960"/>
                  </a:lnTo>
                  <a:lnTo>
                    <a:pt x="18324" y="9960"/>
                  </a:lnTo>
                  <a:lnTo>
                    <a:pt x="18649" y="11118"/>
                  </a:lnTo>
                  <a:lnTo>
                    <a:pt x="18973" y="11118"/>
                  </a:lnTo>
                  <a:lnTo>
                    <a:pt x="19297" y="10539"/>
                  </a:lnTo>
                  <a:lnTo>
                    <a:pt x="19297" y="9960"/>
                  </a:lnTo>
                  <a:lnTo>
                    <a:pt x="18649" y="8165"/>
                  </a:lnTo>
                  <a:lnTo>
                    <a:pt x="18649" y="7586"/>
                  </a:lnTo>
                  <a:lnTo>
                    <a:pt x="19946" y="6428"/>
                  </a:lnTo>
                  <a:lnTo>
                    <a:pt x="21276" y="6428"/>
                  </a:lnTo>
                  <a:lnTo>
                    <a:pt x="21600" y="5270"/>
                  </a:lnTo>
                  <a:lnTo>
                    <a:pt x="21600" y="0"/>
                  </a:lnTo>
                  <a:lnTo>
                    <a:pt x="20595" y="0"/>
                  </a:lnTo>
                  <a:lnTo>
                    <a:pt x="19946" y="579"/>
                  </a:lnTo>
                  <a:lnTo>
                    <a:pt x="19946" y="3532"/>
                  </a:lnTo>
                  <a:lnTo>
                    <a:pt x="19622" y="3532"/>
                  </a:lnTo>
                  <a:lnTo>
                    <a:pt x="19297" y="2895"/>
                  </a:lnTo>
                  <a:lnTo>
                    <a:pt x="19297" y="3532"/>
                  </a:lnTo>
                  <a:lnTo>
                    <a:pt x="18973" y="3532"/>
                  </a:lnTo>
                  <a:lnTo>
                    <a:pt x="18649" y="2895"/>
                  </a:lnTo>
                  <a:lnTo>
                    <a:pt x="18649" y="1737"/>
                  </a:lnTo>
                  <a:lnTo>
                    <a:pt x="18000" y="579"/>
                  </a:lnTo>
                  <a:lnTo>
                    <a:pt x="17676" y="579"/>
                  </a:lnTo>
                  <a:lnTo>
                    <a:pt x="17676" y="1158"/>
                  </a:lnTo>
                  <a:lnTo>
                    <a:pt x="16995" y="1158"/>
                  </a:lnTo>
                  <a:lnTo>
                    <a:pt x="16346" y="579"/>
                  </a:lnTo>
                  <a:lnTo>
                    <a:pt x="14724" y="579"/>
                  </a:lnTo>
                  <a:lnTo>
                    <a:pt x="14076" y="1158"/>
                  </a:lnTo>
                  <a:lnTo>
                    <a:pt x="13719" y="1737"/>
                  </a:lnTo>
                  <a:lnTo>
                    <a:pt x="13395" y="2895"/>
                  </a:lnTo>
                  <a:lnTo>
                    <a:pt x="13395" y="2316"/>
                  </a:lnTo>
                  <a:lnTo>
                    <a:pt x="13070" y="2316"/>
                  </a:lnTo>
                  <a:lnTo>
                    <a:pt x="11773" y="4112"/>
                  </a:lnTo>
                  <a:lnTo>
                    <a:pt x="11124" y="5270"/>
                  </a:lnTo>
                  <a:lnTo>
                    <a:pt x="10800" y="5270"/>
                  </a:lnTo>
                  <a:lnTo>
                    <a:pt x="10119" y="5849"/>
                  </a:lnTo>
                  <a:lnTo>
                    <a:pt x="9470" y="6428"/>
                  </a:lnTo>
                  <a:lnTo>
                    <a:pt x="8822" y="7586"/>
                  </a:lnTo>
                  <a:lnTo>
                    <a:pt x="7200" y="7586"/>
                  </a:lnTo>
                  <a:lnTo>
                    <a:pt x="6876" y="8165"/>
                  </a:lnTo>
                  <a:lnTo>
                    <a:pt x="6519" y="8165"/>
                  </a:lnTo>
                  <a:lnTo>
                    <a:pt x="5546" y="9323"/>
                  </a:lnTo>
                  <a:lnTo>
                    <a:pt x="4897" y="9960"/>
                  </a:lnTo>
                  <a:lnTo>
                    <a:pt x="3600" y="9960"/>
                  </a:lnTo>
                  <a:lnTo>
                    <a:pt x="2270" y="10539"/>
                  </a:lnTo>
                  <a:lnTo>
                    <a:pt x="1946" y="12277"/>
                  </a:lnTo>
                  <a:lnTo>
                    <a:pt x="649" y="12277"/>
                  </a:lnTo>
                  <a:lnTo>
                    <a:pt x="324" y="13435"/>
                  </a:lnTo>
                  <a:lnTo>
                    <a:pt x="973" y="13435"/>
                  </a:lnTo>
                  <a:lnTo>
                    <a:pt x="973" y="1401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4" name="Freeform 75"/>
            <p:cNvSpPr/>
            <p:nvPr/>
          </p:nvSpPr>
          <p:spPr>
            <a:xfrm>
              <a:off x="6101952" y="1714388"/>
              <a:ext cx="128580" cy="80958"/>
            </a:xfrm>
            <a:custGeom>
              <a:avLst/>
              <a:gdLst/>
              <a:ahLst/>
              <a:cxnLst>
                <a:cxn ang="0">
                  <a:pos x="wd2" y="hd2"/>
                </a:cxn>
                <a:cxn ang="5400000">
                  <a:pos x="wd2" y="hd2"/>
                </a:cxn>
                <a:cxn ang="10800000">
                  <a:pos x="wd2" y="hd2"/>
                </a:cxn>
                <a:cxn ang="16200000">
                  <a:pos x="wd2" y="hd2"/>
                </a:cxn>
              </a:cxnLst>
              <a:rect l="0" t="0" r="r" b="b"/>
              <a:pathLst>
                <a:path w="21600" h="21600" extrusionOk="0">
                  <a:moveTo>
                    <a:pt x="2700" y="0"/>
                  </a:moveTo>
                  <a:cubicBezTo>
                    <a:pt x="0" y="4320"/>
                    <a:pt x="0" y="4320"/>
                    <a:pt x="0" y="4320"/>
                  </a:cubicBezTo>
                  <a:cubicBezTo>
                    <a:pt x="0" y="4320"/>
                    <a:pt x="0" y="4320"/>
                    <a:pt x="0" y="4320"/>
                  </a:cubicBezTo>
                  <a:cubicBezTo>
                    <a:pt x="2700" y="4320"/>
                    <a:pt x="2700" y="4320"/>
                    <a:pt x="2700" y="4320"/>
                  </a:cubicBezTo>
                  <a:cubicBezTo>
                    <a:pt x="5400" y="12960"/>
                    <a:pt x="5400" y="12960"/>
                    <a:pt x="5400" y="12960"/>
                  </a:cubicBezTo>
                  <a:cubicBezTo>
                    <a:pt x="8100" y="17280"/>
                    <a:pt x="8100" y="17280"/>
                    <a:pt x="8100" y="17280"/>
                  </a:cubicBezTo>
                  <a:cubicBezTo>
                    <a:pt x="10800" y="17280"/>
                    <a:pt x="10800" y="17280"/>
                    <a:pt x="10800" y="17280"/>
                  </a:cubicBezTo>
                  <a:cubicBezTo>
                    <a:pt x="16200" y="21600"/>
                    <a:pt x="16200" y="21600"/>
                    <a:pt x="16200" y="21600"/>
                  </a:cubicBezTo>
                  <a:cubicBezTo>
                    <a:pt x="18900" y="17280"/>
                    <a:pt x="18900" y="17280"/>
                    <a:pt x="18900" y="17280"/>
                  </a:cubicBezTo>
                  <a:cubicBezTo>
                    <a:pt x="21600" y="12960"/>
                    <a:pt x="21600" y="12960"/>
                    <a:pt x="21600" y="12960"/>
                  </a:cubicBezTo>
                  <a:cubicBezTo>
                    <a:pt x="21600" y="8640"/>
                    <a:pt x="21600" y="8640"/>
                    <a:pt x="21600" y="8640"/>
                  </a:cubicBezTo>
                  <a:cubicBezTo>
                    <a:pt x="18900" y="4320"/>
                    <a:pt x="18900" y="4320"/>
                    <a:pt x="18900" y="4320"/>
                  </a:cubicBezTo>
                  <a:cubicBezTo>
                    <a:pt x="16200" y="0"/>
                    <a:pt x="16200" y="0"/>
                    <a:pt x="16200" y="0"/>
                  </a:cubicBezTo>
                  <a:cubicBezTo>
                    <a:pt x="13500" y="4320"/>
                    <a:pt x="13500" y="4320"/>
                    <a:pt x="13500" y="4320"/>
                  </a:cubicBezTo>
                  <a:cubicBezTo>
                    <a:pt x="5400" y="0"/>
                    <a:pt x="5400" y="0"/>
                    <a:pt x="5400" y="0"/>
                  </a:cubicBezTo>
                  <a:lnTo>
                    <a:pt x="27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5" name="Freeform 76"/>
            <p:cNvSpPr/>
            <p:nvPr/>
          </p:nvSpPr>
          <p:spPr>
            <a:xfrm>
              <a:off x="3539894" y="3812926"/>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lnTo>
                    <a:pt x="21600" y="0"/>
                  </a:lnTo>
                  <a:lnTo>
                    <a:pt x="0" y="0"/>
                  </a:lnTo>
                  <a:lnTo>
                    <a:pt x="0" y="10800"/>
                  </a:lnTo>
                  <a:lnTo>
                    <a:pt x="10800" y="21600"/>
                  </a:lnTo>
                  <a:lnTo>
                    <a:pt x="108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6" name="Freeform 77"/>
            <p:cNvSpPr/>
            <p:nvPr/>
          </p:nvSpPr>
          <p:spPr>
            <a:xfrm>
              <a:off x="607972" y="8332244"/>
              <a:ext cx="80959" cy="126993"/>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8100"/>
                    <a:pt x="0" y="8100"/>
                    <a:pt x="0" y="8100"/>
                  </a:cubicBezTo>
                  <a:cubicBezTo>
                    <a:pt x="12960" y="16200"/>
                    <a:pt x="12960" y="16200"/>
                    <a:pt x="12960" y="16200"/>
                  </a:cubicBezTo>
                  <a:cubicBezTo>
                    <a:pt x="12960" y="21600"/>
                    <a:pt x="12960" y="21600"/>
                    <a:pt x="12960" y="21600"/>
                  </a:cubicBezTo>
                  <a:cubicBezTo>
                    <a:pt x="17280" y="21600"/>
                    <a:pt x="17280" y="21600"/>
                    <a:pt x="17280" y="21600"/>
                  </a:cubicBezTo>
                  <a:cubicBezTo>
                    <a:pt x="21600" y="18900"/>
                    <a:pt x="21600" y="18900"/>
                    <a:pt x="21600" y="18900"/>
                  </a:cubicBezTo>
                  <a:cubicBezTo>
                    <a:pt x="17280" y="10800"/>
                    <a:pt x="17280" y="10800"/>
                    <a:pt x="17280" y="10800"/>
                  </a:cubicBezTo>
                  <a:cubicBezTo>
                    <a:pt x="0" y="0"/>
                    <a:pt x="0" y="0"/>
                    <a:pt x="0" y="0"/>
                  </a:cubicBezTo>
                  <a:cubicBezTo>
                    <a:pt x="0" y="0"/>
                    <a:pt x="0" y="2700"/>
                    <a:pt x="0" y="2700"/>
                  </a:cubicBez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7" name="Freeform 78"/>
            <p:cNvSpPr/>
            <p:nvPr/>
          </p:nvSpPr>
          <p:spPr>
            <a:xfrm>
              <a:off x="6438480" y="1346112"/>
              <a:ext cx="480982" cy="320655"/>
            </a:xfrm>
            <a:custGeom>
              <a:avLst/>
              <a:gdLst/>
              <a:ahLst/>
              <a:cxnLst>
                <a:cxn ang="0">
                  <a:pos x="wd2" y="hd2"/>
                </a:cxn>
                <a:cxn ang="5400000">
                  <a:pos x="wd2" y="hd2"/>
                </a:cxn>
                <a:cxn ang="10800000">
                  <a:pos x="wd2" y="hd2"/>
                </a:cxn>
                <a:cxn ang="16200000">
                  <a:pos x="wd2" y="hd2"/>
                </a:cxn>
              </a:cxnLst>
              <a:rect l="0" t="0" r="r" b="b"/>
              <a:pathLst>
                <a:path w="21600" h="21600" extrusionOk="0">
                  <a:moveTo>
                    <a:pt x="1426" y="6523"/>
                  </a:moveTo>
                  <a:lnTo>
                    <a:pt x="1426" y="8661"/>
                  </a:lnTo>
                  <a:lnTo>
                    <a:pt x="0" y="9731"/>
                  </a:lnTo>
                  <a:lnTo>
                    <a:pt x="713" y="11869"/>
                  </a:lnTo>
                  <a:lnTo>
                    <a:pt x="713" y="14008"/>
                  </a:lnTo>
                  <a:lnTo>
                    <a:pt x="1426" y="15077"/>
                  </a:lnTo>
                  <a:lnTo>
                    <a:pt x="2923" y="16147"/>
                  </a:lnTo>
                  <a:lnTo>
                    <a:pt x="3636" y="18392"/>
                  </a:lnTo>
                  <a:lnTo>
                    <a:pt x="2923" y="19461"/>
                  </a:lnTo>
                  <a:lnTo>
                    <a:pt x="3636" y="20531"/>
                  </a:lnTo>
                  <a:lnTo>
                    <a:pt x="5774" y="20531"/>
                  </a:lnTo>
                  <a:lnTo>
                    <a:pt x="6487" y="19461"/>
                  </a:lnTo>
                  <a:lnTo>
                    <a:pt x="7913" y="21600"/>
                  </a:lnTo>
                  <a:lnTo>
                    <a:pt x="9339" y="21600"/>
                  </a:lnTo>
                  <a:lnTo>
                    <a:pt x="10836" y="20531"/>
                  </a:lnTo>
                  <a:lnTo>
                    <a:pt x="12261" y="20531"/>
                  </a:lnTo>
                  <a:lnTo>
                    <a:pt x="12974" y="18392"/>
                  </a:lnTo>
                  <a:lnTo>
                    <a:pt x="13687" y="17216"/>
                  </a:lnTo>
                  <a:lnTo>
                    <a:pt x="14400" y="16147"/>
                  </a:lnTo>
                  <a:lnTo>
                    <a:pt x="15826" y="12939"/>
                  </a:lnTo>
                  <a:lnTo>
                    <a:pt x="15826" y="11869"/>
                  </a:lnTo>
                  <a:lnTo>
                    <a:pt x="13687" y="11869"/>
                  </a:lnTo>
                  <a:lnTo>
                    <a:pt x="13687" y="10800"/>
                  </a:lnTo>
                  <a:lnTo>
                    <a:pt x="15113" y="8661"/>
                  </a:lnTo>
                  <a:lnTo>
                    <a:pt x="16539" y="8661"/>
                  </a:lnTo>
                  <a:lnTo>
                    <a:pt x="19461" y="7592"/>
                  </a:lnTo>
                  <a:lnTo>
                    <a:pt x="20174" y="7592"/>
                  </a:lnTo>
                  <a:lnTo>
                    <a:pt x="21600" y="4277"/>
                  </a:lnTo>
                  <a:lnTo>
                    <a:pt x="21600" y="3208"/>
                  </a:lnTo>
                  <a:lnTo>
                    <a:pt x="19461" y="3208"/>
                  </a:lnTo>
                  <a:lnTo>
                    <a:pt x="19461" y="2139"/>
                  </a:lnTo>
                  <a:lnTo>
                    <a:pt x="15826" y="2139"/>
                  </a:lnTo>
                  <a:lnTo>
                    <a:pt x="15826" y="1069"/>
                  </a:lnTo>
                  <a:lnTo>
                    <a:pt x="12261" y="1069"/>
                  </a:lnTo>
                  <a:lnTo>
                    <a:pt x="10836" y="0"/>
                  </a:lnTo>
                  <a:lnTo>
                    <a:pt x="9339" y="0"/>
                  </a:lnTo>
                  <a:lnTo>
                    <a:pt x="6487" y="1069"/>
                  </a:lnTo>
                  <a:lnTo>
                    <a:pt x="5061" y="1069"/>
                  </a:lnTo>
                  <a:lnTo>
                    <a:pt x="4349" y="2139"/>
                  </a:lnTo>
                  <a:lnTo>
                    <a:pt x="2923" y="3208"/>
                  </a:lnTo>
                  <a:lnTo>
                    <a:pt x="2923" y="4277"/>
                  </a:lnTo>
                  <a:lnTo>
                    <a:pt x="1426" y="6523"/>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8" name="Freeform 79"/>
            <p:cNvSpPr/>
            <p:nvPr/>
          </p:nvSpPr>
          <p:spPr>
            <a:xfrm>
              <a:off x="6278153" y="1601683"/>
              <a:ext cx="49210" cy="33336"/>
            </a:xfrm>
            <a:custGeom>
              <a:avLst/>
              <a:gdLst/>
              <a:ahLst/>
              <a:cxnLst>
                <a:cxn ang="0">
                  <a:pos x="wd2" y="hd2"/>
                </a:cxn>
                <a:cxn ang="5400000">
                  <a:pos x="wd2" y="hd2"/>
                </a:cxn>
                <a:cxn ang="10800000">
                  <a:pos x="wd2" y="hd2"/>
                </a:cxn>
                <a:cxn ang="16200000">
                  <a:pos x="wd2" y="hd2"/>
                </a:cxn>
              </a:cxnLst>
              <a:rect l="0" t="0" r="r" b="b"/>
              <a:pathLst>
                <a:path w="21600" h="21600" extrusionOk="0">
                  <a:moveTo>
                    <a:pt x="13935" y="21600"/>
                  </a:moveTo>
                  <a:lnTo>
                    <a:pt x="21600" y="0"/>
                  </a:lnTo>
                  <a:lnTo>
                    <a:pt x="6968" y="11314"/>
                  </a:lnTo>
                  <a:lnTo>
                    <a:pt x="0" y="21600"/>
                  </a:lnTo>
                  <a:lnTo>
                    <a:pt x="13935"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09" name="Freeform 80"/>
            <p:cNvSpPr/>
            <p:nvPr/>
          </p:nvSpPr>
          <p:spPr>
            <a:xfrm>
              <a:off x="6390858" y="1249281"/>
              <a:ext cx="112706" cy="160328"/>
            </a:xfrm>
            <a:custGeom>
              <a:avLst/>
              <a:gdLst/>
              <a:ahLst/>
              <a:cxnLst>
                <a:cxn ang="0">
                  <a:pos x="wd2" y="hd2"/>
                </a:cxn>
                <a:cxn ang="5400000">
                  <a:pos x="wd2" y="hd2"/>
                </a:cxn>
                <a:cxn ang="10800000">
                  <a:pos x="wd2" y="hd2"/>
                </a:cxn>
                <a:cxn ang="16200000">
                  <a:pos x="wd2" y="hd2"/>
                </a:cxn>
              </a:cxnLst>
              <a:rect l="0" t="0" r="r" b="b"/>
              <a:pathLst>
                <a:path w="21600" h="21600" extrusionOk="0">
                  <a:moveTo>
                    <a:pt x="3042" y="19461"/>
                  </a:moveTo>
                  <a:lnTo>
                    <a:pt x="6085" y="21600"/>
                  </a:lnTo>
                  <a:lnTo>
                    <a:pt x="15211" y="19461"/>
                  </a:lnTo>
                  <a:lnTo>
                    <a:pt x="18254" y="15184"/>
                  </a:lnTo>
                  <a:lnTo>
                    <a:pt x="18254" y="4491"/>
                  </a:lnTo>
                  <a:lnTo>
                    <a:pt x="21600" y="0"/>
                  </a:lnTo>
                  <a:lnTo>
                    <a:pt x="15211" y="2139"/>
                  </a:lnTo>
                  <a:lnTo>
                    <a:pt x="12169" y="2139"/>
                  </a:lnTo>
                  <a:lnTo>
                    <a:pt x="9127" y="0"/>
                  </a:lnTo>
                  <a:lnTo>
                    <a:pt x="6085" y="2139"/>
                  </a:lnTo>
                  <a:lnTo>
                    <a:pt x="3042" y="2139"/>
                  </a:lnTo>
                  <a:lnTo>
                    <a:pt x="0" y="6630"/>
                  </a:lnTo>
                  <a:lnTo>
                    <a:pt x="0" y="15184"/>
                  </a:lnTo>
                  <a:lnTo>
                    <a:pt x="3042" y="1946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0" name="Freeform 81"/>
            <p:cNvSpPr/>
            <p:nvPr/>
          </p:nvSpPr>
          <p:spPr>
            <a:xfrm>
              <a:off x="5413022" y="1858841"/>
              <a:ext cx="1393735" cy="865132"/>
            </a:xfrm>
            <a:custGeom>
              <a:avLst/>
              <a:gdLst/>
              <a:ahLst/>
              <a:cxnLst>
                <a:cxn ang="0">
                  <a:pos x="wd2" y="hd2"/>
                </a:cxn>
                <a:cxn ang="5400000">
                  <a:pos x="wd2" y="hd2"/>
                </a:cxn>
                <a:cxn ang="10800000">
                  <a:pos x="wd2" y="hd2"/>
                </a:cxn>
                <a:cxn ang="16200000">
                  <a:pos x="wd2" y="hd2"/>
                </a:cxn>
              </a:cxnLst>
              <a:rect l="0" t="0" r="r" b="b"/>
              <a:pathLst>
                <a:path w="21600" h="21600" extrusionOk="0">
                  <a:moveTo>
                    <a:pt x="12178" y="12405"/>
                  </a:moveTo>
                  <a:lnTo>
                    <a:pt x="11932" y="12009"/>
                  </a:lnTo>
                  <a:lnTo>
                    <a:pt x="11686" y="12801"/>
                  </a:lnTo>
                  <a:lnTo>
                    <a:pt x="10923" y="12801"/>
                  </a:lnTo>
                  <a:lnTo>
                    <a:pt x="11169" y="11216"/>
                  </a:lnTo>
                  <a:lnTo>
                    <a:pt x="11440" y="10780"/>
                  </a:lnTo>
                  <a:lnTo>
                    <a:pt x="11686" y="9591"/>
                  </a:lnTo>
                  <a:lnTo>
                    <a:pt x="11440" y="9591"/>
                  </a:lnTo>
                  <a:lnTo>
                    <a:pt x="10923" y="9195"/>
                  </a:lnTo>
                  <a:lnTo>
                    <a:pt x="10431" y="9195"/>
                  </a:lnTo>
                  <a:lnTo>
                    <a:pt x="10431" y="8799"/>
                  </a:lnTo>
                  <a:lnTo>
                    <a:pt x="10677" y="8402"/>
                  </a:lnTo>
                  <a:lnTo>
                    <a:pt x="11169" y="8799"/>
                  </a:lnTo>
                  <a:lnTo>
                    <a:pt x="11440" y="8402"/>
                  </a:lnTo>
                  <a:lnTo>
                    <a:pt x="11440" y="6817"/>
                  </a:lnTo>
                  <a:lnTo>
                    <a:pt x="10923" y="5985"/>
                  </a:lnTo>
                  <a:lnTo>
                    <a:pt x="11169" y="5588"/>
                  </a:lnTo>
                  <a:lnTo>
                    <a:pt x="11440" y="5192"/>
                  </a:lnTo>
                  <a:lnTo>
                    <a:pt x="11440" y="4796"/>
                  </a:lnTo>
                  <a:lnTo>
                    <a:pt x="11169" y="4399"/>
                  </a:lnTo>
                  <a:lnTo>
                    <a:pt x="11169" y="4003"/>
                  </a:lnTo>
                  <a:lnTo>
                    <a:pt x="10923" y="3607"/>
                  </a:lnTo>
                  <a:lnTo>
                    <a:pt x="10677" y="3607"/>
                  </a:lnTo>
                  <a:lnTo>
                    <a:pt x="10431" y="3210"/>
                  </a:lnTo>
                  <a:lnTo>
                    <a:pt x="10185" y="3607"/>
                  </a:lnTo>
                  <a:lnTo>
                    <a:pt x="9201" y="3607"/>
                  </a:lnTo>
                  <a:lnTo>
                    <a:pt x="9201" y="3210"/>
                  </a:lnTo>
                  <a:lnTo>
                    <a:pt x="9447" y="1982"/>
                  </a:lnTo>
                  <a:lnTo>
                    <a:pt x="9939" y="1982"/>
                  </a:lnTo>
                  <a:lnTo>
                    <a:pt x="9693" y="793"/>
                  </a:lnTo>
                  <a:lnTo>
                    <a:pt x="9201" y="396"/>
                  </a:lnTo>
                  <a:lnTo>
                    <a:pt x="8438" y="396"/>
                  </a:lnTo>
                  <a:lnTo>
                    <a:pt x="8192" y="0"/>
                  </a:lnTo>
                  <a:lnTo>
                    <a:pt x="6962" y="396"/>
                  </a:lnTo>
                  <a:lnTo>
                    <a:pt x="6716" y="793"/>
                  </a:lnTo>
                  <a:lnTo>
                    <a:pt x="6962" y="1189"/>
                  </a:lnTo>
                  <a:lnTo>
                    <a:pt x="6962" y="1585"/>
                  </a:lnTo>
                  <a:lnTo>
                    <a:pt x="7454" y="2378"/>
                  </a:lnTo>
                  <a:lnTo>
                    <a:pt x="7700" y="3210"/>
                  </a:lnTo>
                  <a:lnTo>
                    <a:pt x="7454" y="2814"/>
                  </a:lnTo>
                  <a:lnTo>
                    <a:pt x="6962" y="1982"/>
                  </a:lnTo>
                  <a:lnTo>
                    <a:pt x="6470" y="1982"/>
                  </a:lnTo>
                  <a:lnTo>
                    <a:pt x="6470" y="1585"/>
                  </a:lnTo>
                  <a:lnTo>
                    <a:pt x="5978" y="1585"/>
                  </a:lnTo>
                  <a:lnTo>
                    <a:pt x="5462" y="1982"/>
                  </a:lnTo>
                  <a:lnTo>
                    <a:pt x="5215" y="1982"/>
                  </a:lnTo>
                  <a:lnTo>
                    <a:pt x="4969" y="2378"/>
                  </a:lnTo>
                  <a:lnTo>
                    <a:pt x="4723" y="3210"/>
                  </a:lnTo>
                  <a:lnTo>
                    <a:pt x="4231" y="3607"/>
                  </a:lnTo>
                  <a:lnTo>
                    <a:pt x="4477" y="4399"/>
                  </a:lnTo>
                  <a:lnTo>
                    <a:pt x="5215" y="4796"/>
                  </a:lnTo>
                  <a:lnTo>
                    <a:pt x="5708" y="4796"/>
                  </a:lnTo>
                  <a:lnTo>
                    <a:pt x="6224" y="5192"/>
                  </a:lnTo>
                  <a:lnTo>
                    <a:pt x="6470" y="5192"/>
                  </a:lnTo>
                  <a:lnTo>
                    <a:pt x="6716" y="5588"/>
                  </a:lnTo>
                  <a:lnTo>
                    <a:pt x="5708" y="5588"/>
                  </a:lnTo>
                  <a:lnTo>
                    <a:pt x="4969" y="5192"/>
                  </a:lnTo>
                  <a:lnTo>
                    <a:pt x="3985" y="5588"/>
                  </a:lnTo>
                  <a:lnTo>
                    <a:pt x="3247" y="5588"/>
                  </a:lnTo>
                  <a:lnTo>
                    <a:pt x="2731" y="6381"/>
                  </a:lnTo>
                  <a:lnTo>
                    <a:pt x="2239" y="7610"/>
                  </a:lnTo>
                  <a:lnTo>
                    <a:pt x="2731" y="7610"/>
                  </a:lnTo>
                  <a:lnTo>
                    <a:pt x="3493" y="8006"/>
                  </a:lnTo>
                  <a:lnTo>
                    <a:pt x="4477" y="8006"/>
                  </a:lnTo>
                  <a:lnTo>
                    <a:pt x="4969" y="8799"/>
                  </a:lnTo>
                  <a:lnTo>
                    <a:pt x="4477" y="9195"/>
                  </a:lnTo>
                  <a:lnTo>
                    <a:pt x="3985" y="9195"/>
                  </a:lnTo>
                  <a:lnTo>
                    <a:pt x="3739" y="9591"/>
                  </a:lnTo>
                  <a:lnTo>
                    <a:pt x="2977" y="9591"/>
                  </a:lnTo>
                  <a:lnTo>
                    <a:pt x="2485" y="8799"/>
                  </a:lnTo>
                  <a:lnTo>
                    <a:pt x="1747" y="9195"/>
                  </a:lnTo>
                  <a:lnTo>
                    <a:pt x="1501" y="8799"/>
                  </a:lnTo>
                  <a:lnTo>
                    <a:pt x="1009" y="9195"/>
                  </a:lnTo>
                  <a:lnTo>
                    <a:pt x="246" y="9988"/>
                  </a:lnTo>
                  <a:lnTo>
                    <a:pt x="517" y="10384"/>
                  </a:lnTo>
                  <a:lnTo>
                    <a:pt x="517" y="11216"/>
                  </a:lnTo>
                  <a:lnTo>
                    <a:pt x="0" y="11216"/>
                  </a:lnTo>
                  <a:lnTo>
                    <a:pt x="0" y="11612"/>
                  </a:lnTo>
                  <a:lnTo>
                    <a:pt x="763" y="12009"/>
                  </a:lnTo>
                  <a:lnTo>
                    <a:pt x="1009" y="13198"/>
                  </a:lnTo>
                  <a:lnTo>
                    <a:pt x="1255" y="13198"/>
                  </a:lnTo>
                  <a:lnTo>
                    <a:pt x="1501" y="12405"/>
                  </a:lnTo>
                  <a:lnTo>
                    <a:pt x="1747" y="12801"/>
                  </a:lnTo>
                  <a:lnTo>
                    <a:pt x="1501" y="13198"/>
                  </a:lnTo>
                  <a:lnTo>
                    <a:pt x="1993" y="13594"/>
                  </a:lnTo>
                  <a:lnTo>
                    <a:pt x="1993" y="14783"/>
                  </a:lnTo>
                  <a:lnTo>
                    <a:pt x="2485" y="14783"/>
                  </a:lnTo>
                  <a:lnTo>
                    <a:pt x="2731" y="14387"/>
                  </a:lnTo>
                  <a:lnTo>
                    <a:pt x="2731" y="13594"/>
                  </a:lnTo>
                  <a:lnTo>
                    <a:pt x="2977" y="13990"/>
                  </a:lnTo>
                  <a:lnTo>
                    <a:pt x="3247" y="13990"/>
                  </a:lnTo>
                  <a:lnTo>
                    <a:pt x="2977" y="14387"/>
                  </a:lnTo>
                  <a:lnTo>
                    <a:pt x="2977" y="14783"/>
                  </a:lnTo>
                  <a:lnTo>
                    <a:pt x="3493" y="15615"/>
                  </a:lnTo>
                  <a:lnTo>
                    <a:pt x="3985" y="15179"/>
                  </a:lnTo>
                  <a:lnTo>
                    <a:pt x="3985" y="14783"/>
                  </a:lnTo>
                  <a:lnTo>
                    <a:pt x="4723" y="14387"/>
                  </a:lnTo>
                  <a:lnTo>
                    <a:pt x="4969" y="13594"/>
                  </a:lnTo>
                  <a:lnTo>
                    <a:pt x="4969" y="13198"/>
                  </a:lnTo>
                  <a:lnTo>
                    <a:pt x="5215" y="13990"/>
                  </a:lnTo>
                  <a:lnTo>
                    <a:pt x="5462" y="13594"/>
                  </a:lnTo>
                  <a:lnTo>
                    <a:pt x="5978" y="13198"/>
                  </a:lnTo>
                  <a:lnTo>
                    <a:pt x="6224" y="13198"/>
                  </a:lnTo>
                  <a:lnTo>
                    <a:pt x="5708" y="13990"/>
                  </a:lnTo>
                  <a:lnTo>
                    <a:pt x="5215" y="14387"/>
                  </a:lnTo>
                  <a:lnTo>
                    <a:pt x="5215" y="15179"/>
                  </a:lnTo>
                  <a:lnTo>
                    <a:pt x="5708" y="15615"/>
                  </a:lnTo>
                  <a:lnTo>
                    <a:pt x="6224" y="15179"/>
                  </a:lnTo>
                  <a:lnTo>
                    <a:pt x="6470" y="15615"/>
                  </a:lnTo>
                  <a:lnTo>
                    <a:pt x="6716" y="15179"/>
                  </a:lnTo>
                  <a:lnTo>
                    <a:pt x="7208" y="15179"/>
                  </a:lnTo>
                  <a:lnTo>
                    <a:pt x="7700" y="14783"/>
                  </a:lnTo>
                  <a:lnTo>
                    <a:pt x="7946" y="15179"/>
                  </a:lnTo>
                  <a:lnTo>
                    <a:pt x="7946" y="15615"/>
                  </a:lnTo>
                  <a:lnTo>
                    <a:pt x="8438" y="15615"/>
                  </a:lnTo>
                  <a:lnTo>
                    <a:pt x="8955" y="15179"/>
                  </a:lnTo>
                  <a:lnTo>
                    <a:pt x="9201" y="15615"/>
                  </a:lnTo>
                  <a:lnTo>
                    <a:pt x="9693" y="15615"/>
                  </a:lnTo>
                  <a:lnTo>
                    <a:pt x="9939" y="15179"/>
                  </a:lnTo>
                  <a:lnTo>
                    <a:pt x="10185" y="15615"/>
                  </a:lnTo>
                  <a:lnTo>
                    <a:pt x="9693" y="16408"/>
                  </a:lnTo>
                  <a:lnTo>
                    <a:pt x="8709" y="16408"/>
                  </a:lnTo>
                  <a:lnTo>
                    <a:pt x="8438" y="16804"/>
                  </a:lnTo>
                  <a:lnTo>
                    <a:pt x="7454" y="16804"/>
                  </a:lnTo>
                  <a:lnTo>
                    <a:pt x="6962" y="16408"/>
                  </a:lnTo>
                  <a:lnTo>
                    <a:pt x="6224" y="16408"/>
                  </a:lnTo>
                  <a:lnTo>
                    <a:pt x="5708" y="16804"/>
                  </a:lnTo>
                  <a:lnTo>
                    <a:pt x="4723" y="16804"/>
                  </a:lnTo>
                  <a:lnTo>
                    <a:pt x="4477" y="17201"/>
                  </a:lnTo>
                  <a:lnTo>
                    <a:pt x="3739" y="16804"/>
                  </a:lnTo>
                  <a:lnTo>
                    <a:pt x="2977" y="17201"/>
                  </a:lnTo>
                  <a:lnTo>
                    <a:pt x="2977" y="19579"/>
                  </a:lnTo>
                  <a:lnTo>
                    <a:pt x="3739" y="20807"/>
                  </a:lnTo>
                  <a:lnTo>
                    <a:pt x="4723" y="21600"/>
                  </a:lnTo>
                  <a:lnTo>
                    <a:pt x="5462" y="21600"/>
                  </a:lnTo>
                  <a:lnTo>
                    <a:pt x="5978" y="21204"/>
                  </a:lnTo>
                  <a:lnTo>
                    <a:pt x="6716" y="21204"/>
                  </a:lnTo>
                  <a:lnTo>
                    <a:pt x="6716" y="21600"/>
                  </a:lnTo>
                  <a:lnTo>
                    <a:pt x="7208" y="21600"/>
                  </a:lnTo>
                  <a:lnTo>
                    <a:pt x="7700" y="21204"/>
                  </a:lnTo>
                  <a:lnTo>
                    <a:pt x="8438" y="21204"/>
                  </a:lnTo>
                  <a:lnTo>
                    <a:pt x="8438" y="20807"/>
                  </a:lnTo>
                  <a:lnTo>
                    <a:pt x="8955" y="20807"/>
                  </a:lnTo>
                  <a:lnTo>
                    <a:pt x="9201" y="20411"/>
                  </a:lnTo>
                  <a:lnTo>
                    <a:pt x="9201" y="20015"/>
                  </a:lnTo>
                  <a:lnTo>
                    <a:pt x="9447" y="19579"/>
                  </a:lnTo>
                  <a:lnTo>
                    <a:pt x="9939" y="19579"/>
                  </a:lnTo>
                  <a:lnTo>
                    <a:pt x="9939" y="19182"/>
                  </a:lnTo>
                  <a:lnTo>
                    <a:pt x="10431" y="19579"/>
                  </a:lnTo>
                  <a:lnTo>
                    <a:pt x="11686" y="19579"/>
                  </a:lnTo>
                  <a:lnTo>
                    <a:pt x="12424" y="19182"/>
                  </a:lnTo>
                  <a:lnTo>
                    <a:pt x="12670" y="19182"/>
                  </a:lnTo>
                  <a:lnTo>
                    <a:pt x="12916" y="18786"/>
                  </a:lnTo>
                  <a:lnTo>
                    <a:pt x="12916" y="18390"/>
                  </a:lnTo>
                  <a:lnTo>
                    <a:pt x="13408" y="18390"/>
                  </a:lnTo>
                  <a:lnTo>
                    <a:pt x="13408" y="18786"/>
                  </a:lnTo>
                  <a:lnTo>
                    <a:pt x="13162" y="19182"/>
                  </a:lnTo>
                  <a:lnTo>
                    <a:pt x="13162" y="19579"/>
                  </a:lnTo>
                  <a:lnTo>
                    <a:pt x="13654" y="20015"/>
                  </a:lnTo>
                  <a:lnTo>
                    <a:pt x="14170" y="20015"/>
                  </a:lnTo>
                  <a:lnTo>
                    <a:pt x="14170" y="19579"/>
                  </a:lnTo>
                  <a:lnTo>
                    <a:pt x="14662" y="19182"/>
                  </a:lnTo>
                  <a:lnTo>
                    <a:pt x="14908" y="19182"/>
                  </a:lnTo>
                  <a:lnTo>
                    <a:pt x="14908" y="19579"/>
                  </a:lnTo>
                  <a:lnTo>
                    <a:pt x="14662" y="20015"/>
                  </a:lnTo>
                  <a:lnTo>
                    <a:pt x="14662" y="20411"/>
                  </a:lnTo>
                  <a:lnTo>
                    <a:pt x="15154" y="20807"/>
                  </a:lnTo>
                  <a:lnTo>
                    <a:pt x="15892" y="20807"/>
                  </a:lnTo>
                  <a:lnTo>
                    <a:pt x="16631" y="20411"/>
                  </a:lnTo>
                  <a:lnTo>
                    <a:pt x="16901" y="20411"/>
                  </a:lnTo>
                  <a:lnTo>
                    <a:pt x="17393" y="20015"/>
                  </a:lnTo>
                  <a:lnTo>
                    <a:pt x="17639" y="20411"/>
                  </a:lnTo>
                  <a:lnTo>
                    <a:pt x="17885" y="20411"/>
                  </a:lnTo>
                  <a:lnTo>
                    <a:pt x="17885" y="19579"/>
                  </a:lnTo>
                  <a:lnTo>
                    <a:pt x="18131" y="19579"/>
                  </a:lnTo>
                  <a:lnTo>
                    <a:pt x="18377" y="19182"/>
                  </a:lnTo>
                  <a:lnTo>
                    <a:pt x="18377" y="18786"/>
                  </a:lnTo>
                  <a:lnTo>
                    <a:pt x="18869" y="18390"/>
                  </a:lnTo>
                  <a:lnTo>
                    <a:pt x="19115" y="18390"/>
                  </a:lnTo>
                  <a:lnTo>
                    <a:pt x="19632" y="17201"/>
                  </a:lnTo>
                  <a:lnTo>
                    <a:pt x="19632" y="16408"/>
                  </a:lnTo>
                  <a:lnTo>
                    <a:pt x="19878" y="16408"/>
                  </a:lnTo>
                  <a:lnTo>
                    <a:pt x="20370" y="16012"/>
                  </a:lnTo>
                  <a:lnTo>
                    <a:pt x="20862" y="15179"/>
                  </a:lnTo>
                  <a:lnTo>
                    <a:pt x="21600" y="12801"/>
                  </a:lnTo>
                  <a:lnTo>
                    <a:pt x="21108" y="11216"/>
                  </a:lnTo>
                  <a:lnTo>
                    <a:pt x="20616" y="10384"/>
                  </a:lnTo>
                  <a:lnTo>
                    <a:pt x="20370" y="10384"/>
                  </a:lnTo>
                  <a:lnTo>
                    <a:pt x="19632" y="11216"/>
                  </a:lnTo>
                  <a:lnTo>
                    <a:pt x="19632" y="12009"/>
                  </a:lnTo>
                  <a:lnTo>
                    <a:pt x="19361" y="12801"/>
                  </a:lnTo>
                  <a:lnTo>
                    <a:pt x="19361" y="13198"/>
                  </a:lnTo>
                  <a:lnTo>
                    <a:pt x="18869" y="13198"/>
                  </a:lnTo>
                  <a:lnTo>
                    <a:pt x="18623" y="13990"/>
                  </a:lnTo>
                  <a:lnTo>
                    <a:pt x="18377" y="13594"/>
                  </a:lnTo>
                  <a:lnTo>
                    <a:pt x="18869" y="12405"/>
                  </a:lnTo>
                  <a:lnTo>
                    <a:pt x="18869" y="11612"/>
                  </a:lnTo>
                  <a:lnTo>
                    <a:pt x="18377" y="11216"/>
                  </a:lnTo>
                  <a:lnTo>
                    <a:pt x="17885" y="11216"/>
                  </a:lnTo>
                  <a:lnTo>
                    <a:pt x="17639" y="11612"/>
                  </a:lnTo>
                  <a:lnTo>
                    <a:pt x="16901" y="12405"/>
                  </a:lnTo>
                  <a:lnTo>
                    <a:pt x="16631" y="12801"/>
                  </a:lnTo>
                  <a:lnTo>
                    <a:pt x="16631" y="12009"/>
                  </a:lnTo>
                  <a:lnTo>
                    <a:pt x="17393" y="11216"/>
                  </a:lnTo>
                  <a:lnTo>
                    <a:pt x="18131" y="10384"/>
                  </a:lnTo>
                  <a:lnTo>
                    <a:pt x="18377" y="9591"/>
                  </a:lnTo>
                  <a:lnTo>
                    <a:pt x="18131" y="9195"/>
                  </a:lnTo>
                  <a:lnTo>
                    <a:pt x="17639" y="9195"/>
                  </a:lnTo>
                  <a:lnTo>
                    <a:pt x="17147" y="9591"/>
                  </a:lnTo>
                  <a:lnTo>
                    <a:pt x="16901" y="9591"/>
                  </a:lnTo>
                  <a:lnTo>
                    <a:pt x="16901" y="9195"/>
                  </a:lnTo>
                  <a:lnTo>
                    <a:pt x="17393" y="8799"/>
                  </a:lnTo>
                  <a:lnTo>
                    <a:pt x="17885" y="8006"/>
                  </a:lnTo>
                  <a:lnTo>
                    <a:pt x="18131" y="8006"/>
                  </a:lnTo>
                  <a:lnTo>
                    <a:pt x="18377" y="7610"/>
                  </a:lnTo>
                  <a:lnTo>
                    <a:pt x="18377" y="5985"/>
                  </a:lnTo>
                  <a:lnTo>
                    <a:pt x="18131" y="5588"/>
                  </a:lnTo>
                  <a:lnTo>
                    <a:pt x="18131" y="4796"/>
                  </a:lnTo>
                  <a:lnTo>
                    <a:pt x="18377" y="4003"/>
                  </a:lnTo>
                  <a:lnTo>
                    <a:pt x="18377" y="3607"/>
                  </a:lnTo>
                  <a:lnTo>
                    <a:pt x="18623" y="3210"/>
                  </a:lnTo>
                  <a:lnTo>
                    <a:pt x="19115" y="3210"/>
                  </a:lnTo>
                  <a:lnTo>
                    <a:pt x="19115" y="2814"/>
                  </a:lnTo>
                  <a:lnTo>
                    <a:pt x="18869" y="1982"/>
                  </a:lnTo>
                  <a:lnTo>
                    <a:pt x="19115" y="1585"/>
                  </a:lnTo>
                  <a:lnTo>
                    <a:pt x="18377" y="1189"/>
                  </a:lnTo>
                  <a:lnTo>
                    <a:pt x="18131" y="1189"/>
                  </a:lnTo>
                  <a:lnTo>
                    <a:pt x="17147" y="2814"/>
                  </a:lnTo>
                  <a:lnTo>
                    <a:pt x="16631" y="2814"/>
                  </a:lnTo>
                  <a:lnTo>
                    <a:pt x="16385" y="3607"/>
                  </a:lnTo>
                  <a:lnTo>
                    <a:pt x="16631" y="4003"/>
                  </a:lnTo>
                  <a:lnTo>
                    <a:pt x="16138" y="4003"/>
                  </a:lnTo>
                  <a:lnTo>
                    <a:pt x="15892" y="3607"/>
                  </a:lnTo>
                  <a:lnTo>
                    <a:pt x="15646" y="4003"/>
                  </a:lnTo>
                  <a:lnTo>
                    <a:pt x="15154" y="5192"/>
                  </a:lnTo>
                  <a:lnTo>
                    <a:pt x="15400" y="5985"/>
                  </a:lnTo>
                  <a:lnTo>
                    <a:pt x="15400" y="6817"/>
                  </a:lnTo>
                  <a:lnTo>
                    <a:pt x="15646" y="7213"/>
                  </a:lnTo>
                  <a:lnTo>
                    <a:pt x="15892" y="8006"/>
                  </a:lnTo>
                  <a:lnTo>
                    <a:pt x="15646" y="9195"/>
                  </a:lnTo>
                  <a:lnTo>
                    <a:pt x="15154" y="8799"/>
                  </a:lnTo>
                  <a:lnTo>
                    <a:pt x="14662" y="9195"/>
                  </a:lnTo>
                  <a:lnTo>
                    <a:pt x="14416" y="9195"/>
                  </a:lnTo>
                  <a:lnTo>
                    <a:pt x="14170" y="9591"/>
                  </a:lnTo>
                  <a:lnTo>
                    <a:pt x="14416" y="10384"/>
                  </a:lnTo>
                  <a:lnTo>
                    <a:pt x="14416" y="10780"/>
                  </a:lnTo>
                  <a:lnTo>
                    <a:pt x="14662" y="11612"/>
                  </a:lnTo>
                  <a:lnTo>
                    <a:pt x="14908" y="12801"/>
                  </a:lnTo>
                  <a:lnTo>
                    <a:pt x="14170" y="13198"/>
                  </a:lnTo>
                  <a:lnTo>
                    <a:pt x="14416" y="13594"/>
                  </a:lnTo>
                  <a:lnTo>
                    <a:pt x="14416" y="13990"/>
                  </a:lnTo>
                  <a:lnTo>
                    <a:pt x="14170" y="13990"/>
                  </a:lnTo>
                  <a:lnTo>
                    <a:pt x="13900" y="13198"/>
                  </a:lnTo>
                  <a:lnTo>
                    <a:pt x="12916" y="12801"/>
                  </a:lnTo>
                  <a:lnTo>
                    <a:pt x="12670" y="13198"/>
                  </a:lnTo>
                  <a:lnTo>
                    <a:pt x="12178" y="12801"/>
                  </a:lnTo>
                  <a:lnTo>
                    <a:pt x="12178" y="1240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1" name="Freeform 82"/>
            <p:cNvSpPr/>
            <p:nvPr/>
          </p:nvSpPr>
          <p:spPr>
            <a:xfrm>
              <a:off x="5078081" y="1746136"/>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21600" y="10800"/>
                  </a:lnTo>
                  <a:lnTo>
                    <a:pt x="14400" y="0"/>
                  </a:lnTo>
                  <a:lnTo>
                    <a:pt x="0" y="0"/>
                  </a:lnTo>
                  <a:lnTo>
                    <a:pt x="0" y="10800"/>
                  </a:lnTo>
                  <a:lnTo>
                    <a:pt x="144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2" name="Freeform 83"/>
            <p:cNvSpPr/>
            <p:nvPr/>
          </p:nvSpPr>
          <p:spPr>
            <a:xfrm>
              <a:off x="10251406" y="9629147"/>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10800" y="21600"/>
                    <a:pt x="10800" y="21600"/>
                  </a:cubicBezTo>
                  <a:cubicBezTo>
                    <a:pt x="21600" y="21600"/>
                    <a:pt x="21600" y="21600"/>
                    <a:pt x="21600" y="21600"/>
                  </a:cubicBezTo>
                  <a:cubicBezTo>
                    <a:pt x="21600" y="7200"/>
                    <a:pt x="21600" y="7200"/>
                    <a:pt x="21600" y="7200"/>
                  </a:cubicBezTo>
                  <a:cubicBezTo>
                    <a:pt x="21600" y="0"/>
                    <a:pt x="21600" y="0"/>
                    <a:pt x="21600" y="0"/>
                  </a:cubicBezTo>
                  <a:cubicBezTo>
                    <a:pt x="10800" y="7200"/>
                    <a:pt x="10800" y="7200"/>
                    <a:pt x="10800" y="7200"/>
                  </a:cubicBez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3" name="Freeform 84"/>
            <p:cNvSpPr/>
            <p:nvPr/>
          </p:nvSpPr>
          <p:spPr>
            <a:xfrm>
              <a:off x="8968790" y="1922337"/>
              <a:ext cx="49210" cy="65084"/>
            </a:xfrm>
            <a:custGeom>
              <a:avLst/>
              <a:gdLst/>
              <a:ahLst/>
              <a:cxnLst>
                <a:cxn ang="0">
                  <a:pos x="wd2" y="hd2"/>
                </a:cxn>
                <a:cxn ang="5400000">
                  <a:pos x="wd2" y="hd2"/>
                </a:cxn>
                <a:cxn ang="10800000">
                  <a:pos x="wd2" y="hd2"/>
                </a:cxn>
                <a:cxn ang="16200000">
                  <a:pos x="wd2" y="hd2"/>
                </a:cxn>
              </a:cxnLst>
              <a:rect l="0" t="0" r="r" b="b"/>
              <a:pathLst>
                <a:path w="21600" h="21600" extrusionOk="0">
                  <a:moveTo>
                    <a:pt x="14632" y="10537"/>
                  </a:moveTo>
                  <a:lnTo>
                    <a:pt x="21600" y="0"/>
                  </a:lnTo>
                  <a:lnTo>
                    <a:pt x="6968" y="0"/>
                  </a:lnTo>
                  <a:lnTo>
                    <a:pt x="6968" y="10537"/>
                  </a:lnTo>
                  <a:lnTo>
                    <a:pt x="0" y="16332"/>
                  </a:lnTo>
                  <a:lnTo>
                    <a:pt x="0" y="21600"/>
                  </a:lnTo>
                  <a:lnTo>
                    <a:pt x="14632" y="16332"/>
                  </a:lnTo>
                  <a:lnTo>
                    <a:pt x="14632" y="10537"/>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4" name="Freeform 85"/>
            <p:cNvSpPr/>
            <p:nvPr/>
          </p:nvSpPr>
          <p:spPr>
            <a:xfrm>
              <a:off x="10138702" y="6055917"/>
              <a:ext cx="47622" cy="49211"/>
            </a:xfrm>
            <a:custGeom>
              <a:avLst/>
              <a:gdLst/>
              <a:ahLst/>
              <a:cxnLst>
                <a:cxn ang="0">
                  <a:pos x="wd2" y="hd2"/>
                </a:cxn>
                <a:cxn ang="5400000">
                  <a:pos x="wd2" y="hd2"/>
                </a:cxn>
                <a:cxn ang="10800000">
                  <a:pos x="wd2" y="hd2"/>
                </a:cxn>
                <a:cxn ang="16200000">
                  <a:pos x="wd2" y="hd2"/>
                </a:cxn>
              </a:cxnLst>
              <a:rect l="0" t="0" r="r" b="b"/>
              <a:pathLst>
                <a:path w="21600" h="21600" extrusionOk="0">
                  <a:moveTo>
                    <a:pt x="14400" y="14400"/>
                  </a:moveTo>
                  <a:cubicBezTo>
                    <a:pt x="21600" y="7200"/>
                    <a:pt x="21600" y="7200"/>
                    <a:pt x="21600" y="7200"/>
                  </a:cubicBezTo>
                  <a:cubicBezTo>
                    <a:pt x="14400" y="0"/>
                    <a:pt x="14400" y="0"/>
                    <a:pt x="14400" y="0"/>
                  </a:cubicBezTo>
                  <a:cubicBezTo>
                    <a:pt x="7200" y="7200"/>
                    <a:pt x="7200" y="7200"/>
                    <a:pt x="7200" y="7200"/>
                  </a:cubicBezTo>
                  <a:cubicBezTo>
                    <a:pt x="0" y="7200"/>
                    <a:pt x="0" y="7200"/>
                    <a:pt x="0" y="7200"/>
                  </a:cubicBezTo>
                  <a:cubicBezTo>
                    <a:pt x="0" y="21600"/>
                    <a:pt x="0" y="21600"/>
                    <a:pt x="0" y="21600"/>
                  </a:cubicBezTo>
                  <a:cubicBezTo>
                    <a:pt x="0" y="21600"/>
                    <a:pt x="0" y="21600"/>
                    <a:pt x="0" y="21600"/>
                  </a:cubicBezTo>
                  <a:lnTo>
                    <a:pt x="144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5" name="Freeform 86"/>
            <p:cNvSpPr/>
            <p:nvPr/>
          </p:nvSpPr>
          <p:spPr>
            <a:xfrm>
              <a:off x="10314902" y="10078380"/>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10800" y="7200"/>
                  </a:moveTo>
                  <a:cubicBezTo>
                    <a:pt x="10800" y="7200"/>
                    <a:pt x="10800" y="7200"/>
                    <a:pt x="10800" y="7200"/>
                  </a:cubicBezTo>
                  <a:cubicBezTo>
                    <a:pt x="0" y="0"/>
                    <a:pt x="0" y="0"/>
                    <a:pt x="0" y="0"/>
                  </a:cubicBezTo>
                  <a:cubicBezTo>
                    <a:pt x="0" y="0"/>
                    <a:pt x="0" y="0"/>
                    <a:pt x="0" y="0"/>
                  </a:cubicBezTo>
                  <a:cubicBezTo>
                    <a:pt x="0" y="7200"/>
                    <a:pt x="0" y="7200"/>
                    <a:pt x="0" y="7200"/>
                  </a:cubicBezTo>
                  <a:cubicBezTo>
                    <a:pt x="0" y="21600"/>
                    <a:pt x="0" y="21600"/>
                    <a:pt x="0" y="21600"/>
                  </a:cubicBezTo>
                  <a:cubicBezTo>
                    <a:pt x="0" y="21600"/>
                    <a:pt x="10800" y="21600"/>
                    <a:pt x="10800" y="21600"/>
                  </a:cubicBezTo>
                  <a:cubicBezTo>
                    <a:pt x="21600" y="14400"/>
                    <a:pt x="21600" y="14400"/>
                    <a:pt x="21600" y="14400"/>
                  </a:cubicBezTo>
                  <a:cubicBezTo>
                    <a:pt x="21600" y="7200"/>
                    <a:pt x="21600" y="7200"/>
                    <a:pt x="21600" y="7200"/>
                  </a:cubicBezTo>
                  <a:lnTo>
                    <a:pt x="10800" y="7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6" name="Freeform 87"/>
            <p:cNvSpPr/>
            <p:nvPr/>
          </p:nvSpPr>
          <p:spPr>
            <a:xfrm>
              <a:off x="10010123" y="5928926"/>
              <a:ext cx="47623" cy="47623"/>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21600" y="14400"/>
                  </a:lnTo>
                  <a:lnTo>
                    <a:pt x="21600" y="7200"/>
                  </a:lnTo>
                  <a:lnTo>
                    <a:pt x="14400" y="0"/>
                  </a:lnTo>
                  <a:lnTo>
                    <a:pt x="0" y="7200"/>
                  </a:lnTo>
                  <a:lnTo>
                    <a:pt x="7200" y="21600"/>
                  </a:lnTo>
                  <a:lnTo>
                    <a:pt x="144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7" name="Freeform 88"/>
            <p:cNvSpPr/>
            <p:nvPr/>
          </p:nvSpPr>
          <p:spPr>
            <a:xfrm>
              <a:off x="10346650" y="2050916"/>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4400" y="0"/>
                    <a:pt x="14400" y="0"/>
                    <a:pt x="14400" y="0"/>
                  </a:cubicBezTo>
                  <a:cubicBezTo>
                    <a:pt x="14400" y="0"/>
                    <a:pt x="7200" y="0"/>
                    <a:pt x="7200" y="0"/>
                  </a:cubicBezTo>
                  <a:cubicBezTo>
                    <a:pt x="0" y="10800"/>
                    <a:pt x="0" y="10800"/>
                    <a:pt x="0" y="10800"/>
                  </a:cubicBezTo>
                  <a:cubicBezTo>
                    <a:pt x="7200" y="21600"/>
                    <a:pt x="7200" y="21600"/>
                    <a:pt x="7200" y="21600"/>
                  </a:cubicBezTo>
                  <a:cubicBezTo>
                    <a:pt x="21600" y="21600"/>
                    <a:pt x="21600" y="21600"/>
                    <a:pt x="21600" y="21600"/>
                  </a:cubicBezTo>
                  <a:lnTo>
                    <a:pt x="216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8" name="Freeform 89"/>
            <p:cNvSpPr/>
            <p:nvPr/>
          </p:nvSpPr>
          <p:spPr>
            <a:xfrm>
              <a:off x="10251406" y="10110129"/>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21600"/>
                  </a:lnTo>
                  <a:lnTo>
                    <a:pt x="21600" y="10800"/>
                  </a:lnTo>
                  <a:lnTo>
                    <a:pt x="21600" y="0"/>
                  </a:lnTo>
                  <a:lnTo>
                    <a:pt x="10800" y="10800"/>
                  </a:lnTo>
                  <a:lnTo>
                    <a:pt x="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19" name="Freeform 90"/>
            <p:cNvSpPr/>
            <p:nvPr/>
          </p:nvSpPr>
          <p:spPr>
            <a:xfrm>
              <a:off x="9689469" y="5624146"/>
              <a:ext cx="33336" cy="158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286" y="21600"/>
                  </a:lnTo>
                  <a:lnTo>
                    <a:pt x="21600" y="21600"/>
                  </a:lnTo>
                  <a:lnTo>
                    <a:pt x="10286"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0" name="Freeform 91"/>
            <p:cNvSpPr/>
            <p:nvPr/>
          </p:nvSpPr>
          <p:spPr>
            <a:xfrm>
              <a:off x="9818048" y="5335240"/>
              <a:ext cx="47622" cy="158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21600"/>
                  </a:lnTo>
                  <a:lnTo>
                    <a:pt x="21600" y="0"/>
                  </a:lnTo>
                  <a:lnTo>
                    <a:pt x="7200" y="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1" name="Freeform 92"/>
            <p:cNvSpPr/>
            <p:nvPr/>
          </p:nvSpPr>
          <p:spPr>
            <a:xfrm>
              <a:off x="9849795" y="2355696"/>
              <a:ext cx="49210" cy="31749"/>
            </a:xfrm>
            <a:custGeom>
              <a:avLst/>
              <a:gdLst/>
              <a:ahLst/>
              <a:cxnLst>
                <a:cxn ang="0">
                  <a:pos x="wd2" y="hd2"/>
                </a:cxn>
                <a:cxn ang="5400000">
                  <a:pos x="wd2" y="hd2"/>
                </a:cxn>
                <a:cxn ang="10800000">
                  <a:pos x="wd2" y="hd2"/>
                </a:cxn>
                <a:cxn ang="16200000">
                  <a:pos x="wd2" y="hd2"/>
                </a:cxn>
              </a:cxnLst>
              <a:rect l="0" t="0" r="r" b="b"/>
              <a:pathLst>
                <a:path w="21600" h="21600" extrusionOk="0">
                  <a:moveTo>
                    <a:pt x="13935" y="0"/>
                  </a:moveTo>
                  <a:lnTo>
                    <a:pt x="0" y="10800"/>
                  </a:lnTo>
                  <a:lnTo>
                    <a:pt x="6968" y="21600"/>
                  </a:lnTo>
                  <a:lnTo>
                    <a:pt x="21600" y="21600"/>
                  </a:lnTo>
                  <a:lnTo>
                    <a:pt x="13935"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2" name="Freeform 93"/>
            <p:cNvSpPr/>
            <p:nvPr/>
          </p:nvSpPr>
          <p:spPr>
            <a:xfrm>
              <a:off x="9802173" y="5752725"/>
              <a:ext cx="47623" cy="15875"/>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cubicBezTo>
                    <a:pt x="7200" y="0"/>
                    <a:pt x="0" y="0"/>
                    <a:pt x="0" y="0"/>
                  </a:cubicBezTo>
                  <a:cubicBezTo>
                    <a:pt x="14400" y="21600"/>
                    <a:pt x="14400" y="21600"/>
                    <a:pt x="14400" y="21600"/>
                  </a:cubicBezTo>
                  <a:cubicBezTo>
                    <a:pt x="21600" y="21600"/>
                    <a:pt x="21600" y="21600"/>
                    <a:pt x="21600" y="21600"/>
                  </a:cubicBezTo>
                  <a:cubicBezTo>
                    <a:pt x="14400" y="0"/>
                    <a:pt x="14400" y="0"/>
                    <a:pt x="14400" y="0"/>
                  </a:cubicBezTo>
                  <a:lnTo>
                    <a:pt x="72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3" name="Freeform 94"/>
            <p:cNvSpPr/>
            <p:nvPr/>
          </p:nvSpPr>
          <p:spPr>
            <a:xfrm>
              <a:off x="9770426" y="5303492"/>
              <a:ext cx="47623" cy="47623"/>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0" y="14400"/>
                  </a:lnTo>
                  <a:lnTo>
                    <a:pt x="7200" y="21600"/>
                  </a:lnTo>
                  <a:lnTo>
                    <a:pt x="14400" y="21600"/>
                  </a:lnTo>
                  <a:lnTo>
                    <a:pt x="21600" y="7200"/>
                  </a:lnTo>
                  <a:lnTo>
                    <a:pt x="21600" y="0"/>
                  </a:lnTo>
                  <a:lnTo>
                    <a:pt x="14400" y="7200"/>
                  </a:lnTo>
                  <a:lnTo>
                    <a:pt x="0" y="7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4" name="Freeform 95"/>
            <p:cNvSpPr/>
            <p:nvPr/>
          </p:nvSpPr>
          <p:spPr>
            <a:xfrm>
              <a:off x="9129117" y="2308074"/>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21600" y="7200"/>
                  </a:lnTo>
                  <a:lnTo>
                    <a:pt x="10800" y="0"/>
                  </a:lnTo>
                  <a:lnTo>
                    <a:pt x="0" y="0"/>
                  </a:lnTo>
                  <a:lnTo>
                    <a:pt x="0" y="7200"/>
                  </a:lnTo>
                  <a:lnTo>
                    <a:pt x="10800" y="21600"/>
                  </a:lnTo>
                  <a:lnTo>
                    <a:pt x="216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5" name="Freeform 96"/>
            <p:cNvSpPr/>
            <p:nvPr/>
          </p:nvSpPr>
          <p:spPr>
            <a:xfrm>
              <a:off x="7527434" y="1682640"/>
              <a:ext cx="144454" cy="144454"/>
            </a:xfrm>
            <a:custGeom>
              <a:avLst/>
              <a:gdLst/>
              <a:ahLst/>
              <a:cxnLst>
                <a:cxn ang="0">
                  <a:pos x="wd2" y="hd2"/>
                </a:cxn>
                <a:cxn ang="5400000">
                  <a:pos x="wd2" y="hd2"/>
                </a:cxn>
                <a:cxn ang="10800000">
                  <a:pos x="wd2" y="hd2"/>
                </a:cxn>
                <a:cxn ang="16200000">
                  <a:pos x="wd2" y="hd2"/>
                </a:cxn>
              </a:cxnLst>
              <a:rect l="0" t="0" r="r" b="b"/>
              <a:pathLst>
                <a:path w="21600" h="21600" extrusionOk="0">
                  <a:moveTo>
                    <a:pt x="9732" y="21600"/>
                  </a:moveTo>
                  <a:lnTo>
                    <a:pt x="14479" y="19226"/>
                  </a:lnTo>
                  <a:lnTo>
                    <a:pt x="19226" y="21600"/>
                  </a:lnTo>
                  <a:lnTo>
                    <a:pt x="21600" y="21600"/>
                  </a:lnTo>
                  <a:lnTo>
                    <a:pt x="21600" y="9495"/>
                  </a:lnTo>
                  <a:lnTo>
                    <a:pt x="14479" y="2374"/>
                  </a:lnTo>
                  <a:lnTo>
                    <a:pt x="9732" y="0"/>
                  </a:lnTo>
                  <a:lnTo>
                    <a:pt x="2374" y="2374"/>
                  </a:lnTo>
                  <a:lnTo>
                    <a:pt x="0" y="7121"/>
                  </a:lnTo>
                  <a:lnTo>
                    <a:pt x="0" y="11868"/>
                  </a:lnTo>
                  <a:lnTo>
                    <a:pt x="4747" y="14242"/>
                  </a:lnTo>
                  <a:lnTo>
                    <a:pt x="7358" y="21600"/>
                  </a:lnTo>
                  <a:lnTo>
                    <a:pt x="9732"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6" name="Freeform 97"/>
            <p:cNvSpPr/>
            <p:nvPr/>
          </p:nvSpPr>
          <p:spPr>
            <a:xfrm>
              <a:off x="7014705" y="2227117"/>
              <a:ext cx="673058" cy="673057"/>
            </a:xfrm>
            <a:custGeom>
              <a:avLst/>
              <a:gdLst/>
              <a:ahLst/>
              <a:cxnLst>
                <a:cxn ang="0">
                  <a:pos x="wd2" y="hd2"/>
                </a:cxn>
                <a:cxn ang="5400000">
                  <a:pos x="wd2" y="hd2"/>
                </a:cxn>
                <a:cxn ang="10800000">
                  <a:pos x="wd2" y="hd2"/>
                </a:cxn>
                <a:cxn ang="16200000">
                  <a:pos x="wd2" y="hd2"/>
                </a:cxn>
              </a:cxnLst>
              <a:rect l="0" t="0" r="r" b="b"/>
              <a:pathLst>
                <a:path w="21600" h="21600" extrusionOk="0">
                  <a:moveTo>
                    <a:pt x="7200" y="2571"/>
                  </a:moveTo>
                  <a:cubicBezTo>
                    <a:pt x="6686" y="2571"/>
                    <a:pt x="6686" y="2571"/>
                    <a:pt x="6686" y="2571"/>
                  </a:cubicBezTo>
                  <a:cubicBezTo>
                    <a:pt x="6171" y="3600"/>
                    <a:pt x="6171" y="3600"/>
                    <a:pt x="6171" y="3600"/>
                  </a:cubicBezTo>
                  <a:cubicBezTo>
                    <a:pt x="5657" y="4114"/>
                    <a:pt x="5657" y="4114"/>
                    <a:pt x="5657" y="4114"/>
                  </a:cubicBezTo>
                  <a:cubicBezTo>
                    <a:pt x="6171" y="4114"/>
                    <a:pt x="6171" y="4114"/>
                    <a:pt x="6171" y="4114"/>
                  </a:cubicBezTo>
                  <a:cubicBezTo>
                    <a:pt x="6686" y="4114"/>
                    <a:pt x="6686" y="4114"/>
                    <a:pt x="6686" y="4114"/>
                  </a:cubicBezTo>
                  <a:cubicBezTo>
                    <a:pt x="7200" y="4629"/>
                    <a:pt x="7200" y="4629"/>
                    <a:pt x="7200" y="4629"/>
                  </a:cubicBezTo>
                  <a:cubicBezTo>
                    <a:pt x="6171" y="5143"/>
                    <a:pt x="6171" y="5143"/>
                    <a:pt x="6171" y="5143"/>
                  </a:cubicBezTo>
                  <a:cubicBezTo>
                    <a:pt x="6171" y="5657"/>
                    <a:pt x="6171" y="5657"/>
                    <a:pt x="6171" y="5657"/>
                  </a:cubicBezTo>
                  <a:cubicBezTo>
                    <a:pt x="5143" y="5657"/>
                    <a:pt x="5143" y="5657"/>
                    <a:pt x="5143" y="5657"/>
                  </a:cubicBezTo>
                  <a:cubicBezTo>
                    <a:pt x="5143" y="7200"/>
                    <a:pt x="5143" y="7200"/>
                    <a:pt x="5143" y="7200"/>
                  </a:cubicBezTo>
                  <a:cubicBezTo>
                    <a:pt x="5657" y="7200"/>
                    <a:pt x="5657" y="7200"/>
                    <a:pt x="5657" y="7200"/>
                  </a:cubicBezTo>
                  <a:cubicBezTo>
                    <a:pt x="5657" y="7714"/>
                    <a:pt x="5657" y="7714"/>
                    <a:pt x="5657" y="7714"/>
                  </a:cubicBezTo>
                  <a:cubicBezTo>
                    <a:pt x="4629" y="8229"/>
                    <a:pt x="4629" y="8229"/>
                    <a:pt x="4629" y="8229"/>
                  </a:cubicBezTo>
                  <a:cubicBezTo>
                    <a:pt x="4629" y="8743"/>
                    <a:pt x="4629" y="8743"/>
                    <a:pt x="4629" y="8743"/>
                  </a:cubicBezTo>
                  <a:cubicBezTo>
                    <a:pt x="5143" y="9771"/>
                    <a:pt x="5143" y="9771"/>
                    <a:pt x="5143" y="9771"/>
                  </a:cubicBezTo>
                  <a:cubicBezTo>
                    <a:pt x="5143" y="10286"/>
                    <a:pt x="5143" y="10286"/>
                    <a:pt x="5143" y="10286"/>
                  </a:cubicBezTo>
                  <a:cubicBezTo>
                    <a:pt x="4629" y="10800"/>
                    <a:pt x="4629" y="10800"/>
                    <a:pt x="4629" y="10800"/>
                  </a:cubicBezTo>
                  <a:cubicBezTo>
                    <a:pt x="4114" y="10800"/>
                    <a:pt x="4114" y="10800"/>
                    <a:pt x="4114" y="10800"/>
                  </a:cubicBezTo>
                  <a:cubicBezTo>
                    <a:pt x="4114" y="9257"/>
                    <a:pt x="4114" y="9257"/>
                    <a:pt x="4114" y="9257"/>
                  </a:cubicBezTo>
                  <a:cubicBezTo>
                    <a:pt x="4114" y="9257"/>
                    <a:pt x="4114" y="9257"/>
                    <a:pt x="4114" y="9257"/>
                  </a:cubicBezTo>
                  <a:cubicBezTo>
                    <a:pt x="3600" y="8229"/>
                    <a:pt x="3600" y="8229"/>
                    <a:pt x="3600" y="8229"/>
                  </a:cubicBezTo>
                  <a:cubicBezTo>
                    <a:pt x="3086" y="8743"/>
                    <a:pt x="3086" y="8743"/>
                    <a:pt x="3086" y="8743"/>
                  </a:cubicBezTo>
                  <a:cubicBezTo>
                    <a:pt x="2571" y="8743"/>
                    <a:pt x="2571" y="8743"/>
                    <a:pt x="2571" y="8743"/>
                  </a:cubicBezTo>
                  <a:cubicBezTo>
                    <a:pt x="2057" y="9257"/>
                    <a:pt x="2057" y="9257"/>
                    <a:pt x="2057" y="9257"/>
                  </a:cubicBezTo>
                  <a:cubicBezTo>
                    <a:pt x="1543" y="9771"/>
                    <a:pt x="1543" y="9771"/>
                    <a:pt x="1543" y="9771"/>
                  </a:cubicBezTo>
                  <a:cubicBezTo>
                    <a:pt x="2057" y="10286"/>
                    <a:pt x="2057" y="10286"/>
                    <a:pt x="2057" y="10286"/>
                  </a:cubicBezTo>
                  <a:cubicBezTo>
                    <a:pt x="1543" y="10286"/>
                    <a:pt x="1543" y="10286"/>
                    <a:pt x="1543" y="10286"/>
                  </a:cubicBezTo>
                  <a:cubicBezTo>
                    <a:pt x="1029" y="9771"/>
                    <a:pt x="1029" y="9771"/>
                    <a:pt x="1029" y="9771"/>
                  </a:cubicBezTo>
                  <a:cubicBezTo>
                    <a:pt x="514" y="10286"/>
                    <a:pt x="514" y="10286"/>
                    <a:pt x="514" y="10286"/>
                  </a:cubicBezTo>
                  <a:cubicBezTo>
                    <a:pt x="0" y="10286"/>
                    <a:pt x="0" y="10286"/>
                    <a:pt x="0" y="10286"/>
                  </a:cubicBezTo>
                  <a:cubicBezTo>
                    <a:pt x="0" y="11314"/>
                    <a:pt x="0" y="11314"/>
                    <a:pt x="0" y="11314"/>
                  </a:cubicBezTo>
                  <a:cubicBezTo>
                    <a:pt x="0" y="11829"/>
                    <a:pt x="0" y="11829"/>
                    <a:pt x="0" y="11829"/>
                  </a:cubicBezTo>
                  <a:cubicBezTo>
                    <a:pt x="514" y="11829"/>
                    <a:pt x="514" y="11829"/>
                    <a:pt x="514" y="11829"/>
                  </a:cubicBezTo>
                  <a:cubicBezTo>
                    <a:pt x="1029" y="11829"/>
                    <a:pt x="1029" y="11829"/>
                    <a:pt x="1029" y="11829"/>
                  </a:cubicBezTo>
                  <a:cubicBezTo>
                    <a:pt x="1543" y="11829"/>
                    <a:pt x="1543" y="11829"/>
                    <a:pt x="1543" y="11829"/>
                  </a:cubicBezTo>
                  <a:cubicBezTo>
                    <a:pt x="2571" y="11829"/>
                    <a:pt x="2571" y="11829"/>
                    <a:pt x="2571" y="11829"/>
                  </a:cubicBezTo>
                  <a:cubicBezTo>
                    <a:pt x="3086" y="11829"/>
                    <a:pt x="3086" y="11829"/>
                    <a:pt x="3086" y="11829"/>
                  </a:cubicBezTo>
                  <a:cubicBezTo>
                    <a:pt x="3600" y="11829"/>
                    <a:pt x="3600" y="11829"/>
                    <a:pt x="3600" y="11829"/>
                  </a:cubicBezTo>
                  <a:cubicBezTo>
                    <a:pt x="4629" y="12343"/>
                    <a:pt x="4629" y="12343"/>
                    <a:pt x="4629" y="12343"/>
                  </a:cubicBezTo>
                  <a:cubicBezTo>
                    <a:pt x="5657" y="11829"/>
                    <a:pt x="5657" y="11829"/>
                    <a:pt x="5657" y="11829"/>
                  </a:cubicBezTo>
                  <a:cubicBezTo>
                    <a:pt x="6171" y="12343"/>
                    <a:pt x="6171" y="12343"/>
                    <a:pt x="6171" y="12343"/>
                  </a:cubicBezTo>
                  <a:cubicBezTo>
                    <a:pt x="7200" y="12343"/>
                    <a:pt x="7200" y="12343"/>
                    <a:pt x="7200" y="12343"/>
                  </a:cubicBezTo>
                  <a:cubicBezTo>
                    <a:pt x="10800" y="12857"/>
                    <a:pt x="10800" y="12857"/>
                    <a:pt x="10800" y="12857"/>
                  </a:cubicBezTo>
                  <a:cubicBezTo>
                    <a:pt x="11314" y="13371"/>
                    <a:pt x="11314" y="13371"/>
                    <a:pt x="11314" y="13371"/>
                  </a:cubicBezTo>
                  <a:cubicBezTo>
                    <a:pt x="10800" y="13886"/>
                    <a:pt x="10800" y="13886"/>
                    <a:pt x="10800" y="13886"/>
                  </a:cubicBezTo>
                  <a:cubicBezTo>
                    <a:pt x="9771" y="13886"/>
                    <a:pt x="9771" y="13886"/>
                    <a:pt x="9771" y="13886"/>
                  </a:cubicBezTo>
                  <a:cubicBezTo>
                    <a:pt x="8743" y="13886"/>
                    <a:pt x="8743" y="13886"/>
                    <a:pt x="8743" y="13886"/>
                  </a:cubicBezTo>
                  <a:cubicBezTo>
                    <a:pt x="7714" y="14400"/>
                    <a:pt x="7714" y="14400"/>
                    <a:pt x="7714" y="14400"/>
                  </a:cubicBezTo>
                  <a:cubicBezTo>
                    <a:pt x="6171" y="14400"/>
                    <a:pt x="6171" y="14400"/>
                    <a:pt x="6171" y="14400"/>
                  </a:cubicBezTo>
                  <a:cubicBezTo>
                    <a:pt x="6171" y="14400"/>
                    <a:pt x="6171" y="14400"/>
                    <a:pt x="6171" y="14400"/>
                  </a:cubicBezTo>
                  <a:cubicBezTo>
                    <a:pt x="6686" y="14400"/>
                    <a:pt x="6686" y="14400"/>
                    <a:pt x="6686" y="14400"/>
                  </a:cubicBezTo>
                  <a:cubicBezTo>
                    <a:pt x="7200" y="14914"/>
                    <a:pt x="7200" y="14914"/>
                    <a:pt x="7200" y="14914"/>
                  </a:cubicBezTo>
                  <a:cubicBezTo>
                    <a:pt x="6686" y="15429"/>
                    <a:pt x="6686" y="15429"/>
                    <a:pt x="6686" y="15429"/>
                  </a:cubicBezTo>
                  <a:cubicBezTo>
                    <a:pt x="5143" y="14914"/>
                    <a:pt x="5143" y="14914"/>
                    <a:pt x="5143" y="14914"/>
                  </a:cubicBezTo>
                  <a:cubicBezTo>
                    <a:pt x="4629" y="14400"/>
                    <a:pt x="4629" y="14400"/>
                    <a:pt x="4629" y="14400"/>
                  </a:cubicBezTo>
                  <a:cubicBezTo>
                    <a:pt x="4114" y="14914"/>
                    <a:pt x="4114" y="14914"/>
                    <a:pt x="4114" y="14914"/>
                  </a:cubicBezTo>
                  <a:cubicBezTo>
                    <a:pt x="4114" y="15429"/>
                    <a:pt x="4114" y="15429"/>
                    <a:pt x="4114" y="15429"/>
                  </a:cubicBezTo>
                  <a:cubicBezTo>
                    <a:pt x="4114" y="15943"/>
                    <a:pt x="4114" y="15943"/>
                    <a:pt x="4114" y="15943"/>
                  </a:cubicBezTo>
                  <a:cubicBezTo>
                    <a:pt x="3600" y="15429"/>
                    <a:pt x="3600" y="15429"/>
                    <a:pt x="3600" y="15429"/>
                  </a:cubicBezTo>
                  <a:cubicBezTo>
                    <a:pt x="3086" y="15429"/>
                    <a:pt x="3086" y="15429"/>
                    <a:pt x="3086" y="15429"/>
                  </a:cubicBezTo>
                  <a:cubicBezTo>
                    <a:pt x="3086" y="15429"/>
                    <a:pt x="3086" y="15429"/>
                    <a:pt x="3086" y="15429"/>
                  </a:cubicBezTo>
                  <a:cubicBezTo>
                    <a:pt x="3086" y="15943"/>
                    <a:pt x="3086" y="15943"/>
                    <a:pt x="3086" y="15943"/>
                  </a:cubicBezTo>
                  <a:cubicBezTo>
                    <a:pt x="3600" y="16457"/>
                    <a:pt x="3600" y="16457"/>
                    <a:pt x="3600" y="16457"/>
                  </a:cubicBezTo>
                  <a:cubicBezTo>
                    <a:pt x="4629" y="16457"/>
                    <a:pt x="4629" y="16457"/>
                    <a:pt x="4629" y="16457"/>
                  </a:cubicBezTo>
                  <a:cubicBezTo>
                    <a:pt x="4114" y="16971"/>
                    <a:pt x="4114" y="16971"/>
                    <a:pt x="4114" y="16971"/>
                  </a:cubicBezTo>
                  <a:cubicBezTo>
                    <a:pt x="4629" y="18000"/>
                    <a:pt x="4629" y="18000"/>
                    <a:pt x="4629" y="18000"/>
                  </a:cubicBezTo>
                  <a:cubicBezTo>
                    <a:pt x="4114" y="18000"/>
                    <a:pt x="4114" y="18000"/>
                    <a:pt x="4114" y="18000"/>
                  </a:cubicBezTo>
                  <a:cubicBezTo>
                    <a:pt x="4114" y="17486"/>
                    <a:pt x="4114" y="17486"/>
                    <a:pt x="4114" y="17486"/>
                  </a:cubicBezTo>
                  <a:cubicBezTo>
                    <a:pt x="3600" y="17486"/>
                    <a:pt x="3600" y="17486"/>
                    <a:pt x="3600" y="17486"/>
                  </a:cubicBezTo>
                  <a:cubicBezTo>
                    <a:pt x="3086" y="18000"/>
                    <a:pt x="3086" y="18000"/>
                    <a:pt x="3086" y="18000"/>
                  </a:cubicBezTo>
                  <a:cubicBezTo>
                    <a:pt x="3086" y="18514"/>
                    <a:pt x="3086" y="18514"/>
                    <a:pt x="3086" y="18514"/>
                  </a:cubicBezTo>
                  <a:cubicBezTo>
                    <a:pt x="3086" y="19029"/>
                    <a:pt x="3086" y="19029"/>
                    <a:pt x="3086" y="19029"/>
                  </a:cubicBezTo>
                  <a:cubicBezTo>
                    <a:pt x="3086" y="20057"/>
                    <a:pt x="3086" y="20057"/>
                    <a:pt x="3086" y="20057"/>
                  </a:cubicBezTo>
                  <a:cubicBezTo>
                    <a:pt x="3600" y="20571"/>
                    <a:pt x="3600" y="20571"/>
                    <a:pt x="3600" y="20571"/>
                  </a:cubicBezTo>
                  <a:cubicBezTo>
                    <a:pt x="4629" y="20057"/>
                    <a:pt x="4629" y="20057"/>
                    <a:pt x="4629" y="20057"/>
                  </a:cubicBezTo>
                  <a:cubicBezTo>
                    <a:pt x="4629" y="20571"/>
                    <a:pt x="4629" y="20571"/>
                    <a:pt x="4629" y="20571"/>
                  </a:cubicBezTo>
                  <a:cubicBezTo>
                    <a:pt x="5143" y="20571"/>
                    <a:pt x="5143" y="20571"/>
                    <a:pt x="5143" y="20571"/>
                  </a:cubicBezTo>
                  <a:cubicBezTo>
                    <a:pt x="5657" y="20057"/>
                    <a:pt x="5657" y="20057"/>
                    <a:pt x="5657" y="20057"/>
                  </a:cubicBezTo>
                  <a:cubicBezTo>
                    <a:pt x="6686" y="19543"/>
                    <a:pt x="6686" y="19543"/>
                    <a:pt x="6686" y="19543"/>
                  </a:cubicBezTo>
                  <a:cubicBezTo>
                    <a:pt x="6171" y="20571"/>
                    <a:pt x="6171" y="20571"/>
                    <a:pt x="6171" y="20571"/>
                  </a:cubicBezTo>
                  <a:cubicBezTo>
                    <a:pt x="6171" y="21086"/>
                    <a:pt x="6171" y="21086"/>
                    <a:pt x="6171" y="21086"/>
                  </a:cubicBezTo>
                  <a:cubicBezTo>
                    <a:pt x="6686" y="21086"/>
                    <a:pt x="6686" y="21086"/>
                    <a:pt x="6686" y="21086"/>
                  </a:cubicBezTo>
                  <a:cubicBezTo>
                    <a:pt x="7200" y="20057"/>
                    <a:pt x="7200" y="20057"/>
                    <a:pt x="7200" y="20057"/>
                  </a:cubicBezTo>
                  <a:cubicBezTo>
                    <a:pt x="7714" y="20571"/>
                    <a:pt x="7714" y="20571"/>
                    <a:pt x="7714" y="20571"/>
                  </a:cubicBezTo>
                  <a:cubicBezTo>
                    <a:pt x="7714" y="21600"/>
                    <a:pt x="7714" y="21600"/>
                    <a:pt x="7714" y="21600"/>
                  </a:cubicBezTo>
                  <a:cubicBezTo>
                    <a:pt x="10286" y="21600"/>
                    <a:pt x="10286" y="21600"/>
                    <a:pt x="10286" y="21600"/>
                  </a:cubicBezTo>
                  <a:cubicBezTo>
                    <a:pt x="10800" y="20571"/>
                    <a:pt x="10800" y="20571"/>
                    <a:pt x="10800" y="20571"/>
                  </a:cubicBezTo>
                  <a:cubicBezTo>
                    <a:pt x="10800" y="20057"/>
                    <a:pt x="10800" y="20057"/>
                    <a:pt x="10800" y="20057"/>
                  </a:cubicBezTo>
                  <a:cubicBezTo>
                    <a:pt x="10800" y="19543"/>
                    <a:pt x="10800" y="19543"/>
                    <a:pt x="10800" y="19543"/>
                  </a:cubicBezTo>
                  <a:cubicBezTo>
                    <a:pt x="10800" y="19029"/>
                    <a:pt x="10800" y="19029"/>
                    <a:pt x="10800" y="19029"/>
                  </a:cubicBezTo>
                  <a:cubicBezTo>
                    <a:pt x="11314" y="19543"/>
                    <a:pt x="11314" y="19543"/>
                    <a:pt x="11314" y="19543"/>
                  </a:cubicBezTo>
                  <a:cubicBezTo>
                    <a:pt x="11314" y="20571"/>
                    <a:pt x="11314" y="20571"/>
                    <a:pt x="11314" y="20571"/>
                  </a:cubicBezTo>
                  <a:cubicBezTo>
                    <a:pt x="11829" y="21086"/>
                    <a:pt x="11829" y="21086"/>
                    <a:pt x="11829" y="21086"/>
                  </a:cubicBezTo>
                  <a:cubicBezTo>
                    <a:pt x="12343" y="21086"/>
                    <a:pt x="12343" y="21086"/>
                    <a:pt x="12343" y="21086"/>
                  </a:cubicBezTo>
                  <a:cubicBezTo>
                    <a:pt x="12343" y="20057"/>
                    <a:pt x="12343" y="20057"/>
                    <a:pt x="12343" y="20057"/>
                  </a:cubicBezTo>
                  <a:cubicBezTo>
                    <a:pt x="12343" y="19543"/>
                    <a:pt x="12343" y="19543"/>
                    <a:pt x="12343" y="19543"/>
                  </a:cubicBezTo>
                  <a:cubicBezTo>
                    <a:pt x="12343" y="19029"/>
                    <a:pt x="12343" y="19029"/>
                    <a:pt x="12343" y="19029"/>
                  </a:cubicBezTo>
                  <a:cubicBezTo>
                    <a:pt x="12857" y="18514"/>
                    <a:pt x="12857" y="18514"/>
                    <a:pt x="12857" y="18514"/>
                  </a:cubicBezTo>
                  <a:cubicBezTo>
                    <a:pt x="11829" y="18514"/>
                    <a:pt x="11829" y="18514"/>
                    <a:pt x="11829" y="18514"/>
                  </a:cubicBezTo>
                  <a:cubicBezTo>
                    <a:pt x="11314" y="18514"/>
                    <a:pt x="11314" y="18514"/>
                    <a:pt x="11314" y="18514"/>
                  </a:cubicBezTo>
                  <a:cubicBezTo>
                    <a:pt x="11829" y="17486"/>
                    <a:pt x="11829" y="17486"/>
                    <a:pt x="11829" y="17486"/>
                  </a:cubicBezTo>
                  <a:cubicBezTo>
                    <a:pt x="12343" y="17486"/>
                    <a:pt x="12343" y="17486"/>
                    <a:pt x="12343" y="17486"/>
                  </a:cubicBezTo>
                  <a:cubicBezTo>
                    <a:pt x="12857" y="16971"/>
                    <a:pt x="12857" y="16971"/>
                    <a:pt x="12857" y="16971"/>
                  </a:cubicBezTo>
                  <a:cubicBezTo>
                    <a:pt x="13371" y="16457"/>
                    <a:pt x="13371" y="16457"/>
                    <a:pt x="13371" y="16457"/>
                  </a:cubicBezTo>
                  <a:cubicBezTo>
                    <a:pt x="13371" y="15943"/>
                    <a:pt x="13371" y="15943"/>
                    <a:pt x="13371" y="15943"/>
                  </a:cubicBezTo>
                  <a:cubicBezTo>
                    <a:pt x="13886" y="15943"/>
                    <a:pt x="13886" y="15943"/>
                    <a:pt x="13886" y="15943"/>
                  </a:cubicBezTo>
                  <a:cubicBezTo>
                    <a:pt x="14400" y="15943"/>
                    <a:pt x="14400" y="15943"/>
                    <a:pt x="14400" y="15943"/>
                  </a:cubicBezTo>
                  <a:cubicBezTo>
                    <a:pt x="14400" y="16457"/>
                    <a:pt x="14400" y="16457"/>
                    <a:pt x="14400" y="16457"/>
                  </a:cubicBezTo>
                  <a:cubicBezTo>
                    <a:pt x="14914" y="16971"/>
                    <a:pt x="14914" y="16971"/>
                    <a:pt x="14914" y="16971"/>
                  </a:cubicBezTo>
                  <a:cubicBezTo>
                    <a:pt x="14914" y="16457"/>
                    <a:pt x="14914" y="16457"/>
                    <a:pt x="14914" y="16457"/>
                  </a:cubicBezTo>
                  <a:cubicBezTo>
                    <a:pt x="15943" y="14914"/>
                    <a:pt x="15943" y="14914"/>
                    <a:pt x="15943" y="14914"/>
                  </a:cubicBezTo>
                  <a:cubicBezTo>
                    <a:pt x="15943" y="14914"/>
                    <a:pt x="15943" y="14914"/>
                    <a:pt x="15943" y="14914"/>
                  </a:cubicBezTo>
                  <a:cubicBezTo>
                    <a:pt x="14914" y="13886"/>
                    <a:pt x="14914" y="13886"/>
                    <a:pt x="14914" y="13886"/>
                  </a:cubicBezTo>
                  <a:cubicBezTo>
                    <a:pt x="14914" y="13886"/>
                    <a:pt x="14914" y="13886"/>
                    <a:pt x="14914" y="13886"/>
                  </a:cubicBezTo>
                  <a:cubicBezTo>
                    <a:pt x="15429" y="13371"/>
                    <a:pt x="15429" y="13371"/>
                    <a:pt x="15429" y="13371"/>
                  </a:cubicBezTo>
                  <a:cubicBezTo>
                    <a:pt x="15943" y="13371"/>
                    <a:pt x="15943" y="13371"/>
                    <a:pt x="15943" y="13371"/>
                  </a:cubicBezTo>
                  <a:cubicBezTo>
                    <a:pt x="16457" y="13371"/>
                    <a:pt x="16457" y="13371"/>
                    <a:pt x="16457" y="13371"/>
                  </a:cubicBezTo>
                  <a:cubicBezTo>
                    <a:pt x="16971" y="12857"/>
                    <a:pt x="16971" y="12857"/>
                    <a:pt x="16971" y="12857"/>
                  </a:cubicBezTo>
                  <a:cubicBezTo>
                    <a:pt x="16971" y="12343"/>
                    <a:pt x="16971" y="12343"/>
                    <a:pt x="16971" y="12343"/>
                  </a:cubicBezTo>
                  <a:cubicBezTo>
                    <a:pt x="18000" y="11314"/>
                    <a:pt x="18000" y="11314"/>
                    <a:pt x="18000" y="11314"/>
                  </a:cubicBezTo>
                  <a:cubicBezTo>
                    <a:pt x="18000" y="10800"/>
                    <a:pt x="18000" y="10800"/>
                    <a:pt x="18000" y="10800"/>
                  </a:cubicBezTo>
                  <a:cubicBezTo>
                    <a:pt x="19029" y="9771"/>
                    <a:pt x="19029" y="9771"/>
                    <a:pt x="19029" y="9771"/>
                  </a:cubicBezTo>
                  <a:cubicBezTo>
                    <a:pt x="20057" y="9257"/>
                    <a:pt x="20057" y="9257"/>
                    <a:pt x="20057" y="9257"/>
                  </a:cubicBezTo>
                  <a:cubicBezTo>
                    <a:pt x="20057" y="8743"/>
                    <a:pt x="20057" y="8743"/>
                    <a:pt x="20057" y="8743"/>
                  </a:cubicBezTo>
                  <a:cubicBezTo>
                    <a:pt x="20057" y="7714"/>
                    <a:pt x="20057" y="7714"/>
                    <a:pt x="20057" y="7714"/>
                  </a:cubicBezTo>
                  <a:cubicBezTo>
                    <a:pt x="20571" y="6171"/>
                    <a:pt x="20571" y="6171"/>
                    <a:pt x="20571" y="6171"/>
                  </a:cubicBezTo>
                  <a:cubicBezTo>
                    <a:pt x="21600" y="5657"/>
                    <a:pt x="21600" y="5657"/>
                    <a:pt x="21600" y="5657"/>
                  </a:cubicBezTo>
                  <a:cubicBezTo>
                    <a:pt x="21600" y="4629"/>
                    <a:pt x="21600" y="4629"/>
                    <a:pt x="21600" y="4629"/>
                  </a:cubicBezTo>
                  <a:cubicBezTo>
                    <a:pt x="21600" y="4114"/>
                    <a:pt x="21600" y="4114"/>
                    <a:pt x="21600" y="4114"/>
                  </a:cubicBezTo>
                  <a:cubicBezTo>
                    <a:pt x="20571" y="3600"/>
                    <a:pt x="20571" y="3600"/>
                    <a:pt x="20571" y="3600"/>
                  </a:cubicBezTo>
                  <a:cubicBezTo>
                    <a:pt x="20057" y="3086"/>
                    <a:pt x="20057" y="3086"/>
                    <a:pt x="20057" y="3086"/>
                  </a:cubicBezTo>
                  <a:cubicBezTo>
                    <a:pt x="20571" y="3086"/>
                    <a:pt x="20571" y="3086"/>
                    <a:pt x="20571" y="3086"/>
                  </a:cubicBezTo>
                  <a:cubicBezTo>
                    <a:pt x="21086" y="2571"/>
                    <a:pt x="21086" y="2571"/>
                    <a:pt x="21086" y="2571"/>
                  </a:cubicBezTo>
                  <a:cubicBezTo>
                    <a:pt x="20571" y="2057"/>
                    <a:pt x="20571" y="2057"/>
                    <a:pt x="20571" y="2057"/>
                  </a:cubicBezTo>
                  <a:cubicBezTo>
                    <a:pt x="21086" y="1543"/>
                    <a:pt x="21086" y="1543"/>
                    <a:pt x="21086" y="1543"/>
                  </a:cubicBezTo>
                  <a:cubicBezTo>
                    <a:pt x="20571" y="1029"/>
                    <a:pt x="20571" y="1029"/>
                    <a:pt x="20571" y="1029"/>
                  </a:cubicBezTo>
                  <a:cubicBezTo>
                    <a:pt x="20057" y="1029"/>
                    <a:pt x="20057" y="1029"/>
                    <a:pt x="20057" y="1029"/>
                  </a:cubicBezTo>
                  <a:cubicBezTo>
                    <a:pt x="20057" y="1029"/>
                    <a:pt x="20057" y="1029"/>
                    <a:pt x="20057" y="1029"/>
                  </a:cubicBezTo>
                  <a:cubicBezTo>
                    <a:pt x="20057" y="2057"/>
                    <a:pt x="20057" y="2057"/>
                    <a:pt x="20057" y="2057"/>
                  </a:cubicBezTo>
                  <a:cubicBezTo>
                    <a:pt x="19543" y="2057"/>
                    <a:pt x="19543" y="2057"/>
                    <a:pt x="19543" y="2057"/>
                  </a:cubicBezTo>
                  <a:cubicBezTo>
                    <a:pt x="19029" y="1543"/>
                    <a:pt x="19029" y="1543"/>
                    <a:pt x="19029" y="1543"/>
                  </a:cubicBezTo>
                  <a:cubicBezTo>
                    <a:pt x="18000" y="2057"/>
                    <a:pt x="18000" y="2057"/>
                    <a:pt x="18000" y="2057"/>
                  </a:cubicBezTo>
                  <a:cubicBezTo>
                    <a:pt x="18000" y="3600"/>
                    <a:pt x="18000" y="3600"/>
                    <a:pt x="18000" y="3600"/>
                  </a:cubicBezTo>
                  <a:cubicBezTo>
                    <a:pt x="17486" y="4114"/>
                    <a:pt x="17486" y="4114"/>
                    <a:pt x="17486" y="4114"/>
                  </a:cubicBezTo>
                  <a:cubicBezTo>
                    <a:pt x="17486" y="4114"/>
                    <a:pt x="17486" y="4114"/>
                    <a:pt x="17486" y="4114"/>
                  </a:cubicBezTo>
                  <a:cubicBezTo>
                    <a:pt x="16971" y="4629"/>
                    <a:pt x="16971" y="4629"/>
                    <a:pt x="16971" y="4629"/>
                  </a:cubicBezTo>
                  <a:cubicBezTo>
                    <a:pt x="16457" y="4629"/>
                    <a:pt x="16457" y="4629"/>
                    <a:pt x="16457" y="4629"/>
                  </a:cubicBezTo>
                  <a:cubicBezTo>
                    <a:pt x="16457" y="3600"/>
                    <a:pt x="16457" y="3600"/>
                    <a:pt x="16457" y="3600"/>
                  </a:cubicBezTo>
                  <a:cubicBezTo>
                    <a:pt x="16971" y="3086"/>
                    <a:pt x="16971" y="3086"/>
                    <a:pt x="16971" y="3086"/>
                  </a:cubicBezTo>
                  <a:cubicBezTo>
                    <a:pt x="16971" y="1029"/>
                    <a:pt x="16971" y="1029"/>
                    <a:pt x="16971" y="1029"/>
                  </a:cubicBezTo>
                  <a:cubicBezTo>
                    <a:pt x="16971" y="1029"/>
                    <a:pt x="16971" y="1029"/>
                    <a:pt x="16971" y="1029"/>
                  </a:cubicBezTo>
                  <a:cubicBezTo>
                    <a:pt x="15943" y="1029"/>
                    <a:pt x="15943" y="1029"/>
                    <a:pt x="15943" y="1029"/>
                  </a:cubicBezTo>
                  <a:cubicBezTo>
                    <a:pt x="15429" y="514"/>
                    <a:pt x="15429" y="514"/>
                    <a:pt x="15429" y="514"/>
                  </a:cubicBezTo>
                  <a:cubicBezTo>
                    <a:pt x="15429" y="0"/>
                    <a:pt x="15429" y="0"/>
                    <a:pt x="15429" y="0"/>
                  </a:cubicBezTo>
                  <a:cubicBezTo>
                    <a:pt x="15429" y="0"/>
                    <a:pt x="14914" y="0"/>
                    <a:pt x="14400" y="0"/>
                  </a:cubicBezTo>
                  <a:cubicBezTo>
                    <a:pt x="14400" y="0"/>
                    <a:pt x="13886" y="514"/>
                    <a:pt x="13886" y="514"/>
                  </a:cubicBezTo>
                  <a:cubicBezTo>
                    <a:pt x="12857" y="514"/>
                    <a:pt x="12857" y="514"/>
                    <a:pt x="12857" y="514"/>
                  </a:cubicBezTo>
                  <a:cubicBezTo>
                    <a:pt x="12343" y="1029"/>
                    <a:pt x="12343" y="1029"/>
                    <a:pt x="12343" y="1029"/>
                  </a:cubicBezTo>
                  <a:cubicBezTo>
                    <a:pt x="11829" y="1029"/>
                    <a:pt x="11829" y="1029"/>
                    <a:pt x="11829" y="1029"/>
                  </a:cubicBezTo>
                  <a:cubicBezTo>
                    <a:pt x="11314" y="1543"/>
                    <a:pt x="11314" y="1543"/>
                    <a:pt x="11314" y="1543"/>
                  </a:cubicBezTo>
                  <a:cubicBezTo>
                    <a:pt x="11314" y="2571"/>
                    <a:pt x="11314" y="2571"/>
                    <a:pt x="11314" y="2571"/>
                  </a:cubicBezTo>
                  <a:cubicBezTo>
                    <a:pt x="10800" y="3086"/>
                    <a:pt x="10800" y="3086"/>
                    <a:pt x="10800" y="3086"/>
                  </a:cubicBezTo>
                  <a:cubicBezTo>
                    <a:pt x="11314" y="4114"/>
                    <a:pt x="11314" y="4114"/>
                    <a:pt x="11314" y="4114"/>
                  </a:cubicBezTo>
                  <a:cubicBezTo>
                    <a:pt x="11829" y="5143"/>
                    <a:pt x="11829" y="5143"/>
                    <a:pt x="11829" y="5143"/>
                  </a:cubicBezTo>
                  <a:cubicBezTo>
                    <a:pt x="12343" y="5657"/>
                    <a:pt x="12343" y="5657"/>
                    <a:pt x="12343" y="5657"/>
                  </a:cubicBezTo>
                  <a:cubicBezTo>
                    <a:pt x="11314" y="5143"/>
                    <a:pt x="11314" y="5143"/>
                    <a:pt x="11314" y="5143"/>
                  </a:cubicBezTo>
                  <a:cubicBezTo>
                    <a:pt x="10800" y="5143"/>
                    <a:pt x="10800" y="5143"/>
                    <a:pt x="10800" y="5143"/>
                  </a:cubicBezTo>
                  <a:cubicBezTo>
                    <a:pt x="10286" y="5657"/>
                    <a:pt x="10286" y="5657"/>
                    <a:pt x="10286" y="5657"/>
                  </a:cubicBezTo>
                  <a:cubicBezTo>
                    <a:pt x="11829" y="6686"/>
                    <a:pt x="11829" y="6686"/>
                    <a:pt x="11829" y="6686"/>
                  </a:cubicBezTo>
                  <a:cubicBezTo>
                    <a:pt x="11829" y="7200"/>
                    <a:pt x="11829" y="7200"/>
                    <a:pt x="11829" y="7200"/>
                  </a:cubicBezTo>
                  <a:cubicBezTo>
                    <a:pt x="11314" y="7200"/>
                    <a:pt x="11314" y="7200"/>
                    <a:pt x="11314" y="7200"/>
                  </a:cubicBezTo>
                  <a:cubicBezTo>
                    <a:pt x="10800" y="8743"/>
                    <a:pt x="10800" y="8743"/>
                    <a:pt x="10800" y="8743"/>
                  </a:cubicBezTo>
                  <a:cubicBezTo>
                    <a:pt x="11314" y="9257"/>
                    <a:pt x="11314" y="9257"/>
                    <a:pt x="11314" y="9257"/>
                  </a:cubicBezTo>
                  <a:cubicBezTo>
                    <a:pt x="10286" y="10286"/>
                    <a:pt x="10286" y="10286"/>
                    <a:pt x="10286" y="10286"/>
                  </a:cubicBezTo>
                  <a:cubicBezTo>
                    <a:pt x="9771" y="9771"/>
                    <a:pt x="9771" y="9771"/>
                    <a:pt x="9771" y="9771"/>
                  </a:cubicBezTo>
                  <a:cubicBezTo>
                    <a:pt x="9771" y="9257"/>
                    <a:pt x="9771" y="9257"/>
                    <a:pt x="9771" y="9257"/>
                  </a:cubicBezTo>
                  <a:cubicBezTo>
                    <a:pt x="9771" y="8229"/>
                    <a:pt x="9771" y="8229"/>
                    <a:pt x="9771" y="8229"/>
                  </a:cubicBezTo>
                  <a:cubicBezTo>
                    <a:pt x="9771" y="5657"/>
                    <a:pt x="9771" y="5657"/>
                    <a:pt x="9771" y="5657"/>
                  </a:cubicBezTo>
                  <a:cubicBezTo>
                    <a:pt x="9257" y="5143"/>
                    <a:pt x="9257" y="5143"/>
                    <a:pt x="9257" y="5143"/>
                  </a:cubicBezTo>
                  <a:cubicBezTo>
                    <a:pt x="8743" y="4629"/>
                    <a:pt x="8743" y="4629"/>
                    <a:pt x="8743" y="4629"/>
                  </a:cubicBezTo>
                  <a:cubicBezTo>
                    <a:pt x="9257" y="4114"/>
                    <a:pt x="9257" y="4114"/>
                    <a:pt x="9257" y="4114"/>
                  </a:cubicBezTo>
                  <a:cubicBezTo>
                    <a:pt x="8743" y="3600"/>
                    <a:pt x="8743" y="3600"/>
                    <a:pt x="8743" y="3600"/>
                  </a:cubicBezTo>
                  <a:cubicBezTo>
                    <a:pt x="8743" y="3086"/>
                    <a:pt x="8743" y="3086"/>
                    <a:pt x="8743" y="3086"/>
                  </a:cubicBezTo>
                  <a:cubicBezTo>
                    <a:pt x="8229" y="2057"/>
                    <a:pt x="8229" y="2057"/>
                    <a:pt x="8229" y="2057"/>
                  </a:cubicBezTo>
                  <a:cubicBezTo>
                    <a:pt x="8229" y="2057"/>
                    <a:pt x="8229" y="2057"/>
                    <a:pt x="8229" y="2057"/>
                  </a:cubicBezTo>
                  <a:lnTo>
                    <a:pt x="7200" y="257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7" name="Freeform 98"/>
            <p:cNvSpPr/>
            <p:nvPr/>
          </p:nvSpPr>
          <p:spPr>
            <a:xfrm>
              <a:off x="7592517" y="1522313"/>
              <a:ext cx="63497" cy="47623"/>
            </a:xfrm>
            <a:custGeom>
              <a:avLst/>
              <a:gdLst/>
              <a:ahLst/>
              <a:cxnLst>
                <a:cxn ang="0">
                  <a:pos x="wd2" y="hd2"/>
                </a:cxn>
                <a:cxn ang="5400000">
                  <a:pos x="wd2" y="hd2"/>
                </a:cxn>
                <a:cxn ang="10800000">
                  <a:pos x="wd2" y="hd2"/>
                </a:cxn>
                <a:cxn ang="16200000">
                  <a:pos x="wd2" y="hd2"/>
                </a:cxn>
              </a:cxnLst>
              <a:rect l="0" t="0" r="r" b="b"/>
              <a:pathLst>
                <a:path w="21600" h="21600" extrusionOk="0">
                  <a:moveTo>
                    <a:pt x="16200" y="14400"/>
                  </a:moveTo>
                  <a:lnTo>
                    <a:pt x="16200" y="7200"/>
                  </a:lnTo>
                  <a:lnTo>
                    <a:pt x="21600" y="0"/>
                  </a:lnTo>
                  <a:lnTo>
                    <a:pt x="10800" y="0"/>
                  </a:lnTo>
                  <a:lnTo>
                    <a:pt x="0" y="7200"/>
                  </a:lnTo>
                  <a:lnTo>
                    <a:pt x="0" y="21600"/>
                  </a:lnTo>
                  <a:lnTo>
                    <a:pt x="5400" y="21600"/>
                  </a:lnTo>
                  <a:lnTo>
                    <a:pt x="162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8" name="Freeform 99"/>
            <p:cNvSpPr/>
            <p:nvPr/>
          </p:nvSpPr>
          <p:spPr>
            <a:xfrm>
              <a:off x="7479812" y="977836"/>
              <a:ext cx="607974" cy="865132"/>
            </a:xfrm>
            <a:custGeom>
              <a:avLst/>
              <a:gdLst/>
              <a:ahLst/>
              <a:cxnLst>
                <a:cxn ang="0">
                  <a:pos x="wd2" y="hd2"/>
                </a:cxn>
                <a:cxn ang="5400000">
                  <a:pos x="wd2" y="hd2"/>
                </a:cxn>
                <a:cxn ang="10800000">
                  <a:pos x="wd2" y="hd2"/>
                </a:cxn>
                <a:cxn ang="16200000">
                  <a:pos x="wd2" y="hd2"/>
                </a:cxn>
              </a:cxnLst>
              <a:rect l="0" t="0" r="r" b="b"/>
              <a:pathLst>
                <a:path w="21600" h="21600" extrusionOk="0">
                  <a:moveTo>
                    <a:pt x="564" y="12801"/>
                  </a:moveTo>
                  <a:lnTo>
                    <a:pt x="1692" y="12801"/>
                  </a:lnTo>
                  <a:lnTo>
                    <a:pt x="2256" y="12405"/>
                  </a:lnTo>
                  <a:lnTo>
                    <a:pt x="3440" y="12405"/>
                  </a:lnTo>
                  <a:lnTo>
                    <a:pt x="4568" y="12801"/>
                  </a:lnTo>
                  <a:lnTo>
                    <a:pt x="6260" y="12801"/>
                  </a:lnTo>
                  <a:lnTo>
                    <a:pt x="6260" y="13198"/>
                  </a:lnTo>
                  <a:lnTo>
                    <a:pt x="7952" y="12801"/>
                  </a:lnTo>
                  <a:lnTo>
                    <a:pt x="7952" y="13198"/>
                  </a:lnTo>
                  <a:lnTo>
                    <a:pt x="6824" y="13990"/>
                  </a:lnTo>
                  <a:lnTo>
                    <a:pt x="6824" y="14387"/>
                  </a:lnTo>
                  <a:lnTo>
                    <a:pt x="8516" y="14387"/>
                  </a:lnTo>
                  <a:lnTo>
                    <a:pt x="9700" y="15179"/>
                  </a:lnTo>
                  <a:lnTo>
                    <a:pt x="10264" y="16012"/>
                  </a:lnTo>
                  <a:lnTo>
                    <a:pt x="10828" y="16012"/>
                  </a:lnTo>
                  <a:lnTo>
                    <a:pt x="11392" y="16408"/>
                  </a:lnTo>
                  <a:lnTo>
                    <a:pt x="10828" y="16804"/>
                  </a:lnTo>
                  <a:lnTo>
                    <a:pt x="10828" y="17597"/>
                  </a:lnTo>
                  <a:lnTo>
                    <a:pt x="9080" y="19975"/>
                  </a:lnTo>
                  <a:lnTo>
                    <a:pt x="9700" y="20807"/>
                  </a:lnTo>
                  <a:lnTo>
                    <a:pt x="10264" y="21600"/>
                  </a:lnTo>
                  <a:lnTo>
                    <a:pt x="12520" y="21600"/>
                  </a:lnTo>
                  <a:lnTo>
                    <a:pt x="14212" y="21204"/>
                  </a:lnTo>
                  <a:lnTo>
                    <a:pt x="14212" y="20807"/>
                  </a:lnTo>
                  <a:lnTo>
                    <a:pt x="15960" y="19579"/>
                  </a:lnTo>
                  <a:lnTo>
                    <a:pt x="15960" y="18786"/>
                  </a:lnTo>
                  <a:lnTo>
                    <a:pt x="16524" y="17597"/>
                  </a:lnTo>
                  <a:lnTo>
                    <a:pt x="17088" y="16804"/>
                  </a:lnTo>
                  <a:lnTo>
                    <a:pt x="16524" y="16408"/>
                  </a:lnTo>
                  <a:lnTo>
                    <a:pt x="16524" y="16012"/>
                  </a:lnTo>
                  <a:lnTo>
                    <a:pt x="17088" y="15576"/>
                  </a:lnTo>
                  <a:lnTo>
                    <a:pt x="17652" y="14783"/>
                  </a:lnTo>
                  <a:lnTo>
                    <a:pt x="18216" y="14783"/>
                  </a:lnTo>
                  <a:lnTo>
                    <a:pt x="19344" y="13990"/>
                  </a:lnTo>
                  <a:lnTo>
                    <a:pt x="20472" y="13594"/>
                  </a:lnTo>
                  <a:lnTo>
                    <a:pt x="20472" y="12009"/>
                  </a:lnTo>
                  <a:lnTo>
                    <a:pt x="21600" y="11612"/>
                  </a:lnTo>
                  <a:lnTo>
                    <a:pt x="21600" y="11177"/>
                  </a:lnTo>
                  <a:lnTo>
                    <a:pt x="21036" y="10384"/>
                  </a:lnTo>
                  <a:lnTo>
                    <a:pt x="21036" y="9591"/>
                  </a:lnTo>
                  <a:lnTo>
                    <a:pt x="18216" y="9591"/>
                  </a:lnTo>
                  <a:lnTo>
                    <a:pt x="18216" y="8402"/>
                  </a:lnTo>
                  <a:lnTo>
                    <a:pt x="19908" y="8006"/>
                  </a:lnTo>
                  <a:lnTo>
                    <a:pt x="19908" y="7610"/>
                  </a:lnTo>
                  <a:lnTo>
                    <a:pt x="19344" y="7174"/>
                  </a:lnTo>
                  <a:lnTo>
                    <a:pt x="19344" y="6381"/>
                  </a:lnTo>
                  <a:lnTo>
                    <a:pt x="19908" y="5588"/>
                  </a:lnTo>
                  <a:lnTo>
                    <a:pt x="18780" y="4796"/>
                  </a:lnTo>
                  <a:lnTo>
                    <a:pt x="18216" y="4796"/>
                  </a:lnTo>
                  <a:lnTo>
                    <a:pt x="17088" y="5588"/>
                  </a:lnTo>
                  <a:lnTo>
                    <a:pt x="15340" y="5588"/>
                  </a:lnTo>
                  <a:lnTo>
                    <a:pt x="15340" y="6381"/>
                  </a:lnTo>
                  <a:lnTo>
                    <a:pt x="14212" y="6777"/>
                  </a:lnTo>
                  <a:lnTo>
                    <a:pt x="13648" y="6777"/>
                  </a:lnTo>
                  <a:lnTo>
                    <a:pt x="13648" y="5985"/>
                  </a:lnTo>
                  <a:lnTo>
                    <a:pt x="14776" y="5588"/>
                  </a:lnTo>
                  <a:lnTo>
                    <a:pt x="15340" y="5192"/>
                  </a:lnTo>
                  <a:lnTo>
                    <a:pt x="15340" y="2378"/>
                  </a:lnTo>
                  <a:lnTo>
                    <a:pt x="14776" y="1982"/>
                  </a:lnTo>
                  <a:lnTo>
                    <a:pt x="14212" y="1189"/>
                  </a:lnTo>
                  <a:lnTo>
                    <a:pt x="13084" y="793"/>
                  </a:lnTo>
                  <a:lnTo>
                    <a:pt x="11956" y="1189"/>
                  </a:lnTo>
                  <a:lnTo>
                    <a:pt x="10828" y="793"/>
                  </a:lnTo>
                  <a:lnTo>
                    <a:pt x="9700" y="1585"/>
                  </a:lnTo>
                  <a:lnTo>
                    <a:pt x="9080" y="1585"/>
                  </a:lnTo>
                  <a:lnTo>
                    <a:pt x="9080" y="396"/>
                  </a:lnTo>
                  <a:lnTo>
                    <a:pt x="8516" y="0"/>
                  </a:lnTo>
                  <a:lnTo>
                    <a:pt x="7952" y="793"/>
                  </a:lnTo>
                  <a:lnTo>
                    <a:pt x="6824" y="1585"/>
                  </a:lnTo>
                  <a:lnTo>
                    <a:pt x="6260" y="2378"/>
                  </a:lnTo>
                  <a:lnTo>
                    <a:pt x="5132" y="3210"/>
                  </a:lnTo>
                  <a:lnTo>
                    <a:pt x="5132" y="4003"/>
                  </a:lnTo>
                  <a:lnTo>
                    <a:pt x="6260" y="4003"/>
                  </a:lnTo>
                  <a:lnTo>
                    <a:pt x="7388" y="3607"/>
                  </a:lnTo>
                  <a:lnTo>
                    <a:pt x="7952" y="4003"/>
                  </a:lnTo>
                  <a:lnTo>
                    <a:pt x="6824" y="4796"/>
                  </a:lnTo>
                  <a:lnTo>
                    <a:pt x="5696" y="5192"/>
                  </a:lnTo>
                  <a:lnTo>
                    <a:pt x="4568" y="6381"/>
                  </a:lnTo>
                  <a:lnTo>
                    <a:pt x="6260" y="5985"/>
                  </a:lnTo>
                  <a:lnTo>
                    <a:pt x="7388" y="5192"/>
                  </a:lnTo>
                  <a:lnTo>
                    <a:pt x="7952" y="5192"/>
                  </a:lnTo>
                  <a:lnTo>
                    <a:pt x="8516" y="4796"/>
                  </a:lnTo>
                  <a:lnTo>
                    <a:pt x="9080" y="5588"/>
                  </a:lnTo>
                  <a:lnTo>
                    <a:pt x="9080" y="6381"/>
                  </a:lnTo>
                  <a:lnTo>
                    <a:pt x="8516" y="6381"/>
                  </a:lnTo>
                  <a:lnTo>
                    <a:pt x="7388" y="6777"/>
                  </a:lnTo>
                  <a:lnTo>
                    <a:pt x="6824" y="7610"/>
                  </a:lnTo>
                  <a:lnTo>
                    <a:pt x="7388" y="8006"/>
                  </a:lnTo>
                  <a:lnTo>
                    <a:pt x="9080" y="8006"/>
                  </a:lnTo>
                  <a:lnTo>
                    <a:pt x="8516" y="8799"/>
                  </a:lnTo>
                  <a:lnTo>
                    <a:pt x="6824" y="9195"/>
                  </a:lnTo>
                  <a:lnTo>
                    <a:pt x="6260" y="8799"/>
                  </a:lnTo>
                  <a:lnTo>
                    <a:pt x="6260" y="9195"/>
                  </a:lnTo>
                  <a:lnTo>
                    <a:pt x="6824" y="9591"/>
                  </a:lnTo>
                  <a:lnTo>
                    <a:pt x="6824" y="9988"/>
                  </a:lnTo>
                  <a:lnTo>
                    <a:pt x="5696" y="10780"/>
                  </a:lnTo>
                  <a:lnTo>
                    <a:pt x="5132" y="10780"/>
                  </a:lnTo>
                  <a:lnTo>
                    <a:pt x="4568" y="9988"/>
                  </a:lnTo>
                  <a:lnTo>
                    <a:pt x="4004" y="9591"/>
                  </a:lnTo>
                  <a:lnTo>
                    <a:pt x="2820" y="8799"/>
                  </a:lnTo>
                  <a:lnTo>
                    <a:pt x="1128" y="9591"/>
                  </a:lnTo>
                  <a:lnTo>
                    <a:pt x="1128" y="9988"/>
                  </a:lnTo>
                  <a:lnTo>
                    <a:pt x="0" y="11177"/>
                  </a:lnTo>
                  <a:lnTo>
                    <a:pt x="564" y="12009"/>
                  </a:lnTo>
                  <a:lnTo>
                    <a:pt x="564" y="1280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29" name="Freeform 100"/>
            <p:cNvSpPr/>
            <p:nvPr/>
          </p:nvSpPr>
          <p:spPr>
            <a:xfrm>
              <a:off x="7319485" y="2163621"/>
              <a:ext cx="176202" cy="63497"/>
            </a:xfrm>
            <a:custGeom>
              <a:avLst/>
              <a:gdLst/>
              <a:ahLst/>
              <a:cxnLst>
                <a:cxn ang="0">
                  <a:pos x="wd2" y="hd2"/>
                </a:cxn>
                <a:cxn ang="5400000">
                  <a:pos x="wd2" y="hd2"/>
                </a:cxn>
                <a:cxn ang="10800000">
                  <a:pos x="wd2" y="hd2"/>
                </a:cxn>
                <a:cxn ang="16200000">
                  <a:pos x="wd2" y="hd2"/>
                </a:cxn>
              </a:cxnLst>
              <a:rect l="0" t="0" r="r" b="b"/>
              <a:pathLst>
                <a:path w="21600" h="21600" extrusionOk="0">
                  <a:moveTo>
                    <a:pt x="3927" y="16200"/>
                  </a:moveTo>
                  <a:cubicBezTo>
                    <a:pt x="7855" y="16200"/>
                    <a:pt x="7855" y="16200"/>
                    <a:pt x="7855" y="16200"/>
                  </a:cubicBezTo>
                  <a:cubicBezTo>
                    <a:pt x="9818" y="16200"/>
                    <a:pt x="9818" y="16200"/>
                    <a:pt x="9818" y="16200"/>
                  </a:cubicBezTo>
                  <a:cubicBezTo>
                    <a:pt x="15709" y="10800"/>
                    <a:pt x="15709" y="10800"/>
                    <a:pt x="15709" y="10800"/>
                  </a:cubicBezTo>
                  <a:cubicBezTo>
                    <a:pt x="17673" y="10800"/>
                    <a:pt x="17673" y="10800"/>
                    <a:pt x="17673" y="10800"/>
                  </a:cubicBezTo>
                  <a:cubicBezTo>
                    <a:pt x="21600" y="5400"/>
                    <a:pt x="21600" y="5400"/>
                    <a:pt x="21600" y="5400"/>
                  </a:cubicBezTo>
                  <a:cubicBezTo>
                    <a:pt x="19636" y="0"/>
                    <a:pt x="19636" y="0"/>
                    <a:pt x="19636" y="0"/>
                  </a:cubicBezTo>
                  <a:cubicBezTo>
                    <a:pt x="13745" y="0"/>
                    <a:pt x="13745" y="0"/>
                    <a:pt x="13745" y="0"/>
                  </a:cubicBezTo>
                  <a:cubicBezTo>
                    <a:pt x="11782" y="0"/>
                    <a:pt x="11782" y="0"/>
                    <a:pt x="11782" y="0"/>
                  </a:cubicBezTo>
                  <a:cubicBezTo>
                    <a:pt x="11782" y="0"/>
                    <a:pt x="7855" y="5400"/>
                    <a:pt x="7855" y="5400"/>
                  </a:cubicBezTo>
                  <a:cubicBezTo>
                    <a:pt x="7855" y="5400"/>
                    <a:pt x="5891" y="5400"/>
                    <a:pt x="5891" y="5400"/>
                  </a:cubicBezTo>
                  <a:cubicBezTo>
                    <a:pt x="1964" y="10800"/>
                    <a:pt x="1964" y="10800"/>
                    <a:pt x="1964" y="10800"/>
                  </a:cubicBezTo>
                  <a:cubicBezTo>
                    <a:pt x="0" y="10800"/>
                    <a:pt x="0" y="10800"/>
                    <a:pt x="0" y="10800"/>
                  </a:cubicBezTo>
                  <a:cubicBezTo>
                    <a:pt x="0" y="16200"/>
                    <a:pt x="0" y="16200"/>
                    <a:pt x="0" y="16200"/>
                  </a:cubicBezTo>
                  <a:cubicBezTo>
                    <a:pt x="1964" y="21600"/>
                    <a:pt x="1964" y="21600"/>
                    <a:pt x="1964" y="21600"/>
                  </a:cubicBezTo>
                  <a:lnTo>
                    <a:pt x="3927" y="16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0" name="Freeform 101"/>
            <p:cNvSpPr/>
            <p:nvPr/>
          </p:nvSpPr>
          <p:spPr>
            <a:xfrm>
              <a:off x="7527434" y="2195369"/>
              <a:ext cx="49210" cy="47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68" y="14400"/>
                  </a:lnTo>
                  <a:lnTo>
                    <a:pt x="13935" y="21600"/>
                  </a:lnTo>
                  <a:lnTo>
                    <a:pt x="21600" y="14400"/>
                  </a:lnTo>
                  <a:lnTo>
                    <a:pt x="13935" y="7200"/>
                  </a:lnTo>
                  <a:lnTo>
                    <a:pt x="6968"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1" name="Freeform 102"/>
            <p:cNvSpPr/>
            <p:nvPr/>
          </p:nvSpPr>
          <p:spPr>
            <a:xfrm>
              <a:off x="8584641" y="449233"/>
              <a:ext cx="946089" cy="1554062"/>
            </a:xfrm>
            <a:custGeom>
              <a:avLst/>
              <a:gdLst/>
              <a:ahLst/>
              <a:cxnLst>
                <a:cxn ang="0">
                  <a:pos x="wd2" y="hd2"/>
                </a:cxn>
                <a:cxn ang="5400000">
                  <a:pos x="wd2" y="hd2"/>
                </a:cxn>
                <a:cxn ang="10800000">
                  <a:pos x="wd2" y="hd2"/>
                </a:cxn>
                <a:cxn ang="16200000">
                  <a:pos x="wd2" y="hd2"/>
                </a:cxn>
              </a:cxnLst>
              <a:rect l="0" t="0" r="r" b="b"/>
              <a:pathLst>
                <a:path w="21600" h="21600" extrusionOk="0">
                  <a:moveTo>
                    <a:pt x="725" y="18710"/>
                  </a:moveTo>
                  <a:lnTo>
                    <a:pt x="362" y="18930"/>
                  </a:lnTo>
                  <a:lnTo>
                    <a:pt x="362" y="19813"/>
                  </a:lnTo>
                  <a:lnTo>
                    <a:pt x="725" y="19592"/>
                  </a:lnTo>
                  <a:lnTo>
                    <a:pt x="1486" y="19592"/>
                  </a:lnTo>
                  <a:lnTo>
                    <a:pt x="1486" y="20254"/>
                  </a:lnTo>
                  <a:lnTo>
                    <a:pt x="3660" y="20916"/>
                  </a:lnTo>
                  <a:lnTo>
                    <a:pt x="4023" y="20916"/>
                  </a:lnTo>
                  <a:lnTo>
                    <a:pt x="4385" y="20475"/>
                  </a:lnTo>
                  <a:lnTo>
                    <a:pt x="4385" y="20034"/>
                  </a:lnTo>
                  <a:lnTo>
                    <a:pt x="5110" y="20254"/>
                  </a:lnTo>
                  <a:lnTo>
                    <a:pt x="5110" y="21379"/>
                  </a:lnTo>
                  <a:lnTo>
                    <a:pt x="5509" y="21159"/>
                  </a:lnTo>
                  <a:lnTo>
                    <a:pt x="6234" y="20254"/>
                  </a:lnTo>
                  <a:lnTo>
                    <a:pt x="5871" y="19372"/>
                  </a:lnTo>
                  <a:lnTo>
                    <a:pt x="6234" y="18930"/>
                  </a:lnTo>
                  <a:lnTo>
                    <a:pt x="6958" y="18467"/>
                  </a:lnTo>
                  <a:lnTo>
                    <a:pt x="7321" y="18026"/>
                  </a:lnTo>
                  <a:lnTo>
                    <a:pt x="7321" y="18467"/>
                  </a:lnTo>
                  <a:lnTo>
                    <a:pt x="6596" y="19372"/>
                  </a:lnTo>
                  <a:lnTo>
                    <a:pt x="6234" y="19813"/>
                  </a:lnTo>
                  <a:lnTo>
                    <a:pt x="6596" y="20034"/>
                  </a:lnTo>
                  <a:lnTo>
                    <a:pt x="6234" y="20916"/>
                  </a:lnTo>
                  <a:lnTo>
                    <a:pt x="6596" y="21159"/>
                  </a:lnTo>
                  <a:lnTo>
                    <a:pt x="6596" y="21600"/>
                  </a:lnTo>
                  <a:lnTo>
                    <a:pt x="6958" y="21379"/>
                  </a:lnTo>
                  <a:lnTo>
                    <a:pt x="7321" y="20916"/>
                  </a:lnTo>
                  <a:lnTo>
                    <a:pt x="8408" y="20254"/>
                  </a:lnTo>
                  <a:lnTo>
                    <a:pt x="8770" y="19372"/>
                  </a:lnTo>
                  <a:lnTo>
                    <a:pt x="9133" y="19151"/>
                  </a:lnTo>
                  <a:lnTo>
                    <a:pt x="9532" y="19592"/>
                  </a:lnTo>
                  <a:lnTo>
                    <a:pt x="9133" y="20034"/>
                  </a:lnTo>
                  <a:lnTo>
                    <a:pt x="9133" y="20254"/>
                  </a:lnTo>
                  <a:lnTo>
                    <a:pt x="9532" y="20254"/>
                  </a:lnTo>
                  <a:lnTo>
                    <a:pt x="10256" y="19813"/>
                  </a:lnTo>
                  <a:lnTo>
                    <a:pt x="10981" y="19592"/>
                  </a:lnTo>
                  <a:lnTo>
                    <a:pt x="10981" y="19372"/>
                  </a:lnTo>
                  <a:lnTo>
                    <a:pt x="10256" y="19151"/>
                  </a:lnTo>
                  <a:lnTo>
                    <a:pt x="10981" y="18930"/>
                  </a:lnTo>
                  <a:lnTo>
                    <a:pt x="10981" y="18467"/>
                  </a:lnTo>
                  <a:lnTo>
                    <a:pt x="10619" y="18246"/>
                  </a:lnTo>
                  <a:lnTo>
                    <a:pt x="10619" y="17805"/>
                  </a:lnTo>
                  <a:lnTo>
                    <a:pt x="11344" y="17364"/>
                  </a:lnTo>
                  <a:lnTo>
                    <a:pt x="11706" y="16702"/>
                  </a:lnTo>
                  <a:lnTo>
                    <a:pt x="12431" y="16702"/>
                  </a:lnTo>
                  <a:lnTo>
                    <a:pt x="12793" y="16261"/>
                  </a:lnTo>
                  <a:lnTo>
                    <a:pt x="12793" y="16923"/>
                  </a:lnTo>
                  <a:lnTo>
                    <a:pt x="12431" y="16923"/>
                  </a:lnTo>
                  <a:lnTo>
                    <a:pt x="12068" y="17584"/>
                  </a:lnTo>
                  <a:lnTo>
                    <a:pt x="11344" y="18026"/>
                  </a:lnTo>
                  <a:lnTo>
                    <a:pt x="11344" y="18930"/>
                  </a:lnTo>
                  <a:lnTo>
                    <a:pt x="11706" y="19372"/>
                  </a:lnTo>
                  <a:lnTo>
                    <a:pt x="12068" y="19151"/>
                  </a:lnTo>
                  <a:lnTo>
                    <a:pt x="12431" y="18467"/>
                  </a:lnTo>
                  <a:lnTo>
                    <a:pt x="13917" y="17805"/>
                  </a:lnTo>
                  <a:lnTo>
                    <a:pt x="14279" y="17364"/>
                  </a:lnTo>
                  <a:lnTo>
                    <a:pt x="14279" y="16923"/>
                  </a:lnTo>
                  <a:lnTo>
                    <a:pt x="14642" y="16481"/>
                  </a:lnTo>
                  <a:lnTo>
                    <a:pt x="15004" y="16481"/>
                  </a:lnTo>
                  <a:lnTo>
                    <a:pt x="15004" y="17364"/>
                  </a:lnTo>
                  <a:lnTo>
                    <a:pt x="16091" y="16702"/>
                  </a:lnTo>
                  <a:lnTo>
                    <a:pt x="17577" y="16702"/>
                  </a:lnTo>
                  <a:lnTo>
                    <a:pt x="18664" y="16481"/>
                  </a:lnTo>
                  <a:lnTo>
                    <a:pt x="19027" y="16481"/>
                  </a:lnTo>
                  <a:lnTo>
                    <a:pt x="19752" y="16261"/>
                  </a:lnTo>
                  <a:lnTo>
                    <a:pt x="20114" y="16018"/>
                  </a:lnTo>
                  <a:lnTo>
                    <a:pt x="20477" y="15577"/>
                  </a:lnTo>
                  <a:lnTo>
                    <a:pt x="20477" y="15135"/>
                  </a:lnTo>
                  <a:lnTo>
                    <a:pt x="20114" y="14915"/>
                  </a:lnTo>
                  <a:lnTo>
                    <a:pt x="20477" y="14474"/>
                  </a:lnTo>
                  <a:lnTo>
                    <a:pt x="20477" y="13569"/>
                  </a:lnTo>
                  <a:lnTo>
                    <a:pt x="20114" y="13569"/>
                  </a:lnTo>
                  <a:lnTo>
                    <a:pt x="19752" y="14032"/>
                  </a:lnTo>
                  <a:lnTo>
                    <a:pt x="19027" y="14474"/>
                  </a:lnTo>
                  <a:lnTo>
                    <a:pt x="18664" y="14474"/>
                  </a:lnTo>
                  <a:lnTo>
                    <a:pt x="18664" y="14253"/>
                  </a:lnTo>
                  <a:lnTo>
                    <a:pt x="19027" y="14032"/>
                  </a:lnTo>
                  <a:lnTo>
                    <a:pt x="19752" y="13812"/>
                  </a:lnTo>
                  <a:lnTo>
                    <a:pt x="19752" y="13348"/>
                  </a:lnTo>
                  <a:lnTo>
                    <a:pt x="19027" y="12907"/>
                  </a:lnTo>
                  <a:lnTo>
                    <a:pt x="19027" y="12686"/>
                  </a:lnTo>
                  <a:lnTo>
                    <a:pt x="18664" y="12686"/>
                  </a:lnTo>
                  <a:lnTo>
                    <a:pt x="18302" y="12907"/>
                  </a:lnTo>
                  <a:lnTo>
                    <a:pt x="18302" y="13128"/>
                  </a:lnTo>
                  <a:lnTo>
                    <a:pt x="17940" y="12907"/>
                  </a:lnTo>
                  <a:lnTo>
                    <a:pt x="17179" y="12907"/>
                  </a:lnTo>
                  <a:lnTo>
                    <a:pt x="16816" y="13128"/>
                  </a:lnTo>
                  <a:lnTo>
                    <a:pt x="16091" y="13128"/>
                  </a:lnTo>
                  <a:lnTo>
                    <a:pt x="16454" y="12907"/>
                  </a:lnTo>
                  <a:lnTo>
                    <a:pt x="17940" y="12466"/>
                  </a:lnTo>
                  <a:lnTo>
                    <a:pt x="18664" y="12466"/>
                  </a:lnTo>
                  <a:lnTo>
                    <a:pt x="20114" y="11583"/>
                  </a:lnTo>
                  <a:lnTo>
                    <a:pt x="20839" y="10679"/>
                  </a:lnTo>
                  <a:lnTo>
                    <a:pt x="21201" y="10237"/>
                  </a:lnTo>
                  <a:lnTo>
                    <a:pt x="20839" y="10017"/>
                  </a:lnTo>
                  <a:lnTo>
                    <a:pt x="20477" y="10017"/>
                  </a:lnTo>
                  <a:lnTo>
                    <a:pt x="20114" y="10237"/>
                  </a:lnTo>
                  <a:lnTo>
                    <a:pt x="19752" y="10017"/>
                  </a:lnTo>
                  <a:lnTo>
                    <a:pt x="20114" y="9796"/>
                  </a:lnTo>
                  <a:lnTo>
                    <a:pt x="20839" y="9796"/>
                  </a:lnTo>
                  <a:lnTo>
                    <a:pt x="21201" y="9575"/>
                  </a:lnTo>
                  <a:lnTo>
                    <a:pt x="21201" y="9134"/>
                  </a:lnTo>
                  <a:lnTo>
                    <a:pt x="21600" y="8671"/>
                  </a:lnTo>
                  <a:lnTo>
                    <a:pt x="21600" y="7788"/>
                  </a:lnTo>
                  <a:lnTo>
                    <a:pt x="20839" y="7568"/>
                  </a:lnTo>
                  <a:lnTo>
                    <a:pt x="20477" y="7788"/>
                  </a:lnTo>
                  <a:lnTo>
                    <a:pt x="19752" y="8671"/>
                  </a:lnTo>
                  <a:lnTo>
                    <a:pt x="19389" y="9134"/>
                  </a:lnTo>
                  <a:lnTo>
                    <a:pt x="19752" y="9355"/>
                  </a:lnTo>
                  <a:lnTo>
                    <a:pt x="19389" y="9796"/>
                  </a:lnTo>
                  <a:lnTo>
                    <a:pt x="19027" y="9796"/>
                  </a:lnTo>
                  <a:lnTo>
                    <a:pt x="19027" y="9575"/>
                  </a:lnTo>
                  <a:lnTo>
                    <a:pt x="18664" y="9355"/>
                  </a:lnTo>
                  <a:lnTo>
                    <a:pt x="18664" y="9134"/>
                  </a:lnTo>
                  <a:lnTo>
                    <a:pt x="19389" y="8450"/>
                  </a:lnTo>
                  <a:lnTo>
                    <a:pt x="19027" y="8009"/>
                  </a:lnTo>
                  <a:lnTo>
                    <a:pt x="19389" y="7788"/>
                  </a:lnTo>
                  <a:lnTo>
                    <a:pt x="19389" y="8009"/>
                  </a:lnTo>
                  <a:lnTo>
                    <a:pt x="19752" y="7788"/>
                  </a:lnTo>
                  <a:lnTo>
                    <a:pt x="19752" y="7347"/>
                  </a:lnTo>
                  <a:lnTo>
                    <a:pt x="19389" y="6906"/>
                  </a:lnTo>
                  <a:lnTo>
                    <a:pt x="17940" y="6906"/>
                  </a:lnTo>
                  <a:lnTo>
                    <a:pt x="17940" y="7347"/>
                  </a:lnTo>
                  <a:lnTo>
                    <a:pt x="17577" y="7126"/>
                  </a:lnTo>
                  <a:lnTo>
                    <a:pt x="17577" y="6442"/>
                  </a:lnTo>
                  <a:lnTo>
                    <a:pt x="17179" y="6001"/>
                  </a:lnTo>
                  <a:lnTo>
                    <a:pt x="17179" y="4457"/>
                  </a:lnTo>
                  <a:lnTo>
                    <a:pt x="17577" y="3993"/>
                  </a:lnTo>
                  <a:lnTo>
                    <a:pt x="17577" y="2890"/>
                  </a:lnTo>
                  <a:lnTo>
                    <a:pt x="18302" y="2228"/>
                  </a:lnTo>
                  <a:lnTo>
                    <a:pt x="18302" y="1765"/>
                  </a:lnTo>
                  <a:lnTo>
                    <a:pt x="17577" y="1324"/>
                  </a:lnTo>
                  <a:lnTo>
                    <a:pt x="17577" y="883"/>
                  </a:lnTo>
                  <a:lnTo>
                    <a:pt x="16454" y="441"/>
                  </a:lnTo>
                  <a:lnTo>
                    <a:pt x="16454" y="221"/>
                  </a:lnTo>
                  <a:lnTo>
                    <a:pt x="15366" y="0"/>
                  </a:lnTo>
                  <a:lnTo>
                    <a:pt x="15004" y="0"/>
                  </a:lnTo>
                  <a:lnTo>
                    <a:pt x="15004" y="441"/>
                  </a:lnTo>
                  <a:lnTo>
                    <a:pt x="13917" y="0"/>
                  </a:lnTo>
                  <a:lnTo>
                    <a:pt x="13156" y="0"/>
                  </a:lnTo>
                  <a:lnTo>
                    <a:pt x="13156" y="441"/>
                  </a:lnTo>
                  <a:lnTo>
                    <a:pt x="12793" y="883"/>
                  </a:lnTo>
                  <a:lnTo>
                    <a:pt x="13156" y="1103"/>
                  </a:lnTo>
                  <a:lnTo>
                    <a:pt x="14642" y="1103"/>
                  </a:lnTo>
                  <a:lnTo>
                    <a:pt x="15366" y="1324"/>
                  </a:lnTo>
                  <a:lnTo>
                    <a:pt x="15366" y="1544"/>
                  </a:lnTo>
                  <a:lnTo>
                    <a:pt x="16091" y="1544"/>
                  </a:lnTo>
                  <a:lnTo>
                    <a:pt x="16091" y="2008"/>
                  </a:lnTo>
                  <a:lnTo>
                    <a:pt x="15004" y="2449"/>
                  </a:lnTo>
                  <a:lnTo>
                    <a:pt x="14642" y="2449"/>
                  </a:lnTo>
                  <a:lnTo>
                    <a:pt x="13917" y="2228"/>
                  </a:lnTo>
                  <a:lnTo>
                    <a:pt x="12793" y="2228"/>
                  </a:lnTo>
                  <a:lnTo>
                    <a:pt x="13156" y="2449"/>
                  </a:lnTo>
                  <a:lnTo>
                    <a:pt x="13554" y="2449"/>
                  </a:lnTo>
                  <a:lnTo>
                    <a:pt x="12793" y="2890"/>
                  </a:lnTo>
                  <a:lnTo>
                    <a:pt x="12431" y="2890"/>
                  </a:lnTo>
                  <a:lnTo>
                    <a:pt x="11706" y="2449"/>
                  </a:lnTo>
                  <a:lnTo>
                    <a:pt x="10619" y="2670"/>
                  </a:lnTo>
                  <a:lnTo>
                    <a:pt x="10256" y="3111"/>
                  </a:lnTo>
                  <a:lnTo>
                    <a:pt x="9894" y="3332"/>
                  </a:lnTo>
                  <a:lnTo>
                    <a:pt x="9894" y="3552"/>
                  </a:lnTo>
                  <a:lnTo>
                    <a:pt x="10619" y="3773"/>
                  </a:lnTo>
                  <a:lnTo>
                    <a:pt x="10619" y="4236"/>
                  </a:lnTo>
                  <a:lnTo>
                    <a:pt x="11344" y="4457"/>
                  </a:lnTo>
                  <a:lnTo>
                    <a:pt x="11344" y="4677"/>
                  </a:lnTo>
                  <a:lnTo>
                    <a:pt x="10981" y="4677"/>
                  </a:lnTo>
                  <a:lnTo>
                    <a:pt x="10619" y="4898"/>
                  </a:lnTo>
                  <a:lnTo>
                    <a:pt x="10981" y="5119"/>
                  </a:lnTo>
                  <a:lnTo>
                    <a:pt x="10981" y="5339"/>
                  </a:lnTo>
                  <a:lnTo>
                    <a:pt x="10619" y="5339"/>
                  </a:lnTo>
                  <a:lnTo>
                    <a:pt x="10256" y="5119"/>
                  </a:lnTo>
                  <a:lnTo>
                    <a:pt x="9532" y="5119"/>
                  </a:lnTo>
                  <a:lnTo>
                    <a:pt x="8770" y="4898"/>
                  </a:lnTo>
                  <a:lnTo>
                    <a:pt x="7683" y="4898"/>
                  </a:lnTo>
                  <a:lnTo>
                    <a:pt x="7683" y="5339"/>
                  </a:lnTo>
                  <a:lnTo>
                    <a:pt x="8046" y="5781"/>
                  </a:lnTo>
                  <a:lnTo>
                    <a:pt x="7683" y="6001"/>
                  </a:lnTo>
                  <a:lnTo>
                    <a:pt x="7683" y="5560"/>
                  </a:lnTo>
                  <a:lnTo>
                    <a:pt x="6958" y="5339"/>
                  </a:lnTo>
                  <a:lnTo>
                    <a:pt x="6234" y="5339"/>
                  </a:lnTo>
                  <a:lnTo>
                    <a:pt x="5509" y="4898"/>
                  </a:lnTo>
                  <a:lnTo>
                    <a:pt x="5110" y="5119"/>
                  </a:lnTo>
                  <a:lnTo>
                    <a:pt x="5509" y="5560"/>
                  </a:lnTo>
                  <a:lnTo>
                    <a:pt x="5509" y="6685"/>
                  </a:lnTo>
                  <a:lnTo>
                    <a:pt x="6234" y="6906"/>
                  </a:lnTo>
                  <a:lnTo>
                    <a:pt x="6958" y="6906"/>
                  </a:lnTo>
                  <a:lnTo>
                    <a:pt x="7321" y="7126"/>
                  </a:lnTo>
                  <a:lnTo>
                    <a:pt x="6234" y="7126"/>
                  </a:lnTo>
                  <a:lnTo>
                    <a:pt x="6958" y="7347"/>
                  </a:lnTo>
                  <a:lnTo>
                    <a:pt x="7321" y="7788"/>
                  </a:lnTo>
                  <a:lnTo>
                    <a:pt x="7683" y="8009"/>
                  </a:lnTo>
                  <a:lnTo>
                    <a:pt x="8770" y="8009"/>
                  </a:lnTo>
                  <a:lnTo>
                    <a:pt x="9133" y="7788"/>
                  </a:lnTo>
                  <a:lnTo>
                    <a:pt x="9532" y="7788"/>
                  </a:lnTo>
                  <a:lnTo>
                    <a:pt x="9532" y="8009"/>
                  </a:lnTo>
                  <a:lnTo>
                    <a:pt x="8770" y="8230"/>
                  </a:lnTo>
                  <a:lnTo>
                    <a:pt x="8770" y="8892"/>
                  </a:lnTo>
                  <a:lnTo>
                    <a:pt x="8408" y="8892"/>
                  </a:lnTo>
                  <a:lnTo>
                    <a:pt x="7321" y="8450"/>
                  </a:lnTo>
                  <a:lnTo>
                    <a:pt x="5871" y="8230"/>
                  </a:lnTo>
                  <a:lnTo>
                    <a:pt x="5110" y="7788"/>
                  </a:lnTo>
                  <a:lnTo>
                    <a:pt x="4385" y="7347"/>
                  </a:lnTo>
                  <a:lnTo>
                    <a:pt x="4023" y="7347"/>
                  </a:lnTo>
                  <a:lnTo>
                    <a:pt x="4023" y="8009"/>
                  </a:lnTo>
                  <a:lnTo>
                    <a:pt x="3660" y="8230"/>
                  </a:lnTo>
                  <a:lnTo>
                    <a:pt x="4023" y="8671"/>
                  </a:lnTo>
                  <a:lnTo>
                    <a:pt x="3660" y="8892"/>
                  </a:lnTo>
                  <a:lnTo>
                    <a:pt x="3298" y="8892"/>
                  </a:lnTo>
                  <a:lnTo>
                    <a:pt x="3298" y="9355"/>
                  </a:lnTo>
                  <a:lnTo>
                    <a:pt x="2936" y="9575"/>
                  </a:lnTo>
                  <a:lnTo>
                    <a:pt x="2936" y="10237"/>
                  </a:lnTo>
                  <a:lnTo>
                    <a:pt x="3298" y="10458"/>
                  </a:lnTo>
                  <a:lnTo>
                    <a:pt x="4023" y="10679"/>
                  </a:lnTo>
                  <a:lnTo>
                    <a:pt x="5110" y="10679"/>
                  </a:lnTo>
                  <a:lnTo>
                    <a:pt x="5110" y="10899"/>
                  </a:lnTo>
                  <a:lnTo>
                    <a:pt x="3298" y="10899"/>
                  </a:lnTo>
                  <a:lnTo>
                    <a:pt x="2936" y="10679"/>
                  </a:lnTo>
                  <a:lnTo>
                    <a:pt x="2211" y="10679"/>
                  </a:lnTo>
                  <a:lnTo>
                    <a:pt x="1486" y="11341"/>
                  </a:lnTo>
                  <a:lnTo>
                    <a:pt x="1486" y="11804"/>
                  </a:lnTo>
                  <a:lnTo>
                    <a:pt x="1848" y="12025"/>
                  </a:lnTo>
                  <a:lnTo>
                    <a:pt x="1486" y="12245"/>
                  </a:lnTo>
                  <a:lnTo>
                    <a:pt x="1087" y="12245"/>
                  </a:lnTo>
                  <a:lnTo>
                    <a:pt x="1087" y="12686"/>
                  </a:lnTo>
                  <a:lnTo>
                    <a:pt x="1486" y="12907"/>
                  </a:lnTo>
                  <a:lnTo>
                    <a:pt x="1848" y="12686"/>
                  </a:lnTo>
                  <a:lnTo>
                    <a:pt x="2936" y="12686"/>
                  </a:lnTo>
                  <a:lnTo>
                    <a:pt x="3298" y="12466"/>
                  </a:lnTo>
                  <a:lnTo>
                    <a:pt x="3660" y="12686"/>
                  </a:lnTo>
                  <a:lnTo>
                    <a:pt x="3660" y="12907"/>
                  </a:lnTo>
                  <a:lnTo>
                    <a:pt x="2936" y="12907"/>
                  </a:lnTo>
                  <a:lnTo>
                    <a:pt x="2573" y="13348"/>
                  </a:lnTo>
                  <a:lnTo>
                    <a:pt x="2936" y="13569"/>
                  </a:lnTo>
                  <a:lnTo>
                    <a:pt x="3298" y="13569"/>
                  </a:lnTo>
                  <a:lnTo>
                    <a:pt x="3660" y="13128"/>
                  </a:lnTo>
                  <a:lnTo>
                    <a:pt x="4023" y="13128"/>
                  </a:lnTo>
                  <a:lnTo>
                    <a:pt x="4748" y="12907"/>
                  </a:lnTo>
                  <a:lnTo>
                    <a:pt x="4748" y="13128"/>
                  </a:lnTo>
                  <a:lnTo>
                    <a:pt x="4385" y="13348"/>
                  </a:lnTo>
                  <a:lnTo>
                    <a:pt x="4748" y="13569"/>
                  </a:lnTo>
                  <a:lnTo>
                    <a:pt x="5871" y="13569"/>
                  </a:lnTo>
                  <a:lnTo>
                    <a:pt x="5871" y="13812"/>
                  </a:lnTo>
                  <a:lnTo>
                    <a:pt x="5509" y="13812"/>
                  </a:lnTo>
                  <a:lnTo>
                    <a:pt x="5509" y="14032"/>
                  </a:lnTo>
                  <a:lnTo>
                    <a:pt x="6596" y="14032"/>
                  </a:lnTo>
                  <a:lnTo>
                    <a:pt x="7321" y="14253"/>
                  </a:lnTo>
                  <a:lnTo>
                    <a:pt x="8770" y="14474"/>
                  </a:lnTo>
                  <a:lnTo>
                    <a:pt x="9133" y="14694"/>
                  </a:lnTo>
                  <a:lnTo>
                    <a:pt x="6958" y="14694"/>
                  </a:lnTo>
                  <a:lnTo>
                    <a:pt x="6234" y="14474"/>
                  </a:lnTo>
                  <a:lnTo>
                    <a:pt x="5509" y="14474"/>
                  </a:lnTo>
                  <a:lnTo>
                    <a:pt x="5509" y="14694"/>
                  </a:lnTo>
                  <a:lnTo>
                    <a:pt x="6234" y="14915"/>
                  </a:lnTo>
                  <a:lnTo>
                    <a:pt x="7683" y="15135"/>
                  </a:lnTo>
                  <a:lnTo>
                    <a:pt x="8770" y="15135"/>
                  </a:lnTo>
                  <a:lnTo>
                    <a:pt x="9133" y="15356"/>
                  </a:lnTo>
                  <a:lnTo>
                    <a:pt x="7321" y="15356"/>
                  </a:lnTo>
                  <a:lnTo>
                    <a:pt x="6234" y="15135"/>
                  </a:lnTo>
                  <a:lnTo>
                    <a:pt x="5110" y="15135"/>
                  </a:lnTo>
                  <a:lnTo>
                    <a:pt x="4385" y="14694"/>
                  </a:lnTo>
                  <a:lnTo>
                    <a:pt x="3298" y="14253"/>
                  </a:lnTo>
                  <a:lnTo>
                    <a:pt x="2573" y="14694"/>
                  </a:lnTo>
                  <a:lnTo>
                    <a:pt x="1486" y="14694"/>
                  </a:lnTo>
                  <a:lnTo>
                    <a:pt x="1087" y="14915"/>
                  </a:lnTo>
                  <a:lnTo>
                    <a:pt x="1087" y="15797"/>
                  </a:lnTo>
                  <a:lnTo>
                    <a:pt x="1848" y="16018"/>
                  </a:lnTo>
                  <a:lnTo>
                    <a:pt x="1848" y="16481"/>
                  </a:lnTo>
                  <a:lnTo>
                    <a:pt x="1486" y="16702"/>
                  </a:lnTo>
                  <a:lnTo>
                    <a:pt x="1087" y="16018"/>
                  </a:lnTo>
                  <a:lnTo>
                    <a:pt x="725" y="16018"/>
                  </a:lnTo>
                  <a:lnTo>
                    <a:pt x="362" y="16923"/>
                  </a:lnTo>
                  <a:lnTo>
                    <a:pt x="362" y="17364"/>
                  </a:lnTo>
                  <a:lnTo>
                    <a:pt x="725" y="17584"/>
                  </a:lnTo>
                  <a:lnTo>
                    <a:pt x="1087" y="17364"/>
                  </a:lnTo>
                  <a:lnTo>
                    <a:pt x="1486" y="17364"/>
                  </a:lnTo>
                  <a:lnTo>
                    <a:pt x="1848" y="17805"/>
                  </a:lnTo>
                  <a:lnTo>
                    <a:pt x="2211" y="18026"/>
                  </a:lnTo>
                  <a:lnTo>
                    <a:pt x="1848" y="18026"/>
                  </a:lnTo>
                  <a:lnTo>
                    <a:pt x="1486" y="18246"/>
                  </a:lnTo>
                  <a:lnTo>
                    <a:pt x="1087" y="17805"/>
                  </a:lnTo>
                  <a:lnTo>
                    <a:pt x="0" y="17805"/>
                  </a:lnTo>
                  <a:lnTo>
                    <a:pt x="0" y="18467"/>
                  </a:lnTo>
                  <a:lnTo>
                    <a:pt x="362" y="18710"/>
                  </a:lnTo>
                  <a:lnTo>
                    <a:pt x="725" y="1871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2" name="Freeform 103"/>
            <p:cNvSpPr/>
            <p:nvPr/>
          </p:nvSpPr>
          <p:spPr>
            <a:xfrm>
              <a:off x="8952917" y="754013"/>
              <a:ext cx="49210" cy="31749"/>
            </a:xfrm>
            <a:custGeom>
              <a:avLst/>
              <a:gdLst/>
              <a:ahLst/>
              <a:cxnLst>
                <a:cxn ang="0">
                  <a:pos x="wd2" y="hd2"/>
                </a:cxn>
                <a:cxn ang="5400000">
                  <a:pos x="wd2" y="hd2"/>
                </a:cxn>
                <a:cxn ang="10800000">
                  <a:pos x="wd2" y="hd2"/>
                </a:cxn>
                <a:cxn ang="16200000">
                  <a:pos x="wd2" y="hd2"/>
                </a:cxn>
              </a:cxnLst>
              <a:rect l="0" t="0" r="r" b="b"/>
              <a:pathLst>
                <a:path w="21600" h="21600" extrusionOk="0">
                  <a:moveTo>
                    <a:pt x="13935" y="21600"/>
                  </a:moveTo>
                  <a:lnTo>
                    <a:pt x="21600" y="21600"/>
                  </a:lnTo>
                  <a:lnTo>
                    <a:pt x="21600" y="10800"/>
                  </a:lnTo>
                  <a:lnTo>
                    <a:pt x="13935" y="10800"/>
                  </a:lnTo>
                  <a:lnTo>
                    <a:pt x="6968" y="0"/>
                  </a:lnTo>
                  <a:lnTo>
                    <a:pt x="0" y="0"/>
                  </a:lnTo>
                  <a:lnTo>
                    <a:pt x="0" y="10800"/>
                  </a:lnTo>
                  <a:lnTo>
                    <a:pt x="13935"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3" name="Freeform 104"/>
            <p:cNvSpPr/>
            <p:nvPr/>
          </p:nvSpPr>
          <p:spPr>
            <a:xfrm>
              <a:off x="8392566" y="849257"/>
              <a:ext cx="160328" cy="207950"/>
            </a:xfrm>
            <a:custGeom>
              <a:avLst/>
              <a:gdLst/>
              <a:ahLst/>
              <a:cxnLst>
                <a:cxn ang="0">
                  <a:pos x="wd2" y="hd2"/>
                </a:cxn>
                <a:cxn ang="5400000">
                  <a:pos x="wd2" y="hd2"/>
                </a:cxn>
                <a:cxn ang="10800000">
                  <a:pos x="wd2" y="hd2"/>
                </a:cxn>
                <a:cxn ang="16200000">
                  <a:pos x="wd2" y="hd2"/>
                </a:cxn>
              </a:cxnLst>
              <a:rect l="0" t="0" r="r" b="b"/>
              <a:pathLst>
                <a:path w="21600" h="21600" extrusionOk="0">
                  <a:moveTo>
                    <a:pt x="4277" y="11707"/>
                  </a:moveTo>
                  <a:lnTo>
                    <a:pt x="8554" y="10058"/>
                  </a:lnTo>
                  <a:lnTo>
                    <a:pt x="8554" y="13356"/>
                  </a:lnTo>
                  <a:lnTo>
                    <a:pt x="4277" y="15005"/>
                  </a:lnTo>
                  <a:lnTo>
                    <a:pt x="4277" y="18302"/>
                  </a:lnTo>
                  <a:lnTo>
                    <a:pt x="6416" y="19951"/>
                  </a:lnTo>
                  <a:lnTo>
                    <a:pt x="6416" y="21600"/>
                  </a:lnTo>
                  <a:lnTo>
                    <a:pt x="10907" y="18302"/>
                  </a:lnTo>
                  <a:lnTo>
                    <a:pt x="13046" y="15005"/>
                  </a:lnTo>
                  <a:lnTo>
                    <a:pt x="13046" y="11707"/>
                  </a:lnTo>
                  <a:lnTo>
                    <a:pt x="19461" y="10058"/>
                  </a:lnTo>
                  <a:lnTo>
                    <a:pt x="21600" y="4947"/>
                  </a:lnTo>
                  <a:lnTo>
                    <a:pt x="19461" y="3298"/>
                  </a:lnTo>
                  <a:lnTo>
                    <a:pt x="13046" y="3298"/>
                  </a:lnTo>
                  <a:lnTo>
                    <a:pt x="15184" y="0"/>
                  </a:lnTo>
                  <a:lnTo>
                    <a:pt x="13046" y="0"/>
                  </a:lnTo>
                  <a:lnTo>
                    <a:pt x="8554" y="3298"/>
                  </a:lnTo>
                  <a:lnTo>
                    <a:pt x="2139" y="4947"/>
                  </a:lnTo>
                  <a:lnTo>
                    <a:pt x="2139" y="6595"/>
                  </a:lnTo>
                  <a:lnTo>
                    <a:pt x="0" y="8409"/>
                  </a:lnTo>
                  <a:lnTo>
                    <a:pt x="0" y="10058"/>
                  </a:lnTo>
                  <a:lnTo>
                    <a:pt x="4277" y="11707"/>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4" name="Freeform 105"/>
            <p:cNvSpPr/>
            <p:nvPr/>
          </p:nvSpPr>
          <p:spPr>
            <a:xfrm>
              <a:off x="8056037" y="1442943"/>
              <a:ext cx="352403" cy="479395"/>
            </a:xfrm>
            <a:custGeom>
              <a:avLst/>
              <a:gdLst/>
              <a:ahLst/>
              <a:cxnLst>
                <a:cxn ang="0">
                  <a:pos x="wd2" y="hd2"/>
                </a:cxn>
                <a:cxn ang="5400000">
                  <a:pos x="wd2" y="hd2"/>
                </a:cxn>
                <a:cxn ang="10800000">
                  <a:pos x="wd2" y="hd2"/>
                </a:cxn>
                <a:cxn ang="16200000">
                  <a:pos x="wd2" y="hd2"/>
                </a:cxn>
              </a:cxnLst>
              <a:rect l="0" t="0" r="r" b="b"/>
              <a:pathLst>
                <a:path w="21600" h="21600" extrusionOk="0">
                  <a:moveTo>
                    <a:pt x="1946" y="11515"/>
                  </a:moveTo>
                  <a:lnTo>
                    <a:pt x="3989" y="12230"/>
                  </a:lnTo>
                  <a:lnTo>
                    <a:pt x="5935" y="14376"/>
                  </a:lnTo>
                  <a:lnTo>
                    <a:pt x="5935" y="15091"/>
                  </a:lnTo>
                  <a:lnTo>
                    <a:pt x="4962" y="15091"/>
                  </a:lnTo>
                  <a:lnTo>
                    <a:pt x="3016" y="13661"/>
                  </a:lnTo>
                  <a:lnTo>
                    <a:pt x="973" y="13661"/>
                  </a:lnTo>
                  <a:lnTo>
                    <a:pt x="0" y="14376"/>
                  </a:lnTo>
                  <a:lnTo>
                    <a:pt x="0" y="15878"/>
                  </a:lnTo>
                  <a:lnTo>
                    <a:pt x="1946" y="16593"/>
                  </a:lnTo>
                  <a:lnTo>
                    <a:pt x="1946" y="18024"/>
                  </a:lnTo>
                  <a:lnTo>
                    <a:pt x="3016" y="18739"/>
                  </a:lnTo>
                  <a:lnTo>
                    <a:pt x="1946" y="19454"/>
                  </a:lnTo>
                  <a:lnTo>
                    <a:pt x="1946" y="20885"/>
                  </a:lnTo>
                  <a:lnTo>
                    <a:pt x="3016" y="20170"/>
                  </a:lnTo>
                  <a:lnTo>
                    <a:pt x="3989" y="19454"/>
                  </a:lnTo>
                  <a:lnTo>
                    <a:pt x="4962" y="19454"/>
                  </a:lnTo>
                  <a:lnTo>
                    <a:pt x="4962" y="20885"/>
                  </a:lnTo>
                  <a:lnTo>
                    <a:pt x="6908" y="20885"/>
                  </a:lnTo>
                  <a:lnTo>
                    <a:pt x="8854" y="20170"/>
                  </a:lnTo>
                  <a:lnTo>
                    <a:pt x="9827" y="20885"/>
                  </a:lnTo>
                  <a:lnTo>
                    <a:pt x="11773" y="20170"/>
                  </a:lnTo>
                  <a:lnTo>
                    <a:pt x="12746" y="20170"/>
                  </a:lnTo>
                  <a:lnTo>
                    <a:pt x="12746" y="21600"/>
                  </a:lnTo>
                  <a:lnTo>
                    <a:pt x="14789" y="21600"/>
                  </a:lnTo>
                  <a:lnTo>
                    <a:pt x="14789" y="20885"/>
                  </a:lnTo>
                  <a:lnTo>
                    <a:pt x="17708" y="19454"/>
                  </a:lnTo>
                  <a:lnTo>
                    <a:pt x="18681" y="18024"/>
                  </a:lnTo>
                  <a:lnTo>
                    <a:pt x="17708" y="16593"/>
                  </a:lnTo>
                  <a:lnTo>
                    <a:pt x="16735" y="15878"/>
                  </a:lnTo>
                  <a:lnTo>
                    <a:pt x="17708" y="15091"/>
                  </a:lnTo>
                  <a:lnTo>
                    <a:pt x="18681" y="15091"/>
                  </a:lnTo>
                  <a:lnTo>
                    <a:pt x="19654" y="14376"/>
                  </a:lnTo>
                  <a:lnTo>
                    <a:pt x="21600" y="13661"/>
                  </a:lnTo>
                  <a:lnTo>
                    <a:pt x="20627" y="11515"/>
                  </a:lnTo>
                  <a:lnTo>
                    <a:pt x="20627" y="9370"/>
                  </a:lnTo>
                  <a:lnTo>
                    <a:pt x="18681" y="9370"/>
                  </a:lnTo>
                  <a:lnTo>
                    <a:pt x="17708" y="7939"/>
                  </a:lnTo>
                  <a:lnTo>
                    <a:pt x="17708" y="7152"/>
                  </a:lnTo>
                  <a:lnTo>
                    <a:pt x="16735" y="7152"/>
                  </a:lnTo>
                  <a:lnTo>
                    <a:pt x="16735" y="5722"/>
                  </a:lnTo>
                  <a:lnTo>
                    <a:pt x="14789" y="4291"/>
                  </a:lnTo>
                  <a:lnTo>
                    <a:pt x="14789" y="2146"/>
                  </a:lnTo>
                  <a:lnTo>
                    <a:pt x="11773" y="0"/>
                  </a:lnTo>
                  <a:lnTo>
                    <a:pt x="10800" y="0"/>
                  </a:lnTo>
                  <a:lnTo>
                    <a:pt x="8854" y="1430"/>
                  </a:lnTo>
                  <a:lnTo>
                    <a:pt x="6908" y="2146"/>
                  </a:lnTo>
                  <a:lnTo>
                    <a:pt x="6908" y="4291"/>
                  </a:lnTo>
                  <a:lnTo>
                    <a:pt x="4962" y="4291"/>
                  </a:lnTo>
                  <a:lnTo>
                    <a:pt x="3989" y="6437"/>
                  </a:lnTo>
                  <a:lnTo>
                    <a:pt x="3989" y="7939"/>
                  </a:lnTo>
                  <a:lnTo>
                    <a:pt x="3016" y="9370"/>
                  </a:lnTo>
                  <a:lnTo>
                    <a:pt x="3989" y="10800"/>
                  </a:lnTo>
                  <a:lnTo>
                    <a:pt x="1946" y="10800"/>
                  </a:lnTo>
                  <a:lnTo>
                    <a:pt x="1946" y="1151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5" name="Freeform 106"/>
            <p:cNvSpPr/>
            <p:nvPr/>
          </p:nvSpPr>
          <p:spPr>
            <a:xfrm>
              <a:off x="8505270" y="2179495"/>
              <a:ext cx="111119" cy="160328"/>
            </a:xfrm>
            <a:custGeom>
              <a:avLst/>
              <a:gdLst/>
              <a:ahLst/>
              <a:cxnLst>
                <a:cxn ang="0">
                  <a:pos x="wd2" y="hd2"/>
                </a:cxn>
                <a:cxn ang="5400000">
                  <a:pos x="wd2" y="hd2"/>
                </a:cxn>
                <a:cxn ang="10800000">
                  <a:pos x="wd2" y="hd2"/>
                </a:cxn>
                <a:cxn ang="16200000">
                  <a:pos x="wd2" y="hd2"/>
                </a:cxn>
              </a:cxnLst>
              <a:rect l="0" t="0" r="r" b="b"/>
              <a:pathLst>
                <a:path w="21600" h="21600" extrusionOk="0">
                  <a:moveTo>
                    <a:pt x="3086" y="2139"/>
                  </a:moveTo>
                  <a:lnTo>
                    <a:pt x="3086" y="6416"/>
                  </a:lnTo>
                  <a:lnTo>
                    <a:pt x="0" y="10693"/>
                  </a:lnTo>
                  <a:lnTo>
                    <a:pt x="0" y="17323"/>
                  </a:lnTo>
                  <a:lnTo>
                    <a:pt x="6171" y="21600"/>
                  </a:lnTo>
                  <a:lnTo>
                    <a:pt x="12343" y="21600"/>
                  </a:lnTo>
                  <a:lnTo>
                    <a:pt x="15429" y="19461"/>
                  </a:lnTo>
                  <a:lnTo>
                    <a:pt x="21600" y="12832"/>
                  </a:lnTo>
                  <a:lnTo>
                    <a:pt x="21600" y="6416"/>
                  </a:lnTo>
                  <a:lnTo>
                    <a:pt x="18514" y="4277"/>
                  </a:lnTo>
                  <a:lnTo>
                    <a:pt x="15429" y="4277"/>
                  </a:lnTo>
                  <a:lnTo>
                    <a:pt x="12343" y="0"/>
                  </a:lnTo>
                  <a:lnTo>
                    <a:pt x="9257" y="0"/>
                  </a:lnTo>
                  <a:lnTo>
                    <a:pt x="3086" y="2139"/>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6" name="Freeform 107"/>
            <p:cNvSpPr/>
            <p:nvPr/>
          </p:nvSpPr>
          <p:spPr>
            <a:xfrm>
              <a:off x="9257696" y="1666766"/>
              <a:ext cx="128581" cy="79371"/>
            </a:xfrm>
            <a:custGeom>
              <a:avLst/>
              <a:gdLst/>
              <a:ahLst/>
              <a:cxnLst>
                <a:cxn ang="0">
                  <a:pos x="wd2" y="hd2"/>
                </a:cxn>
                <a:cxn ang="5400000">
                  <a:pos x="wd2" y="hd2"/>
                </a:cxn>
                <a:cxn ang="10800000">
                  <a:pos x="wd2" y="hd2"/>
                </a:cxn>
                <a:cxn ang="16200000">
                  <a:pos x="wd2" y="hd2"/>
                </a:cxn>
              </a:cxnLst>
              <a:rect l="0" t="0" r="r" b="b"/>
              <a:pathLst>
                <a:path w="21600" h="21600" extrusionOk="0">
                  <a:moveTo>
                    <a:pt x="10667" y="21600"/>
                  </a:moveTo>
                  <a:lnTo>
                    <a:pt x="13333" y="12960"/>
                  </a:lnTo>
                  <a:lnTo>
                    <a:pt x="21600" y="12960"/>
                  </a:lnTo>
                  <a:lnTo>
                    <a:pt x="21600" y="8640"/>
                  </a:lnTo>
                  <a:lnTo>
                    <a:pt x="18933" y="0"/>
                  </a:lnTo>
                  <a:lnTo>
                    <a:pt x="13333" y="0"/>
                  </a:lnTo>
                  <a:lnTo>
                    <a:pt x="8000" y="4320"/>
                  </a:lnTo>
                  <a:lnTo>
                    <a:pt x="5333" y="4320"/>
                  </a:lnTo>
                  <a:lnTo>
                    <a:pt x="0" y="17280"/>
                  </a:lnTo>
                  <a:lnTo>
                    <a:pt x="5333" y="21600"/>
                  </a:lnTo>
                  <a:lnTo>
                    <a:pt x="10667"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7" name="Freeform 108"/>
            <p:cNvSpPr/>
            <p:nvPr/>
          </p:nvSpPr>
          <p:spPr>
            <a:xfrm>
              <a:off x="9433897" y="7449652"/>
              <a:ext cx="96833" cy="96832"/>
            </a:xfrm>
            <a:custGeom>
              <a:avLst/>
              <a:gdLst/>
              <a:ahLst/>
              <a:cxnLst>
                <a:cxn ang="0">
                  <a:pos x="wd2" y="hd2"/>
                </a:cxn>
                <a:cxn ang="5400000">
                  <a:pos x="wd2" y="hd2"/>
                </a:cxn>
                <a:cxn ang="10800000">
                  <a:pos x="wd2" y="hd2"/>
                </a:cxn>
                <a:cxn ang="16200000">
                  <a:pos x="wd2" y="hd2"/>
                </a:cxn>
              </a:cxnLst>
              <a:rect l="0" t="0" r="r" b="b"/>
              <a:pathLst>
                <a:path w="21600" h="21600" extrusionOk="0">
                  <a:moveTo>
                    <a:pt x="3541" y="3895"/>
                  </a:moveTo>
                  <a:lnTo>
                    <a:pt x="0" y="3895"/>
                  </a:lnTo>
                  <a:lnTo>
                    <a:pt x="0" y="7436"/>
                  </a:lnTo>
                  <a:lnTo>
                    <a:pt x="7082" y="10977"/>
                  </a:lnTo>
                  <a:lnTo>
                    <a:pt x="10623" y="14518"/>
                  </a:lnTo>
                  <a:lnTo>
                    <a:pt x="10623" y="18059"/>
                  </a:lnTo>
                  <a:lnTo>
                    <a:pt x="14164" y="21600"/>
                  </a:lnTo>
                  <a:lnTo>
                    <a:pt x="17705" y="18059"/>
                  </a:lnTo>
                  <a:lnTo>
                    <a:pt x="17705" y="14518"/>
                  </a:lnTo>
                  <a:lnTo>
                    <a:pt x="21600" y="10977"/>
                  </a:lnTo>
                  <a:lnTo>
                    <a:pt x="21600" y="7436"/>
                  </a:lnTo>
                  <a:lnTo>
                    <a:pt x="17705" y="3895"/>
                  </a:lnTo>
                  <a:lnTo>
                    <a:pt x="7082" y="0"/>
                  </a:lnTo>
                  <a:lnTo>
                    <a:pt x="3541" y="389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8" name="Freeform 109"/>
            <p:cNvSpPr/>
            <p:nvPr/>
          </p:nvSpPr>
          <p:spPr>
            <a:xfrm>
              <a:off x="9002125" y="7659189"/>
              <a:ext cx="95245" cy="952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7200" y="7200"/>
                  </a:lnTo>
                  <a:lnTo>
                    <a:pt x="7200" y="10800"/>
                  </a:lnTo>
                  <a:lnTo>
                    <a:pt x="0" y="18000"/>
                  </a:lnTo>
                  <a:lnTo>
                    <a:pt x="3600" y="21600"/>
                  </a:lnTo>
                  <a:lnTo>
                    <a:pt x="10800" y="18000"/>
                  </a:lnTo>
                  <a:lnTo>
                    <a:pt x="14400" y="18000"/>
                  </a:lnTo>
                  <a:lnTo>
                    <a:pt x="21600" y="108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39" name="Freeform 110"/>
            <p:cNvSpPr/>
            <p:nvPr/>
          </p:nvSpPr>
          <p:spPr>
            <a:xfrm>
              <a:off x="8392566" y="7049628"/>
              <a:ext cx="96832" cy="63497"/>
            </a:xfrm>
            <a:custGeom>
              <a:avLst/>
              <a:gdLst/>
              <a:ahLst/>
              <a:cxnLst>
                <a:cxn ang="0">
                  <a:pos x="wd2" y="hd2"/>
                </a:cxn>
                <a:cxn ang="5400000">
                  <a:pos x="wd2" y="hd2"/>
                </a:cxn>
                <a:cxn ang="10800000">
                  <a:pos x="wd2" y="hd2"/>
                </a:cxn>
                <a:cxn ang="16200000">
                  <a:pos x="wd2" y="hd2"/>
                </a:cxn>
              </a:cxnLst>
              <a:rect l="0" t="0" r="r" b="b"/>
              <a:pathLst>
                <a:path w="21600" h="21600" extrusionOk="0">
                  <a:moveTo>
                    <a:pt x="14164" y="10800"/>
                  </a:moveTo>
                  <a:lnTo>
                    <a:pt x="7082" y="5400"/>
                  </a:lnTo>
                  <a:lnTo>
                    <a:pt x="3541" y="0"/>
                  </a:lnTo>
                  <a:lnTo>
                    <a:pt x="0" y="5400"/>
                  </a:lnTo>
                  <a:lnTo>
                    <a:pt x="7082" y="10800"/>
                  </a:lnTo>
                  <a:lnTo>
                    <a:pt x="10623" y="16200"/>
                  </a:lnTo>
                  <a:lnTo>
                    <a:pt x="14164" y="16200"/>
                  </a:lnTo>
                  <a:lnTo>
                    <a:pt x="21600" y="21600"/>
                  </a:lnTo>
                  <a:lnTo>
                    <a:pt x="18059" y="16200"/>
                  </a:lnTo>
                  <a:lnTo>
                    <a:pt x="14164"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0" name="Freeform 111"/>
            <p:cNvSpPr/>
            <p:nvPr/>
          </p:nvSpPr>
          <p:spPr>
            <a:xfrm>
              <a:off x="9481519" y="7386156"/>
              <a:ext cx="49211" cy="634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6200"/>
                  </a:lnTo>
                  <a:lnTo>
                    <a:pt x="13935" y="10800"/>
                  </a:lnTo>
                  <a:lnTo>
                    <a:pt x="13935" y="5400"/>
                  </a:lnTo>
                  <a:lnTo>
                    <a:pt x="6968" y="0"/>
                  </a:lnTo>
                  <a:lnTo>
                    <a:pt x="0" y="5400"/>
                  </a:lnTo>
                  <a:lnTo>
                    <a:pt x="6968" y="10800"/>
                  </a:lnTo>
                  <a:lnTo>
                    <a:pt x="6968" y="1620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1" name="Freeform 112"/>
            <p:cNvSpPr/>
            <p:nvPr/>
          </p:nvSpPr>
          <p:spPr>
            <a:xfrm>
              <a:off x="8841799" y="7081376"/>
              <a:ext cx="95244" cy="80958"/>
            </a:xfrm>
            <a:custGeom>
              <a:avLst/>
              <a:gdLst/>
              <a:ahLst/>
              <a:cxnLst>
                <a:cxn ang="0">
                  <a:pos x="wd2" y="hd2"/>
                </a:cxn>
                <a:cxn ang="5400000">
                  <a:pos x="wd2" y="hd2"/>
                </a:cxn>
                <a:cxn ang="10800000">
                  <a:pos x="wd2" y="hd2"/>
                </a:cxn>
                <a:cxn ang="16200000">
                  <a:pos x="wd2" y="hd2"/>
                </a:cxn>
              </a:cxnLst>
              <a:rect l="0" t="0" r="r" b="b"/>
              <a:pathLst>
                <a:path w="21600" h="21600" extrusionOk="0">
                  <a:moveTo>
                    <a:pt x="7200" y="17365"/>
                  </a:moveTo>
                  <a:lnTo>
                    <a:pt x="14400" y="17365"/>
                  </a:lnTo>
                  <a:lnTo>
                    <a:pt x="14400" y="21600"/>
                  </a:lnTo>
                  <a:lnTo>
                    <a:pt x="18000" y="21600"/>
                  </a:lnTo>
                  <a:lnTo>
                    <a:pt x="21600" y="17365"/>
                  </a:lnTo>
                  <a:lnTo>
                    <a:pt x="21600" y="13129"/>
                  </a:lnTo>
                  <a:lnTo>
                    <a:pt x="18000" y="8471"/>
                  </a:lnTo>
                  <a:lnTo>
                    <a:pt x="14400" y="4235"/>
                  </a:lnTo>
                  <a:lnTo>
                    <a:pt x="10800" y="4235"/>
                  </a:lnTo>
                  <a:lnTo>
                    <a:pt x="7200" y="0"/>
                  </a:lnTo>
                  <a:lnTo>
                    <a:pt x="0" y="0"/>
                  </a:lnTo>
                  <a:lnTo>
                    <a:pt x="0" y="4235"/>
                  </a:lnTo>
                  <a:lnTo>
                    <a:pt x="7200" y="4235"/>
                  </a:lnTo>
                  <a:lnTo>
                    <a:pt x="7200" y="1736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2" name="Freeform 113"/>
            <p:cNvSpPr/>
            <p:nvPr/>
          </p:nvSpPr>
          <p:spPr>
            <a:xfrm>
              <a:off x="881005" y="9148167"/>
              <a:ext cx="31749" cy="333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0286"/>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3" name="Freeform 114"/>
            <p:cNvSpPr/>
            <p:nvPr/>
          </p:nvSpPr>
          <p:spPr>
            <a:xfrm>
              <a:off x="896879" y="9100545"/>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4400" y="0"/>
                  </a:lnTo>
                  <a:lnTo>
                    <a:pt x="7200" y="10800"/>
                  </a:lnTo>
                  <a:lnTo>
                    <a:pt x="0" y="10800"/>
                  </a:lnTo>
                  <a:lnTo>
                    <a:pt x="0" y="21600"/>
                  </a:lnTo>
                  <a:lnTo>
                    <a:pt x="7200" y="21600"/>
                  </a:lnTo>
                  <a:lnTo>
                    <a:pt x="216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246" name="Freeform 115"/>
            <p:cNvGrpSpPr/>
            <p:nvPr/>
          </p:nvGrpSpPr>
          <p:grpSpPr>
            <a:xfrm>
              <a:off x="5941625" y="4614562"/>
              <a:ext cx="1" cy="15875"/>
              <a:chOff x="0" y="0"/>
              <a:chExt cx="0" cy="15873"/>
            </a:xfrm>
          </p:grpSpPr>
          <p:sp>
            <p:nvSpPr>
              <p:cNvPr id="16244" name="Line"/>
              <p:cNvSpPr/>
              <p:nvPr/>
            </p:nvSpPr>
            <p:spPr>
              <a:xfrm flipV="1">
                <a:off x="-1" y="0"/>
                <a:ext cx="2" cy="15874"/>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5" name="Line"/>
              <p:cNvSpPr/>
              <p:nvPr/>
            </p:nvSpPr>
            <p:spPr>
              <a:xfrm flipH="1">
                <a:off x="-1" y="0"/>
                <a:ext cx="2" cy="15874"/>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247" name="Freeform 116"/>
            <p:cNvSpPr/>
            <p:nvPr/>
          </p:nvSpPr>
          <p:spPr>
            <a:xfrm>
              <a:off x="801635" y="8587816"/>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14400"/>
                  </a:lnTo>
                  <a:lnTo>
                    <a:pt x="21600" y="7200"/>
                  </a:lnTo>
                  <a:lnTo>
                    <a:pt x="10800" y="0"/>
                  </a:lnTo>
                  <a:lnTo>
                    <a:pt x="0" y="720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8" name="Freeform 117"/>
            <p:cNvSpPr/>
            <p:nvPr/>
          </p:nvSpPr>
          <p:spPr>
            <a:xfrm>
              <a:off x="9546603" y="7241703"/>
              <a:ext cx="79371" cy="65084"/>
            </a:xfrm>
            <a:custGeom>
              <a:avLst/>
              <a:gdLst/>
              <a:ahLst/>
              <a:cxnLst>
                <a:cxn ang="0">
                  <a:pos x="wd2" y="hd2"/>
                </a:cxn>
                <a:cxn ang="5400000">
                  <a:pos x="wd2" y="hd2"/>
                </a:cxn>
                <a:cxn ang="10800000">
                  <a:pos x="wd2" y="hd2"/>
                </a:cxn>
                <a:cxn ang="16200000">
                  <a:pos x="wd2" y="hd2"/>
                </a:cxn>
              </a:cxnLst>
              <a:rect l="0" t="0" r="r" b="b"/>
              <a:pathLst>
                <a:path w="21600" h="21600" extrusionOk="0">
                  <a:moveTo>
                    <a:pt x="12960" y="5268"/>
                  </a:moveTo>
                  <a:lnTo>
                    <a:pt x="8640" y="5268"/>
                  </a:lnTo>
                  <a:lnTo>
                    <a:pt x="0" y="10537"/>
                  </a:lnTo>
                  <a:lnTo>
                    <a:pt x="8640" y="10537"/>
                  </a:lnTo>
                  <a:lnTo>
                    <a:pt x="17280" y="21600"/>
                  </a:lnTo>
                  <a:lnTo>
                    <a:pt x="17280" y="16332"/>
                  </a:lnTo>
                  <a:lnTo>
                    <a:pt x="21600" y="10537"/>
                  </a:lnTo>
                  <a:lnTo>
                    <a:pt x="21600" y="5268"/>
                  </a:lnTo>
                  <a:lnTo>
                    <a:pt x="17280" y="0"/>
                  </a:lnTo>
                  <a:lnTo>
                    <a:pt x="12960" y="5268"/>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49" name="Freeform 118"/>
            <p:cNvSpPr/>
            <p:nvPr/>
          </p:nvSpPr>
          <p:spPr>
            <a:xfrm>
              <a:off x="865131" y="9068796"/>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0" name="Freeform 119"/>
            <p:cNvSpPr/>
            <p:nvPr/>
          </p:nvSpPr>
          <p:spPr>
            <a:xfrm>
              <a:off x="9625972" y="6697226"/>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0" y="21600"/>
                  </a:lnTo>
                  <a:lnTo>
                    <a:pt x="7200" y="21600"/>
                  </a:lnTo>
                  <a:lnTo>
                    <a:pt x="21600" y="0"/>
                  </a:lnTo>
                  <a:lnTo>
                    <a:pt x="144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1" name="Freeform 120"/>
            <p:cNvSpPr/>
            <p:nvPr/>
          </p:nvSpPr>
          <p:spPr>
            <a:xfrm>
              <a:off x="8408439" y="5511441"/>
              <a:ext cx="47623" cy="47623"/>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0" y="7200"/>
                  </a:lnTo>
                  <a:lnTo>
                    <a:pt x="7200" y="21600"/>
                  </a:lnTo>
                  <a:lnTo>
                    <a:pt x="14400" y="7200"/>
                  </a:lnTo>
                  <a:lnTo>
                    <a:pt x="21600" y="7200"/>
                  </a:lnTo>
                  <a:lnTo>
                    <a:pt x="21600" y="0"/>
                  </a:lnTo>
                  <a:lnTo>
                    <a:pt x="72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2" name="Freeform 121"/>
            <p:cNvSpPr/>
            <p:nvPr/>
          </p:nvSpPr>
          <p:spPr>
            <a:xfrm>
              <a:off x="8376691" y="5046333"/>
              <a:ext cx="112706" cy="96833"/>
            </a:xfrm>
            <a:custGeom>
              <a:avLst/>
              <a:gdLst/>
              <a:ahLst/>
              <a:cxnLst>
                <a:cxn ang="0">
                  <a:pos x="wd2" y="hd2"/>
                </a:cxn>
                <a:cxn ang="5400000">
                  <a:pos x="wd2" y="hd2"/>
                </a:cxn>
                <a:cxn ang="10800000">
                  <a:pos x="wd2" y="hd2"/>
                </a:cxn>
                <a:cxn ang="16200000">
                  <a:pos x="wd2" y="hd2"/>
                </a:cxn>
              </a:cxnLst>
              <a:rect l="0" t="0" r="r" b="b"/>
              <a:pathLst>
                <a:path w="21600" h="21600" extrusionOk="0">
                  <a:moveTo>
                    <a:pt x="12343" y="7200"/>
                  </a:moveTo>
                  <a:cubicBezTo>
                    <a:pt x="9257" y="3600"/>
                    <a:pt x="9257" y="3600"/>
                    <a:pt x="9257" y="3600"/>
                  </a:cubicBezTo>
                  <a:cubicBezTo>
                    <a:pt x="6171" y="0"/>
                    <a:pt x="6171" y="0"/>
                    <a:pt x="6171" y="0"/>
                  </a:cubicBezTo>
                  <a:cubicBezTo>
                    <a:pt x="3086" y="3600"/>
                    <a:pt x="3086" y="3600"/>
                    <a:pt x="3086" y="3600"/>
                  </a:cubicBezTo>
                  <a:cubicBezTo>
                    <a:pt x="3086" y="3600"/>
                    <a:pt x="0" y="7200"/>
                    <a:pt x="0" y="7200"/>
                  </a:cubicBezTo>
                  <a:cubicBezTo>
                    <a:pt x="3086" y="10800"/>
                    <a:pt x="3086" y="10800"/>
                    <a:pt x="3086" y="10800"/>
                  </a:cubicBezTo>
                  <a:cubicBezTo>
                    <a:pt x="6171" y="10800"/>
                    <a:pt x="6171" y="10800"/>
                    <a:pt x="6171" y="10800"/>
                  </a:cubicBezTo>
                  <a:cubicBezTo>
                    <a:pt x="6171" y="14400"/>
                    <a:pt x="6171" y="14400"/>
                    <a:pt x="6171" y="14400"/>
                  </a:cubicBezTo>
                  <a:cubicBezTo>
                    <a:pt x="6171" y="18000"/>
                    <a:pt x="6171" y="18000"/>
                    <a:pt x="6171" y="18000"/>
                  </a:cubicBezTo>
                  <a:cubicBezTo>
                    <a:pt x="6171" y="21600"/>
                    <a:pt x="6171" y="21600"/>
                    <a:pt x="6171" y="21600"/>
                  </a:cubicBezTo>
                  <a:cubicBezTo>
                    <a:pt x="9257" y="18000"/>
                    <a:pt x="9257" y="18000"/>
                    <a:pt x="9257" y="18000"/>
                  </a:cubicBezTo>
                  <a:cubicBezTo>
                    <a:pt x="9257" y="14400"/>
                    <a:pt x="9257" y="14400"/>
                    <a:pt x="9257" y="14400"/>
                  </a:cubicBezTo>
                  <a:cubicBezTo>
                    <a:pt x="12343" y="14400"/>
                    <a:pt x="12343" y="14400"/>
                    <a:pt x="12343" y="14400"/>
                  </a:cubicBezTo>
                  <a:cubicBezTo>
                    <a:pt x="18514" y="14400"/>
                    <a:pt x="18514" y="14400"/>
                    <a:pt x="18514" y="14400"/>
                  </a:cubicBezTo>
                  <a:cubicBezTo>
                    <a:pt x="18514" y="14400"/>
                    <a:pt x="18514" y="14400"/>
                    <a:pt x="18514" y="14400"/>
                  </a:cubicBezTo>
                  <a:cubicBezTo>
                    <a:pt x="21600" y="10800"/>
                    <a:pt x="21600" y="10800"/>
                    <a:pt x="21600" y="10800"/>
                  </a:cubicBezTo>
                  <a:cubicBezTo>
                    <a:pt x="21600" y="7200"/>
                    <a:pt x="21600" y="7200"/>
                    <a:pt x="21600" y="7200"/>
                  </a:cubicBezTo>
                  <a:lnTo>
                    <a:pt x="12343" y="7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3" name="Freeform 122"/>
            <p:cNvSpPr/>
            <p:nvPr/>
          </p:nvSpPr>
          <p:spPr>
            <a:xfrm>
              <a:off x="8857673" y="5640020"/>
              <a:ext cx="126993" cy="112706"/>
            </a:xfrm>
            <a:custGeom>
              <a:avLst/>
              <a:gdLst/>
              <a:ahLst/>
              <a:cxnLst>
                <a:cxn ang="0">
                  <a:pos x="wd2" y="hd2"/>
                </a:cxn>
                <a:cxn ang="5400000">
                  <a:pos x="wd2" y="hd2"/>
                </a:cxn>
                <a:cxn ang="10800000">
                  <a:pos x="wd2" y="hd2"/>
                </a:cxn>
                <a:cxn ang="16200000">
                  <a:pos x="wd2" y="hd2"/>
                </a:cxn>
              </a:cxnLst>
              <a:rect l="0" t="0" r="r" b="b"/>
              <a:pathLst>
                <a:path w="21600" h="21600" extrusionOk="0">
                  <a:moveTo>
                    <a:pt x="5400" y="3042"/>
                  </a:moveTo>
                  <a:lnTo>
                    <a:pt x="2700" y="6085"/>
                  </a:lnTo>
                  <a:lnTo>
                    <a:pt x="0" y="3042"/>
                  </a:lnTo>
                  <a:lnTo>
                    <a:pt x="0" y="12169"/>
                  </a:lnTo>
                  <a:lnTo>
                    <a:pt x="2700" y="18254"/>
                  </a:lnTo>
                  <a:lnTo>
                    <a:pt x="10800" y="18254"/>
                  </a:lnTo>
                  <a:lnTo>
                    <a:pt x="13500" y="21600"/>
                  </a:lnTo>
                  <a:lnTo>
                    <a:pt x="21600" y="21600"/>
                  </a:lnTo>
                  <a:lnTo>
                    <a:pt x="21600" y="9127"/>
                  </a:lnTo>
                  <a:lnTo>
                    <a:pt x="16200" y="9127"/>
                  </a:lnTo>
                  <a:lnTo>
                    <a:pt x="13500" y="6085"/>
                  </a:lnTo>
                  <a:lnTo>
                    <a:pt x="8100" y="6085"/>
                  </a:lnTo>
                  <a:lnTo>
                    <a:pt x="8100" y="0"/>
                  </a:lnTo>
                  <a:lnTo>
                    <a:pt x="5400" y="3042"/>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4" name="Freeform 123"/>
            <p:cNvSpPr/>
            <p:nvPr/>
          </p:nvSpPr>
          <p:spPr>
            <a:xfrm>
              <a:off x="8121121" y="6681352"/>
              <a:ext cx="31749" cy="15875"/>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5" name="Freeform 124"/>
            <p:cNvSpPr/>
            <p:nvPr/>
          </p:nvSpPr>
          <p:spPr>
            <a:xfrm>
              <a:off x="8905295" y="5495567"/>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21600"/>
                  </a:lnTo>
                  <a:lnTo>
                    <a:pt x="10800" y="14400"/>
                  </a:lnTo>
                  <a:lnTo>
                    <a:pt x="10800" y="0"/>
                  </a:lnTo>
                  <a:lnTo>
                    <a:pt x="0" y="14400"/>
                  </a:lnTo>
                  <a:lnTo>
                    <a:pt x="0" y="21600"/>
                  </a:lnTo>
                  <a:lnTo>
                    <a:pt x="108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6" name="Freeform 125"/>
            <p:cNvSpPr/>
            <p:nvPr/>
          </p:nvSpPr>
          <p:spPr>
            <a:xfrm>
              <a:off x="8440187" y="5416197"/>
              <a:ext cx="33337" cy="6349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5400"/>
                  </a:lnTo>
                  <a:lnTo>
                    <a:pt x="10286" y="5400"/>
                  </a:lnTo>
                  <a:lnTo>
                    <a:pt x="10286" y="0"/>
                  </a:lnTo>
                  <a:lnTo>
                    <a:pt x="10286" y="10800"/>
                  </a:lnTo>
                  <a:lnTo>
                    <a:pt x="0" y="16200"/>
                  </a:lnTo>
                  <a:lnTo>
                    <a:pt x="0" y="21600"/>
                  </a:lnTo>
                  <a:lnTo>
                    <a:pt x="21600" y="21600"/>
                  </a:lnTo>
                  <a:lnTo>
                    <a:pt x="216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7" name="Freeform 126"/>
            <p:cNvSpPr/>
            <p:nvPr/>
          </p:nvSpPr>
          <p:spPr>
            <a:xfrm>
              <a:off x="8697345" y="5030460"/>
              <a:ext cx="15875" cy="33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86"/>
                  </a:lnTo>
                  <a:lnTo>
                    <a:pt x="0" y="21600"/>
                  </a:lnTo>
                  <a:lnTo>
                    <a:pt x="21600" y="216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8" name="Freeform 127"/>
            <p:cNvSpPr/>
            <p:nvPr/>
          </p:nvSpPr>
          <p:spPr>
            <a:xfrm>
              <a:off x="8521144" y="5543189"/>
              <a:ext cx="304782" cy="304781"/>
            </a:xfrm>
            <a:custGeom>
              <a:avLst/>
              <a:gdLst/>
              <a:ahLst/>
              <a:cxnLst>
                <a:cxn ang="0">
                  <a:pos x="wd2" y="hd2"/>
                </a:cxn>
                <a:cxn ang="5400000">
                  <a:pos x="wd2" y="hd2"/>
                </a:cxn>
                <a:cxn ang="10800000">
                  <a:pos x="wd2" y="hd2"/>
                </a:cxn>
                <a:cxn ang="16200000">
                  <a:pos x="wd2" y="hd2"/>
                </a:cxn>
              </a:cxnLst>
              <a:rect l="0" t="0" r="r" b="b"/>
              <a:pathLst>
                <a:path w="21600" h="21600" extrusionOk="0">
                  <a:moveTo>
                    <a:pt x="11362" y="1125"/>
                  </a:moveTo>
                  <a:lnTo>
                    <a:pt x="9113" y="2362"/>
                  </a:lnTo>
                  <a:lnTo>
                    <a:pt x="5625" y="6862"/>
                  </a:lnTo>
                  <a:lnTo>
                    <a:pt x="4500" y="7987"/>
                  </a:lnTo>
                  <a:lnTo>
                    <a:pt x="3375" y="10237"/>
                  </a:lnTo>
                  <a:lnTo>
                    <a:pt x="1125" y="12487"/>
                  </a:lnTo>
                  <a:lnTo>
                    <a:pt x="1125" y="18225"/>
                  </a:lnTo>
                  <a:lnTo>
                    <a:pt x="0" y="20475"/>
                  </a:lnTo>
                  <a:lnTo>
                    <a:pt x="2250" y="20475"/>
                  </a:lnTo>
                  <a:lnTo>
                    <a:pt x="3375" y="21600"/>
                  </a:lnTo>
                  <a:lnTo>
                    <a:pt x="6750" y="20475"/>
                  </a:lnTo>
                  <a:lnTo>
                    <a:pt x="7875" y="21600"/>
                  </a:lnTo>
                  <a:lnTo>
                    <a:pt x="10237" y="20475"/>
                  </a:lnTo>
                  <a:lnTo>
                    <a:pt x="11362" y="20475"/>
                  </a:lnTo>
                  <a:lnTo>
                    <a:pt x="11362" y="19350"/>
                  </a:lnTo>
                  <a:lnTo>
                    <a:pt x="14737" y="18225"/>
                  </a:lnTo>
                  <a:lnTo>
                    <a:pt x="15862" y="18225"/>
                  </a:lnTo>
                  <a:lnTo>
                    <a:pt x="16988" y="17100"/>
                  </a:lnTo>
                  <a:lnTo>
                    <a:pt x="19237" y="12487"/>
                  </a:lnTo>
                  <a:lnTo>
                    <a:pt x="19237" y="10237"/>
                  </a:lnTo>
                  <a:lnTo>
                    <a:pt x="20363" y="9113"/>
                  </a:lnTo>
                  <a:lnTo>
                    <a:pt x="21600" y="6862"/>
                  </a:lnTo>
                  <a:lnTo>
                    <a:pt x="21600" y="3487"/>
                  </a:lnTo>
                  <a:lnTo>
                    <a:pt x="20363" y="2362"/>
                  </a:lnTo>
                  <a:lnTo>
                    <a:pt x="19237" y="2362"/>
                  </a:lnTo>
                  <a:lnTo>
                    <a:pt x="18112" y="1125"/>
                  </a:lnTo>
                  <a:lnTo>
                    <a:pt x="15862" y="0"/>
                  </a:lnTo>
                  <a:lnTo>
                    <a:pt x="13612" y="1125"/>
                  </a:lnTo>
                  <a:lnTo>
                    <a:pt x="11362" y="112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59" name="Freeform 128"/>
            <p:cNvSpPr/>
            <p:nvPr/>
          </p:nvSpPr>
          <p:spPr>
            <a:xfrm>
              <a:off x="8697345" y="5255870"/>
              <a:ext cx="79371" cy="79371"/>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lnTo>
                    <a:pt x="12960" y="17280"/>
                  </a:lnTo>
                  <a:lnTo>
                    <a:pt x="17280" y="17280"/>
                  </a:lnTo>
                  <a:lnTo>
                    <a:pt x="21600" y="8640"/>
                  </a:lnTo>
                  <a:lnTo>
                    <a:pt x="21600" y="0"/>
                  </a:lnTo>
                  <a:lnTo>
                    <a:pt x="8640" y="0"/>
                  </a:lnTo>
                  <a:lnTo>
                    <a:pt x="4320" y="8640"/>
                  </a:lnTo>
                  <a:lnTo>
                    <a:pt x="0" y="12960"/>
                  </a:lnTo>
                  <a:lnTo>
                    <a:pt x="4320" y="21600"/>
                  </a:lnTo>
                  <a:lnTo>
                    <a:pt x="864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0" name="Freeform 129"/>
            <p:cNvSpPr/>
            <p:nvPr/>
          </p:nvSpPr>
          <p:spPr>
            <a:xfrm>
              <a:off x="8424313" y="5222534"/>
              <a:ext cx="176202" cy="144454"/>
            </a:xfrm>
            <a:custGeom>
              <a:avLst/>
              <a:gdLst/>
              <a:ahLst/>
              <a:cxnLst>
                <a:cxn ang="0">
                  <a:pos x="wd2" y="hd2"/>
                </a:cxn>
                <a:cxn ang="5400000">
                  <a:pos x="wd2" y="hd2"/>
                </a:cxn>
                <a:cxn ang="10800000">
                  <a:pos x="wd2" y="hd2"/>
                </a:cxn>
                <a:cxn ang="16200000">
                  <a:pos x="wd2" y="hd2"/>
                </a:cxn>
              </a:cxnLst>
              <a:rect l="0" t="0" r="r" b="b"/>
              <a:pathLst>
                <a:path w="21600" h="21600" extrusionOk="0">
                  <a:moveTo>
                    <a:pt x="17708" y="4985"/>
                  </a:moveTo>
                  <a:lnTo>
                    <a:pt x="15762" y="4985"/>
                  </a:lnTo>
                  <a:lnTo>
                    <a:pt x="11870" y="7358"/>
                  </a:lnTo>
                  <a:lnTo>
                    <a:pt x="9924" y="9732"/>
                  </a:lnTo>
                  <a:lnTo>
                    <a:pt x="6032" y="9732"/>
                  </a:lnTo>
                  <a:lnTo>
                    <a:pt x="1946" y="12105"/>
                  </a:lnTo>
                  <a:lnTo>
                    <a:pt x="1946" y="14479"/>
                  </a:lnTo>
                  <a:lnTo>
                    <a:pt x="0" y="16853"/>
                  </a:lnTo>
                  <a:lnTo>
                    <a:pt x="0" y="21600"/>
                  </a:lnTo>
                  <a:lnTo>
                    <a:pt x="1946" y="19226"/>
                  </a:lnTo>
                  <a:lnTo>
                    <a:pt x="3892" y="21600"/>
                  </a:lnTo>
                  <a:lnTo>
                    <a:pt x="6032" y="21600"/>
                  </a:lnTo>
                  <a:lnTo>
                    <a:pt x="13816" y="14479"/>
                  </a:lnTo>
                  <a:lnTo>
                    <a:pt x="13816" y="12105"/>
                  </a:lnTo>
                  <a:lnTo>
                    <a:pt x="15762" y="12105"/>
                  </a:lnTo>
                  <a:lnTo>
                    <a:pt x="21600" y="4985"/>
                  </a:lnTo>
                  <a:lnTo>
                    <a:pt x="21600" y="0"/>
                  </a:lnTo>
                  <a:lnTo>
                    <a:pt x="17708" y="0"/>
                  </a:lnTo>
                  <a:lnTo>
                    <a:pt x="17708" y="498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1" name="Freeform 130"/>
            <p:cNvSpPr/>
            <p:nvPr/>
          </p:nvSpPr>
          <p:spPr>
            <a:xfrm>
              <a:off x="8584641" y="5127290"/>
              <a:ext cx="80958" cy="63497"/>
            </a:xfrm>
            <a:custGeom>
              <a:avLst/>
              <a:gdLst/>
              <a:ahLst/>
              <a:cxnLst>
                <a:cxn ang="0">
                  <a:pos x="wd2" y="hd2"/>
                </a:cxn>
                <a:cxn ang="5400000">
                  <a:pos x="wd2" y="hd2"/>
                </a:cxn>
                <a:cxn ang="10800000">
                  <a:pos x="wd2" y="hd2"/>
                </a:cxn>
                <a:cxn ang="16200000">
                  <a:pos x="wd2" y="hd2"/>
                </a:cxn>
              </a:cxnLst>
              <a:rect l="0" t="0" r="r" b="b"/>
              <a:pathLst>
                <a:path w="21600" h="21600" extrusionOk="0">
                  <a:moveTo>
                    <a:pt x="17365" y="0"/>
                  </a:moveTo>
                  <a:lnTo>
                    <a:pt x="12706" y="5400"/>
                  </a:lnTo>
                  <a:lnTo>
                    <a:pt x="8471" y="5400"/>
                  </a:lnTo>
                  <a:lnTo>
                    <a:pt x="4235" y="16200"/>
                  </a:lnTo>
                  <a:lnTo>
                    <a:pt x="0" y="21600"/>
                  </a:lnTo>
                  <a:lnTo>
                    <a:pt x="8471" y="21600"/>
                  </a:lnTo>
                  <a:lnTo>
                    <a:pt x="12706" y="16200"/>
                  </a:lnTo>
                  <a:lnTo>
                    <a:pt x="21600" y="10800"/>
                  </a:lnTo>
                  <a:lnTo>
                    <a:pt x="21600" y="0"/>
                  </a:lnTo>
                  <a:lnTo>
                    <a:pt x="17365"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2" name="Freeform 131"/>
            <p:cNvSpPr/>
            <p:nvPr/>
          </p:nvSpPr>
          <p:spPr>
            <a:xfrm>
              <a:off x="11387983" y="31747"/>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0"/>
                  </a:lnTo>
                  <a:lnTo>
                    <a:pt x="0" y="21600"/>
                  </a:lnTo>
                  <a:lnTo>
                    <a:pt x="21600" y="21600"/>
                  </a:lnTo>
                  <a:close/>
                </a:path>
              </a:pathLst>
            </a:custGeom>
            <a:solidFill>
              <a:srgbClr val="31373B"/>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3" name="Freeform 132"/>
            <p:cNvSpPr/>
            <p:nvPr/>
          </p:nvSpPr>
          <p:spPr>
            <a:xfrm>
              <a:off x="10170449" y="9870432"/>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21600"/>
                  </a:lnTo>
                  <a:lnTo>
                    <a:pt x="21600" y="21600"/>
                  </a:lnTo>
                  <a:lnTo>
                    <a:pt x="21600" y="10800"/>
                  </a:lnTo>
                  <a:lnTo>
                    <a:pt x="1080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4" name="Freeform 133"/>
            <p:cNvSpPr/>
            <p:nvPr/>
          </p:nvSpPr>
          <p:spPr>
            <a:xfrm>
              <a:off x="9946626" y="10559362"/>
              <a:ext cx="31749" cy="9524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18000"/>
                  </a:lnTo>
                  <a:lnTo>
                    <a:pt x="10800" y="14400"/>
                  </a:lnTo>
                  <a:lnTo>
                    <a:pt x="10800" y="7200"/>
                  </a:lnTo>
                  <a:lnTo>
                    <a:pt x="21600" y="3600"/>
                  </a:lnTo>
                  <a:lnTo>
                    <a:pt x="10800" y="3600"/>
                  </a:lnTo>
                  <a:lnTo>
                    <a:pt x="10800" y="0"/>
                  </a:lnTo>
                  <a:lnTo>
                    <a:pt x="0" y="3600"/>
                  </a:lnTo>
                  <a:lnTo>
                    <a:pt x="0" y="7200"/>
                  </a:lnTo>
                  <a:lnTo>
                    <a:pt x="10800" y="14400"/>
                  </a:lnTo>
                  <a:lnTo>
                    <a:pt x="0" y="18000"/>
                  </a:lnTo>
                  <a:lnTo>
                    <a:pt x="108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5" name="Freeform 134"/>
            <p:cNvSpPr/>
            <p:nvPr/>
          </p:nvSpPr>
          <p:spPr>
            <a:xfrm>
              <a:off x="9657720" y="6794057"/>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21600"/>
                  </a:lnTo>
                  <a:lnTo>
                    <a:pt x="21600" y="10800"/>
                  </a:lnTo>
                  <a:lnTo>
                    <a:pt x="1080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6" name="Freeform 135"/>
            <p:cNvSpPr/>
            <p:nvPr/>
          </p:nvSpPr>
          <p:spPr>
            <a:xfrm>
              <a:off x="9978374" y="10654606"/>
              <a:ext cx="15875" cy="158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7" name="Rectangle 136"/>
            <p:cNvSpPr/>
            <p:nvPr/>
          </p:nvSpPr>
          <p:spPr>
            <a:xfrm>
              <a:off x="2258865" y="3668473"/>
              <a:ext cx="15874" cy="17462"/>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8" name="Freeform 137"/>
            <p:cNvSpPr/>
            <p:nvPr/>
          </p:nvSpPr>
          <p:spPr>
            <a:xfrm>
              <a:off x="9689469" y="6970258"/>
              <a:ext cx="15874" cy="95245"/>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lnTo>
                    <a:pt x="21600" y="0"/>
                  </a:lnTo>
                  <a:lnTo>
                    <a:pt x="0" y="10800"/>
                  </a:lnTo>
                  <a:lnTo>
                    <a:pt x="0" y="18000"/>
                  </a:lnTo>
                  <a:lnTo>
                    <a:pt x="21600" y="21600"/>
                  </a:lnTo>
                  <a:lnTo>
                    <a:pt x="21600" y="3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69" name="Freeform 138"/>
            <p:cNvSpPr/>
            <p:nvPr/>
          </p:nvSpPr>
          <p:spPr>
            <a:xfrm>
              <a:off x="8489396" y="-1"/>
              <a:ext cx="3779592" cy="2963671"/>
            </a:xfrm>
            <a:custGeom>
              <a:avLst/>
              <a:gdLst/>
              <a:ahLst/>
              <a:cxnLst>
                <a:cxn ang="0">
                  <a:pos x="wd2" y="hd2"/>
                </a:cxn>
                <a:cxn ang="5400000">
                  <a:pos x="wd2" y="hd2"/>
                </a:cxn>
                <a:cxn ang="10800000">
                  <a:pos x="wd2" y="hd2"/>
                </a:cxn>
                <a:cxn ang="16200000">
                  <a:pos x="wd2" y="hd2"/>
                </a:cxn>
              </a:cxnLst>
              <a:rect l="0" t="0" r="r" b="b"/>
              <a:pathLst>
                <a:path w="21600" h="21600" extrusionOk="0">
                  <a:moveTo>
                    <a:pt x="6042" y="3158"/>
                  </a:moveTo>
                  <a:lnTo>
                    <a:pt x="5951" y="3390"/>
                  </a:lnTo>
                  <a:lnTo>
                    <a:pt x="6042" y="3506"/>
                  </a:lnTo>
                  <a:lnTo>
                    <a:pt x="6223" y="3506"/>
                  </a:lnTo>
                  <a:lnTo>
                    <a:pt x="6223" y="3158"/>
                  </a:lnTo>
                  <a:lnTo>
                    <a:pt x="6405" y="3158"/>
                  </a:lnTo>
                  <a:lnTo>
                    <a:pt x="6495" y="3043"/>
                  </a:lnTo>
                  <a:lnTo>
                    <a:pt x="6586" y="3043"/>
                  </a:lnTo>
                  <a:lnTo>
                    <a:pt x="6677" y="3274"/>
                  </a:lnTo>
                  <a:lnTo>
                    <a:pt x="6768" y="3158"/>
                  </a:lnTo>
                  <a:lnTo>
                    <a:pt x="6768" y="2915"/>
                  </a:lnTo>
                  <a:lnTo>
                    <a:pt x="6858" y="2915"/>
                  </a:lnTo>
                  <a:lnTo>
                    <a:pt x="6768" y="3158"/>
                  </a:lnTo>
                  <a:lnTo>
                    <a:pt x="6858" y="3274"/>
                  </a:lnTo>
                  <a:lnTo>
                    <a:pt x="7049" y="3274"/>
                  </a:lnTo>
                  <a:lnTo>
                    <a:pt x="6949" y="3390"/>
                  </a:lnTo>
                  <a:lnTo>
                    <a:pt x="6677" y="3390"/>
                  </a:lnTo>
                  <a:lnTo>
                    <a:pt x="6405" y="3621"/>
                  </a:lnTo>
                  <a:lnTo>
                    <a:pt x="6223" y="3737"/>
                  </a:lnTo>
                  <a:lnTo>
                    <a:pt x="6314" y="3968"/>
                  </a:lnTo>
                  <a:lnTo>
                    <a:pt x="6314" y="4084"/>
                  </a:lnTo>
                  <a:lnTo>
                    <a:pt x="6405" y="4084"/>
                  </a:lnTo>
                  <a:lnTo>
                    <a:pt x="6495" y="3968"/>
                  </a:lnTo>
                  <a:lnTo>
                    <a:pt x="6677" y="3968"/>
                  </a:lnTo>
                  <a:lnTo>
                    <a:pt x="6858" y="3853"/>
                  </a:lnTo>
                  <a:lnTo>
                    <a:pt x="7140" y="3853"/>
                  </a:lnTo>
                  <a:lnTo>
                    <a:pt x="7502" y="3737"/>
                  </a:lnTo>
                  <a:lnTo>
                    <a:pt x="7593" y="3853"/>
                  </a:lnTo>
                  <a:lnTo>
                    <a:pt x="7593" y="3968"/>
                  </a:lnTo>
                  <a:lnTo>
                    <a:pt x="7230" y="3968"/>
                  </a:lnTo>
                  <a:lnTo>
                    <a:pt x="7049" y="4084"/>
                  </a:lnTo>
                  <a:lnTo>
                    <a:pt x="6768" y="4084"/>
                  </a:lnTo>
                  <a:lnTo>
                    <a:pt x="6586" y="4327"/>
                  </a:lnTo>
                  <a:lnTo>
                    <a:pt x="6314" y="4327"/>
                  </a:lnTo>
                  <a:lnTo>
                    <a:pt x="6405" y="4558"/>
                  </a:lnTo>
                  <a:lnTo>
                    <a:pt x="6586" y="4558"/>
                  </a:lnTo>
                  <a:lnTo>
                    <a:pt x="6677" y="4674"/>
                  </a:lnTo>
                  <a:lnTo>
                    <a:pt x="6586" y="4790"/>
                  </a:lnTo>
                  <a:lnTo>
                    <a:pt x="6405" y="4790"/>
                  </a:lnTo>
                  <a:lnTo>
                    <a:pt x="6223" y="4558"/>
                  </a:lnTo>
                  <a:lnTo>
                    <a:pt x="6042" y="4674"/>
                  </a:lnTo>
                  <a:lnTo>
                    <a:pt x="6042" y="4905"/>
                  </a:lnTo>
                  <a:lnTo>
                    <a:pt x="5951" y="5021"/>
                  </a:lnTo>
                  <a:lnTo>
                    <a:pt x="6042" y="5137"/>
                  </a:lnTo>
                  <a:lnTo>
                    <a:pt x="6223" y="5252"/>
                  </a:lnTo>
                  <a:lnTo>
                    <a:pt x="6405" y="5252"/>
                  </a:lnTo>
                  <a:lnTo>
                    <a:pt x="6677" y="5368"/>
                  </a:lnTo>
                  <a:lnTo>
                    <a:pt x="6858" y="5368"/>
                  </a:lnTo>
                  <a:lnTo>
                    <a:pt x="7049" y="5495"/>
                  </a:lnTo>
                  <a:lnTo>
                    <a:pt x="7230" y="5611"/>
                  </a:lnTo>
                  <a:lnTo>
                    <a:pt x="7775" y="5611"/>
                  </a:lnTo>
                  <a:lnTo>
                    <a:pt x="7956" y="5368"/>
                  </a:lnTo>
                  <a:lnTo>
                    <a:pt x="8328" y="5495"/>
                  </a:lnTo>
                  <a:lnTo>
                    <a:pt x="8509" y="5368"/>
                  </a:lnTo>
                  <a:lnTo>
                    <a:pt x="8600" y="5252"/>
                  </a:lnTo>
                  <a:lnTo>
                    <a:pt x="8782" y="5252"/>
                  </a:lnTo>
                  <a:lnTo>
                    <a:pt x="8782" y="5495"/>
                  </a:lnTo>
                  <a:lnTo>
                    <a:pt x="8509" y="5495"/>
                  </a:lnTo>
                  <a:lnTo>
                    <a:pt x="8146" y="5611"/>
                  </a:lnTo>
                  <a:lnTo>
                    <a:pt x="8056" y="5727"/>
                  </a:lnTo>
                  <a:lnTo>
                    <a:pt x="7865" y="5727"/>
                  </a:lnTo>
                  <a:lnTo>
                    <a:pt x="7865" y="5843"/>
                  </a:lnTo>
                  <a:lnTo>
                    <a:pt x="7684" y="5727"/>
                  </a:lnTo>
                  <a:lnTo>
                    <a:pt x="7502" y="5843"/>
                  </a:lnTo>
                  <a:lnTo>
                    <a:pt x="7140" y="5843"/>
                  </a:lnTo>
                  <a:lnTo>
                    <a:pt x="6858" y="5611"/>
                  </a:lnTo>
                  <a:lnTo>
                    <a:pt x="6405" y="5611"/>
                  </a:lnTo>
                  <a:lnTo>
                    <a:pt x="6314" y="5495"/>
                  </a:lnTo>
                  <a:lnTo>
                    <a:pt x="5951" y="5495"/>
                  </a:lnTo>
                  <a:lnTo>
                    <a:pt x="5851" y="5611"/>
                  </a:lnTo>
                  <a:lnTo>
                    <a:pt x="5951" y="5843"/>
                  </a:lnTo>
                  <a:lnTo>
                    <a:pt x="6042" y="5958"/>
                  </a:lnTo>
                  <a:lnTo>
                    <a:pt x="6042" y="6537"/>
                  </a:lnTo>
                  <a:lnTo>
                    <a:pt x="6133" y="6652"/>
                  </a:lnTo>
                  <a:lnTo>
                    <a:pt x="6223" y="6652"/>
                  </a:lnTo>
                  <a:lnTo>
                    <a:pt x="6495" y="7011"/>
                  </a:lnTo>
                  <a:lnTo>
                    <a:pt x="6586" y="7127"/>
                  </a:lnTo>
                  <a:lnTo>
                    <a:pt x="6677" y="7127"/>
                  </a:lnTo>
                  <a:lnTo>
                    <a:pt x="6858" y="6780"/>
                  </a:lnTo>
                  <a:lnTo>
                    <a:pt x="7140" y="6537"/>
                  </a:lnTo>
                  <a:lnTo>
                    <a:pt x="7412" y="6305"/>
                  </a:lnTo>
                  <a:lnTo>
                    <a:pt x="7684" y="5958"/>
                  </a:lnTo>
                  <a:lnTo>
                    <a:pt x="7775" y="5958"/>
                  </a:lnTo>
                  <a:lnTo>
                    <a:pt x="8146" y="6074"/>
                  </a:lnTo>
                  <a:lnTo>
                    <a:pt x="8600" y="6074"/>
                  </a:lnTo>
                  <a:lnTo>
                    <a:pt x="8872" y="6190"/>
                  </a:lnTo>
                  <a:lnTo>
                    <a:pt x="9153" y="6305"/>
                  </a:lnTo>
                  <a:lnTo>
                    <a:pt x="9516" y="6305"/>
                  </a:lnTo>
                  <a:lnTo>
                    <a:pt x="9607" y="6421"/>
                  </a:lnTo>
                  <a:lnTo>
                    <a:pt x="8872" y="6421"/>
                  </a:lnTo>
                  <a:lnTo>
                    <a:pt x="8600" y="6190"/>
                  </a:lnTo>
                  <a:lnTo>
                    <a:pt x="7865" y="6190"/>
                  </a:lnTo>
                  <a:lnTo>
                    <a:pt x="7775" y="6305"/>
                  </a:lnTo>
                  <a:lnTo>
                    <a:pt x="7502" y="6421"/>
                  </a:lnTo>
                  <a:lnTo>
                    <a:pt x="7412" y="6652"/>
                  </a:lnTo>
                  <a:lnTo>
                    <a:pt x="7140" y="6895"/>
                  </a:lnTo>
                  <a:lnTo>
                    <a:pt x="7049" y="7127"/>
                  </a:lnTo>
                  <a:lnTo>
                    <a:pt x="6858" y="7242"/>
                  </a:lnTo>
                  <a:lnTo>
                    <a:pt x="6858" y="7358"/>
                  </a:lnTo>
                  <a:lnTo>
                    <a:pt x="7049" y="7474"/>
                  </a:lnTo>
                  <a:lnTo>
                    <a:pt x="7230" y="7590"/>
                  </a:lnTo>
                  <a:lnTo>
                    <a:pt x="7230" y="7705"/>
                  </a:lnTo>
                  <a:lnTo>
                    <a:pt x="7412" y="7821"/>
                  </a:lnTo>
                  <a:lnTo>
                    <a:pt x="7684" y="7821"/>
                  </a:lnTo>
                  <a:lnTo>
                    <a:pt x="8056" y="8064"/>
                  </a:lnTo>
                  <a:lnTo>
                    <a:pt x="8328" y="8064"/>
                  </a:lnTo>
                  <a:lnTo>
                    <a:pt x="8509" y="7705"/>
                  </a:lnTo>
                  <a:lnTo>
                    <a:pt x="8509" y="7358"/>
                  </a:lnTo>
                  <a:lnTo>
                    <a:pt x="8963" y="7358"/>
                  </a:lnTo>
                  <a:lnTo>
                    <a:pt x="8782" y="7474"/>
                  </a:lnTo>
                  <a:lnTo>
                    <a:pt x="8782" y="7590"/>
                  </a:lnTo>
                  <a:lnTo>
                    <a:pt x="8872" y="7705"/>
                  </a:lnTo>
                  <a:lnTo>
                    <a:pt x="9153" y="7590"/>
                  </a:lnTo>
                  <a:lnTo>
                    <a:pt x="9335" y="7590"/>
                  </a:lnTo>
                  <a:lnTo>
                    <a:pt x="9516" y="7474"/>
                  </a:lnTo>
                  <a:lnTo>
                    <a:pt x="9607" y="7590"/>
                  </a:lnTo>
                  <a:lnTo>
                    <a:pt x="9426" y="7705"/>
                  </a:lnTo>
                  <a:lnTo>
                    <a:pt x="9153" y="7705"/>
                  </a:lnTo>
                  <a:lnTo>
                    <a:pt x="9063" y="7821"/>
                  </a:lnTo>
                  <a:lnTo>
                    <a:pt x="8872" y="7821"/>
                  </a:lnTo>
                  <a:lnTo>
                    <a:pt x="8600" y="8064"/>
                  </a:lnTo>
                  <a:lnTo>
                    <a:pt x="8600" y="8295"/>
                  </a:lnTo>
                  <a:lnTo>
                    <a:pt x="8963" y="8295"/>
                  </a:lnTo>
                  <a:lnTo>
                    <a:pt x="9244" y="8527"/>
                  </a:lnTo>
                  <a:lnTo>
                    <a:pt x="9970" y="8527"/>
                  </a:lnTo>
                  <a:lnTo>
                    <a:pt x="10523" y="8180"/>
                  </a:lnTo>
                  <a:lnTo>
                    <a:pt x="10705" y="8180"/>
                  </a:lnTo>
                  <a:lnTo>
                    <a:pt x="11077" y="7821"/>
                  </a:lnTo>
                  <a:lnTo>
                    <a:pt x="10886" y="7821"/>
                  </a:lnTo>
                  <a:lnTo>
                    <a:pt x="11167" y="7474"/>
                  </a:lnTo>
                  <a:lnTo>
                    <a:pt x="11258" y="7474"/>
                  </a:lnTo>
                  <a:lnTo>
                    <a:pt x="11349" y="7242"/>
                  </a:lnTo>
                  <a:lnTo>
                    <a:pt x="11440" y="7242"/>
                  </a:lnTo>
                  <a:lnTo>
                    <a:pt x="11530" y="7474"/>
                  </a:lnTo>
                  <a:lnTo>
                    <a:pt x="11621" y="7242"/>
                  </a:lnTo>
                  <a:lnTo>
                    <a:pt x="11984" y="6895"/>
                  </a:lnTo>
                  <a:lnTo>
                    <a:pt x="12356" y="6780"/>
                  </a:lnTo>
                  <a:lnTo>
                    <a:pt x="12809" y="6537"/>
                  </a:lnTo>
                  <a:lnTo>
                    <a:pt x="12809" y="6652"/>
                  </a:lnTo>
                  <a:lnTo>
                    <a:pt x="12356" y="6895"/>
                  </a:lnTo>
                  <a:lnTo>
                    <a:pt x="12174" y="6895"/>
                  </a:lnTo>
                  <a:lnTo>
                    <a:pt x="11712" y="7242"/>
                  </a:lnTo>
                  <a:lnTo>
                    <a:pt x="11621" y="7590"/>
                  </a:lnTo>
                  <a:lnTo>
                    <a:pt x="11440" y="7705"/>
                  </a:lnTo>
                  <a:lnTo>
                    <a:pt x="11258" y="7705"/>
                  </a:lnTo>
                  <a:lnTo>
                    <a:pt x="11167" y="8064"/>
                  </a:lnTo>
                  <a:lnTo>
                    <a:pt x="11077" y="8180"/>
                  </a:lnTo>
                  <a:lnTo>
                    <a:pt x="11530" y="8180"/>
                  </a:lnTo>
                  <a:lnTo>
                    <a:pt x="11621" y="8295"/>
                  </a:lnTo>
                  <a:lnTo>
                    <a:pt x="11802" y="8295"/>
                  </a:lnTo>
                  <a:lnTo>
                    <a:pt x="11984" y="8411"/>
                  </a:lnTo>
                  <a:lnTo>
                    <a:pt x="11984" y="8527"/>
                  </a:lnTo>
                  <a:lnTo>
                    <a:pt x="12174" y="8527"/>
                  </a:lnTo>
                  <a:lnTo>
                    <a:pt x="12356" y="8642"/>
                  </a:lnTo>
                  <a:lnTo>
                    <a:pt x="12084" y="8758"/>
                  </a:lnTo>
                  <a:lnTo>
                    <a:pt x="11984" y="8874"/>
                  </a:lnTo>
                  <a:lnTo>
                    <a:pt x="11802" y="8642"/>
                  </a:lnTo>
                  <a:lnTo>
                    <a:pt x="11530" y="8527"/>
                  </a:lnTo>
                  <a:lnTo>
                    <a:pt x="11167" y="8527"/>
                  </a:lnTo>
                  <a:lnTo>
                    <a:pt x="10614" y="8642"/>
                  </a:lnTo>
                  <a:lnTo>
                    <a:pt x="10342" y="8758"/>
                  </a:lnTo>
                  <a:lnTo>
                    <a:pt x="10160" y="8758"/>
                  </a:lnTo>
                  <a:lnTo>
                    <a:pt x="10251" y="8874"/>
                  </a:lnTo>
                  <a:lnTo>
                    <a:pt x="10523" y="8989"/>
                  </a:lnTo>
                  <a:lnTo>
                    <a:pt x="10705" y="8989"/>
                  </a:lnTo>
                  <a:lnTo>
                    <a:pt x="10886" y="9105"/>
                  </a:lnTo>
                  <a:lnTo>
                    <a:pt x="10886" y="9221"/>
                  </a:lnTo>
                  <a:lnTo>
                    <a:pt x="10705" y="9221"/>
                  </a:lnTo>
                  <a:lnTo>
                    <a:pt x="10523" y="9105"/>
                  </a:lnTo>
                  <a:lnTo>
                    <a:pt x="10251" y="9105"/>
                  </a:lnTo>
                  <a:lnTo>
                    <a:pt x="10070" y="8989"/>
                  </a:lnTo>
                  <a:lnTo>
                    <a:pt x="9970" y="8874"/>
                  </a:lnTo>
                  <a:lnTo>
                    <a:pt x="9698" y="9105"/>
                  </a:lnTo>
                  <a:lnTo>
                    <a:pt x="9426" y="9105"/>
                  </a:lnTo>
                  <a:lnTo>
                    <a:pt x="9153" y="8989"/>
                  </a:lnTo>
                  <a:lnTo>
                    <a:pt x="8872" y="8874"/>
                  </a:lnTo>
                  <a:lnTo>
                    <a:pt x="8691" y="8874"/>
                  </a:lnTo>
                  <a:lnTo>
                    <a:pt x="8600" y="8758"/>
                  </a:lnTo>
                  <a:lnTo>
                    <a:pt x="8237" y="8758"/>
                  </a:lnTo>
                  <a:lnTo>
                    <a:pt x="8237" y="9221"/>
                  </a:lnTo>
                  <a:lnTo>
                    <a:pt x="8328" y="9927"/>
                  </a:lnTo>
                  <a:lnTo>
                    <a:pt x="8328" y="10042"/>
                  </a:lnTo>
                  <a:lnTo>
                    <a:pt x="8146" y="10274"/>
                  </a:lnTo>
                  <a:lnTo>
                    <a:pt x="8146" y="10389"/>
                  </a:lnTo>
                  <a:lnTo>
                    <a:pt x="8237" y="10517"/>
                  </a:lnTo>
                  <a:lnTo>
                    <a:pt x="8419" y="10748"/>
                  </a:lnTo>
                  <a:lnTo>
                    <a:pt x="8600" y="10748"/>
                  </a:lnTo>
                  <a:lnTo>
                    <a:pt x="8691" y="10864"/>
                  </a:lnTo>
                  <a:lnTo>
                    <a:pt x="8419" y="10864"/>
                  </a:lnTo>
                  <a:lnTo>
                    <a:pt x="8419" y="10979"/>
                  </a:lnTo>
                  <a:lnTo>
                    <a:pt x="8328" y="10864"/>
                  </a:lnTo>
                  <a:lnTo>
                    <a:pt x="8237" y="10632"/>
                  </a:lnTo>
                  <a:lnTo>
                    <a:pt x="8146" y="10632"/>
                  </a:lnTo>
                  <a:lnTo>
                    <a:pt x="8056" y="10748"/>
                  </a:lnTo>
                  <a:lnTo>
                    <a:pt x="7956" y="10632"/>
                  </a:lnTo>
                  <a:lnTo>
                    <a:pt x="7956" y="9927"/>
                  </a:lnTo>
                  <a:lnTo>
                    <a:pt x="7865" y="9348"/>
                  </a:lnTo>
                  <a:lnTo>
                    <a:pt x="7684" y="9105"/>
                  </a:lnTo>
                  <a:lnTo>
                    <a:pt x="7684" y="8874"/>
                  </a:lnTo>
                  <a:lnTo>
                    <a:pt x="7321" y="8642"/>
                  </a:lnTo>
                  <a:lnTo>
                    <a:pt x="7230" y="8642"/>
                  </a:lnTo>
                  <a:lnTo>
                    <a:pt x="7049" y="8411"/>
                  </a:lnTo>
                  <a:lnTo>
                    <a:pt x="6949" y="8180"/>
                  </a:lnTo>
                  <a:lnTo>
                    <a:pt x="6586" y="8180"/>
                  </a:lnTo>
                  <a:lnTo>
                    <a:pt x="6042" y="8874"/>
                  </a:lnTo>
                  <a:lnTo>
                    <a:pt x="6042" y="9348"/>
                  </a:lnTo>
                  <a:lnTo>
                    <a:pt x="6133" y="9464"/>
                  </a:lnTo>
                  <a:lnTo>
                    <a:pt x="6314" y="9464"/>
                  </a:lnTo>
                  <a:lnTo>
                    <a:pt x="6405" y="9695"/>
                  </a:lnTo>
                  <a:lnTo>
                    <a:pt x="6405" y="9927"/>
                  </a:lnTo>
                  <a:lnTo>
                    <a:pt x="6314" y="9927"/>
                  </a:lnTo>
                  <a:lnTo>
                    <a:pt x="6223" y="9695"/>
                  </a:lnTo>
                  <a:lnTo>
                    <a:pt x="6133" y="9695"/>
                  </a:lnTo>
                  <a:lnTo>
                    <a:pt x="6042" y="9579"/>
                  </a:lnTo>
                  <a:lnTo>
                    <a:pt x="5951" y="9579"/>
                  </a:lnTo>
                  <a:lnTo>
                    <a:pt x="5851" y="9695"/>
                  </a:lnTo>
                  <a:lnTo>
                    <a:pt x="5761" y="9811"/>
                  </a:lnTo>
                  <a:lnTo>
                    <a:pt x="5851" y="10042"/>
                  </a:lnTo>
                  <a:lnTo>
                    <a:pt x="5951" y="10042"/>
                  </a:lnTo>
                  <a:lnTo>
                    <a:pt x="6042" y="10389"/>
                  </a:lnTo>
                  <a:lnTo>
                    <a:pt x="6042" y="10979"/>
                  </a:lnTo>
                  <a:lnTo>
                    <a:pt x="5951" y="11211"/>
                  </a:lnTo>
                  <a:lnTo>
                    <a:pt x="5951" y="11558"/>
                  </a:lnTo>
                  <a:lnTo>
                    <a:pt x="5851" y="11801"/>
                  </a:lnTo>
                  <a:lnTo>
                    <a:pt x="5851" y="12032"/>
                  </a:lnTo>
                  <a:lnTo>
                    <a:pt x="5951" y="12148"/>
                  </a:lnTo>
                  <a:lnTo>
                    <a:pt x="6042" y="12032"/>
                  </a:lnTo>
                  <a:lnTo>
                    <a:pt x="5951" y="12379"/>
                  </a:lnTo>
                  <a:lnTo>
                    <a:pt x="5851" y="12611"/>
                  </a:lnTo>
                  <a:lnTo>
                    <a:pt x="5761" y="12495"/>
                  </a:lnTo>
                  <a:lnTo>
                    <a:pt x="5761" y="12264"/>
                  </a:lnTo>
                  <a:lnTo>
                    <a:pt x="5579" y="12148"/>
                  </a:lnTo>
                  <a:lnTo>
                    <a:pt x="5488" y="12264"/>
                  </a:lnTo>
                  <a:lnTo>
                    <a:pt x="5488" y="12611"/>
                  </a:lnTo>
                  <a:lnTo>
                    <a:pt x="5670" y="13085"/>
                  </a:lnTo>
                  <a:lnTo>
                    <a:pt x="5951" y="12958"/>
                  </a:lnTo>
                  <a:lnTo>
                    <a:pt x="6042" y="13085"/>
                  </a:lnTo>
                  <a:lnTo>
                    <a:pt x="6133" y="13316"/>
                  </a:lnTo>
                  <a:lnTo>
                    <a:pt x="6405" y="13316"/>
                  </a:lnTo>
                  <a:lnTo>
                    <a:pt x="6677" y="13432"/>
                  </a:lnTo>
                  <a:lnTo>
                    <a:pt x="7049" y="12958"/>
                  </a:lnTo>
                  <a:lnTo>
                    <a:pt x="7140" y="12958"/>
                  </a:lnTo>
                  <a:lnTo>
                    <a:pt x="7140" y="13085"/>
                  </a:lnTo>
                  <a:lnTo>
                    <a:pt x="7049" y="13201"/>
                  </a:lnTo>
                  <a:lnTo>
                    <a:pt x="7049" y="13548"/>
                  </a:lnTo>
                  <a:lnTo>
                    <a:pt x="6949" y="13548"/>
                  </a:lnTo>
                  <a:lnTo>
                    <a:pt x="6768" y="13432"/>
                  </a:lnTo>
                  <a:lnTo>
                    <a:pt x="6495" y="13432"/>
                  </a:lnTo>
                  <a:lnTo>
                    <a:pt x="6314" y="13548"/>
                  </a:lnTo>
                  <a:lnTo>
                    <a:pt x="6314" y="13663"/>
                  </a:lnTo>
                  <a:lnTo>
                    <a:pt x="6405" y="13779"/>
                  </a:lnTo>
                  <a:lnTo>
                    <a:pt x="6586" y="13779"/>
                  </a:lnTo>
                  <a:lnTo>
                    <a:pt x="6586" y="13895"/>
                  </a:lnTo>
                  <a:lnTo>
                    <a:pt x="6495" y="13895"/>
                  </a:lnTo>
                  <a:lnTo>
                    <a:pt x="6495" y="14242"/>
                  </a:lnTo>
                  <a:lnTo>
                    <a:pt x="6223" y="13779"/>
                  </a:lnTo>
                  <a:lnTo>
                    <a:pt x="6133" y="13779"/>
                  </a:lnTo>
                  <a:lnTo>
                    <a:pt x="6042" y="13663"/>
                  </a:lnTo>
                  <a:lnTo>
                    <a:pt x="6042" y="13432"/>
                  </a:lnTo>
                  <a:lnTo>
                    <a:pt x="5670" y="13201"/>
                  </a:lnTo>
                  <a:lnTo>
                    <a:pt x="5579" y="13201"/>
                  </a:lnTo>
                  <a:lnTo>
                    <a:pt x="5307" y="12842"/>
                  </a:lnTo>
                  <a:lnTo>
                    <a:pt x="5216" y="12842"/>
                  </a:lnTo>
                  <a:lnTo>
                    <a:pt x="5035" y="12958"/>
                  </a:lnTo>
                  <a:lnTo>
                    <a:pt x="4944" y="12958"/>
                  </a:lnTo>
                  <a:lnTo>
                    <a:pt x="4754" y="13085"/>
                  </a:lnTo>
                  <a:lnTo>
                    <a:pt x="4572" y="12958"/>
                  </a:lnTo>
                  <a:lnTo>
                    <a:pt x="4209" y="13085"/>
                  </a:lnTo>
                  <a:lnTo>
                    <a:pt x="4119" y="12958"/>
                  </a:lnTo>
                  <a:lnTo>
                    <a:pt x="3937" y="13316"/>
                  </a:lnTo>
                  <a:lnTo>
                    <a:pt x="3747" y="13663"/>
                  </a:lnTo>
                  <a:lnTo>
                    <a:pt x="3747" y="13895"/>
                  </a:lnTo>
                  <a:lnTo>
                    <a:pt x="3565" y="13895"/>
                  </a:lnTo>
                  <a:lnTo>
                    <a:pt x="3475" y="14010"/>
                  </a:lnTo>
                  <a:lnTo>
                    <a:pt x="3293" y="14126"/>
                  </a:lnTo>
                  <a:lnTo>
                    <a:pt x="3293" y="14242"/>
                  </a:lnTo>
                  <a:lnTo>
                    <a:pt x="3112" y="14485"/>
                  </a:lnTo>
                  <a:lnTo>
                    <a:pt x="3021" y="14716"/>
                  </a:lnTo>
                  <a:lnTo>
                    <a:pt x="3112" y="14716"/>
                  </a:lnTo>
                  <a:lnTo>
                    <a:pt x="3202" y="14832"/>
                  </a:lnTo>
                  <a:lnTo>
                    <a:pt x="3021" y="14832"/>
                  </a:lnTo>
                  <a:lnTo>
                    <a:pt x="2930" y="14948"/>
                  </a:lnTo>
                  <a:lnTo>
                    <a:pt x="3112" y="15179"/>
                  </a:lnTo>
                  <a:lnTo>
                    <a:pt x="3384" y="15179"/>
                  </a:lnTo>
                  <a:lnTo>
                    <a:pt x="3475" y="15063"/>
                  </a:lnTo>
                  <a:lnTo>
                    <a:pt x="3475" y="14948"/>
                  </a:lnTo>
                  <a:lnTo>
                    <a:pt x="3656" y="14948"/>
                  </a:lnTo>
                  <a:lnTo>
                    <a:pt x="3937" y="14716"/>
                  </a:lnTo>
                  <a:lnTo>
                    <a:pt x="3937" y="14948"/>
                  </a:lnTo>
                  <a:lnTo>
                    <a:pt x="3747" y="15063"/>
                  </a:lnTo>
                  <a:lnTo>
                    <a:pt x="3656" y="15295"/>
                  </a:lnTo>
                  <a:lnTo>
                    <a:pt x="3656" y="15410"/>
                  </a:lnTo>
                  <a:lnTo>
                    <a:pt x="4028" y="15410"/>
                  </a:lnTo>
                  <a:lnTo>
                    <a:pt x="4209" y="15179"/>
                  </a:lnTo>
                  <a:lnTo>
                    <a:pt x="4481" y="14948"/>
                  </a:lnTo>
                  <a:lnTo>
                    <a:pt x="4663" y="14485"/>
                  </a:lnTo>
                  <a:lnTo>
                    <a:pt x="4844" y="14126"/>
                  </a:lnTo>
                  <a:lnTo>
                    <a:pt x="4944" y="14126"/>
                  </a:lnTo>
                  <a:lnTo>
                    <a:pt x="4944" y="14242"/>
                  </a:lnTo>
                  <a:lnTo>
                    <a:pt x="4572" y="14716"/>
                  </a:lnTo>
                  <a:lnTo>
                    <a:pt x="4663" y="14948"/>
                  </a:lnTo>
                  <a:lnTo>
                    <a:pt x="4572" y="14948"/>
                  </a:lnTo>
                  <a:lnTo>
                    <a:pt x="4481" y="15179"/>
                  </a:lnTo>
                  <a:lnTo>
                    <a:pt x="4572" y="15179"/>
                  </a:lnTo>
                  <a:lnTo>
                    <a:pt x="4481" y="15295"/>
                  </a:lnTo>
                  <a:lnTo>
                    <a:pt x="4391" y="15295"/>
                  </a:lnTo>
                  <a:lnTo>
                    <a:pt x="4300" y="15538"/>
                  </a:lnTo>
                  <a:lnTo>
                    <a:pt x="4300" y="15653"/>
                  </a:lnTo>
                  <a:lnTo>
                    <a:pt x="4481" y="15653"/>
                  </a:lnTo>
                  <a:lnTo>
                    <a:pt x="4391" y="15769"/>
                  </a:lnTo>
                  <a:lnTo>
                    <a:pt x="4209" y="15653"/>
                  </a:lnTo>
                  <a:lnTo>
                    <a:pt x="4028" y="15653"/>
                  </a:lnTo>
                  <a:lnTo>
                    <a:pt x="3937" y="15769"/>
                  </a:lnTo>
                  <a:lnTo>
                    <a:pt x="3747" y="15769"/>
                  </a:lnTo>
                  <a:lnTo>
                    <a:pt x="3747" y="15885"/>
                  </a:lnTo>
                  <a:lnTo>
                    <a:pt x="3837" y="16000"/>
                  </a:lnTo>
                  <a:lnTo>
                    <a:pt x="3937" y="16000"/>
                  </a:lnTo>
                  <a:lnTo>
                    <a:pt x="4028" y="15885"/>
                  </a:lnTo>
                  <a:lnTo>
                    <a:pt x="4119" y="16000"/>
                  </a:lnTo>
                  <a:lnTo>
                    <a:pt x="4209" y="16000"/>
                  </a:lnTo>
                  <a:lnTo>
                    <a:pt x="4209" y="16116"/>
                  </a:lnTo>
                  <a:lnTo>
                    <a:pt x="3837" y="16116"/>
                  </a:lnTo>
                  <a:lnTo>
                    <a:pt x="3837" y="16232"/>
                  </a:lnTo>
                  <a:lnTo>
                    <a:pt x="4028" y="16232"/>
                  </a:lnTo>
                  <a:lnTo>
                    <a:pt x="4028" y="16348"/>
                  </a:lnTo>
                  <a:lnTo>
                    <a:pt x="3837" y="16463"/>
                  </a:lnTo>
                  <a:lnTo>
                    <a:pt x="3747" y="16463"/>
                  </a:lnTo>
                  <a:lnTo>
                    <a:pt x="3747" y="16579"/>
                  </a:lnTo>
                  <a:lnTo>
                    <a:pt x="3837" y="16822"/>
                  </a:lnTo>
                  <a:lnTo>
                    <a:pt x="4028" y="16822"/>
                  </a:lnTo>
                  <a:lnTo>
                    <a:pt x="4028" y="16695"/>
                  </a:lnTo>
                  <a:lnTo>
                    <a:pt x="4209" y="16463"/>
                  </a:lnTo>
                  <a:lnTo>
                    <a:pt x="4209" y="16695"/>
                  </a:lnTo>
                  <a:lnTo>
                    <a:pt x="4028" y="16822"/>
                  </a:lnTo>
                  <a:lnTo>
                    <a:pt x="3937" y="16938"/>
                  </a:lnTo>
                  <a:lnTo>
                    <a:pt x="3937" y="17053"/>
                  </a:lnTo>
                  <a:lnTo>
                    <a:pt x="4119" y="17169"/>
                  </a:lnTo>
                  <a:lnTo>
                    <a:pt x="4391" y="17169"/>
                  </a:lnTo>
                  <a:lnTo>
                    <a:pt x="4481" y="17285"/>
                  </a:lnTo>
                  <a:lnTo>
                    <a:pt x="4754" y="17169"/>
                  </a:lnTo>
                  <a:lnTo>
                    <a:pt x="5035" y="16822"/>
                  </a:lnTo>
                  <a:lnTo>
                    <a:pt x="5216" y="16695"/>
                  </a:lnTo>
                  <a:lnTo>
                    <a:pt x="5488" y="16348"/>
                  </a:lnTo>
                  <a:lnTo>
                    <a:pt x="5488" y="16116"/>
                  </a:lnTo>
                  <a:lnTo>
                    <a:pt x="5579" y="16000"/>
                  </a:lnTo>
                  <a:lnTo>
                    <a:pt x="5670" y="16000"/>
                  </a:lnTo>
                  <a:lnTo>
                    <a:pt x="5579" y="16116"/>
                  </a:lnTo>
                  <a:lnTo>
                    <a:pt x="5579" y="16348"/>
                  </a:lnTo>
                  <a:lnTo>
                    <a:pt x="5307" y="16695"/>
                  </a:lnTo>
                  <a:lnTo>
                    <a:pt x="5035" y="16938"/>
                  </a:lnTo>
                  <a:lnTo>
                    <a:pt x="4844" y="17285"/>
                  </a:lnTo>
                  <a:lnTo>
                    <a:pt x="4572" y="17400"/>
                  </a:lnTo>
                  <a:lnTo>
                    <a:pt x="4481" y="17516"/>
                  </a:lnTo>
                  <a:lnTo>
                    <a:pt x="4572" y="17632"/>
                  </a:lnTo>
                  <a:lnTo>
                    <a:pt x="4481" y="17747"/>
                  </a:lnTo>
                  <a:lnTo>
                    <a:pt x="4300" y="17400"/>
                  </a:lnTo>
                  <a:lnTo>
                    <a:pt x="3937" y="17516"/>
                  </a:lnTo>
                  <a:lnTo>
                    <a:pt x="3937" y="17632"/>
                  </a:lnTo>
                  <a:lnTo>
                    <a:pt x="3837" y="17516"/>
                  </a:lnTo>
                  <a:lnTo>
                    <a:pt x="3747" y="17285"/>
                  </a:lnTo>
                  <a:lnTo>
                    <a:pt x="3475" y="17169"/>
                  </a:lnTo>
                  <a:lnTo>
                    <a:pt x="3384" y="17169"/>
                  </a:lnTo>
                  <a:lnTo>
                    <a:pt x="3293" y="17053"/>
                  </a:lnTo>
                  <a:lnTo>
                    <a:pt x="3384" y="16822"/>
                  </a:lnTo>
                  <a:lnTo>
                    <a:pt x="3384" y="16232"/>
                  </a:lnTo>
                  <a:lnTo>
                    <a:pt x="3293" y="15885"/>
                  </a:lnTo>
                  <a:lnTo>
                    <a:pt x="3112" y="15538"/>
                  </a:lnTo>
                  <a:lnTo>
                    <a:pt x="2377" y="15538"/>
                  </a:lnTo>
                  <a:lnTo>
                    <a:pt x="2286" y="15653"/>
                  </a:lnTo>
                  <a:lnTo>
                    <a:pt x="2286" y="16579"/>
                  </a:lnTo>
                  <a:lnTo>
                    <a:pt x="2377" y="16579"/>
                  </a:lnTo>
                  <a:lnTo>
                    <a:pt x="2377" y="16695"/>
                  </a:lnTo>
                  <a:lnTo>
                    <a:pt x="2195" y="16822"/>
                  </a:lnTo>
                  <a:lnTo>
                    <a:pt x="2195" y="16938"/>
                  </a:lnTo>
                  <a:lnTo>
                    <a:pt x="2286" y="17053"/>
                  </a:lnTo>
                  <a:lnTo>
                    <a:pt x="2649" y="17053"/>
                  </a:lnTo>
                  <a:lnTo>
                    <a:pt x="2558" y="17169"/>
                  </a:lnTo>
                  <a:lnTo>
                    <a:pt x="2377" y="17169"/>
                  </a:lnTo>
                  <a:lnTo>
                    <a:pt x="2558" y="17285"/>
                  </a:lnTo>
                  <a:lnTo>
                    <a:pt x="2468" y="17400"/>
                  </a:lnTo>
                  <a:lnTo>
                    <a:pt x="2377" y="17400"/>
                  </a:lnTo>
                  <a:lnTo>
                    <a:pt x="2377" y="17516"/>
                  </a:lnTo>
                  <a:lnTo>
                    <a:pt x="2468" y="17516"/>
                  </a:lnTo>
                  <a:lnTo>
                    <a:pt x="2558" y="17632"/>
                  </a:lnTo>
                  <a:lnTo>
                    <a:pt x="2740" y="17632"/>
                  </a:lnTo>
                  <a:lnTo>
                    <a:pt x="2649" y="17747"/>
                  </a:lnTo>
                  <a:lnTo>
                    <a:pt x="2558" y="17747"/>
                  </a:lnTo>
                  <a:lnTo>
                    <a:pt x="2468" y="17863"/>
                  </a:lnTo>
                  <a:lnTo>
                    <a:pt x="2286" y="17632"/>
                  </a:lnTo>
                  <a:lnTo>
                    <a:pt x="2195" y="17632"/>
                  </a:lnTo>
                  <a:lnTo>
                    <a:pt x="2195" y="17747"/>
                  </a:lnTo>
                  <a:lnTo>
                    <a:pt x="2105" y="17747"/>
                  </a:lnTo>
                  <a:lnTo>
                    <a:pt x="1923" y="17516"/>
                  </a:lnTo>
                  <a:lnTo>
                    <a:pt x="1823" y="17632"/>
                  </a:lnTo>
                  <a:lnTo>
                    <a:pt x="1551" y="17632"/>
                  </a:lnTo>
                  <a:lnTo>
                    <a:pt x="1370" y="17516"/>
                  </a:lnTo>
                  <a:lnTo>
                    <a:pt x="1188" y="17516"/>
                  </a:lnTo>
                  <a:lnTo>
                    <a:pt x="1098" y="17632"/>
                  </a:lnTo>
                  <a:lnTo>
                    <a:pt x="1098" y="17747"/>
                  </a:lnTo>
                  <a:lnTo>
                    <a:pt x="1007" y="17747"/>
                  </a:lnTo>
                  <a:lnTo>
                    <a:pt x="916" y="17863"/>
                  </a:lnTo>
                  <a:lnTo>
                    <a:pt x="816" y="17979"/>
                  </a:lnTo>
                  <a:lnTo>
                    <a:pt x="544" y="17979"/>
                  </a:lnTo>
                  <a:lnTo>
                    <a:pt x="454" y="18106"/>
                  </a:lnTo>
                  <a:lnTo>
                    <a:pt x="363" y="18106"/>
                  </a:lnTo>
                  <a:lnTo>
                    <a:pt x="272" y="18222"/>
                  </a:lnTo>
                  <a:lnTo>
                    <a:pt x="181" y="18453"/>
                  </a:lnTo>
                  <a:lnTo>
                    <a:pt x="272" y="18453"/>
                  </a:lnTo>
                  <a:lnTo>
                    <a:pt x="181" y="18685"/>
                  </a:lnTo>
                  <a:lnTo>
                    <a:pt x="0" y="18800"/>
                  </a:lnTo>
                  <a:lnTo>
                    <a:pt x="0" y="19263"/>
                  </a:lnTo>
                  <a:lnTo>
                    <a:pt x="91" y="19390"/>
                  </a:lnTo>
                  <a:lnTo>
                    <a:pt x="272" y="19390"/>
                  </a:lnTo>
                  <a:lnTo>
                    <a:pt x="363" y="19147"/>
                  </a:lnTo>
                  <a:lnTo>
                    <a:pt x="363" y="19263"/>
                  </a:lnTo>
                  <a:lnTo>
                    <a:pt x="272" y="19390"/>
                  </a:lnTo>
                  <a:lnTo>
                    <a:pt x="363" y="19506"/>
                  </a:lnTo>
                  <a:lnTo>
                    <a:pt x="454" y="19263"/>
                  </a:lnTo>
                  <a:lnTo>
                    <a:pt x="454" y="19032"/>
                  </a:lnTo>
                  <a:lnTo>
                    <a:pt x="544" y="18685"/>
                  </a:lnTo>
                  <a:lnTo>
                    <a:pt x="726" y="18453"/>
                  </a:lnTo>
                  <a:lnTo>
                    <a:pt x="544" y="18916"/>
                  </a:lnTo>
                  <a:lnTo>
                    <a:pt x="544" y="19390"/>
                  </a:lnTo>
                  <a:lnTo>
                    <a:pt x="454" y="19506"/>
                  </a:lnTo>
                  <a:lnTo>
                    <a:pt x="454" y="19622"/>
                  </a:lnTo>
                  <a:lnTo>
                    <a:pt x="544" y="19622"/>
                  </a:lnTo>
                  <a:lnTo>
                    <a:pt x="635" y="19737"/>
                  </a:lnTo>
                  <a:lnTo>
                    <a:pt x="816" y="19737"/>
                  </a:lnTo>
                  <a:lnTo>
                    <a:pt x="816" y="19506"/>
                  </a:lnTo>
                  <a:lnTo>
                    <a:pt x="916" y="19390"/>
                  </a:lnTo>
                  <a:lnTo>
                    <a:pt x="1007" y="19147"/>
                  </a:lnTo>
                  <a:lnTo>
                    <a:pt x="1007" y="19853"/>
                  </a:lnTo>
                  <a:lnTo>
                    <a:pt x="1188" y="20084"/>
                  </a:lnTo>
                  <a:lnTo>
                    <a:pt x="1279" y="19969"/>
                  </a:lnTo>
                  <a:lnTo>
                    <a:pt x="1279" y="19737"/>
                  </a:lnTo>
                  <a:lnTo>
                    <a:pt x="1188" y="19737"/>
                  </a:lnTo>
                  <a:lnTo>
                    <a:pt x="1370" y="19737"/>
                  </a:lnTo>
                  <a:lnTo>
                    <a:pt x="1461" y="19622"/>
                  </a:lnTo>
                  <a:lnTo>
                    <a:pt x="1461" y="19390"/>
                  </a:lnTo>
                  <a:lnTo>
                    <a:pt x="1370" y="19390"/>
                  </a:lnTo>
                  <a:lnTo>
                    <a:pt x="1370" y="19147"/>
                  </a:lnTo>
                  <a:lnTo>
                    <a:pt x="1461" y="19263"/>
                  </a:lnTo>
                  <a:lnTo>
                    <a:pt x="1551" y="19506"/>
                  </a:lnTo>
                  <a:lnTo>
                    <a:pt x="1551" y="19622"/>
                  </a:lnTo>
                  <a:lnTo>
                    <a:pt x="1461" y="19853"/>
                  </a:lnTo>
                  <a:lnTo>
                    <a:pt x="1370" y="19853"/>
                  </a:lnTo>
                  <a:lnTo>
                    <a:pt x="1279" y="19969"/>
                  </a:lnTo>
                  <a:lnTo>
                    <a:pt x="1370" y="20084"/>
                  </a:lnTo>
                  <a:lnTo>
                    <a:pt x="1461" y="20084"/>
                  </a:lnTo>
                  <a:lnTo>
                    <a:pt x="1461" y="20200"/>
                  </a:lnTo>
                  <a:lnTo>
                    <a:pt x="1642" y="20200"/>
                  </a:lnTo>
                  <a:lnTo>
                    <a:pt x="1823" y="20431"/>
                  </a:lnTo>
                  <a:lnTo>
                    <a:pt x="1923" y="20431"/>
                  </a:lnTo>
                  <a:lnTo>
                    <a:pt x="1923" y="20674"/>
                  </a:lnTo>
                  <a:lnTo>
                    <a:pt x="2468" y="20674"/>
                  </a:lnTo>
                  <a:lnTo>
                    <a:pt x="2468" y="20559"/>
                  </a:lnTo>
                  <a:lnTo>
                    <a:pt x="2377" y="20316"/>
                  </a:lnTo>
                  <a:lnTo>
                    <a:pt x="2286" y="19969"/>
                  </a:lnTo>
                  <a:lnTo>
                    <a:pt x="2377" y="19737"/>
                  </a:lnTo>
                  <a:lnTo>
                    <a:pt x="2468" y="19622"/>
                  </a:lnTo>
                  <a:lnTo>
                    <a:pt x="2468" y="19737"/>
                  </a:lnTo>
                  <a:lnTo>
                    <a:pt x="2558" y="19969"/>
                  </a:lnTo>
                  <a:lnTo>
                    <a:pt x="2558" y="20200"/>
                  </a:lnTo>
                  <a:lnTo>
                    <a:pt x="2830" y="20200"/>
                  </a:lnTo>
                  <a:lnTo>
                    <a:pt x="2830" y="19969"/>
                  </a:lnTo>
                  <a:lnTo>
                    <a:pt x="2930" y="19853"/>
                  </a:lnTo>
                  <a:lnTo>
                    <a:pt x="3021" y="19622"/>
                  </a:lnTo>
                  <a:lnTo>
                    <a:pt x="3021" y="19506"/>
                  </a:lnTo>
                  <a:lnTo>
                    <a:pt x="3112" y="19506"/>
                  </a:lnTo>
                  <a:lnTo>
                    <a:pt x="3112" y="19853"/>
                  </a:lnTo>
                  <a:lnTo>
                    <a:pt x="3021" y="19969"/>
                  </a:lnTo>
                  <a:lnTo>
                    <a:pt x="3021" y="20200"/>
                  </a:lnTo>
                  <a:lnTo>
                    <a:pt x="3112" y="20200"/>
                  </a:lnTo>
                  <a:lnTo>
                    <a:pt x="3112" y="20431"/>
                  </a:lnTo>
                  <a:lnTo>
                    <a:pt x="3202" y="20559"/>
                  </a:lnTo>
                  <a:lnTo>
                    <a:pt x="3384" y="20431"/>
                  </a:lnTo>
                  <a:lnTo>
                    <a:pt x="3475" y="20200"/>
                  </a:lnTo>
                  <a:lnTo>
                    <a:pt x="3384" y="19969"/>
                  </a:lnTo>
                  <a:lnTo>
                    <a:pt x="3565" y="19506"/>
                  </a:lnTo>
                  <a:lnTo>
                    <a:pt x="3747" y="19506"/>
                  </a:lnTo>
                  <a:lnTo>
                    <a:pt x="3565" y="19737"/>
                  </a:lnTo>
                  <a:lnTo>
                    <a:pt x="3565" y="20084"/>
                  </a:lnTo>
                  <a:lnTo>
                    <a:pt x="3475" y="20431"/>
                  </a:lnTo>
                  <a:lnTo>
                    <a:pt x="3475" y="20559"/>
                  </a:lnTo>
                  <a:lnTo>
                    <a:pt x="3656" y="20674"/>
                  </a:lnTo>
                  <a:lnTo>
                    <a:pt x="3747" y="20674"/>
                  </a:lnTo>
                  <a:lnTo>
                    <a:pt x="3937" y="20790"/>
                  </a:lnTo>
                  <a:lnTo>
                    <a:pt x="4028" y="20674"/>
                  </a:lnTo>
                  <a:lnTo>
                    <a:pt x="4028" y="20431"/>
                  </a:lnTo>
                  <a:lnTo>
                    <a:pt x="4119" y="20316"/>
                  </a:lnTo>
                  <a:lnTo>
                    <a:pt x="4028" y="20200"/>
                  </a:lnTo>
                  <a:lnTo>
                    <a:pt x="3937" y="19853"/>
                  </a:lnTo>
                  <a:lnTo>
                    <a:pt x="4028" y="19506"/>
                  </a:lnTo>
                  <a:lnTo>
                    <a:pt x="4028" y="19263"/>
                  </a:lnTo>
                  <a:lnTo>
                    <a:pt x="4119" y="19506"/>
                  </a:lnTo>
                  <a:lnTo>
                    <a:pt x="4119" y="19622"/>
                  </a:lnTo>
                  <a:lnTo>
                    <a:pt x="4028" y="19853"/>
                  </a:lnTo>
                  <a:lnTo>
                    <a:pt x="4119" y="20084"/>
                  </a:lnTo>
                  <a:lnTo>
                    <a:pt x="4300" y="20200"/>
                  </a:lnTo>
                  <a:lnTo>
                    <a:pt x="4391" y="20200"/>
                  </a:lnTo>
                  <a:lnTo>
                    <a:pt x="4209" y="20316"/>
                  </a:lnTo>
                  <a:lnTo>
                    <a:pt x="4209" y="20674"/>
                  </a:lnTo>
                  <a:lnTo>
                    <a:pt x="4391" y="20790"/>
                  </a:lnTo>
                  <a:lnTo>
                    <a:pt x="4481" y="20559"/>
                  </a:lnTo>
                  <a:lnTo>
                    <a:pt x="4663" y="20906"/>
                  </a:lnTo>
                  <a:lnTo>
                    <a:pt x="4663" y="21022"/>
                  </a:lnTo>
                  <a:lnTo>
                    <a:pt x="4572" y="21253"/>
                  </a:lnTo>
                  <a:lnTo>
                    <a:pt x="4481" y="21369"/>
                  </a:lnTo>
                  <a:lnTo>
                    <a:pt x="4481" y="21484"/>
                  </a:lnTo>
                  <a:lnTo>
                    <a:pt x="4572" y="21600"/>
                  </a:lnTo>
                  <a:lnTo>
                    <a:pt x="4754" y="21600"/>
                  </a:lnTo>
                  <a:lnTo>
                    <a:pt x="4844" y="21484"/>
                  </a:lnTo>
                  <a:lnTo>
                    <a:pt x="4944" y="21600"/>
                  </a:lnTo>
                  <a:lnTo>
                    <a:pt x="5216" y="21369"/>
                  </a:lnTo>
                  <a:lnTo>
                    <a:pt x="5398" y="21369"/>
                  </a:lnTo>
                  <a:lnTo>
                    <a:pt x="5670" y="21137"/>
                  </a:lnTo>
                  <a:lnTo>
                    <a:pt x="5761" y="21137"/>
                  </a:lnTo>
                  <a:lnTo>
                    <a:pt x="5851" y="20790"/>
                  </a:lnTo>
                  <a:lnTo>
                    <a:pt x="6042" y="20790"/>
                  </a:lnTo>
                  <a:lnTo>
                    <a:pt x="6042" y="21022"/>
                  </a:lnTo>
                  <a:lnTo>
                    <a:pt x="5951" y="21253"/>
                  </a:lnTo>
                  <a:lnTo>
                    <a:pt x="6042" y="21369"/>
                  </a:lnTo>
                  <a:lnTo>
                    <a:pt x="6223" y="20906"/>
                  </a:lnTo>
                  <a:lnTo>
                    <a:pt x="6405" y="20790"/>
                  </a:lnTo>
                  <a:lnTo>
                    <a:pt x="6586" y="20790"/>
                  </a:lnTo>
                  <a:lnTo>
                    <a:pt x="6768" y="20431"/>
                  </a:lnTo>
                  <a:lnTo>
                    <a:pt x="6768" y="19737"/>
                  </a:lnTo>
                  <a:lnTo>
                    <a:pt x="6495" y="19737"/>
                  </a:lnTo>
                  <a:lnTo>
                    <a:pt x="6314" y="19853"/>
                  </a:lnTo>
                  <a:lnTo>
                    <a:pt x="6133" y="20084"/>
                  </a:lnTo>
                  <a:lnTo>
                    <a:pt x="6223" y="19853"/>
                  </a:lnTo>
                  <a:lnTo>
                    <a:pt x="6223" y="19737"/>
                  </a:lnTo>
                  <a:lnTo>
                    <a:pt x="6133" y="19737"/>
                  </a:lnTo>
                  <a:lnTo>
                    <a:pt x="6042" y="19622"/>
                  </a:lnTo>
                  <a:lnTo>
                    <a:pt x="6133" y="19506"/>
                  </a:lnTo>
                  <a:lnTo>
                    <a:pt x="6223" y="19506"/>
                  </a:lnTo>
                  <a:lnTo>
                    <a:pt x="6314" y="19147"/>
                  </a:lnTo>
                  <a:lnTo>
                    <a:pt x="6405" y="19032"/>
                  </a:lnTo>
                  <a:lnTo>
                    <a:pt x="6314" y="18800"/>
                  </a:lnTo>
                  <a:lnTo>
                    <a:pt x="6133" y="18685"/>
                  </a:lnTo>
                  <a:lnTo>
                    <a:pt x="5851" y="18800"/>
                  </a:lnTo>
                  <a:lnTo>
                    <a:pt x="5670" y="19032"/>
                  </a:lnTo>
                  <a:lnTo>
                    <a:pt x="5761" y="18800"/>
                  </a:lnTo>
                  <a:lnTo>
                    <a:pt x="5670" y="18569"/>
                  </a:lnTo>
                  <a:lnTo>
                    <a:pt x="5488" y="18337"/>
                  </a:lnTo>
                  <a:lnTo>
                    <a:pt x="5307" y="18453"/>
                  </a:lnTo>
                  <a:lnTo>
                    <a:pt x="5307" y="18569"/>
                  </a:lnTo>
                  <a:lnTo>
                    <a:pt x="5216" y="18453"/>
                  </a:lnTo>
                  <a:lnTo>
                    <a:pt x="5035" y="18800"/>
                  </a:lnTo>
                  <a:lnTo>
                    <a:pt x="4844" y="18800"/>
                  </a:lnTo>
                  <a:lnTo>
                    <a:pt x="4944" y="18453"/>
                  </a:lnTo>
                  <a:lnTo>
                    <a:pt x="4844" y="18337"/>
                  </a:lnTo>
                  <a:lnTo>
                    <a:pt x="5035" y="18337"/>
                  </a:lnTo>
                  <a:lnTo>
                    <a:pt x="5216" y="18222"/>
                  </a:lnTo>
                  <a:lnTo>
                    <a:pt x="5307" y="18337"/>
                  </a:lnTo>
                  <a:lnTo>
                    <a:pt x="5307" y="18222"/>
                  </a:lnTo>
                  <a:lnTo>
                    <a:pt x="5216" y="17979"/>
                  </a:lnTo>
                  <a:lnTo>
                    <a:pt x="5307" y="17863"/>
                  </a:lnTo>
                  <a:lnTo>
                    <a:pt x="5307" y="17400"/>
                  </a:lnTo>
                  <a:lnTo>
                    <a:pt x="5488" y="17169"/>
                  </a:lnTo>
                  <a:lnTo>
                    <a:pt x="5488" y="17516"/>
                  </a:lnTo>
                  <a:lnTo>
                    <a:pt x="5398" y="17632"/>
                  </a:lnTo>
                  <a:lnTo>
                    <a:pt x="5488" y="18106"/>
                  </a:lnTo>
                  <a:lnTo>
                    <a:pt x="5851" y="18685"/>
                  </a:lnTo>
                  <a:lnTo>
                    <a:pt x="6042" y="18685"/>
                  </a:lnTo>
                  <a:lnTo>
                    <a:pt x="6042" y="18569"/>
                  </a:lnTo>
                  <a:lnTo>
                    <a:pt x="6314" y="18569"/>
                  </a:lnTo>
                  <a:lnTo>
                    <a:pt x="6677" y="18916"/>
                  </a:lnTo>
                  <a:lnTo>
                    <a:pt x="6768" y="18800"/>
                  </a:lnTo>
                  <a:lnTo>
                    <a:pt x="6858" y="18569"/>
                  </a:lnTo>
                  <a:lnTo>
                    <a:pt x="6949" y="18453"/>
                  </a:lnTo>
                  <a:lnTo>
                    <a:pt x="7049" y="18453"/>
                  </a:lnTo>
                  <a:lnTo>
                    <a:pt x="6949" y="18569"/>
                  </a:lnTo>
                  <a:lnTo>
                    <a:pt x="7049" y="18569"/>
                  </a:lnTo>
                  <a:lnTo>
                    <a:pt x="7230" y="18453"/>
                  </a:lnTo>
                  <a:lnTo>
                    <a:pt x="7230" y="18337"/>
                  </a:lnTo>
                  <a:lnTo>
                    <a:pt x="7321" y="18222"/>
                  </a:lnTo>
                  <a:lnTo>
                    <a:pt x="7321" y="18337"/>
                  </a:lnTo>
                  <a:lnTo>
                    <a:pt x="7502" y="18222"/>
                  </a:lnTo>
                  <a:lnTo>
                    <a:pt x="7502" y="17979"/>
                  </a:lnTo>
                  <a:lnTo>
                    <a:pt x="7775" y="17863"/>
                  </a:lnTo>
                  <a:lnTo>
                    <a:pt x="7775" y="17632"/>
                  </a:lnTo>
                  <a:lnTo>
                    <a:pt x="7593" y="17632"/>
                  </a:lnTo>
                  <a:lnTo>
                    <a:pt x="7684" y="17400"/>
                  </a:lnTo>
                  <a:lnTo>
                    <a:pt x="7775" y="17053"/>
                  </a:lnTo>
                  <a:lnTo>
                    <a:pt x="7956" y="16938"/>
                  </a:lnTo>
                  <a:lnTo>
                    <a:pt x="8328" y="17053"/>
                  </a:lnTo>
                  <a:lnTo>
                    <a:pt x="8419" y="17169"/>
                  </a:lnTo>
                  <a:lnTo>
                    <a:pt x="8691" y="17169"/>
                  </a:lnTo>
                  <a:lnTo>
                    <a:pt x="8782" y="17053"/>
                  </a:lnTo>
                  <a:lnTo>
                    <a:pt x="8872" y="17053"/>
                  </a:lnTo>
                  <a:lnTo>
                    <a:pt x="9063" y="17285"/>
                  </a:lnTo>
                  <a:lnTo>
                    <a:pt x="9153" y="17169"/>
                  </a:lnTo>
                  <a:lnTo>
                    <a:pt x="9335" y="17053"/>
                  </a:lnTo>
                  <a:lnTo>
                    <a:pt x="9426" y="16938"/>
                  </a:lnTo>
                  <a:lnTo>
                    <a:pt x="9426" y="16822"/>
                  </a:lnTo>
                  <a:lnTo>
                    <a:pt x="9244" y="16822"/>
                  </a:lnTo>
                  <a:lnTo>
                    <a:pt x="8782" y="16463"/>
                  </a:lnTo>
                  <a:lnTo>
                    <a:pt x="8782" y="16348"/>
                  </a:lnTo>
                  <a:lnTo>
                    <a:pt x="8872" y="16232"/>
                  </a:lnTo>
                  <a:lnTo>
                    <a:pt x="9063" y="16232"/>
                  </a:lnTo>
                  <a:lnTo>
                    <a:pt x="9063" y="16348"/>
                  </a:lnTo>
                  <a:lnTo>
                    <a:pt x="9244" y="16348"/>
                  </a:lnTo>
                  <a:lnTo>
                    <a:pt x="9516" y="16579"/>
                  </a:lnTo>
                  <a:lnTo>
                    <a:pt x="9607" y="16579"/>
                  </a:lnTo>
                  <a:lnTo>
                    <a:pt x="9788" y="16348"/>
                  </a:lnTo>
                  <a:lnTo>
                    <a:pt x="9879" y="16348"/>
                  </a:lnTo>
                  <a:lnTo>
                    <a:pt x="9970" y="16232"/>
                  </a:lnTo>
                  <a:lnTo>
                    <a:pt x="9879" y="16000"/>
                  </a:lnTo>
                  <a:lnTo>
                    <a:pt x="9698" y="15769"/>
                  </a:lnTo>
                  <a:lnTo>
                    <a:pt x="9607" y="15769"/>
                  </a:lnTo>
                  <a:lnTo>
                    <a:pt x="9607" y="15653"/>
                  </a:lnTo>
                  <a:lnTo>
                    <a:pt x="9426" y="15538"/>
                  </a:lnTo>
                  <a:lnTo>
                    <a:pt x="9426" y="15410"/>
                  </a:lnTo>
                  <a:lnTo>
                    <a:pt x="9607" y="15410"/>
                  </a:lnTo>
                  <a:lnTo>
                    <a:pt x="9698" y="15538"/>
                  </a:lnTo>
                  <a:lnTo>
                    <a:pt x="9698" y="15653"/>
                  </a:lnTo>
                  <a:lnTo>
                    <a:pt x="9879" y="15769"/>
                  </a:lnTo>
                  <a:lnTo>
                    <a:pt x="10070" y="15769"/>
                  </a:lnTo>
                  <a:lnTo>
                    <a:pt x="10342" y="15538"/>
                  </a:lnTo>
                  <a:lnTo>
                    <a:pt x="10433" y="15295"/>
                  </a:lnTo>
                  <a:lnTo>
                    <a:pt x="10614" y="14832"/>
                  </a:lnTo>
                  <a:lnTo>
                    <a:pt x="10614" y="14716"/>
                  </a:lnTo>
                  <a:lnTo>
                    <a:pt x="10342" y="14369"/>
                  </a:lnTo>
                  <a:lnTo>
                    <a:pt x="10251" y="14485"/>
                  </a:lnTo>
                  <a:lnTo>
                    <a:pt x="9879" y="14485"/>
                  </a:lnTo>
                  <a:lnTo>
                    <a:pt x="10070" y="14242"/>
                  </a:lnTo>
                  <a:lnTo>
                    <a:pt x="10342" y="14242"/>
                  </a:lnTo>
                  <a:lnTo>
                    <a:pt x="10342" y="14126"/>
                  </a:lnTo>
                  <a:lnTo>
                    <a:pt x="10070" y="13895"/>
                  </a:lnTo>
                  <a:lnTo>
                    <a:pt x="9970" y="13779"/>
                  </a:lnTo>
                  <a:lnTo>
                    <a:pt x="9788" y="13895"/>
                  </a:lnTo>
                  <a:lnTo>
                    <a:pt x="9698" y="13779"/>
                  </a:lnTo>
                  <a:lnTo>
                    <a:pt x="9698" y="13895"/>
                  </a:lnTo>
                  <a:lnTo>
                    <a:pt x="9335" y="13895"/>
                  </a:lnTo>
                  <a:lnTo>
                    <a:pt x="9335" y="13663"/>
                  </a:lnTo>
                  <a:lnTo>
                    <a:pt x="9063" y="13432"/>
                  </a:lnTo>
                  <a:lnTo>
                    <a:pt x="9063" y="13316"/>
                  </a:lnTo>
                  <a:lnTo>
                    <a:pt x="9153" y="13432"/>
                  </a:lnTo>
                  <a:lnTo>
                    <a:pt x="9426" y="13548"/>
                  </a:lnTo>
                  <a:lnTo>
                    <a:pt x="9516" y="13663"/>
                  </a:lnTo>
                  <a:lnTo>
                    <a:pt x="9516" y="13779"/>
                  </a:lnTo>
                  <a:lnTo>
                    <a:pt x="9788" y="13663"/>
                  </a:lnTo>
                  <a:lnTo>
                    <a:pt x="10070" y="13663"/>
                  </a:lnTo>
                  <a:lnTo>
                    <a:pt x="10251" y="13779"/>
                  </a:lnTo>
                  <a:lnTo>
                    <a:pt x="10342" y="13779"/>
                  </a:lnTo>
                  <a:lnTo>
                    <a:pt x="10342" y="13548"/>
                  </a:lnTo>
                  <a:lnTo>
                    <a:pt x="9970" y="13432"/>
                  </a:lnTo>
                  <a:lnTo>
                    <a:pt x="9698" y="13432"/>
                  </a:lnTo>
                  <a:lnTo>
                    <a:pt x="9426" y="13316"/>
                  </a:lnTo>
                  <a:lnTo>
                    <a:pt x="9516" y="13201"/>
                  </a:lnTo>
                  <a:lnTo>
                    <a:pt x="9607" y="13201"/>
                  </a:lnTo>
                  <a:lnTo>
                    <a:pt x="9788" y="13316"/>
                  </a:lnTo>
                  <a:lnTo>
                    <a:pt x="10160" y="13316"/>
                  </a:lnTo>
                  <a:lnTo>
                    <a:pt x="10342" y="13432"/>
                  </a:lnTo>
                  <a:lnTo>
                    <a:pt x="10433" y="13548"/>
                  </a:lnTo>
                  <a:lnTo>
                    <a:pt x="10433" y="13895"/>
                  </a:lnTo>
                  <a:lnTo>
                    <a:pt x="10705" y="14126"/>
                  </a:lnTo>
                  <a:lnTo>
                    <a:pt x="10886" y="14242"/>
                  </a:lnTo>
                  <a:lnTo>
                    <a:pt x="10977" y="14369"/>
                  </a:lnTo>
                  <a:lnTo>
                    <a:pt x="11077" y="14369"/>
                  </a:lnTo>
                  <a:lnTo>
                    <a:pt x="11167" y="14242"/>
                  </a:lnTo>
                  <a:lnTo>
                    <a:pt x="11167" y="13895"/>
                  </a:lnTo>
                  <a:lnTo>
                    <a:pt x="11077" y="13779"/>
                  </a:lnTo>
                  <a:lnTo>
                    <a:pt x="11258" y="13663"/>
                  </a:lnTo>
                  <a:lnTo>
                    <a:pt x="11167" y="13548"/>
                  </a:lnTo>
                  <a:lnTo>
                    <a:pt x="10705" y="13432"/>
                  </a:lnTo>
                  <a:lnTo>
                    <a:pt x="10523" y="13432"/>
                  </a:lnTo>
                  <a:lnTo>
                    <a:pt x="10342" y="13201"/>
                  </a:lnTo>
                  <a:lnTo>
                    <a:pt x="10160" y="13201"/>
                  </a:lnTo>
                  <a:lnTo>
                    <a:pt x="10070" y="13085"/>
                  </a:lnTo>
                  <a:lnTo>
                    <a:pt x="9788" y="13085"/>
                  </a:lnTo>
                  <a:lnTo>
                    <a:pt x="9788" y="12958"/>
                  </a:lnTo>
                  <a:lnTo>
                    <a:pt x="9607" y="12842"/>
                  </a:lnTo>
                  <a:lnTo>
                    <a:pt x="9516" y="12726"/>
                  </a:lnTo>
                  <a:lnTo>
                    <a:pt x="9698" y="12611"/>
                  </a:lnTo>
                  <a:lnTo>
                    <a:pt x="9788" y="12726"/>
                  </a:lnTo>
                  <a:lnTo>
                    <a:pt x="9970" y="12842"/>
                  </a:lnTo>
                  <a:lnTo>
                    <a:pt x="9970" y="12495"/>
                  </a:lnTo>
                  <a:lnTo>
                    <a:pt x="10070" y="12611"/>
                  </a:lnTo>
                  <a:lnTo>
                    <a:pt x="10160" y="12842"/>
                  </a:lnTo>
                  <a:lnTo>
                    <a:pt x="10251" y="12958"/>
                  </a:lnTo>
                  <a:lnTo>
                    <a:pt x="10705" y="13085"/>
                  </a:lnTo>
                  <a:lnTo>
                    <a:pt x="10705" y="12958"/>
                  </a:lnTo>
                  <a:lnTo>
                    <a:pt x="10523" y="12611"/>
                  </a:lnTo>
                  <a:lnTo>
                    <a:pt x="10342" y="12495"/>
                  </a:lnTo>
                  <a:lnTo>
                    <a:pt x="10160" y="12264"/>
                  </a:lnTo>
                  <a:lnTo>
                    <a:pt x="10251" y="12148"/>
                  </a:lnTo>
                  <a:lnTo>
                    <a:pt x="10342" y="12379"/>
                  </a:lnTo>
                  <a:lnTo>
                    <a:pt x="10705" y="12379"/>
                  </a:lnTo>
                  <a:lnTo>
                    <a:pt x="10705" y="12611"/>
                  </a:lnTo>
                  <a:lnTo>
                    <a:pt x="10795" y="12611"/>
                  </a:lnTo>
                  <a:lnTo>
                    <a:pt x="10886" y="12842"/>
                  </a:lnTo>
                  <a:lnTo>
                    <a:pt x="11077" y="12842"/>
                  </a:lnTo>
                  <a:lnTo>
                    <a:pt x="11167" y="12958"/>
                  </a:lnTo>
                  <a:lnTo>
                    <a:pt x="11258" y="12958"/>
                  </a:lnTo>
                  <a:lnTo>
                    <a:pt x="11349" y="12842"/>
                  </a:lnTo>
                  <a:lnTo>
                    <a:pt x="11440" y="12842"/>
                  </a:lnTo>
                  <a:lnTo>
                    <a:pt x="11621" y="13085"/>
                  </a:lnTo>
                  <a:lnTo>
                    <a:pt x="11621" y="12958"/>
                  </a:lnTo>
                  <a:lnTo>
                    <a:pt x="11802" y="12726"/>
                  </a:lnTo>
                  <a:lnTo>
                    <a:pt x="11893" y="12958"/>
                  </a:lnTo>
                  <a:lnTo>
                    <a:pt x="12084" y="12958"/>
                  </a:lnTo>
                  <a:lnTo>
                    <a:pt x="12174" y="12842"/>
                  </a:lnTo>
                  <a:lnTo>
                    <a:pt x="12174" y="12264"/>
                  </a:lnTo>
                  <a:lnTo>
                    <a:pt x="11802" y="11916"/>
                  </a:lnTo>
                  <a:lnTo>
                    <a:pt x="11621" y="11801"/>
                  </a:lnTo>
                  <a:lnTo>
                    <a:pt x="11621" y="11916"/>
                  </a:lnTo>
                  <a:lnTo>
                    <a:pt x="11530" y="11801"/>
                  </a:lnTo>
                  <a:lnTo>
                    <a:pt x="11530" y="11673"/>
                  </a:lnTo>
                  <a:lnTo>
                    <a:pt x="11802" y="11673"/>
                  </a:lnTo>
                  <a:lnTo>
                    <a:pt x="11893" y="11801"/>
                  </a:lnTo>
                  <a:lnTo>
                    <a:pt x="11984" y="11673"/>
                  </a:lnTo>
                  <a:lnTo>
                    <a:pt x="12084" y="11801"/>
                  </a:lnTo>
                  <a:lnTo>
                    <a:pt x="12084" y="12032"/>
                  </a:lnTo>
                  <a:lnTo>
                    <a:pt x="12174" y="12032"/>
                  </a:lnTo>
                  <a:lnTo>
                    <a:pt x="12356" y="12148"/>
                  </a:lnTo>
                  <a:lnTo>
                    <a:pt x="12356" y="12495"/>
                  </a:lnTo>
                  <a:lnTo>
                    <a:pt x="12447" y="12611"/>
                  </a:lnTo>
                  <a:lnTo>
                    <a:pt x="12628" y="12611"/>
                  </a:lnTo>
                  <a:lnTo>
                    <a:pt x="12628" y="12726"/>
                  </a:lnTo>
                  <a:lnTo>
                    <a:pt x="13272" y="12726"/>
                  </a:lnTo>
                  <a:lnTo>
                    <a:pt x="13544" y="12379"/>
                  </a:lnTo>
                  <a:lnTo>
                    <a:pt x="13544" y="12264"/>
                  </a:lnTo>
                  <a:lnTo>
                    <a:pt x="13454" y="12148"/>
                  </a:lnTo>
                  <a:lnTo>
                    <a:pt x="13363" y="12264"/>
                  </a:lnTo>
                  <a:lnTo>
                    <a:pt x="13272" y="12148"/>
                  </a:lnTo>
                  <a:lnTo>
                    <a:pt x="13363" y="12032"/>
                  </a:lnTo>
                  <a:lnTo>
                    <a:pt x="13816" y="12032"/>
                  </a:lnTo>
                  <a:lnTo>
                    <a:pt x="13998" y="11801"/>
                  </a:lnTo>
                  <a:lnTo>
                    <a:pt x="13907" y="11558"/>
                  </a:lnTo>
                  <a:lnTo>
                    <a:pt x="13454" y="11558"/>
                  </a:lnTo>
                  <a:lnTo>
                    <a:pt x="13181" y="11442"/>
                  </a:lnTo>
                  <a:lnTo>
                    <a:pt x="13181" y="11326"/>
                  </a:lnTo>
                  <a:lnTo>
                    <a:pt x="13363" y="11326"/>
                  </a:lnTo>
                  <a:lnTo>
                    <a:pt x="13363" y="11211"/>
                  </a:lnTo>
                  <a:lnTo>
                    <a:pt x="13454" y="11211"/>
                  </a:lnTo>
                  <a:lnTo>
                    <a:pt x="13454" y="11442"/>
                  </a:lnTo>
                  <a:lnTo>
                    <a:pt x="13544" y="11442"/>
                  </a:lnTo>
                  <a:lnTo>
                    <a:pt x="13635" y="11326"/>
                  </a:lnTo>
                  <a:lnTo>
                    <a:pt x="13907" y="11442"/>
                  </a:lnTo>
                  <a:lnTo>
                    <a:pt x="13998" y="11326"/>
                  </a:lnTo>
                  <a:lnTo>
                    <a:pt x="14188" y="11558"/>
                  </a:lnTo>
                  <a:lnTo>
                    <a:pt x="14279" y="11442"/>
                  </a:lnTo>
                  <a:lnTo>
                    <a:pt x="14460" y="11326"/>
                  </a:lnTo>
                  <a:lnTo>
                    <a:pt x="14370" y="11095"/>
                  </a:lnTo>
                  <a:lnTo>
                    <a:pt x="14188" y="10979"/>
                  </a:lnTo>
                  <a:lnTo>
                    <a:pt x="14370" y="10748"/>
                  </a:lnTo>
                  <a:lnTo>
                    <a:pt x="14279" y="10389"/>
                  </a:lnTo>
                  <a:lnTo>
                    <a:pt x="14460" y="10517"/>
                  </a:lnTo>
                  <a:lnTo>
                    <a:pt x="14460" y="10748"/>
                  </a:lnTo>
                  <a:lnTo>
                    <a:pt x="14370" y="10864"/>
                  </a:lnTo>
                  <a:lnTo>
                    <a:pt x="14370" y="10979"/>
                  </a:lnTo>
                  <a:lnTo>
                    <a:pt x="15005" y="10979"/>
                  </a:lnTo>
                  <a:lnTo>
                    <a:pt x="15096" y="10748"/>
                  </a:lnTo>
                  <a:lnTo>
                    <a:pt x="15286" y="10632"/>
                  </a:lnTo>
                  <a:lnTo>
                    <a:pt x="15286" y="10274"/>
                  </a:lnTo>
                  <a:lnTo>
                    <a:pt x="15467" y="10274"/>
                  </a:lnTo>
                  <a:lnTo>
                    <a:pt x="15558" y="10158"/>
                  </a:lnTo>
                  <a:lnTo>
                    <a:pt x="15649" y="10158"/>
                  </a:lnTo>
                  <a:lnTo>
                    <a:pt x="15830" y="10042"/>
                  </a:lnTo>
                  <a:lnTo>
                    <a:pt x="16102" y="10042"/>
                  </a:lnTo>
                  <a:lnTo>
                    <a:pt x="16293" y="9811"/>
                  </a:lnTo>
                  <a:lnTo>
                    <a:pt x="16565" y="9695"/>
                  </a:lnTo>
                  <a:lnTo>
                    <a:pt x="16747" y="9579"/>
                  </a:lnTo>
                  <a:lnTo>
                    <a:pt x="16837" y="9579"/>
                  </a:lnTo>
                  <a:lnTo>
                    <a:pt x="17019" y="9464"/>
                  </a:lnTo>
                  <a:lnTo>
                    <a:pt x="17109" y="9464"/>
                  </a:lnTo>
                  <a:lnTo>
                    <a:pt x="17391" y="9348"/>
                  </a:lnTo>
                  <a:lnTo>
                    <a:pt x="17572" y="9105"/>
                  </a:lnTo>
                  <a:lnTo>
                    <a:pt x="17663" y="9105"/>
                  </a:lnTo>
                  <a:lnTo>
                    <a:pt x="17844" y="8874"/>
                  </a:lnTo>
                  <a:lnTo>
                    <a:pt x="18116" y="8758"/>
                  </a:lnTo>
                  <a:lnTo>
                    <a:pt x="18216" y="8758"/>
                  </a:lnTo>
                  <a:lnTo>
                    <a:pt x="18488" y="8527"/>
                  </a:lnTo>
                  <a:lnTo>
                    <a:pt x="18579" y="8295"/>
                  </a:lnTo>
                  <a:lnTo>
                    <a:pt x="18761" y="7937"/>
                  </a:lnTo>
                  <a:lnTo>
                    <a:pt x="17935" y="7937"/>
                  </a:lnTo>
                  <a:lnTo>
                    <a:pt x="17754" y="8295"/>
                  </a:lnTo>
                  <a:lnTo>
                    <a:pt x="17300" y="8411"/>
                  </a:lnTo>
                  <a:lnTo>
                    <a:pt x="16012" y="8411"/>
                  </a:lnTo>
                  <a:lnTo>
                    <a:pt x="15830" y="8527"/>
                  </a:lnTo>
                  <a:lnTo>
                    <a:pt x="15830" y="8295"/>
                  </a:lnTo>
                  <a:lnTo>
                    <a:pt x="15649" y="8411"/>
                  </a:lnTo>
                  <a:lnTo>
                    <a:pt x="15740" y="8180"/>
                  </a:lnTo>
                  <a:lnTo>
                    <a:pt x="16012" y="8180"/>
                  </a:lnTo>
                  <a:lnTo>
                    <a:pt x="16102" y="8064"/>
                  </a:lnTo>
                  <a:lnTo>
                    <a:pt x="16202" y="8180"/>
                  </a:lnTo>
                  <a:lnTo>
                    <a:pt x="16384" y="8295"/>
                  </a:lnTo>
                  <a:lnTo>
                    <a:pt x="16656" y="8180"/>
                  </a:lnTo>
                  <a:lnTo>
                    <a:pt x="16837" y="8180"/>
                  </a:lnTo>
                  <a:lnTo>
                    <a:pt x="17300" y="8064"/>
                  </a:lnTo>
                  <a:lnTo>
                    <a:pt x="17935" y="7705"/>
                  </a:lnTo>
                  <a:lnTo>
                    <a:pt x="18116" y="7590"/>
                  </a:lnTo>
                  <a:lnTo>
                    <a:pt x="18026" y="7474"/>
                  </a:lnTo>
                  <a:lnTo>
                    <a:pt x="17663" y="7358"/>
                  </a:lnTo>
                  <a:lnTo>
                    <a:pt x="17109" y="7358"/>
                  </a:lnTo>
                  <a:lnTo>
                    <a:pt x="17019" y="7127"/>
                  </a:lnTo>
                  <a:lnTo>
                    <a:pt x="17300" y="7242"/>
                  </a:lnTo>
                  <a:lnTo>
                    <a:pt x="17481" y="7242"/>
                  </a:lnTo>
                  <a:lnTo>
                    <a:pt x="17209" y="6895"/>
                  </a:lnTo>
                  <a:lnTo>
                    <a:pt x="17209" y="6652"/>
                  </a:lnTo>
                  <a:lnTo>
                    <a:pt x="17391" y="6895"/>
                  </a:lnTo>
                  <a:lnTo>
                    <a:pt x="17572" y="7242"/>
                  </a:lnTo>
                  <a:lnTo>
                    <a:pt x="17663" y="7242"/>
                  </a:lnTo>
                  <a:lnTo>
                    <a:pt x="17754" y="7127"/>
                  </a:lnTo>
                  <a:lnTo>
                    <a:pt x="17844" y="7242"/>
                  </a:lnTo>
                  <a:lnTo>
                    <a:pt x="18216" y="7358"/>
                  </a:lnTo>
                  <a:lnTo>
                    <a:pt x="18307" y="7474"/>
                  </a:lnTo>
                  <a:lnTo>
                    <a:pt x="18398" y="7358"/>
                  </a:lnTo>
                  <a:lnTo>
                    <a:pt x="18579" y="7474"/>
                  </a:lnTo>
                  <a:lnTo>
                    <a:pt x="18761" y="7358"/>
                  </a:lnTo>
                  <a:lnTo>
                    <a:pt x="18579" y="7358"/>
                  </a:lnTo>
                  <a:lnTo>
                    <a:pt x="18398" y="7242"/>
                  </a:lnTo>
                  <a:lnTo>
                    <a:pt x="18398" y="7127"/>
                  </a:lnTo>
                  <a:lnTo>
                    <a:pt x="18670" y="7127"/>
                  </a:lnTo>
                  <a:lnTo>
                    <a:pt x="18851" y="7242"/>
                  </a:lnTo>
                  <a:lnTo>
                    <a:pt x="19033" y="7474"/>
                  </a:lnTo>
                  <a:lnTo>
                    <a:pt x="19123" y="7358"/>
                  </a:lnTo>
                  <a:lnTo>
                    <a:pt x="19223" y="7242"/>
                  </a:lnTo>
                  <a:lnTo>
                    <a:pt x="19314" y="7358"/>
                  </a:lnTo>
                  <a:lnTo>
                    <a:pt x="19586" y="7358"/>
                  </a:lnTo>
                  <a:lnTo>
                    <a:pt x="20130" y="7011"/>
                  </a:lnTo>
                  <a:lnTo>
                    <a:pt x="20593" y="6652"/>
                  </a:lnTo>
                  <a:lnTo>
                    <a:pt x="20684" y="6537"/>
                  </a:lnTo>
                  <a:lnTo>
                    <a:pt x="20684" y="6421"/>
                  </a:lnTo>
                  <a:lnTo>
                    <a:pt x="20956" y="6421"/>
                  </a:lnTo>
                  <a:lnTo>
                    <a:pt x="21047" y="6305"/>
                  </a:lnTo>
                  <a:lnTo>
                    <a:pt x="21328" y="6190"/>
                  </a:lnTo>
                  <a:lnTo>
                    <a:pt x="21600" y="5727"/>
                  </a:lnTo>
                  <a:lnTo>
                    <a:pt x="21600" y="4905"/>
                  </a:lnTo>
                  <a:lnTo>
                    <a:pt x="21509" y="4674"/>
                  </a:lnTo>
                  <a:lnTo>
                    <a:pt x="21328" y="4558"/>
                  </a:lnTo>
                  <a:lnTo>
                    <a:pt x="21047" y="4558"/>
                  </a:lnTo>
                  <a:lnTo>
                    <a:pt x="20956" y="4790"/>
                  </a:lnTo>
                  <a:lnTo>
                    <a:pt x="20774" y="4790"/>
                  </a:lnTo>
                  <a:lnTo>
                    <a:pt x="20956" y="4443"/>
                  </a:lnTo>
                  <a:lnTo>
                    <a:pt x="20956" y="4200"/>
                  </a:lnTo>
                  <a:lnTo>
                    <a:pt x="21137" y="4200"/>
                  </a:lnTo>
                  <a:lnTo>
                    <a:pt x="21137" y="3853"/>
                  </a:lnTo>
                  <a:lnTo>
                    <a:pt x="21047" y="3621"/>
                  </a:lnTo>
                  <a:lnTo>
                    <a:pt x="21137" y="3506"/>
                  </a:lnTo>
                  <a:lnTo>
                    <a:pt x="21237" y="3043"/>
                  </a:lnTo>
                  <a:lnTo>
                    <a:pt x="20865" y="3043"/>
                  </a:lnTo>
                  <a:lnTo>
                    <a:pt x="20865" y="3274"/>
                  </a:lnTo>
                  <a:lnTo>
                    <a:pt x="20774" y="3390"/>
                  </a:lnTo>
                  <a:lnTo>
                    <a:pt x="20684" y="3390"/>
                  </a:lnTo>
                  <a:lnTo>
                    <a:pt x="20593" y="3274"/>
                  </a:lnTo>
                  <a:lnTo>
                    <a:pt x="20684" y="3158"/>
                  </a:lnTo>
                  <a:lnTo>
                    <a:pt x="20684" y="3043"/>
                  </a:lnTo>
                  <a:lnTo>
                    <a:pt x="20774" y="2915"/>
                  </a:lnTo>
                  <a:lnTo>
                    <a:pt x="20684" y="2800"/>
                  </a:lnTo>
                  <a:lnTo>
                    <a:pt x="20593" y="2915"/>
                  </a:lnTo>
                  <a:lnTo>
                    <a:pt x="20502" y="3158"/>
                  </a:lnTo>
                  <a:lnTo>
                    <a:pt x="20412" y="3274"/>
                  </a:lnTo>
                  <a:lnTo>
                    <a:pt x="20321" y="3158"/>
                  </a:lnTo>
                  <a:lnTo>
                    <a:pt x="20412" y="2915"/>
                  </a:lnTo>
                  <a:lnTo>
                    <a:pt x="20412" y="2800"/>
                  </a:lnTo>
                  <a:lnTo>
                    <a:pt x="20230" y="2800"/>
                  </a:lnTo>
                  <a:lnTo>
                    <a:pt x="19949" y="2915"/>
                  </a:lnTo>
                  <a:lnTo>
                    <a:pt x="19858" y="3158"/>
                  </a:lnTo>
                  <a:lnTo>
                    <a:pt x="19677" y="3158"/>
                  </a:lnTo>
                  <a:lnTo>
                    <a:pt x="19586" y="3390"/>
                  </a:lnTo>
                  <a:lnTo>
                    <a:pt x="19405" y="3390"/>
                  </a:lnTo>
                  <a:lnTo>
                    <a:pt x="19314" y="3274"/>
                  </a:lnTo>
                  <a:lnTo>
                    <a:pt x="18670" y="3274"/>
                  </a:lnTo>
                  <a:lnTo>
                    <a:pt x="18851" y="3158"/>
                  </a:lnTo>
                  <a:lnTo>
                    <a:pt x="18942" y="3043"/>
                  </a:lnTo>
                  <a:lnTo>
                    <a:pt x="19033" y="3158"/>
                  </a:lnTo>
                  <a:lnTo>
                    <a:pt x="19223" y="3158"/>
                  </a:lnTo>
                  <a:lnTo>
                    <a:pt x="19405" y="2915"/>
                  </a:lnTo>
                  <a:lnTo>
                    <a:pt x="19586" y="2915"/>
                  </a:lnTo>
                  <a:lnTo>
                    <a:pt x="19767" y="2684"/>
                  </a:lnTo>
                  <a:lnTo>
                    <a:pt x="20040" y="2453"/>
                  </a:lnTo>
                  <a:lnTo>
                    <a:pt x="20130" y="2337"/>
                  </a:lnTo>
                  <a:lnTo>
                    <a:pt x="19949" y="2337"/>
                  </a:lnTo>
                  <a:lnTo>
                    <a:pt x="19677" y="2106"/>
                  </a:lnTo>
                  <a:lnTo>
                    <a:pt x="19586" y="1874"/>
                  </a:lnTo>
                  <a:lnTo>
                    <a:pt x="19495" y="1874"/>
                  </a:lnTo>
                  <a:lnTo>
                    <a:pt x="19314" y="2106"/>
                  </a:lnTo>
                  <a:lnTo>
                    <a:pt x="19223" y="2106"/>
                  </a:lnTo>
                  <a:lnTo>
                    <a:pt x="19223" y="1990"/>
                  </a:lnTo>
                  <a:lnTo>
                    <a:pt x="19314" y="1874"/>
                  </a:lnTo>
                  <a:lnTo>
                    <a:pt x="19314" y="1631"/>
                  </a:lnTo>
                  <a:lnTo>
                    <a:pt x="19033" y="1759"/>
                  </a:lnTo>
                  <a:lnTo>
                    <a:pt x="18942" y="1874"/>
                  </a:lnTo>
                  <a:lnTo>
                    <a:pt x="18851" y="1874"/>
                  </a:lnTo>
                  <a:lnTo>
                    <a:pt x="18761" y="1631"/>
                  </a:lnTo>
                  <a:lnTo>
                    <a:pt x="18670" y="1631"/>
                  </a:lnTo>
                  <a:lnTo>
                    <a:pt x="18579" y="1759"/>
                  </a:lnTo>
                  <a:lnTo>
                    <a:pt x="18488" y="1631"/>
                  </a:lnTo>
                  <a:lnTo>
                    <a:pt x="18579" y="1516"/>
                  </a:lnTo>
                  <a:lnTo>
                    <a:pt x="18579" y="1400"/>
                  </a:lnTo>
                  <a:lnTo>
                    <a:pt x="18670" y="1284"/>
                  </a:lnTo>
                  <a:lnTo>
                    <a:pt x="18579" y="1169"/>
                  </a:lnTo>
                  <a:lnTo>
                    <a:pt x="18307" y="1053"/>
                  </a:lnTo>
                  <a:lnTo>
                    <a:pt x="18026" y="937"/>
                  </a:lnTo>
                  <a:lnTo>
                    <a:pt x="17935" y="937"/>
                  </a:lnTo>
                  <a:lnTo>
                    <a:pt x="17572" y="1400"/>
                  </a:lnTo>
                  <a:lnTo>
                    <a:pt x="17481" y="1169"/>
                  </a:lnTo>
                  <a:lnTo>
                    <a:pt x="17663" y="937"/>
                  </a:lnTo>
                  <a:lnTo>
                    <a:pt x="17663" y="821"/>
                  </a:lnTo>
                  <a:lnTo>
                    <a:pt x="17481" y="821"/>
                  </a:lnTo>
                  <a:lnTo>
                    <a:pt x="17300" y="706"/>
                  </a:lnTo>
                  <a:lnTo>
                    <a:pt x="17209" y="706"/>
                  </a:lnTo>
                  <a:lnTo>
                    <a:pt x="17019" y="821"/>
                  </a:lnTo>
                  <a:lnTo>
                    <a:pt x="16837" y="1053"/>
                  </a:lnTo>
                  <a:lnTo>
                    <a:pt x="16656" y="1400"/>
                  </a:lnTo>
                  <a:lnTo>
                    <a:pt x="16474" y="1400"/>
                  </a:lnTo>
                  <a:lnTo>
                    <a:pt x="16474" y="1284"/>
                  </a:lnTo>
                  <a:lnTo>
                    <a:pt x="16565" y="1053"/>
                  </a:lnTo>
                  <a:lnTo>
                    <a:pt x="16565" y="821"/>
                  </a:lnTo>
                  <a:lnTo>
                    <a:pt x="16474" y="706"/>
                  </a:lnTo>
                  <a:lnTo>
                    <a:pt x="16474" y="463"/>
                  </a:lnTo>
                  <a:lnTo>
                    <a:pt x="16202" y="347"/>
                  </a:lnTo>
                  <a:lnTo>
                    <a:pt x="16012" y="463"/>
                  </a:lnTo>
                  <a:lnTo>
                    <a:pt x="15830" y="347"/>
                  </a:lnTo>
                  <a:lnTo>
                    <a:pt x="15740" y="116"/>
                  </a:lnTo>
                  <a:lnTo>
                    <a:pt x="15558" y="116"/>
                  </a:lnTo>
                  <a:lnTo>
                    <a:pt x="15377" y="231"/>
                  </a:lnTo>
                  <a:lnTo>
                    <a:pt x="15195" y="116"/>
                  </a:lnTo>
                  <a:lnTo>
                    <a:pt x="15096" y="116"/>
                  </a:lnTo>
                  <a:lnTo>
                    <a:pt x="15005" y="0"/>
                  </a:lnTo>
                  <a:lnTo>
                    <a:pt x="14914" y="116"/>
                  </a:lnTo>
                  <a:lnTo>
                    <a:pt x="14823" y="347"/>
                  </a:lnTo>
                  <a:lnTo>
                    <a:pt x="15005" y="821"/>
                  </a:lnTo>
                  <a:lnTo>
                    <a:pt x="14914" y="1169"/>
                  </a:lnTo>
                  <a:lnTo>
                    <a:pt x="14914" y="1516"/>
                  </a:lnTo>
                  <a:lnTo>
                    <a:pt x="14733" y="1516"/>
                  </a:lnTo>
                  <a:lnTo>
                    <a:pt x="14551" y="1631"/>
                  </a:lnTo>
                  <a:lnTo>
                    <a:pt x="14460" y="1516"/>
                  </a:lnTo>
                  <a:lnTo>
                    <a:pt x="14551" y="1284"/>
                  </a:lnTo>
                  <a:lnTo>
                    <a:pt x="14460" y="1053"/>
                  </a:lnTo>
                  <a:lnTo>
                    <a:pt x="14551" y="821"/>
                  </a:lnTo>
                  <a:lnTo>
                    <a:pt x="14551" y="463"/>
                  </a:lnTo>
                  <a:lnTo>
                    <a:pt x="14370" y="706"/>
                  </a:lnTo>
                  <a:lnTo>
                    <a:pt x="14279" y="821"/>
                  </a:lnTo>
                  <a:lnTo>
                    <a:pt x="14098" y="821"/>
                  </a:lnTo>
                  <a:lnTo>
                    <a:pt x="14188" y="463"/>
                  </a:lnTo>
                  <a:lnTo>
                    <a:pt x="14098" y="347"/>
                  </a:lnTo>
                  <a:lnTo>
                    <a:pt x="14098" y="463"/>
                  </a:lnTo>
                  <a:lnTo>
                    <a:pt x="13907" y="706"/>
                  </a:lnTo>
                  <a:lnTo>
                    <a:pt x="13816" y="706"/>
                  </a:lnTo>
                  <a:lnTo>
                    <a:pt x="13816" y="590"/>
                  </a:lnTo>
                  <a:lnTo>
                    <a:pt x="13907" y="463"/>
                  </a:lnTo>
                  <a:lnTo>
                    <a:pt x="13907" y="231"/>
                  </a:lnTo>
                  <a:lnTo>
                    <a:pt x="13816" y="116"/>
                  </a:lnTo>
                  <a:lnTo>
                    <a:pt x="13454" y="0"/>
                  </a:lnTo>
                  <a:lnTo>
                    <a:pt x="13363" y="231"/>
                  </a:lnTo>
                  <a:lnTo>
                    <a:pt x="13091" y="231"/>
                  </a:lnTo>
                  <a:lnTo>
                    <a:pt x="13181" y="463"/>
                  </a:lnTo>
                  <a:lnTo>
                    <a:pt x="13272" y="463"/>
                  </a:lnTo>
                  <a:lnTo>
                    <a:pt x="13363" y="590"/>
                  </a:lnTo>
                  <a:lnTo>
                    <a:pt x="13181" y="590"/>
                  </a:lnTo>
                  <a:lnTo>
                    <a:pt x="13181" y="821"/>
                  </a:lnTo>
                  <a:lnTo>
                    <a:pt x="13363" y="1053"/>
                  </a:lnTo>
                  <a:lnTo>
                    <a:pt x="13363" y="1169"/>
                  </a:lnTo>
                  <a:lnTo>
                    <a:pt x="13454" y="1400"/>
                  </a:lnTo>
                  <a:lnTo>
                    <a:pt x="13544" y="1516"/>
                  </a:lnTo>
                  <a:lnTo>
                    <a:pt x="13454" y="1631"/>
                  </a:lnTo>
                  <a:lnTo>
                    <a:pt x="13181" y="1284"/>
                  </a:lnTo>
                  <a:lnTo>
                    <a:pt x="13091" y="1284"/>
                  </a:lnTo>
                  <a:lnTo>
                    <a:pt x="12991" y="1400"/>
                  </a:lnTo>
                  <a:lnTo>
                    <a:pt x="12991" y="1631"/>
                  </a:lnTo>
                  <a:lnTo>
                    <a:pt x="12900" y="1516"/>
                  </a:lnTo>
                  <a:lnTo>
                    <a:pt x="12900" y="937"/>
                  </a:lnTo>
                  <a:lnTo>
                    <a:pt x="12809" y="821"/>
                  </a:lnTo>
                  <a:lnTo>
                    <a:pt x="12809" y="463"/>
                  </a:lnTo>
                  <a:lnTo>
                    <a:pt x="12719" y="463"/>
                  </a:lnTo>
                  <a:lnTo>
                    <a:pt x="12537" y="231"/>
                  </a:lnTo>
                  <a:lnTo>
                    <a:pt x="12447" y="231"/>
                  </a:lnTo>
                  <a:lnTo>
                    <a:pt x="12356" y="463"/>
                  </a:lnTo>
                  <a:lnTo>
                    <a:pt x="12356" y="1169"/>
                  </a:lnTo>
                  <a:lnTo>
                    <a:pt x="12447" y="1516"/>
                  </a:lnTo>
                  <a:lnTo>
                    <a:pt x="12447" y="2221"/>
                  </a:lnTo>
                  <a:lnTo>
                    <a:pt x="12265" y="1759"/>
                  </a:lnTo>
                  <a:lnTo>
                    <a:pt x="12265" y="1400"/>
                  </a:lnTo>
                  <a:lnTo>
                    <a:pt x="12174" y="1169"/>
                  </a:lnTo>
                  <a:lnTo>
                    <a:pt x="12174" y="821"/>
                  </a:lnTo>
                  <a:lnTo>
                    <a:pt x="11893" y="590"/>
                  </a:lnTo>
                  <a:lnTo>
                    <a:pt x="11621" y="937"/>
                  </a:lnTo>
                  <a:lnTo>
                    <a:pt x="11712" y="1169"/>
                  </a:lnTo>
                  <a:lnTo>
                    <a:pt x="11984" y="1400"/>
                  </a:lnTo>
                  <a:lnTo>
                    <a:pt x="11984" y="1631"/>
                  </a:lnTo>
                  <a:lnTo>
                    <a:pt x="11712" y="1516"/>
                  </a:lnTo>
                  <a:lnTo>
                    <a:pt x="11530" y="1516"/>
                  </a:lnTo>
                  <a:lnTo>
                    <a:pt x="11440" y="1631"/>
                  </a:lnTo>
                  <a:lnTo>
                    <a:pt x="11530" y="1990"/>
                  </a:lnTo>
                  <a:lnTo>
                    <a:pt x="11349" y="2221"/>
                  </a:lnTo>
                  <a:lnTo>
                    <a:pt x="11258" y="2453"/>
                  </a:lnTo>
                  <a:lnTo>
                    <a:pt x="11077" y="2453"/>
                  </a:lnTo>
                  <a:lnTo>
                    <a:pt x="11077" y="2221"/>
                  </a:lnTo>
                  <a:lnTo>
                    <a:pt x="10977" y="2221"/>
                  </a:lnTo>
                  <a:lnTo>
                    <a:pt x="10886" y="2453"/>
                  </a:lnTo>
                  <a:lnTo>
                    <a:pt x="10795" y="2453"/>
                  </a:lnTo>
                  <a:lnTo>
                    <a:pt x="10705" y="2106"/>
                  </a:lnTo>
                  <a:lnTo>
                    <a:pt x="10795" y="1759"/>
                  </a:lnTo>
                  <a:lnTo>
                    <a:pt x="10795" y="1631"/>
                  </a:lnTo>
                  <a:lnTo>
                    <a:pt x="10433" y="1516"/>
                  </a:lnTo>
                  <a:lnTo>
                    <a:pt x="10433" y="1400"/>
                  </a:lnTo>
                  <a:lnTo>
                    <a:pt x="10523" y="1284"/>
                  </a:lnTo>
                  <a:lnTo>
                    <a:pt x="10523" y="1053"/>
                  </a:lnTo>
                  <a:lnTo>
                    <a:pt x="10433" y="937"/>
                  </a:lnTo>
                  <a:lnTo>
                    <a:pt x="9879" y="937"/>
                  </a:lnTo>
                  <a:lnTo>
                    <a:pt x="9879" y="1169"/>
                  </a:lnTo>
                  <a:lnTo>
                    <a:pt x="9970" y="1284"/>
                  </a:lnTo>
                  <a:lnTo>
                    <a:pt x="9970" y="1631"/>
                  </a:lnTo>
                  <a:lnTo>
                    <a:pt x="9879" y="1759"/>
                  </a:lnTo>
                  <a:lnTo>
                    <a:pt x="9607" y="1759"/>
                  </a:lnTo>
                  <a:lnTo>
                    <a:pt x="9426" y="1631"/>
                  </a:lnTo>
                  <a:lnTo>
                    <a:pt x="9335" y="1631"/>
                  </a:lnTo>
                  <a:lnTo>
                    <a:pt x="9244" y="1874"/>
                  </a:lnTo>
                  <a:lnTo>
                    <a:pt x="9426" y="2106"/>
                  </a:lnTo>
                  <a:lnTo>
                    <a:pt x="9516" y="2337"/>
                  </a:lnTo>
                  <a:lnTo>
                    <a:pt x="9516" y="2453"/>
                  </a:lnTo>
                  <a:lnTo>
                    <a:pt x="9607" y="2684"/>
                  </a:lnTo>
                  <a:lnTo>
                    <a:pt x="9698" y="2684"/>
                  </a:lnTo>
                  <a:lnTo>
                    <a:pt x="9788" y="2915"/>
                  </a:lnTo>
                  <a:lnTo>
                    <a:pt x="9788" y="3158"/>
                  </a:lnTo>
                  <a:lnTo>
                    <a:pt x="9698" y="3274"/>
                  </a:lnTo>
                  <a:lnTo>
                    <a:pt x="9788" y="3043"/>
                  </a:lnTo>
                  <a:lnTo>
                    <a:pt x="9698" y="3043"/>
                  </a:lnTo>
                  <a:lnTo>
                    <a:pt x="9607" y="3274"/>
                  </a:lnTo>
                  <a:lnTo>
                    <a:pt x="9516" y="3158"/>
                  </a:lnTo>
                  <a:lnTo>
                    <a:pt x="9516" y="2800"/>
                  </a:lnTo>
                  <a:lnTo>
                    <a:pt x="9426" y="2915"/>
                  </a:lnTo>
                  <a:lnTo>
                    <a:pt x="9335" y="2915"/>
                  </a:lnTo>
                  <a:lnTo>
                    <a:pt x="9335" y="3158"/>
                  </a:lnTo>
                  <a:lnTo>
                    <a:pt x="9244" y="3274"/>
                  </a:lnTo>
                  <a:lnTo>
                    <a:pt x="9244" y="3158"/>
                  </a:lnTo>
                  <a:lnTo>
                    <a:pt x="9153" y="3043"/>
                  </a:lnTo>
                  <a:lnTo>
                    <a:pt x="9153" y="2568"/>
                  </a:lnTo>
                  <a:lnTo>
                    <a:pt x="9063" y="2337"/>
                  </a:lnTo>
                  <a:lnTo>
                    <a:pt x="8963" y="2337"/>
                  </a:lnTo>
                  <a:lnTo>
                    <a:pt x="8782" y="2684"/>
                  </a:lnTo>
                  <a:lnTo>
                    <a:pt x="8691" y="2684"/>
                  </a:lnTo>
                  <a:lnTo>
                    <a:pt x="8691" y="2915"/>
                  </a:lnTo>
                  <a:lnTo>
                    <a:pt x="8782" y="3043"/>
                  </a:lnTo>
                  <a:lnTo>
                    <a:pt x="8691" y="3158"/>
                  </a:lnTo>
                  <a:lnTo>
                    <a:pt x="8600" y="3043"/>
                  </a:lnTo>
                  <a:lnTo>
                    <a:pt x="8600" y="2915"/>
                  </a:lnTo>
                  <a:lnTo>
                    <a:pt x="8509" y="2684"/>
                  </a:lnTo>
                  <a:lnTo>
                    <a:pt x="8600" y="2568"/>
                  </a:lnTo>
                  <a:lnTo>
                    <a:pt x="8509" y="2337"/>
                  </a:lnTo>
                  <a:lnTo>
                    <a:pt x="8419" y="2221"/>
                  </a:lnTo>
                  <a:lnTo>
                    <a:pt x="8419" y="1759"/>
                  </a:lnTo>
                  <a:lnTo>
                    <a:pt x="8328" y="1759"/>
                  </a:lnTo>
                  <a:lnTo>
                    <a:pt x="8056" y="1990"/>
                  </a:lnTo>
                  <a:lnTo>
                    <a:pt x="7956" y="1990"/>
                  </a:lnTo>
                  <a:lnTo>
                    <a:pt x="7956" y="2684"/>
                  </a:lnTo>
                  <a:lnTo>
                    <a:pt x="7865" y="2684"/>
                  </a:lnTo>
                  <a:lnTo>
                    <a:pt x="7775" y="2568"/>
                  </a:lnTo>
                  <a:lnTo>
                    <a:pt x="7865" y="2453"/>
                  </a:lnTo>
                  <a:lnTo>
                    <a:pt x="7775" y="2453"/>
                  </a:lnTo>
                  <a:lnTo>
                    <a:pt x="7684" y="2568"/>
                  </a:lnTo>
                  <a:lnTo>
                    <a:pt x="7593" y="2800"/>
                  </a:lnTo>
                  <a:lnTo>
                    <a:pt x="7502" y="2915"/>
                  </a:lnTo>
                  <a:lnTo>
                    <a:pt x="7502" y="2453"/>
                  </a:lnTo>
                  <a:lnTo>
                    <a:pt x="7593" y="2337"/>
                  </a:lnTo>
                  <a:lnTo>
                    <a:pt x="7593" y="2106"/>
                  </a:lnTo>
                  <a:lnTo>
                    <a:pt x="7412" y="2106"/>
                  </a:lnTo>
                  <a:lnTo>
                    <a:pt x="7412" y="2221"/>
                  </a:lnTo>
                  <a:lnTo>
                    <a:pt x="7049" y="2221"/>
                  </a:lnTo>
                  <a:lnTo>
                    <a:pt x="6768" y="2337"/>
                  </a:lnTo>
                  <a:lnTo>
                    <a:pt x="6677" y="2337"/>
                  </a:lnTo>
                  <a:lnTo>
                    <a:pt x="6495" y="2453"/>
                  </a:lnTo>
                  <a:lnTo>
                    <a:pt x="6405" y="2684"/>
                  </a:lnTo>
                  <a:lnTo>
                    <a:pt x="6042" y="2684"/>
                  </a:lnTo>
                  <a:lnTo>
                    <a:pt x="6042" y="2915"/>
                  </a:lnTo>
                  <a:lnTo>
                    <a:pt x="5851" y="2915"/>
                  </a:lnTo>
                  <a:lnTo>
                    <a:pt x="5951" y="3158"/>
                  </a:lnTo>
                  <a:lnTo>
                    <a:pt x="6042" y="3158"/>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0" name="Freeform 139"/>
            <p:cNvSpPr/>
            <p:nvPr/>
          </p:nvSpPr>
          <p:spPr>
            <a:xfrm>
              <a:off x="9241822" y="10575236"/>
              <a:ext cx="255572" cy="271446"/>
            </a:xfrm>
            <a:custGeom>
              <a:avLst/>
              <a:gdLst/>
              <a:ahLst/>
              <a:cxnLst>
                <a:cxn ang="0">
                  <a:pos x="wd2" y="hd2"/>
                </a:cxn>
                <a:cxn ang="5400000">
                  <a:pos x="wd2" y="hd2"/>
                </a:cxn>
                <a:cxn ang="10800000">
                  <a:pos x="wd2" y="hd2"/>
                </a:cxn>
                <a:cxn ang="16200000">
                  <a:pos x="wd2" y="hd2"/>
                </a:cxn>
              </a:cxnLst>
              <a:rect l="0" t="0" r="r" b="b"/>
              <a:pathLst>
                <a:path w="21600" h="21600" extrusionOk="0">
                  <a:moveTo>
                    <a:pt x="1342" y="19074"/>
                  </a:moveTo>
                  <a:lnTo>
                    <a:pt x="5366" y="20337"/>
                  </a:lnTo>
                  <a:lnTo>
                    <a:pt x="6708" y="21600"/>
                  </a:lnTo>
                  <a:lnTo>
                    <a:pt x="6708" y="19074"/>
                  </a:lnTo>
                  <a:lnTo>
                    <a:pt x="8050" y="19074"/>
                  </a:lnTo>
                  <a:lnTo>
                    <a:pt x="9525" y="20337"/>
                  </a:lnTo>
                  <a:lnTo>
                    <a:pt x="10867" y="20337"/>
                  </a:lnTo>
                  <a:lnTo>
                    <a:pt x="14892" y="17811"/>
                  </a:lnTo>
                  <a:lnTo>
                    <a:pt x="17575" y="17811"/>
                  </a:lnTo>
                  <a:lnTo>
                    <a:pt x="18917" y="16547"/>
                  </a:lnTo>
                  <a:lnTo>
                    <a:pt x="21600" y="16547"/>
                  </a:lnTo>
                  <a:lnTo>
                    <a:pt x="20258" y="15284"/>
                  </a:lnTo>
                  <a:lnTo>
                    <a:pt x="20258" y="12758"/>
                  </a:lnTo>
                  <a:lnTo>
                    <a:pt x="17575" y="11368"/>
                  </a:lnTo>
                  <a:lnTo>
                    <a:pt x="16234" y="12758"/>
                  </a:lnTo>
                  <a:lnTo>
                    <a:pt x="16234" y="14021"/>
                  </a:lnTo>
                  <a:lnTo>
                    <a:pt x="14892" y="15284"/>
                  </a:lnTo>
                  <a:lnTo>
                    <a:pt x="14892" y="14021"/>
                  </a:lnTo>
                  <a:lnTo>
                    <a:pt x="16234" y="12758"/>
                  </a:lnTo>
                  <a:lnTo>
                    <a:pt x="14892" y="10105"/>
                  </a:lnTo>
                  <a:lnTo>
                    <a:pt x="12209" y="10105"/>
                  </a:lnTo>
                  <a:lnTo>
                    <a:pt x="13550" y="8842"/>
                  </a:lnTo>
                  <a:lnTo>
                    <a:pt x="16234" y="3789"/>
                  </a:lnTo>
                  <a:lnTo>
                    <a:pt x="16234" y="2526"/>
                  </a:lnTo>
                  <a:lnTo>
                    <a:pt x="14892" y="2526"/>
                  </a:lnTo>
                  <a:lnTo>
                    <a:pt x="14892" y="0"/>
                  </a:lnTo>
                  <a:lnTo>
                    <a:pt x="13550" y="0"/>
                  </a:lnTo>
                  <a:lnTo>
                    <a:pt x="12209" y="2526"/>
                  </a:lnTo>
                  <a:lnTo>
                    <a:pt x="9525" y="3789"/>
                  </a:lnTo>
                  <a:lnTo>
                    <a:pt x="8050" y="6316"/>
                  </a:lnTo>
                  <a:lnTo>
                    <a:pt x="6708" y="7579"/>
                  </a:lnTo>
                  <a:lnTo>
                    <a:pt x="5366" y="11368"/>
                  </a:lnTo>
                  <a:lnTo>
                    <a:pt x="1342" y="12758"/>
                  </a:lnTo>
                  <a:lnTo>
                    <a:pt x="0" y="14021"/>
                  </a:lnTo>
                  <a:lnTo>
                    <a:pt x="1342" y="16547"/>
                  </a:lnTo>
                  <a:lnTo>
                    <a:pt x="1342" y="1907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1" name="Freeform 140"/>
            <p:cNvSpPr/>
            <p:nvPr/>
          </p:nvSpPr>
          <p:spPr>
            <a:xfrm>
              <a:off x="9594225" y="9725979"/>
              <a:ext cx="881006" cy="960376"/>
            </a:xfrm>
            <a:custGeom>
              <a:avLst/>
              <a:gdLst/>
              <a:ahLst/>
              <a:cxnLst>
                <a:cxn ang="0">
                  <a:pos x="wd2" y="hd2"/>
                </a:cxn>
                <a:cxn ang="5400000">
                  <a:pos x="wd2" y="hd2"/>
                </a:cxn>
                <a:cxn ang="10800000">
                  <a:pos x="wd2" y="hd2"/>
                </a:cxn>
                <a:cxn ang="16200000">
                  <a:pos x="wd2" y="hd2"/>
                </a:cxn>
              </a:cxnLst>
              <a:rect l="0" t="0" r="r" b="b"/>
              <a:pathLst>
                <a:path w="21600" h="21600" extrusionOk="0">
                  <a:moveTo>
                    <a:pt x="17673" y="11880"/>
                  </a:moveTo>
                  <a:cubicBezTo>
                    <a:pt x="18065" y="11880"/>
                    <a:pt x="18065" y="11880"/>
                    <a:pt x="18065" y="11880"/>
                  </a:cubicBezTo>
                  <a:cubicBezTo>
                    <a:pt x="18851" y="11520"/>
                    <a:pt x="18851" y="11520"/>
                    <a:pt x="18851" y="11520"/>
                  </a:cubicBezTo>
                  <a:cubicBezTo>
                    <a:pt x="18851" y="11160"/>
                    <a:pt x="18851" y="11160"/>
                    <a:pt x="18851" y="11160"/>
                  </a:cubicBezTo>
                  <a:cubicBezTo>
                    <a:pt x="19244" y="11160"/>
                    <a:pt x="19244" y="11160"/>
                    <a:pt x="19244" y="11160"/>
                  </a:cubicBezTo>
                  <a:cubicBezTo>
                    <a:pt x="19636" y="11160"/>
                    <a:pt x="19636" y="11160"/>
                    <a:pt x="19636" y="11160"/>
                  </a:cubicBezTo>
                  <a:cubicBezTo>
                    <a:pt x="19636" y="10800"/>
                    <a:pt x="19636" y="10800"/>
                    <a:pt x="19636" y="10800"/>
                  </a:cubicBezTo>
                  <a:cubicBezTo>
                    <a:pt x="20029" y="10440"/>
                    <a:pt x="20029" y="10440"/>
                    <a:pt x="20029" y="10440"/>
                  </a:cubicBezTo>
                  <a:cubicBezTo>
                    <a:pt x="20029" y="10080"/>
                    <a:pt x="20029" y="10080"/>
                    <a:pt x="20029" y="10080"/>
                  </a:cubicBezTo>
                  <a:cubicBezTo>
                    <a:pt x="19636" y="9720"/>
                    <a:pt x="19636" y="9720"/>
                    <a:pt x="19636" y="9720"/>
                  </a:cubicBezTo>
                  <a:cubicBezTo>
                    <a:pt x="18851" y="9360"/>
                    <a:pt x="18851" y="9360"/>
                    <a:pt x="18851" y="9360"/>
                  </a:cubicBezTo>
                  <a:cubicBezTo>
                    <a:pt x="18458" y="9360"/>
                    <a:pt x="18458" y="9360"/>
                    <a:pt x="18458" y="9360"/>
                  </a:cubicBezTo>
                  <a:cubicBezTo>
                    <a:pt x="17673" y="9360"/>
                    <a:pt x="17673" y="9360"/>
                    <a:pt x="17673" y="9360"/>
                  </a:cubicBezTo>
                  <a:cubicBezTo>
                    <a:pt x="17673" y="9360"/>
                    <a:pt x="17673" y="9360"/>
                    <a:pt x="17673" y="9360"/>
                  </a:cubicBezTo>
                  <a:cubicBezTo>
                    <a:pt x="17673" y="9720"/>
                    <a:pt x="17673" y="9720"/>
                    <a:pt x="17673" y="9720"/>
                  </a:cubicBezTo>
                  <a:cubicBezTo>
                    <a:pt x="17280" y="10080"/>
                    <a:pt x="17280" y="10080"/>
                    <a:pt x="17280" y="10080"/>
                  </a:cubicBezTo>
                  <a:cubicBezTo>
                    <a:pt x="17280" y="10800"/>
                    <a:pt x="17280" y="10800"/>
                    <a:pt x="17280" y="10800"/>
                  </a:cubicBezTo>
                  <a:cubicBezTo>
                    <a:pt x="16887" y="10800"/>
                    <a:pt x="16887" y="10800"/>
                    <a:pt x="16887" y="10800"/>
                  </a:cubicBezTo>
                  <a:cubicBezTo>
                    <a:pt x="16887" y="10800"/>
                    <a:pt x="16887" y="10800"/>
                    <a:pt x="16887" y="10800"/>
                  </a:cubicBezTo>
                  <a:cubicBezTo>
                    <a:pt x="16887" y="10080"/>
                    <a:pt x="16887" y="10080"/>
                    <a:pt x="16887" y="10080"/>
                  </a:cubicBezTo>
                  <a:cubicBezTo>
                    <a:pt x="16887" y="10080"/>
                    <a:pt x="16887" y="10080"/>
                    <a:pt x="16887" y="10080"/>
                  </a:cubicBezTo>
                  <a:cubicBezTo>
                    <a:pt x="17280" y="9720"/>
                    <a:pt x="17280" y="9720"/>
                    <a:pt x="17280" y="9720"/>
                  </a:cubicBezTo>
                  <a:cubicBezTo>
                    <a:pt x="17280" y="9360"/>
                    <a:pt x="17280" y="9360"/>
                    <a:pt x="17280" y="9360"/>
                  </a:cubicBezTo>
                  <a:cubicBezTo>
                    <a:pt x="17280" y="9000"/>
                    <a:pt x="17280" y="9000"/>
                    <a:pt x="17280" y="9000"/>
                  </a:cubicBezTo>
                  <a:cubicBezTo>
                    <a:pt x="16495" y="9360"/>
                    <a:pt x="16495" y="9360"/>
                    <a:pt x="16495" y="9360"/>
                  </a:cubicBezTo>
                  <a:cubicBezTo>
                    <a:pt x="16495" y="9720"/>
                    <a:pt x="16495" y="9720"/>
                    <a:pt x="16495" y="9720"/>
                  </a:cubicBezTo>
                  <a:cubicBezTo>
                    <a:pt x="16102" y="10080"/>
                    <a:pt x="16102" y="10080"/>
                    <a:pt x="16102" y="10080"/>
                  </a:cubicBezTo>
                  <a:cubicBezTo>
                    <a:pt x="15709" y="9720"/>
                    <a:pt x="15709" y="9720"/>
                    <a:pt x="15709" y="9720"/>
                  </a:cubicBezTo>
                  <a:cubicBezTo>
                    <a:pt x="15709" y="10080"/>
                    <a:pt x="15709" y="10080"/>
                    <a:pt x="15709" y="10080"/>
                  </a:cubicBezTo>
                  <a:cubicBezTo>
                    <a:pt x="15316" y="10080"/>
                    <a:pt x="15316" y="10080"/>
                    <a:pt x="15316" y="10080"/>
                  </a:cubicBezTo>
                  <a:cubicBezTo>
                    <a:pt x="14924" y="10080"/>
                    <a:pt x="14924" y="10080"/>
                    <a:pt x="14924" y="10080"/>
                  </a:cubicBezTo>
                  <a:cubicBezTo>
                    <a:pt x="14531" y="10440"/>
                    <a:pt x="14531" y="10440"/>
                    <a:pt x="14531" y="10440"/>
                  </a:cubicBezTo>
                  <a:cubicBezTo>
                    <a:pt x="14531" y="10800"/>
                    <a:pt x="14531" y="10800"/>
                    <a:pt x="14531" y="10800"/>
                  </a:cubicBezTo>
                  <a:cubicBezTo>
                    <a:pt x="14138" y="11160"/>
                    <a:pt x="14138" y="11160"/>
                    <a:pt x="14138" y="11160"/>
                  </a:cubicBezTo>
                  <a:cubicBezTo>
                    <a:pt x="14531" y="10800"/>
                    <a:pt x="14531" y="10800"/>
                    <a:pt x="14531" y="10800"/>
                  </a:cubicBezTo>
                  <a:cubicBezTo>
                    <a:pt x="14531" y="10080"/>
                    <a:pt x="14531" y="10080"/>
                    <a:pt x="14531" y="10080"/>
                  </a:cubicBezTo>
                  <a:cubicBezTo>
                    <a:pt x="14924" y="9360"/>
                    <a:pt x="14924" y="9360"/>
                    <a:pt x="14924" y="9360"/>
                  </a:cubicBezTo>
                  <a:cubicBezTo>
                    <a:pt x="14924" y="9360"/>
                    <a:pt x="14924" y="9360"/>
                    <a:pt x="14924" y="9360"/>
                  </a:cubicBezTo>
                  <a:cubicBezTo>
                    <a:pt x="14531" y="9720"/>
                    <a:pt x="14531" y="9720"/>
                    <a:pt x="14531" y="9720"/>
                  </a:cubicBezTo>
                  <a:cubicBezTo>
                    <a:pt x="14138" y="9720"/>
                    <a:pt x="14138" y="9720"/>
                    <a:pt x="14138" y="9720"/>
                  </a:cubicBezTo>
                  <a:cubicBezTo>
                    <a:pt x="13745" y="10080"/>
                    <a:pt x="13745" y="10080"/>
                    <a:pt x="13745" y="10080"/>
                  </a:cubicBezTo>
                  <a:cubicBezTo>
                    <a:pt x="13745" y="10080"/>
                    <a:pt x="13745" y="10080"/>
                    <a:pt x="13745" y="10080"/>
                  </a:cubicBezTo>
                  <a:cubicBezTo>
                    <a:pt x="13745" y="9720"/>
                    <a:pt x="13745" y="9720"/>
                    <a:pt x="13745" y="9720"/>
                  </a:cubicBezTo>
                  <a:cubicBezTo>
                    <a:pt x="14138" y="9360"/>
                    <a:pt x="14138" y="9360"/>
                    <a:pt x="14138" y="9360"/>
                  </a:cubicBezTo>
                  <a:cubicBezTo>
                    <a:pt x="14138" y="9360"/>
                    <a:pt x="14138" y="9360"/>
                    <a:pt x="14138" y="9360"/>
                  </a:cubicBezTo>
                  <a:cubicBezTo>
                    <a:pt x="13353" y="9360"/>
                    <a:pt x="13353" y="9360"/>
                    <a:pt x="13353" y="9360"/>
                  </a:cubicBezTo>
                  <a:cubicBezTo>
                    <a:pt x="12960" y="9720"/>
                    <a:pt x="12960" y="9720"/>
                    <a:pt x="12960" y="9720"/>
                  </a:cubicBezTo>
                  <a:cubicBezTo>
                    <a:pt x="12567" y="9720"/>
                    <a:pt x="12567" y="9720"/>
                    <a:pt x="12567" y="9720"/>
                  </a:cubicBezTo>
                  <a:cubicBezTo>
                    <a:pt x="12567" y="9360"/>
                    <a:pt x="12567" y="9360"/>
                    <a:pt x="12567" y="9360"/>
                  </a:cubicBezTo>
                  <a:cubicBezTo>
                    <a:pt x="12567" y="9360"/>
                    <a:pt x="12567" y="9360"/>
                    <a:pt x="12567" y="9360"/>
                  </a:cubicBezTo>
                  <a:cubicBezTo>
                    <a:pt x="11782" y="9720"/>
                    <a:pt x="11782" y="9720"/>
                    <a:pt x="11782" y="9720"/>
                  </a:cubicBezTo>
                  <a:cubicBezTo>
                    <a:pt x="11782" y="9720"/>
                    <a:pt x="11782" y="9720"/>
                    <a:pt x="11782" y="9720"/>
                  </a:cubicBezTo>
                  <a:cubicBezTo>
                    <a:pt x="11389" y="9360"/>
                    <a:pt x="11389" y="9360"/>
                    <a:pt x="11389" y="9360"/>
                  </a:cubicBezTo>
                  <a:cubicBezTo>
                    <a:pt x="12175" y="9000"/>
                    <a:pt x="12175" y="9000"/>
                    <a:pt x="12175" y="9000"/>
                  </a:cubicBezTo>
                  <a:cubicBezTo>
                    <a:pt x="12567" y="8640"/>
                    <a:pt x="12567" y="8640"/>
                    <a:pt x="12567" y="8640"/>
                  </a:cubicBezTo>
                  <a:cubicBezTo>
                    <a:pt x="12567" y="8280"/>
                    <a:pt x="12567" y="8280"/>
                    <a:pt x="12567" y="8280"/>
                  </a:cubicBezTo>
                  <a:cubicBezTo>
                    <a:pt x="12567" y="8280"/>
                    <a:pt x="12567" y="8280"/>
                    <a:pt x="12567" y="8280"/>
                  </a:cubicBezTo>
                  <a:cubicBezTo>
                    <a:pt x="12175" y="8280"/>
                    <a:pt x="12175" y="8280"/>
                    <a:pt x="12175" y="8280"/>
                  </a:cubicBezTo>
                  <a:cubicBezTo>
                    <a:pt x="11782" y="8640"/>
                    <a:pt x="11782" y="8640"/>
                    <a:pt x="11782" y="8640"/>
                  </a:cubicBezTo>
                  <a:cubicBezTo>
                    <a:pt x="11782" y="8280"/>
                    <a:pt x="11782" y="8280"/>
                    <a:pt x="11782" y="8280"/>
                  </a:cubicBezTo>
                  <a:cubicBezTo>
                    <a:pt x="12567" y="7920"/>
                    <a:pt x="12567" y="7920"/>
                    <a:pt x="12567" y="7920"/>
                  </a:cubicBezTo>
                  <a:cubicBezTo>
                    <a:pt x="12960" y="7920"/>
                    <a:pt x="12960" y="7920"/>
                    <a:pt x="12960" y="7920"/>
                  </a:cubicBezTo>
                  <a:cubicBezTo>
                    <a:pt x="13353" y="7560"/>
                    <a:pt x="13353" y="7560"/>
                    <a:pt x="13353" y="7560"/>
                  </a:cubicBezTo>
                  <a:cubicBezTo>
                    <a:pt x="13745" y="7560"/>
                    <a:pt x="13745" y="7560"/>
                    <a:pt x="13745" y="7560"/>
                  </a:cubicBezTo>
                  <a:cubicBezTo>
                    <a:pt x="14138" y="7200"/>
                    <a:pt x="14138" y="7200"/>
                    <a:pt x="14138" y="7200"/>
                  </a:cubicBezTo>
                  <a:cubicBezTo>
                    <a:pt x="14138" y="6840"/>
                    <a:pt x="14138" y="6840"/>
                    <a:pt x="14138" y="6840"/>
                  </a:cubicBezTo>
                  <a:cubicBezTo>
                    <a:pt x="13745" y="7200"/>
                    <a:pt x="13745" y="7200"/>
                    <a:pt x="13745" y="7200"/>
                  </a:cubicBezTo>
                  <a:cubicBezTo>
                    <a:pt x="13353" y="7200"/>
                    <a:pt x="13353" y="7200"/>
                    <a:pt x="13353" y="7200"/>
                  </a:cubicBezTo>
                  <a:cubicBezTo>
                    <a:pt x="12960" y="7200"/>
                    <a:pt x="12960" y="7200"/>
                    <a:pt x="12960" y="7200"/>
                  </a:cubicBezTo>
                  <a:cubicBezTo>
                    <a:pt x="12567" y="6840"/>
                    <a:pt x="12567" y="6840"/>
                    <a:pt x="12567" y="6840"/>
                  </a:cubicBezTo>
                  <a:cubicBezTo>
                    <a:pt x="12175" y="6840"/>
                    <a:pt x="12175" y="6840"/>
                    <a:pt x="12175" y="6840"/>
                  </a:cubicBezTo>
                  <a:cubicBezTo>
                    <a:pt x="11782" y="6840"/>
                    <a:pt x="11782" y="6840"/>
                    <a:pt x="11782" y="6840"/>
                  </a:cubicBezTo>
                  <a:cubicBezTo>
                    <a:pt x="12175" y="6480"/>
                    <a:pt x="12175" y="6480"/>
                    <a:pt x="12175" y="6480"/>
                  </a:cubicBezTo>
                  <a:cubicBezTo>
                    <a:pt x="12567" y="6120"/>
                    <a:pt x="12567" y="6120"/>
                    <a:pt x="12567" y="6120"/>
                  </a:cubicBezTo>
                  <a:cubicBezTo>
                    <a:pt x="12175" y="6120"/>
                    <a:pt x="12175" y="6120"/>
                    <a:pt x="12175" y="6120"/>
                  </a:cubicBezTo>
                  <a:cubicBezTo>
                    <a:pt x="11782" y="6120"/>
                    <a:pt x="11782" y="6120"/>
                    <a:pt x="11782" y="6120"/>
                  </a:cubicBezTo>
                  <a:cubicBezTo>
                    <a:pt x="11389" y="6480"/>
                    <a:pt x="11389" y="6480"/>
                    <a:pt x="11389" y="6480"/>
                  </a:cubicBezTo>
                  <a:cubicBezTo>
                    <a:pt x="11389" y="6840"/>
                    <a:pt x="11389" y="6840"/>
                    <a:pt x="11389" y="6840"/>
                  </a:cubicBezTo>
                  <a:cubicBezTo>
                    <a:pt x="10996" y="7200"/>
                    <a:pt x="10996" y="7200"/>
                    <a:pt x="10996" y="7200"/>
                  </a:cubicBezTo>
                  <a:cubicBezTo>
                    <a:pt x="10604" y="7560"/>
                    <a:pt x="10604" y="7560"/>
                    <a:pt x="10604" y="7560"/>
                  </a:cubicBezTo>
                  <a:cubicBezTo>
                    <a:pt x="10211" y="7920"/>
                    <a:pt x="10211" y="7920"/>
                    <a:pt x="10211" y="7920"/>
                  </a:cubicBezTo>
                  <a:cubicBezTo>
                    <a:pt x="9818" y="8280"/>
                    <a:pt x="9818" y="8280"/>
                    <a:pt x="9818" y="8280"/>
                  </a:cubicBezTo>
                  <a:cubicBezTo>
                    <a:pt x="9425" y="8640"/>
                    <a:pt x="9425" y="8640"/>
                    <a:pt x="9425" y="8640"/>
                  </a:cubicBezTo>
                  <a:cubicBezTo>
                    <a:pt x="9425" y="7920"/>
                    <a:pt x="9425" y="7920"/>
                    <a:pt x="9425" y="7920"/>
                  </a:cubicBezTo>
                  <a:cubicBezTo>
                    <a:pt x="9425" y="7560"/>
                    <a:pt x="9425" y="7560"/>
                    <a:pt x="9425" y="7560"/>
                  </a:cubicBezTo>
                  <a:cubicBezTo>
                    <a:pt x="9818" y="7200"/>
                    <a:pt x="9818" y="7200"/>
                    <a:pt x="9818" y="7200"/>
                  </a:cubicBezTo>
                  <a:cubicBezTo>
                    <a:pt x="9818" y="6840"/>
                    <a:pt x="9818" y="6840"/>
                    <a:pt x="9818" y="6840"/>
                  </a:cubicBezTo>
                  <a:cubicBezTo>
                    <a:pt x="10211" y="6480"/>
                    <a:pt x="10211" y="6480"/>
                    <a:pt x="10211" y="6480"/>
                  </a:cubicBezTo>
                  <a:cubicBezTo>
                    <a:pt x="10604" y="5760"/>
                    <a:pt x="10604" y="5760"/>
                    <a:pt x="10604" y="5760"/>
                  </a:cubicBezTo>
                  <a:cubicBezTo>
                    <a:pt x="10604" y="5760"/>
                    <a:pt x="10604" y="5760"/>
                    <a:pt x="10604" y="5760"/>
                  </a:cubicBezTo>
                  <a:cubicBezTo>
                    <a:pt x="10996" y="5400"/>
                    <a:pt x="10996" y="5400"/>
                    <a:pt x="10996" y="5400"/>
                  </a:cubicBezTo>
                  <a:cubicBezTo>
                    <a:pt x="11389" y="5040"/>
                    <a:pt x="11389" y="5040"/>
                    <a:pt x="11389" y="5040"/>
                  </a:cubicBezTo>
                  <a:cubicBezTo>
                    <a:pt x="11389" y="4680"/>
                    <a:pt x="11389" y="4680"/>
                    <a:pt x="11389" y="4680"/>
                  </a:cubicBezTo>
                  <a:cubicBezTo>
                    <a:pt x="11782" y="4320"/>
                    <a:pt x="11782" y="4320"/>
                    <a:pt x="11782" y="4320"/>
                  </a:cubicBezTo>
                  <a:cubicBezTo>
                    <a:pt x="12175" y="3960"/>
                    <a:pt x="12175" y="3960"/>
                    <a:pt x="12175" y="3960"/>
                  </a:cubicBezTo>
                  <a:cubicBezTo>
                    <a:pt x="12567" y="3960"/>
                    <a:pt x="12567" y="3960"/>
                    <a:pt x="12567" y="3960"/>
                  </a:cubicBezTo>
                  <a:cubicBezTo>
                    <a:pt x="12567" y="3600"/>
                    <a:pt x="12567" y="3600"/>
                    <a:pt x="12567" y="3600"/>
                  </a:cubicBezTo>
                  <a:cubicBezTo>
                    <a:pt x="12567" y="3600"/>
                    <a:pt x="12567" y="3600"/>
                    <a:pt x="12567" y="3600"/>
                  </a:cubicBezTo>
                  <a:cubicBezTo>
                    <a:pt x="12960" y="3240"/>
                    <a:pt x="12960" y="3240"/>
                    <a:pt x="12960" y="3240"/>
                  </a:cubicBezTo>
                  <a:cubicBezTo>
                    <a:pt x="12960" y="2880"/>
                    <a:pt x="12960" y="2880"/>
                    <a:pt x="12960" y="2880"/>
                  </a:cubicBezTo>
                  <a:cubicBezTo>
                    <a:pt x="12960" y="3240"/>
                    <a:pt x="12960" y="3240"/>
                    <a:pt x="12960" y="3240"/>
                  </a:cubicBezTo>
                  <a:cubicBezTo>
                    <a:pt x="12960" y="3240"/>
                    <a:pt x="12960" y="3240"/>
                    <a:pt x="12960" y="3240"/>
                  </a:cubicBezTo>
                  <a:cubicBezTo>
                    <a:pt x="12960" y="3600"/>
                    <a:pt x="12960" y="3600"/>
                    <a:pt x="12960" y="3600"/>
                  </a:cubicBezTo>
                  <a:cubicBezTo>
                    <a:pt x="13353" y="2880"/>
                    <a:pt x="13353" y="2880"/>
                    <a:pt x="13353" y="2880"/>
                  </a:cubicBezTo>
                  <a:cubicBezTo>
                    <a:pt x="14138" y="2520"/>
                    <a:pt x="14138" y="2520"/>
                    <a:pt x="14138" y="2520"/>
                  </a:cubicBezTo>
                  <a:cubicBezTo>
                    <a:pt x="14138" y="2160"/>
                    <a:pt x="14138" y="2160"/>
                    <a:pt x="14138" y="2160"/>
                  </a:cubicBezTo>
                  <a:cubicBezTo>
                    <a:pt x="14138" y="1800"/>
                    <a:pt x="14138" y="1800"/>
                    <a:pt x="14138" y="1800"/>
                  </a:cubicBezTo>
                  <a:cubicBezTo>
                    <a:pt x="13745" y="1800"/>
                    <a:pt x="13745" y="1800"/>
                    <a:pt x="13745" y="1800"/>
                  </a:cubicBezTo>
                  <a:cubicBezTo>
                    <a:pt x="13353" y="2160"/>
                    <a:pt x="13353" y="2160"/>
                    <a:pt x="13353" y="2160"/>
                  </a:cubicBezTo>
                  <a:cubicBezTo>
                    <a:pt x="13353" y="1440"/>
                    <a:pt x="13353" y="1440"/>
                    <a:pt x="13353" y="1440"/>
                  </a:cubicBezTo>
                  <a:cubicBezTo>
                    <a:pt x="13353" y="1440"/>
                    <a:pt x="13353" y="1440"/>
                    <a:pt x="13353" y="1440"/>
                  </a:cubicBezTo>
                  <a:cubicBezTo>
                    <a:pt x="13353" y="1080"/>
                    <a:pt x="13353" y="1080"/>
                    <a:pt x="13353" y="1080"/>
                  </a:cubicBezTo>
                  <a:cubicBezTo>
                    <a:pt x="13745" y="1080"/>
                    <a:pt x="13745" y="1080"/>
                    <a:pt x="13745" y="1080"/>
                  </a:cubicBezTo>
                  <a:cubicBezTo>
                    <a:pt x="14138" y="1080"/>
                    <a:pt x="14138" y="1080"/>
                    <a:pt x="14138" y="1080"/>
                  </a:cubicBezTo>
                  <a:cubicBezTo>
                    <a:pt x="14531" y="1440"/>
                    <a:pt x="14531" y="1440"/>
                    <a:pt x="14531" y="1440"/>
                  </a:cubicBezTo>
                  <a:cubicBezTo>
                    <a:pt x="14924" y="1440"/>
                    <a:pt x="14924" y="1440"/>
                    <a:pt x="14924" y="1440"/>
                  </a:cubicBezTo>
                  <a:cubicBezTo>
                    <a:pt x="15316" y="1080"/>
                    <a:pt x="15316" y="1080"/>
                    <a:pt x="15316" y="1080"/>
                  </a:cubicBezTo>
                  <a:cubicBezTo>
                    <a:pt x="15316" y="0"/>
                    <a:pt x="15316" y="0"/>
                    <a:pt x="15316" y="0"/>
                  </a:cubicBezTo>
                  <a:cubicBezTo>
                    <a:pt x="14924" y="360"/>
                    <a:pt x="14924" y="360"/>
                    <a:pt x="14924" y="360"/>
                  </a:cubicBezTo>
                  <a:cubicBezTo>
                    <a:pt x="14531" y="360"/>
                    <a:pt x="14531" y="360"/>
                    <a:pt x="14531" y="360"/>
                  </a:cubicBezTo>
                  <a:cubicBezTo>
                    <a:pt x="14531" y="720"/>
                    <a:pt x="14531" y="720"/>
                    <a:pt x="14531" y="720"/>
                  </a:cubicBezTo>
                  <a:cubicBezTo>
                    <a:pt x="14138" y="720"/>
                    <a:pt x="14138" y="720"/>
                    <a:pt x="14138" y="720"/>
                  </a:cubicBezTo>
                  <a:cubicBezTo>
                    <a:pt x="14138" y="360"/>
                    <a:pt x="14138" y="360"/>
                    <a:pt x="14138" y="360"/>
                  </a:cubicBezTo>
                  <a:cubicBezTo>
                    <a:pt x="14138" y="0"/>
                    <a:pt x="14138" y="0"/>
                    <a:pt x="14138" y="0"/>
                  </a:cubicBezTo>
                  <a:cubicBezTo>
                    <a:pt x="13745" y="360"/>
                    <a:pt x="13745" y="360"/>
                    <a:pt x="13745" y="360"/>
                  </a:cubicBezTo>
                  <a:cubicBezTo>
                    <a:pt x="13353" y="360"/>
                    <a:pt x="13353" y="360"/>
                    <a:pt x="13353" y="360"/>
                  </a:cubicBezTo>
                  <a:cubicBezTo>
                    <a:pt x="12960" y="360"/>
                    <a:pt x="12960" y="360"/>
                    <a:pt x="12960" y="360"/>
                  </a:cubicBezTo>
                  <a:cubicBezTo>
                    <a:pt x="12960" y="720"/>
                    <a:pt x="12960" y="720"/>
                    <a:pt x="12960" y="720"/>
                  </a:cubicBezTo>
                  <a:cubicBezTo>
                    <a:pt x="12567" y="1080"/>
                    <a:pt x="12567" y="1080"/>
                    <a:pt x="12567" y="1080"/>
                  </a:cubicBezTo>
                  <a:cubicBezTo>
                    <a:pt x="11782" y="1080"/>
                    <a:pt x="11782" y="1080"/>
                    <a:pt x="11782" y="1080"/>
                  </a:cubicBezTo>
                  <a:cubicBezTo>
                    <a:pt x="11389" y="1440"/>
                    <a:pt x="11389" y="1440"/>
                    <a:pt x="11389" y="1440"/>
                  </a:cubicBezTo>
                  <a:cubicBezTo>
                    <a:pt x="10604" y="1800"/>
                    <a:pt x="10604" y="1800"/>
                    <a:pt x="10604" y="1800"/>
                  </a:cubicBezTo>
                  <a:cubicBezTo>
                    <a:pt x="10604" y="2160"/>
                    <a:pt x="10604" y="2160"/>
                    <a:pt x="10604" y="2160"/>
                  </a:cubicBezTo>
                  <a:cubicBezTo>
                    <a:pt x="10211" y="2520"/>
                    <a:pt x="10211" y="2520"/>
                    <a:pt x="10211" y="2520"/>
                  </a:cubicBezTo>
                  <a:cubicBezTo>
                    <a:pt x="9818" y="2160"/>
                    <a:pt x="9818" y="2160"/>
                    <a:pt x="9818" y="2160"/>
                  </a:cubicBezTo>
                  <a:cubicBezTo>
                    <a:pt x="9818" y="2520"/>
                    <a:pt x="9818" y="2520"/>
                    <a:pt x="9818" y="2520"/>
                  </a:cubicBezTo>
                  <a:cubicBezTo>
                    <a:pt x="10211" y="2520"/>
                    <a:pt x="10211" y="2520"/>
                    <a:pt x="10211" y="2520"/>
                  </a:cubicBezTo>
                  <a:cubicBezTo>
                    <a:pt x="10211" y="2880"/>
                    <a:pt x="10211" y="2880"/>
                    <a:pt x="10211" y="2880"/>
                  </a:cubicBezTo>
                  <a:cubicBezTo>
                    <a:pt x="9818" y="3240"/>
                    <a:pt x="9818" y="3240"/>
                    <a:pt x="9818" y="3240"/>
                  </a:cubicBezTo>
                  <a:cubicBezTo>
                    <a:pt x="9033" y="3600"/>
                    <a:pt x="9033" y="3600"/>
                    <a:pt x="9033" y="3600"/>
                  </a:cubicBezTo>
                  <a:cubicBezTo>
                    <a:pt x="8640" y="3960"/>
                    <a:pt x="8640" y="3960"/>
                    <a:pt x="8640" y="3960"/>
                  </a:cubicBezTo>
                  <a:cubicBezTo>
                    <a:pt x="9033" y="3960"/>
                    <a:pt x="9033" y="3960"/>
                    <a:pt x="9033" y="3960"/>
                  </a:cubicBezTo>
                  <a:cubicBezTo>
                    <a:pt x="8640" y="4320"/>
                    <a:pt x="8640" y="4320"/>
                    <a:pt x="8640" y="4320"/>
                  </a:cubicBezTo>
                  <a:cubicBezTo>
                    <a:pt x="8640" y="4320"/>
                    <a:pt x="8640" y="4320"/>
                    <a:pt x="8640" y="4320"/>
                  </a:cubicBezTo>
                  <a:cubicBezTo>
                    <a:pt x="8247" y="4680"/>
                    <a:pt x="8247" y="4680"/>
                    <a:pt x="8247" y="4680"/>
                  </a:cubicBezTo>
                  <a:cubicBezTo>
                    <a:pt x="8640" y="4680"/>
                    <a:pt x="8640" y="4680"/>
                    <a:pt x="8640" y="4680"/>
                  </a:cubicBezTo>
                  <a:cubicBezTo>
                    <a:pt x="8640" y="5040"/>
                    <a:pt x="8640" y="5040"/>
                    <a:pt x="8640" y="5040"/>
                  </a:cubicBezTo>
                  <a:cubicBezTo>
                    <a:pt x="7855" y="5040"/>
                    <a:pt x="7855" y="5040"/>
                    <a:pt x="7855" y="5040"/>
                  </a:cubicBezTo>
                  <a:cubicBezTo>
                    <a:pt x="7855" y="5400"/>
                    <a:pt x="7855" y="5400"/>
                    <a:pt x="7855" y="5400"/>
                  </a:cubicBezTo>
                  <a:cubicBezTo>
                    <a:pt x="7855" y="5760"/>
                    <a:pt x="7855" y="5760"/>
                    <a:pt x="7855" y="5760"/>
                  </a:cubicBezTo>
                  <a:cubicBezTo>
                    <a:pt x="7855" y="5760"/>
                    <a:pt x="7855" y="5760"/>
                    <a:pt x="7855" y="5760"/>
                  </a:cubicBezTo>
                  <a:cubicBezTo>
                    <a:pt x="8247" y="5760"/>
                    <a:pt x="8247" y="5760"/>
                    <a:pt x="8247" y="5760"/>
                  </a:cubicBezTo>
                  <a:cubicBezTo>
                    <a:pt x="7855" y="6120"/>
                    <a:pt x="7855" y="6120"/>
                    <a:pt x="7855" y="6120"/>
                  </a:cubicBezTo>
                  <a:cubicBezTo>
                    <a:pt x="7462" y="6120"/>
                    <a:pt x="7462" y="6120"/>
                    <a:pt x="7462" y="6120"/>
                  </a:cubicBezTo>
                  <a:cubicBezTo>
                    <a:pt x="7069" y="6480"/>
                    <a:pt x="7069" y="6480"/>
                    <a:pt x="7069" y="6480"/>
                  </a:cubicBezTo>
                  <a:cubicBezTo>
                    <a:pt x="6676" y="6840"/>
                    <a:pt x="6676" y="6840"/>
                    <a:pt x="6676" y="6840"/>
                  </a:cubicBezTo>
                  <a:cubicBezTo>
                    <a:pt x="6284" y="7920"/>
                    <a:pt x="6284" y="7920"/>
                    <a:pt x="6284" y="7920"/>
                  </a:cubicBezTo>
                  <a:cubicBezTo>
                    <a:pt x="6284" y="8280"/>
                    <a:pt x="6284" y="8280"/>
                    <a:pt x="6284" y="8280"/>
                  </a:cubicBezTo>
                  <a:cubicBezTo>
                    <a:pt x="6284" y="8640"/>
                    <a:pt x="6284" y="8640"/>
                    <a:pt x="6284" y="8640"/>
                  </a:cubicBezTo>
                  <a:cubicBezTo>
                    <a:pt x="6284" y="8640"/>
                    <a:pt x="6284" y="8640"/>
                    <a:pt x="6284" y="8640"/>
                  </a:cubicBezTo>
                  <a:cubicBezTo>
                    <a:pt x="6284" y="9000"/>
                    <a:pt x="6284" y="9000"/>
                    <a:pt x="6284" y="9000"/>
                  </a:cubicBezTo>
                  <a:cubicBezTo>
                    <a:pt x="5891" y="8640"/>
                    <a:pt x="5891" y="8640"/>
                    <a:pt x="5891" y="8640"/>
                  </a:cubicBezTo>
                  <a:cubicBezTo>
                    <a:pt x="5891" y="8640"/>
                    <a:pt x="5891" y="8640"/>
                    <a:pt x="5891" y="8640"/>
                  </a:cubicBezTo>
                  <a:cubicBezTo>
                    <a:pt x="5105" y="9000"/>
                    <a:pt x="5105" y="9000"/>
                    <a:pt x="5105" y="9000"/>
                  </a:cubicBezTo>
                  <a:cubicBezTo>
                    <a:pt x="5105" y="9360"/>
                    <a:pt x="5105" y="9360"/>
                    <a:pt x="5105" y="9360"/>
                  </a:cubicBezTo>
                  <a:cubicBezTo>
                    <a:pt x="5105" y="9720"/>
                    <a:pt x="5105" y="9720"/>
                    <a:pt x="5105" y="9720"/>
                  </a:cubicBezTo>
                  <a:cubicBezTo>
                    <a:pt x="5498" y="9720"/>
                    <a:pt x="5498" y="9720"/>
                    <a:pt x="5498" y="9720"/>
                  </a:cubicBezTo>
                  <a:cubicBezTo>
                    <a:pt x="5498" y="10080"/>
                    <a:pt x="5498" y="10080"/>
                    <a:pt x="5498" y="10080"/>
                  </a:cubicBezTo>
                  <a:cubicBezTo>
                    <a:pt x="5498" y="10080"/>
                    <a:pt x="5498" y="10080"/>
                    <a:pt x="5498" y="10080"/>
                  </a:cubicBezTo>
                  <a:cubicBezTo>
                    <a:pt x="5105" y="10440"/>
                    <a:pt x="5105" y="10440"/>
                    <a:pt x="5105" y="10440"/>
                  </a:cubicBezTo>
                  <a:cubicBezTo>
                    <a:pt x="4713" y="10800"/>
                    <a:pt x="4713" y="10800"/>
                    <a:pt x="4713" y="10800"/>
                  </a:cubicBezTo>
                  <a:cubicBezTo>
                    <a:pt x="4320" y="10440"/>
                    <a:pt x="4320" y="10440"/>
                    <a:pt x="4320" y="10440"/>
                  </a:cubicBezTo>
                  <a:cubicBezTo>
                    <a:pt x="3927" y="10800"/>
                    <a:pt x="3927" y="10800"/>
                    <a:pt x="3927" y="10800"/>
                  </a:cubicBezTo>
                  <a:cubicBezTo>
                    <a:pt x="3927" y="10800"/>
                    <a:pt x="3927" y="10800"/>
                    <a:pt x="3927" y="10800"/>
                  </a:cubicBezTo>
                  <a:cubicBezTo>
                    <a:pt x="3535" y="11160"/>
                    <a:pt x="3535" y="11160"/>
                    <a:pt x="3535" y="11160"/>
                  </a:cubicBezTo>
                  <a:cubicBezTo>
                    <a:pt x="3142" y="11880"/>
                    <a:pt x="3142" y="11880"/>
                    <a:pt x="3142" y="11880"/>
                  </a:cubicBezTo>
                  <a:cubicBezTo>
                    <a:pt x="2749" y="12240"/>
                    <a:pt x="2749" y="12240"/>
                    <a:pt x="2749" y="12240"/>
                  </a:cubicBezTo>
                  <a:cubicBezTo>
                    <a:pt x="2749" y="12240"/>
                    <a:pt x="2749" y="12240"/>
                    <a:pt x="2749" y="12240"/>
                  </a:cubicBezTo>
                  <a:cubicBezTo>
                    <a:pt x="2749" y="11880"/>
                    <a:pt x="2749" y="11880"/>
                    <a:pt x="2749" y="11880"/>
                  </a:cubicBezTo>
                  <a:cubicBezTo>
                    <a:pt x="2356" y="12240"/>
                    <a:pt x="2356" y="12240"/>
                    <a:pt x="2356" y="12240"/>
                  </a:cubicBezTo>
                  <a:cubicBezTo>
                    <a:pt x="1964" y="11880"/>
                    <a:pt x="1964" y="11880"/>
                    <a:pt x="1964" y="11880"/>
                  </a:cubicBezTo>
                  <a:cubicBezTo>
                    <a:pt x="2356" y="11520"/>
                    <a:pt x="2356" y="11520"/>
                    <a:pt x="2356" y="11520"/>
                  </a:cubicBezTo>
                  <a:cubicBezTo>
                    <a:pt x="2749" y="11520"/>
                    <a:pt x="2749" y="11520"/>
                    <a:pt x="2749" y="11520"/>
                  </a:cubicBezTo>
                  <a:cubicBezTo>
                    <a:pt x="2749" y="11160"/>
                    <a:pt x="2749" y="11160"/>
                    <a:pt x="2749" y="11160"/>
                  </a:cubicBezTo>
                  <a:cubicBezTo>
                    <a:pt x="2749" y="11160"/>
                    <a:pt x="2749" y="11160"/>
                    <a:pt x="2749" y="11160"/>
                  </a:cubicBezTo>
                  <a:cubicBezTo>
                    <a:pt x="1964" y="11520"/>
                    <a:pt x="1964" y="11520"/>
                    <a:pt x="1964" y="11520"/>
                  </a:cubicBezTo>
                  <a:cubicBezTo>
                    <a:pt x="1178" y="12240"/>
                    <a:pt x="1178" y="12240"/>
                    <a:pt x="1178" y="12240"/>
                  </a:cubicBezTo>
                  <a:cubicBezTo>
                    <a:pt x="1178" y="12960"/>
                    <a:pt x="1178" y="12960"/>
                    <a:pt x="1178" y="12960"/>
                  </a:cubicBezTo>
                  <a:cubicBezTo>
                    <a:pt x="1178" y="12960"/>
                    <a:pt x="1178" y="12960"/>
                    <a:pt x="1178" y="12960"/>
                  </a:cubicBezTo>
                  <a:cubicBezTo>
                    <a:pt x="1571" y="12600"/>
                    <a:pt x="1571" y="12600"/>
                    <a:pt x="1571" y="12600"/>
                  </a:cubicBezTo>
                  <a:cubicBezTo>
                    <a:pt x="2749" y="12600"/>
                    <a:pt x="2749" y="12600"/>
                    <a:pt x="2749" y="12600"/>
                  </a:cubicBezTo>
                  <a:cubicBezTo>
                    <a:pt x="3535" y="12600"/>
                    <a:pt x="3535" y="12600"/>
                    <a:pt x="3535" y="12600"/>
                  </a:cubicBezTo>
                  <a:cubicBezTo>
                    <a:pt x="3142" y="12960"/>
                    <a:pt x="3142" y="12960"/>
                    <a:pt x="3142" y="12960"/>
                  </a:cubicBezTo>
                  <a:cubicBezTo>
                    <a:pt x="2356" y="13680"/>
                    <a:pt x="2356" y="13680"/>
                    <a:pt x="2356" y="13680"/>
                  </a:cubicBezTo>
                  <a:cubicBezTo>
                    <a:pt x="1964" y="14400"/>
                    <a:pt x="1964" y="14400"/>
                    <a:pt x="1964" y="14400"/>
                  </a:cubicBezTo>
                  <a:cubicBezTo>
                    <a:pt x="1178" y="14760"/>
                    <a:pt x="1178" y="14760"/>
                    <a:pt x="1178" y="14760"/>
                  </a:cubicBezTo>
                  <a:cubicBezTo>
                    <a:pt x="393" y="15120"/>
                    <a:pt x="393" y="15120"/>
                    <a:pt x="393" y="15120"/>
                  </a:cubicBezTo>
                  <a:cubicBezTo>
                    <a:pt x="0" y="15120"/>
                    <a:pt x="0" y="15120"/>
                    <a:pt x="0" y="15120"/>
                  </a:cubicBezTo>
                  <a:cubicBezTo>
                    <a:pt x="0" y="15480"/>
                    <a:pt x="0" y="15480"/>
                    <a:pt x="0" y="15480"/>
                  </a:cubicBezTo>
                  <a:cubicBezTo>
                    <a:pt x="0" y="15840"/>
                    <a:pt x="0" y="15840"/>
                    <a:pt x="0" y="15840"/>
                  </a:cubicBezTo>
                  <a:cubicBezTo>
                    <a:pt x="0" y="16200"/>
                    <a:pt x="0" y="16200"/>
                    <a:pt x="0" y="16200"/>
                  </a:cubicBezTo>
                  <a:cubicBezTo>
                    <a:pt x="0" y="16560"/>
                    <a:pt x="0" y="16560"/>
                    <a:pt x="0" y="16560"/>
                  </a:cubicBezTo>
                  <a:cubicBezTo>
                    <a:pt x="393" y="16560"/>
                    <a:pt x="393" y="16560"/>
                    <a:pt x="393" y="16560"/>
                  </a:cubicBezTo>
                  <a:cubicBezTo>
                    <a:pt x="1178" y="16920"/>
                    <a:pt x="1178" y="16920"/>
                    <a:pt x="1178" y="16920"/>
                  </a:cubicBezTo>
                  <a:cubicBezTo>
                    <a:pt x="1964" y="16920"/>
                    <a:pt x="1964" y="16920"/>
                    <a:pt x="1964" y="16920"/>
                  </a:cubicBezTo>
                  <a:cubicBezTo>
                    <a:pt x="2356" y="16560"/>
                    <a:pt x="2356" y="16560"/>
                    <a:pt x="2356" y="16560"/>
                  </a:cubicBezTo>
                  <a:cubicBezTo>
                    <a:pt x="3142" y="16200"/>
                    <a:pt x="3142" y="16200"/>
                    <a:pt x="3142" y="16200"/>
                  </a:cubicBezTo>
                  <a:cubicBezTo>
                    <a:pt x="3535" y="15840"/>
                    <a:pt x="3535" y="15840"/>
                    <a:pt x="3535" y="15840"/>
                  </a:cubicBezTo>
                  <a:cubicBezTo>
                    <a:pt x="3535" y="15840"/>
                    <a:pt x="3535" y="15840"/>
                    <a:pt x="3535" y="15840"/>
                  </a:cubicBezTo>
                  <a:cubicBezTo>
                    <a:pt x="3535" y="15840"/>
                    <a:pt x="3535" y="15840"/>
                    <a:pt x="3535" y="15840"/>
                  </a:cubicBezTo>
                  <a:cubicBezTo>
                    <a:pt x="3142" y="16200"/>
                    <a:pt x="3142" y="16200"/>
                    <a:pt x="3142" y="16200"/>
                  </a:cubicBezTo>
                  <a:cubicBezTo>
                    <a:pt x="3927" y="16560"/>
                    <a:pt x="3927" y="16560"/>
                    <a:pt x="3927" y="16560"/>
                  </a:cubicBezTo>
                  <a:cubicBezTo>
                    <a:pt x="4320" y="16200"/>
                    <a:pt x="4320" y="16200"/>
                    <a:pt x="4320" y="16200"/>
                  </a:cubicBezTo>
                  <a:cubicBezTo>
                    <a:pt x="4713" y="16560"/>
                    <a:pt x="4713" y="16560"/>
                    <a:pt x="4713" y="16560"/>
                  </a:cubicBezTo>
                  <a:cubicBezTo>
                    <a:pt x="5498" y="16560"/>
                    <a:pt x="5498" y="16560"/>
                    <a:pt x="5498" y="16560"/>
                  </a:cubicBezTo>
                  <a:cubicBezTo>
                    <a:pt x="6284" y="16560"/>
                    <a:pt x="6284" y="16560"/>
                    <a:pt x="6284" y="16560"/>
                  </a:cubicBezTo>
                  <a:cubicBezTo>
                    <a:pt x="6284" y="16560"/>
                    <a:pt x="6284" y="16560"/>
                    <a:pt x="6284" y="16560"/>
                  </a:cubicBezTo>
                  <a:cubicBezTo>
                    <a:pt x="6676" y="16920"/>
                    <a:pt x="6676" y="16920"/>
                    <a:pt x="6676" y="16920"/>
                  </a:cubicBezTo>
                  <a:cubicBezTo>
                    <a:pt x="7069" y="16920"/>
                    <a:pt x="7069" y="16920"/>
                    <a:pt x="7069" y="16920"/>
                  </a:cubicBezTo>
                  <a:cubicBezTo>
                    <a:pt x="7462" y="16920"/>
                    <a:pt x="7462" y="16920"/>
                    <a:pt x="7462" y="16920"/>
                  </a:cubicBezTo>
                  <a:cubicBezTo>
                    <a:pt x="7462" y="17280"/>
                    <a:pt x="7462" y="17280"/>
                    <a:pt x="7462" y="17280"/>
                  </a:cubicBezTo>
                  <a:cubicBezTo>
                    <a:pt x="7855" y="17280"/>
                    <a:pt x="7855" y="17280"/>
                    <a:pt x="7855" y="17280"/>
                  </a:cubicBezTo>
                  <a:cubicBezTo>
                    <a:pt x="8247" y="16920"/>
                    <a:pt x="8247" y="16920"/>
                    <a:pt x="8247" y="16920"/>
                  </a:cubicBezTo>
                  <a:cubicBezTo>
                    <a:pt x="8247" y="16560"/>
                    <a:pt x="8247" y="16560"/>
                    <a:pt x="8247" y="16560"/>
                  </a:cubicBezTo>
                  <a:cubicBezTo>
                    <a:pt x="8640" y="16920"/>
                    <a:pt x="8640" y="16920"/>
                    <a:pt x="8640" y="16920"/>
                  </a:cubicBezTo>
                  <a:cubicBezTo>
                    <a:pt x="9033" y="16920"/>
                    <a:pt x="9033" y="16920"/>
                    <a:pt x="9033" y="16920"/>
                  </a:cubicBezTo>
                  <a:cubicBezTo>
                    <a:pt x="9033" y="16920"/>
                    <a:pt x="9033" y="16920"/>
                    <a:pt x="9033" y="16920"/>
                  </a:cubicBezTo>
                  <a:cubicBezTo>
                    <a:pt x="9425" y="16560"/>
                    <a:pt x="9425" y="16560"/>
                    <a:pt x="9425" y="16560"/>
                  </a:cubicBezTo>
                  <a:cubicBezTo>
                    <a:pt x="9818" y="16560"/>
                    <a:pt x="9818" y="16560"/>
                    <a:pt x="9818" y="16560"/>
                  </a:cubicBezTo>
                  <a:cubicBezTo>
                    <a:pt x="10211" y="16920"/>
                    <a:pt x="10211" y="16920"/>
                    <a:pt x="10211" y="16920"/>
                  </a:cubicBezTo>
                  <a:cubicBezTo>
                    <a:pt x="10211" y="16560"/>
                    <a:pt x="10211" y="16560"/>
                    <a:pt x="10211" y="16560"/>
                  </a:cubicBezTo>
                  <a:cubicBezTo>
                    <a:pt x="10211" y="16200"/>
                    <a:pt x="10211" y="16200"/>
                    <a:pt x="10211" y="16200"/>
                  </a:cubicBezTo>
                  <a:cubicBezTo>
                    <a:pt x="10211" y="15840"/>
                    <a:pt x="10211" y="15840"/>
                    <a:pt x="10211" y="15840"/>
                  </a:cubicBezTo>
                  <a:cubicBezTo>
                    <a:pt x="10211" y="15840"/>
                    <a:pt x="10211" y="15840"/>
                    <a:pt x="10211" y="15840"/>
                  </a:cubicBezTo>
                  <a:cubicBezTo>
                    <a:pt x="10604" y="15480"/>
                    <a:pt x="10604" y="15480"/>
                    <a:pt x="10604" y="15480"/>
                  </a:cubicBezTo>
                  <a:cubicBezTo>
                    <a:pt x="10996" y="15480"/>
                    <a:pt x="10996" y="15480"/>
                    <a:pt x="10996" y="15480"/>
                  </a:cubicBezTo>
                  <a:cubicBezTo>
                    <a:pt x="10604" y="15840"/>
                    <a:pt x="10604" y="15840"/>
                    <a:pt x="10604" y="15840"/>
                  </a:cubicBezTo>
                  <a:cubicBezTo>
                    <a:pt x="10604" y="16200"/>
                    <a:pt x="10604" y="16200"/>
                    <a:pt x="10604" y="16200"/>
                  </a:cubicBezTo>
                  <a:cubicBezTo>
                    <a:pt x="10604" y="16560"/>
                    <a:pt x="10604" y="16560"/>
                    <a:pt x="10604" y="16560"/>
                  </a:cubicBezTo>
                  <a:cubicBezTo>
                    <a:pt x="10604" y="16200"/>
                    <a:pt x="10604" y="16200"/>
                    <a:pt x="10604" y="16200"/>
                  </a:cubicBezTo>
                  <a:cubicBezTo>
                    <a:pt x="10996" y="15840"/>
                    <a:pt x="10996" y="15840"/>
                    <a:pt x="10996" y="15840"/>
                  </a:cubicBezTo>
                  <a:cubicBezTo>
                    <a:pt x="11389" y="15840"/>
                    <a:pt x="11389" y="15840"/>
                    <a:pt x="11389" y="15840"/>
                  </a:cubicBezTo>
                  <a:cubicBezTo>
                    <a:pt x="11389" y="16200"/>
                    <a:pt x="11389" y="16200"/>
                    <a:pt x="11389" y="16200"/>
                  </a:cubicBezTo>
                  <a:cubicBezTo>
                    <a:pt x="10996" y="16560"/>
                    <a:pt x="10996" y="16560"/>
                    <a:pt x="10996" y="16560"/>
                  </a:cubicBezTo>
                  <a:cubicBezTo>
                    <a:pt x="10996" y="16560"/>
                    <a:pt x="10996" y="16560"/>
                    <a:pt x="10996" y="16560"/>
                  </a:cubicBezTo>
                  <a:cubicBezTo>
                    <a:pt x="11389" y="16560"/>
                    <a:pt x="11389" y="16560"/>
                    <a:pt x="11389" y="16560"/>
                  </a:cubicBezTo>
                  <a:cubicBezTo>
                    <a:pt x="11782" y="16560"/>
                    <a:pt x="11782" y="16560"/>
                    <a:pt x="11782" y="16560"/>
                  </a:cubicBezTo>
                  <a:cubicBezTo>
                    <a:pt x="11782" y="16560"/>
                    <a:pt x="11782" y="16560"/>
                    <a:pt x="11782" y="16560"/>
                  </a:cubicBezTo>
                  <a:cubicBezTo>
                    <a:pt x="10996" y="16920"/>
                    <a:pt x="10996" y="16920"/>
                    <a:pt x="10996" y="16920"/>
                  </a:cubicBezTo>
                  <a:cubicBezTo>
                    <a:pt x="10211" y="17280"/>
                    <a:pt x="10211" y="17280"/>
                    <a:pt x="10211" y="17280"/>
                  </a:cubicBezTo>
                  <a:cubicBezTo>
                    <a:pt x="10604" y="17280"/>
                    <a:pt x="10604" y="17280"/>
                    <a:pt x="10604" y="17280"/>
                  </a:cubicBezTo>
                  <a:cubicBezTo>
                    <a:pt x="10604" y="17280"/>
                    <a:pt x="10604" y="17280"/>
                    <a:pt x="10604" y="17280"/>
                  </a:cubicBezTo>
                  <a:cubicBezTo>
                    <a:pt x="10996" y="17280"/>
                    <a:pt x="10996" y="17280"/>
                    <a:pt x="10996" y="17280"/>
                  </a:cubicBezTo>
                  <a:cubicBezTo>
                    <a:pt x="11389" y="17640"/>
                    <a:pt x="11389" y="17640"/>
                    <a:pt x="11389" y="17640"/>
                  </a:cubicBezTo>
                  <a:cubicBezTo>
                    <a:pt x="11782" y="17640"/>
                    <a:pt x="11782" y="17640"/>
                    <a:pt x="11782" y="17640"/>
                  </a:cubicBezTo>
                  <a:cubicBezTo>
                    <a:pt x="11782" y="17640"/>
                    <a:pt x="11782" y="17640"/>
                    <a:pt x="11782" y="17640"/>
                  </a:cubicBezTo>
                  <a:cubicBezTo>
                    <a:pt x="12175" y="17640"/>
                    <a:pt x="12175" y="17640"/>
                    <a:pt x="12175" y="17640"/>
                  </a:cubicBezTo>
                  <a:cubicBezTo>
                    <a:pt x="12567" y="17280"/>
                    <a:pt x="12567" y="17280"/>
                    <a:pt x="12567" y="17280"/>
                  </a:cubicBezTo>
                  <a:cubicBezTo>
                    <a:pt x="12567" y="16920"/>
                    <a:pt x="12567" y="16920"/>
                    <a:pt x="12567" y="16920"/>
                  </a:cubicBezTo>
                  <a:cubicBezTo>
                    <a:pt x="12567" y="16560"/>
                    <a:pt x="12567" y="16560"/>
                    <a:pt x="12567" y="16560"/>
                  </a:cubicBezTo>
                  <a:cubicBezTo>
                    <a:pt x="12960" y="16920"/>
                    <a:pt x="12960" y="16920"/>
                    <a:pt x="12960" y="16920"/>
                  </a:cubicBezTo>
                  <a:cubicBezTo>
                    <a:pt x="13353" y="16920"/>
                    <a:pt x="13353" y="16920"/>
                    <a:pt x="13353" y="16920"/>
                  </a:cubicBezTo>
                  <a:cubicBezTo>
                    <a:pt x="13745" y="17280"/>
                    <a:pt x="13745" y="17280"/>
                    <a:pt x="13745" y="17280"/>
                  </a:cubicBezTo>
                  <a:cubicBezTo>
                    <a:pt x="14138" y="17280"/>
                    <a:pt x="14138" y="17280"/>
                    <a:pt x="14138" y="17280"/>
                  </a:cubicBezTo>
                  <a:cubicBezTo>
                    <a:pt x="14531" y="16920"/>
                    <a:pt x="14531" y="16920"/>
                    <a:pt x="14531" y="16920"/>
                  </a:cubicBezTo>
                  <a:cubicBezTo>
                    <a:pt x="14924" y="16920"/>
                    <a:pt x="14924" y="16920"/>
                    <a:pt x="14924" y="16920"/>
                  </a:cubicBezTo>
                  <a:cubicBezTo>
                    <a:pt x="14531" y="17280"/>
                    <a:pt x="14531" y="17280"/>
                    <a:pt x="14531" y="17280"/>
                  </a:cubicBezTo>
                  <a:cubicBezTo>
                    <a:pt x="14531" y="17280"/>
                    <a:pt x="14531" y="17280"/>
                    <a:pt x="14531" y="17280"/>
                  </a:cubicBezTo>
                  <a:cubicBezTo>
                    <a:pt x="13745" y="17640"/>
                    <a:pt x="13745" y="17640"/>
                    <a:pt x="13745" y="17640"/>
                  </a:cubicBezTo>
                  <a:cubicBezTo>
                    <a:pt x="13353" y="17640"/>
                    <a:pt x="13353" y="17640"/>
                    <a:pt x="13353" y="17640"/>
                  </a:cubicBezTo>
                  <a:cubicBezTo>
                    <a:pt x="12960" y="18000"/>
                    <a:pt x="12960" y="18000"/>
                    <a:pt x="12960" y="18000"/>
                  </a:cubicBezTo>
                  <a:cubicBezTo>
                    <a:pt x="12960" y="18360"/>
                    <a:pt x="12960" y="18360"/>
                    <a:pt x="12960" y="18360"/>
                  </a:cubicBezTo>
                  <a:cubicBezTo>
                    <a:pt x="12567" y="18360"/>
                    <a:pt x="12567" y="18360"/>
                    <a:pt x="12567" y="18360"/>
                  </a:cubicBezTo>
                  <a:cubicBezTo>
                    <a:pt x="12567" y="18720"/>
                    <a:pt x="12567" y="18720"/>
                    <a:pt x="12567" y="18720"/>
                  </a:cubicBezTo>
                  <a:cubicBezTo>
                    <a:pt x="12175" y="18720"/>
                    <a:pt x="12175" y="18720"/>
                    <a:pt x="12175" y="18720"/>
                  </a:cubicBezTo>
                  <a:cubicBezTo>
                    <a:pt x="11782" y="18720"/>
                    <a:pt x="11782" y="18720"/>
                    <a:pt x="11782" y="18720"/>
                  </a:cubicBezTo>
                  <a:cubicBezTo>
                    <a:pt x="11782" y="19080"/>
                    <a:pt x="11782" y="19080"/>
                    <a:pt x="11782" y="19080"/>
                  </a:cubicBezTo>
                  <a:cubicBezTo>
                    <a:pt x="11389" y="19080"/>
                    <a:pt x="11389" y="19080"/>
                    <a:pt x="11389" y="19080"/>
                  </a:cubicBezTo>
                  <a:cubicBezTo>
                    <a:pt x="10996" y="19080"/>
                    <a:pt x="10996" y="19080"/>
                    <a:pt x="10996" y="19080"/>
                  </a:cubicBezTo>
                  <a:cubicBezTo>
                    <a:pt x="10604" y="19440"/>
                    <a:pt x="10604" y="19440"/>
                    <a:pt x="10604" y="19440"/>
                  </a:cubicBezTo>
                  <a:cubicBezTo>
                    <a:pt x="10211" y="19800"/>
                    <a:pt x="10211" y="19800"/>
                    <a:pt x="10211" y="19800"/>
                  </a:cubicBezTo>
                  <a:cubicBezTo>
                    <a:pt x="10604" y="20160"/>
                    <a:pt x="10604" y="20160"/>
                    <a:pt x="10604" y="20160"/>
                  </a:cubicBezTo>
                  <a:cubicBezTo>
                    <a:pt x="10604" y="20160"/>
                    <a:pt x="10604" y="20160"/>
                    <a:pt x="10604" y="20160"/>
                  </a:cubicBezTo>
                  <a:cubicBezTo>
                    <a:pt x="10996" y="20160"/>
                    <a:pt x="10996" y="20160"/>
                    <a:pt x="10996" y="20160"/>
                  </a:cubicBezTo>
                  <a:cubicBezTo>
                    <a:pt x="11389" y="20160"/>
                    <a:pt x="11389" y="20160"/>
                    <a:pt x="11389" y="20160"/>
                  </a:cubicBezTo>
                  <a:cubicBezTo>
                    <a:pt x="11389" y="19800"/>
                    <a:pt x="11389" y="19800"/>
                    <a:pt x="11389" y="19800"/>
                  </a:cubicBezTo>
                  <a:cubicBezTo>
                    <a:pt x="11782" y="19800"/>
                    <a:pt x="11782" y="19800"/>
                    <a:pt x="11782" y="19800"/>
                  </a:cubicBezTo>
                  <a:cubicBezTo>
                    <a:pt x="11782" y="20160"/>
                    <a:pt x="11782" y="20160"/>
                    <a:pt x="11782" y="20160"/>
                  </a:cubicBezTo>
                  <a:cubicBezTo>
                    <a:pt x="11782" y="20160"/>
                    <a:pt x="11782" y="20160"/>
                    <a:pt x="11782" y="20160"/>
                  </a:cubicBezTo>
                  <a:cubicBezTo>
                    <a:pt x="12567" y="20160"/>
                    <a:pt x="12567" y="20160"/>
                    <a:pt x="12567" y="20160"/>
                  </a:cubicBezTo>
                  <a:cubicBezTo>
                    <a:pt x="12960" y="19800"/>
                    <a:pt x="12960" y="19800"/>
                    <a:pt x="12960" y="19800"/>
                  </a:cubicBezTo>
                  <a:cubicBezTo>
                    <a:pt x="12960" y="19440"/>
                    <a:pt x="12960" y="19440"/>
                    <a:pt x="12960" y="19440"/>
                  </a:cubicBezTo>
                  <a:cubicBezTo>
                    <a:pt x="12960" y="19440"/>
                    <a:pt x="12960" y="19440"/>
                    <a:pt x="12960" y="19440"/>
                  </a:cubicBezTo>
                  <a:cubicBezTo>
                    <a:pt x="13353" y="19080"/>
                    <a:pt x="13353" y="19080"/>
                    <a:pt x="13353" y="19080"/>
                  </a:cubicBezTo>
                  <a:cubicBezTo>
                    <a:pt x="13353" y="18720"/>
                    <a:pt x="13353" y="18720"/>
                    <a:pt x="13353" y="18720"/>
                  </a:cubicBezTo>
                  <a:cubicBezTo>
                    <a:pt x="13745" y="18720"/>
                    <a:pt x="13745" y="18720"/>
                    <a:pt x="13745" y="18720"/>
                  </a:cubicBezTo>
                  <a:cubicBezTo>
                    <a:pt x="14138" y="18000"/>
                    <a:pt x="14138" y="18000"/>
                    <a:pt x="14138" y="18000"/>
                  </a:cubicBezTo>
                  <a:cubicBezTo>
                    <a:pt x="14531" y="18000"/>
                    <a:pt x="14531" y="18000"/>
                    <a:pt x="14531" y="18000"/>
                  </a:cubicBezTo>
                  <a:cubicBezTo>
                    <a:pt x="14924" y="18000"/>
                    <a:pt x="14924" y="18000"/>
                    <a:pt x="14924" y="18000"/>
                  </a:cubicBezTo>
                  <a:cubicBezTo>
                    <a:pt x="15316" y="18000"/>
                    <a:pt x="15316" y="18000"/>
                    <a:pt x="15316" y="18000"/>
                  </a:cubicBezTo>
                  <a:cubicBezTo>
                    <a:pt x="14924" y="18360"/>
                    <a:pt x="14924" y="18360"/>
                    <a:pt x="14924" y="18360"/>
                  </a:cubicBezTo>
                  <a:cubicBezTo>
                    <a:pt x="15316" y="18360"/>
                    <a:pt x="15316" y="18360"/>
                    <a:pt x="15316" y="18360"/>
                  </a:cubicBezTo>
                  <a:cubicBezTo>
                    <a:pt x="15316" y="18000"/>
                    <a:pt x="15316" y="18000"/>
                    <a:pt x="15316" y="18000"/>
                  </a:cubicBezTo>
                  <a:cubicBezTo>
                    <a:pt x="15709" y="17280"/>
                    <a:pt x="15709" y="17280"/>
                    <a:pt x="15709" y="17280"/>
                  </a:cubicBezTo>
                  <a:cubicBezTo>
                    <a:pt x="16102" y="16560"/>
                    <a:pt x="16102" y="16560"/>
                    <a:pt x="16102" y="16560"/>
                  </a:cubicBezTo>
                  <a:cubicBezTo>
                    <a:pt x="16102" y="16200"/>
                    <a:pt x="16102" y="16200"/>
                    <a:pt x="16102" y="16200"/>
                  </a:cubicBezTo>
                  <a:cubicBezTo>
                    <a:pt x="16102" y="15840"/>
                    <a:pt x="16102" y="15840"/>
                    <a:pt x="16102" y="15840"/>
                  </a:cubicBezTo>
                  <a:cubicBezTo>
                    <a:pt x="16495" y="15840"/>
                    <a:pt x="16495" y="15840"/>
                    <a:pt x="16495" y="15840"/>
                  </a:cubicBezTo>
                  <a:cubicBezTo>
                    <a:pt x="16495" y="16200"/>
                    <a:pt x="16495" y="16200"/>
                    <a:pt x="16495" y="16200"/>
                  </a:cubicBezTo>
                  <a:cubicBezTo>
                    <a:pt x="16887" y="16200"/>
                    <a:pt x="16887" y="16200"/>
                    <a:pt x="16887" y="16200"/>
                  </a:cubicBezTo>
                  <a:cubicBezTo>
                    <a:pt x="17280" y="16560"/>
                    <a:pt x="17280" y="16560"/>
                    <a:pt x="17280" y="16560"/>
                  </a:cubicBezTo>
                  <a:cubicBezTo>
                    <a:pt x="17280" y="16920"/>
                    <a:pt x="17280" y="16920"/>
                    <a:pt x="17280" y="16920"/>
                  </a:cubicBezTo>
                  <a:cubicBezTo>
                    <a:pt x="17280" y="17280"/>
                    <a:pt x="17280" y="17280"/>
                    <a:pt x="17280" y="17280"/>
                  </a:cubicBezTo>
                  <a:cubicBezTo>
                    <a:pt x="16887" y="18000"/>
                    <a:pt x="16887" y="18000"/>
                    <a:pt x="16887" y="18000"/>
                  </a:cubicBezTo>
                  <a:cubicBezTo>
                    <a:pt x="17280" y="18000"/>
                    <a:pt x="17280" y="18000"/>
                    <a:pt x="17280" y="18000"/>
                  </a:cubicBezTo>
                  <a:cubicBezTo>
                    <a:pt x="16887" y="18360"/>
                    <a:pt x="16887" y="18360"/>
                    <a:pt x="16887" y="18360"/>
                  </a:cubicBezTo>
                  <a:cubicBezTo>
                    <a:pt x="16495" y="18720"/>
                    <a:pt x="16495" y="18720"/>
                    <a:pt x="16495" y="18720"/>
                  </a:cubicBezTo>
                  <a:cubicBezTo>
                    <a:pt x="16102" y="19800"/>
                    <a:pt x="16102" y="19800"/>
                    <a:pt x="16102" y="19800"/>
                  </a:cubicBezTo>
                  <a:cubicBezTo>
                    <a:pt x="16102" y="20160"/>
                    <a:pt x="16102" y="20160"/>
                    <a:pt x="16102" y="20160"/>
                  </a:cubicBezTo>
                  <a:cubicBezTo>
                    <a:pt x="16102" y="20520"/>
                    <a:pt x="16102" y="20520"/>
                    <a:pt x="16102" y="20520"/>
                  </a:cubicBezTo>
                  <a:cubicBezTo>
                    <a:pt x="16102" y="20880"/>
                    <a:pt x="16102" y="20880"/>
                    <a:pt x="16102" y="20880"/>
                  </a:cubicBezTo>
                  <a:cubicBezTo>
                    <a:pt x="16102" y="20880"/>
                    <a:pt x="16102" y="20880"/>
                    <a:pt x="16102" y="20880"/>
                  </a:cubicBezTo>
                  <a:cubicBezTo>
                    <a:pt x="16887" y="20520"/>
                    <a:pt x="16887" y="20520"/>
                    <a:pt x="16887" y="20520"/>
                  </a:cubicBezTo>
                  <a:cubicBezTo>
                    <a:pt x="17280" y="19800"/>
                    <a:pt x="17280" y="19800"/>
                    <a:pt x="17280" y="19800"/>
                  </a:cubicBezTo>
                  <a:cubicBezTo>
                    <a:pt x="17280" y="19800"/>
                    <a:pt x="17280" y="19800"/>
                    <a:pt x="17280" y="19800"/>
                  </a:cubicBezTo>
                  <a:cubicBezTo>
                    <a:pt x="18065" y="19080"/>
                    <a:pt x="18065" y="19080"/>
                    <a:pt x="18065" y="19080"/>
                  </a:cubicBezTo>
                  <a:cubicBezTo>
                    <a:pt x="18065" y="18720"/>
                    <a:pt x="18065" y="18720"/>
                    <a:pt x="18065" y="18720"/>
                  </a:cubicBezTo>
                  <a:cubicBezTo>
                    <a:pt x="18458" y="19080"/>
                    <a:pt x="18458" y="19080"/>
                    <a:pt x="18458" y="19080"/>
                  </a:cubicBezTo>
                  <a:cubicBezTo>
                    <a:pt x="18851" y="19080"/>
                    <a:pt x="18851" y="19080"/>
                    <a:pt x="18851" y="19080"/>
                  </a:cubicBezTo>
                  <a:cubicBezTo>
                    <a:pt x="18851" y="19080"/>
                    <a:pt x="18851" y="19080"/>
                    <a:pt x="18851" y="19080"/>
                  </a:cubicBezTo>
                  <a:cubicBezTo>
                    <a:pt x="18458" y="19440"/>
                    <a:pt x="18458" y="19440"/>
                    <a:pt x="18458" y="19440"/>
                  </a:cubicBezTo>
                  <a:cubicBezTo>
                    <a:pt x="17673" y="19800"/>
                    <a:pt x="17673" y="19800"/>
                    <a:pt x="17673" y="19800"/>
                  </a:cubicBezTo>
                  <a:cubicBezTo>
                    <a:pt x="17673" y="20160"/>
                    <a:pt x="17673" y="20160"/>
                    <a:pt x="17673" y="20160"/>
                  </a:cubicBezTo>
                  <a:cubicBezTo>
                    <a:pt x="17673" y="20880"/>
                    <a:pt x="17673" y="20880"/>
                    <a:pt x="17673" y="20880"/>
                  </a:cubicBezTo>
                  <a:cubicBezTo>
                    <a:pt x="18065" y="20880"/>
                    <a:pt x="18065" y="20880"/>
                    <a:pt x="18065" y="20880"/>
                  </a:cubicBezTo>
                  <a:cubicBezTo>
                    <a:pt x="18065" y="21600"/>
                    <a:pt x="18065" y="21600"/>
                    <a:pt x="18065" y="21600"/>
                  </a:cubicBezTo>
                  <a:cubicBezTo>
                    <a:pt x="18458" y="21600"/>
                    <a:pt x="18458" y="21600"/>
                    <a:pt x="18458" y="21600"/>
                  </a:cubicBezTo>
                  <a:cubicBezTo>
                    <a:pt x="18458" y="21240"/>
                    <a:pt x="18458" y="21240"/>
                    <a:pt x="18458" y="21240"/>
                  </a:cubicBezTo>
                  <a:cubicBezTo>
                    <a:pt x="18851" y="20880"/>
                    <a:pt x="18851" y="20880"/>
                    <a:pt x="18851" y="20880"/>
                  </a:cubicBezTo>
                  <a:cubicBezTo>
                    <a:pt x="18851" y="20880"/>
                    <a:pt x="18851" y="20880"/>
                    <a:pt x="18851" y="20880"/>
                  </a:cubicBezTo>
                  <a:cubicBezTo>
                    <a:pt x="19244" y="20880"/>
                    <a:pt x="19244" y="21600"/>
                    <a:pt x="19244" y="21600"/>
                  </a:cubicBezTo>
                  <a:cubicBezTo>
                    <a:pt x="19636" y="21600"/>
                    <a:pt x="19636" y="21600"/>
                    <a:pt x="19636" y="21600"/>
                  </a:cubicBezTo>
                  <a:cubicBezTo>
                    <a:pt x="20029" y="21240"/>
                    <a:pt x="20029" y="21240"/>
                    <a:pt x="20029" y="21240"/>
                  </a:cubicBezTo>
                  <a:cubicBezTo>
                    <a:pt x="20029" y="20880"/>
                    <a:pt x="20029" y="20880"/>
                    <a:pt x="20029" y="20880"/>
                  </a:cubicBezTo>
                  <a:cubicBezTo>
                    <a:pt x="20422" y="20880"/>
                    <a:pt x="20422" y="20880"/>
                    <a:pt x="20422" y="20880"/>
                  </a:cubicBezTo>
                  <a:cubicBezTo>
                    <a:pt x="20422" y="20520"/>
                    <a:pt x="20422" y="20520"/>
                    <a:pt x="20422" y="20520"/>
                  </a:cubicBezTo>
                  <a:cubicBezTo>
                    <a:pt x="20422" y="20160"/>
                    <a:pt x="20422" y="20160"/>
                    <a:pt x="20422" y="20160"/>
                  </a:cubicBezTo>
                  <a:cubicBezTo>
                    <a:pt x="20422" y="20160"/>
                    <a:pt x="20422" y="20160"/>
                    <a:pt x="20422" y="20160"/>
                  </a:cubicBezTo>
                  <a:cubicBezTo>
                    <a:pt x="20815" y="19800"/>
                    <a:pt x="20815" y="19800"/>
                    <a:pt x="20815" y="19800"/>
                  </a:cubicBezTo>
                  <a:cubicBezTo>
                    <a:pt x="20422" y="19440"/>
                    <a:pt x="20422" y="19440"/>
                    <a:pt x="20422" y="19440"/>
                  </a:cubicBezTo>
                  <a:cubicBezTo>
                    <a:pt x="20422" y="19080"/>
                    <a:pt x="20422" y="19080"/>
                    <a:pt x="20422" y="19080"/>
                  </a:cubicBezTo>
                  <a:cubicBezTo>
                    <a:pt x="21207" y="18360"/>
                    <a:pt x="21207" y="18360"/>
                    <a:pt x="21207" y="18360"/>
                  </a:cubicBezTo>
                  <a:cubicBezTo>
                    <a:pt x="21600" y="17640"/>
                    <a:pt x="21600" y="17640"/>
                    <a:pt x="21600" y="17640"/>
                  </a:cubicBezTo>
                  <a:cubicBezTo>
                    <a:pt x="21600" y="16920"/>
                    <a:pt x="21600" y="16920"/>
                    <a:pt x="21600" y="16920"/>
                  </a:cubicBezTo>
                  <a:cubicBezTo>
                    <a:pt x="21207" y="16560"/>
                    <a:pt x="21207" y="16560"/>
                    <a:pt x="21207" y="16560"/>
                  </a:cubicBezTo>
                  <a:cubicBezTo>
                    <a:pt x="21207" y="16560"/>
                    <a:pt x="21207" y="16560"/>
                    <a:pt x="21207" y="16560"/>
                  </a:cubicBezTo>
                  <a:cubicBezTo>
                    <a:pt x="21207" y="16920"/>
                    <a:pt x="21207" y="16920"/>
                    <a:pt x="21207" y="16920"/>
                  </a:cubicBezTo>
                  <a:cubicBezTo>
                    <a:pt x="20815" y="17280"/>
                    <a:pt x="20815" y="17280"/>
                    <a:pt x="20815" y="17280"/>
                  </a:cubicBezTo>
                  <a:cubicBezTo>
                    <a:pt x="20422" y="17640"/>
                    <a:pt x="20422" y="17640"/>
                    <a:pt x="20422" y="17640"/>
                  </a:cubicBezTo>
                  <a:cubicBezTo>
                    <a:pt x="20029" y="18000"/>
                    <a:pt x="20029" y="18000"/>
                    <a:pt x="20029" y="18000"/>
                  </a:cubicBezTo>
                  <a:cubicBezTo>
                    <a:pt x="19636" y="18000"/>
                    <a:pt x="19636" y="18000"/>
                    <a:pt x="19636" y="18000"/>
                  </a:cubicBezTo>
                  <a:cubicBezTo>
                    <a:pt x="19636" y="17640"/>
                    <a:pt x="19636" y="17640"/>
                    <a:pt x="19636" y="17640"/>
                  </a:cubicBezTo>
                  <a:cubicBezTo>
                    <a:pt x="19636" y="17280"/>
                    <a:pt x="19636" y="17280"/>
                    <a:pt x="19636" y="17280"/>
                  </a:cubicBezTo>
                  <a:cubicBezTo>
                    <a:pt x="19636" y="16560"/>
                    <a:pt x="19636" y="16560"/>
                    <a:pt x="19636" y="16560"/>
                  </a:cubicBezTo>
                  <a:cubicBezTo>
                    <a:pt x="20422" y="16200"/>
                    <a:pt x="20422" y="16200"/>
                    <a:pt x="20422" y="16200"/>
                  </a:cubicBezTo>
                  <a:cubicBezTo>
                    <a:pt x="20422" y="16200"/>
                    <a:pt x="20422" y="16200"/>
                    <a:pt x="20422" y="16200"/>
                  </a:cubicBezTo>
                  <a:cubicBezTo>
                    <a:pt x="20815" y="15840"/>
                    <a:pt x="20815" y="15840"/>
                    <a:pt x="20815" y="15840"/>
                  </a:cubicBezTo>
                  <a:cubicBezTo>
                    <a:pt x="21207" y="15840"/>
                    <a:pt x="21207" y="15840"/>
                    <a:pt x="21207" y="15840"/>
                  </a:cubicBezTo>
                  <a:cubicBezTo>
                    <a:pt x="21207" y="15480"/>
                    <a:pt x="21207" y="15480"/>
                    <a:pt x="21207" y="15480"/>
                  </a:cubicBezTo>
                  <a:cubicBezTo>
                    <a:pt x="21207" y="15120"/>
                    <a:pt x="21207" y="15120"/>
                    <a:pt x="21207" y="15120"/>
                  </a:cubicBezTo>
                  <a:cubicBezTo>
                    <a:pt x="20815" y="15480"/>
                    <a:pt x="20815" y="15480"/>
                    <a:pt x="20815" y="15480"/>
                  </a:cubicBezTo>
                  <a:cubicBezTo>
                    <a:pt x="20815" y="15480"/>
                    <a:pt x="20815" y="15480"/>
                    <a:pt x="20815" y="15480"/>
                  </a:cubicBezTo>
                  <a:cubicBezTo>
                    <a:pt x="20029" y="15840"/>
                    <a:pt x="20029" y="15840"/>
                    <a:pt x="20029" y="15840"/>
                  </a:cubicBezTo>
                  <a:cubicBezTo>
                    <a:pt x="20029" y="15840"/>
                    <a:pt x="20029" y="15840"/>
                    <a:pt x="20029" y="15840"/>
                  </a:cubicBezTo>
                  <a:cubicBezTo>
                    <a:pt x="19244" y="16200"/>
                    <a:pt x="19244" y="16200"/>
                    <a:pt x="19244" y="16200"/>
                  </a:cubicBezTo>
                  <a:cubicBezTo>
                    <a:pt x="19244" y="16560"/>
                    <a:pt x="19244" y="16560"/>
                    <a:pt x="19244" y="16560"/>
                  </a:cubicBezTo>
                  <a:cubicBezTo>
                    <a:pt x="18458" y="16920"/>
                    <a:pt x="18458" y="16920"/>
                    <a:pt x="18458" y="16920"/>
                  </a:cubicBezTo>
                  <a:cubicBezTo>
                    <a:pt x="18458" y="17280"/>
                    <a:pt x="18458" y="17280"/>
                    <a:pt x="18458" y="17280"/>
                  </a:cubicBezTo>
                  <a:cubicBezTo>
                    <a:pt x="18065" y="17280"/>
                    <a:pt x="18065" y="17280"/>
                    <a:pt x="18065" y="17280"/>
                  </a:cubicBezTo>
                  <a:cubicBezTo>
                    <a:pt x="17673" y="16920"/>
                    <a:pt x="17673" y="16920"/>
                    <a:pt x="17673" y="16920"/>
                  </a:cubicBezTo>
                  <a:cubicBezTo>
                    <a:pt x="17673" y="16560"/>
                    <a:pt x="17673" y="16560"/>
                    <a:pt x="17673" y="16560"/>
                  </a:cubicBezTo>
                  <a:cubicBezTo>
                    <a:pt x="17673" y="16200"/>
                    <a:pt x="17673" y="16200"/>
                    <a:pt x="17673" y="16200"/>
                  </a:cubicBezTo>
                  <a:cubicBezTo>
                    <a:pt x="17673" y="15840"/>
                    <a:pt x="17673" y="15840"/>
                    <a:pt x="17673" y="15840"/>
                  </a:cubicBezTo>
                  <a:cubicBezTo>
                    <a:pt x="17673" y="16200"/>
                    <a:pt x="17673" y="16200"/>
                    <a:pt x="17673" y="16200"/>
                  </a:cubicBezTo>
                  <a:cubicBezTo>
                    <a:pt x="18065" y="16200"/>
                    <a:pt x="18065" y="16200"/>
                    <a:pt x="18065" y="16200"/>
                  </a:cubicBezTo>
                  <a:cubicBezTo>
                    <a:pt x="18458" y="15840"/>
                    <a:pt x="18458" y="15840"/>
                    <a:pt x="18458" y="15840"/>
                  </a:cubicBezTo>
                  <a:cubicBezTo>
                    <a:pt x="18065" y="15840"/>
                    <a:pt x="18065" y="15840"/>
                    <a:pt x="18065" y="15840"/>
                  </a:cubicBezTo>
                  <a:cubicBezTo>
                    <a:pt x="17673" y="15480"/>
                    <a:pt x="17673" y="15480"/>
                    <a:pt x="17673" y="15480"/>
                  </a:cubicBezTo>
                  <a:cubicBezTo>
                    <a:pt x="18065" y="15480"/>
                    <a:pt x="18065" y="15480"/>
                    <a:pt x="18065" y="15480"/>
                  </a:cubicBezTo>
                  <a:cubicBezTo>
                    <a:pt x="18458" y="15480"/>
                    <a:pt x="18458" y="15480"/>
                    <a:pt x="18458" y="15480"/>
                  </a:cubicBezTo>
                  <a:cubicBezTo>
                    <a:pt x="18065" y="15480"/>
                    <a:pt x="18065" y="15480"/>
                    <a:pt x="18065" y="15480"/>
                  </a:cubicBezTo>
                  <a:cubicBezTo>
                    <a:pt x="17673" y="15120"/>
                    <a:pt x="17673" y="15120"/>
                    <a:pt x="17673" y="15120"/>
                  </a:cubicBezTo>
                  <a:cubicBezTo>
                    <a:pt x="17673" y="14760"/>
                    <a:pt x="17673" y="14760"/>
                    <a:pt x="17673" y="14760"/>
                  </a:cubicBezTo>
                  <a:cubicBezTo>
                    <a:pt x="17673" y="14760"/>
                    <a:pt x="17673" y="14760"/>
                    <a:pt x="17673" y="14760"/>
                  </a:cubicBezTo>
                  <a:cubicBezTo>
                    <a:pt x="18458" y="14760"/>
                    <a:pt x="18458" y="14760"/>
                    <a:pt x="18458" y="14760"/>
                  </a:cubicBezTo>
                  <a:cubicBezTo>
                    <a:pt x="18458" y="14760"/>
                    <a:pt x="18458" y="14760"/>
                    <a:pt x="18458" y="14760"/>
                  </a:cubicBezTo>
                  <a:cubicBezTo>
                    <a:pt x="19244" y="14400"/>
                    <a:pt x="19244" y="14400"/>
                    <a:pt x="19244" y="14400"/>
                  </a:cubicBezTo>
                  <a:cubicBezTo>
                    <a:pt x="19244" y="13680"/>
                    <a:pt x="19244" y="13680"/>
                    <a:pt x="19244" y="13680"/>
                  </a:cubicBezTo>
                  <a:cubicBezTo>
                    <a:pt x="20029" y="13680"/>
                    <a:pt x="20029" y="13680"/>
                    <a:pt x="20029" y="13680"/>
                  </a:cubicBezTo>
                  <a:cubicBezTo>
                    <a:pt x="20029" y="14040"/>
                    <a:pt x="20029" y="14040"/>
                    <a:pt x="20029" y="14040"/>
                  </a:cubicBezTo>
                  <a:cubicBezTo>
                    <a:pt x="20815" y="13680"/>
                    <a:pt x="20815" y="13680"/>
                    <a:pt x="20815" y="13680"/>
                  </a:cubicBezTo>
                  <a:cubicBezTo>
                    <a:pt x="20815" y="13320"/>
                    <a:pt x="20815" y="13320"/>
                    <a:pt x="20815" y="13320"/>
                  </a:cubicBezTo>
                  <a:cubicBezTo>
                    <a:pt x="20815" y="12600"/>
                    <a:pt x="20815" y="12600"/>
                    <a:pt x="20815" y="12600"/>
                  </a:cubicBezTo>
                  <a:cubicBezTo>
                    <a:pt x="20815" y="12600"/>
                    <a:pt x="20815" y="12600"/>
                    <a:pt x="20815" y="12600"/>
                  </a:cubicBezTo>
                  <a:cubicBezTo>
                    <a:pt x="20422" y="12960"/>
                    <a:pt x="20422" y="12960"/>
                    <a:pt x="20422" y="12960"/>
                  </a:cubicBezTo>
                  <a:cubicBezTo>
                    <a:pt x="20029" y="12960"/>
                    <a:pt x="20029" y="12960"/>
                    <a:pt x="20029" y="12960"/>
                  </a:cubicBezTo>
                  <a:cubicBezTo>
                    <a:pt x="19636" y="12960"/>
                    <a:pt x="19636" y="12960"/>
                    <a:pt x="19636" y="12960"/>
                  </a:cubicBezTo>
                  <a:cubicBezTo>
                    <a:pt x="19244" y="12960"/>
                    <a:pt x="19244" y="12960"/>
                    <a:pt x="19244" y="12960"/>
                  </a:cubicBezTo>
                  <a:cubicBezTo>
                    <a:pt x="19244" y="12960"/>
                    <a:pt x="19244" y="12960"/>
                    <a:pt x="19244" y="12960"/>
                  </a:cubicBezTo>
                  <a:cubicBezTo>
                    <a:pt x="19244" y="13320"/>
                    <a:pt x="19244" y="13320"/>
                    <a:pt x="19244" y="13320"/>
                  </a:cubicBezTo>
                  <a:cubicBezTo>
                    <a:pt x="19244" y="13680"/>
                    <a:pt x="19244" y="13680"/>
                    <a:pt x="19244" y="13680"/>
                  </a:cubicBezTo>
                  <a:cubicBezTo>
                    <a:pt x="18851" y="13680"/>
                    <a:pt x="18851" y="13680"/>
                    <a:pt x="18851" y="13680"/>
                  </a:cubicBezTo>
                  <a:cubicBezTo>
                    <a:pt x="18458" y="14040"/>
                    <a:pt x="18458" y="14040"/>
                    <a:pt x="18458" y="14040"/>
                  </a:cubicBezTo>
                  <a:cubicBezTo>
                    <a:pt x="18065" y="14040"/>
                    <a:pt x="18065" y="14040"/>
                    <a:pt x="18065" y="14040"/>
                  </a:cubicBezTo>
                  <a:cubicBezTo>
                    <a:pt x="18065" y="14400"/>
                    <a:pt x="18065" y="14400"/>
                    <a:pt x="18065" y="14400"/>
                  </a:cubicBezTo>
                  <a:cubicBezTo>
                    <a:pt x="17673" y="14400"/>
                    <a:pt x="17673" y="14400"/>
                    <a:pt x="17673" y="14400"/>
                  </a:cubicBezTo>
                  <a:cubicBezTo>
                    <a:pt x="18065" y="14400"/>
                    <a:pt x="18065" y="14400"/>
                    <a:pt x="18065" y="14400"/>
                  </a:cubicBezTo>
                  <a:cubicBezTo>
                    <a:pt x="18065" y="13680"/>
                    <a:pt x="18065" y="13680"/>
                    <a:pt x="18065" y="13680"/>
                  </a:cubicBezTo>
                  <a:cubicBezTo>
                    <a:pt x="17673" y="14040"/>
                    <a:pt x="17673" y="14040"/>
                    <a:pt x="17673" y="14040"/>
                  </a:cubicBezTo>
                  <a:cubicBezTo>
                    <a:pt x="17280" y="14040"/>
                    <a:pt x="17280" y="14040"/>
                    <a:pt x="17280" y="14040"/>
                  </a:cubicBezTo>
                  <a:cubicBezTo>
                    <a:pt x="17673" y="13680"/>
                    <a:pt x="17673" y="13680"/>
                    <a:pt x="17673" y="13680"/>
                  </a:cubicBezTo>
                  <a:cubicBezTo>
                    <a:pt x="18065" y="13680"/>
                    <a:pt x="18065" y="13680"/>
                    <a:pt x="18065" y="13680"/>
                  </a:cubicBezTo>
                  <a:cubicBezTo>
                    <a:pt x="18065" y="13320"/>
                    <a:pt x="18065" y="13320"/>
                    <a:pt x="18065" y="13320"/>
                  </a:cubicBezTo>
                  <a:cubicBezTo>
                    <a:pt x="18065" y="13320"/>
                    <a:pt x="18065" y="13320"/>
                    <a:pt x="18065" y="13320"/>
                  </a:cubicBezTo>
                  <a:cubicBezTo>
                    <a:pt x="18065" y="12960"/>
                    <a:pt x="18065" y="12960"/>
                    <a:pt x="18065" y="12960"/>
                  </a:cubicBezTo>
                  <a:cubicBezTo>
                    <a:pt x="18458" y="12600"/>
                    <a:pt x="18458" y="12600"/>
                    <a:pt x="18458" y="12600"/>
                  </a:cubicBezTo>
                  <a:cubicBezTo>
                    <a:pt x="18065" y="12600"/>
                    <a:pt x="18065" y="12600"/>
                    <a:pt x="18065" y="12600"/>
                  </a:cubicBezTo>
                  <a:cubicBezTo>
                    <a:pt x="18065" y="12600"/>
                    <a:pt x="18065" y="12600"/>
                    <a:pt x="18065" y="12600"/>
                  </a:cubicBezTo>
                  <a:cubicBezTo>
                    <a:pt x="18065" y="12240"/>
                    <a:pt x="18065" y="12240"/>
                    <a:pt x="18065" y="12240"/>
                  </a:cubicBezTo>
                  <a:cubicBezTo>
                    <a:pt x="18065" y="11880"/>
                    <a:pt x="18065" y="11880"/>
                    <a:pt x="18065" y="11880"/>
                  </a:cubicBezTo>
                  <a:cubicBezTo>
                    <a:pt x="18065" y="11880"/>
                    <a:pt x="18065" y="11880"/>
                    <a:pt x="18065" y="11880"/>
                  </a:cubicBezTo>
                  <a:cubicBezTo>
                    <a:pt x="17673" y="12240"/>
                    <a:pt x="17673" y="12240"/>
                    <a:pt x="17673" y="12240"/>
                  </a:cubicBezTo>
                  <a:cubicBezTo>
                    <a:pt x="16887" y="11880"/>
                    <a:pt x="16887" y="11880"/>
                    <a:pt x="16887" y="11880"/>
                  </a:cubicBezTo>
                  <a:cubicBezTo>
                    <a:pt x="17673" y="11880"/>
                    <a:pt x="17673" y="11880"/>
                    <a:pt x="17673" y="11880"/>
                  </a:cubicBez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2" name="Freeform 141"/>
            <p:cNvSpPr/>
            <p:nvPr/>
          </p:nvSpPr>
          <p:spPr>
            <a:xfrm>
              <a:off x="10314902" y="10399035"/>
              <a:ext cx="47623" cy="158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0" y="21600"/>
                  </a:lnTo>
                  <a:lnTo>
                    <a:pt x="21600" y="21600"/>
                  </a:lnTo>
                  <a:lnTo>
                    <a:pt x="21600"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3" name="Freeform 142"/>
            <p:cNvSpPr/>
            <p:nvPr/>
          </p:nvSpPr>
          <p:spPr>
            <a:xfrm>
              <a:off x="10025996" y="10462531"/>
              <a:ext cx="15875" cy="158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31373B"/>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4" name="Freeform 143"/>
            <p:cNvSpPr/>
            <p:nvPr/>
          </p:nvSpPr>
          <p:spPr>
            <a:xfrm>
              <a:off x="720678" y="8492572"/>
              <a:ext cx="96832" cy="111119"/>
            </a:xfrm>
            <a:custGeom>
              <a:avLst/>
              <a:gdLst/>
              <a:ahLst/>
              <a:cxnLst>
                <a:cxn ang="0">
                  <a:pos x="wd2" y="hd2"/>
                </a:cxn>
                <a:cxn ang="5400000">
                  <a:pos x="wd2" y="hd2"/>
                </a:cxn>
                <a:cxn ang="10800000">
                  <a:pos x="wd2" y="hd2"/>
                </a:cxn>
                <a:cxn ang="16200000">
                  <a:pos x="wd2" y="hd2"/>
                </a:cxn>
              </a:cxnLst>
              <a:rect l="0" t="0" r="r" b="b"/>
              <a:pathLst>
                <a:path w="21600" h="21600" extrusionOk="0">
                  <a:moveTo>
                    <a:pt x="7082" y="6171"/>
                  </a:moveTo>
                  <a:lnTo>
                    <a:pt x="3541" y="9257"/>
                  </a:lnTo>
                  <a:lnTo>
                    <a:pt x="3541" y="15429"/>
                  </a:lnTo>
                  <a:lnTo>
                    <a:pt x="10623" y="15429"/>
                  </a:lnTo>
                  <a:lnTo>
                    <a:pt x="18059" y="9257"/>
                  </a:lnTo>
                  <a:lnTo>
                    <a:pt x="14164" y="15429"/>
                  </a:lnTo>
                  <a:lnTo>
                    <a:pt x="14164" y="21600"/>
                  </a:lnTo>
                  <a:lnTo>
                    <a:pt x="21600" y="15429"/>
                  </a:lnTo>
                  <a:lnTo>
                    <a:pt x="21600" y="3086"/>
                  </a:lnTo>
                  <a:lnTo>
                    <a:pt x="14164" y="0"/>
                  </a:lnTo>
                  <a:lnTo>
                    <a:pt x="7082" y="0"/>
                  </a:lnTo>
                  <a:lnTo>
                    <a:pt x="0" y="6171"/>
                  </a:lnTo>
                  <a:lnTo>
                    <a:pt x="7082" y="617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5" name="Freeform 144"/>
            <p:cNvSpPr/>
            <p:nvPr/>
          </p:nvSpPr>
          <p:spPr>
            <a:xfrm>
              <a:off x="1841380" y="3492272"/>
              <a:ext cx="80958" cy="65084"/>
            </a:xfrm>
            <a:custGeom>
              <a:avLst/>
              <a:gdLst/>
              <a:ahLst/>
              <a:cxnLst>
                <a:cxn ang="0">
                  <a:pos x="wd2" y="hd2"/>
                </a:cxn>
                <a:cxn ang="5400000">
                  <a:pos x="wd2" y="hd2"/>
                </a:cxn>
                <a:cxn ang="10800000">
                  <a:pos x="wd2" y="hd2"/>
                </a:cxn>
                <a:cxn ang="16200000">
                  <a:pos x="wd2" y="hd2"/>
                </a:cxn>
              </a:cxnLst>
              <a:rect l="0" t="0" r="r" b="b"/>
              <a:pathLst>
                <a:path w="21600" h="21600" extrusionOk="0">
                  <a:moveTo>
                    <a:pt x="13129" y="16332"/>
                  </a:moveTo>
                  <a:lnTo>
                    <a:pt x="17365" y="21600"/>
                  </a:lnTo>
                  <a:lnTo>
                    <a:pt x="21600" y="16332"/>
                  </a:lnTo>
                  <a:lnTo>
                    <a:pt x="13129" y="5795"/>
                  </a:lnTo>
                  <a:lnTo>
                    <a:pt x="4235" y="0"/>
                  </a:lnTo>
                  <a:lnTo>
                    <a:pt x="0" y="5795"/>
                  </a:lnTo>
                  <a:lnTo>
                    <a:pt x="4235" y="16332"/>
                  </a:lnTo>
                  <a:lnTo>
                    <a:pt x="13129" y="16332"/>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6" name="Freeform 145"/>
            <p:cNvSpPr/>
            <p:nvPr/>
          </p:nvSpPr>
          <p:spPr>
            <a:xfrm>
              <a:off x="607972" y="8219540"/>
              <a:ext cx="80959" cy="63497"/>
            </a:xfrm>
            <a:custGeom>
              <a:avLst/>
              <a:gdLst/>
              <a:ahLst/>
              <a:cxnLst>
                <a:cxn ang="0">
                  <a:pos x="wd2" y="hd2"/>
                </a:cxn>
                <a:cxn ang="5400000">
                  <a:pos x="wd2" y="hd2"/>
                </a:cxn>
                <a:cxn ang="10800000">
                  <a:pos x="wd2" y="hd2"/>
                </a:cxn>
                <a:cxn ang="16200000">
                  <a:pos x="wd2" y="hd2"/>
                </a:cxn>
              </a:cxnLst>
              <a:rect l="0" t="0" r="r" b="b"/>
              <a:pathLst>
                <a:path w="21600" h="21600" extrusionOk="0">
                  <a:moveTo>
                    <a:pt x="13129" y="16200"/>
                  </a:moveTo>
                  <a:lnTo>
                    <a:pt x="13129" y="21600"/>
                  </a:lnTo>
                  <a:lnTo>
                    <a:pt x="17365" y="21600"/>
                  </a:lnTo>
                  <a:lnTo>
                    <a:pt x="21600" y="10800"/>
                  </a:lnTo>
                  <a:lnTo>
                    <a:pt x="17365" y="0"/>
                  </a:lnTo>
                  <a:lnTo>
                    <a:pt x="4659" y="5400"/>
                  </a:lnTo>
                  <a:lnTo>
                    <a:pt x="0" y="16200"/>
                  </a:lnTo>
                  <a:lnTo>
                    <a:pt x="13129" y="162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7" name="Freeform 146"/>
            <p:cNvSpPr/>
            <p:nvPr/>
          </p:nvSpPr>
          <p:spPr>
            <a:xfrm>
              <a:off x="657182" y="8090960"/>
              <a:ext cx="15875" cy="4762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21600" y="0"/>
                  </a:lnTo>
                  <a:lnTo>
                    <a:pt x="0" y="7200"/>
                  </a:lnTo>
                  <a:lnTo>
                    <a:pt x="0" y="21600"/>
                  </a:lnTo>
                  <a:lnTo>
                    <a:pt x="216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8" name="Freeform 147"/>
            <p:cNvSpPr/>
            <p:nvPr/>
          </p:nvSpPr>
          <p:spPr>
            <a:xfrm>
              <a:off x="720678" y="8443362"/>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0800"/>
                  </a:lnTo>
                  <a:lnTo>
                    <a:pt x="21600" y="21600"/>
                  </a:lnTo>
                  <a:lnTo>
                    <a:pt x="21600" y="10800"/>
                  </a:lnTo>
                  <a:lnTo>
                    <a:pt x="108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79" name="Freeform 148"/>
            <p:cNvSpPr/>
            <p:nvPr/>
          </p:nvSpPr>
          <p:spPr>
            <a:xfrm>
              <a:off x="784173" y="8363992"/>
              <a:ext cx="49211" cy="47623"/>
            </a:xfrm>
            <a:custGeom>
              <a:avLst/>
              <a:gdLst/>
              <a:ahLst/>
              <a:cxnLst>
                <a:cxn ang="0">
                  <a:pos x="wd2" y="hd2"/>
                </a:cxn>
                <a:cxn ang="5400000">
                  <a:pos x="wd2" y="hd2"/>
                </a:cxn>
                <a:cxn ang="10800000">
                  <a:pos x="wd2" y="hd2"/>
                </a:cxn>
                <a:cxn ang="16200000">
                  <a:pos x="wd2" y="hd2"/>
                </a:cxn>
              </a:cxnLst>
              <a:rect l="0" t="0" r="r" b="b"/>
              <a:pathLst>
                <a:path w="21600" h="21600" extrusionOk="0">
                  <a:moveTo>
                    <a:pt x="14632" y="14400"/>
                  </a:moveTo>
                  <a:lnTo>
                    <a:pt x="21600" y="0"/>
                  </a:lnTo>
                  <a:lnTo>
                    <a:pt x="14632" y="0"/>
                  </a:lnTo>
                  <a:lnTo>
                    <a:pt x="0" y="7200"/>
                  </a:lnTo>
                  <a:lnTo>
                    <a:pt x="0" y="21600"/>
                  </a:lnTo>
                  <a:lnTo>
                    <a:pt x="7665" y="14400"/>
                  </a:lnTo>
                  <a:lnTo>
                    <a:pt x="14632"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0" name="Freeform 149"/>
            <p:cNvSpPr/>
            <p:nvPr/>
          </p:nvSpPr>
          <p:spPr>
            <a:xfrm>
              <a:off x="2082664" y="3781178"/>
              <a:ext cx="31749" cy="809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7280"/>
                    <a:pt x="21600" y="17280"/>
                    <a:pt x="21600" y="17280"/>
                  </a:cubicBezTo>
                  <a:cubicBezTo>
                    <a:pt x="21600" y="0"/>
                    <a:pt x="21600" y="0"/>
                    <a:pt x="21600" y="0"/>
                  </a:cubicBezTo>
                  <a:cubicBezTo>
                    <a:pt x="10800" y="8640"/>
                    <a:pt x="10800" y="8640"/>
                    <a:pt x="10800" y="8640"/>
                  </a:cubicBezTo>
                  <a:cubicBezTo>
                    <a:pt x="0" y="12960"/>
                    <a:pt x="0" y="12960"/>
                    <a:pt x="0" y="12960"/>
                  </a:cubicBezTo>
                  <a:cubicBezTo>
                    <a:pt x="0" y="17280"/>
                    <a:pt x="0" y="17280"/>
                    <a:pt x="0" y="17280"/>
                  </a:cubicBezTo>
                  <a:cubicBezTo>
                    <a:pt x="0" y="17280"/>
                    <a:pt x="0" y="17280"/>
                    <a:pt x="0" y="17280"/>
                  </a:cubicBezTo>
                  <a:cubicBezTo>
                    <a:pt x="0" y="17280"/>
                    <a:pt x="21600" y="21600"/>
                    <a:pt x="21600" y="21600"/>
                  </a:cubicBez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1" name="Freeform 150"/>
            <p:cNvSpPr/>
            <p:nvPr/>
          </p:nvSpPr>
          <p:spPr>
            <a:xfrm>
              <a:off x="2274739" y="3620851"/>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0" y="10800"/>
                    <a:pt x="0" y="10800"/>
                  </a:cubicBezTo>
                  <a:cubicBezTo>
                    <a:pt x="0" y="21600"/>
                    <a:pt x="0" y="21600"/>
                    <a:pt x="0" y="21600"/>
                  </a:cubicBez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2" name="Freeform 151"/>
            <p:cNvSpPr/>
            <p:nvPr/>
          </p:nvSpPr>
          <p:spPr>
            <a:xfrm>
              <a:off x="2193782" y="3668473"/>
              <a:ext cx="225411" cy="209537"/>
            </a:xfrm>
            <a:custGeom>
              <a:avLst/>
              <a:gdLst/>
              <a:ahLst/>
              <a:cxnLst>
                <a:cxn ang="0">
                  <a:pos x="wd2" y="hd2"/>
                </a:cxn>
                <a:cxn ang="5400000">
                  <a:pos x="wd2" y="hd2"/>
                </a:cxn>
                <a:cxn ang="10800000">
                  <a:pos x="wd2" y="hd2"/>
                </a:cxn>
                <a:cxn ang="16200000">
                  <a:pos x="wd2" y="hd2"/>
                </a:cxn>
              </a:cxnLst>
              <a:rect l="0" t="0" r="r" b="b"/>
              <a:pathLst>
                <a:path w="21600" h="21600" extrusionOk="0">
                  <a:moveTo>
                    <a:pt x="1521" y="19964"/>
                  </a:moveTo>
                  <a:lnTo>
                    <a:pt x="3194" y="21600"/>
                  </a:lnTo>
                  <a:lnTo>
                    <a:pt x="4715" y="19964"/>
                  </a:lnTo>
                  <a:lnTo>
                    <a:pt x="7758" y="18164"/>
                  </a:lnTo>
                  <a:lnTo>
                    <a:pt x="16885" y="11618"/>
                  </a:lnTo>
                  <a:lnTo>
                    <a:pt x="20079" y="8345"/>
                  </a:lnTo>
                  <a:lnTo>
                    <a:pt x="21600" y="6709"/>
                  </a:lnTo>
                  <a:lnTo>
                    <a:pt x="20079" y="5073"/>
                  </a:lnTo>
                  <a:lnTo>
                    <a:pt x="18406" y="0"/>
                  </a:lnTo>
                  <a:lnTo>
                    <a:pt x="16885" y="0"/>
                  </a:lnTo>
                  <a:lnTo>
                    <a:pt x="15363" y="3436"/>
                  </a:lnTo>
                  <a:lnTo>
                    <a:pt x="12321" y="5073"/>
                  </a:lnTo>
                  <a:lnTo>
                    <a:pt x="12321" y="6709"/>
                  </a:lnTo>
                  <a:lnTo>
                    <a:pt x="10800" y="6709"/>
                  </a:lnTo>
                  <a:lnTo>
                    <a:pt x="9279" y="8345"/>
                  </a:lnTo>
                  <a:lnTo>
                    <a:pt x="9279" y="9982"/>
                  </a:lnTo>
                  <a:lnTo>
                    <a:pt x="7758" y="8345"/>
                  </a:lnTo>
                  <a:lnTo>
                    <a:pt x="9279" y="6709"/>
                  </a:lnTo>
                  <a:lnTo>
                    <a:pt x="7758" y="5073"/>
                  </a:lnTo>
                  <a:lnTo>
                    <a:pt x="6237" y="6709"/>
                  </a:lnTo>
                  <a:lnTo>
                    <a:pt x="4715" y="6709"/>
                  </a:lnTo>
                  <a:lnTo>
                    <a:pt x="3194" y="9982"/>
                  </a:lnTo>
                  <a:lnTo>
                    <a:pt x="1521" y="11618"/>
                  </a:lnTo>
                  <a:lnTo>
                    <a:pt x="1521" y="14891"/>
                  </a:lnTo>
                  <a:lnTo>
                    <a:pt x="0" y="18164"/>
                  </a:lnTo>
                  <a:lnTo>
                    <a:pt x="1521" y="1996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3" name="Freeform 152"/>
            <p:cNvSpPr/>
            <p:nvPr/>
          </p:nvSpPr>
          <p:spPr>
            <a:xfrm>
              <a:off x="3266862" y="3525607"/>
              <a:ext cx="33336" cy="4762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21600" y="0"/>
                  </a:lnTo>
                  <a:lnTo>
                    <a:pt x="0" y="7200"/>
                  </a:lnTo>
                  <a:lnTo>
                    <a:pt x="0" y="14400"/>
                  </a:lnTo>
                  <a:lnTo>
                    <a:pt x="10286" y="21600"/>
                  </a:lnTo>
                  <a:lnTo>
                    <a:pt x="216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4" name="Freeform 153"/>
            <p:cNvSpPr/>
            <p:nvPr/>
          </p:nvSpPr>
          <p:spPr>
            <a:xfrm>
              <a:off x="2082664" y="3878009"/>
              <a:ext cx="95245" cy="144454"/>
            </a:xfrm>
            <a:custGeom>
              <a:avLst/>
              <a:gdLst/>
              <a:ahLst/>
              <a:cxnLst>
                <a:cxn ang="0">
                  <a:pos x="wd2" y="hd2"/>
                </a:cxn>
                <a:cxn ang="5400000">
                  <a:pos x="wd2" y="hd2"/>
                </a:cxn>
                <a:cxn ang="10800000">
                  <a:pos x="wd2" y="hd2"/>
                </a:cxn>
                <a:cxn ang="16200000">
                  <a:pos x="wd2" y="hd2"/>
                </a:cxn>
              </a:cxnLst>
              <a:rect l="0" t="0" r="r" b="b"/>
              <a:pathLst>
                <a:path w="21600" h="21600" extrusionOk="0">
                  <a:moveTo>
                    <a:pt x="3600" y="11868"/>
                  </a:moveTo>
                  <a:lnTo>
                    <a:pt x="7200" y="14242"/>
                  </a:lnTo>
                  <a:lnTo>
                    <a:pt x="18000" y="21600"/>
                  </a:lnTo>
                  <a:lnTo>
                    <a:pt x="21600" y="18989"/>
                  </a:lnTo>
                  <a:lnTo>
                    <a:pt x="18000" y="11868"/>
                  </a:lnTo>
                  <a:lnTo>
                    <a:pt x="18000" y="4747"/>
                  </a:lnTo>
                  <a:lnTo>
                    <a:pt x="10800" y="4747"/>
                  </a:lnTo>
                  <a:lnTo>
                    <a:pt x="3600" y="0"/>
                  </a:lnTo>
                  <a:lnTo>
                    <a:pt x="0" y="0"/>
                  </a:lnTo>
                  <a:lnTo>
                    <a:pt x="0" y="2374"/>
                  </a:lnTo>
                  <a:lnTo>
                    <a:pt x="10800" y="9495"/>
                  </a:lnTo>
                  <a:lnTo>
                    <a:pt x="3600" y="9495"/>
                  </a:lnTo>
                  <a:lnTo>
                    <a:pt x="3600" y="11868"/>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5" name="Freeform 154"/>
            <p:cNvSpPr/>
            <p:nvPr/>
          </p:nvSpPr>
          <p:spPr>
            <a:xfrm>
              <a:off x="2114412" y="3733556"/>
              <a:ext cx="79371" cy="160329"/>
            </a:xfrm>
            <a:custGeom>
              <a:avLst/>
              <a:gdLst/>
              <a:ahLst/>
              <a:cxnLst>
                <a:cxn ang="0">
                  <a:pos x="wd2" y="hd2"/>
                </a:cxn>
                <a:cxn ang="5400000">
                  <a:pos x="wd2" y="hd2"/>
                </a:cxn>
                <a:cxn ang="10800000">
                  <a:pos x="wd2" y="hd2"/>
                </a:cxn>
                <a:cxn ang="16200000">
                  <a:pos x="wd2" y="hd2"/>
                </a:cxn>
              </a:cxnLst>
              <a:rect l="0" t="0" r="r" b="b"/>
              <a:pathLst>
                <a:path w="21600" h="21600" extrusionOk="0">
                  <a:moveTo>
                    <a:pt x="4320" y="19461"/>
                  </a:moveTo>
                  <a:lnTo>
                    <a:pt x="0" y="19461"/>
                  </a:lnTo>
                  <a:lnTo>
                    <a:pt x="8640" y="21600"/>
                  </a:lnTo>
                  <a:lnTo>
                    <a:pt x="21600" y="19461"/>
                  </a:lnTo>
                  <a:lnTo>
                    <a:pt x="17280" y="17323"/>
                  </a:lnTo>
                  <a:lnTo>
                    <a:pt x="21600" y="12832"/>
                  </a:lnTo>
                  <a:lnTo>
                    <a:pt x="21600" y="4277"/>
                  </a:lnTo>
                  <a:lnTo>
                    <a:pt x="17280" y="0"/>
                  </a:lnTo>
                  <a:lnTo>
                    <a:pt x="12960" y="2139"/>
                  </a:lnTo>
                  <a:lnTo>
                    <a:pt x="12960" y="4277"/>
                  </a:lnTo>
                  <a:lnTo>
                    <a:pt x="8640" y="2139"/>
                  </a:lnTo>
                  <a:lnTo>
                    <a:pt x="4320" y="4277"/>
                  </a:lnTo>
                  <a:lnTo>
                    <a:pt x="4320" y="12832"/>
                  </a:lnTo>
                  <a:lnTo>
                    <a:pt x="8640" y="17323"/>
                  </a:lnTo>
                  <a:lnTo>
                    <a:pt x="4320" y="1946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6" name="Freeform 155"/>
            <p:cNvSpPr/>
            <p:nvPr/>
          </p:nvSpPr>
          <p:spPr>
            <a:xfrm>
              <a:off x="8136994" y="6778183"/>
              <a:ext cx="111119" cy="111119"/>
            </a:xfrm>
            <a:custGeom>
              <a:avLst/>
              <a:gdLst/>
              <a:ahLst/>
              <a:cxnLst>
                <a:cxn ang="0">
                  <a:pos x="wd2" y="hd2"/>
                </a:cxn>
                <a:cxn ang="5400000">
                  <a:pos x="wd2" y="hd2"/>
                </a:cxn>
                <a:cxn ang="10800000">
                  <a:pos x="wd2" y="hd2"/>
                </a:cxn>
                <a:cxn ang="16200000">
                  <a:pos x="wd2" y="hd2"/>
                </a:cxn>
              </a:cxnLst>
              <a:rect l="0" t="0" r="r" b="b"/>
              <a:pathLst>
                <a:path w="21600" h="21600" extrusionOk="0">
                  <a:moveTo>
                    <a:pt x="3086" y="6171"/>
                  </a:moveTo>
                  <a:lnTo>
                    <a:pt x="9257" y="12343"/>
                  </a:lnTo>
                  <a:lnTo>
                    <a:pt x="9257" y="18514"/>
                  </a:lnTo>
                  <a:lnTo>
                    <a:pt x="15429" y="18514"/>
                  </a:lnTo>
                  <a:lnTo>
                    <a:pt x="15429" y="21600"/>
                  </a:lnTo>
                  <a:lnTo>
                    <a:pt x="21600" y="15429"/>
                  </a:lnTo>
                  <a:lnTo>
                    <a:pt x="18514" y="12343"/>
                  </a:lnTo>
                  <a:lnTo>
                    <a:pt x="21600" y="9257"/>
                  </a:lnTo>
                  <a:lnTo>
                    <a:pt x="15429" y="6171"/>
                  </a:lnTo>
                  <a:lnTo>
                    <a:pt x="12343" y="6171"/>
                  </a:lnTo>
                  <a:lnTo>
                    <a:pt x="12343" y="3086"/>
                  </a:lnTo>
                  <a:lnTo>
                    <a:pt x="6171" y="3086"/>
                  </a:lnTo>
                  <a:lnTo>
                    <a:pt x="6171" y="0"/>
                  </a:lnTo>
                  <a:lnTo>
                    <a:pt x="0" y="3086"/>
                  </a:lnTo>
                  <a:lnTo>
                    <a:pt x="0" y="6171"/>
                  </a:lnTo>
                  <a:lnTo>
                    <a:pt x="3086" y="617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7" name="Freeform 156"/>
            <p:cNvSpPr/>
            <p:nvPr/>
          </p:nvSpPr>
          <p:spPr>
            <a:xfrm>
              <a:off x="8168743" y="5111417"/>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0800"/>
                  </a:lnTo>
                  <a:lnTo>
                    <a:pt x="0" y="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8" name="Freeform 157"/>
            <p:cNvSpPr/>
            <p:nvPr/>
          </p:nvSpPr>
          <p:spPr>
            <a:xfrm>
              <a:off x="8200490" y="5143165"/>
              <a:ext cx="31749"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21600"/>
                  </a:lnTo>
                  <a:lnTo>
                    <a:pt x="21600" y="21600"/>
                  </a:lnTo>
                  <a:lnTo>
                    <a:pt x="21600" y="10800"/>
                  </a:lnTo>
                  <a:lnTo>
                    <a:pt x="10800" y="0"/>
                  </a:lnTo>
                  <a:lnTo>
                    <a:pt x="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89" name="Freeform 158"/>
            <p:cNvSpPr/>
            <p:nvPr/>
          </p:nvSpPr>
          <p:spPr>
            <a:xfrm>
              <a:off x="8121121" y="5014585"/>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0" y="0"/>
                  </a:lnTo>
                  <a:lnTo>
                    <a:pt x="0" y="10800"/>
                  </a:lnTo>
                  <a:lnTo>
                    <a:pt x="7200" y="10800"/>
                  </a:lnTo>
                  <a:lnTo>
                    <a:pt x="14400" y="21600"/>
                  </a:lnTo>
                  <a:lnTo>
                    <a:pt x="21600" y="21600"/>
                  </a:lnTo>
                  <a:lnTo>
                    <a:pt x="21600" y="10800"/>
                  </a:lnTo>
                  <a:lnTo>
                    <a:pt x="72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292" name="Freeform 159"/>
            <p:cNvGrpSpPr/>
            <p:nvPr/>
          </p:nvGrpSpPr>
          <p:grpSpPr>
            <a:xfrm>
              <a:off x="8216365" y="5127290"/>
              <a:ext cx="15875" cy="1"/>
              <a:chOff x="0" y="0"/>
              <a:chExt cx="15873" cy="0"/>
            </a:xfrm>
          </p:grpSpPr>
          <p:sp>
            <p:nvSpPr>
              <p:cNvPr id="16290" name="Line"/>
              <p:cNvSpPr/>
              <p:nvPr/>
            </p:nvSpPr>
            <p:spPr>
              <a:xfrm flipH="1" flipV="1">
                <a:off x="0" y="-1"/>
                <a:ext cx="15874" cy="1"/>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1" name="Line"/>
              <p:cNvSpPr/>
              <p:nvPr/>
            </p:nvSpPr>
            <p:spPr>
              <a:xfrm>
                <a:off x="0" y="0"/>
                <a:ext cx="15874" cy="0"/>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293" name="Freeform 160"/>
            <p:cNvSpPr/>
            <p:nvPr/>
          </p:nvSpPr>
          <p:spPr>
            <a:xfrm>
              <a:off x="8008415" y="4982838"/>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0" y="21600"/>
                  </a:lnTo>
                  <a:lnTo>
                    <a:pt x="21600" y="21600"/>
                  </a:lnTo>
                  <a:lnTo>
                    <a:pt x="14400" y="10800"/>
                  </a:lnTo>
                  <a:lnTo>
                    <a:pt x="7200" y="1080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4" name="Freeform 161"/>
            <p:cNvSpPr/>
            <p:nvPr/>
          </p:nvSpPr>
          <p:spPr>
            <a:xfrm>
              <a:off x="7976668" y="6809931"/>
              <a:ext cx="128580" cy="126993"/>
            </a:xfrm>
            <a:custGeom>
              <a:avLst/>
              <a:gdLst/>
              <a:ahLst/>
              <a:cxnLst>
                <a:cxn ang="0">
                  <a:pos x="wd2" y="hd2"/>
                </a:cxn>
                <a:cxn ang="5400000">
                  <a:pos x="wd2" y="hd2"/>
                </a:cxn>
                <a:cxn ang="10800000">
                  <a:pos x="wd2" y="hd2"/>
                </a:cxn>
                <a:cxn ang="16200000">
                  <a:pos x="wd2" y="hd2"/>
                </a:cxn>
              </a:cxnLst>
              <a:rect l="0" t="0" r="r" b="b"/>
              <a:pathLst>
                <a:path w="21600" h="21600" extrusionOk="0">
                  <a:moveTo>
                    <a:pt x="21600" y="8100"/>
                  </a:moveTo>
                  <a:lnTo>
                    <a:pt x="18667" y="5400"/>
                  </a:lnTo>
                  <a:lnTo>
                    <a:pt x="13333" y="5400"/>
                  </a:lnTo>
                  <a:lnTo>
                    <a:pt x="8000" y="0"/>
                  </a:lnTo>
                  <a:lnTo>
                    <a:pt x="8000" y="2700"/>
                  </a:lnTo>
                  <a:lnTo>
                    <a:pt x="2667" y="2700"/>
                  </a:lnTo>
                  <a:lnTo>
                    <a:pt x="0" y="0"/>
                  </a:lnTo>
                  <a:lnTo>
                    <a:pt x="0" y="8100"/>
                  </a:lnTo>
                  <a:lnTo>
                    <a:pt x="5333" y="10800"/>
                  </a:lnTo>
                  <a:lnTo>
                    <a:pt x="5333" y="13500"/>
                  </a:lnTo>
                  <a:lnTo>
                    <a:pt x="8000" y="16200"/>
                  </a:lnTo>
                  <a:lnTo>
                    <a:pt x="8000" y="18900"/>
                  </a:lnTo>
                  <a:lnTo>
                    <a:pt x="10667" y="21600"/>
                  </a:lnTo>
                  <a:lnTo>
                    <a:pt x="13333" y="21600"/>
                  </a:lnTo>
                  <a:lnTo>
                    <a:pt x="16000" y="18900"/>
                  </a:lnTo>
                  <a:lnTo>
                    <a:pt x="18667" y="18900"/>
                  </a:lnTo>
                  <a:lnTo>
                    <a:pt x="21600" y="16200"/>
                  </a:lnTo>
                  <a:lnTo>
                    <a:pt x="21600" y="81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5" name="Freeform 162"/>
            <p:cNvSpPr/>
            <p:nvPr/>
          </p:nvSpPr>
          <p:spPr>
            <a:xfrm>
              <a:off x="7190906" y="4982838"/>
              <a:ext cx="15875" cy="634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620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6" name="Freeform 163"/>
            <p:cNvSpPr/>
            <p:nvPr/>
          </p:nvSpPr>
          <p:spPr>
            <a:xfrm>
              <a:off x="7224241" y="4982838"/>
              <a:ext cx="15875" cy="31749"/>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7" name="Freeform 164"/>
            <p:cNvSpPr/>
            <p:nvPr/>
          </p:nvSpPr>
          <p:spPr>
            <a:xfrm>
              <a:off x="7127410" y="4822511"/>
              <a:ext cx="47623" cy="158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21600"/>
                  </a:lnTo>
                  <a:lnTo>
                    <a:pt x="21600" y="0"/>
                  </a:lnTo>
                  <a:lnTo>
                    <a:pt x="7200" y="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8" name="Freeform 165"/>
            <p:cNvSpPr/>
            <p:nvPr/>
          </p:nvSpPr>
          <p:spPr>
            <a:xfrm>
              <a:off x="8841799" y="5463819"/>
              <a:ext cx="47622" cy="112706"/>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7200" y="3042"/>
                  </a:lnTo>
                  <a:lnTo>
                    <a:pt x="7200" y="6085"/>
                  </a:lnTo>
                  <a:lnTo>
                    <a:pt x="0" y="12169"/>
                  </a:lnTo>
                  <a:lnTo>
                    <a:pt x="7200" y="15211"/>
                  </a:lnTo>
                  <a:lnTo>
                    <a:pt x="7200" y="18254"/>
                  </a:lnTo>
                  <a:lnTo>
                    <a:pt x="14400" y="21600"/>
                  </a:lnTo>
                  <a:lnTo>
                    <a:pt x="21600" y="21600"/>
                  </a:lnTo>
                  <a:lnTo>
                    <a:pt x="21600" y="6085"/>
                  </a:lnTo>
                  <a:lnTo>
                    <a:pt x="144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299" name="Freeform 166"/>
            <p:cNvSpPr/>
            <p:nvPr/>
          </p:nvSpPr>
          <p:spPr>
            <a:xfrm>
              <a:off x="7656014" y="4822511"/>
              <a:ext cx="112706" cy="65084"/>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cubicBezTo>
                    <a:pt x="6171" y="0"/>
                    <a:pt x="6171" y="0"/>
                    <a:pt x="6171" y="0"/>
                  </a:cubicBezTo>
                  <a:cubicBezTo>
                    <a:pt x="6171" y="0"/>
                    <a:pt x="6171" y="0"/>
                    <a:pt x="6171" y="0"/>
                  </a:cubicBezTo>
                  <a:cubicBezTo>
                    <a:pt x="0" y="5400"/>
                    <a:pt x="0" y="5400"/>
                    <a:pt x="0" y="5400"/>
                  </a:cubicBezTo>
                  <a:cubicBezTo>
                    <a:pt x="3086" y="5400"/>
                    <a:pt x="3086" y="5400"/>
                    <a:pt x="3086" y="5400"/>
                  </a:cubicBezTo>
                  <a:cubicBezTo>
                    <a:pt x="3086" y="16200"/>
                    <a:pt x="3086" y="16200"/>
                    <a:pt x="3086" y="16200"/>
                  </a:cubicBezTo>
                  <a:cubicBezTo>
                    <a:pt x="6171" y="16200"/>
                    <a:pt x="6171" y="16200"/>
                    <a:pt x="6171" y="16200"/>
                  </a:cubicBezTo>
                  <a:cubicBezTo>
                    <a:pt x="6171" y="10800"/>
                    <a:pt x="6171" y="10800"/>
                    <a:pt x="6171" y="10800"/>
                  </a:cubicBezTo>
                  <a:cubicBezTo>
                    <a:pt x="9257" y="21600"/>
                    <a:pt x="9257" y="21600"/>
                    <a:pt x="9257" y="21600"/>
                  </a:cubicBezTo>
                  <a:cubicBezTo>
                    <a:pt x="15429" y="21600"/>
                    <a:pt x="15429" y="21600"/>
                    <a:pt x="15429" y="21600"/>
                  </a:cubicBezTo>
                  <a:cubicBezTo>
                    <a:pt x="15429" y="21600"/>
                    <a:pt x="15429" y="21600"/>
                    <a:pt x="15429" y="21600"/>
                  </a:cubicBezTo>
                  <a:cubicBezTo>
                    <a:pt x="15429" y="21600"/>
                    <a:pt x="18514" y="21600"/>
                    <a:pt x="18514" y="21600"/>
                  </a:cubicBezTo>
                  <a:cubicBezTo>
                    <a:pt x="21600" y="16200"/>
                    <a:pt x="21600" y="16200"/>
                    <a:pt x="21600" y="16200"/>
                  </a:cubicBezTo>
                  <a:cubicBezTo>
                    <a:pt x="18514" y="10800"/>
                    <a:pt x="18514" y="10800"/>
                    <a:pt x="18514" y="10800"/>
                  </a:cubicBezTo>
                  <a:cubicBezTo>
                    <a:pt x="12343" y="5400"/>
                    <a:pt x="12343" y="5400"/>
                    <a:pt x="12343" y="5400"/>
                  </a:cubicBezTo>
                  <a:lnTo>
                    <a:pt x="12343"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0" name="Freeform 167"/>
            <p:cNvSpPr/>
            <p:nvPr/>
          </p:nvSpPr>
          <p:spPr>
            <a:xfrm>
              <a:off x="833383" y="8700520"/>
              <a:ext cx="111119" cy="95245"/>
            </a:xfrm>
            <a:custGeom>
              <a:avLst/>
              <a:gdLst/>
              <a:ahLst/>
              <a:cxnLst>
                <a:cxn ang="0">
                  <a:pos x="wd2" y="hd2"/>
                </a:cxn>
                <a:cxn ang="5400000">
                  <a:pos x="wd2" y="hd2"/>
                </a:cxn>
                <a:cxn ang="10800000">
                  <a:pos x="wd2" y="hd2"/>
                </a:cxn>
                <a:cxn ang="16200000">
                  <a:pos x="wd2" y="hd2"/>
                </a:cxn>
              </a:cxnLst>
              <a:rect l="0" t="0" r="r" b="b"/>
              <a:pathLst>
                <a:path w="21600" h="21600" extrusionOk="0">
                  <a:moveTo>
                    <a:pt x="12343" y="14400"/>
                  </a:moveTo>
                  <a:lnTo>
                    <a:pt x="18514" y="3600"/>
                  </a:lnTo>
                  <a:lnTo>
                    <a:pt x="21600" y="0"/>
                  </a:lnTo>
                  <a:lnTo>
                    <a:pt x="12343" y="3600"/>
                  </a:lnTo>
                  <a:lnTo>
                    <a:pt x="9257" y="10800"/>
                  </a:lnTo>
                  <a:lnTo>
                    <a:pt x="6171" y="10800"/>
                  </a:lnTo>
                  <a:lnTo>
                    <a:pt x="0" y="21600"/>
                  </a:lnTo>
                  <a:lnTo>
                    <a:pt x="3086" y="18000"/>
                  </a:lnTo>
                  <a:lnTo>
                    <a:pt x="9257" y="14400"/>
                  </a:lnTo>
                  <a:lnTo>
                    <a:pt x="12343"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1" name="Freeform 168"/>
            <p:cNvSpPr/>
            <p:nvPr/>
          </p:nvSpPr>
          <p:spPr>
            <a:xfrm>
              <a:off x="8937042" y="5576524"/>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0"/>
                  </a:lnTo>
                  <a:lnTo>
                    <a:pt x="0" y="10800"/>
                  </a:lnTo>
                  <a:lnTo>
                    <a:pt x="21600" y="21600"/>
                  </a:lnTo>
                  <a:lnTo>
                    <a:pt x="2160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2" name="Freeform 169"/>
            <p:cNvSpPr/>
            <p:nvPr/>
          </p:nvSpPr>
          <p:spPr>
            <a:xfrm>
              <a:off x="8071911" y="5014585"/>
              <a:ext cx="33337" cy="158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286" y="0"/>
                  </a:lnTo>
                  <a:lnTo>
                    <a:pt x="0" y="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3" name="Freeform 170"/>
            <p:cNvSpPr/>
            <p:nvPr/>
          </p:nvSpPr>
          <p:spPr>
            <a:xfrm>
              <a:off x="6167035" y="4646309"/>
              <a:ext cx="463521" cy="480982"/>
            </a:xfrm>
            <a:custGeom>
              <a:avLst/>
              <a:gdLst/>
              <a:ahLst/>
              <a:cxnLst>
                <a:cxn ang="0">
                  <a:pos x="wd2" y="hd2"/>
                </a:cxn>
                <a:cxn ang="5400000">
                  <a:pos x="wd2" y="hd2"/>
                </a:cxn>
                <a:cxn ang="10800000">
                  <a:pos x="wd2" y="hd2"/>
                </a:cxn>
                <a:cxn ang="16200000">
                  <a:pos x="wd2" y="hd2"/>
                </a:cxn>
              </a:cxnLst>
              <a:rect l="0" t="0" r="r" b="b"/>
              <a:pathLst>
                <a:path w="21600" h="21600" extrusionOk="0">
                  <a:moveTo>
                    <a:pt x="7471" y="17964"/>
                  </a:moveTo>
                  <a:lnTo>
                    <a:pt x="8211" y="17964"/>
                  </a:lnTo>
                  <a:lnTo>
                    <a:pt x="8951" y="20174"/>
                  </a:lnTo>
                  <a:lnTo>
                    <a:pt x="9690" y="20887"/>
                  </a:lnTo>
                  <a:lnTo>
                    <a:pt x="11170" y="19461"/>
                  </a:lnTo>
                  <a:lnTo>
                    <a:pt x="11170" y="20887"/>
                  </a:lnTo>
                  <a:lnTo>
                    <a:pt x="12649" y="21600"/>
                  </a:lnTo>
                  <a:lnTo>
                    <a:pt x="14868" y="21600"/>
                  </a:lnTo>
                  <a:lnTo>
                    <a:pt x="16422" y="20887"/>
                  </a:lnTo>
                  <a:lnTo>
                    <a:pt x="17162" y="20174"/>
                  </a:lnTo>
                  <a:lnTo>
                    <a:pt x="18641" y="19461"/>
                  </a:lnTo>
                  <a:lnTo>
                    <a:pt x="19381" y="20174"/>
                  </a:lnTo>
                  <a:lnTo>
                    <a:pt x="20121" y="19461"/>
                  </a:lnTo>
                  <a:lnTo>
                    <a:pt x="21600" y="18749"/>
                  </a:lnTo>
                  <a:lnTo>
                    <a:pt x="21600" y="17251"/>
                  </a:lnTo>
                  <a:lnTo>
                    <a:pt x="20121" y="17964"/>
                  </a:lnTo>
                  <a:lnTo>
                    <a:pt x="19381" y="17251"/>
                  </a:lnTo>
                  <a:lnTo>
                    <a:pt x="21600" y="12974"/>
                  </a:lnTo>
                  <a:lnTo>
                    <a:pt x="20121" y="13687"/>
                  </a:lnTo>
                  <a:lnTo>
                    <a:pt x="18641" y="15826"/>
                  </a:lnTo>
                  <a:lnTo>
                    <a:pt x="18641" y="14400"/>
                  </a:lnTo>
                  <a:lnTo>
                    <a:pt x="20121" y="11549"/>
                  </a:lnTo>
                  <a:lnTo>
                    <a:pt x="19381" y="7200"/>
                  </a:lnTo>
                  <a:lnTo>
                    <a:pt x="17162" y="6487"/>
                  </a:lnTo>
                  <a:lnTo>
                    <a:pt x="17162" y="5061"/>
                  </a:lnTo>
                  <a:lnTo>
                    <a:pt x="16422" y="5061"/>
                  </a:lnTo>
                  <a:lnTo>
                    <a:pt x="14868" y="6487"/>
                  </a:lnTo>
                  <a:lnTo>
                    <a:pt x="15682" y="5061"/>
                  </a:lnTo>
                  <a:lnTo>
                    <a:pt x="16422" y="4349"/>
                  </a:lnTo>
                  <a:lnTo>
                    <a:pt x="15682" y="2923"/>
                  </a:lnTo>
                  <a:lnTo>
                    <a:pt x="15682" y="0"/>
                  </a:lnTo>
                  <a:lnTo>
                    <a:pt x="14129" y="713"/>
                  </a:lnTo>
                  <a:lnTo>
                    <a:pt x="11910" y="2139"/>
                  </a:lnTo>
                  <a:lnTo>
                    <a:pt x="11170" y="4349"/>
                  </a:lnTo>
                  <a:lnTo>
                    <a:pt x="11910" y="6487"/>
                  </a:lnTo>
                  <a:lnTo>
                    <a:pt x="10430" y="6487"/>
                  </a:lnTo>
                  <a:lnTo>
                    <a:pt x="10430" y="4349"/>
                  </a:lnTo>
                  <a:lnTo>
                    <a:pt x="9690" y="4349"/>
                  </a:lnTo>
                  <a:lnTo>
                    <a:pt x="9690" y="5774"/>
                  </a:lnTo>
                  <a:lnTo>
                    <a:pt x="8211" y="5774"/>
                  </a:lnTo>
                  <a:lnTo>
                    <a:pt x="8951" y="7200"/>
                  </a:lnTo>
                  <a:lnTo>
                    <a:pt x="8211" y="7913"/>
                  </a:lnTo>
                  <a:lnTo>
                    <a:pt x="7471" y="7913"/>
                  </a:lnTo>
                  <a:lnTo>
                    <a:pt x="6658" y="9339"/>
                  </a:lnTo>
                  <a:lnTo>
                    <a:pt x="2959" y="9339"/>
                  </a:lnTo>
                  <a:lnTo>
                    <a:pt x="0" y="10836"/>
                  </a:lnTo>
                  <a:lnTo>
                    <a:pt x="0" y="12261"/>
                  </a:lnTo>
                  <a:lnTo>
                    <a:pt x="1479" y="13687"/>
                  </a:lnTo>
                  <a:lnTo>
                    <a:pt x="2959" y="13687"/>
                  </a:lnTo>
                  <a:lnTo>
                    <a:pt x="2219" y="12974"/>
                  </a:lnTo>
                  <a:lnTo>
                    <a:pt x="2959" y="11549"/>
                  </a:lnTo>
                  <a:lnTo>
                    <a:pt x="3699" y="12974"/>
                  </a:lnTo>
                  <a:lnTo>
                    <a:pt x="3699" y="14400"/>
                  </a:lnTo>
                  <a:lnTo>
                    <a:pt x="5178" y="15826"/>
                  </a:lnTo>
                  <a:lnTo>
                    <a:pt x="5918" y="14400"/>
                  </a:lnTo>
                  <a:lnTo>
                    <a:pt x="5918" y="16539"/>
                  </a:lnTo>
                  <a:lnTo>
                    <a:pt x="7471" y="1796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4" name="Freeform 171"/>
            <p:cNvSpPr/>
            <p:nvPr/>
          </p:nvSpPr>
          <p:spPr>
            <a:xfrm>
              <a:off x="4292319" y="3044626"/>
              <a:ext cx="1874716" cy="1809634"/>
            </a:xfrm>
            <a:custGeom>
              <a:avLst/>
              <a:gdLst/>
              <a:ahLst/>
              <a:cxnLst>
                <a:cxn ang="0">
                  <a:pos x="wd2" y="hd2"/>
                </a:cxn>
                <a:cxn ang="5400000">
                  <a:pos x="wd2" y="hd2"/>
                </a:cxn>
                <a:cxn ang="10800000">
                  <a:pos x="wd2" y="hd2"/>
                </a:cxn>
                <a:cxn ang="16200000">
                  <a:pos x="wd2" y="hd2"/>
                </a:cxn>
              </a:cxnLst>
              <a:rect l="0" t="0" r="r" b="b"/>
              <a:pathLst>
                <a:path w="21600" h="21600" extrusionOk="0">
                  <a:moveTo>
                    <a:pt x="21417" y="17204"/>
                  </a:moveTo>
                  <a:lnTo>
                    <a:pt x="20850" y="17204"/>
                  </a:lnTo>
                  <a:lnTo>
                    <a:pt x="20850" y="16825"/>
                  </a:lnTo>
                  <a:lnTo>
                    <a:pt x="21033" y="16825"/>
                  </a:lnTo>
                  <a:lnTo>
                    <a:pt x="21033" y="16636"/>
                  </a:lnTo>
                  <a:lnTo>
                    <a:pt x="20667" y="16636"/>
                  </a:lnTo>
                  <a:lnTo>
                    <a:pt x="20667" y="16446"/>
                  </a:lnTo>
                  <a:lnTo>
                    <a:pt x="20301" y="16257"/>
                  </a:lnTo>
                  <a:lnTo>
                    <a:pt x="20301" y="16067"/>
                  </a:lnTo>
                  <a:lnTo>
                    <a:pt x="20119" y="15480"/>
                  </a:lnTo>
                  <a:lnTo>
                    <a:pt x="20119" y="14343"/>
                  </a:lnTo>
                  <a:lnTo>
                    <a:pt x="19936" y="14722"/>
                  </a:lnTo>
                  <a:lnTo>
                    <a:pt x="19936" y="14912"/>
                  </a:lnTo>
                  <a:lnTo>
                    <a:pt x="19387" y="14343"/>
                  </a:lnTo>
                  <a:lnTo>
                    <a:pt x="19186" y="13775"/>
                  </a:lnTo>
                  <a:lnTo>
                    <a:pt x="19003" y="13566"/>
                  </a:lnTo>
                  <a:lnTo>
                    <a:pt x="19003" y="12998"/>
                  </a:lnTo>
                  <a:lnTo>
                    <a:pt x="18637" y="12808"/>
                  </a:lnTo>
                  <a:lnTo>
                    <a:pt x="18637" y="12051"/>
                  </a:lnTo>
                  <a:lnTo>
                    <a:pt x="19003" y="11861"/>
                  </a:lnTo>
                  <a:lnTo>
                    <a:pt x="19003" y="11672"/>
                  </a:lnTo>
                  <a:lnTo>
                    <a:pt x="19387" y="11672"/>
                  </a:lnTo>
                  <a:lnTo>
                    <a:pt x="19570" y="11463"/>
                  </a:lnTo>
                  <a:lnTo>
                    <a:pt x="19570" y="11274"/>
                  </a:lnTo>
                  <a:lnTo>
                    <a:pt x="19753" y="10516"/>
                  </a:lnTo>
                  <a:lnTo>
                    <a:pt x="19753" y="10137"/>
                  </a:lnTo>
                  <a:lnTo>
                    <a:pt x="19936" y="9947"/>
                  </a:lnTo>
                  <a:lnTo>
                    <a:pt x="19570" y="9360"/>
                  </a:lnTo>
                  <a:lnTo>
                    <a:pt x="19753" y="8981"/>
                  </a:lnTo>
                  <a:lnTo>
                    <a:pt x="19936" y="8981"/>
                  </a:lnTo>
                  <a:lnTo>
                    <a:pt x="19936" y="8602"/>
                  </a:lnTo>
                  <a:lnTo>
                    <a:pt x="20301" y="8034"/>
                  </a:lnTo>
                  <a:lnTo>
                    <a:pt x="20301" y="7844"/>
                  </a:lnTo>
                  <a:lnTo>
                    <a:pt x="20484" y="7655"/>
                  </a:lnTo>
                  <a:lnTo>
                    <a:pt x="20484" y="6878"/>
                  </a:lnTo>
                  <a:lnTo>
                    <a:pt x="20667" y="6878"/>
                  </a:lnTo>
                  <a:lnTo>
                    <a:pt x="20667" y="6499"/>
                  </a:lnTo>
                  <a:lnTo>
                    <a:pt x="21033" y="6120"/>
                  </a:lnTo>
                  <a:lnTo>
                    <a:pt x="21033" y="5552"/>
                  </a:lnTo>
                  <a:lnTo>
                    <a:pt x="21216" y="5552"/>
                  </a:lnTo>
                  <a:lnTo>
                    <a:pt x="21216" y="4396"/>
                  </a:lnTo>
                  <a:lnTo>
                    <a:pt x="20850" y="4206"/>
                  </a:lnTo>
                  <a:lnTo>
                    <a:pt x="20850" y="3448"/>
                  </a:lnTo>
                  <a:lnTo>
                    <a:pt x="20667" y="2861"/>
                  </a:lnTo>
                  <a:lnTo>
                    <a:pt x="20301" y="2861"/>
                  </a:lnTo>
                  <a:lnTo>
                    <a:pt x="20301" y="2672"/>
                  </a:lnTo>
                  <a:lnTo>
                    <a:pt x="20119" y="2672"/>
                  </a:lnTo>
                  <a:lnTo>
                    <a:pt x="20119" y="3240"/>
                  </a:lnTo>
                  <a:lnTo>
                    <a:pt x="19936" y="3240"/>
                  </a:lnTo>
                  <a:lnTo>
                    <a:pt x="19570" y="2482"/>
                  </a:lnTo>
                  <a:lnTo>
                    <a:pt x="19387" y="2482"/>
                  </a:lnTo>
                  <a:lnTo>
                    <a:pt x="19186" y="2293"/>
                  </a:lnTo>
                  <a:lnTo>
                    <a:pt x="18820" y="2293"/>
                  </a:lnTo>
                  <a:lnTo>
                    <a:pt x="19003" y="2861"/>
                  </a:lnTo>
                  <a:lnTo>
                    <a:pt x="18637" y="2861"/>
                  </a:lnTo>
                  <a:lnTo>
                    <a:pt x="18454" y="3240"/>
                  </a:lnTo>
                  <a:lnTo>
                    <a:pt x="18454" y="3448"/>
                  </a:lnTo>
                  <a:lnTo>
                    <a:pt x="18271" y="3448"/>
                  </a:lnTo>
                  <a:lnTo>
                    <a:pt x="18088" y="4396"/>
                  </a:lnTo>
                  <a:lnTo>
                    <a:pt x="18088" y="4775"/>
                  </a:lnTo>
                  <a:lnTo>
                    <a:pt x="17906" y="4964"/>
                  </a:lnTo>
                  <a:lnTo>
                    <a:pt x="17723" y="5343"/>
                  </a:lnTo>
                  <a:lnTo>
                    <a:pt x="17723" y="5741"/>
                  </a:lnTo>
                  <a:lnTo>
                    <a:pt x="17540" y="5931"/>
                  </a:lnTo>
                  <a:lnTo>
                    <a:pt x="17357" y="6499"/>
                  </a:lnTo>
                  <a:lnTo>
                    <a:pt x="17156" y="6688"/>
                  </a:lnTo>
                  <a:lnTo>
                    <a:pt x="16973" y="6688"/>
                  </a:lnTo>
                  <a:lnTo>
                    <a:pt x="16790" y="7257"/>
                  </a:lnTo>
                  <a:lnTo>
                    <a:pt x="16973" y="7446"/>
                  </a:lnTo>
                  <a:lnTo>
                    <a:pt x="16790" y="7655"/>
                  </a:lnTo>
                  <a:lnTo>
                    <a:pt x="16790" y="8034"/>
                  </a:lnTo>
                  <a:lnTo>
                    <a:pt x="16607" y="8413"/>
                  </a:lnTo>
                  <a:lnTo>
                    <a:pt x="16790" y="8602"/>
                  </a:lnTo>
                  <a:lnTo>
                    <a:pt x="16607" y="8792"/>
                  </a:lnTo>
                  <a:lnTo>
                    <a:pt x="16241" y="8792"/>
                  </a:lnTo>
                  <a:lnTo>
                    <a:pt x="16424" y="8981"/>
                  </a:lnTo>
                  <a:lnTo>
                    <a:pt x="16790" y="9171"/>
                  </a:lnTo>
                  <a:lnTo>
                    <a:pt x="16790" y="9549"/>
                  </a:lnTo>
                  <a:lnTo>
                    <a:pt x="16607" y="9360"/>
                  </a:lnTo>
                  <a:lnTo>
                    <a:pt x="16241" y="9360"/>
                  </a:lnTo>
                  <a:lnTo>
                    <a:pt x="16058" y="9549"/>
                  </a:lnTo>
                  <a:lnTo>
                    <a:pt x="15875" y="9549"/>
                  </a:lnTo>
                  <a:lnTo>
                    <a:pt x="15692" y="9758"/>
                  </a:lnTo>
                  <a:lnTo>
                    <a:pt x="15692" y="10137"/>
                  </a:lnTo>
                  <a:lnTo>
                    <a:pt x="15327" y="9947"/>
                  </a:lnTo>
                  <a:lnTo>
                    <a:pt x="15327" y="9758"/>
                  </a:lnTo>
                  <a:lnTo>
                    <a:pt x="15510" y="9360"/>
                  </a:lnTo>
                  <a:lnTo>
                    <a:pt x="15327" y="9171"/>
                  </a:lnTo>
                  <a:lnTo>
                    <a:pt x="15327" y="8792"/>
                  </a:lnTo>
                  <a:lnTo>
                    <a:pt x="15510" y="8223"/>
                  </a:lnTo>
                  <a:lnTo>
                    <a:pt x="15510" y="7844"/>
                  </a:lnTo>
                  <a:lnTo>
                    <a:pt x="15692" y="7655"/>
                  </a:lnTo>
                  <a:lnTo>
                    <a:pt x="15875" y="7257"/>
                  </a:lnTo>
                  <a:lnTo>
                    <a:pt x="15875" y="7067"/>
                  </a:lnTo>
                  <a:lnTo>
                    <a:pt x="16058" y="6309"/>
                  </a:lnTo>
                  <a:lnTo>
                    <a:pt x="16424" y="6120"/>
                  </a:lnTo>
                  <a:lnTo>
                    <a:pt x="16424" y="5741"/>
                  </a:lnTo>
                  <a:lnTo>
                    <a:pt x="16058" y="5741"/>
                  </a:lnTo>
                  <a:lnTo>
                    <a:pt x="16058" y="5552"/>
                  </a:lnTo>
                  <a:lnTo>
                    <a:pt x="16424" y="5343"/>
                  </a:lnTo>
                  <a:lnTo>
                    <a:pt x="16424" y="4585"/>
                  </a:lnTo>
                  <a:lnTo>
                    <a:pt x="16241" y="4396"/>
                  </a:lnTo>
                  <a:lnTo>
                    <a:pt x="16058" y="4017"/>
                  </a:lnTo>
                  <a:lnTo>
                    <a:pt x="16241" y="4017"/>
                  </a:lnTo>
                  <a:lnTo>
                    <a:pt x="16241" y="3448"/>
                  </a:lnTo>
                  <a:lnTo>
                    <a:pt x="16058" y="3448"/>
                  </a:lnTo>
                  <a:lnTo>
                    <a:pt x="15692" y="3051"/>
                  </a:lnTo>
                  <a:lnTo>
                    <a:pt x="15327" y="3240"/>
                  </a:lnTo>
                  <a:lnTo>
                    <a:pt x="15125" y="3638"/>
                  </a:lnTo>
                  <a:lnTo>
                    <a:pt x="15510" y="3827"/>
                  </a:lnTo>
                  <a:lnTo>
                    <a:pt x="15510" y="4585"/>
                  </a:lnTo>
                  <a:lnTo>
                    <a:pt x="15327" y="4585"/>
                  </a:lnTo>
                  <a:lnTo>
                    <a:pt x="15327" y="4206"/>
                  </a:lnTo>
                  <a:lnTo>
                    <a:pt x="15125" y="4206"/>
                  </a:lnTo>
                  <a:lnTo>
                    <a:pt x="14943" y="4585"/>
                  </a:lnTo>
                  <a:lnTo>
                    <a:pt x="15125" y="4775"/>
                  </a:lnTo>
                  <a:lnTo>
                    <a:pt x="15125" y="4964"/>
                  </a:lnTo>
                  <a:lnTo>
                    <a:pt x="15327" y="5343"/>
                  </a:lnTo>
                  <a:lnTo>
                    <a:pt x="15125" y="5552"/>
                  </a:lnTo>
                  <a:lnTo>
                    <a:pt x="15125" y="5343"/>
                  </a:lnTo>
                  <a:lnTo>
                    <a:pt x="14943" y="5343"/>
                  </a:lnTo>
                  <a:lnTo>
                    <a:pt x="14760" y="5741"/>
                  </a:lnTo>
                  <a:lnTo>
                    <a:pt x="14577" y="5552"/>
                  </a:lnTo>
                  <a:lnTo>
                    <a:pt x="14577" y="5154"/>
                  </a:lnTo>
                  <a:lnTo>
                    <a:pt x="14394" y="5154"/>
                  </a:lnTo>
                  <a:lnTo>
                    <a:pt x="14211" y="5552"/>
                  </a:lnTo>
                  <a:lnTo>
                    <a:pt x="14028" y="5552"/>
                  </a:lnTo>
                  <a:lnTo>
                    <a:pt x="14028" y="5154"/>
                  </a:lnTo>
                  <a:lnTo>
                    <a:pt x="14211" y="4964"/>
                  </a:lnTo>
                  <a:lnTo>
                    <a:pt x="14211" y="4775"/>
                  </a:lnTo>
                  <a:lnTo>
                    <a:pt x="13845" y="4964"/>
                  </a:lnTo>
                  <a:lnTo>
                    <a:pt x="13479" y="5343"/>
                  </a:lnTo>
                  <a:lnTo>
                    <a:pt x="13095" y="4964"/>
                  </a:lnTo>
                  <a:lnTo>
                    <a:pt x="12912" y="4964"/>
                  </a:lnTo>
                  <a:lnTo>
                    <a:pt x="12730" y="5154"/>
                  </a:lnTo>
                  <a:lnTo>
                    <a:pt x="12364" y="5154"/>
                  </a:lnTo>
                  <a:lnTo>
                    <a:pt x="12364" y="4964"/>
                  </a:lnTo>
                  <a:lnTo>
                    <a:pt x="11998" y="5154"/>
                  </a:lnTo>
                  <a:lnTo>
                    <a:pt x="11815" y="4964"/>
                  </a:lnTo>
                  <a:lnTo>
                    <a:pt x="11998" y="4775"/>
                  </a:lnTo>
                  <a:lnTo>
                    <a:pt x="12547" y="4585"/>
                  </a:lnTo>
                  <a:lnTo>
                    <a:pt x="12730" y="4775"/>
                  </a:lnTo>
                  <a:lnTo>
                    <a:pt x="13095" y="4585"/>
                  </a:lnTo>
                  <a:lnTo>
                    <a:pt x="13095" y="4396"/>
                  </a:lnTo>
                  <a:lnTo>
                    <a:pt x="13479" y="4396"/>
                  </a:lnTo>
                  <a:lnTo>
                    <a:pt x="13845" y="4206"/>
                  </a:lnTo>
                  <a:lnTo>
                    <a:pt x="13845" y="3638"/>
                  </a:lnTo>
                  <a:lnTo>
                    <a:pt x="13662" y="3448"/>
                  </a:lnTo>
                  <a:lnTo>
                    <a:pt x="13479" y="2861"/>
                  </a:lnTo>
                  <a:lnTo>
                    <a:pt x="13095" y="2861"/>
                  </a:lnTo>
                  <a:lnTo>
                    <a:pt x="12912" y="2482"/>
                  </a:lnTo>
                  <a:lnTo>
                    <a:pt x="12364" y="1914"/>
                  </a:lnTo>
                  <a:lnTo>
                    <a:pt x="12181" y="1914"/>
                  </a:lnTo>
                  <a:lnTo>
                    <a:pt x="11815" y="2103"/>
                  </a:lnTo>
                  <a:lnTo>
                    <a:pt x="11632" y="2103"/>
                  </a:lnTo>
                  <a:lnTo>
                    <a:pt x="11083" y="2672"/>
                  </a:lnTo>
                  <a:lnTo>
                    <a:pt x="11266" y="2861"/>
                  </a:lnTo>
                  <a:lnTo>
                    <a:pt x="11266" y="3051"/>
                  </a:lnTo>
                  <a:lnTo>
                    <a:pt x="11083" y="3240"/>
                  </a:lnTo>
                  <a:lnTo>
                    <a:pt x="10699" y="3240"/>
                  </a:lnTo>
                  <a:lnTo>
                    <a:pt x="10699" y="3051"/>
                  </a:lnTo>
                  <a:lnTo>
                    <a:pt x="10517" y="3240"/>
                  </a:lnTo>
                  <a:lnTo>
                    <a:pt x="10334" y="3051"/>
                  </a:lnTo>
                  <a:lnTo>
                    <a:pt x="9968" y="3051"/>
                  </a:lnTo>
                  <a:lnTo>
                    <a:pt x="9785" y="3240"/>
                  </a:lnTo>
                  <a:lnTo>
                    <a:pt x="9419" y="3051"/>
                  </a:lnTo>
                  <a:lnTo>
                    <a:pt x="9419" y="2861"/>
                  </a:lnTo>
                  <a:lnTo>
                    <a:pt x="9968" y="2861"/>
                  </a:lnTo>
                  <a:lnTo>
                    <a:pt x="10151" y="2482"/>
                  </a:lnTo>
                  <a:lnTo>
                    <a:pt x="10517" y="2482"/>
                  </a:lnTo>
                  <a:lnTo>
                    <a:pt x="10699" y="2103"/>
                  </a:lnTo>
                  <a:lnTo>
                    <a:pt x="10699" y="1724"/>
                  </a:lnTo>
                  <a:lnTo>
                    <a:pt x="10882" y="1535"/>
                  </a:lnTo>
                  <a:lnTo>
                    <a:pt x="11266" y="1535"/>
                  </a:lnTo>
                  <a:lnTo>
                    <a:pt x="11449" y="1137"/>
                  </a:lnTo>
                  <a:lnTo>
                    <a:pt x="11449" y="0"/>
                  </a:lnTo>
                  <a:lnTo>
                    <a:pt x="11083" y="0"/>
                  </a:lnTo>
                  <a:lnTo>
                    <a:pt x="10517" y="189"/>
                  </a:lnTo>
                  <a:lnTo>
                    <a:pt x="9968" y="189"/>
                  </a:lnTo>
                  <a:lnTo>
                    <a:pt x="9419" y="568"/>
                  </a:lnTo>
                  <a:lnTo>
                    <a:pt x="8121" y="758"/>
                  </a:lnTo>
                  <a:lnTo>
                    <a:pt x="6822" y="1326"/>
                  </a:lnTo>
                  <a:lnTo>
                    <a:pt x="6456" y="1724"/>
                  </a:lnTo>
                  <a:lnTo>
                    <a:pt x="5542" y="1914"/>
                  </a:lnTo>
                  <a:lnTo>
                    <a:pt x="4243" y="2482"/>
                  </a:lnTo>
                  <a:lnTo>
                    <a:pt x="3877" y="2861"/>
                  </a:lnTo>
                  <a:lnTo>
                    <a:pt x="3877" y="3051"/>
                  </a:lnTo>
                  <a:lnTo>
                    <a:pt x="4060" y="3051"/>
                  </a:lnTo>
                  <a:lnTo>
                    <a:pt x="4243" y="3240"/>
                  </a:lnTo>
                  <a:lnTo>
                    <a:pt x="4060" y="3448"/>
                  </a:lnTo>
                  <a:lnTo>
                    <a:pt x="3694" y="3448"/>
                  </a:lnTo>
                  <a:lnTo>
                    <a:pt x="3146" y="4017"/>
                  </a:lnTo>
                  <a:lnTo>
                    <a:pt x="2762" y="4017"/>
                  </a:lnTo>
                  <a:lnTo>
                    <a:pt x="2396" y="4206"/>
                  </a:lnTo>
                  <a:lnTo>
                    <a:pt x="2396" y="4396"/>
                  </a:lnTo>
                  <a:lnTo>
                    <a:pt x="2030" y="4775"/>
                  </a:lnTo>
                  <a:lnTo>
                    <a:pt x="1847" y="5154"/>
                  </a:lnTo>
                  <a:lnTo>
                    <a:pt x="1847" y="5552"/>
                  </a:lnTo>
                  <a:lnTo>
                    <a:pt x="2030" y="5343"/>
                  </a:lnTo>
                  <a:lnTo>
                    <a:pt x="2213" y="5552"/>
                  </a:lnTo>
                  <a:lnTo>
                    <a:pt x="2030" y="5741"/>
                  </a:lnTo>
                  <a:lnTo>
                    <a:pt x="2213" y="5931"/>
                  </a:lnTo>
                  <a:lnTo>
                    <a:pt x="2396" y="5931"/>
                  </a:lnTo>
                  <a:lnTo>
                    <a:pt x="2579" y="5741"/>
                  </a:lnTo>
                  <a:lnTo>
                    <a:pt x="2963" y="5741"/>
                  </a:lnTo>
                  <a:lnTo>
                    <a:pt x="3146" y="5931"/>
                  </a:lnTo>
                  <a:lnTo>
                    <a:pt x="3146" y="6120"/>
                  </a:lnTo>
                  <a:lnTo>
                    <a:pt x="2762" y="6309"/>
                  </a:lnTo>
                  <a:lnTo>
                    <a:pt x="2396" y="6120"/>
                  </a:lnTo>
                  <a:lnTo>
                    <a:pt x="2213" y="6120"/>
                  </a:lnTo>
                  <a:lnTo>
                    <a:pt x="2213" y="6499"/>
                  </a:lnTo>
                  <a:lnTo>
                    <a:pt x="2762" y="6878"/>
                  </a:lnTo>
                  <a:lnTo>
                    <a:pt x="2963" y="6688"/>
                  </a:lnTo>
                  <a:lnTo>
                    <a:pt x="2963" y="6499"/>
                  </a:lnTo>
                  <a:lnTo>
                    <a:pt x="3329" y="6499"/>
                  </a:lnTo>
                  <a:lnTo>
                    <a:pt x="3146" y="6878"/>
                  </a:lnTo>
                  <a:lnTo>
                    <a:pt x="4060" y="6878"/>
                  </a:lnTo>
                  <a:lnTo>
                    <a:pt x="4426" y="6688"/>
                  </a:lnTo>
                  <a:lnTo>
                    <a:pt x="4792" y="6688"/>
                  </a:lnTo>
                  <a:lnTo>
                    <a:pt x="5176" y="6878"/>
                  </a:lnTo>
                  <a:lnTo>
                    <a:pt x="5542" y="6878"/>
                  </a:lnTo>
                  <a:lnTo>
                    <a:pt x="5908" y="7067"/>
                  </a:lnTo>
                  <a:lnTo>
                    <a:pt x="6090" y="7257"/>
                  </a:lnTo>
                  <a:lnTo>
                    <a:pt x="6273" y="7257"/>
                  </a:lnTo>
                  <a:lnTo>
                    <a:pt x="6273" y="7446"/>
                  </a:lnTo>
                  <a:lnTo>
                    <a:pt x="6090" y="7446"/>
                  </a:lnTo>
                  <a:lnTo>
                    <a:pt x="5542" y="7257"/>
                  </a:lnTo>
                  <a:lnTo>
                    <a:pt x="4792" y="7257"/>
                  </a:lnTo>
                  <a:lnTo>
                    <a:pt x="5176" y="7446"/>
                  </a:lnTo>
                  <a:lnTo>
                    <a:pt x="5359" y="7655"/>
                  </a:lnTo>
                  <a:lnTo>
                    <a:pt x="4792" y="7655"/>
                  </a:lnTo>
                  <a:lnTo>
                    <a:pt x="4609" y="7446"/>
                  </a:lnTo>
                  <a:lnTo>
                    <a:pt x="3877" y="7446"/>
                  </a:lnTo>
                  <a:lnTo>
                    <a:pt x="3694" y="7655"/>
                  </a:lnTo>
                  <a:lnTo>
                    <a:pt x="2030" y="7655"/>
                  </a:lnTo>
                  <a:lnTo>
                    <a:pt x="1847" y="7844"/>
                  </a:lnTo>
                  <a:lnTo>
                    <a:pt x="1299" y="7844"/>
                  </a:lnTo>
                  <a:lnTo>
                    <a:pt x="1116" y="8223"/>
                  </a:lnTo>
                  <a:lnTo>
                    <a:pt x="1299" y="9171"/>
                  </a:lnTo>
                  <a:lnTo>
                    <a:pt x="1299" y="9758"/>
                  </a:lnTo>
                  <a:lnTo>
                    <a:pt x="1116" y="9758"/>
                  </a:lnTo>
                  <a:lnTo>
                    <a:pt x="1299" y="10137"/>
                  </a:lnTo>
                  <a:lnTo>
                    <a:pt x="1847" y="10137"/>
                  </a:lnTo>
                  <a:lnTo>
                    <a:pt x="2030" y="10326"/>
                  </a:lnTo>
                  <a:lnTo>
                    <a:pt x="2213" y="10326"/>
                  </a:lnTo>
                  <a:lnTo>
                    <a:pt x="2396" y="10137"/>
                  </a:lnTo>
                  <a:lnTo>
                    <a:pt x="2579" y="10137"/>
                  </a:lnTo>
                  <a:lnTo>
                    <a:pt x="2762" y="10326"/>
                  </a:lnTo>
                  <a:lnTo>
                    <a:pt x="2963" y="10326"/>
                  </a:lnTo>
                  <a:lnTo>
                    <a:pt x="3146" y="10516"/>
                  </a:lnTo>
                  <a:lnTo>
                    <a:pt x="3146" y="10705"/>
                  </a:lnTo>
                  <a:lnTo>
                    <a:pt x="4426" y="10705"/>
                  </a:lnTo>
                  <a:lnTo>
                    <a:pt x="4792" y="10895"/>
                  </a:lnTo>
                  <a:lnTo>
                    <a:pt x="4993" y="10705"/>
                  </a:lnTo>
                  <a:lnTo>
                    <a:pt x="5176" y="10895"/>
                  </a:lnTo>
                  <a:lnTo>
                    <a:pt x="5725" y="10895"/>
                  </a:lnTo>
                  <a:lnTo>
                    <a:pt x="5908" y="10705"/>
                  </a:lnTo>
                  <a:lnTo>
                    <a:pt x="6273" y="10895"/>
                  </a:lnTo>
                  <a:lnTo>
                    <a:pt x="6273" y="11084"/>
                  </a:lnTo>
                  <a:lnTo>
                    <a:pt x="6456" y="10895"/>
                  </a:lnTo>
                  <a:lnTo>
                    <a:pt x="6639" y="11274"/>
                  </a:lnTo>
                  <a:lnTo>
                    <a:pt x="6822" y="11463"/>
                  </a:lnTo>
                  <a:lnTo>
                    <a:pt x="6822" y="11672"/>
                  </a:lnTo>
                  <a:lnTo>
                    <a:pt x="7023" y="11861"/>
                  </a:lnTo>
                  <a:lnTo>
                    <a:pt x="7389" y="11861"/>
                  </a:lnTo>
                  <a:lnTo>
                    <a:pt x="7938" y="12429"/>
                  </a:lnTo>
                  <a:lnTo>
                    <a:pt x="7755" y="12808"/>
                  </a:lnTo>
                  <a:lnTo>
                    <a:pt x="8121" y="12998"/>
                  </a:lnTo>
                  <a:lnTo>
                    <a:pt x="8486" y="13377"/>
                  </a:lnTo>
                  <a:lnTo>
                    <a:pt x="8486" y="13775"/>
                  </a:lnTo>
                  <a:lnTo>
                    <a:pt x="8303" y="13775"/>
                  </a:lnTo>
                  <a:lnTo>
                    <a:pt x="7755" y="13566"/>
                  </a:lnTo>
                  <a:lnTo>
                    <a:pt x="7389" y="13377"/>
                  </a:lnTo>
                  <a:lnTo>
                    <a:pt x="7023" y="13566"/>
                  </a:lnTo>
                  <a:lnTo>
                    <a:pt x="6822" y="13377"/>
                  </a:lnTo>
                  <a:lnTo>
                    <a:pt x="6822" y="13566"/>
                  </a:lnTo>
                  <a:lnTo>
                    <a:pt x="6639" y="13566"/>
                  </a:lnTo>
                  <a:lnTo>
                    <a:pt x="6273" y="13187"/>
                  </a:lnTo>
                  <a:lnTo>
                    <a:pt x="6090" y="13187"/>
                  </a:lnTo>
                  <a:lnTo>
                    <a:pt x="5725" y="12808"/>
                  </a:lnTo>
                  <a:lnTo>
                    <a:pt x="5542" y="12998"/>
                  </a:lnTo>
                  <a:lnTo>
                    <a:pt x="5359" y="12808"/>
                  </a:lnTo>
                  <a:lnTo>
                    <a:pt x="5176" y="12808"/>
                  </a:lnTo>
                  <a:lnTo>
                    <a:pt x="4792" y="12619"/>
                  </a:lnTo>
                  <a:lnTo>
                    <a:pt x="4609" y="12240"/>
                  </a:lnTo>
                  <a:lnTo>
                    <a:pt x="2762" y="12240"/>
                  </a:lnTo>
                  <a:lnTo>
                    <a:pt x="2396" y="12051"/>
                  </a:lnTo>
                  <a:lnTo>
                    <a:pt x="933" y="12051"/>
                  </a:lnTo>
                  <a:lnTo>
                    <a:pt x="549" y="12240"/>
                  </a:lnTo>
                  <a:lnTo>
                    <a:pt x="366" y="12429"/>
                  </a:lnTo>
                  <a:lnTo>
                    <a:pt x="366" y="12998"/>
                  </a:lnTo>
                  <a:lnTo>
                    <a:pt x="0" y="13377"/>
                  </a:lnTo>
                  <a:lnTo>
                    <a:pt x="183" y="13964"/>
                  </a:lnTo>
                  <a:lnTo>
                    <a:pt x="0" y="14154"/>
                  </a:lnTo>
                  <a:lnTo>
                    <a:pt x="366" y="14533"/>
                  </a:lnTo>
                  <a:lnTo>
                    <a:pt x="366" y="14722"/>
                  </a:lnTo>
                  <a:lnTo>
                    <a:pt x="183" y="14722"/>
                  </a:lnTo>
                  <a:lnTo>
                    <a:pt x="366" y="15480"/>
                  </a:lnTo>
                  <a:lnTo>
                    <a:pt x="732" y="15669"/>
                  </a:lnTo>
                  <a:lnTo>
                    <a:pt x="732" y="15878"/>
                  </a:lnTo>
                  <a:lnTo>
                    <a:pt x="1116" y="16067"/>
                  </a:lnTo>
                  <a:lnTo>
                    <a:pt x="1299" y="16257"/>
                  </a:lnTo>
                  <a:lnTo>
                    <a:pt x="1664" y="16257"/>
                  </a:lnTo>
                  <a:lnTo>
                    <a:pt x="1847" y="16446"/>
                  </a:lnTo>
                  <a:lnTo>
                    <a:pt x="2030" y="16446"/>
                  </a:lnTo>
                  <a:lnTo>
                    <a:pt x="2396" y="16257"/>
                  </a:lnTo>
                  <a:lnTo>
                    <a:pt x="2579" y="16257"/>
                  </a:lnTo>
                  <a:lnTo>
                    <a:pt x="2762" y="16446"/>
                  </a:lnTo>
                  <a:lnTo>
                    <a:pt x="3146" y="16446"/>
                  </a:lnTo>
                  <a:lnTo>
                    <a:pt x="3329" y="16825"/>
                  </a:lnTo>
                  <a:lnTo>
                    <a:pt x="3512" y="17015"/>
                  </a:lnTo>
                  <a:lnTo>
                    <a:pt x="3512" y="17204"/>
                  </a:lnTo>
                  <a:lnTo>
                    <a:pt x="3146" y="17204"/>
                  </a:lnTo>
                  <a:lnTo>
                    <a:pt x="3329" y="17394"/>
                  </a:lnTo>
                  <a:lnTo>
                    <a:pt x="3146" y="17583"/>
                  </a:lnTo>
                  <a:lnTo>
                    <a:pt x="3146" y="17773"/>
                  </a:lnTo>
                  <a:lnTo>
                    <a:pt x="2963" y="17981"/>
                  </a:lnTo>
                  <a:lnTo>
                    <a:pt x="2579" y="18171"/>
                  </a:lnTo>
                  <a:lnTo>
                    <a:pt x="2579" y="18360"/>
                  </a:lnTo>
                  <a:lnTo>
                    <a:pt x="2396" y="18549"/>
                  </a:lnTo>
                  <a:lnTo>
                    <a:pt x="2762" y="18739"/>
                  </a:lnTo>
                  <a:lnTo>
                    <a:pt x="2762" y="19118"/>
                  </a:lnTo>
                  <a:lnTo>
                    <a:pt x="2963" y="19497"/>
                  </a:lnTo>
                  <a:lnTo>
                    <a:pt x="2963" y="19686"/>
                  </a:lnTo>
                  <a:lnTo>
                    <a:pt x="2579" y="19895"/>
                  </a:lnTo>
                  <a:lnTo>
                    <a:pt x="2579" y="20084"/>
                  </a:lnTo>
                  <a:lnTo>
                    <a:pt x="3512" y="20084"/>
                  </a:lnTo>
                  <a:lnTo>
                    <a:pt x="3694" y="20274"/>
                  </a:lnTo>
                  <a:lnTo>
                    <a:pt x="3694" y="20084"/>
                  </a:lnTo>
                  <a:lnTo>
                    <a:pt x="3877" y="19895"/>
                  </a:lnTo>
                  <a:lnTo>
                    <a:pt x="4060" y="20084"/>
                  </a:lnTo>
                  <a:lnTo>
                    <a:pt x="4426" y="20084"/>
                  </a:lnTo>
                  <a:lnTo>
                    <a:pt x="4993" y="20274"/>
                  </a:lnTo>
                  <a:lnTo>
                    <a:pt x="5176" y="20084"/>
                  </a:lnTo>
                  <a:lnTo>
                    <a:pt x="5542" y="20084"/>
                  </a:lnTo>
                  <a:lnTo>
                    <a:pt x="5725" y="20274"/>
                  </a:lnTo>
                  <a:lnTo>
                    <a:pt x="5908" y="20274"/>
                  </a:lnTo>
                  <a:lnTo>
                    <a:pt x="6090" y="20084"/>
                  </a:lnTo>
                  <a:lnTo>
                    <a:pt x="6273" y="20274"/>
                  </a:lnTo>
                  <a:lnTo>
                    <a:pt x="6273" y="20463"/>
                  </a:lnTo>
                  <a:lnTo>
                    <a:pt x="6456" y="20274"/>
                  </a:lnTo>
                  <a:lnTo>
                    <a:pt x="6639" y="20274"/>
                  </a:lnTo>
                  <a:lnTo>
                    <a:pt x="6822" y="20463"/>
                  </a:lnTo>
                  <a:lnTo>
                    <a:pt x="6822" y="20653"/>
                  </a:lnTo>
                  <a:lnTo>
                    <a:pt x="7023" y="20653"/>
                  </a:lnTo>
                  <a:lnTo>
                    <a:pt x="7206" y="20463"/>
                  </a:lnTo>
                  <a:lnTo>
                    <a:pt x="7572" y="20463"/>
                  </a:lnTo>
                  <a:lnTo>
                    <a:pt x="7938" y="20084"/>
                  </a:lnTo>
                  <a:lnTo>
                    <a:pt x="8121" y="20084"/>
                  </a:lnTo>
                  <a:lnTo>
                    <a:pt x="8486" y="19686"/>
                  </a:lnTo>
                  <a:lnTo>
                    <a:pt x="8852" y="19686"/>
                  </a:lnTo>
                  <a:lnTo>
                    <a:pt x="9236" y="19497"/>
                  </a:lnTo>
                  <a:lnTo>
                    <a:pt x="9236" y="19307"/>
                  </a:lnTo>
                  <a:lnTo>
                    <a:pt x="9419" y="19307"/>
                  </a:lnTo>
                  <a:lnTo>
                    <a:pt x="9785" y="19497"/>
                  </a:lnTo>
                  <a:lnTo>
                    <a:pt x="10882" y="19497"/>
                  </a:lnTo>
                  <a:lnTo>
                    <a:pt x="11449" y="19118"/>
                  </a:lnTo>
                  <a:lnTo>
                    <a:pt x="11632" y="18928"/>
                  </a:lnTo>
                  <a:lnTo>
                    <a:pt x="11815" y="18928"/>
                  </a:lnTo>
                  <a:lnTo>
                    <a:pt x="11998" y="18739"/>
                  </a:lnTo>
                  <a:lnTo>
                    <a:pt x="12181" y="18739"/>
                  </a:lnTo>
                  <a:lnTo>
                    <a:pt x="12181" y="18360"/>
                  </a:lnTo>
                  <a:lnTo>
                    <a:pt x="12547" y="18360"/>
                  </a:lnTo>
                  <a:lnTo>
                    <a:pt x="12730" y="18171"/>
                  </a:lnTo>
                  <a:lnTo>
                    <a:pt x="12730" y="17981"/>
                  </a:lnTo>
                  <a:lnTo>
                    <a:pt x="12730" y="18171"/>
                  </a:lnTo>
                  <a:lnTo>
                    <a:pt x="12912" y="17981"/>
                  </a:lnTo>
                  <a:lnTo>
                    <a:pt x="13095" y="18171"/>
                  </a:lnTo>
                  <a:lnTo>
                    <a:pt x="13095" y="18549"/>
                  </a:lnTo>
                  <a:lnTo>
                    <a:pt x="12912" y="18739"/>
                  </a:lnTo>
                  <a:lnTo>
                    <a:pt x="12912" y="18928"/>
                  </a:lnTo>
                  <a:lnTo>
                    <a:pt x="12730" y="19118"/>
                  </a:lnTo>
                  <a:lnTo>
                    <a:pt x="12730" y="19307"/>
                  </a:lnTo>
                  <a:lnTo>
                    <a:pt x="13095" y="19686"/>
                  </a:lnTo>
                  <a:lnTo>
                    <a:pt x="13297" y="19497"/>
                  </a:lnTo>
                  <a:lnTo>
                    <a:pt x="13479" y="19497"/>
                  </a:lnTo>
                  <a:lnTo>
                    <a:pt x="13662" y="19686"/>
                  </a:lnTo>
                  <a:lnTo>
                    <a:pt x="13845" y="19895"/>
                  </a:lnTo>
                  <a:lnTo>
                    <a:pt x="13845" y="20084"/>
                  </a:lnTo>
                  <a:lnTo>
                    <a:pt x="14028" y="19895"/>
                  </a:lnTo>
                  <a:lnTo>
                    <a:pt x="14211" y="19895"/>
                  </a:lnTo>
                  <a:lnTo>
                    <a:pt x="14211" y="20084"/>
                  </a:lnTo>
                  <a:lnTo>
                    <a:pt x="14028" y="20274"/>
                  </a:lnTo>
                  <a:lnTo>
                    <a:pt x="13845" y="20274"/>
                  </a:lnTo>
                  <a:lnTo>
                    <a:pt x="13662" y="20653"/>
                  </a:lnTo>
                  <a:lnTo>
                    <a:pt x="13845" y="20653"/>
                  </a:lnTo>
                  <a:lnTo>
                    <a:pt x="14211" y="21032"/>
                  </a:lnTo>
                  <a:lnTo>
                    <a:pt x="14394" y="20842"/>
                  </a:lnTo>
                  <a:lnTo>
                    <a:pt x="14760" y="20653"/>
                  </a:lnTo>
                  <a:lnTo>
                    <a:pt x="14760" y="20842"/>
                  </a:lnTo>
                  <a:lnTo>
                    <a:pt x="14943" y="21221"/>
                  </a:lnTo>
                  <a:lnTo>
                    <a:pt x="15692" y="21221"/>
                  </a:lnTo>
                  <a:lnTo>
                    <a:pt x="15692" y="21411"/>
                  </a:lnTo>
                  <a:lnTo>
                    <a:pt x="16058" y="21411"/>
                  </a:lnTo>
                  <a:lnTo>
                    <a:pt x="16058" y="21600"/>
                  </a:lnTo>
                  <a:lnTo>
                    <a:pt x="16241" y="21600"/>
                  </a:lnTo>
                  <a:lnTo>
                    <a:pt x="16241" y="21411"/>
                  </a:lnTo>
                  <a:lnTo>
                    <a:pt x="16424" y="21411"/>
                  </a:lnTo>
                  <a:lnTo>
                    <a:pt x="16607" y="21221"/>
                  </a:lnTo>
                  <a:lnTo>
                    <a:pt x="16790" y="21411"/>
                  </a:lnTo>
                  <a:lnTo>
                    <a:pt x="16607" y="21600"/>
                  </a:lnTo>
                  <a:lnTo>
                    <a:pt x="16973" y="21600"/>
                  </a:lnTo>
                  <a:lnTo>
                    <a:pt x="17156" y="21411"/>
                  </a:lnTo>
                  <a:lnTo>
                    <a:pt x="17357" y="21411"/>
                  </a:lnTo>
                  <a:lnTo>
                    <a:pt x="17357" y="21600"/>
                  </a:lnTo>
                  <a:lnTo>
                    <a:pt x="17540" y="21600"/>
                  </a:lnTo>
                  <a:lnTo>
                    <a:pt x="17906" y="21221"/>
                  </a:lnTo>
                  <a:lnTo>
                    <a:pt x="18088" y="21221"/>
                  </a:lnTo>
                  <a:lnTo>
                    <a:pt x="18271" y="21411"/>
                  </a:lnTo>
                  <a:lnTo>
                    <a:pt x="18454" y="21411"/>
                  </a:lnTo>
                  <a:lnTo>
                    <a:pt x="18454" y="21032"/>
                  </a:lnTo>
                  <a:lnTo>
                    <a:pt x="18637" y="20842"/>
                  </a:lnTo>
                  <a:lnTo>
                    <a:pt x="18637" y="20653"/>
                  </a:lnTo>
                  <a:lnTo>
                    <a:pt x="18820" y="20463"/>
                  </a:lnTo>
                  <a:lnTo>
                    <a:pt x="18820" y="20274"/>
                  </a:lnTo>
                  <a:lnTo>
                    <a:pt x="18454" y="20274"/>
                  </a:lnTo>
                  <a:lnTo>
                    <a:pt x="18454" y="19686"/>
                  </a:lnTo>
                  <a:lnTo>
                    <a:pt x="18820" y="19686"/>
                  </a:lnTo>
                  <a:lnTo>
                    <a:pt x="18820" y="19307"/>
                  </a:lnTo>
                  <a:lnTo>
                    <a:pt x="18454" y="19118"/>
                  </a:lnTo>
                  <a:lnTo>
                    <a:pt x="18271" y="19307"/>
                  </a:lnTo>
                  <a:lnTo>
                    <a:pt x="18271" y="19497"/>
                  </a:lnTo>
                  <a:lnTo>
                    <a:pt x="18088" y="19686"/>
                  </a:lnTo>
                  <a:lnTo>
                    <a:pt x="17906" y="19497"/>
                  </a:lnTo>
                  <a:lnTo>
                    <a:pt x="17540" y="19497"/>
                  </a:lnTo>
                  <a:lnTo>
                    <a:pt x="17156" y="19895"/>
                  </a:lnTo>
                  <a:lnTo>
                    <a:pt x="16790" y="20084"/>
                  </a:lnTo>
                  <a:lnTo>
                    <a:pt x="16790" y="19895"/>
                  </a:lnTo>
                  <a:lnTo>
                    <a:pt x="17156" y="19686"/>
                  </a:lnTo>
                  <a:lnTo>
                    <a:pt x="17357" y="19497"/>
                  </a:lnTo>
                  <a:lnTo>
                    <a:pt x="17357" y="19307"/>
                  </a:lnTo>
                  <a:lnTo>
                    <a:pt x="17156" y="19307"/>
                  </a:lnTo>
                  <a:lnTo>
                    <a:pt x="17156" y="18928"/>
                  </a:lnTo>
                  <a:lnTo>
                    <a:pt x="17357" y="18739"/>
                  </a:lnTo>
                  <a:lnTo>
                    <a:pt x="17156" y="18360"/>
                  </a:lnTo>
                  <a:lnTo>
                    <a:pt x="17357" y="18171"/>
                  </a:lnTo>
                  <a:lnTo>
                    <a:pt x="17540" y="18171"/>
                  </a:lnTo>
                  <a:lnTo>
                    <a:pt x="17540" y="18360"/>
                  </a:lnTo>
                  <a:lnTo>
                    <a:pt x="17723" y="18739"/>
                  </a:lnTo>
                  <a:lnTo>
                    <a:pt x="17906" y="18928"/>
                  </a:lnTo>
                  <a:lnTo>
                    <a:pt x="18454" y="18928"/>
                  </a:lnTo>
                  <a:lnTo>
                    <a:pt x="18454" y="18549"/>
                  </a:lnTo>
                  <a:lnTo>
                    <a:pt x="18271" y="18360"/>
                  </a:lnTo>
                  <a:lnTo>
                    <a:pt x="18271" y="18171"/>
                  </a:lnTo>
                  <a:lnTo>
                    <a:pt x="18637" y="18171"/>
                  </a:lnTo>
                  <a:lnTo>
                    <a:pt x="18637" y="18360"/>
                  </a:lnTo>
                  <a:lnTo>
                    <a:pt x="18820" y="18360"/>
                  </a:lnTo>
                  <a:lnTo>
                    <a:pt x="19186" y="17981"/>
                  </a:lnTo>
                  <a:lnTo>
                    <a:pt x="19186" y="17773"/>
                  </a:lnTo>
                  <a:lnTo>
                    <a:pt x="19186" y="17981"/>
                  </a:lnTo>
                  <a:lnTo>
                    <a:pt x="19387" y="17981"/>
                  </a:lnTo>
                  <a:lnTo>
                    <a:pt x="19753" y="17773"/>
                  </a:lnTo>
                  <a:lnTo>
                    <a:pt x="19387" y="18360"/>
                  </a:lnTo>
                  <a:lnTo>
                    <a:pt x="19387" y="18739"/>
                  </a:lnTo>
                  <a:lnTo>
                    <a:pt x="19570" y="18549"/>
                  </a:lnTo>
                  <a:lnTo>
                    <a:pt x="19753" y="18739"/>
                  </a:lnTo>
                  <a:lnTo>
                    <a:pt x="19570" y="18928"/>
                  </a:lnTo>
                  <a:lnTo>
                    <a:pt x="19753" y="18928"/>
                  </a:lnTo>
                  <a:lnTo>
                    <a:pt x="19936" y="18549"/>
                  </a:lnTo>
                  <a:lnTo>
                    <a:pt x="20119" y="18549"/>
                  </a:lnTo>
                  <a:lnTo>
                    <a:pt x="20301" y="17981"/>
                  </a:lnTo>
                  <a:lnTo>
                    <a:pt x="20484" y="17981"/>
                  </a:lnTo>
                  <a:lnTo>
                    <a:pt x="20484" y="18360"/>
                  </a:lnTo>
                  <a:lnTo>
                    <a:pt x="20119" y="18549"/>
                  </a:lnTo>
                  <a:lnTo>
                    <a:pt x="20301" y="19118"/>
                  </a:lnTo>
                  <a:lnTo>
                    <a:pt x="20484" y="19118"/>
                  </a:lnTo>
                  <a:lnTo>
                    <a:pt x="20667" y="19307"/>
                  </a:lnTo>
                  <a:lnTo>
                    <a:pt x="21216" y="18739"/>
                  </a:lnTo>
                  <a:lnTo>
                    <a:pt x="21417" y="18171"/>
                  </a:lnTo>
                  <a:lnTo>
                    <a:pt x="21417" y="17583"/>
                  </a:lnTo>
                  <a:lnTo>
                    <a:pt x="21600" y="17394"/>
                  </a:lnTo>
                  <a:lnTo>
                    <a:pt x="21417" y="17204"/>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5" name="Freeform 172"/>
            <p:cNvSpPr/>
            <p:nvPr/>
          </p:nvSpPr>
          <p:spPr>
            <a:xfrm>
              <a:off x="6006708" y="4838384"/>
              <a:ext cx="79371" cy="128581"/>
            </a:xfrm>
            <a:custGeom>
              <a:avLst/>
              <a:gdLst/>
              <a:ahLst/>
              <a:cxnLst>
                <a:cxn ang="0">
                  <a:pos x="wd2" y="hd2"/>
                </a:cxn>
                <a:cxn ang="5400000">
                  <a:pos x="wd2" y="hd2"/>
                </a:cxn>
                <a:cxn ang="10800000">
                  <a:pos x="wd2" y="hd2"/>
                </a:cxn>
                <a:cxn ang="16200000">
                  <a:pos x="wd2" y="hd2"/>
                </a:cxn>
              </a:cxnLst>
              <a:rect l="0" t="0" r="r" b="b"/>
              <a:pathLst>
                <a:path w="21600" h="21600" extrusionOk="0">
                  <a:moveTo>
                    <a:pt x="0" y="16267"/>
                  </a:moveTo>
                  <a:lnTo>
                    <a:pt x="4320" y="21600"/>
                  </a:lnTo>
                  <a:lnTo>
                    <a:pt x="8640" y="18933"/>
                  </a:lnTo>
                  <a:lnTo>
                    <a:pt x="8640" y="16267"/>
                  </a:lnTo>
                  <a:lnTo>
                    <a:pt x="17280" y="13600"/>
                  </a:lnTo>
                  <a:lnTo>
                    <a:pt x="21600" y="8267"/>
                  </a:lnTo>
                  <a:lnTo>
                    <a:pt x="17280" y="5333"/>
                  </a:lnTo>
                  <a:lnTo>
                    <a:pt x="17280" y="2667"/>
                  </a:lnTo>
                  <a:lnTo>
                    <a:pt x="12960" y="0"/>
                  </a:lnTo>
                  <a:lnTo>
                    <a:pt x="8640" y="2667"/>
                  </a:lnTo>
                  <a:lnTo>
                    <a:pt x="8640" y="8267"/>
                  </a:lnTo>
                  <a:lnTo>
                    <a:pt x="0" y="13600"/>
                  </a:lnTo>
                  <a:lnTo>
                    <a:pt x="0" y="16267"/>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6" name="Freeform 173"/>
            <p:cNvSpPr/>
            <p:nvPr/>
          </p:nvSpPr>
          <p:spPr>
            <a:xfrm>
              <a:off x="6022582" y="4678057"/>
              <a:ext cx="47623" cy="65085"/>
            </a:xfrm>
            <a:custGeom>
              <a:avLst/>
              <a:gdLst/>
              <a:ahLst/>
              <a:cxnLst>
                <a:cxn ang="0">
                  <a:pos x="wd2" y="hd2"/>
                </a:cxn>
                <a:cxn ang="5400000">
                  <a:pos x="wd2" y="hd2"/>
                </a:cxn>
                <a:cxn ang="10800000">
                  <a:pos x="wd2" y="hd2"/>
                </a:cxn>
                <a:cxn ang="16200000">
                  <a:pos x="wd2" y="hd2"/>
                </a:cxn>
              </a:cxnLst>
              <a:rect l="0" t="0" r="r" b="b"/>
              <a:pathLst>
                <a:path w="21600" h="21600" extrusionOk="0">
                  <a:moveTo>
                    <a:pt x="0" y="16332"/>
                  </a:moveTo>
                  <a:lnTo>
                    <a:pt x="0" y="21600"/>
                  </a:lnTo>
                  <a:lnTo>
                    <a:pt x="7200" y="21600"/>
                  </a:lnTo>
                  <a:lnTo>
                    <a:pt x="7200" y="16332"/>
                  </a:lnTo>
                  <a:lnTo>
                    <a:pt x="14400" y="21600"/>
                  </a:lnTo>
                  <a:lnTo>
                    <a:pt x="21600" y="11063"/>
                  </a:lnTo>
                  <a:lnTo>
                    <a:pt x="21600" y="5268"/>
                  </a:lnTo>
                  <a:lnTo>
                    <a:pt x="14400" y="5268"/>
                  </a:lnTo>
                  <a:lnTo>
                    <a:pt x="14400" y="0"/>
                  </a:lnTo>
                  <a:lnTo>
                    <a:pt x="7200" y="0"/>
                  </a:lnTo>
                  <a:lnTo>
                    <a:pt x="0" y="5268"/>
                  </a:lnTo>
                  <a:lnTo>
                    <a:pt x="7200" y="11063"/>
                  </a:lnTo>
                  <a:lnTo>
                    <a:pt x="0" y="11063"/>
                  </a:lnTo>
                  <a:lnTo>
                    <a:pt x="0" y="16332"/>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7" name="Freeform 174"/>
            <p:cNvSpPr/>
            <p:nvPr/>
          </p:nvSpPr>
          <p:spPr>
            <a:xfrm>
              <a:off x="6086078" y="4806636"/>
              <a:ext cx="47623" cy="80959"/>
            </a:xfrm>
            <a:custGeom>
              <a:avLst/>
              <a:gdLst/>
              <a:ahLst/>
              <a:cxnLst>
                <a:cxn ang="0">
                  <a:pos x="wd2" y="hd2"/>
                </a:cxn>
                <a:cxn ang="5400000">
                  <a:pos x="wd2" y="hd2"/>
                </a:cxn>
                <a:cxn ang="10800000">
                  <a:pos x="wd2" y="hd2"/>
                </a:cxn>
                <a:cxn ang="16200000">
                  <a:pos x="wd2" y="hd2"/>
                </a:cxn>
              </a:cxnLst>
              <a:rect l="0" t="0" r="r" b="b"/>
              <a:pathLst>
                <a:path w="21600" h="21600" extrusionOk="0">
                  <a:moveTo>
                    <a:pt x="14400" y="12960"/>
                  </a:moveTo>
                  <a:cubicBezTo>
                    <a:pt x="21600" y="8640"/>
                    <a:pt x="21600" y="8640"/>
                    <a:pt x="21600" y="8640"/>
                  </a:cubicBezTo>
                  <a:cubicBezTo>
                    <a:pt x="14400" y="0"/>
                    <a:pt x="14400" y="0"/>
                    <a:pt x="14400" y="0"/>
                  </a:cubicBezTo>
                  <a:cubicBezTo>
                    <a:pt x="7200" y="0"/>
                    <a:pt x="7200" y="0"/>
                    <a:pt x="7200" y="0"/>
                  </a:cubicBezTo>
                  <a:cubicBezTo>
                    <a:pt x="0" y="12960"/>
                    <a:pt x="0" y="12960"/>
                    <a:pt x="0" y="12960"/>
                  </a:cubicBezTo>
                  <a:cubicBezTo>
                    <a:pt x="7200" y="12960"/>
                    <a:pt x="7200" y="12960"/>
                    <a:pt x="7200" y="12960"/>
                  </a:cubicBezTo>
                  <a:cubicBezTo>
                    <a:pt x="7200" y="21600"/>
                    <a:pt x="7200" y="21600"/>
                    <a:pt x="7200" y="21600"/>
                  </a:cubicBezTo>
                  <a:cubicBezTo>
                    <a:pt x="7200" y="21600"/>
                    <a:pt x="14400" y="17280"/>
                    <a:pt x="14400" y="17280"/>
                  </a:cubicBezTo>
                  <a:lnTo>
                    <a:pt x="14400" y="1296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8" name="Freeform 175"/>
            <p:cNvSpPr/>
            <p:nvPr/>
          </p:nvSpPr>
          <p:spPr>
            <a:xfrm>
              <a:off x="6070204" y="5159038"/>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14400"/>
                  </a:lnTo>
                  <a:lnTo>
                    <a:pt x="21600" y="0"/>
                  </a:lnTo>
                  <a:lnTo>
                    <a:pt x="0" y="0"/>
                  </a:lnTo>
                  <a:lnTo>
                    <a:pt x="10800" y="14400"/>
                  </a:lnTo>
                  <a:lnTo>
                    <a:pt x="108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09" name="Freeform 176"/>
            <p:cNvSpPr/>
            <p:nvPr/>
          </p:nvSpPr>
          <p:spPr>
            <a:xfrm>
              <a:off x="6614681" y="4806636"/>
              <a:ext cx="80958" cy="96833"/>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21600" y="10800"/>
                    <a:pt x="21600" y="10800"/>
                    <a:pt x="21600" y="10800"/>
                  </a:cubicBezTo>
                  <a:cubicBezTo>
                    <a:pt x="21600" y="3600"/>
                    <a:pt x="21600" y="3600"/>
                    <a:pt x="21600" y="3600"/>
                  </a:cubicBezTo>
                  <a:cubicBezTo>
                    <a:pt x="12960" y="0"/>
                    <a:pt x="12960" y="0"/>
                    <a:pt x="12960" y="0"/>
                  </a:cubicBezTo>
                  <a:cubicBezTo>
                    <a:pt x="4320" y="7200"/>
                    <a:pt x="4320" y="7200"/>
                    <a:pt x="4320" y="7200"/>
                  </a:cubicBezTo>
                  <a:cubicBezTo>
                    <a:pt x="0" y="18000"/>
                    <a:pt x="0" y="18000"/>
                    <a:pt x="0" y="18000"/>
                  </a:cubicBezTo>
                  <a:cubicBezTo>
                    <a:pt x="0" y="18000"/>
                    <a:pt x="8640" y="18000"/>
                    <a:pt x="8640" y="18000"/>
                  </a:cubicBezTo>
                  <a:cubicBezTo>
                    <a:pt x="8640" y="14400"/>
                    <a:pt x="8640" y="14400"/>
                    <a:pt x="8640" y="14400"/>
                  </a:cubicBezTo>
                  <a:cubicBezTo>
                    <a:pt x="8640" y="10800"/>
                    <a:pt x="8640" y="10800"/>
                    <a:pt x="8640" y="10800"/>
                  </a:cubicBezTo>
                  <a:cubicBezTo>
                    <a:pt x="12960" y="18000"/>
                    <a:pt x="12960" y="18000"/>
                    <a:pt x="12960" y="18000"/>
                  </a:cubicBezTo>
                  <a:cubicBezTo>
                    <a:pt x="8640" y="21600"/>
                    <a:pt x="8640" y="21600"/>
                    <a:pt x="8640" y="21600"/>
                  </a:cubicBezTo>
                  <a:lnTo>
                    <a:pt x="1728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0" name="Freeform 177"/>
            <p:cNvSpPr/>
            <p:nvPr/>
          </p:nvSpPr>
          <p:spPr>
            <a:xfrm>
              <a:off x="7432190" y="5495567"/>
              <a:ext cx="63497" cy="3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5400" y="21600"/>
                  </a:lnTo>
                  <a:lnTo>
                    <a:pt x="16200" y="21600"/>
                  </a:lnTo>
                  <a:lnTo>
                    <a:pt x="21600" y="10800"/>
                  </a:lnTo>
                  <a:lnTo>
                    <a:pt x="16200" y="0"/>
                  </a:ln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1" name="Freeform 178"/>
            <p:cNvSpPr/>
            <p:nvPr/>
          </p:nvSpPr>
          <p:spPr>
            <a:xfrm>
              <a:off x="7079788" y="3316071"/>
              <a:ext cx="849258" cy="738141"/>
            </a:xfrm>
            <a:custGeom>
              <a:avLst/>
              <a:gdLst/>
              <a:ahLst/>
              <a:cxnLst>
                <a:cxn ang="0">
                  <a:pos x="wd2" y="hd2"/>
                </a:cxn>
                <a:cxn ang="5400000">
                  <a:pos x="wd2" y="hd2"/>
                </a:cxn>
                <a:cxn ang="10800000">
                  <a:pos x="wd2" y="hd2"/>
                </a:cxn>
                <a:cxn ang="16200000">
                  <a:pos x="wd2" y="hd2"/>
                </a:cxn>
              </a:cxnLst>
              <a:rect l="0" t="0" r="r" b="b"/>
              <a:pathLst>
                <a:path w="21600" h="21600" extrusionOk="0">
                  <a:moveTo>
                    <a:pt x="11819" y="15965"/>
                  </a:moveTo>
                  <a:cubicBezTo>
                    <a:pt x="13042" y="15026"/>
                    <a:pt x="13042" y="15026"/>
                    <a:pt x="13042" y="15026"/>
                  </a:cubicBezTo>
                  <a:cubicBezTo>
                    <a:pt x="14264" y="14087"/>
                    <a:pt x="14264" y="14087"/>
                    <a:pt x="14264" y="14087"/>
                  </a:cubicBezTo>
                  <a:cubicBezTo>
                    <a:pt x="15079" y="13148"/>
                    <a:pt x="15079" y="13148"/>
                    <a:pt x="15079" y="13148"/>
                  </a:cubicBezTo>
                  <a:cubicBezTo>
                    <a:pt x="15487" y="12209"/>
                    <a:pt x="15487" y="12209"/>
                    <a:pt x="15487" y="12209"/>
                  </a:cubicBezTo>
                  <a:cubicBezTo>
                    <a:pt x="15487" y="12209"/>
                    <a:pt x="15487" y="12209"/>
                    <a:pt x="15487" y="12209"/>
                  </a:cubicBezTo>
                  <a:cubicBezTo>
                    <a:pt x="15487" y="11739"/>
                    <a:pt x="15487" y="11739"/>
                    <a:pt x="15487" y="11739"/>
                  </a:cubicBezTo>
                  <a:cubicBezTo>
                    <a:pt x="16302" y="11739"/>
                    <a:pt x="16302" y="11739"/>
                    <a:pt x="16302" y="11739"/>
                  </a:cubicBezTo>
                  <a:cubicBezTo>
                    <a:pt x="17117" y="10800"/>
                    <a:pt x="17117" y="10800"/>
                    <a:pt x="17117" y="10800"/>
                  </a:cubicBezTo>
                  <a:cubicBezTo>
                    <a:pt x="18340" y="9391"/>
                    <a:pt x="18340" y="9391"/>
                    <a:pt x="18340" y="9391"/>
                  </a:cubicBezTo>
                  <a:cubicBezTo>
                    <a:pt x="18340" y="8922"/>
                    <a:pt x="18340" y="8922"/>
                    <a:pt x="18340" y="8922"/>
                  </a:cubicBezTo>
                  <a:cubicBezTo>
                    <a:pt x="19155" y="8922"/>
                    <a:pt x="19155" y="8922"/>
                    <a:pt x="19155" y="8922"/>
                  </a:cubicBezTo>
                  <a:cubicBezTo>
                    <a:pt x="19562" y="7983"/>
                    <a:pt x="19562" y="7983"/>
                    <a:pt x="19562" y="7983"/>
                  </a:cubicBezTo>
                  <a:cubicBezTo>
                    <a:pt x="20785" y="6574"/>
                    <a:pt x="20785" y="6574"/>
                    <a:pt x="20785" y="6574"/>
                  </a:cubicBezTo>
                  <a:cubicBezTo>
                    <a:pt x="20785" y="5635"/>
                    <a:pt x="20785" y="5635"/>
                    <a:pt x="20785" y="5635"/>
                  </a:cubicBezTo>
                  <a:cubicBezTo>
                    <a:pt x="21192" y="5635"/>
                    <a:pt x="21192" y="5635"/>
                    <a:pt x="21192" y="5635"/>
                  </a:cubicBezTo>
                  <a:cubicBezTo>
                    <a:pt x="21600" y="6104"/>
                    <a:pt x="21600" y="6104"/>
                    <a:pt x="21600" y="6104"/>
                  </a:cubicBezTo>
                  <a:cubicBezTo>
                    <a:pt x="21192" y="5165"/>
                    <a:pt x="21192" y="5165"/>
                    <a:pt x="21192" y="5165"/>
                  </a:cubicBezTo>
                  <a:cubicBezTo>
                    <a:pt x="20785" y="5165"/>
                    <a:pt x="20785" y="5165"/>
                    <a:pt x="20785" y="5165"/>
                  </a:cubicBezTo>
                  <a:cubicBezTo>
                    <a:pt x="20785" y="4226"/>
                    <a:pt x="20785" y="4226"/>
                    <a:pt x="20785" y="4226"/>
                  </a:cubicBezTo>
                  <a:cubicBezTo>
                    <a:pt x="19970" y="3757"/>
                    <a:pt x="19970" y="3757"/>
                    <a:pt x="19970" y="3757"/>
                  </a:cubicBezTo>
                  <a:cubicBezTo>
                    <a:pt x="18340" y="3287"/>
                    <a:pt x="18340" y="3287"/>
                    <a:pt x="18340" y="3287"/>
                  </a:cubicBezTo>
                  <a:cubicBezTo>
                    <a:pt x="17525" y="3287"/>
                    <a:pt x="17525" y="3287"/>
                    <a:pt x="17525" y="3287"/>
                  </a:cubicBezTo>
                  <a:cubicBezTo>
                    <a:pt x="16709" y="3757"/>
                    <a:pt x="16709" y="3757"/>
                    <a:pt x="16709" y="3757"/>
                  </a:cubicBezTo>
                  <a:cubicBezTo>
                    <a:pt x="16709" y="3287"/>
                    <a:pt x="16709" y="3287"/>
                    <a:pt x="16709" y="3287"/>
                  </a:cubicBezTo>
                  <a:cubicBezTo>
                    <a:pt x="16709" y="2817"/>
                    <a:pt x="16709" y="2817"/>
                    <a:pt x="16709" y="2817"/>
                  </a:cubicBezTo>
                  <a:cubicBezTo>
                    <a:pt x="16302" y="1878"/>
                    <a:pt x="16302" y="1878"/>
                    <a:pt x="16302" y="1878"/>
                  </a:cubicBezTo>
                  <a:cubicBezTo>
                    <a:pt x="15894" y="1878"/>
                    <a:pt x="15894" y="1878"/>
                    <a:pt x="15894" y="1878"/>
                  </a:cubicBezTo>
                  <a:cubicBezTo>
                    <a:pt x="15894" y="1409"/>
                    <a:pt x="15894" y="1409"/>
                    <a:pt x="15894" y="1409"/>
                  </a:cubicBezTo>
                  <a:cubicBezTo>
                    <a:pt x="15079" y="1409"/>
                    <a:pt x="15079" y="1409"/>
                    <a:pt x="15079" y="1409"/>
                  </a:cubicBezTo>
                  <a:cubicBezTo>
                    <a:pt x="14672" y="470"/>
                    <a:pt x="14672" y="470"/>
                    <a:pt x="14672" y="470"/>
                  </a:cubicBezTo>
                  <a:cubicBezTo>
                    <a:pt x="13857" y="470"/>
                    <a:pt x="13857" y="470"/>
                    <a:pt x="13857" y="470"/>
                  </a:cubicBezTo>
                  <a:cubicBezTo>
                    <a:pt x="13042" y="939"/>
                    <a:pt x="13042" y="939"/>
                    <a:pt x="13042" y="939"/>
                  </a:cubicBezTo>
                  <a:cubicBezTo>
                    <a:pt x="13042" y="470"/>
                    <a:pt x="13042" y="470"/>
                    <a:pt x="13042" y="470"/>
                  </a:cubicBezTo>
                  <a:cubicBezTo>
                    <a:pt x="12226" y="470"/>
                    <a:pt x="12226" y="470"/>
                    <a:pt x="12226" y="470"/>
                  </a:cubicBezTo>
                  <a:cubicBezTo>
                    <a:pt x="11819" y="0"/>
                    <a:pt x="11819" y="0"/>
                    <a:pt x="11819" y="0"/>
                  </a:cubicBezTo>
                  <a:cubicBezTo>
                    <a:pt x="11411" y="470"/>
                    <a:pt x="11411" y="470"/>
                    <a:pt x="11411" y="470"/>
                  </a:cubicBezTo>
                  <a:cubicBezTo>
                    <a:pt x="10189" y="470"/>
                    <a:pt x="10189" y="470"/>
                    <a:pt x="10189" y="470"/>
                  </a:cubicBezTo>
                  <a:cubicBezTo>
                    <a:pt x="8966" y="939"/>
                    <a:pt x="8966" y="939"/>
                    <a:pt x="8966" y="939"/>
                  </a:cubicBezTo>
                  <a:cubicBezTo>
                    <a:pt x="8151" y="1878"/>
                    <a:pt x="8151" y="1878"/>
                    <a:pt x="8151" y="1878"/>
                  </a:cubicBezTo>
                  <a:cubicBezTo>
                    <a:pt x="8558" y="2817"/>
                    <a:pt x="8558" y="2817"/>
                    <a:pt x="8558" y="2817"/>
                  </a:cubicBezTo>
                  <a:cubicBezTo>
                    <a:pt x="8151" y="2817"/>
                    <a:pt x="8151" y="2817"/>
                    <a:pt x="8151" y="2817"/>
                  </a:cubicBezTo>
                  <a:cubicBezTo>
                    <a:pt x="8151" y="3287"/>
                    <a:pt x="8151" y="3287"/>
                    <a:pt x="8151" y="3287"/>
                  </a:cubicBezTo>
                  <a:cubicBezTo>
                    <a:pt x="8558" y="3757"/>
                    <a:pt x="8558" y="3757"/>
                    <a:pt x="8558" y="3757"/>
                  </a:cubicBezTo>
                  <a:cubicBezTo>
                    <a:pt x="8966" y="4696"/>
                    <a:pt x="8966" y="4696"/>
                    <a:pt x="8966" y="4696"/>
                  </a:cubicBezTo>
                  <a:cubicBezTo>
                    <a:pt x="8151" y="4696"/>
                    <a:pt x="8151" y="4696"/>
                    <a:pt x="8151" y="4696"/>
                  </a:cubicBezTo>
                  <a:cubicBezTo>
                    <a:pt x="7743" y="3757"/>
                    <a:pt x="7743" y="3757"/>
                    <a:pt x="7743" y="3757"/>
                  </a:cubicBezTo>
                  <a:cubicBezTo>
                    <a:pt x="7336" y="2817"/>
                    <a:pt x="7336" y="2817"/>
                    <a:pt x="7336" y="2817"/>
                  </a:cubicBezTo>
                  <a:cubicBezTo>
                    <a:pt x="6928" y="2817"/>
                    <a:pt x="6928" y="2817"/>
                    <a:pt x="6928" y="2817"/>
                  </a:cubicBezTo>
                  <a:cubicBezTo>
                    <a:pt x="6521" y="3757"/>
                    <a:pt x="6521" y="3757"/>
                    <a:pt x="6521" y="3757"/>
                  </a:cubicBezTo>
                  <a:cubicBezTo>
                    <a:pt x="6521" y="4226"/>
                    <a:pt x="6521" y="4226"/>
                    <a:pt x="6521" y="4226"/>
                  </a:cubicBezTo>
                  <a:cubicBezTo>
                    <a:pt x="6521" y="4696"/>
                    <a:pt x="6521" y="4696"/>
                    <a:pt x="6521" y="4696"/>
                  </a:cubicBezTo>
                  <a:cubicBezTo>
                    <a:pt x="5706" y="4696"/>
                    <a:pt x="5706" y="4696"/>
                    <a:pt x="5706" y="4696"/>
                  </a:cubicBezTo>
                  <a:cubicBezTo>
                    <a:pt x="5706" y="6104"/>
                    <a:pt x="5706" y="6104"/>
                    <a:pt x="5706" y="6104"/>
                  </a:cubicBezTo>
                  <a:cubicBezTo>
                    <a:pt x="4891" y="7043"/>
                    <a:pt x="4891" y="7043"/>
                    <a:pt x="4891" y="7043"/>
                  </a:cubicBezTo>
                  <a:cubicBezTo>
                    <a:pt x="4483" y="7983"/>
                    <a:pt x="4483" y="7983"/>
                    <a:pt x="4483" y="7983"/>
                  </a:cubicBezTo>
                  <a:cubicBezTo>
                    <a:pt x="4483" y="8452"/>
                    <a:pt x="4483" y="8452"/>
                    <a:pt x="4483" y="8452"/>
                  </a:cubicBezTo>
                  <a:cubicBezTo>
                    <a:pt x="4075" y="9391"/>
                    <a:pt x="4075" y="9391"/>
                    <a:pt x="4075" y="9391"/>
                  </a:cubicBezTo>
                  <a:cubicBezTo>
                    <a:pt x="3260" y="9861"/>
                    <a:pt x="3260" y="9861"/>
                    <a:pt x="3260" y="9861"/>
                  </a:cubicBezTo>
                  <a:cubicBezTo>
                    <a:pt x="3260" y="10800"/>
                    <a:pt x="3260" y="10800"/>
                    <a:pt x="3260" y="10800"/>
                  </a:cubicBezTo>
                  <a:cubicBezTo>
                    <a:pt x="2853" y="10800"/>
                    <a:pt x="2853" y="10800"/>
                    <a:pt x="2853" y="10800"/>
                  </a:cubicBezTo>
                  <a:cubicBezTo>
                    <a:pt x="2445" y="12678"/>
                    <a:pt x="2445" y="12678"/>
                    <a:pt x="2445" y="12678"/>
                  </a:cubicBezTo>
                  <a:cubicBezTo>
                    <a:pt x="2445" y="13617"/>
                    <a:pt x="2445" y="13617"/>
                    <a:pt x="2445" y="13617"/>
                  </a:cubicBezTo>
                  <a:cubicBezTo>
                    <a:pt x="2038" y="14087"/>
                    <a:pt x="2038" y="14087"/>
                    <a:pt x="2038" y="14087"/>
                  </a:cubicBezTo>
                  <a:cubicBezTo>
                    <a:pt x="2445" y="14557"/>
                    <a:pt x="2445" y="14557"/>
                    <a:pt x="2445" y="14557"/>
                  </a:cubicBezTo>
                  <a:cubicBezTo>
                    <a:pt x="2445" y="15026"/>
                    <a:pt x="2445" y="15026"/>
                    <a:pt x="2445" y="15026"/>
                  </a:cubicBezTo>
                  <a:cubicBezTo>
                    <a:pt x="2038" y="15496"/>
                    <a:pt x="2038" y="15496"/>
                    <a:pt x="2038" y="15496"/>
                  </a:cubicBezTo>
                  <a:cubicBezTo>
                    <a:pt x="2038" y="15965"/>
                    <a:pt x="2038" y="15965"/>
                    <a:pt x="2038" y="15965"/>
                  </a:cubicBezTo>
                  <a:cubicBezTo>
                    <a:pt x="1630" y="17374"/>
                    <a:pt x="1630" y="17374"/>
                    <a:pt x="1630" y="17374"/>
                  </a:cubicBezTo>
                  <a:cubicBezTo>
                    <a:pt x="815" y="18783"/>
                    <a:pt x="815" y="18783"/>
                    <a:pt x="815" y="18783"/>
                  </a:cubicBezTo>
                  <a:cubicBezTo>
                    <a:pt x="1223" y="19252"/>
                    <a:pt x="1223" y="19252"/>
                    <a:pt x="1223" y="19252"/>
                  </a:cubicBezTo>
                  <a:cubicBezTo>
                    <a:pt x="1630" y="19252"/>
                    <a:pt x="1630" y="19252"/>
                    <a:pt x="1630" y="19252"/>
                  </a:cubicBezTo>
                  <a:cubicBezTo>
                    <a:pt x="1630" y="19722"/>
                    <a:pt x="1630" y="19722"/>
                    <a:pt x="1630" y="19722"/>
                  </a:cubicBezTo>
                  <a:cubicBezTo>
                    <a:pt x="1630" y="19722"/>
                    <a:pt x="1630" y="19722"/>
                    <a:pt x="1630" y="19722"/>
                  </a:cubicBezTo>
                  <a:cubicBezTo>
                    <a:pt x="1223" y="19722"/>
                    <a:pt x="1223" y="19722"/>
                    <a:pt x="1223" y="19722"/>
                  </a:cubicBezTo>
                  <a:cubicBezTo>
                    <a:pt x="408" y="19722"/>
                    <a:pt x="408" y="19722"/>
                    <a:pt x="408" y="19722"/>
                  </a:cubicBezTo>
                  <a:cubicBezTo>
                    <a:pt x="0" y="20661"/>
                    <a:pt x="0" y="20661"/>
                    <a:pt x="0" y="20661"/>
                  </a:cubicBezTo>
                  <a:cubicBezTo>
                    <a:pt x="1223" y="21130"/>
                    <a:pt x="1223" y="21130"/>
                    <a:pt x="1223" y="21130"/>
                  </a:cubicBezTo>
                  <a:cubicBezTo>
                    <a:pt x="2038" y="20661"/>
                    <a:pt x="2038" y="20661"/>
                    <a:pt x="2038" y="20661"/>
                  </a:cubicBezTo>
                  <a:cubicBezTo>
                    <a:pt x="2853" y="21600"/>
                    <a:pt x="2853" y="21600"/>
                    <a:pt x="2853" y="21600"/>
                  </a:cubicBezTo>
                  <a:cubicBezTo>
                    <a:pt x="2853" y="21600"/>
                    <a:pt x="3260" y="21600"/>
                    <a:pt x="3260" y="21600"/>
                  </a:cubicBezTo>
                  <a:cubicBezTo>
                    <a:pt x="3260" y="20661"/>
                    <a:pt x="3260" y="20661"/>
                    <a:pt x="3260" y="20661"/>
                  </a:cubicBezTo>
                  <a:cubicBezTo>
                    <a:pt x="3668" y="20661"/>
                    <a:pt x="3668" y="20661"/>
                    <a:pt x="3668" y="20661"/>
                  </a:cubicBezTo>
                  <a:cubicBezTo>
                    <a:pt x="4075" y="20191"/>
                    <a:pt x="4075" y="20191"/>
                    <a:pt x="4075" y="20191"/>
                  </a:cubicBezTo>
                  <a:cubicBezTo>
                    <a:pt x="4483" y="19252"/>
                    <a:pt x="4483" y="19252"/>
                    <a:pt x="4483" y="19252"/>
                  </a:cubicBezTo>
                  <a:cubicBezTo>
                    <a:pt x="4891" y="18783"/>
                    <a:pt x="4891" y="18783"/>
                    <a:pt x="4891" y="18783"/>
                  </a:cubicBezTo>
                  <a:cubicBezTo>
                    <a:pt x="5706" y="18783"/>
                    <a:pt x="5706" y="18783"/>
                    <a:pt x="5706" y="18783"/>
                  </a:cubicBezTo>
                  <a:cubicBezTo>
                    <a:pt x="6113" y="18313"/>
                    <a:pt x="6113" y="18313"/>
                    <a:pt x="6113" y="18313"/>
                  </a:cubicBezTo>
                  <a:cubicBezTo>
                    <a:pt x="6521" y="18313"/>
                    <a:pt x="6521" y="18313"/>
                    <a:pt x="6521" y="18313"/>
                  </a:cubicBezTo>
                  <a:cubicBezTo>
                    <a:pt x="6928" y="17374"/>
                    <a:pt x="6928" y="17374"/>
                    <a:pt x="6928" y="17374"/>
                  </a:cubicBezTo>
                  <a:cubicBezTo>
                    <a:pt x="6928" y="16435"/>
                    <a:pt x="6928" y="16435"/>
                    <a:pt x="6928" y="16435"/>
                  </a:cubicBezTo>
                  <a:cubicBezTo>
                    <a:pt x="6521" y="15965"/>
                    <a:pt x="6521" y="15965"/>
                    <a:pt x="6521" y="15965"/>
                  </a:cubicBezTo>
                  <a:cubicBezTo>
                    <a:pt x="6928" y="15496"/>
                    <a:pt x="6928" y="15496"/>
                    <a:pt x="6928" y="15496"/>
                  </a:cubicBezTo>
                  <a:cubicBezTo>
                    <a:pt x="7336" y="15026"/>
                    <a:pt x="7336" y="15026"/>
                    <a:pt x="7336" y="15026"/>
                  </a:cubicBezTo>
                  <a:cubicBezTo>
                    <a:pt x="5706" y="14557"/>
                    <a:pt x="5706" y="14557"/>
                    <a:pt x="5706" y="14557"/>
                  </a:cubicBezTo>
                  <a:cubicBezTo>
                    <a:pt x="5706" y="14557"/>
                    <a:pt x="5706" y="14557"/>
                    <a:pt x="5706" y="14557"/>
                  </a:cubicBezTo>
                  <a:cubicBezTo>
                    <a:pt x="5706" y="13617"/>
                    <a:pt x="5706" y="13617"/>
                    <a:pt x="5706" y="13617"/>
                  </a:cubicBezTo>
                  <a:cubicBezTo>
                    <a:pt x="6113" y="13617"/>
                    <a:pt x="6113" y="13617"/>
                    <a:pt x="6113" y="13617"/>
                  </a:cubicBezTo>
                  <a:cubicBezTo>
                    <a:pt x="6928" y="14087"/>
                    <a:pt x="6928" y="14087"/>
                    <a:pt x="6928" y="14087"/>
                  </a:cubicBezTo>
                  <a:cubicBezTo>
                    <a:pt x="7336" y="14087"/>
                    <a:pt x="7336" y="14087"/>
                    <a:pt x="7336" y="14087"/>
                  </a:cubicBezTo>
                  <a:cubicBezTo>
                    <a:pt x="8151" y="14557"/>
                    <a:pt x="8151" y="14557"/>
                    <a:pt x="8151" y="14557"/>
                  </a:cubicBezTo>
                  <a:cubicBezTo>
                    <a:pt x="8558" y="14087"/>
                    <a:pt x="8558" y="14087"/>
                    <a:pt x="8558" y="14087"/>
                  </a:cubicBezTo>
                  <a:cubicBezTo>
                    <a:pt x="8966" y="14087"/>
                    <a:pt x="8966" y="14087"/>
                    <a:pt x="8966" y="14087"/>
                  </a:cubicBezTo>
                  <a:cubicBezTo>
                    <a:pt x="8966" y="15026"/>
                    <a:pt x="8966" y="15026"/>
                    <a:pt x="8966" y="15026"/>
                  </a:cubicBezTo>
                  <a:cubicBezTo>
                    <a:pt x="10189" y="15965"/>
                    <a:pt x="10189" y="15965"/>
                    <a:pt x="10189" y="15965"/>
                  </a:cubicBezTo>
                  <a:cubicBezTo>
                    <a:pt x="10596" y="15965"/>
                    <a:pt x="10596" y="15965"/>
                    <a:pt x="10596" y="15965"/>
                  </a:cubicBezTo>
                  <a:cubicBezTo>
                    <a:pt x="10596" y="15965"/>
                    <a:pt x="10596" y="15965"/>
                    <a:pt x="10596" y="15965"/>
                  </a:cubicBezTo>
                  <a:cubicBezTo>
                    <a:pt x="11004" y="16435"/>
                    <a:pt x="11004" y="16435"/>
                    <a:pt x="11004" y="16435"/>
                  </a:cubicBezTo>
                  <a:lnTo>
                    <a:pt x="11819" y="15965"/>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2" name="Freeform 179"/>
            <p:cNvSpPr/>
            <p:nvPr/>
          </p:nvSpPr>
          <p:spPr>
            <a:xfrm>
              <a:off x="6406732" y="3236701"/>
              <a:ext cx="800049" cy="977838"/>
            </a:xfrm>
            <a:custGeom>
              <a:avLst/>
              <a:gdLst/>
              <a:ahLst/>
              <a:cxnLst>
                <a:cxn ang="0">
                  <a:pos x="wd2" y="hd2"/>
                </a:cxn>
                <a:cxn ang="5400000">
                  <a:pos x="wd2" y="hd2"/>
                </a:cxn>
                <a:cxn ang="10800000">
                  <a:pos x="wd2" y="hd2"/>
                </a:cxn>
                <a:cxn ang="16200000">
                  <a:pos x="wd2" y="hd2"/>
                </a:cxn>
              </a:cxnLst>
              <a:rect l="0" t="0" r="r" b="b"/>
              <a:pathLst>
                <a:path w="21600" h="21600" extrusionOk="0">
                  <a:moveTo>
                    <a:pt x="16848" y="14518"/>
                  </a:moveTo>
                  <a:cubicBezTo>
                    <a:pt x="18144" y="13810"/>
                    <a:pt x="18144" y="13810"/>
                    <a:pt x="18144" y="13810"/>
                  </a:cubicBezTo>
                  <a:cubicBezTo>
                    <a:pt x="18144" y="13456"/>
                    <a:pt x="18144" y="13456"/>
                    <a:pt x="18144" y="13456"/>
                  </a:cubicBezTo>
                  <a:cubicBezTo>
                    <a:pt x="18576" y="12393"/>
                    <a:pt x="18576" y="12393"/>
                    <a:pt x="18576" y="12393"/>
                  </a:cubicBezTo>
                  <a:cubicBezTo>
                    <a:pt x="18144" y="11331"/>
                    <a:pt x="18144" y="11331"/>
                    <a:pt x="18144" y="11331"/>
                  </a:cubicBezTo>
                  <a:cubicBezTo>
                    <a:pt x="18576" y="10977"/>
                    <a:pt x="18576" y="10977"/>
                    <a:pt x="18576" y="10977"/>
                  </a:cubicBezTo>
                  <a:cubicBezTo>
                    <a:pt x="18144" y="10977"/>
                    <a:pt x="18144" y="10977"/>
                    <a:pt x="18144" y="10977"/>
                  </a:cubicBezTo>
                  <a:cubicBezTo>
                    <a:pt x="18144" y="11331"/>
                    <a:pt x="18144" y="11331"/>
                    <a:pt x="18144" y="11331"/>
                  </a:cubicBezTo>
                  <a:cubicBezTo>
                    <a:pt x="17280" y="11685"/>
                    <a:pt x="17280" y="11685"/>
                    <a:pt x="17280" y="11685"/>
                  </a:cubicBezTo>
                  <a:cubicBezTo>
                    <a:pt x="16848" y="12393"/>
                    <a:pt x="16848" y="12393"/>
                    <a:pt x="16848" y="12393"/>
                  </a:cubicBezTo>
                  <a:cubicBezTo>
                    <a:pt x="16416" y="12039"/>
                    <a:pt x="16416" y="12039"/>
                    <a:pt x="16416" y="12039"/>
                  </a:cubicBezTo>
                  <a:cubicBezTo>
                    <a:pt x="16416" y="11331"/>
                    <a:pt x="16416" y="11331"/>
                    <a:pt x="16416" y="11331"/>
                  </a:cubicBezTo>
                  <a:cubicBezTo>
                    <a:pt x="17280" y="10977"/>
                    <a:pt x="17280" y="10977"/>
                    <a:pt x="17280" y="10977"/>
                  </a:cubicBezTo>
                  <a:cubicBezTo>
                    <a:pt x="17280" y="10623"/>
                    <a:pt x="17280" y="10623"/>
                    <a:pt x="17280" y="10623"/>
                  </a:cubicBezTo>
                  <a:cubicBezTo>
                    <a:pt x="17280" y="9915"/>
                    <a:pt x="17280" y="9915"/>
                    <a:pt x="17280" y="9915"/>
                  </a:cubicBezTo>
                  <a:cubicBezTo>
                    <a:pt x="16416" y="9915"/>
                    <a:pt x="16416" y="9915"/>
                    <a:pt x="16416" y="9915"/>
                  </a:cubicBezTo>
                  <a:cubicBezTo>
                    <a:pt x="16848" y="9561"/>
                    <a:pt x="16848" y="9561"/>
                    <a:pt x="16848" y="9561"/>
                  </a:cubicBezTo>
                  <a:cubicBezTo>
                    <a:pt x="17280" y="9561"/>
                    <a:pt x="17280" y="9561"/>
                    <a:pt x="17280" y="9561"/>
                  </a:cubicBezTo>
                  <a:cubicBezTo>
                    <a:pt x="17280" y="8852"/>
                    <a:pt x="17280" y="8852"/>
                    <a:pt x="17280" y="8852"/>
                  </a:cubicBezTo>
                  <a:cubicBezTo>
                    <a:pt x="15984" y="8144"/>
                    <a:pt x="15984" y="8144"/>
                    <a:pt x="15984" y="8144"/>
                  </a:cubicBezTo>
                  <a:cubicBezTo>
                    <a:pt x="15552" y="8498"/>
                    <a:pt x="15552" y="8498"/>
                    <a:pt x="15552" y="8498"/>
                  </a:cubicBezTo>
                  <a:cubicBezTo>
                    <a:pt x="14256" y="8498"/>
                    <a:pt x="14256" y="8498"/>
                    <a:pt x="14256" y="8498"/>
                  </a:cubicBezTo>
                  <a:cubicBezTo>
                    <a:pt x="14256" y="8852"/>
                    <a:pt x="14256" y="8852"/>
                    <a:pt x="14256" y="8852"/>
                  </a:cubicBezTo>
                  <a:cubicBezTo>
                    <a:pt x="13824" y="8852"/>
                    <a:pt x="13824" y="8852"/>
                    <a:pt x="13824" y="8852"/>
                  </a:cubicBezTo>
                  <a:cubicBezTo>
                    <a:pt x="13824" y="8498"/>
                    <a:pt x="13824" y="8498"/>
                    <a:pt x="13824" y="8498"/>
                  </a:cubicBezTo>
                  <a:cubicBezTo>
                    <a:pt x="14256" y="7790"/>
                    <a:pt x="14256" y="7790"/>
                    <a:pt x="14256" y="7790"/>
                  </a:cubicBezTo>
                  <a:cubicBezTo>
                    <a:pt x="14688" y="7790"/>
                    <a:pt x="14688" y="7790"/>
                    <a:pt x="14688" y="7790"/>
                  </a:cubicBezTo>
                  <a:cubicBezTo>
                    <a:pt x="15552" y="7082"/>
                    <a:pt x="15552" y="7082"/>
                    <a:pt x="15552" y="7082"/>
                  </a:cubicBezTo>
                  <a:cubicBezTo>
                    <a:pt x="17280" y="7082"/>
                    <a:pt x="17280" y="7082"/>
                    <a:pt x="17280" y="7082"/>
                  </a:cubicBezTo>
                  <a:cubicBezTo>
                    <a:pt x="17280" y="6728"/>
                    <a:pt x="17280" y="6728"/>
                    <a:pt x="17280" y="6728"/>
                  </a:cubicBezTo>
                  <a:cubicBezTo>
                    <a:pt x="18144" y="6374"/>
                    <a:pt x="18144" y="6374"/>
                    <a:pt x="18144" y="6374"/>
                  </a:cubicBezTo>
                  <a:cubicBezTo>
                    <a:pt x="18576" y="6374"/>
                    <a:pt x="18576" y="6374"/>
                    <a:pt x="18576" y="6374"/>
                  </a:cubicBezTo>
                  <a:cubicBezTo>
                    <a:pt x="19008" y="6728"/>
                    <a:pt x="19008" y="6728"/>
                    <a:pt x="19008" y="6728"/>
                  </a:cubicBezTo>
                  <a:cubicBezTo>
                    <a:pt x="19440" y="6374"/>
                    <a:pt x="19440" y="6374"/>
                    <a:pt x="19440" y="6374"/>
                  </a:cubicBezTo>
                  <a:cubicBezTo>
                    <a:pt x="19440" y="5666"/>
                    <a:pt x="19440" y="5666"/>
                    <a:pt x="19440" y="5666"/>
                  </a:cubicBezTo>
                  <a:cubicBezTo>
                    <a:pt x="19872" y="5311"/>
                    <a:pt x="19872" y="5311"/>
                    <a:pt x="19872" y="5311"/>
                  </a:cubicBezTo>
                  <a:cubicBezTo>
                    <a:pt x="19008" y="4957"/>
                    <a:pt x="19008" y="4957"/>
                    <a:pt x="19008" y="4957"/>
                  </a:cubicBezTo>
                  <a:cubicBezTo>
                    <a:pt x="19008" y="4603"/>
                    <a:pt x="19008" y="4603"/>
                    <a:pt x="19008" y="4603"/>
                  </a:cubicBezTo>
                  <a:cubicBezTo>
                    <a:pt x="19440" y="4249"/>
                    <a:pt x="19440" y="4249"/>
                    <a:pt x="19440" y="4249"/>
                  </a:cubicBezTo>
                  <a:cubicBezTo>
                    <a:pt x="19872" y="3895"/>
                    <a:pt x="19872" y="3895"/>
                    <a:pt x="19872" y="3895"/>
                  </a:cubicBezTo>
                  <a:cubicBezTo>
                    <a:pt x="19872" y="4249"/>
                    <a:pt x="19872" y="4249"/>
                    <a:pt x="19872" y="4249"/>
                  </a:cubicBezTo>
                  <a:cubicBezTo>
                    <a:pt x="20304" y="4603"/>
                    <a:pt x="20304" y="4603"/>
                    <a:pt x="20304" y="4603"/>
                  </a:cubicBezTo>
                  <a:cubicBezTo>
                    <a:pt x="21168" y="4249"/>
                    <a:pt x="21168" y="4249"/>
                    <a:pt x="21168" y="4249"/>
                  </a:cubicBezTo>
                  <a:cubicBezTo>
                    <a:pt x="21600" y="3541"/>
                    <a:pt x="21600" y="3541"/>
                    <a:pt x="21600" y="3541"/>
                  </a:cubicBezTo>
                  <a:cubicBezTo>
                    <a:pt x="21600" y="3187"/>
                    <a:pt x="21600" y="3187"/>
                    <a:pt x="21600" y="3187"/>
                  </a:cubicBezTo>
                  <a:cubicBezTo>
                    <a:pt x="21600" y="2833"/>
                    <a:pt x="21600" y="2833"/>
                    <a:pt x="21600" y="2833"/>
                  </a:cubicBezTo>
                  <a:cubicBezTo>
                    <a:pt x="21600" y="2479"/>
                    <a:pt x="21600" y="2479"/>
                    <a:pt x="21600" y="2479"/>
                  </a:cubicBezTo>
                  <a:cubicBezTo>
                    <a:pt x="21168" y="2479"/>
                    <a:pt x="21168" y="2479"/>
                    <a:pt x="21168" y="2479"/>
                  </a:cubicBezTo>
                  <a:cubicBezTo>
                    <a:pt x="20304" y="2125"/>
                    <a:pt x="20304" y="2125"/>
                    <a:pt x="20304" y="2125"/>
                  </a:cubicBezTo>
                  <a:cubicBezTo>
                    <a:pt x="18576" y="2125"/>
                    <a:pt x="18576" y="2125"/>
                    <a:pt x="18576" y="2125"/>
                  </a:cubicBezTo>
                  <a:cubicBezTo>
                    <a:pt x="18144" y="1770"/>
                    <a:pt x="18144" y="1770"/>
                    <a:pt x="18144" y="1770"/>
                  </a:cubicBezTo>
                  <a:cubicBezTo>
                    <a:pt x="17712" y="2125"/>
                    <a:pt x="17712" y="2125"/>
                    <a:pt x="17712" y="2125"/>
                  </a:cubicBezTo>
                  <a:cubicBezTo>
                    <a:pt x="16848" y="2125"/>
                    <a:pt x="16848" y="2125"/>
                    <a:pt x="16848" y="2125"/>
                  </a:cubicBezTo>
                  <a:cubicBezTo>
                    <a:pt x="15984" y="1770"/>
                    <a:pt x="15984" y="1770"/>
                    <a:pt x="15984" y="1770"/>
                  </a:cubicBezTo>
                  <a:cubicBezTo>
                    <a:pt x="15552" y="2125"/>
                    <a:pt x="15552" y="2125"/>
                    <a:pt x="15552" y="2125"/>
                  </a:cubicBezTo>
                  <a:cubicBezTo>
                    <a:pt x="14688" y="1416"/>
                    <a:pt x="14688" y="1416"/>
                    <a:pt x="14688" y="1416"/>
                  </a:cubicBezTo>
                  <a:cubicBezTo>
                    <a:pt x="14256" y="1062"/>
                    <a:pt x="14256" y="1062"/>
                    <a:pt x="14256" y="1062"/>
                  </a:cubicBezTo>
                  <a:cubicBezTo>
                    <a:pt x="14256" y="708"/>
                    <a:pt x="14256" y="708"/>
                    <a:pt x="14256" y="708"/>
                  </a:cubicBezTo>
                  <a:cubicBezTo>
                    <a:pt x="14688" y="708"/>
                    <a:pt x="14688" y="708"/>
                    <a:pt x="14688" y="708"/>
                  </a:cubicBezTo>
                  <a:cubicBezTo>
                    <a:pt x="14256" y="354"/>
                    <a:pt x="14256" y="354"/>
                    <a:pt x="14256" y="354"/>
                  </a:cubicBezTo>
                  <a:cubicBezTo>
                    <a:pt x="13392" y="0"/>
                    <a:pt x="13392" y="0"/>
                    <a:pt x="13392" y="0"/>
                  </a:cubicBezTo>
                  <a:cubicBezTo>
                    <a:pt x="12960" y="354"/>
                    <a:pt x="12960" y="354"/>
                    <a:pt x="12960" y="354"/>
                  </a:cubicBezTo>
                  <a:cubicBezTo>
                    <a:pt x="12528" y="708"/>
                    <a:pt x="12528" y="708"/>
                    <a:pt x="12528" y="708"/>
                  </a:cubicBezTo>
                  <a:cubicBezTo>
                    <a:pt x="12960" y="1062"/>
                    <a:pt x="12960" y="1062"/>
                    <a:pt x="12960" y="1062"/>
                  </a:cubicBezTo>
                  <a:cubicBezTo>
                    <a:pt x="13392" y="1062"/>
                    <a:pt x="13392" y="1062"/>
                    <a:pt x="13392" y="1062"/>
                  </a:cubicBezTo>
                  <a:cubicBezTo>
                    <a:pt x="13392" y="1416"/>
                    <a:pt x="13392" y="1416"/>
                    <a:pt x="13392" y="1416"/>
                  </a:cubicBezTo>
                  <a:cubicBezTo>
                    <a:pt x="12096" y="1416"/>
                    <a:pt x="12096" y="1416"/>
                    <a:pt x="12096" y="1416"/>
                  </a:cubicBezTo>
                  <a:cubicBezTo>
                    <a:pt x="11664" y="708"/>
                    <a:pt x="11664" y="708"/>
                    <a:pt x="11664" y="708"/>
                  </a:cubicBezTo>
                  <a:cubicBezTo>
                    <a:pt x="11232" y="708"/>
                    <a:pt x="11232" y="708"/>
                    <a:pt x="11232" y="708"/>
                  </a:cubicBezTo>
                  <a:cubicBezTo>
                    <a:pt x="11232" y="708"/>
                    <a:pt x="11232" y="708"/>
                    <a:pt x="11232" y="708"/>
                  </a:cubicBezTo>
                  <a:cubicBezTo>
                    <a:pt x="10368" y="708"/>
                    <a:pt x="10368" y="708"/>
                    <a:pt x="10368" y="708"/>
                  </a:cubicBezTo>
                  <a:cubicBezTo>
                    <a:pt x="9936" y="1416"/>
                    <a:pt x="9936" y="1416"/>
                    <a:pt x="9936" y="1416"/>
                  </a:cubicBezTo>
                  <a:cubicBezTo>
                    <a:pt x="9936" y="1416"/>
                    <a:pt x="9936" y="1416"/>
                    <a:pt x="9936" y="1416"/>
                  </a:cubicBezTo>
                  <a:cubicBezTo>
                    <a:pt x="9936" y="2125"/>
                    <a:pt x="9936" y="2125"/>
                    <a:pt x="9936" y="2125"/>
                  </a:cubicBezTo>
                  <a:cubicBezTo>
                    <a:pt x="9936" y="2833"/>
                    <a:pt x="9936" y="2833"/>
                    <a:pt x="9936" y="2833"/>
                  </a:cubicBezTo>
                  <a:cubicBezTo>
                    <a:pt x="10368" y="3187"/>
                    <a:pt x="10368" y="3187"/>
                    <a:pt x="10368" y="3187"/>
                  </a:cubicBezTo>
                  <a:cubicBezTo>
                    <a:pt x="10800" y="3541"/>
                    <a:pt x="10800" y="3541"/>
                    <a:pt x="10800" y="3541"/>
                  </a:cubicBezTo>
                  <a:cubicBezTo>
                    <a:pt x="10368" y="3895"/>
                    <a:pt x="10368" y="3895"/>
                    <a:pt x="10368" y="3895"/>
                  </a:cubicBezTo>
                  <a:cubicBezTo>
                    <a:pt x="10368" y="4603"/>
                    <a:pt x="10368" y="4603"/>
                    <a:pt x="10368" y="4603"/>
                  </a:cubicBezTo>
                  <a:cubicBezTo>
                    <a:pt x="9936" y="4603"/>
                    <a:pt x="9936" y="4603"/>
                    <a:pt x="9936" y="4603"/>
                  </a:cubicBezTo>
                  <a:cubicBezTo>
                    <a:pt x="9936" y="3541"/>
                    <a:pt x="9936" y="3541"/>
                    <a:pt x="9936" y="3541"/>
                  </a:cubicBezTo>
                  <a:cubicBezTo>
                    <a:pt x="9504" y="2833"/>
                    <a:pt x="9504" y="2833"/>
                    <a:pt x="9504" y="2833"/>
                  </a:cubicBezTo>
                  <a:cubicBezTo>
                    <a:pt x="8640" y="2479"/>
                    <a:pt x="8640" y="2479"/>
                    <a:pt x="8640" y="2479"/>
                  </a:cubicBezTo>
                  <a:cubicBezTo>
                    <a:pt x="8640" y="3187"/>
                    <a:pt x="8640" y="3187"/>
                    <a:pt x="8640" y="3187"/>
                  </a:cubicBezTo>
                  <a:cubicBezTo>
                    <a:pt x="8208" y="2833"/>
                    <a:pt x="8208" y="2833"/>
                    <a:pt x="8208" y="2833"/>
                  </a:cubicBezTo>
                  <a:cubicBezTo>
                    <a:pt x="7776" y="3541"/>
                    <a:pt x="7776" y="3541"/>
                    <a:pt x="7776" y="3541"/>
                  </a:cubicBezTo>
                  <a:cubicBezTo>
                    <a:pt x="7776" y="4249"/>
                    <a:pt x="7776" y="4249"/>
                    <a:pt x="7776" y="4249"/>
                  </a:cubicBezTo>
                  <a:cubicBezTo>
                    <a:pt x="8208" y="4603"/>
                    <a:pt x="8208" y="4603"/>
                    <a:pt x="8208" y="4603"/>
                  </a:cubicBezTo>
                  <a:cubicBezTo>
                    <a:pt x="8208" y="4957"/>
                    <a:pt x="8208" y="4957"/>
                    <a:pt x="8208" y="4957"/>
                  </a:cubicBezTo>
                  <a:cubicBezTo>
                    <a:pt x="9072" y="6020"/>
                    <a:pt x="9072" y="6020"/>
                    <a:pt x="9072" y="6020"/>
                  </a:cubicBezTo>
                  <a:cubicBezTo>
                    <a:pt x="9936" y="5666"/>
                    <a:pt x="9936" y="5666"/>
                    <a:pt x="9936" y="5666"/>
                  </a:cubicBezTo>
                  <a:cubicBezTo>
                    <a:pt x="9936" y="5311"/>
                    <a:pt x="9936" y="5311"/>
                    <a:pt x="9936" y="5311"/>
                  </a:cubicBezTo>
                  <a:cubicBezTo>
                    <a:pt x="10368" y="5311"/>
                    <a:pt x="10368" y="5311"/>
                    <a:pt x="10368" y="5311"/>
                  </a:cubicBezTo>
                  <a:cubicBezTo>
                    <a:pt x="10368" y="6020"/>
                    <a:pt x="10368" y="6020"/>
                    <a:pt x="10368" y="6020"/>
                  </a:cubicBezTo>
                  <a:cubicBezTo>
                    <a:pt x="11232" y="6728"/>
                    <a:pt x="11232" y="6728"/>
                    <a:pt x="11232" y="6728"/>
                  </a:cubicBezTo>
                  <a:cubicBezTo>
                    <a:pt x="11232" y="7082"/>
                    <a:pt x="11232" y="7082"/>
                    <a:pt x="11232" y="7082"/>
                  </a:cubicBezTo>
                  <a:cubicBezTo>
                    <a:pt x="10368" y="7082"/>
                    <a:pt x="10368" y="7082"/>
                    <a:pt x="10368" y="7082"/>
                  </a:cubicBezTo>
                  <a:cubicBezTo>
                    <a:pt x="10368" y="6374"/>
                    <a:pt x="10368" y="6374"/>
                    <a:pt x="10368" y="6374"/>
                  </a:cubicBezTo>
                  <a:cubicBezTo>
                    <a:pt x="9936" y="6020"/>
                    <a:pt x="9936" y="6020"/>
                    <a:pt x="9936" y="6020"/>
                  </a:cubicBezTo>
                  <a:cubicBezTo>
                    <a:pt x="9072" y="6374"/>
                    <a:pt x="9072" y="6374"/>
                    <a:pt x="9072" y="6374"/>
                  </a:cubicBezTo>
                  <a:cubicBezTo>
                    <a:pt x="8640" y="6728"/>
                    <a:pt x="8640" y="6728"/>
                    <a:pt x="8640" y="6728"/>
                  </a:cubicBezTo>
                  <a:cubicBezTo>
                    <a:pt x="9072" y="7082"/>
                    <a:pt x="9072" y="7082"/>
                    <a:pt x="9072" y="7082"/>
                  </a:cubicBezTo>
                  <a:cubicBezTo>
                    <a:pt x="9072" y="7436"/>
                    <a:pt x="9072" y="7436"/>
                    <a:pt x="9072" y="7436"/>
                  </a:cubicBezTo>
                  <a:cubicBezTo>
                    <a:pt x="8208" y="8144"/>
                    <a:pt x="8208" y="8144"/>
                    <a:pt x="8208" y="8144"/>
                  </a:cubicBezTo>
                  <a:cubicBezTo>
                    <a:pt x="8640" y="8498"/>
                    <a:pt x="8640" y="8498"/>
                    <a:pt x="8640" y="8498"/>
                  </a:cubicBezTo>
                  <a:cubicBezTo>
                    <a:pt x="8208" y="9207"/>
                    <a:pt x="8208" y="9207"/>
                    <a:pt x="8208" y="9207"/>
                  </a:cubicBezTo>
                  <a:cubicBezTo>
                    <a:pt x="7776" y="9207"/>
                    <a:pt x="7776" y="9207"/>
                    <a:pt x="7776" y="9207"/>
                  </a:cubicBezTo>
                  <a:cubicBezTo>
                    <a:pt x="7776" y="9915"/>
                    <a:pt x="7776" y="9915"/>
                    <a:pt x="7776" y="9915"/>
                  </a:cubicBezTo>
                  <a:cubicBezTo>
                    <a:pt x="7344" y="9915"/>
                    <a:pt x="7344" y="9915"/>
                    <a:pt x="7344" y="9915"/>
                  </a:cubicBezTo>
                  <a:cubicBezTo>
                    <a:pt x="6912" y="9915"/>
                    <a:pt x="6912" y="9915"/>
                    <a:pt x="6912" y="9915"/>
                  </a:cubicBezTo>
                  <a:cubicBezTo>
                    <a:pt x="6480" y="9561"/>
                    <a:pt x="6480" y="9561"/>
                    <a:pt x="6480" y="9561"/>
                  </a:cubicBezTo>
                  <a:cubicBezTo>
                    <a:pt x="6480" y="8852"/>
                    <a:pt x="6480" y="8852"/>
                    <a:pt x="6480" y="8852"/>
                  </a:cubicBezTo>
                  <a:cubicBezTo>
                    <a:pt x="5184" y="8144"/>
                    <a:pt x="5184" y="8144"/>
                    <a:pt x="5184" y="8144"/>
                  </a:cubicBezTo>
                  <a:cubicBezTo>
                    <a:pt x="5616" y="7436"/>
                    <a:pt x="5616" y="7436"/>
                    <a:pt x="5616" y="7436"/>
                  </a:cubicBezTo>
                  <a:cubicBezTo>
                    <a:pt x="5184" y="7082"/>
                    <a:pt x="5184" y="7082"/>
                    <a:pt x="5184" y="7082"/>
                  </a:cubicBezTo>
                  <a:cubicBezTo>
                    <a:pt x="4752" y="7082"/>
                    <a:pt x="4752" y="7082"/>
                    <a:pt x="4752" y="7082"/>
                  </a:cubicBezTo>
                  <a:cubicBezTo>
                    <a:pt x="4752" y="6728"/>
                    <a:pt x="4752" y="6728"/>
                    <a:pt x="4752" y="6728"/>
                  </a:cubicBezTo>
                  <a:cubicBezTo>
                    <a:pt x="5184" y="6728"/>
                    <a:pt x="5184" y="6728"/>
                    <a:pt x="5184" y="6728"/>
                  </a:cubicBezTo>
                  <a:cubicBezTo>
                    <a:pt x="5184" y="6374"/>
                    <a:pt x="5184" y="6374"/>
                    <a:pt x="5184" y="6374"/>
                  </a:cubicBezTo>
                  <a:cubicBezTo>
                    <a:pt x="5184" y="6020"/>
                    <a:pt x="5184" y="6020"/>
                    <a:pt x="5184" y="6020"/>
                  </a:cubicBezTo>
                  <a:cubicBezTo>
                    <a:pt x="4320" y="6020"/>
                    <a:pt x="4320" y="6020"/>
                    <a:pt x="4320" y="6020"/>
                  </a:cubicBezTo>
                  <a:cubicBezTo>
                    <a:pt x="3024" y="6020"/>
                    <a:pt x="3024" y="6020"/>
                    <a:pt x="3024" y="6020"/>
                  </a:cubicBezTo>
                  <a:cubicBezTo>
                    <a:pt x="3024" y="6020"/>
                    <a:pt x="3024" y="6020"/>
                    <a:pt x="3024" y="6020"/>
                  </a:cubicBezTo>
                  <a:cubicBezTo>
                    <a:pt x="2592" y="6020"/>
                    <a:pt x="2592" y="6020"/>
                    <a:pt x="2592" y="6020"/>
                  </a:cubicBezTo>
                  <a:cubicBezTo>
                    <a:pt x="2160" y="6374"/>
                    <a:pt x="2160" y="6374"/>
                    <a:pt x="2160" y="6374"/>
                  </a:cubicBezTo>
                  <a:cubicBezTo>
                    <a:pt x="1728" y="6728"/>
                    <a:pt x="1728" y="6728"/>
                    <a:pt x="1728" y="6728"/>
                  </a:cubicBezTo>
                  <a:cubicBezTo>
                    <a:pt x="864" y="7436"/>
                    <a:pt x="864" y="7436"/>
                    <a:pt x="864" y="7436"/>
                  </a:cubicBezTo>
                  <a:cubicBezTo>
                    <a:pt x="864" y="7790"/>
                    <a:pt x="864" y="7790"/>
                    <a:pt x="864" y="7790"/>
                  </a:cubicBezTo>
                  <a:cubicBezTo>
                    <a:pt x="864" y="8852"/>
                    <a:pt x="864" y="8852"/>
                    <a:pt x="864" y="8852"/>
                  </a:cubicBezTo>
                  <a:cubicBezTo>
                    <a:pt x="864" y="9207"/>
                    <a:pt x="864" y="9207"/>
                    <a:pt x="864" y="9207"/>
                  </a:cubicBezTo>
                  <a:cubicBezTo>
                    <a:pt x="1296" y="9915"/>
                    <a:pt x="1296" y="9915"/>
                    <a:pt x="1296" y="9915"/>
                  </a:cubicBezTo>
                  <a:cubicBezTo>
                    <a:pt x="864" y="10623"/>
                    <a:pt x="864" y="10623"/>
                    <a:pt x="864" y="10623"/>
                  </a:cubicBezTo>
                  <a:cubicBezTo>
                    <a:pt x="0" y="10977"/>
                    <a:pt x="0" y="10977"/>
                    <a:pt x="0" y="10977"/>
                  </a:cubicBezTo>
                  <a:cubicBezTo>
                    <a:pt x="432" y="11685"/>
                    <a:pt x="432" y="11685"/>
                    <a:pt x="432" y="11685"/>
                  </a:cubicBezTo>
                  <a:cubicBezTo>
                    <a:pt x="432" y="12039"/>
                    <a:pt x="432" y="12039"/>
                    <a:pt x="432" y="12039"/>
                  </a:cubicBezTo>
                  <a:cubicBezTo>
                    <a:pt x="1296" y="12039"/>
                    <a:pt x="1296" y="12039"/>
                    <a:pt x="1296" y="12039"/>
                  </a:cubicBezTo>
                  <a:cubicBezTo>
                    <a:pt x="1296" y="12039"/>
                    <a:pt x="1296" y="12039"/>
                    <a:pt x="1296" y="12039"/>
                  </a:cubicBezTo>
                  <a:cubicBezTo>
                    <a:pt x="2160" y="11685"/>
                    <a:pt x="2160" y="11685"/>
                    <a:pt x="2160" y="11685"/>
                  </a:cubicBezTo>
                  <a:cubicBezTo>
                    <a:pt x="2592" y="12039"/>
                    <a:pt x="2592" y="12039"/>
                    <a:pt x="2592" y="12039"/>
                  </a:cubicBezTo>
                  <a:cubicBezTo>
                    <a:pt x="2592" y="12748"/>
                    <a:pt x="2592" y="12748"/>
                    <a:pt x="2592" y="12748"/>
                  </a:cubicBezTo>
                  <a:cubicBezTo>
                    <a:pt x="2592" y="13102"/>
                    <a:pt x="2592" y="13102"/>
                    <a:pt x="2592" y="13102"/>
                  </a:cubicBezTo>
                  <a:cubicBezTo>
                    <a:pt x="3024" y="13102"/>
                    <a:pt x="3024" y="13102"/>
                    <a:pt x="3024" y="13102"/>
                  </a:cubicBezTo>
                  <a:cubicBezTo>
                    <a:pt x="3456" y="13810"/>
                    <a:pt x="3456" y="13810"/>
                    <a:pt x="3456" y="13810"/>
                  </a:cubicBezTo>
                  <a:cubicBezTo>
                    <a:pt x="3456" y="14872"/>
                    <a:pt x="3456" y="14872"/>
                    <a:pt x="3456" y="14872"/>
                  </a:cubicBezTo>
                  <a:cubicBezTo>
                    <a:pt x="3888" y="15226"/>
                    <a:pt x="3888" y="15226"/>
                    <a:pt x="3888" y="15226"/>
                  </a:cubicBezTo>
                  <a:cubicBezTo>
                    <a:pt x="3888" y="15934"/>
                    <a:pt x="3888" y="15934"/>
                    <a:pt x="3888" y="15934"/>
                  </a:cubicBezTo>
                  <a:cubicBezTo>
                    <a:pt x="4320" y="16289"/>
                    <a:pt x="4320" y="16289"/>
                    <a:pt x="4320" y="16289"/>
                  </a:cubicBezTo>
                  <a:cubicBezTo>
                    <a:pt x="4752" y="16643"/>
                    <a:pt x="4752" y="16643"/>
                    <a:pt x="4752" y="16643"/>
                  </a:cubicBezTo>
                  <a:cubicBezTo>
                    <a:pt x="4752" y="16997"/>
                    <a:pt x="4752" y="16997"/>
                    <a:pt x="4752" y="16997"/>
                  </a:cubicBezTo>
                  <a:cubicBezTo>
                    <a:pt x="4752" y="18059"/>
                    <a:pt x="4752" y="18059"/>
                    <a:pt x="4752" y="18059"/>
                  </a:cubicBezTo>
                  <a:cubicBezTo>
                    <a:pt x="4320" y="18767"/>
                    <a:pt x="4320" y="18767"/>
                    <a:pt x="4320" y="18767"/>
                  </a:cubicBezTo>
                  <a:cubicBezTo>
                    <a:pt x="4752" y="19121"/>
                    <a:pt x="4752" y="19121"/>
                    <a:pt x="4752" y="19121"/>
                  </a:cubicBezTo>
                  <a:cubicBezTo>
                    <a:pt x="5184" y="19830"/>
                    <a:pt x="5184" y="19830"/>
                    <a:pt x="5184" y="19830"/>
                  </a:cubicBezTo>
                  <a:cubicBezTo>
                    <a:pt x="4752" y="20184"/>
                    <a:pt x="4752" y="20184"/>
                    <a:pt x="4752" y="20184"/>
                  </a:cubicBezTo>
                  <a:cubicBezTo>
                    <a:pt x="5184" y="20538"/>
                    <a:pt x="5184" y="20538"/>
                    <a:pt x="5184" y="20538"/>
                  </a:cubicBezTo>
                  <a:cubicBezTo>
                    <a:pt x="5616" y="20184"/>
                    <a:pt x="5616" y="20184"/>
                    <a:pt x="5616" y="20184"/>
                  </a:cubicBezTo>
                  <a:cubicBezTo>
                    <a:pt x="6048" y="20538"/>
                    <a:pt x="6048" y="20538"/>
                    <a:pt x="6048" y="20538"/>
                  </a:cubicBezTo>
                  <a:cubicBezTo>
                    <a:pt x="6048" y="21246"/>
                    <a:pt x="6048" y="21246"/>
                    <a:pt x="6048" y="21246"/>
                  </a:cubicBezTo>
                  <a:cubicBezTo>
                    <a:pt x="6480" y="21600"/>
                    <a:pt x="6480" y="21600"/>
                    <a:pt x="6480" y="21600"/>
                  </a:cubicBezTo>
                  <a:cubicBezTo>
                    <a:pt x="6480" y="21600"/>
                    <a:pt x="7344" y="21246"/>
                    <a:pt x="7344" y="21246"/>
                  </a:cubicBezTo>
                  <a:cubicBezTo>
                    <a:pt x="7776" y="20538"/>
                    <a:pt x="7776" y="20538"/>
                    <a:pt x="7776" y="20538"/>
                  </a:cubicBezTo>
                  <a:cubicBezTo>
                    <a:pt x="8640" y="20184"/>
                    <a:pt x="8640" y="20184"/>
                    <a:pt x="8640" y="20184"/>
                  </a:cubicBezTo>
                  <a:cubicBezTo>
                    <a:pt x="8640" y="19830"/>
                    <a:pt x="8640" y="19830"/>
                    <a:pt x="8640" y="19830"/>
                  </a:cubicBezTo>
                  <a:cubicBezTo>
                    <a:pt x="8208" y="19475"/>
                    <a:pt x="8208" y="19475"/>
                    <a:pt x="8208" y="19475"/>
                  </a:cubicBezTo>
                  <a:cubicBezTo>
                    <a:pt x="7776" y="18059"/>
                    <a:pt x="7776" y="18059"/>
                    <a:pt x="7776" y="18059"/>
                  </a:cubicBezTo>
                  <a:cubicBezTo>
                    <a:pt x="7776" y="17705"/>
                    <a:pt x="7776" y="17705"/>
                    <a:pt x="7776" y="17705"/>
                  </a:cubicBezTo>
                  <a:cubicBezTo>
                    <a:pt x="9072" y="16643"/>
                    <a:pt x="9072" y="16643"/>
                    <a:pt x="9072" y="16643"/>
                  </a:cubicBezTo>
                  <a:cubicBezTo>
                    <a:pt x="9072" y="16997"/>
                    <a:pt x="9072" y="16997"/>
                    <a:pt x="9072" y="16997"/>
                  </a:cubicBezTo>
                  <a:cubicBezTo>
                    <a:pt x="8640" y="17705"/>
                    <a:pt x="8640" y="17705"/>
                    <a:pt x="8640" y="17705"/>
                  </a:cubicBezTo>
                  <a:cubicBezTo>
                    <a:pt x="8640" y="19121"/>
                    <a:pt x="8640" y="19121"/>
                    <a:pt x="8640" y="19121"/>
                  </a:cubicBezTo>
                  <a:cubicBezTo>
                    <a:pt x="9504" y="19121"/>
                    <a:pt x="9504" y="19121"/>
                    <a:pt x="9504" y="19121"/>
                  </a:cubicBezTo>
                  <a:cubicBezTo>
                    <a:pt x="9936" y="18767"/>
                    <a:pt x="9936" y="18767"/>
                    <a:pt x="9936" y="18767"/>
                  </a:cubicBezTo>
                  <a:cubicBezTo>
                    <a:pt x="10800" y="19475"/>
                    <a:pt x="10800" y="19475"/>
                    <a:pt x="10800" y="19475"/>
                  </a:cubicBezTo>
                  <a:cubicBezTo>
                    <a:pt x="12096" y="19121"/>
                    <a:pt x="12096" y="19121"/>
                    <a:pt x="12096" y="19121"/>
                  </a:cubicBezTo>
                  <a:cubicBezTo>
                    <a:pt x="12096" y="18767"/>
                    <a:pt x="12096" y="18767"/>
                    <a:pt x="12096" y="18767"/>
                  </a:cubicBezTo>
                  <a:cubicBezTo>
                    <a:pt x="12960" y="18413"/>
                    <a:pt x="12960" y="18413"/>
                    <a:pt x="12960" y="18413"/>
                  </a:cubicBezTo>
                  <a:cubicBezTo>
                    <a:pt x="13392" y="18413"/>
                    <a:pt x="13392" y="18413"/>
                    <a:pt x="13392" y="18413"/>
                  </a:cubicBezTo>
                  <a:cubicBezTo>
                    <a:pt x="14256" y="18059"/>
                    <a:pt x="14256" y="18059"/>
                    <a:pt x="14256" y="18059"/>
                  </a:cubicBezTo>
                  <a:cubicBezTo>
                    <a:pt x="14256" y="18059"/>
                    <a:pt x="14256" y="18059"/>
                    <a:pt x="14256" y="18059"/>
                  </a:cubicBezTo>
                  <a:cubicBezTo>
                    <a:pt x="15120" y="17705"/>
                    <a:pt x="15120" y="17705"/>
                    <a:pt x="15120" y="17705"/>
                  </a:cubicBezTo>
                  <a:cubicBezTo>
                    <a:pt x="14688" y="16997"/>
                    <a:pt x="14688" y="16997"/>
                    <a:pt x="14688" y="16997"/>
                  </a:cubicBezTo>
                  <a:cubicBezTo>
                    <a:pt x="15552" y="16997"/>
                    <a:pt x="15552" y="16997"/>
                    <a:pt x="15552" y="16997"/>
                  </a:cubicBezTo>
                  <a:cubicBezTo>
                    <a:pt x="15552" y="16643"/>
                    <a:pt x="15552" y="16643"/>
                    <a:pt x="15552" y="16643"/>
                  </a:cubicBezTo>
                  <a:cubicBezTo>
                    <a:pt x="14688" y="16289"/>
                    <a:pt x="14688" y="16289"/>
                    <a:pt x="14688" y="16289"/>
                  </a:cubicBezTo>
                  <a:cubicBezTo>
                    <a:pt x="14688" y="15934"/>
                    <a:pt x="14688" y="15934"/>
                    <a:pt x="14688" y="15934"/>
                  </a:cubicBezTo>
                  <a:cubicBezTo>
                    <a:pt x="15120" y="15934"/>
                    <a:pt x="15120" y="15934"/>
                    <a:pt x="15120" y="15934"/>
                  </a:cubicBezTo>
                  <a:cubicBezTo>
                    <a:pt x="15552" y="15934"/>
                    <a:pt x="15552" y="15934"/>
                    <a:pt x="15552" y="15934"/>
                  </a:cubicBezTo>
                  <a:cubicBezTo>
                    <a:pt x="15984" y="15934"/>
                    <a:pt x="15984" y="15934"/>
                    <a:pt x="15984" y="15934"/>
                  </a:cubicBezTo>
                  <a:cubicBezTo>
                    <a:pt x="15984" y="15226"/>
                    <a:pt x="15984" y="15226"/>
                    <a:pt x="15984" y="15226"/>
                  </a:cubicBezTo>
                  <a:cubicBezTo>
                    <a:pt x="15984" y="14872"/>
                    <a:pt x="15984" y="14872"/>
                    <a:pt x="15984" y="14872"/>
                  </a:cubicBezTo>
                  <a:cubicBezTo>
                    <a:pt x="15984" y="14518"/>
                    <a:pt x="15984" y="14518"/>
                    <a:pt x="15984" y="14518"/>
                  </a:cubicBezTo>
                  <a:lnTo>
                    <a:pt x="16848" y="14518"/>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3" name="Freeform 180"/>
            <p:cNvSpPr/>
            <p:nvPr/>
          </p:nvSpPr>
          <p:spPr>
            <a:xfrm>
              <a:off x="6806756" y="4214538"/>
              <a:ext cx="15875" cy="31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21600"/>
                  </a:lnTo>
                  <a:lnTo>
                    <a:pt x="21600" y="10800"/>
                  </a:lnTo>
                  <a:lnTo>
                    <a:pt x="21600" y="0"/>
                  </a:lnTo>
                  <a:lnTo>
                    <a:pt x="0" y="0"/>
                  </a:lnTo>
                  <a:lnTo>
                    <a:pt x="0" y="108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4" name="Freeform 181"/>
            <p:cNvSpPr/>
            <p:nvPr/>
          </p:nvSpPr>
          <p:spPr>
            <a:xfrm>
              <a:off x="7448064" y="5382862"/>
              <a:ext cx="63497" cy="96832"/>
            </a:xfrm>
            <a:custGeom>
              <a:avLst/>
              <a:gdLst/>
              <a:ahLst/>
              <a:cxnLst>
                <a:cxn ang="0">
                  <a:pos x="wd2" y="hd2"/>
                </a:cxn>
                <a:cxn ang="5400000">
                  <a:pos x="wd2" y="hd2"/>
                </a:cxn>
                <a:cxn ang="10800000">
                  <a:pos x="wd2" y="hd2"/>
                </a:cxn>
                <a:cxn ang="16200000">
                  <a:pos x="wd2" y="hd2"/>
                </a:cxn>
              </a:cxnLst>
              <a:rect l="0" t="0" r="r" b="b"/>
              <a:pathLst>
                <a:path w="21600" h="21600" extrusionOk="0">
                  <a:moveTo>
                    <a:pt x="21600" y="14518"/>
                  </a:moveTo>
                  <a:lnTo>
                    <a:pt x="21600" y="0"/>
                  </a:lnTo>
                  <a:lnTo>
                    <a:pt x="10800" y="3895"/>
                  </a:lnTo>
                  <a:lnTo>
                    <a:pt x="5400" y="10977"/>
                  </a:lnTo>
                  <a:lnTo>
                    <a:pt x="5400" y="18059"/>
                  </a:lnTo>
                  <a:lnTo>
                    <a:pt x="0" y="21600"/>
                  </a:lnTo>
                  <a:lnTo>
                    <a:pt x="21600" y="21600"/>
                  </a:lnTo>
                  <a:lnTo>
                    <a:pt x="21600" y="14518"/>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5" name="Freeform 182"/>
            <p:cNvSpPr/>
            <p:nvPr/>
          </p:nvSpPr>
          <p:spPr>
            <a:xfrm>
              <a:off x="8825924" y="7962381"/>
              <a:ext cx="15875" cy="492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632"/>
                  </a:lnTo>
                  <a:lnTo>
                    <a:pt x="0" y="0"/>
                  </a:lnTo>
                  <a:lnTo>
                    <a:pt x="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6" name="Freeform 183"/>
            <p:cNvSpPr/>
            <p:nvPr/>
          </p:nvSpPr>
          <p:spPr>
            <a:xfrm>
              <a:off x="7127410" y="9148167"/>
              <a:ext cx="15875" cy="33336"/>
            </a:xfrm>
            <a:prstGeom prst="rect">
              <a:avLst/>
            </a:pr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7" name="Freeform 184"/>
            <p:cNvSpPr/>
            <p:nvPr/>
          </p:nvSpPr>
          <p:spPr>
            <a:xfrm>
              <a:off x="7448064" y="6040044"/>
              <a:ext cx="31749" cy="128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0"/>
                  </a:lnTo>
                  <a:lnTo>
                    <a:pt x="0" y="2667"/>
                  </a:lnTo>
                  <a:lnTo>
                    <a:pt x="0" y="21600"/>
                  </a:lnTo>
                  <a:lnTo>
                    <a:pt x="10800" y="18933"/>
                  </a:lnTo>
                  <a:lnTo>
                    <a:pt x="21600" y="10933"/>
                  </a:lnTo>
                  <a:lnTo>
                    <a:pt x="21600" y="8267"/>
                  </a:lnTo>
                  <a:lnTo>
                    <a:pt x="10800" y="5333"/>
                  </a:lnTo>
                  <a:lnTo>
                    <a:pt x="21600" y="5333"/>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8" name="Freeform 185"/>
            <p:cNvSpPr/>
            <p:nvPr/>
          </p:nvSpPr>
          <p:spPr>
            <a:xfrm>
              <a:off x="7127410" y="9437072"/>
              <a:ext cx="47623" cy="31749"/>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14400" y="0"/>
                  </a:lnTo>
                  <a:lnTo>
                    <a:pt x="0" y="10800"/>
                  </a:lnTo>
                  <a:lnTo>
                    <a:pt x="0" y="21600"/>
                  </a:lnTo>
                  <a:lnTo>
                    <a:pt x="72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19" name="Freeform 186"/>
            <p:cNvSpPr/>
            <p:nvPr/>
          </p:nvSpPr>
          <p:spPr>
            <a:xfrm>
              <a:off x="7432190" y="8524319"/>
              <a:ext cx="31749" cy="4762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cubicBezTo>
                    <a:pt x="21600" y="0"/>
                    <a:pt x="21600" y="0"/>
                    <a:pt x="21600" y="0"/>
                  </a:cubicBezTo>
                  <a:cubicBezTo>
                    <a:pt x="21600" y="7200"/>
                    <a:pt x="21600" y="7200"/>
                    <a:pt x="21600" y="7200"/>
                  </a:cubicBezTo>
                  <a:cubicBezTo>
                    <a:pt x="10800" y="14400"/>
                    <a:pt x="10800" y="14400"/>
                    <a:pt x="10800" y="14400"/>
                  </a:cubicBezTo>
                  <a:cubicBezTo>
                    <a:pt x="0" y="21600"/>
                    <a:pt x="0" y="21600"/>
                    <a:pt x="0" y="21600"/>
                  </a:cubicBezTo>
                  <a:cubicBezTo>
                    <a:pt x="0" y="21600"/>
                    <a:pt x="10800" y="21600"/>
                    <a:pt x="10800" y="21600"/>
                  </a:cubicBezTo>
                  <a:lnTo>
                    <a:pt x="21600" y="144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20" name="Freeform 187"/>
            <p:cNvSpPr/>
            <p:nvPr/>
          </p:nvSpPr>
          <p:spPr>
            <a:xfrm>
              <a:off x="7416317" y="8459236"/>
              <a:ext cx="15875" cy="158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600" y="21600"/>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21" name="Freeform 188"/>
            <p:cNvSpPr/>
            <p:nvPr/>
          </p:nvSpPr>
          <p:spPr>
            <a:xfrm>
              <a:off x="7543308" y="6024170"/>
              <a:ext cx="128580" cy="144454"/>
            </a:xfrm>
            <a:custGeom>
              <a:avLst/>
              <a:gdLst/>
              <a:ahLst/>
              <a:cxnLst>
                <a:cxn ang="0">
                  <a:pos x="wd2" y="hd2"/>
                </a:cxn>
                <a:cxn ang="5400000">
                  <a:pos x="wd2" y="hd2"/>
                </a:cxn>
                <a:cxn ang="10800000">
                  <a:pos x="wd2" y="hd2"/>
                </a:cxn>
                <a:cxn ang="16200000">
                  <a:pos x="wd2" y="hd2"/>
                </a:cxn>
              </a:cxnLst>
              <a:rect l="0" t="0" r="r" b="b"/>
              <a:pathLst>
                <a:path w="21600" h="21600" extrusionOk="0">
                  <a:moveTo>
                    <a:pt x="10933" y="7121"/>
                  </a:moveTo>
                  <a:lnTo>
                    <a:pt x="5600" y="2374"/>
                  </a:lnTo>
                  <a:lnTo>
                    <a:pt x="2667" y="0"/>
                  </a:lnTo>
                  <a:lnTo>
                    <a:pt x="0" y="4747"/>
                  </a:lnTo>
                  <a:lnTo>
                    <a:pt x="5600" y="7121"/>
                  </a:lnTo>
                  <a:lnTo>
                    <a:pt x="5600" y="14479"/>
                  </a:lnTo>
                  <a:lnTo>
                    <a:pt x="10933" y="19226"/>
                  </a:lnTo>
                  <a:lnTo>
                    <a:pt x="10933" y="21600"/>
                  </a:lnTo>
                  <a:lnTo>
                    <a:pt x="18933" y="21600"/>
                  </a:lnTo>
                  <a:lnTo>
                    <a:pt x="21600" y="16853"/>
                  </a:lnTo>
                  <a:lnTo>
                    <a:pt x="16267" y="16853"/>
                  </a:lnTo>
                  <a:lnTo>
                    <a:pt x="13600" y="14479"/>
                  </a:lnTo>
                  <a:lnTo>
                    <a:pt x="13600" y="9732"/>
                  </a:lnTo>
                  <a:lnTo>
                    <a:pt x="10933" y="712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22" name="Freeform 189"/>
            <p:cNvSpPr/>
            <p:nvPr/>
          </p:nvSpPr>
          <p:spPr>
            <a:xfrm>
              <a:off x="7255989" y="6905175"/>
              <a:ext cx="303194" cy="192076"/>
            </a:xfrm>
            <a:custGeom>
              <a:avLst/>
              <a:gdLst/>
              <a:ahLst/>
              <a:cxnLst>
                <a:cxn ang="0">
                  <a:pos x="wd2" y="hd2"/>
                </a:cxn>
                <a:cxn ang="5400000">
                  <a:pos x="wd2" y="hd2"/>
                </a:cxn>
                <a:cxn ang="10800000">
                  <a:pos x="wd2" y="hd2"/>
                </a:cxn>
                <a:cxn ang="16200000">
                  <a:pos x="wd2" y="hd2"/>
                </a:cxn>
              </a:cxnLst>
              <a:rect l="0" t="0" r="r" b="b"/>
              <a:pathLst>
                <a:path w="21600" h="21600" extrusionOk="0">
                  <a:moveTo>
                    <a:pt x="17053" y="9000"/>
                  </a:moveTo>
                  <a:cubicBezTo>
                    <a:pt x="19326" y="7200"/>
                    <a:pt x="19326" y="7200"/>
                    <a:pt x="19326" y="7200"/>
                  </a:cubicBezTo>
                  <a:cubicBezTo>
                    <a:pt x="19326" y="5400"/>
                    <a:pt x="19326" y="5400"/>
                    <a:pt x="19326" y="5400"/>
                  </a:cubicBezTo>
                  <a:cubicBezTo>
                    <a:pt x="21600" y="1800"/>
                    <a:pt x="21600" y="1800"/>
                    <a:pt x="21600" y="1800"/>
                  </a:cubicBezTo>
                  <a:cubicBezTo>
                    <a:pt x="20463" y="1800"/>
                    <a:pt x="20463" y="1800"/>
                    <a:pt x="20463" y="1800"/>
                  </a:cubicBezTo>
                  <a:cubicBezTo>
                    <a:pt x="19326" y="1800"/>
                    <a:pt x="19326" y="1800"/>
                    <a:pt x="19326" y="1800"/>
                  </a:cubicBezTo>
                  <a:cubicBezTo>
                    <a:pt x="18189" y="0"/>
                    <a:pt x="18189" y="0"/>
                    <a:pt x="18189" y="0"/>
                  </a:cubicBezTo>
                  <a:cubicBezTo>
                    <a:pt x="17053" y="0"/>
                    <a:pt x="17053" y="0"/>
                    <a:pt x="17053" y="0"/>
                  </a:cubicBezTo>
                  <a:cubicBezTo>
                    <a:pt x="14779" y="1800"/>
                    <a:pt x="14779" y="1800"/>
                    <a:pt x="14779" y="1800"/>
                  </a:cubicBezTo>
                  <a:cubicBezTo>
                    <a:pt x="14779" y="0"/>
                    <a:pt x="14779" y="0"/>
                    <a:pt x="14779" y="0"/>
                  </a:cubicBezTo>
                  <a:cubicBezTo>
                    <a:pt x="13642" y="1800"/>
                    <a:pt x="13642" y="1800"/>
                    <a:pt x="13642" y="1800"/>
                  </a:cubicBezTo>
                  <a:cubicBezTo>
                    <a:pt x="12505" y="3600"/>
                    <a:pt x="12505" y="3600"/>
                    <a:pt x="12505" y="3600"/>
                  </a:cubicBezTo>
                  <a:cubicBezTo>
                    <a:pt x="10232" y="1800"/>
                    <a:pt x="10232" y="1800"/>
                    <a:pt x="10232" y="1800"/>
                  </a:cubicBezTo>
                  <a:cubicBezTo>
                    <a:pt x="10232" y="0"/>
                    <a:pt x="10232" y="0"/>
                    <a:pt x="10232" y="0"/>
                  </a:cubicBezTo>
                  <a:cubicBezTo>
                    <a:pt x="9095" y="0"/>
                    <a:pt x="9095" y="0"/>
                    <a:pt x="9095" y="0"/>
                  </a:cubicBezTo>
                  <a:cubicBezTo>
                    <a:pt x="7958" y="0"/>
                    <a:pt x="7958" y="0"/>
                    <a:pt x="7958" y="0"/>
                  </a:cubicBezTo>
                  <a:cubicBezTo>
                    <a:pt x="5684" y="5400"/>
                    <a:pt x="5684" y="5400"/>
                    <a:pt x="5684" y="5400"/>
                  </a:cubicBezTo>
                  <a:cubicBezTo>
                    <a:pt x="5684" y="5400"/>
                    <a:pt x="5684" y="5400"/>
                    <a:pt x="5684" y="5400"/>
                  </a:cubicBezTo>
                  <a:cubicBezTo>
                    <a:pt x="4547" y="7200"/>
                    <a:pt x="4547" y="7200"/>
                    <a:pt x="4547" y="7200"/>
                  </a:cubicBezTo>
                  <a:cubicBezTo>
                    <a:pt x="1137" y="9000"/>
                    <a:pt x="1137" y="9000"/>
                    <a:pt x="1137" y="9000"/>
                  </a:cubicBezTo>
                  <a:cubicBezTo>
                    <a:pt x="0" y="10800"/>
                    <a:pt x="0" y="10800"/>
                    <a:pt x="0" y="10800"/>
                  </a:cubicBezTo>
                  <a:cubicBezTo>
                    <a:pt x="1137" y="12600"/>
                    <a:pt x="1137" y="12600"/>
                    <a:pt x="1137" y="12600"/>
                  </a:cubicBezTo>
                  <a:cubicBezTo>
                    <a:pt x="2274" y="16200"/>
                    <a:pt x="2274" y="16200"/>
                    <a:pt x="2274" y="16200"/>
                  </a:cubicBezTo>
                  <a:cubicBezTo>
                    <a:pt x="1137" y="18000"/>
                    <a:pt x="1137" y="18000"/>
                    <a:pt x="1137" y="18000"/>
                  </a:cubicBezTo>
                  <a:cubicBezTo>
                    <a:pt x="1137" y="21600"/>
                    <a:pt x="1137" y="21600"/>
                    <a:pt x="1137" y="21600"/>
                  </a:cubicBezTo>
                  <a:cubicBezTo>
                    <a:pt x="1137" y="21600"/>
                    <a:pt x="2274" y="21600"/>
                    <a:pt x="2274" y="21600"/>
                  </a:cubicBezTo>
                  <a:cubicBezTo>
                    <a:pt x="2274" y="21600"/>
                    <a:pt x="2274" y="21600"/>
                    <a:pt x="2274" y="21600"/>
                  </a:cubicBezTo>
                  <a:cubicBezTo>
                    <a:pt x="4547" y="18000"/>
                    <a:pt x="4547" y="18000"/>
                    <a:pt x="4547" y="18000"/>
                  </a:cubicBezTo>
                  <a:cubicBezTo>
                    <a:pt x="5684" y="18000"/>
                    <a:pt x="5684" y="18000"/>
                    <a:pt x="5684" y="18000"/>
                  </a:cubicBezTo>
                  <a:cubicBezTo>
                    <a:pt x="6821" y="18000"/>
                    <a:pt x="6821" y="18000"/>
                    <a:pt x="6821" y="18000"/>
                  </a:cubicBezTo>
                  <a:cubicBezTo>
                    <a:pt x="6821" y="19800"/>
                    <a:pt x="6821" y="19800"/>
                    <a:pt x="6821" y="19800"/>
                  </a:cubicBezTo>
                  <a:cubicBezTo>
                    <a:pt x="7958" y="19800"/>
                    <a:pt x="7958" y="19800"/>
                    <a:pt x="7958" y="19800"/>
                  </a:cubicBezTo>
                  <a:cubicBezTo>
                    <a:pt x="11368" y="16200"/>
                    <a:pt x="11368" y="16200"/>
                    <a:pt x="11368" y="16200"/>
                  </a:cubicBezTo>
                  <a:cubicBezTo>
                    <a:pt x="12505" y="16200"/>
                    <a:pt x="12505" y="16200"/>
                    <a:pt x="12505" y="16200"/>
                  </a:cubicBezTo>
                  <a:cubicBezTo>
                    <a:pt x="14779" y="14400"/>
                    <a:pt x="14779" y="14400"/>
                    <a:pt x="14779" y="14400"/>
                  </a:cubicBezTo>
                  <a:cubicBezTo>
                    <a:pt x="15916" y="9000"/>
                    <a:pt x="15916" y="9000"/>
                    <a:pt x="15916" y="9000"/>
                  </a:cubicBezTo>
                  <a:lnTo>
                    <a:pt x="17053" y="90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325" name="Freeform 190"/>
            <p:cNvGrpSpPr/>
            <p:nvPr/>
          </p:nvGrpSpPr>
          <p:grpSpPr>
            <a:xfrm>
              <a:off x="8792589" y="7962381"/>
              <a:ext cx="1" cy="17462"/>
              <a:chOff x="0" y="0"/>
              <a:chExt cx="0" cy="17461"/>
            </a:xfrm>
          </p:grpSpPr>
          <p:sp>
            <p:nvSpPr>
              <p:cNvPr id="16323" name="Line"/>
              <p:cNvSpPr/>
              <p:nvPr/>
            </p:nvSpPr>
            <p:spPr>
              <a:xfrm flipV="1">
                <a:off x="-1" y="0"/>
                <a:ext cx="2" cy="17462"/>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24" name="Line"/>
              <p:cNvSpPr/>
              <p:nvPr/>
            </p:nvSpPr>
            <p:spPr>
              <a:xfrm flipH="1">
                <a:off x="-1" y="0"/>
                <a:ext cx="2" cy="17462"/>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26" name="Freeform 191"/>
            <p:cNvSpPr/>
            <p:nvPr/>
          </p:nvSpPr>
          <p:spPr>
            <a:xfrm>
              <a:off x="7271863" y="8475110"/>
              <a:ext cx="79371" cy="650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80" y="5795"/>
                  </a:lnTo>
                  <a:lnTo>
                    <a:pt x="12960" y="11063"/>
                  </a:lnTo>
                  <a:lnTo>
                    <a:pt x="4320" y="11063"/>
                  </a:lnTo>
                  <a:lnTo>
                    <a:pt x="0" y="21600"/>
                  </a:lnTo>
                  <a:lnTo>
                    <a:pt x="8640" y="21600"/>
                  </a:lnTo>
                  <a:lnTo>
                    <a:pt x="17280" y="11063"/>
                  </a:lnTo>
                  <a:lnTo>
                    <a:pt x="2160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329" name="Freeform 192"/>
            <p:cNvGrpSpPr/>
            <p:nvPr/>
          </p:nvGrpSpPr>
          <p:grpSpPr>
            <a:xfrm>
              <a:off x="8808463" y="7962381"/>
              <a:ext cx="1" cy="17462"/>
              <a:chOff x="0" y="0"/>
              <a:chExt cx="0" cy="17461"/>
            </a:xfrm>
          </p:grpSpPr>
          <p:sp>
            <p:nvSpPr>
              <p:cNvPr id="16327" name="Line"/>
              <p:cNvSpPr/>
              <p:nvPr/>
            </p:nvSpPr>
            <p:spPr>
              <a:xfrm flipV="1">
                <a:off x="-1" y="0"/>
                <a:ext cx="2" cy="17462"/>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28" name="Line"/>
              <p:cNvSpPr/>
              <p:nvPr/>
            </p:nvSpPr>
            <p:spPr>
              <a:xfrm flipH="1">
                <a:off x="-1" y="0"/>
                <a:ext cx="2" cy="17462"/>
              </a:xfrm>
              <a:prstGeom prst="line">
                <a:avLst/>
              </a:prstGeom>
              <a:no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30" name="Freeform 193"/>
            <p:cNvSpPr/>
            <p:nvPr/>
          </p:nvSpPr>
          <p:spPr>
            <a:xfrm>
              <a:off x="9002125" y="9981550"/>
              <a:ext cx="334942" cy="207950"/>
            </a:xfrm>
            <a:custGeom>
              <a:avLst/>
              <a:gdLst/>
              <a:ahLst/>
              <a:cxnLst>
                <a:cxn ang="0">
                  <a:pos x="wd2" y="hd2"/>
                </a:cxn>
                <a:cxn ang="5400000">
                  <a:pos x="wd2" y="hd2"/>
                </a:cxn>
                <a:cxn ang="10800000">
                  <a:pos x="wd2" y="hd2"/>
                </a:cxn>
                <a:cxn ang="16200000">
                  <a:pos x="wd2" y="hd2"/>
                </a:cxn>
              </a:cxnLst>
              <a:rect l="0" t="0" r="r" b="b"/>
              <a:pathLst>
                <a:path w="21600" h="21600" extrusionOk="0">
                  <a:moveTo>
                    <a:pt x="15458" y="18302"/>
                  </a:moveTo>
                  <a:lnTo>
                    <a:pt x="17505" y="21600"/>
                  </a:lnTo>
                  <a:lnTo>
                    <a:pt x="21600" y="21600"/>
                  </a:lnTo>
                  <a:lnTo>
                    <a:pt x="21600" y="19951"/>
                  </a:lnTo>
                  <a:lnTo>
                    <a:pt x="20576" y="18302"/>
                  </a:lnTo>
                  <a:lnTo>
                    <a:pt x="20576" y="16653"/>
                  </a:lnTo>
                  <a:lnTo>
                    <a:pt x="19553" y="15005"/>
                  </a:lnTo>
                  <a:lnTo>
                    <a:pt x="18529" y="15005"/>
                  </a:lnTo>
                  <a:lnTo>
                    <a:pt x="14434" y="8409"/>
                  </a:lnTo>
                  <a:lnTo>
                    <a:pt x="13410" y="8409"/>
                  </a:lnTo>
                  <a:lnTo>
                    <a:pt x="12387" y="6760"/>
                  </a:lnTo>
                  <a:lnTo>
                    <a:pt x="10237" y="4947"/>
                  </a:lnTo>
                  <a:lnTo>
                    <a:pt x="7166" y="4947"/>
                  </a:lnTo>
                  <a:lnTo>
                    <a:pt x="3071" y="1649"/>
                  </a:lnTo>
                  <a:lnTo>
                    <a:pt x="2047" y="0"/>
                  </a:lnTo>
                  <a:lnTo>
                    <a:pt x="0" y="1649"/>
                  </a:lnTo>
                  <a:lnTo>
                    <a:pt x="1024" y="4947"/>
                  </a:lnTo>
                  <a:lnTo>
                    <a:pt x="2047" y="6760"/>
                  </a:lnTo>
                  <a:lnTo>
                    <a:pt x="5118" y="10058"/>
                  </a:lnTo>
                  <a:lnTo>
                    <a:pt x="6142" y="13356"/>
                  </a:lnTo>
                  <a:lnTo>
                    <a:pt x="7166" y="13356"/>
                  </a:lnTo>
                  <a:lnTo>
                    <a:pt x="10237" y="18302"/>
                  </a:lnTo>
                  <a:lnTo>
                    <a:pt x="15458" y="18302"/>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1" name="Freeform 194"/>
            <p:cNvSpPr/>
            <p:nvPr/>
          </p:nvSpPr>
          <p:spPr>
            <a:xfrm>
              <a:off x="6854378" y="9181502"/>
              <a:ext cx="176202" cy="95245"/>
            </a:xfrm>
            <a:custGeom>
              <a:avLst/>
              <a:gdLst/>
              <a:ahLst/>
              <a:cxnLst>
                <a:cxn ang="0">
                  <a:pos x="wd2" y="hd2"/>
                </a:cxn>
                <a:cxn ang="5400000">
                  <a:pos x="wd2" y="hd2"/>
                </a:cxn>
                <a:cxn ang="10800000">
                  <a:pos x="wd2" y="hd2"/>
                </a:cxn>
                <a:cxn ang="16200000">
                  <a:pos x="wd2" y="hd2"/>
                </a:cxn>
              </a:cxnLst>
              <a:rect l="0" t="0" r="r" b="b"/>
              <a:pathLst>
                <a:path w="21600" h="21600" extrusionOk="0">
                  <a:moveTo>
                    <a:pt x="9924" y="18000"/>
                  </a:moveTo>
                  <a:lnTo>
                    <a:pt x="11870" y="18000"/>
                  </a:lnTo>
                  <a:lnTo>
                    <a:pt x="21600" y="21600"/>
                  </a:lnTo>
                  <a:lnTo>
                    <a:pt x="21600" y="14400"/>
                  </a:lnTo>
                  <a:lnTo>
                    <a:pt x="19654" y="7200"/>
                  </a:lnTo>
                  <a:lnTo>
                    <a:pt x="15762" y="3600"/>
                  </a:lnTo>
                  <a:lnTo>
                    <a:pt x="13816" y="3600"/>
                  </a:lnTo>
                  <a:lnTo>
                    <a:pt x="11870" y="0"/>
                  </a:lnTo>
                  <a:lnTo>
                    <a:pt x="9924" y="0"/>
                  </a:lnTo>
                  <a:lnTo>
                    <a:pt x="7978" y="3600"/>
                  </a:lnTo>
                  <a:lnTo>
                    <a:pt x="7978" y="7200"/>
                  </a:lnTo>
                  <a:lnTo>
                    <a:pt x="4086" y="7200"/>
                  </a:lnTo>
                  <a:lnTo>
                    <a:pt x="0" y="14400"/>
                  </a:lnTo>
                  <a:lnTo>
                    <a:pt x="2141" y="18000"/>
                  </a:lnTo>
                  <a:lnTo>
                    <a:pt x="4086" y="14400"/>
                  </a:lnTo>
                  <a:lnTo>
                    <a:pt x="7978" y="21600"/>
                  </a:lnTo>
                  <a:lnTo>
                    <a:pt x="6032" y="21600"/>
                  </a:lnTo>
                  <a:lnTo>
                    <a:pt x="6032" y="14400"/>
                  </a:lnTo>
                  <a:lnTo>
                    <a:pt x="9924" y="180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2" name="Freeform 195"/>
            <p:cNvSpPr/>
            <p:nvPr/>
          </p:nvSpPr>
          <p:spPr>
            <a:xfrm>
              <a:off x="7703635" y="6008296"/>
              <a:ext cx="31749" cy="158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0"/>
                  </a:lnTo>
                  <a:lnTo>
                    <a:pt x="10800" y="21600"/>
                  </a:lnTo>
                  <a:lnTo>
                    <a:pt x="216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3" name="Freeform 196"/>
            <p:cNvSpPr/>
            <p:nvPr/>
          </p:nvSpPr>
          <p:spPr>
            <a:xfrm>
              <a:off x="9241822" y="10478405"/>
              <a:ext cx="47623" cy="47623"/>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0" y="14400"/>
                  </a:lnTo>
                  <a:lnTo>
                    <a:pt x="7200" y="14400"/>
                  </a:lnTo>
                  <a:lnTo>
                    <a:pt x="7200" y="7200"/>
                  </a:lnTo>
                  <a:lnTo>
                    <a:pt x="21600" y="0"/>
                  </a:lnTo>
                  <a:lnTo>
                    <a:pt x="14400" y="0"/>
                  </a:lnTo>
                  <a:lnTo>
                    <a:pt x="0" y="14400"/>
                  </a:lnTo>
                  <a:lnTo>
                    <a:pt x="0" y="21600"/>
                  </a:lnTo>
                  <a:lnTo>
                    <a:pt x="7200" y="2160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4" name="Freeform 197"/>
            <p:cNvSpPr/>
            <p:nvPr/>
          </p:nvSpPr>
          <p:spPr>
            <a:xfrm>
              <a:off x="8905295" y="10541901"/>
              <a:ext cx="288907" cy="225411"/>
            </a:xfrm>
            <a:custGeom>
              <a:avLst/>
              <a:gdLst/>
              <a:ahLst/>
              <a:cxnLst>
                <a:cxn ang="0">
                  <a:pos x="wd2" y="hd2"/>
                </a:cxn>
                <a:cxn ang="5400000">
                  <a:pos x="wd2" y="hd2"/>
                </a:cxn>
                <a:cxn ang="10800000">
                  <a:pos x="wd2" y="hd2"/>
                </a:cxn>
                <a:cxn ang="16200000">
                  <a:pos x="wd2" y="hd2"/>
                </a:cxn>
              </a:cxnLst>
              <a:rect l="0" t="0" r="r" b="b"/>
              <a:pathLst>
                <a:path w="21600" h="21600" extrusionOk="0">
                  <a:moveTo>
                    <a:pt x="20413" y="12321"/>
                  </a:moveTo>
                  <a:lnTo>
                    <a:pt x="21600" y="12321"/>
                  </a:lnTo>
                  <a:lnTo>
                    <a:pt x="17921" y="12321"/>
                  </a:lnTo>
                  <a:lnTo>
                    <a:pt x="16734" y="10800"/>
                  </a:lnTo>
                  <a:lnTo>
                    <a:pt x="15547" y="12321"/>
                  </a:lnTo>
                  <a:lnTo>
                    <a:pt x="11987" y="12321"/>
                  </a:lnTo>
                  <a:lnTo>
                    <a:pt x="11987" y="10800"/>
                  </a:lnTo>
                  <a:lnTo>
                    <a:pt x="10800" y="10800"/>
                  </a:lnTo>
                  <a:lnTo>
                    <a:pt x="7240" y="7758"/>
                  </a:lnTo>
                  <a:lnTo>
                    <a:pt x="5934" y="9279"/>
                  </a:lnTo>
                  <a:lnTo>
                    <a:pt x="5934" y="10800"/>
                  </a:lnTo>
                  <a:lnTo>
                    <a:pt x="3560" y="9279"/>
                  </a:lnTo>
                  <a:lnTo>
                    <a:pt x="3560" y="4715"/>
                  </a:lnTo>
                  <a:lnTo>
                    <a:pt x="4747" y="3194"/>
                  </a:lnTo>
                  <a:lnTo>
                    <a:pt x="4747" y="0"/>
                  </a:lnTo>
                  <a:lnTo>
                    <a:pt x="0" y="3194"/>
                  </a:lnTo>
                  <a:lnTo>
                    <a:pt x="0" y="7758"/>
                  </a:lnTo>
                  <a:lnTo>
                    <a:pt x="1187" y="6237"/>
                  </a:lnTo>
                  <a:lnTo>
                    <a:pt x="2374" y="7758"/>
                  </a:lnTo>
                  <a:lnTo>
                    <a:pt x="2374" y="9279"/>
                  </a:lnTo>
                  <a:lnTo>
                    <a:pt x="5934" y="13842"/>
                  </a:lnTo>
                  <a:lnTo>
                    <a:pt x="5934" y="15363"/>
                  </a:lnTo>
                  <a:lnTo>
                    <a:pt x="7240" y="15363"/>
                  </a:lnTo>
                  <a:lnTo>
                    <a:pt x="11987" y="16885"/>
                  </a:lnTo>
                  <a:lnTo>
                    <a:pt x="13174" y="20079"/>
                  </a:lnTo>
                  <a:lnTo>
                    <a:pt x="15547" y="21600"/>
                  </a:lnTo>
                  <a:lnTo>
                    <a:pt x="16734" y="20079"/>
                  </a:lnTo>
                  <a:lnTo>
                    <a:pt x="17921" y="16885"/>
                  </a:lnTo>
                  <a:lnTo>
                    <a:pt x="16734" y="15363"/>
                  </a:lnTo>
                  <a:lnTo>
                    <a:pt x="17921" y="13842"/>
                  </a:lnTo>
                  <a:lnTo>
                    <a:pt x="20413" y="12321"/>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5" name="Freeform 198"/>
            <p:cNvSpPr/>
            <p:nvPr/>
          </p:nvSpPr>
          <p:spPr>
            <a:xfrm>
              <a:off x="7992541" y="7049628"/>
              <a:ext cx="31749" cy="158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0" y="0"/>
                    <a:pt x="0" y="0"/>
                    <a:pt x="0" y="0"/>
                  </a:cubicBezTo>
                  <a:cubicBezTo>
                    <a:pt x="21600" y="21600"/>
                    <a:pt x="21600" y="21600"/>
                    <a:pt x="21600" y="21600"/>
                  </a:cubicBezTo>
                  <a:cubicBezTo>
                    <a:pt x="21600" y="21600"/>
                    <a:pt x="21600" y="0"/>
                    <a:pt x="21600" y="0"/>
                  </a:cubicBezTo>
                  <a:lnTo>
                    <a:pt x="0" y="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6" name="Freeform 199"/>
            <p:cNvSpPr/>
            <p:nvPr/>
          </p:nvSpPr>
          <p:spPr>
            <a:xfrm>
              <a:off x="7656014" y="7049628"/>
              <a:ext cx="160328" cy="223824"/>
            </a:xfrm>
            <a:custGeom>
              <a:avLst/>
              <a:gdLst/>
              <a:ahLst/>
              <a:cxnLst>
                <a:cxn ang="0">
                  <a:pos x="wd2" y="hd2"/>
                </a:cxn>
                <a:cxn ang="5400000">
                  <a:pos x="wd2" y="hd2"/>
                </a:cxn>
                <a:cxn ang="10800000">
                  <a:pos x="wd2" y="hd2"/>
                </a:cxn>
                <a:cxn ang="16200000">
                  <a:pos x="wd2" y="hd2"/>
                </a:cxn>
              </a:cxnLst>
              <a:rect l="0" t="0" r="r" b="b"/>
              <a:pathLst>
                <a:path w="21600" h="21600" extrusionOk="0">
                  <a:moveTo>
                    <a:pt x="21600" y="4596"/>
                  </a:moveTo>
                  <a:lnTo>
                    <a:pt x="19461" y="3064"/>
                  </a:lnTo>
                  <a:lnTo>
                    <a:pt x="19461" y="1532"/>
                  </a:lnTo>
                  <a:lnTo>
                    <a:pt x="15184" y="1532"/>
                  </a:lnTo>
                  <a:lnTo>
                    <a:pt x="13046" y="0"/>
                  </a:lnTo>
                  <a:lnTo>
                    <a:pt x="10693" y="1532"/>
                  </a:lnTo>
                  <a:lnTo>
                    <a:pt x="6416" y="3064"/>
                  </a:lnTo>
                  <a:lnTo>
                    <a:pt x="4277" y="4596"/>
                  </a:lnTo>
                  <a:lnTo>
                    <a:pt x="2139" y="7813"/>
                  </a:lnTo>
                  <a:lnTo>
                    <a:pt x="4277" y="9345"/>
                  </a:lnTo>
                  <a:lnTo>
                    <a:pt x="0" y="12409"/>
                  </a:lnTo>
                  <a:lnTo>
                    <a:pt x="2139" y="13940"/>
                  </a:lnTo>
                  <a:lnTo>
                    <a:pt x="0" y="15472"/>
                  </a:lnTo>
                  <a:lnTo>
                    <a:pt x="0" y="17004"/>
                  </a:lnTo>
                  <a:lnTo>
                    <a:pt x="4277" y="17004"/>
                  </a:lnTo>
                  <a:lnTo>
                    <a:pt x="4277" y="18536"/>
                  </a:lnTo>
                  <a:lnTo>
                    <a:pt x="6416" y="20068"/>
                  </a:lnTo>
                  <a:lnTo>
                    <a:pt x="6416" y="21600"/>
                  </a:lnTo>
                  <a:lnTo>
                    <a:pt x="10693" y="18536"/>
                  </a:lnTo>
                  <a:lnTo>
                    <a:pt x="10693" y="17004"/>
                  </a:lnTo>
                  <a:lnTo>
                    <a:pt x="8554" y="17004"/>
                  </a:lnTo>
                  <a:lnTo>
                    <a:pt x="10693" y="15472"/>
                  </a:lnTo>
                  <a:lnTo>
                    <a:pt x="13046" y="13940"/>
                  </a:lnTo>
                  <a:lnTo>
                    <a:pt x="15184" y="10877"/>
                  </a:lnTo>
                  <a:lnTo>
                    <a:pt x="19461" y="10877"/>
                  </a:lnTo>
                  <a:lnTo>
                    <a:pt x="17323" y="9345"/>
                  </a:lnTo>
                  <a:lnTo>
                    <a:pt x="17323" y="7813"/>
                  </a:lnTo>
                  <a:lnTo>
                    <a:pt x="19461" y="6128"/>
                  </a:lnTo>
                  <a:lnTo>
                    <a:pt x="21600" y="4596"/>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7" name="Freeform 200"/>
            <p:cNvSpPr/>
            <p:nvPr/>
          </p:nvSpPr>
          <p:spPr>
            <a:xfrm>
              <a:off x="7048041" y="6071792"/>
              <a:ext cx="768301" cy="738140"/>
            </a:xfrm>
            <a:custGeom>
              <a:avLst/>
              <a:gdLst/>
              <a:ahLst/>
              <a:cxnLst>
                <a:cxn ang="0">
                  <a:pos x="wd2" y="hd2"/>
                </a:cxn>
                <a:cxn ang="5400000">
                  <a:pos x="wd2" y="hd2"/>
                </a:cxn>
                <a:cxn ang="10800000">
                  <a:pos x="wd2" y="hd2"/>
                </a:cxn>
                <a:cxn ang="16200000">
                  <a:pos x="wd2" y="hd2"/>
                </a:cxn>
              </a:cxnLst>
              <a:rect l="0" t="0" r="r" b="b"/>
              <a:pathLst>
                <a:path w="21600" h="21600" extrusionOk="0">
                  <a:moveTo>
                    <a:pt x="21150" y="18313"/>
                  </a:moveTo>
                  <a:cubicBezTo>
                    <a:pt x="20700" y="17843"/>
                    <a:pt x="20700" y="17843"/>
                    <a:pt x="20700" y="17843"/>
                  </a:cubicBezTo>
                  <a:cubicBezTo>
                    <a:pt x="21150" y="17843"/>
                    <a:pt x="21150" y="17843"/>
                    <a:pt x="21150" y="17843"/>
                  </a:cubicBezTo>
                  <a:cubicBezTo>
                    <a:pt x="21600" y="17374"/>
                    <a:pt x="21600" y="17374"/>
                    <a:pt x="21600" y="17374"/>
                  </a:cubicBezTo>
                  <a:cubicBezTo>
                    <a:pt x="21150" y="16904"/>
                    <a:pt x="21150" y="16904"/>
                    <a:pt x="21150" y="16904"/>
                  </a:cubicBezTo>
                  <a:cubicBezTo>
                    <a:pt x="20700" y="16435"/>
                    <a:pt x="20700" y="16435"/>
                    <a:pt x="20700" y="16435"/>
                  </a:cubicBezTo>
                  <a:cubicBezTo>
                    <a:pt x="20250" y="16435"/>
                    <a:pt x="20250" y="16435"/>
                    <a:pt x="20250" y="16435"/>
                  </a:cubicBezTo>
                  <a:cubicBezTo>
                    <a:pt x="20250" y="16904"/>
                    <a:pt x="20250" y="16904"/>
                    <a:pt x="20250" y="16904"/>
                  </a:cubicBezTo>
                  <a:cubicBezTo>
                    <a:pt x="20250" y="17374"/>
                    <a:pt x="20250" y="17374"/>
                    <a:pt x="20250" y="17374"/>
                  </a:cubicBezTo>
                  <a:cubicBezTo>
                    <a:pt x="19800" y="16904"/>
                    <a:pt x="19800" y="16904"/>
                    <a:pt x="19800" y="16904"/>
                  </a:cubicBezTo>
                  <a:cubicBezTo>
                    <a:pt x="19350" y="16904"/>
                    <a:pt x="19350" y="16904"/>
                    <a:pt x="19350" y="16904"/>
                  </a:cubicBezTo>
                  <a:cubicBezTo>
                    <a:pt x="18900" y="15965"/>
                    <a:pt x="18900" y="15965"/>
                    <a:pt x="18900" y="15965"/>
                  </a:cubicBezTo>
                  <a:cubicBezTo>
                    <a:pt x="18900" y="16435"/>
                    <a:pt x="18900" y="16435"/>
                    <a:pt x="18900" y="16435"/>
                  </a:cubicBezTo>
                  <a:cubicBezTo>
                    <a:pt x="18450" y="16904"/>
                    <a:pt x="18450" y="16904"/>
                    <a:pt x="18450" y="16904"/>
                  </a:cubicBezTo>
                  <a:cubicBezTo>
                    <a:pt x="17100" y="16904"/>
                    <a:pt x="17100" y="16904"/>
                    <a:pt x="17100" y="16904"/>
                  </a:cubicBezTo>
                  <a:cubicBezTo>
                    <a:pt x="16650" y="16435"/>
                    <a:pt x="16650" y="16435"/>
                    <a:pt x="16650" y="16435"/>
                  </a:cubicBezTo>
                  <a:cubicBezTo>
                    <a:pt x="17100" y="15965"/>
                    <a:pt x="17100" y="15965"/>
                    <a:pt x="17100" y="15965"/>
                  </a:cubicBezTo>
                  <a:cubicBezTo>
                    <a:pt x="18000" y="15965"/>
                    <a:pt x="18000" y="15965"/>
                    <a:pt x="18000" y="15965"/>
                  </a:cubicBezTo>
                  <a:cubicBezTo>
                    <a:pt x="18450" y="15496"/>
                    <a:pt x="18450" y="15496"/>
                    <a:pt x="18450" y="15496"/>
                  </a:cubicBezTo>
                  <a:cubicBezTo>
                    <a:pt x="18450" y="15026"/>
                    <a:pt x="18450" y="15026"/>
                    <a:pt x="18450" y="15026"/>
                  </a:cubicBezTo>
                  <a:cubicBezTo>
                    <a:pt x="18000" y="14557"/>
                    <a:pt x="18000" y="14557"/>
                    <a:pt x="18000" y="14557"/>
                  </a:cubicBezTo>
                  <a:cubicBezTo>
                    <a:pt x="18000" y="13617"/>
                    <a:pt x="18000" y="13617"/>
                    <a:pt x="18000" y="13617"/>
                  </a:cubicBezTo>
                  <a:cubicBezTo>
                    <a:pt x="18450" y="13148"/>
                    <a:pt x="18450" y="13148"/>
                    <a:pt x="18450" y="13148"/>
                  </a:cubicBezTo>
                  <a:cubicBezTo>
                    <a:pt x="18450" y="13148"/>
                    <a:pt x="18450" y="13148"/>
                    <a:pt x="18450" y="13148"/>
                  </a:cubicBezTo>
                  <a:cubicBezTo>
                    <a:pt x="18000" y="12678"/>
                    <a:pt x="18000" y="12678"/>
                    <a:pt x="18000" y="12678"/>
                  </a:cubicBezTo>
                  <a:cubicBezTo>
                    <a:pt x="18000" y="11739"/>
                    <a:pt x="18000" y="11739"/>
                    <a:pt x="18000" y="11739"/>
                  </a:cubicBezTo>
                  <a:cubicBezTo>
                    <a:pt x="16650" y="10800"/>
                    <a:pt x="16650" y="10800"/>
                    <a:pt x="16650" y="10800"/>
                  </a:cubicBezTo>
                  <a:cubicBezTo>
                    <a:pt x="15750" y="10330"/>
                    <a:pt x="15750" y="10330"/>
                    <a:pt x="15750" y="10330"/>
                  </a:cubicBezTo>
                  <a:cubicBezTo>
                    <a:pt x="15750" y="9861"/>
                    <a:pt x="15750" y="9861"/>
                    <a:pt x="15750" y="9861"/>
                  </a:cubicBezTo>
                  <a:cubicBezTo>
                    <a:pt x="15750" y="8922"/>
                    <a:pt x="15750" y="8922"/>
                    <a:pt x="15750" y="8922"/>
                  </a:cubicBezTo>
                  <a:cubicBezTo>
                    <a:pt x="14850" y="8922"/>
                    <a:pt x="14850" y="8922"/>
                    <a:pt x="14850" y="8922"/>
                  </a:cubicBezTo>
                  <a:cubicBezTo>
                    <a:pt x="14850" y="8452"/>
                    <a:pt x="14850" y="8452"/>
                    <a:pt x="14850" y="8452"/>
                  </a:cubicBezTo>
                  <a:cubicBezTo>
                    <a:pt x="14850" y="7513"/>
                    <a:pt x="14850" y="7513"/>
                    <a:pt x="14850" y="7513"/>
                  </a:cubicBezTo>
                  <a:cubicBezTo>
                    <a:pt x="14850" y="7043"/>
                    <a:pt x="14850" y="7043"/>
                    <a:pt x="14850" y="7043"/>
                  </a:cubicBezTo>
                  <a:cubicBezTo>
                    <a:pt x="13500" y="7043"/>
                    <a:pt x="13500" y="7043"/>
                    <a:pt x="13500" y="7043"/>
                  </a:cubicBezTo>
                  <a:cubicBezTo>
                    <a:pt x="12600" y="6574"/>
                    <a:pt x="12600" y="6574"/>
                    <a:pt x="12600" y="6574"/>
                  </a:cubicBezTo>
                  <a:cubicBezTo>
                    <a:pt x="12150" y="5635"/>
                    <a:pt x="12150" y="5635"/>
                    <a:pt x="12150" y="5635"/>
                  </a:cubicBezTo>
                  <a:cubicBezTo>
                    <a:pt x="12150" y="5165"/>
                    <a:pt x="12150" y="5165"/>
                    <a:pt x="12150" y="5165"/>
                  </a:cubicBezTo>
                  <a:cubicBezTo>
                    <a:pt x="12600" y="4696"/>
                    <a:pt x="12600" y="4696"/>
                    <a:pt x="12600" y="4696"/>
                  </a:cubicBezTo>
                  <a:cubicBezTo>
                    <a:pt x="11700" y="4226"/>
                    <a:pt x="11700" y="4226"/>
                    <a:pt x="11700" y="4226"/>
                  </a:cubicBezTo>
                  <a:cubicBezTo>
                    <a:pt x="11700" y="3757"/>
                    <a:pt x="11700" y="3757"/>
                    <a:pt x="11700" y="3757"/>
                  </a:cubicBezTo>
                  <a:cubicBezTo>
                    <a:pt x="11250" y="3757"/>
                    <a:pt x="11250" y="3757"/>
                    <a:pt x="11250" y="3757"/>
                  </a:cubicBezTo>
                  <a:cubicBezTo>
                    <a:pt x="10800" y="4696"/>
                    <a:pt x="10800" y="4696"/>
                    <a:pt x="10800" y="4696"/>
                  </a:cubicBezTo>
                  <a:cubicBezTo>
                    <a:pt x="10350" y="5165"/>
                    <a:pt x="10350" y="5165"/>
                    <a:pt x="10350" y="5165"/>
                  </a:cubicBezTo>
                  <a:cubicBezTo>
                    <a:pt x="9900" y="5635"/>
                    <a:pt x="9900" y="5635"/>
                    <a:pt x="9900" y="5635"/>
                  </a:cubicBezTo>
                  <a:cubicBezTo>
                    <a:pt x="9900" y="5165"/>
                    <a:pt x="9900" y="5165"/>
                    <a:pt x="9900" y="5165"/>
                  </a:cubicBezTo>
                  <a:cubicBezTo>
                    <a:pt x="9900" y="4226"/>
                    <a:pt x="9900" y="4226"/>
                    <a:pt x="9900" y="4226"/>
                  </a:cubicBezTo>
                  <a:cubicBezTo>
                    <a:pt x="9450" y="3757"/>
                    <a:pt x="9450" y="3757"/>
                    <a:pt x="9450" y="3757"/>
                  </a:cubicBezTo>
                  <a:cubicBezTo>
                    <a:pt x="9450" y="3287"/>
                    <a:pt x="9450" y="3287"/>
                    <a:pt x="9450" y="3287"/>
                  </a:cubicBezTo>
                  <a:cubicBezTo>
                    <a:pt x="9900" y="3287"/>
                    <a:pt x="9900" y="3287"/>
                    <a:pt x="9900" y="3287"/>
                  </a:cubicBezTo>
                  <a:cubicBezTo>
                    <a:pt x="10350" y="3287"/>
                    <a:pt x="10350" y="3287"/>
                    <a:pt x="10350" y="3287"/>
                  </a:cubicBezTo>
                  <a:cubicBezTo>
                    <a:pt x="10350" y="2817"/>
                    <a:pt x="10350" y="2817"/>
                    <a:pt x="10350" y="2817"/>
                  </a:cubicBezTo>
                  <a:cubicBezTo>
                    <a:pt x="10350" y="1878"/>
                    <a:pt x="10350" y="1878"/>
                    <a:pt x="10350" y="1878"/>
                  </a:cubicBezTo>
                  <a:cubicBezTo>
                    <a:pt x="10350" y="1409"/>
                    <a:pt x="10350" y="1409"/>
                    <a:pt x="10350" y="1409"/>
                  </a:cubicBezTo>
                  <a:cubicBezTo>
                    <a:pt x="9450" y="1409"/>
                    <a:pt x="9450" y="1409"/>
                    <a:pt x="9450" y="1409"/>
                  </a:cubicBezTo>
                  <a:cubicBezTo>
                    <a:pt x="9450" y="939"/>
                    <a:pt x="9450" y="939"/>
                    <a:pt x="9450" y="939"/>
                  </a:cubicBezTo>
                  <a:cubicBezTo>
                    <a:pt x="10350" y="0"/>
                    <a:pt x="10350" y="0"/>
                    <a:pt x="10350" y="0"/>
                  </a:cubicBezTo>
                  <a:cubicBezTo>
                    <a:pt x="9900" y="0"/>
                    <a:pt x="9900" y="0"/>
                    <a:pt x="9900" y="0"/>
                  </a:cubicBezTo>
                  <a:cubicBezTo>
                    <a:pt x="8100" y="470"/>
                    <a:pt x="8100" y="470"/>
                    <a:pt x="8100" y="470"/>
                  </a:cubicBezTo>
                  <a:cubicBezTo>
                    <a:pt x="7650" y="1409"/>
                    <a:pt x="7650" y="1409"/>
                    <a:pt x="7650" y="1409"/>
                  </a:cubicBezTo>
                  <a:cubicBezTo>
                    <a:pt x="6750" y="2817"/>
                    <a:pt x="6750" y="2817"/>
                    <a:pt x="6750" y="2817"/>
                  </a:cubicBezTo>
                  <a:cubicBezTo>
                    <a:pt x="6300" y="3757"/>
                    <a:pt x="6300" y="3757"/>
                    <a:pt x="6300" y="3757"/>
                  </a:cubicBezTo>
                  <a:cubicBezTo>
                    <a:pt x="6300" y="4696"/>
                    <a:pt x="6300" y="4696"/>
                    <a:pt x="6300" y="4696"/>
                  </a:cubicBezTo>
                  <a:cubicBezTo>
                    <a:pt x="5850" y="5165"/>
                    <a:pt x="5850" y="5165"/>
                    <a:pt x="5850" y="5165"/>
                  </a:cubicBezTo>
                  <a:cubicBezTo>
                    <a:pt x="5400" y="5635"/>
                    <a:pt x="5400" y="5635"/>
                    <a:pt x="5400" y="5635"/>
                  </a:cubicBezTo>
                  <a:cubicBezTo>
                    <a:pt x="4950" y="7043"/>
                    <a:pt x="4950" y="7043"/>
                    <a:pt x="4950" y="7043"/>
                  </a:cubicBezTo>
                  <a:cubicBezTo>
                    <a:pt x="4950" y="7513"/>
                    <a:pt x="4950" y="7513"/>
                    <a:pt x="4950" y="7513"/>
                  </a:cubicBezTo>
                  <a:cubicBezTo>
                    <a:pt x="4500" y="7983"/>
                    <a:pt x="4500" y="7983"/>
                    <a:pt x="4500" y="7983"/>
                  </a:cubicBezTo>
                  <a:cubicBezTo>
                    <a:pt x="4500" y="8452"/>
                    <a:pt x="4500" y="8452"/>
                    <a:pt x="4500" y="8452"/>
                  </a:cubicBezTo>
                  <a:cubicBezTo>
                    <a:pt x="4500" y="9391"/>
                    <a:pt x="4500" y="9391"/>
                    <a:pt x="4500" y="9391"/>
                  </a:cubicBezTo>
                  <a:cubicBezTo>
                    <a:pt x="3600" y="10330"/>
                    <a:pt x="3600" y="10330"/>
                    <a:pt x="3600" y="10330"/>
                  </a:cubicBezTo>
                  <a:cubicBezTo>
                    <a:pt x="3150" y="10800"/>
                    <a:pt x="3150" y="10800"/>
                    <a:pt x="3150" y="10800"/>
                  </a:cubicBezTo>
                  <a:cubicBezTo>
                    <a:pt x="3150" y="12209"/>
                    <a:pt x="3150" y="12209"/>
                    <a:pt x="3150" y="12209"/>
                  </a:cubicBezTo>
                  <a:cubicBezTo>
                    <a:pt x="2700" y="12678"/>
                    <a:pt x="2700" y="12678"/>
                    <a:pt x="2700" y="12678"/>
                  </a:cubicBezTo>
                  <a:cubicBezTo>
                    <a:pt x="3150" y="13617"/>
                    <a:pt x="3150" y="13617"/>
                    <a:pt x="3150" y="13617"/>
                  </a:cubicBezTo>
                  <a:cubicBezTo>
                    <a:pt x="2700" y="14087"/>
                    <a:pt x="2700" y="14087"/>
                    <a:pt x="2700" y="14087"/>
                  </a:cubicBezTo>
                  <a:cubicBezTo>
                    <a:pt x="1350" y="14087"/>
                    <a:pt x="1350" y="14087"/>
                    <a:pt x="1350" y="14087"/>
                  </a:cubicBezTo>
                  <a:cubicBezTo>
                    <a:pt x="0" y="14557"/>
                    <a:pt x="0" y="14557"/>
                    <a:pt x="0" y="14557"/>
                  </a:cubicBezTo>
                  <a:cubicBezTo>
                    <a:pt x="0" y="15496"/>
                    <a:pt x="0" y="15496"/>
                    <a:pt x="0" y="15496"/>
                  </a:cubicBezTo>
                  <a:cubicBezTo>
                    <a:pt x="0" y="16904"/>
                    <a:pt x="0" y="16904"/>
                    <a:pt x="0" y="16904"/>
                  </a:cubicBezTo>
                  <a:cubicBezTo>
                    <a:pt x="0" y="17843"/>
                    <a:pt x="0" y="17843"/>
                    <a:pt x="0" y="17843"/>
                  </a:cubicBezTo>
                  <a:cubicBezTo>
                    <a:pt x="0" y="17843"/>
                    <a:pt x="450" y="17843"/>
                    <a:pt x="450" y="17843"/>
                  </a:cubicBezTo>
                  <a:cubicBezTo>
                    <a:pt x="450" y="16904"/>
                    <a:pt x="450" y="16904"/>
                    <a:pt x="450" y="16904"/>
                  </a:cubicBezTo>
                  <a:cubicBezTo>
                    <a:pt x="900" y="16904"/>
                    <a:pt x="900" y="16904"/>
                    <a:pt x="900" y="16904"/>
                  </a:cubicBezTo>
                  <a:cubicBezTo>
                    <a:pt x="900" y="17374"/>
                    <a:pt x="900" y="17374"/>
                    <a:pt x="900" y="17374"/>
                  </a:cubicBezTo>
                  <a:cubicBezTo>
                    <a:pt x="1800" y="17374"/>
                    <a:pt x="1800" y="17374"/>
                    <a:pt x="1800" y="17374"/>
                  </a:cubicBezTo>
                  <a:cubicBezTo>
                    <a:pt x="2250" y="17374"/>
                    <a:pt x="2250" y="17374"/>
                    <a:pt x="2250" y="17374"/>
                  </a:cubicBezTo>
                  <a:cubicBezTo>
                    <a:pt x="2700" y="17374"/>
                    <a:pt x="2700" y="17374"/>
                    <a:pt x="2700" y="17374"/>
                  </a:cubicBezTo>
                  <a:cubicBezTo>
                    <a:pt x="2700" y="17374"/>
                    <a:pt x="2700" y="17374"/>
                    <a:pt x="2700" y="17374"/>
                  </a:cubicBezTo>
                  <a:cubicBezTo>
                    <a:pt x="3150" y="17374"/>
                    <a:pt x="3150" y="17374"/>
                    <a:pt x="3150" y="17374"/>
                  </a:cubicBezTo>
                  <a:cubicBezTo>
                    <a:pt x="3600" y="17843"/>
                    <a:pt x="3600" y="17843"/>
                    <a:pt x="3600" y="17843"/>
                  </a:cubicBezTo>
                  <a:cubicBezTo>
                    <a:pt x="2700" y="18783"/>
                    <a:pt x="2700" y="18783"/>
                    <a:pt x="2700" y="18783"/>
                  </a:cubicBezTo>
                  <a:cubicBezTo>
                    <a:pt x="3150" y="19722"/>
                    <a:pt x="3150" y="19722"/>
                    <a:pt x="3150" y="19722"/>
                  </a:cubicBezTo>
                  <a:cubicBezTo>
                    <a:pt x="2700" y="20191"/>
                    <a:pt x="2700" y="20191"/>
                    <a:pt x="2700" y="20191"/>
                  </a:cubicBezTo>
                  <a:cubicBezTo>
                    <a:pt x="2700" y="21130"/>
                    <a:pt x="2700" y="21130"/>
                    <a:pt x="2700" y="21130"/>
                  </a:cubicBezTo>
                  <a:cubicBezTo>
                    <a:pt x="2700" y="21600"/>
                    <a:pt x="2700" y="21600"/>
                    <a:pt x="2700" y="21600"/>
                  </a:cubicBezTo>
                  <a:cubicBezTo>
                    <a:pt x="3150" y="21600"/>
                    <a:pt x="3150" y="21600"/>
                    <a:pt x="3150" y="21600"/>
                  </a:cubicBezTo>
                  <a:cubicBezTo>
                    <a:pt x="3600" y="21600"/>
                    <a:pt x="3600" y="21600"/>
                    <a:pt x="3600" y="21600"/>
                  </a:cubicBezTo>
                  <a:cubicBezTo>
                    <a:pt x="4050" y="21600"/>
                    <a:pt x="4050" y="21600"/>
                    <a:pt x="4050" y="21600"/>
                  </a:cubicBezTo>
                  <a:cubicBezTo>
                    <a:pt x="4500" y="21130"/>
                    <a:pt x="4500" y="21130"/>
                    <a:pt x="4500" y="21130"/>
                  </a:cubicBezTo>
                  <a:cubicBezTo>
                    <a:pt x="4950" y="21130"/>
                    <a:pt x="4950" y="21130"/>
                    <a:pt x="4950" y="21130"/>
                  </a:cubicBezTo>
                  <a:cubicBezTo>
                    <a:pt x="5400" y="21130"/>
                    <a:pt x="5400" y="21130"/>
                    <a:pt x="5400" y="21130"/>
                  </a:cubicBezTo>
                  <a:cubicBezTo>
                    <a:pt x="5850" y="20661"/>
                    <a:pt x="5850" y="20661"/>
                    <a:pt x="5850" y="20661"/>
                  </a:cubicBezTo>
                  <a:cubicBezTo>
                    <a:pt x="6300" y="20661"/>
                    <a:pt x="6300" y="20661"/>
                    <a:pt x="6300" y="20661"/>
                  </a:cubicBezTo>
                  <a:cubicBezTo>
                    <a:pt x="7200" y="20191"/>
                    <a:pt x="7200" y="20191"/>
                    <a:pt x="7200" y="20191"/>
                  </a:cubicBezTo>
                  <a:cubicBezTo>
                    <a:pt x="7200" y="19252"/>
                    <a:pt x="7200" y="19252"/>
                    <a:pt x="7200" y="19252"/>
                  </a:cubicBezTo>
                  <a:cubicBezTo>
                    <a:pt x="7650" y="18783"/>
                    <a:pt x="7650" y="18783"/>
                    <a:pt x="7650" y="18783"/>
                  </a:cubicBezTo>
                  <a:cubicBezTo>
                    <a:pt x="8100" y="18313"/>
                    <a:pt x="8100" y="18313"/>
                    <a:pt x="8100" y="18313"/>
                  </a:cubicBezTo>
                  <a:cubicBezTo>
                    <a:pt x="8550" y="17843"/>
                    <a:pt x="8550" y="17843"/>
                    <a:pt x="8550" y="17843"/>
                  </a:cubicBezTo>
                  <a:cubicBezTo>
                    <a:pt x="9000" y="18313"/>
                    <a:pt x="9000" y="18313"/>
                    <a:pt x="9000" y="18313"/>
                  </a:cubicBezTo>
                  <a:cubicBezTo>
                    <a:pt x="9450" y="17843"/>
                    <a:pt x="9450" y="17843"/>
                    <a:pt x="9450" y="17843"/>
                  </a:cubicBezTo>
                  <a:cubicBezTo>
                    <a:pt x="9900" y="17843"/>
                    <a:pt x="9900" y="17843"/>
                    <a:pt x="9900" y="17843"/>
                  </a:cubicBezTo>
                  <a:cubicBezTo>
                    <a:pt x="10350" y="17843"/>
                    <a:pt x="10350" y="17843"/>
                    <a:pt x="10350" y="17843"/>
                  </a:cubicBezTo>
                  <a:cubicBezTo>
                    <a:pt x="10350" y="16904"/>
                    <a:pt x="10350" y="16904"/>
                    <a:pt x="10350" y="16904"/>
                  </a:cubicBezTo>
                  <a:cubicBezTo>
                    <a:pt x="10350" y="15965"/>
                    <a:pt x="10350" y="15965"/>
                    <a:pt x="10350" y="15965"/>
                  </a:cubicBezTo>
                  <a:cubicBezTo>
                    <a:pt x="11250" y="15496"/>
                    <a:pt x="11250" y="15496"/>
                    <a:pt x="11250" y="15496"/>
                  </a:cubicBezTo>
                  <a:cubicBezTo>
                    <a:pt x="11250" y="14557"/>
                    <a:pt x="11250" y="14557"/>
                    <a:pt x="11250" y="14557"/>
                  </a:cubicBezTo>
                  <a:cubicBezTo>
                    <a:pt x="11700" y="14557"/>
                    <a:pt x="11700" y="14557"/>
                    <a:pt x="11700" y="14557"/>
                  </a:cubicBezTo>
                  <a:cubicBezTo>
                    <a:pt x="12150" y="15026"/>
                    <a:pt x="12150" y="15026"/>
                    <a:pt x="12150" y="15026"/>
                  </a:cubicBezTo>
                  <a:cubicBezTo>
                    <a:pt x="12600" y="14557"/>
                    <a:pt x="12600" y="14557"/>
                    <a:pt x="12600" y="14557"/>
                  </a:cubicBezTo>
                  <a:cubicBezTo>
                    <a:pt x="13050" y="14557"/>
                    <a:pt x="13050" y="14557"/>
                    <a:pt x="13050" y="14557"/>
                  </a:cubicBezTo>
                  <a:cubicBezTo>
                    <a:pt x="13500" y="14557"/>
                    <a:pt x="13500" y="14557"/>
                    <a:pt x="13500" y="14557"/>
                  </a:cubicBezTo>
                  <a:cubicBezTo>
                    <a:pt x="13500" y="15496"/>
                    <a:pt x="13500" y="15496"/>
                    <a:pt x="13500" y="15496"/>
                  </a:cubicBezTo>
                  <a:cubicBezTo>
                    <a:pt x="13050" y="15965"/>
                    <a:pt x="13050" y="15965"/>
                    <a:pt x="13050" y="15965"/>
                  </a:cubicBezTo>
                  <a:cubicBezTo>
                    <a:pt x="12600" y="16435"/>
                    <a:pt x="12600" y="16435"/>
                    <a:pt x="12600" y="16435"/>
                  </a:cubicBezTo>
                  <a:cubicBezTo>
                    <a:pt x="13500" y="16435"/>
                    <a:pt x="13500" y="16435"/>
                    <a:pt x="13500" y="16435"/>
                  </a:cubicBezTo>
                  <a:cubicBezTo>
                    <a:pt x="14400" y="16435"/>
                    <a:pt x="14400" y="16435"/>
                    <a:pt x="14400" y="16435"/>
                  </a:cubicBezTo>
                  <a:cubicBezTo>
                    <a:pt x="14850" y="16904"/>
                    <a:pt x="14850" y="16904"/>
                    <a:pt x="14850" y="16904"/>
                  </a:cubicBezTo>
                  <a:cubicBezTo>
                    <a:pt x="15300" y="17374"/>
                    <a:pt x="15300" y="17374"/>
                    <a:pt x="15300" y="17374"/>
                  </a:cubicBezTo>
                  <a:cubicBezTo>
                    <a:pt x="14850" y="18313"/>
                    <a:pt x="14850" y="18313"/>
                    <a:pt x="14850" y="18313"/>
                  </a:cubicBezTo>
                  <a:cubicBezTo>
                    <a:pt x="14400" y="18313"/>
                    <a:pt x="14400" y="18313"/>
                    <a:pt x="14400" y="18313"/>
                  </a:cubicBezTo>
                  <a:cubicBezTo>
                    <a:pt x="13950" y="19252"/>
                    <a:pt x="13950" y="19252"/>
                    <a:pt x="13950" y="19252"/>
                  </a:cubicBezTo>
                  <a:cubicBezTo>
                    <a:pt x="14850" y="19722"/>
                    <a:pt x="14850" y="19722"/>
                    <a:pt x="14850" y="19722"/>
                  </a:cubicBezTo>
                  <a:cubicBezTo>
                    <a:pt x="14850" y="19252"/>
                    <a:pt x="14850" y="19252"/>
                    <a:pt x="14850" y="19252"/>
                  </a:cubicBezTo>
                  <a:cubicBezTo>
                    <a:pt x="15300" y="19252"/>
                    <a:pt x="15300" y="19252"/>
                    <a:pt x="15300" y="19252"/>
                  </a:cubicBezTo>
                  <a:cubicBezTo>
                    <a:pt x="15750" y="19722"/>
                    <a:pt x="15750" y="19722"/>
                    <a:pt x="15750" y="19722"/>
                  </a:cubicBezTo>
                  <a:cubicBezTo>
                    <a:pt x="16200" y="19252"/>
                    <a:pt x="16200" y="19252"/>
                    <a:pt x="16200" y="19252"/>
                  </a:cubicBezTo>
                  <a:cubicBezTo>
                    <a:pt x="16650" y="20191"/>
                    <a:pt x="16650" y="20191"/>
                    <a:pt x="16650" y="20191"/>
                  </a:cubicBezTo>
                  <a:cubicBezTo>
                    <a:pt x="17100" y="20191"/>
                    <a:pt x="17100" y="20191"/>
                    <a:pt x="17100" y="20191"/>
                  </a:cubicBezTo>
                  <a:cubicBezTo>
                    <a:pt x="17550" y="20661"/>
                    <a:pt x="17550" y="20661"/>
                    <a:pt x="17550" y="20661"/>
                  </a:cubicBezTo>
                  <a:cubicBezTo>
                    <a:pt x="18000" y="20661"/>
                    <a:pt x="18000" y="20661"/>
                    <a:pt x="18000" y="20661"/>
                  </a:cubicBezTo>
                  <a:cubicBezTo>
                    <a:pt x="18900" y="21130"/>
                    <a:pt x="18900" y="21130"/>
                    <a:pt x="18900" y="21130"/>
                  </a:cubicBezTo>
                  <a:cubicBezTo>
                    <a:pt x="19350" y="20661"/>
                    <a:pt x="19350" y="20661"/>
                    <a:pt x="19350" y="20661"/>
                  </a:cubicBezTo>
                  <a:cubicBezTo>
                    <a:pt x="19800" y="19722"/>
                    <a:pt x="19800" y="19722"/>
                    <a:pt x="19800" y="19722"/>
                  </a:cubicBezTo>
                  <a:cubicBezTo>
                    <a:pt x="20250" y="19722"/>
                    <a:pt x="20250" y="19722"/>
                    <a:pt x="20250" y="19722"/>
                  </a:cubicBezTo>
                  <a:cubicBezTo>
                    <a:pt x="20700" y="19252"/>
                    <a:pt x="20700" y="19252"/>
                    <a:pt x="20700" y="19252"/>
                  </a:cubicBezTo>
                  <a:cubicBezTo>
                    <a:pt x="21600" y="18783"/>
                    <a:pt x="21600" y="18783"/>
                    <a:pt x="21600" y="18783"/>
                  </a:cubicBezTo>
                  <a:cubicBezTo>
                    <a:pt x="21600" y="18783"/>
                    <a:pt x="21600" y="18783"/>
                    <a:pt x="21600" y="18783"/>
                  </a:cubicBezTo>
                  <a:lnTo>
                    <a:pt x="21150" y="18313"/>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38" name="Freeform 201"/>
            <p:cNvSpPr/>
            <p:nvPr/>
          </p:nvSpPr>
          <p:spPr>
            <a:xfrm>
              <a:off x="7287738" y="8475110"/>
              <a:ext cx="160328" cy="160328"/>
            </a:xfrm>
            <a:custGeom>
              <a:avLst/>
              <a:gdLst/>
              <a:ahLst/>
              <a:cxnLst>
                <a:cxn ang="0">
                  <a:pos x="wd2" y="hd2"/>
                </a:cxn>
                <a:cxn ang="5400000">
                  <a:pos x="wd2" y="hd2"/>
                </a:cxn>
                <a:cxn ang="10800000">
                  <a:pos x="wd2" y="hd2"/>
                </a:cxn>
                <a:cxn ang="16200000">
                  <a:pos x="wd2" y="hd2"/>
                </a:cxn>
              </a:cxnLst>
              <a:rect l="0" t="0" r="r" b="b"/>
              <a:pathLst>
                <a:path w="21600" h="21600" extrusionOk="0">
                  <a:moveTo>
                    <a:pt x="15120" y="15120"/>
                  </a:moveTo>
                  <a:cubicBezTo>
                    <a:pt x="12960" y="17280"/>
                    <a:pt x="12960" y="17280"/>
                    <a:pt x="12960" y="17280"/>
                  </a:cubicBezTo>
                  <a:cubicBezTo>
                    <a:pt x="15120" y="17280"/>
                    <a:pt x="15120" y="17280"/>
                    <a:pt x="15120" y="17280"/>
                  </a:cubicBezTo>
                  <a:cubicBezTo>
                    <a:pt x="19440" y="10800"/>
                    <a:pt x="19440" y="10800"/>
                    <a:pt x="19440" y="10800"/>
                  </a:cubicBezTo>
                  <a:cubicBezTo>
                    <a:pt x="21600" y="10800"/>
                    <a:pt x="21600" y="10800"/>
                    <a:pt x="21600" y="10800"/>
                  </a:cubicBezTo>
                  <a:cubicBezTo>
                    <a:pt x="21600" y="6480"/>
                    <a:pt x="21600" y="6480"/>
                    <a:pt x="21600" y="6480"/>
                  </a:cubicBezTo>
                  <a:cubicBezTo>
                    <a:pt x="19440" y="4320"/>
                    <a:pt x="19440" y="4320"/>
                    <a:pt x="19440" y="4320"/>
                  </a:cubicBezTo>
                  <a:cubicBezTo>
                    <a:pt x="19440" y="4320"/>
                    <a:pt x="19440" y="4320"/>
                    <a:pt x="19440" y="4320"/>
                  </a:cubicBezTo>
                  <a:cubicBezTo>
                    <a:pt x="19440" y="2160"/>
                    <a:pt x="19440" y="2160"/>
                    <a:pt x="19440" y="2160"/>
                  </a:cubicBezTo>
                  <a:cubicBezTo>
                    <a:pt x="17280" y="0"/>
                    <a:pt x="17280" y="0"/>
                    <a:pt x="17280" y="0"/>
                  </a:cubicBezTo>
                  <a:cubicBezTo>
                    <a:pt x="15120" y="2160"/>
                    <a:pt x="15120" y="2160"/>
                    <a:pt x="15120" y="2160"/>
                  </a:cubicBezTo>
                  <a:cubicBezTo>
                    <a:pt x="12960" y="6480"/>
                    <a:pt x="12960" y="6480"/>
                    <a:pt x="12960" y="6480"/>
                  </a:cubicBezTo>
                  <a:cubicBezTo>
                    <a:pt x="10800" y="8640"/>
                    <a:pt x="10800" y="8640"/>
                    <a:pt x="10800" y="8640"/>
                  </a:cubicBezTo>
                  <a:cubicBezTo>
                    <a:pt x="8640" y="10800"/>
                    <a:pt x="8640" y="10800"/>
                    <a:pt x="8640" y="10800"/>
                  </a:cubicBezTo>
                  <a:cubicBezTo>
                    <a:pt x="8640" y="8640"/>
                    <a:pt x="8640" y="8640"/>
                    <a:pt x="8640" y="8640"/>
                  </a:cubicBezTo>
                  <a:cubicBezTo>
                    <a:pt x="10800" y="6480"/>
                    <a:pt x="10800" y="6480"/>
                    <a:pt x="10800" y="6480"/>
                  </a:cubicBezTo>
                  <a:cubicBezTo>
                    <a:pt x="12960" y="2160"/>
                    <a:pt x="12960" y="2160"/>
                    <a:pt x="12960" y="2160"/>
                  </a:cubicBezTo>
                  <a:cubicBezTo>
                    <a:pt x="12960" y="2160"/>
                    <a:pt x="12960" y="2160"/>
                    <a:pt x="12960" y="2160"/>
                  </a:cubicBezTo>
                  <a:cubicBezTo>
                    <a:pt x="10800" y="4320"/>
                    <a:pt x="10800" y="4320"/>
                    <a:pt x="10800" y="4320"/>
                  </a:cubicBezTo>
                  <a:cubicBezTo>
                    <a:pt x="8640" y="8640"/>
                    <a:pt x="8640" y="8640"/>
                    <a:pt x="8640" y="8640"/>
                  </a:cubicBezTo>
                  <a:cubicBezTo>
                    <a:pt x="4320" y="12960"/>
                    <a:pt x="4320" y="12960"/>
                    <a:pt x="4320" y="12960"/>
                  </a:cubicBezTo>
                  <a:cubicBezTo>
                    <a:pt x="2160" y="15120"/>
                    <a:pt x="2160" y="15120"/>
                    <a:pt x="2160" y="15120"/>
                  </a:cubicBezTo>
                  <a:cubicBezTo>
                    <a:pt x="0" y="17280"/>
                    <a:pt x="0" y="17280"/>
                    <a:pt x="0" y="17280"/>
                  </a:cubicBezTo>
                  <a:cubicBezTo>
                    <a:pt x="0" y="19440"/>
                    <a:pt x="0" y="19440"/>
                    <a:pt x="0" y="19440"/>
                  </a:cubicBezTo>
                  <a:cubicBezTo>
                    <a:pt x="2160" y="19440"/>
                    <a:pt x="2160" y="19440"/>
                    <a:pt x="2160" y="19440"/>
                  </a:cubicBezTo>
                  <a:cubicBezTo>
                    <a:pt x="6480" y="15120"/>
                    <a:pt x="6480" y="15120"/>
                    <a:pt x="6480" y="15120"/>
                  </a:cubicBezTo>
                  <a:cubicBezTo>
                    <a:pt x="8640" y="15120"/>
                    <a:pt x="8640" y="15120"/>
                    <a:pt x="8640" y="15120"/>
                  </a:cubicBezTo>
                  <a:cubicBezTo>
                    <a:pt x="6480" y="17280"/>
                    <a:pt x="6480" y="17280"/>
                    <a:pt x="6480" y="17280"/>
                  </a:cubicBezTo>
                  <a:cubicBezTo>
                    <a:pt x="4320" y="19440"/>
                    <a:pt x="4320" y="19440"/>
                    <a:pt x="4320" y="19440"/>
                  </a:cubicBezTo>
                  <a:cubicBezTo>
                    <a:pt x="6480" y="21600"/>
                    <a:pt x="6480" y="21600"/>
                    <a:pt x="6480" y="21600"/>
                  </a:cubicBezTo>
                  <a:cubicBezTo>
                    <a:pt x="8640" y="19440"/>
                    <a:pt x="8640" y="19440"/>
                    <a:pt x="8640" y="19440"/>
                  </a:cubicBezTo>
                  <a:cubicBezTo>
                    <a:pt x="10800" y="19440"/>
                    <a:pt x="10800" y="19440"/>
                    <a:pt x="10800" y="19440"/>
                  </a:cubicBezTo>
                  <a:cubicBezTo>
                    <a:pt x="10800" y="19440"/>
                    <a:pt x="12960" y="15120"/>
                    <a:pt x="12960" y="15120"/>
                  </a:cubicBezTo>
                  <a:cubicBezTo>
                    <a:pt x="17280" y="8640"/>
                    <a:pt x="17280" y="8640"/>
                    <a:pt x="17280" y="8640"/>
                  </a:cubicBezTo>
                  <a:cubicBezTo>
                    <a:pt x="19440" y="6480"/>
                    <a:pt x="19440" y="6480"/>
                    <a:pt x="19440" y="6480"/>
                  </a:cubicBezTo>
                  <a:cubicBezTo>
                    <a:pt x="19440" y="6480"/>
                    <a:pt x="19440" y="6480"/>
                    <a:pt x="19440" y="6480"/>
                  </a:cubicBezTo>
                  <a:cubicBezTo>
                    <a:pt x="19440" y="8640"/>
                    <a:pt x="19440" y="8640"/>
                    <a:pt x="19440" y="8640"/>
                  </a:cubicBezTo>
                  <a:lnTo>
                    <a:pt x="15120" y="15120"/>
                  </a:lnTo>
                  <a:close/>
                  <a:moveTo>
                    <a:pt x="12960" y="12960"/>
                  </a:moveTo>
                  <a:cubicBezTo>
                    <a:pt x="10800" y="15120"/>
                    <a:pt x="10800" y="15120"/>
                    <a:pt x="10800" y="15120"/>
                  </a:cubicBezTo>
                  <a:cubicBezTo>
                    <a:pt x="8640" y="15120"/>
                    <a:pt x="8640" y="15120"/>
                    <a:pt x="8640" y="15120"/>
                  </a:cubicBezTo>
                  <a:cubicBezTo>
                    <a:pt x="10800" y="12960"/>
                    <a:pt x="10800" y="12960"/>
                    <a:pt x="10800" y="12960"/>
                  </a:cubicBezTo>
                  <a:cubicBezTo>
                    <a:pt x="15120" y="8640"/>
                    <a:pt x="15120" y="8640"/>
                    <a:pt x="15120" y="8640"/>
                  </a:cubicBezTo>
                  <a:lnTo>
                    <a:pt x="12960" y="12960"/>
                  </a:lnTo>
                  <a:close/>
                </a:path>
              </a:pathLst>
            </a:custGeom>
            <a:solidFill>
              <a:schemeClr val="accent3"/>
            </a:solidFill>
            <a:ln w="12700" cap="flat">
              <a:noFill/>
              <a:miter lim="400000"/>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347" name="Group 216"/>
          <p:cNvGrpSpPr/>
          <p:nvPr/>
        </p:nvGrpSpPr>
        <p:grpSpPr>
          <a:xfrm>
            <a:off x="5827177" y="4190895"/>
            <a:ext cx="3101820" cy="969496"/>
            <a:chOff x="-1" y="0"/>
            <a:chExt cx="6203638" cy="1938992"/>
          </a:xfrm>
        </p:grpSpPr>
        <p:sp>
          <p:nvSpPr>
            <p:cNvPr id="16343" name="TextBox 205"/>
            <p:cNvSpPr txBox="1"/>
            <p:nvPr/>
          </p:nvSpPr>
          <p:spPr>
            <a:xfrm>
              <a:off x="1131457" y="0"/>
              <a:ext cx="5072180" cy="1938992"/>
            </a:xfrm>
            <a:prstGeom prst="rect">
              <a:avLst/>
            </a:prstGeom>
            <a:noFill/>
            <a:ln w="12700" cap="flat">
              <a:noFill/>
              <a:miter lim="400000"/>
            </a:ln>
            <a:effectLst/>
          </p:spPr>
          <p:txBody>
            <a:bodyPr wrap="square" lIns="22860" tIns="22860" rIns="22860" bIns="22860" numCol="1" anchor="t">
              <a:spAutoFit/>
            </a:bodyPr>
            <a:lstStyle/>
            <a:p>
              <a:pPr>
                <a:defRPr sz="3200" b="1"/>
              </a:pPr>
              <a:r>
                <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GRAPHIC DESIGN</a:t>
              </a:r>
              <a:endPar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defRPr sz="2400"/>
              </a:pPr>
              <a:r>
                <a:rPr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A wonderful serenity has taken possession of my entire soul, like these sweet mornings of spring which I enjoy with my whole heart.</a:t>
              </a:r>
              <a:endParaRPr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346" name="Group 206"/>
            <p:cNvGrpSpPr/>
            <p:nvPr/>
          </p:nvGrpSpPr>
          <p:grpSpPr>
            <a:xfrm>
              <a:off x="-1" y="199335"/>
              <a:ext cx="862257" cy="742671"/>
              <a:chOff x="0" y="0"/>
              <a:chExt cx="862255" cy="742669"/>
            </a:xfrm>
          </p:grpSpPr>
          <p:sp>
            <p:nvSpPr>
              <p:cNvPr id="16344" name="Freeform 16"/>
              <p:cNvSpPr/>
              <p:nvPr/>
            </p:nvSpPr>
            <p:spPr>
              <a:xfrm>
                <a:off x="83549" y="461517"/>
                <a:ext cx="244086" cy="213493"/>
              </a:xfrm>
              <a:custGeom>
                <a:avLst/>
                <a:gdLst/>
                <a:ahLst/>
                <a:cxnLst>
                  <a:cxn ang="0">
                    <a:pos x="wd2" y="hd2"/>
                  </a:cxn>
                  <a:cxn ang="5400000">
                    <a:pos x="wd2" y="hd2"/>
                  </a:cxn>
                  <a:cxn ang="10800000">
                    <a:pos x="wd2" y="hd2"/>
                  </a:cxn>
                  <a:cxn ang="16200000">
                    <a:pos x="wd2" y="hd2"/>
                  </a:cxn>
                </a:cxnLst>
                <a:rect l="0" t="0" r="r" b="b"/>
                <a:pathLst>
                  <a:path w="18982" h="19564" extrusionOk="0">
                    <a:moveTo>
                      <a:pt x="10796" y="783"/>
                    </a:moveTo>
                    <a:cubicBezTo>
                      <a:pt x="9828" y="-526"/>
                      <a:pt x="9506" y="129"/>
                      <a:pt x="9184" y="456"/>
                    </a:cubicBezTo>
                    <a:cubicBezTo>
                      <a:pt x="3381" y="6347"/>
                      <a:pt x="-2100" y="21074"/>
                      <a:pt x="801" y="19438"/>
                    </a:cubicBezTo>
                    <a:cubicBezTo>
                      <a:pt x="11118" y="14529"/>
                      <a:pt x="12730" y="15838"/>
                      <a:pt x="18533" y="9947"/>
                    </a:cubicBezTo>
                    <a:cubicBezTo>
                      <a:pt x="18855" y="9619"/>
                      <a:pt x="19500" y="9292"/>
                      <a:pt x="18210" y="8310"/>
                    </a:cubicBezTo>
                    <a:lnTo>
                      <a:pt x="10796" y="783"/>
                    </a:ln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45" name="Freeform 17"/>
              <p:cNvSpPr/>
              <p:nvPr/>
            </p:nvSpPr>
            <p:spPr>
              <a:xfrm>
                <a:off x="-1" y="0"/>
                <a:ext cx="862257" cy="742670"/>
              </a:xfrm>
              <a:custGeom>
                <a:avLst/>
                <a:gdLst/>
                <a:ahLst/>
                <a:cxnLst>
                  <a:cxn ang="0">
                    <a:pos x="wd2" y="hd2"/>
                  </a:cxn>
                  <a:cxn ang="5400000">
                    <a:pos x="wd2" y="hd2"/>
                  </a:cxn>
                  <a:cxn ang="10800000">
                    <a:pos x="wd2" y="hd2"/>
                  </a:cxn>
                  <a:cxn ang="16200000">
                    <a:pos x="wd2" y="hd2"/>
                  </a:cxn>
                </a:cxnLst>
                <a:rect l="0" t="0" r="r" b="b"/>
                <a:pathLst>
                  <a:path w="20252" h="20258" extrusionOk="0">
                    <a:moveTo>
                      <a:pt x="14891" y="12761"/>
                    </a:moveTo>
                    <a:cubicBezTo>
                      <a:pt x="14795" y="12568"/>
                      <a:pt x="14988" y="12375"/>
                      <a:pt x="14988" y="12375"/>
                    </a:cubicBezTo>
                    <a:cubicBezTo>
                      <a:pt x="18960" y="8133"/>
                      <a:pt x="21478" y="2443"/>
                      <a:pt x="19638" y="611"/>
                    </a:cubicBezTo>
                    <a:cubicBezTo>
                      <a:pt x="17797" y="-1221"/>
                      <a:pt x="12276" y="1286"/>
                      <a:pt x="8014" y="5240"/>
                    </a:cubicBezTo>
                    <a:cubicBezTo>
                      <a:pt x="7917" y="5336"/>
                      <a:pt x="7724" y="5433"/>
                      <a:pt x="7433" y="5433"/>
                    </a:cubicBezTo>
                    <a:cubicBezTo>
                      <a:pt x="6174" y="5047"/>
                      <a:pt x="6174" y="5047"/>
                      <a:pt x="6174" y="5047"/>
                    </a:cubicBezTo>
                    <a:cubicBezTo>
                      <a:pt x="5787" y="4950"/>
                      <a:pt x="5302" y="5143"/>
                      <a:pt x="5012" y="5433"/>
                    </a:cubicBezTo>
                    <a:cubicBezTo>
                      <a:pt x="169" y="10254"/>
                      <a:pt x="169" y="10254"/>
                      <a:pt x="169" y="10254"/>
                    </a:cubicBezTo>
                    <a:cubicBezTo>
                      <a:pt x="-122" y="10543"/>
                      <a:pt x="-25" y="10736"/>
                      <a:pt x="362" y="10833"/>
                    </a:cubicBezTo>
                    <a:cubicBezTo>
                      <a:pt x="3849" y="11411"/>
                      <a:pt x="3849" y="11411"/>
                      <a:pt x="3849" y="11411"/>
                    </a:cubicBezTo>
                    <a:cubicBezTo>
                      <a:pt x="4237" y="11411"/>
                      <a:pt x="4721" y="11315"/>
                      <a:pt x="5012" y="11025"/>
                    </a:cubicBezTo>
                    <a:cubicBezTo>
                      <a:pt x="5012" y="11025"/>
                      <a:pt x="5205" y="10833"/>
                      <a:pt x="5399" y="11025"/>
                    </a:cubicBezTo>
                    <a:cubicBezTo>
                      <a:pt x="6368" y="11990"/>
                      <a:pt x="8208" y="13918"/>
                      <a:pt x="9177" y="14883"/>
                    </a:cubicBezTo>
                    <a:cubicBezTo>
                      <a:pt x="9370" y="14979"/>
                      <a:pt x="9177" y="15172"/>
                      <a:pt x="9177" y="15172"/>
                    </a:cubicBezTo>
                    <a:cubicBezTo>
                      <a:pt x="8983" y="15461"/>
                      <a:pt x="8789" y="16040"/>
                      <a:pt x="8789" y="16329"/>
                    </a:cubicBezTo>
                    <a:cubicBezTo>
                      <a:pt x="9370" y="19897"/>
                      <a:pt x="9370" y="19897"/>
                      <a:pt x="9370" y="19897"/>
                    </a:cubicBezTo>
                    <a:cubicBezTo>
                      <a:pt x="9467" y="20283"/>
                      <a:pt x="9758" y="20379"/>
                      <a:pt x="9952" y="20090"/>
                    </a:cubicBezTo>
                    <a:cubicBezTo>
                      <a:pt x="14891" y="15172"/>
                      <a:pt x="14891" y="15172"/>
                      <a:pt x="14891" y="15172"/>
                    </a:cubicBezTo>
                    <a:cubicBezTo>
                      <a:pt x="15085" y="14979"/>
                      <a:pt x="15279" y="14400"/>
                      <a:pt x="15182" y="14111"/>
                    </a:cubicBezTo>
                    <a:lnTo>
                      <a:pt x="14891" y="12761"/>
                    </a:lnTo>
                    <a:close/>
                    <a:moveTo>
                      <a:pt x="13826" y="6493"/>
                    </a:moveTo>
                    <a:cubicBezTo>
                      <a:pt x="12954" y="5722"/>
                      <a:pt x="12954" y="4372"/>
                      <a:pt x="13826" y="3600"/>
                    </a:cubicBezTo>
                    <a:cubicBezTo>
                      <a:pt x="14601" y="2733"/>
                      <a:pt x="15957" y="2733"/>
                      <a:pt x="16732" y="3600"/>
                    </a:cubicBezTo>
                    <a:cubicBezTo>
                      <a:pt x="17604" y="4372"/>
                      <a:pt x="17604" y="5722"/>
                      <a:pt x="16732" y="6493"/>
                    </a:cubicBezTo>
                    <a:cubicBezTo>
                      <a:pt x="15957" y="7361"/>
                      <a:pt x="14601" y="7361"/>
                      <a:pt x="13826" y="6493"/>
                    </a:cubicBez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16354" name="Group 217"/>
          <p:cNvGrpSpPr/>
          <p:nvPr/>
        </p:nvGrpSpPr>
        <p:grpSpPr>
          <a:xfrm>
            <a:off x="8905960" y="4114756"/>
            <a:ext cx="3029911" cy="969496"/>
            <a:chOff x="-1" y="0"/>
            <a:chExt cx="6059819" cy="1938990"/>
          </a:xfrm>
        </p:grpSpPr>
        <p:sp>
          <p:nvSpPr>
            <p:cNvPr id="16348" name="TextBox 210"/>
            <p:cNvSpPr txBox="1"/>
            <p:nvPr/>
          </p:nvSpPr>
          <p:spPr>
            <a:xfrm>
              <a:off x="989491" y="0"/>
              <a:ext cx="5070327" cy="1938990"/>
            </a:xfrm>
            <a:prstGeom prst="rect">
              <a:avLst/>
            </a:prstGeom>
            <a:noFill/>
            <a:ln w="12700" cap="flat">
              <a:noFill/>
              <a:miter lim="400000"/>
            </a:ln>
            <a:effectLst/>
          </p:spPr>
          <p:txBody>
            <a:bodyPr wrap="square" lIns="22860" tIns="22860" rIns="22860" bIns="22860" numCol="1" anchor="t">
              <a:spAutoFit/>
            </a:bodyPr>
            <a:lstStyle/>
            <a:p>
              <a:pPr>
                <a:defRPr sz="3200" b="1"/>
              </a:pPr>
              <a:r>
                <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MARKETING</a:t>
              </a:r>
              <a:endPar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defRPr sz="2400"/>
              </a:pPr>
              <a:r>
                <a:rPr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A wonderful serenity has taken possession of my entire soul, like these sweet mornings of spring which I enjoy with my whole heart.</a:t>
              </a:r>
              <a:endParaRPr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353" name="Group 211"/>
            <p:cNvGrpSpPr/>
            <p:nvPr/>
          </p:nvGrpSpPr>
          <p:grpSpPr>
            <a:xfrm>
              <a:off x="-1" y="168148"/>
              <a:ext cx="875200" cy="862859"/>
              <a:chOff x="0" y="0"/>
              <a:chExt cx="875198" cy="862857"/>
            </a:xfrm>
          </p:grpSpPr>
          <p:sp>
            <p:nvSpPr>
              <p:cNvPr id="16349" name="Freeform 79"/>
              <p:cNvSpPr/>
              <p:nvPr/>
            </p:nvSpPr>
            <p:spPr>
              <a:xfrm>
                <a:off x="73159" y="60818"/>
                <a:ext cx="802040" cy="8020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81" y="0"/>
                      <a:pt x="6658" y="592"/>
                      <a:pt x="5030" y="1627"/>
                    </a:cubicBezTo>
                    <a:cubicBezTo>
                      <a:pt x="4882" y="1775"/>
                      <a:pt x="4734" y="1775"/>
                      <a:pt x="4882" y="2071"/>
                    </a:cubicBezTo>
                    <a:cubicBezTo>
                      <a:pt x="5918" y="3107"/>
                      <a:pt x="5918" y="3107"/>
                      <a:pt x="5918" y="3107"/>
                    </a:cubicBezTo>
                    <a:cubicBezTo>
                      <a:pt x="6066" y="3255"/>
                      <a:pt x="6214" y="3107"/>
                      <a:pt x="6362" y="3107"/>
                    </a:cubicBezTo>
                    <a:cubicBezTo>
                      <a:pt x="7693" y="2367"/>
                      <a:pt x="9173" y="1923"/>
                      <a:pt x="10800" y="1923"/>
                    </a:cubicBezTo>
                    <a:cubicBezTo>
                      <a:pt x="15682" y="1923"/>
                      <a:pt x="19677" y="5918"/>
                      <a:pt x="19677" y="10800"/>
                    </a:cubicBezTo>
                    <a:cubicBezTo>
                      <a:pt x="19677" y="15682"/>
                      <a:pt x="15682" y="19677"/>
                      <a:pt x="10800" y="19677"/>
                    </a:cubicBezTo>
                    <a:cubicBezTo>
                      <a:pt x="5918" y="19677"/>
                      <a:pt x="1923" y="15682"/>
                      <a:pt x="1923" y="10800"/>
                    </a:cubicBezTo>
                    <a:cubicBezTo>
                      <a:pt x="1923" y="9321"/>
                      <a:pt x="2219" y="7989"/>
                      <a:pt x="2811" y="6658"/>
                    </a:cubicBezTo>
                    <a:cubicBezTo>
                      <a:pt x="2959" y="6658"/>
                      <a:pt x="2959" y="6362"/>
                      <a:pt x="2811" y="6214"/>
                    </a:cubicBezTo>
                    <a:cubicBezTo>
                      <a:pt x="1923" y="5326"/>
                      <a:pt x="1923" y="5326"/>
                      <a:pt x="1923" y="5326"/>
                    </a:cubicBezTo>
                    <a:cubicBezTo>
                      <a:pt x="1627" y="5030"/>
                      <a:pt x="1479" y="5178"/>
                      <a:pt x="1479" y="5326"/>
                    </a:cubicBezTo>
                    <a:cubicBezTo>
                      <a:pt x="444" y="6953"/>
                      <a:pt x="0" y="8877"/>
                      <a:pt x="0" y="10800"/>
                    </a:cubicBezTo>
                    <a:cubicBezTo>
                      <a:pt x="0" y="16718"/>
                      <a:pt x="4882" y="21600"/>
                      <a:pt x="10800" y="21600"/>
                    </a:cubicBezTo>
                    <a:cubicBezTo>
                      <a:pt x="16718" y="21600"/>
                      <a:pt x="21600" y="16718"/>
                      <a:pt x="21600" y="10800"/>
                    </a:cubicBezTo>
                    <a:cubicBezTo>
                      <a:pt x="21600" y="4882"/>
                      <a:pt x="16718" y="0"/>
                      <a:pt x="10800" y="0"/>
                    </a:cubicBez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50" name="Freeform 80"/>
              <p:cNvSpPr/>
              <p:nvPr/>
            </p:nvSpPr>
            <p:spPr>
              <a:xfrm>
                <a:off x="-1" y="0"/>
                <a:ext cx="488574" cy="488573"/>
              </a:xfrm>
              <a:custGeom>
                <a:avLst/>
                <a:gdLst/>
                <a:ahLst/>
                <a:cxnLst>
                  <a:cxn ang="0">
                    <a:pos x="wd2" y="hd2"/>
                  </a:cxn>
                  <a:cxn ang="5400000">
                    <a:pos x="wd2" y="hd2"/>
                  </a:cxn>
                  <a:cxn ang="10800000">
                    <a:pos x="wd2" y="hd2"/>
                  </a:cxn>
                  <a:cxn ang="16200000">
                    <a:pos x="wd2" y="hd2"/>
                  </a:cxn>
                </a:cxnLst>
                <a:rect l="0" t="0" r="r" b="b"/>
                <a:pathLst>
                  <a:path w="21382" h="21382" extrusionOk="0">
                    <a:moveTo>
                      <a:pt x="20182" y="21382"/>
                    </a:moveTo>
                    <a:cubicBezTo>
                      <a:pt x="19702" y="21382"/>
                      <a:pt x="18982" y="20902"/>
                      <a:pt x="18502" y="20662"/>
                    </a:cubicBezTo>
                    <a:cubicBezTo>
                      <a:pt x="5302" y="7462"/>
                      <a:pt x="5302" y="7462"/>
                      <a:pt x="5302" y="7462"/>
                    </a:cubicBezTo>
                    <a:cubicBezTo>
                      <a:pt x="5062" y="6982"/>
                      <a:pt x="4342" y="6742"/>
                      <a:pt x="4102" y="6982"/>
                    </a:cubicBezTo>
                    <a:cubicBezTo>
                      <a:pt x="3622" y="6982"/>
                      <a:pt x="2902" y="6742"/>
                      <a:pt x="2662" y="6262"/>
                    </a:cubicBezTo>
                    <a:cubicBezTo>
                      <a:pt x="262" y="4102"/>
                      <a:pt x="262" y="4102"/>
                      <a:pt x="262" y="4102"/>
                    </a:cubicBezTo>
                    <a:cubicBezTo>
                      <a:pt x="-218" y="3622"/>
                      <a:pt x="22" y="3142"/>
                      <a:pt x="502" y="2902"/>
                    </a:cubicBezTo>
                    <a:cubicBezTo>
                      <a:pt x="1462" y="2662"/>
                      <a:pt x="1462" y="2662"/>
                      <a:pt x="1462" y="2662"/>
                    </a:cubicBezTo>
                    <a:cubicBezTo>
                      <a:pt x="1942" y="2422"/>
                      <a:pt x="2662" y="1942"/>
                      <a:pt x="2662" y="1462"/>
                    </a:cubicBezTo>
                    <a:cubicBezTo>
                      <a:pt x="3142" y="502"/>
                      <a:pt x="3142" y="502"/>
                      <a:pt x="3142" y="502"/>
                    </a:cubicBezTo>
                    <a:cubicBezTo>
                      <a:pt x="3382" y="22"/>
                      <a:pt x="3622" y="-218"/>
                      <a:pt x="4102" y="262"/>
                    </a:cubicBezTo>
                    <a:cubicBezTo>
                      <a:pt x="6502" y="2422"/>
                      <a:pt x="6502" y="2422"/>
                      <a:pt x="6502" y="2422"/>
                    </a:cubicBezTo>
                    <a:cubicBezTo>
                      <a:pt x="6742" y="2902"/>
                      <a:pt x="6982" y="3622"/>
                      <a:pt x="6982" y="3862"/>
                    </a:cubicBezTo>
                    <a:cubicBezTo>
                      <a:pt x="6742" y="4342"/>
                      <a:pt x="6982" y="4822"/>
                      <a:pt x="7462" y="5302"/>
                    </a:cubicBezTo>
                    <a:cubicBezTo>
                      <a:pt x="20662" y="18502"/>
                      <a:pt x="20662" y="18502"/>
                      <a:pt x="20662" y="18502"/>
                    </a:cubicBezTo>
                    <a:cubicBezTo>
                      <a:pt x="21142" y="18982"/>
                      <a:pt x="21382" y="19702"/>
                      <a:pt x="21382" y="20182"/>
                    </a:cubicBezTo>
                    <a:cubicBezTo>
                      <a:pt x="21382" y="20422"/>
                      <a:pt x="21382" y="20422"/>
                      <a:pt x="21382" y="20422"/>
                    </a:cubicBezTo>
                    <a:cubicBezTo>
                      <a:pt x="21382" y="20902"/>
                      <a:pt x="21142" y="21382"/>
                      <a:pt x="20422" y="21382"/>
                    </a:cubicBezTo>
                    <a:lnTo>
                      <a:pt x="20182" y="21382"/>
                    </a:ln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51" name="Freeform 81"/>
              <p:cNvSpPr/>
              <p:nvPr/>
            </p:nvSpPr>
            <p:spPr>
              <a:xfrm>
                <a:off x="361644" y="344618"/>
                <a:ext cx="229755" cy="230329"/>
              </a:xfrm>
              <a:custGeom>
                <a:avLst/>
                <a:gdLst/>
                <a:ahLst/>
                <a:cxnLst>
                  <a:cxn ang="0">
                    <a:pos x="wd2" y="hd2"/>
                  </a:cxn>
                  <a:cxn ang="5400000">
                    <a:pos x="wd2" y="hd2"/>
                  </a:cxn>
                  <a:cxn ang="10800000">
                    <a:pos x="wd2" y="hd2"/>
                  </a:cxn>
                  <a:cxn ang="16200000">
                    <a:pos x="wd2" y="hd2"/>
                  </a:cxn>
                </a:cxnLst>
                <a:rect l="0" t="0" r="r" b="b"/>
                <a:pathLst>
                  <a:path w="21168" h="21600" extrusionOk="0">
                    <a:moveTo>
                      <a:pt x="10368" y="1029"/>
                    </a:moveTo>
                    <a:cubicBezTo>
                      <a:pt x="13454" y="4114"/>
                      <a:pt x="13454" y="4114"/>
                      <a:pt x="13454" y="4114"/>
                    </a:cubicBezTo>
                    <a:cubicBezTo>
                      <a:pt x="14997" y="5657"/>
                      <a:pt x="16539" y="8229"/>
                      <a:pt x="16539" y="10800"/>
                    </a:cubicBezTo>
                    <a:cubicBezTo>
                      <a:pt x="16539" y="11314"/>
                      <a:pt x="16539" y="11314"/>
                      <a:pt x="16539" y="11314"/>
                    </a:cubicBezTo>
                    <a:cubicBezTo>
                      <a:pt x="16539" y="12857"/>
                      <a:pt x="16025" y="14914"/>
                      <a:pt x="14997" y="15943"/>
                    </a:cubicBezTo>
                    <a:cubicBezTo>
                      <a:pt x="13454" y="17486"/>
                      <a:pt x="11911" y="18000"/>
                      <a:pt x="10368" y="18000"/>
                    </a:cubicBezTo>
                    <a:cubicBezTo>
                      <a:pt x="9854" y="18000"/>
                      <a:pt x="9854" y="18000"/>
                      <a:pt x="9339" y="18000"/>
                    </a:cubicBezTo>
                    <a:cubicBezTo>
                      <a:pt x="9339" y="18000"/>
                      <a:pt x="9339" y="18000"/>
                      <a:pt x="9339" y="18000"/>
                    </a:cubicBezTo>
                    <a:cubicBezTo>
                      <a:pt x="6768" y="17486"/>
                      <a:pt x="4197" y="16457"/>
                      <a:pt x="2654" y="14914"/>
                    </a:cubicBezTo>
                    <a:cubicBezTo>
                      <a:pt x="1111" y="13371"/>
                      <a:pt x="1111" y="13371"/>
                      <a:pt x="1111" y="13371"/>
                    </a:cubicBezTo>
                    <a:cubicBezTo>
                      <a:pt x="-432" y="11314"/>
                      <a:pt x="82" y="13371"/>
                      <a:pt x="82" y="13886"/>
                    </a:cubicBezTo>
                    <a:cubicBezTo>
                      <a:pt x="1625" y="18514"/>
                      <a:pt x="5739" y="21600"/>
                      <a:pt x="10368" y="21600"/>
                    </a:cubicBezTo>
                    <a:cubicBezTo>
                      <a:pt x="16025" y="21600"/>
                      <a:pt x="21168" y="16457"/>
                      <a:pt x="21168" y="10800"/>
                    </a:cubicBezTo>
                    <a:cubicBezTo>
                      <a:pt x="21168" y="5143"/>
                      <a:pt x="17054" y="1029"/>
                      <a:pt x="11397" y="0"/>
                    </a:cubicBezTo>
                    <a:cubicBezTo>
                      <a:pt x="11397" y="0"/>
                      <a:pt x="9339" y="0"/>
                      <a:pt x="10368" y="1029"/>
                    </a:cubicBezTo>
                    <a:close/>
                  </a:path>
                </a:pathLst>
              </a:custGeom>
              <a:solidFill>
                <a:schemeClr val="bg1">
                  <a:lumMod val="10000"/>
                  <a:lumOff val="90000"/>
                </a:schemeClr>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52" name="Freeform 82"/>
              <p:cNvSpPr/>
              <p:nvPr/>
            </p:nvSpPr>
            <p:spPr>
              <a:xfrm>
                <a:off x="217113" y="200661"/>
                <a:ext cx="514129" cy="5182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191" y="0"/>
                      <a:pt x="7583" y="460"/>
                      <a:pt x="6204" y="919"/>
                    </a:cubicBezTo>
                    <a:cubicBezTo>
                      <a:pt x="5974" y="1149"/>
                      <a:pt x="5745" y="1149"/>
                      <a:pt x="5974" y="1609"/>
                    </a:cubicBezTo>
                    <a:cubicBezTo>
                      <a:pt x="7813" y="3217"/>
                      <a:pt x="7813" y="3217"/>
                      <a:pt x="7813" y="3217"/>
                    </a:cubicBezTo>
                    <a:cubicBezTo>
                      <a:pt x="8043" y="3447"/>
                      <a:pt x="8272" y="3447"/>
                      <a:pt x="8502" y="3447"/>
                    </a:cubicBezTo>
                    <a:cubicBezTo>
                      <a:pt x="9191" y="3217"/>
                      <a:pt x="9881" y="2987"/>
                      <a:pt x="10800" y="2987"/>
                    </a:cubicBezTo>
                    <a:cubicBezTo>
                      <a:pt x="15166" y="2987"/>
                      <a:pt x="18613" y="6434"/>
                      <a:pt x="18613" y="10800"/>
                    </a:cubicBezTo>
                    <a:cubicBezTo>
                      <a:pt x="18613" y="15166"/>
                      <a:pt x="15166" y="18613"/>
                      <a:pt x="10800" y="18613"/>
                    </a:cubicBezTo>
                    <a:cubicBezTo>
                      <a:pt x="6434" y="18613"/>
                      <a:pt x="2987" y="15166"/>
                      <a:pt x="2987" y="10800"/>
                    </a:cubicBezTo>
                    <a:cubicBezTo>
                      <a:pt x="2987" y="10111"/>
                      <a:pt x="2987" y="9651"/>
                      <a:pt x="3217" y="8962"/>
                    </a:cubicBezTo>
                    <a:cubicBezTo>
                      <a:pt x="3217" y="8962"/>
                      <a:pt x="3447" y="8732"/>
                      <a:pt x="3217" y="8502"/>
                    </a:cubicBezTo>
                    <a:cubicBezTo>
                      <a:pt x="1379" y="6664"/>
                      <a:pt x="1379" y="6664"/>
                      <a:pt x="1379" y="6664"/>
                    </a:cubicBezTo>
                    <a:cubicBezTo>
                      <a:pt x="919" y="6434"/>
                      <a:pt x="919" y="6664"/>
                      <a:pt x="689" y="6664"/>
                    </a:cubicBezTo>
                    <a:cubicBezTo>
                      <a:pt x="230" y="8043"/>
                      <a:pt x="0" y="9421"/>
                      <a:pt x="0" y="10800"/>
                    </a:cubicBezTo>
                    <a:cubicBezTo>
                      <a:pt x="0" y="16774"/>
                      <a:pt x="4826" y="21600"/>
                      <a:pt x="10800" y="21600"/>
                    </a:cubicBezTo>
                    <a:cubicBezTo>
                      <a:pt x="16774" y="21600"/>
                      <a:pt x="21600" y="16774"/>
                      <a:pt x="21600" y="10800"/>
                    </a:cubicBezTo>
                    <a:cubicBezTo>
                      <a:pt x="21600" y="4826"/>
                      <a:pt x="16774" y="0"/>
                      <a:pt x="10800" y="0"/>
                    </a:cubicBez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16366" name="Group 218"/>
          <p:cNvGrpSpPr/>
          <p:nvPr/>
        </p:nvGrpSpPr>
        <p:grpSpPr>
          <a:xfrm>
            <a:off x="460062" y="661165"/>
            <a:ext cx="1502244" cy="2548189"/>
            <a:chOff x="252406" y="252406"/>
            <a:chExt cx="3004485" cy="5096375"/>
          </a:xfrm>
        </p:grpSpPr>
        <p:grpSp>
          <p:nvGrpSpPr>
            <p:cNvPr id="16358" name="Group 219"/>
            <p:cNvGrpSpPr/>
            <p:nvPr/>
          </p:nvGrpSpPr>
          <p:grpSpPr>
            <a:xfrm>
              <a:off x="1330114" y="4499714"/>
              <a:ext cx="849067" cy="849067"/>
              <a:chOff x="0" y="0"/>
              <a:chExt cx="849066" cy="849066"/>
            </a:xfrm>
          </p:grpSpPr>
          <p:sp>
            <p:nvSpPr>
              <p:cNvPr id="16355" name="Oval 225"/>
              <p:cNvSpPr/>
              <p:nvPr/>
            </p:nvSpPr>
            <p:spPr>
              <a:xfrm rot="21088889">
                <a:off x="219124" y="219124"/>
                <a:ext cx="410817" cy="410817"/>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56" name="Oval 226"/>
              <p:cNvSpPr/>
              <p:nvPr/>
            </p:nvSpPr>
            <p:spPr>
              <a:xfrm>
                <a:off x="114580" y="114580"/>
                <a:ext cx="619907" cy="619907"/>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57" name="Oval 227"/>
              <p:cNvSpPr/>
              <p:nvPr/>
            </p:nvSpPr>
            <p:spPr>
              <a:xfrm>
                <a:off x="-1" y="-1"/>
                <a:ext cx="849068" cy="849068"/>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364" name="Group 220"/>
            <p:cNvGrpSpPr/>
            <p:nvPr/>
          </p:nvGrpSpPr>
          <p:grpSpPr>
            <a:xfrm>
              <a:off x="252406" y="252406"/>
              <a:ext cx="3004485" cy="3004485"/>
              <a:chOff x="252407" y="252407"/>
              <a:chExt cx="3004483" cy="3004483"/>
            </a:xfrm>
          </p:grpSpPr>
          <p:grpSp>
            <p:nvGrpSpPr>
              <p:cNvPr id="16361" name="Oval 222"/>
              <p:cNvGrpSpPr/>
              <p:nvPr/>
            </p:nvGrpSpPr>
            <p:grpSpPr>
              <a:xfrm>
                <a:off x="1027796" y="1027796"/>
                <a:ext cx="1453706" cy="1453706"/>
                <a:chOff x="26914" y="26914"/>
                <a:chExt cx="1453705" cy="1453705"/>
              </a:xfrm>
            </p:grpSpPr>
            <p:sp>
              <p:nvSpPr>
                <p:cNvPr id="16359" name="Circle"/>
                <p:cNvSpPr/>
                <p:nvPr/>
              </p:nvSpPr>
              <p:spPr>
                <a:xfrm rot="129774">
                  <a:off x="26914" y="26914"/>
                  <a:ext cx="1453705" cy="1453705"/>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60" name="97 %"/>
                <p:cNvSpPr txBox="1"/>
                <p:nvPr/>
              </p:nvSpPr>
              <p:spPr>
                <a:xfrm rot="129774">
                  <a:off x="239804" y="492157"/>
                  <a:ext cx="1027926" cy="523219"/>
                </a:xfrm>
                <a:prstGeom prst="rect">
                  <a:avLst/>
                </a:prstGeom>
                <a:noFill/>
                <a:ln w="12700" cap="flat">
                  <a:noFill/>
                  <a:miter lim="400000"/>
                </a:ln>
                <a:effectLst/>
              </p:spPr>
              <p:txBody>
                <a:bodyPr wrap="square" lIns="22860" tIns="22860" rIns="22860" bIns="22860" numCol="1" anchor="ctr">
                  <a:spAutoFit/>
                </a:bodyPr>
                <a:lstStyle>
                  <a:lvl1pPr algn="ctr">
                    <a:defRPr sz="2800" b="1">
                      <a:solidFill>
                        <a:srgbClr val="ECECEC"/>
                      </a:solidFill>
                    </a:defRPr>
                  </a:lvl1pPr>
                </a:lstStyle>
                <a:p>
                  <a:r>
                    <a:rPr sz="1400">
                      <a:latin typeface="字魂105号-简雅黑" panose="00000500000000000000" pitchFamily="2" charset="-122"/>
                      <a:ea typeface="字魂105号-简雅黑" panose="00000500000000000000" pitchFamily="2" charset="-122"/>
                      <a:sym typeface="字魂105号-简雅黑" panose="00000500000000000000" pitchFamily="2" charset="-122"/>
                    </a:rPr>
                    <a:t>97 %</a:t>
                  </a:r>
                  <a:endParaRPr sz="14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62" name="Oval 223"/>
              <p:cNvSpPr/>
              <p:nvPr/>
            </p:nvSpPr>
            <p:spPr>
              <a:xfrm rot="640886">
                <a:off x="657857" y="657857"/>
                <a:ext cx="2193585" cy="2193585"/>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63" name="Oval 224"/>
              <p:cNvSpPr/>
              <p:nvPr/>
            </p:nvSpPr>
            <p:spPr>
              <a:xfrm rot="640886">
                <a:off x="252407" y="252407"/>
                <a:ext cx="3004483" cy="3004483"/>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65" name="Straight Connector 221"/>
            <p:cNvSpPr/>
            <p:nvPr/>
          </p:nvSpPr>
          <p:spPr>
            <a:xfrm>
              <a:off x="1727252" y="2484157"/>
              <a:ext cx="27360" cy="2421984"/>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378" name="Group 228"/>
          <p:cNvGrpSpPr/>
          <p:nvPr/>
        </p:nvGrpSpPr>
        <p:grpSpPr>
          <a:xfrm>
            <a:off x="2532908" y="1652054"/>
            <a:ext cx="1240732" cy="2104597"/>
            <a:chOff x="208467" y="208467"/>
            <a:chExt cx="2481463" cy="4209193"/>
          </a:xfrm>
        </p:grpSpPr>
        <p:grpSp>
          <p:nvGrpSpPr>
            <p:cNvPr id="16370" name="Group 229"/>
            <p:cNvGrpSpPr/>
            <p:nvPr/>
          </p:nvGrpSpPr>
          <p:grpSpPr>
            <a:xfrm>
              <a:off x="1098567" y="3716399"/>
              <a:ext cx="701261" cy="701261"/>
              <a:chOff x="0" y="0"/>
              <a:chExt cx="701260" cy="701260"/>
            </a:xfrm>
          </p:grpSpPr>
          <p:sp>
            <p:nvSpPr>
              <p:cNvPr id="16367" name="Oval 235"/>
              <p:cNvSpPr/>
              <p:nvPr/>
            </p:nvSpPr>
            <p:spPr>
              <a:xfrm rot="21088889">
                <a:off x="180979" y="180979"/>
                <a:ext cx="339303" cy="33930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68" name="Oval 236"/>
              <p:cNvSpPr/>
              <p:nvPr/>
            </p:nvSpPr>
            <p:spPr>
              <a:xfrm>
                <a:off x="94633" y="94633"/>
                <a:ext cx="511993" cy="511993"/>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69" name="Oval 237"/>
              <p:cNvSpPr/>
              <p:nvPr/>
            </p:nvSpPr>
            <p:spPr>
              <a:xfrm>
                <a:off x="-1" y="-1"/>
                <a:ext cx="701262" cy="701262"/>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376" name="Group 230"/>
            <p:cNvGrpSpPr/>
            <p:nvPr/>
          </p:nvGrpSpPr>
          <p:grpSpPr>
            <a:xfrm>
              <a:off x="208467" y="208467"/>
              <a:ext cx="2481463" cy="2481463"/>
              <a:chOff x="208468" y="208468"/>
              <a:chExt cx="2481461" cy="2481461"/>
            </a:xfrm>
          </p:grpSpPr>
          <p:grpSp>
            <p:nvGrpSpPr>
              <p:cNvPr id="16373" name="Oval 232"/>
              <p:cNvGrpSpPr/>
              <p:nvPr/>
            </p:nvGrpSpPr>
            <p:grpSpPr>
              <a:xfrm>
                <a:off x="859877" y="848874"/>
                <a:ext cx="1200644" cy="1200644"/>
                <a:chOff x="33229" y="22226"/>
                <a:chExt cx="1200642" cy="1200643"/>
              </a:xfrm>
            </p:grpSpPr>
            <p:sp>
              <p:nvSpPr>
                <p:cNvPr id="16371" name="Circle"/>
                <p:cNvSpPr/>
                <p:nvPr/>
              </p:nvSpPr>
              <p:spPr>
                <a:xfrm rot="129774">
                  <a:off x="33229" y="22226"/>
                  <a:ext cx="1200642" cy="120064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72" name="83%"/>
                <p:cNvSpPr txBox="1"/>
                <p:nvPr/>
              </p:nvSpPr>
              <p:spPr>
                <a:xfrm rot="129774">
                  <a:off x="198058" y="391719"/>
                  <a:ext cx="848984" cy="461663"/>
                </a:xfrm>
                <a:prstGeom prst="rect">
                  <a:avLst/>
                </a:prstGeom>
                <a:noFill/>
                <a:ln w="12700" cap="flat">
                  <a:noFill/>
                  <a:miter lim="400000"/>
                </a:ln>
                <a:effectLst/>
              </p:spPr>
              <p:txBody>
                <a:bodyPr wrap="square" lIns="22860" tIns="22860" rIns="22860" bIns="22860" numCol="1" anchor="ctr">
                  <a:spAutoFit/>
                </a:bodyPr>
                <a:lstStyle>
                  <a:lvl1pPr algn="ctr">
                    <a:defRPr sz="2400" b="1">
                      <a:solidFill>
                        <a:srgbClr val="ECECEC"/>
                      </a:solidFill>
                    </a:defRPr>
                  </a:lvl1pPr>
                </a:lstStyle>
                <a:p>
                  <a:r>
                    <a:rPr sz="1200" dirty="0">
                      <a:latin typeface="字魂105号-简雅黑" panose="00000500000000000000" pitchFamily="2" charset="-122"/>
                      <a:ea typeface="字魂105号-简雅黑" panose="00000500000000000000" pitchFamily="2" charset="-122"/>
                      <a:sym typeface="字魂105号-简雅黑" panose="00000500000000000000" pitchFamily="2" charset="-122"/>
                    </a:rPr>
                    <a:t>83%</a:t>
                  </a:r>
                  <a:endParaRPr sz="12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74" name="Oval 233"/>
              <p:cNvSpPr/>
              <p:nvPr/>
            </p:nvSpPr>
            <p:spPr>
              <a:xfrm rot="640886">
                <a:off x="543337" y="543336"/>
                <a:ext cx="1811723" cy="1811723"/>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75" name="Oval 234"/>
              <p:cNvSpPr/>
              <p:nvPr/>
            </p:nvSpPr>
            <p:spPr>
              <a:xfrm rot="640886">
                <a:off x="208468" y="208468"/>
                <a:ext cx="2481461" cy="2481461"/>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77" name="Straight Connector 231"/>
            <p:cNvSpPr/>
            <p:nvPr/>
          </p:nvSpPr>
          <p:spPr>
            <a:xfrm>
              <a:off x="1426577" y="2052265"/>
              <a:ext cx="22585" cy="1999258"/>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48" name="Subtitle 2"/>
          <p:cNvSpPr txBox="1"/>
          <p:nvPr/>
        </p:nvSpPr>
        <p:spPr>
          <a:xfrm>
            <a:off x="7692672" y="1624144"/>
            <a:ext cx="2282723" cy="419531"/>
          </a:xfrm>
          <a:prstGeom prst="rect">
            <a:avLst/>
          </a:prstGeom>
          <a:noFill/>
          <a:ln w="12700" cap="flat">
            <a:noFill/>
            <a:miter lim="400000"/>
          </a:ln>
          <a:effectLst/>
        </p:spPr>
        <p:txBody>
          <a:bodyPr wrap="square" lIns="54369" tIns="54369" rIns="54369" bIns="54369" numCol="1" anchor="t">
            <a:normAutofit fontScale="92500" lnSpcReduction="20000"/>
          </a:bodyPr>
          <a:lstStyle>
            <a:lvl1pPr defTabSz="1087120">
              <a:lnSpc>
                <a:spcPct val="120000"/>
              </a:lnSpc>
              <a:spcBef>
                <a:spcPts val="500"/>
              </a:spcBef>
              <a:defRPr sz="2400"/>
            </a:lvl1pPr>
          </a:lstStyle>
          <a:p>
            <a:r>
              <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Your great subtitle in this line</a:t>
            </a:r>
            <a:endPar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9" name="TextBox 248"/>
          <p:cNvSpPr txBox="1"/>
          <p:nvPr/>
        </p:nvSpPr>
        <p:spPr>
          <a:xfrm>
            <a:off x="6700520" y="910590"/>
            <a:ext cx="3321685" cy="521970"/>
          </a:xfrm>
          <a:prstGeom prst="rect">
            <a:avLst/>
          </a:prstGeom>
          <a:noFill/>
        </p:spPr>
        <p:txBody>
          <a:bodyPr wrap="square" rtlCol="0">
            <a:spAutoFit/>
          </a:bodyPr>
          <a:lstStyle/>
          <a:p>
            <a:pPr algn="ctr"/>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CANDA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MAP</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250" name="Group 249"/>
          <p:cNvGrpSpPr/>
          <p:nvPr/>
        </p:nvGrpSpPr>
        <p:grpSpPr>
          <a:xfrm>
            <a:off x="8402553" y="1542604"/>
            <a:ext cx="862961" cy="50044"/>
            <a:chOff x="5012716" y="1129776"/>
            <a:chExt cx="3148718" cy="103072"/>
          </a:xfrm>
        </p:grpSpPr>
        <p:sp>
          <p:nvSpPr>
            <p:cNvPr id="251" name="Rounded Rectangle 6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2" name="Rounded Rectangle 6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3" name="Rounded Rectangle 6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54" name="Group 253"/>
          <p:cNvGrpSpPr/>
          <p:nvPr/>
        </p:nvGrpSpPr>
        <p:grpSpPr>
          <a:xfrm>
            <a:off x="6858859" y="2332141"/>
            <a:ext cx="3921907" cy="1189101"/>
            <a:chOff x="673059" y="2858346"/>
            <a:chExt cx="3921907" cy="1189101"/>
          </a:xfrm>
        </p:grpSpPr>
        <p:sp>
          <p:nvSpPr>
            <p:cNvPr id="255" name="Title 1"/>
            <p:cNvSpPr txBox="1"/>
            <p:nvPr/>
          </p:nvSpPr>
          <p:spPr>
            <a:xfrm>
              <a:off x="673059" y="2858346"/>
              <a:ext cx="3884550" cy="313932"/>
            </a:xfrm>
            <a:prstGeom prst="rect">
              <a:avLst/>
            </a:prstGeom>
            <a:ln w="12700">
              <a:miter lim="400000"/>
            </a:ln>
          </p:spPr>
          <p:txBody>
            <a:bodyPr lIns="22860" rIns="22860">
              <a:spAutoFit/>
            </a:bodyPr>
            <a:lstStyle>
              <a:lvl1pPr defTabSz="1828165">
                <a:lnSpc>
                  <a:spcPct val="90000"/>
                </a:lnSpc>
                <a:defRPr sz="4800"/>
              </a:lvl1pPr>
            </a:lstStyle>
            <a:p>
              <a:pPr algn="ctr"/>
              <a:r>
                <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OUR MARKET SHARE ANALYSIS</a:t>
              </a:r>
              <a:endPar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256" name="TextBox 255"/>
            <p:cNvSpPr txBox="1"/>
            <p:nvPr/>
          </p:nvSpPr>
          <p:spPr>
            <a:xfrm>
              <a:off x="728214" y="3278006"/>
              <a:ext cx="3866752" cy="769441"/>
            </a:xfrm>
            <a:prstGeom prst="rect">
              <a:avLst/>
            </a:prstGeom>
            <a:noFill/>
          </p:spPr>
          <p:txBody>
            <a:bodyPr wrap="square" rtlCol="0">
              <a:spAutoFit/>
            </a:bodyPr>
            <a:lstStyle/>
            <a:p>
              <a:pPr algn="ctr"/>
              <a:r>
                <a:rPr lang="en-US" sz="11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Lorem ipsum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congue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conva</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ornare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Lorem ipsum 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endPar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1" name="Freeform 5"/>
          <p:cNvSpPr/>
          <p:nvPr/>
        </p:nvSpPr>
        <p:spPr>
          <a:xfrm>
            <a:off x="557176" y="1899544"/>
            <a:ext cx="6040838" cy="4478841"/>
          </a:xfrm>
          <a:custGeom>
            <a:avLst/>
            <a:gdLst/>
            <a:ahLst/>
            <a:cxnLst>
              <a:cxn ang="0">
                <a:pos x="wd2" y="hd2"/>
              </a:cxn>
              <a:cxn ang="5400000">
                <a:pos x="wd2" y="hd2"/>
              </a:cxn>
              <a:cxn ang="10800000">
                <a:pos x="wd2" y="hd2"/>
              </a:cxn>
              <a:cxn ang="16200000">
                <a:pos x="wd2" y="hd2"/>
              </a:cxn>
            </a:cxnLst>
            <a:rect l="0" t="0" r="r" b="b"/>
            <a:pathLst>
              <a:path w="21600" h="21600" extrusionOk="0">
                <a:moveTo>
                  <a:pt x="17059" y="21485"/>
                </a:moveTo>
                <a:lnTo>
                  <a:pt x="17144" y="21485"/>
                </a:lnTo>
                <a:lnTo>
                  <a:pt x="17144" y="21367"/>
                </a:lnTo>
                <a:lnTo>
                  <a:pt x="17059" y="21252"/>
                </a:lnTo>
                <a:lnTo>
                  <a:pt x="17144" y="21137"/>
                </a:lnTo>
                <a:lnTo>
                  <a:pt x="17059" y="21137"/>
                </a:lnTo>
                <a:lnTo>
                  <a:pt x="17059" y="20903"/>
                </a:lnTo>
                <a:lnTo>
                  <a:pt x="17573" y="19973"/>
                </a:lnTo>
                <a:lnTo>
                  <a:pt x="18515" y="19973"/>
                </a:lnTo>
                <a:lnTo>
                  <a:pt x="18600" y="19858"/>
                </a:lnTo>
                <a:lnTo>
                  <a:pt x="18600" y="19744"/>
                </a:lnTo>
                <a:lnTo>
                  <a:pt x="18515" y="19625"/>
                </a:lnTo>
                <a:lnTo>
                  <a:pt x="18345" y="19625"/>
                </a:lnTo>
                <a:lnTo>
                  <a:pt x="18345" y="19510"/>
                </a:lnTo>
                <a:lnTo>
                  <a:pt x="18260" y="19395"/>
                </a:lnTo>
                <a:lnTo>
                  <a:pt x="18260" y="19277"/>
                </a:lnTo>
                <a:lnTo>
                  <a:pt x="18172" y="19277"/>
                </a:lnTo>
                <a:lnTo>
                  <a:pt x="18001" y="19162"/>
                </a:lnTo>
                <a:lnTo>
                  <a:pt x="17916" y="18928"/>
                </a:lnTo>
                <a:lnTo>
                  <a:pt x="17831" y="18813"/>
                </a:lnTo>
                <a:lnTo>
                  <a:pt x="17743" y="18699"/>
                </a:lnTo>
                <a:lnTo>
                  <a:pt x="18087" y="18699"/>
                </a:lnTo>
                <a:lnTo>
                  <a:pt x="18087" y="18117"/>
                </a:lnTo>
                <a:lnTo>
                  <a:pt x="19372" y="18117"/>
                </a:lnTo>
                <a:lnTo>
                  <a:pt x="19457" y="18002"/>
                </a:lnTo>
                <a:lnTo>
                  <a:pt x="19630" y="18002"/>
                </a:lnTo>
                <a:lnTo>
                  <a:pt x="19630" y="18117"/>
                </a:lnTo>
                <a:lnTo>
                  <a:pt x="19716" y="18002"/>
                </a:lnTo>
                <a:lnTo>
                  <a:pt x="19886" y="17768"/>
                </a:lnTo>
                <a:lnTo>
                  <a:pt x="19886" y="17535"/>
                </a:lnTo>
                <a:lnTo>
                  <a:pt x="20059" y="17535"/>
                </a:lnTo>
                <a:lnTo>
                  <a:pt x="20144" y="17301"/>
                </a:lnTo>
                <a:lnTo>
                  <a:pt x="20314" y="17072"/>
                </a:lnTo>
                <a:lnTo>
                  <a:pt x="20402" y="17072"/>
                </a:lnTo>
                <a:lnTo>
                  <a:pt x="20402" y="17301"/>
                </a:lnTo>
                <a:lnTo>
                  <a:pt x="20314" y="17301"/>
                </a:lnTo>
                <a:lnTo>
                  <a:pt x="20314" y="17420"/>
                </a:lnTo>
                <a:lnTo>
                  <a:pt x="20488" y="17535"/>
                </a:lnTo>
                <a:lnTo>
                  <a:pt x="20573" y="17768"/>
                </a:lnTo>
                <a:lnTo>
                  <a:pt x="20573" y="17654"/>
                </a:lnTo>
                <a:lnTo>
                  <a:pt x="20743" y="17301"/>
                </a:lnTo>
                <a:lnTo>
                  <a:pt x="20916" y="16723"/>
                </a:lnTo>
                <a:lnTo>
                  <a:pt x="20916" y="16605"/>
                </a:lnTo>
                <a:lnTo>
                  <a:pt x="20831" y="16723"/>
                </a:lnTo>
                <a:lnTo>
                  <a:pt x="20743" y="16605"/>
                </a:lnTo>
                <a:lnTo>
                  <a:pt x="20743" y="16490"/>
                </a:lnTo>
                <a:lnTo>
                  <a:pt x="20916" y="16256"/>
                </a:lnTo>
                <a:lnTo>
                  <a:pt x="20916" y="16142"/>
                </a:lnTo>
                <a:lnTo>
                  <a:pt x="20831" y="16142"/>
                </a:lnTo>
                <a:lnTo>
                  <a:pt x="20743" y="16027"/>
                </a:lnTo>
                <a:lnTo>
                  <a:pt x="20743" y="15908"/>
                </a:lnTo>
                <a:lnTo>
                  <a:pt x="20916" y="15793"/>
                </a:lnTo>
                <a:lnTo>
                  <a:pt x="20916" y="15560"/>
                </a:lnTo>
                <a:lnTo>
                  <a:pt x="21345" y="14982"/>
                </a:lnTo>
                <a:lnTo>
                  <a:pt x="21515" y="14633"/>
                </a:lnTo>
                <a:lnTo>
                  <a:pt x="21600" y="14400"/>
                </a:lnTo>
                <a:lnTo>
                  <a:pt x="21600" y="14167"/>
                </a:lnTo>
                <a:lnTo>
                  <a:pt x="21345" y="13818"/>
                </a:lnTo>
                <a:lnTo>
                  <a:pt x="21259" y="13818"/>
                </a:lnTo>
                <a:lnTo>
                  <a:pt x="21259" y="13937"/>
                </a:lnTo>
                <a:lnTo>
                  <a:pt x="21171" y="13937"/>
                </a:lnTo>
                <a:lnTo>
                  <a:pt x="20831" y="13818"/>
                </a:lnTo>
                <a:lnTo>
                  <a:pt x="20573" y="13818"/>
                </a:lnTo>
                <a:lnTo>
                  <a:pt x="20573" y="13937"/>
                </a:lnTo>
                <a:lnTo>
                  <a:pt x="20402" y="14052"/>
                </a:lnTo>
                <a:lnTo>
                  <a:pt x="20314" y="13937"/>
                </a:lnTo>
                <a:lnTo>
                  <a:pt x="19974" y="14167"/>
                </a:lnTo>
                <a:lnTo>
                  <a:pt x="19372" y="14167"/>
                </a:lnTo>
                <a:lnTo>
                  <a:pt x="18858" y="14400"/>
                </a:lnTo>
                <a:lnTo>
                  <a:pt x="18858" y="14515"/>
                </a:lnTo>
                <a:lnTo>
                  <a:pt x="19029" y="14515"/>
                </a:lnTo>
                <a:lnTo>
                  <a:pt x="18688" y="14982"/>
                </a:lnTo>
                <a:lnTo>
                  <a:pt x="18688" y="15678"/>
                </a:lnTo>
                <a:lnTo>
                  <a:pt x="18430" y="16027"/>
                </a:lnTo>
                <a:lnTo>
                  <a:pt x="18430" y="16375"/>
                </a:lnTo>
                <a:lnTo>
                  <a:pt x="18172" y="16723"/>
                </a:lnTo>
                <a:lnTo>
                  <a:pt x="18001" y="16838"/>
                </a:lnTo>
                <a:lnTo>
                  <a:pt x="18001" y="17301"/>
                </a:lnTo>
                <a:lnTo>
                  <a:pt x="17831" y="17535"/>
                </a:lnTo>
                <a:lnTo>
                  <a:pt x="17743" y="17535"/>
                </a:lnTo>
                <a:lnTo>
                  <a:pt x="17743" y="17654"/>
                </a:lnTo>
                <a:lnTo>
                  <a:pt x="17573" y="17535"/>
                </a:lnTo>
                <a:lnTo>
                  <a:pt x="17403" y="17420"/>
                </a:lnTo>
                <a:lnTo>
                  <a:pt x="17488" y="17301"/>
                </a:lnTo>
                <a:lnTo>
                  <a:pt x="17658" y="17187"/>
                </a:lnTo>
                <a:lnTo>
                  <a:pt x="17403" y="17187"/>
                </a:lnTo>
                <a:lnTo>
                  <a:pt x="17315" y="17301"/>
                </a:lnTo>
                <a:lnTo>
                  <a:pt x="17144" y="17187"/>
                </a:lnTo>
                <a:lnTo>
                  <a:pt x="16974" y="17187"/>
                </a:lnTo>
                <a:lnTo>
                  <a:pt x="16886" y="17301"/>
                </a:lnTo>
                <a:lnTo>
                  <a:pt x="16631" y="17301"/>
                </a:lnTo>
                <a:lnTo>
                  <a:pt x="16372" y="17420"/>
                </a:lnTo>
                <a:lnTo>
                  <a:pt x="16029" y="17768"/>
                </a:lnTo>
                <a:lnTo>
                  <a:pt x="15944" y="17768"/>
                </a:lnTo>
                <a:lnTo>
                  <a:pt x="15859" y="17654"/>
                </a:lnTo>
                <a:lnTo>
                  <a:pt x="15600" y="17654"/>
                </a:lnTo>
                <a:lnTo>
                  <a:pt x="15430" y="17768"/>
                </a:lnTo>
                <a:lnTo>
                  <a:pt x="15430" y="17535"/>
                </a:lnTo>
                <a:lnTo>
                  <a:pt x="15260" y="17187"/>
                </a:lnTo>
                <a:lnTo>
                  <a:pt x="15002" y="17072"/>
                </a:lnTo>
                <a:lnTo>
                  <a:pt x="14917" y="16953"/>
                </a:lnTo>
                <a:lnTo>
                  <a:pt x="14743" y="16953"/>
                </a:lnTo>
                <a:lnTo>
                  <a:pt x="14658" y="17072"/>
                </a:lnTo>
                <a:lnTo>
                  <a:pt x="14573" y="16838"/>
                </a:lnTo>
                <a:lnTo>
                  <a:pt x="14230" y="16375"/>
                </a:lnTo>
                <a:lnTo>
                  <a:pt x="14230" y="16027"/>
                </a:lnTo>
                <a:lnTo>
                  <a:pt x="14059" y="15793"/>
                </a:lnTo>
                <a:lnTo>
                  <a:pt x="14059" y="15560"/>
                </a:lnTo>
                <a:lnTo>
                  <a:pt x="13631" y="14982"/>
                </a:lnTo>
                <a:lnTo>
                  <a:pt x="13543" y="14748"/>
                </a:lnTo>
                <a:lnTo>
                  <a:pt x="13458" y="14515"/>
                </a:lnTo>
                <a:lnTo>
                  <a:pt x="13543" y="14400"/>
                </a:lnTo>
                <a:lnTo>
                  <a:pt x="13543" y="14285"/>
                </a:lnTo>
                <a:lnTo>
                  <a:pt x="13458" y="13818"/>
                </a:lnTo>
                <a:lnTo>
                  <a:pt x="13288" y="13703"/>
                </a:lnTo>
                <a:lnTo>
                  <a:pt x="13373" y="13470"/>
                </a:lnTo>
                <a:lnTo>
                  <a:pt x="13543" y="14167"/>
                </a:lnTo>
                <a:lnTo>
                  <a:pt x="13543" y="13818"/>
                </a:lnTo>
                <a:lnTo>
                  <a:pt x="13373" y="13355"/>
                </a:lnTo>
                <a:lnTo>
                  <a:pt x="13373" y="12773"/>
                </a:lnTo>
                <a:lnTo>
                  <a:pt x="13288" y="12658"/>
                </a:lnTo>
                <a:lnTo>
                  <a:pt x="13458" y="12425"/>
                </a:lnTo>
                <a:lnTo>
                  <a:pt x="13458" y="11613"/>
                </a:lnTo>
                <a:lnTo>
                  <a:pt x="13543" y="11032"/>
                </a:lnTo>
                <a:lnTo>
                  <a:pt x="13458" y="10917"/>
                </a:lnTo>
                <a:lnTo>
                  <a:pt x="13543" y="10798"/>
                </a:lnTo>
                <a:lnTo>
                  <a:pt x="13458" y="10683"/>
                </a:lnTo>
                <a:lnTo>
                  <a:pt x="13458" y="10450"/>
                </a:lnTo>
                <a:lnTo>
                  <a:pt x="13543" y="10335"/>
                </a:lnTo>
                <a:lnTo>
                  <a:pt x="13631" y="10101"/>
                </a:lnTo>
                <a:lnTo>
                  <a:pt x="13631" y="9987"/>
                </a:lnTo>
                <a:lnTo>
                  <a:pt x="13543" y="9872"/>
                </a:lnTo>
                <a:lnTo>
                  <a:pt x="13631" y="9753"/>
                </a:lnTo>
                <a:lnTo>
                  <a:pt x="13631" y="9405"/>
                </a:lnTo>
                <a:lnTo>
                  <a:pt x="13801" y="9405"/>
                </a:lnTo>
                <a:lnTo>
                  <a:pt x="13801" y="9638"/>
                </a:lnTo>
                <a:lnTo>
                  <a:pt x="13716" y="9753"/>
                </a:lnTo>
                <a:lnTo>
                  <a:pt x="13801" y="9753"/>
                </a:lnTo>
                <a:lnTo>
                  <a:pt x="13801" y="9523"/>
                </a:lnTo>
                <a:lnTo>
                  <a:pt x="13971" y="9290"/>
                </a:lnTo>
                <a:lnTo>
                  <a:pt x="13971" y="9056"/>
                </a:lnTo>
                <a:lnTo>
                  <a:pt x="14059" y="9056"/>
                </a:lnTo>
                <a:lnTo>
                  <a:pt x="14059" y="8708"/>
                </a:lnTo>
                <a:lnTo>
                  <a:pt x="14145" y="8593"/>
                </a:lnTo>
                <a:lnTo>
                  <a:pt x="13971" y="8708"/>
                </a:lnTo>
                <a:lnTo>
                  <a:pt x="13971" y="9056"/>
                </a:lnTo>
                <a:lnTo>
                  <a:pt x="13801" y="9175"/>
                </a:lnTo>
                <a:lnTo>
                  <a:pt x="13886" y="9056"/>
                </a:lnTo>
                <a:lnTo>
                  <a:pt x="13716" y="8827"/>
                </a:lnTo>
                <a:lnTo>
                  <a:pt x="13631" y="8827"/>
                </a:lnTo>
                <a:lnTo>
                  <a:pt x="13458" y="8708"/>
                </a:lnTo>
                <a:lnTo>
                  <a:pt x="13202" y="8593"/>
                </a:lnTo>
                <a:lnTo>
                  <a:pt x="13114" y="8478"/>
                </a:lnTo>
                <a:lnTo>
                  <a:pt x="13029" y="8360"/>
                </a:lnTo>
                <a:lnTo>
                  <a:pt x="12859" y="8360"/>
                </a:lnTo>
                <a:lnTo>
                  <a:pt x="12774" y="8245"/>
                </a:lnTo>
                <a:lnTo>
                  <a:pt x="12774" y="7897"/>
                </a:lnTo>
                <a:lnTo>
                  <a:pt x="12601" y="7315"/>
                </a:lnTo>
                <a:lnTo>
                  <a:pt x="12601" y="6852"/>
                </a:lnTo>
                <a:lnTo>
                  <a:pt x="12516" y="6618"/>
                </a:lnTo>
                <a:lnTo>
                  <a:pt x="12430" y="6503"/>
                </a:lnTo>
                <a:lnTo>
                  <a:pt x="12345" y="6270"/>
                </a:lnTo>
                <a:lnTo>
                  <a:pt x="12257" y="6270"/>
                </a:lnTo>
                <a:lnTo>
                  <a:pt x="12257" y="6036"/>
                </a:lnTo>
                <a:lnTo>
                  <a:pt x="12172" y="6036"/>
                </a:lnTo>
                <a:lnTo>
                  <a:pt x="12087" y="5688"/>
                </a:lnTo>
                <a:lnTo>
                  <a:pt x="11917" y="5458"/>
                </a:lnTo>
                <a:lnTo>
                  <a:pt x="11917" y="4991"/>
                </a:lnTo>
                <a:lnTo>
                  <a:pt x="11829" y="4762"/>
                </a:lnTo>
                <a:lnTo>
                  <a:pt x="11744" y="4528"/>
                </a:lnTo>
                <a:lnTo>
                  <a:pt x="11573" y="4295"/>
                </a:lnTo>
                <a:lnTo>
                  <a:pt x="11488" y="4180"/>
                </a:lnTo>
                <a:lnTo>
                  <a:pt x="11315" y="4180"/>
                </a:lnTo>
                <a:lnTo>
                  <a:pt x="11230" y="4065"/>
                </a:lnTo>
                <a:lnTo>
                  <a:pt x="10801" y="4065"/>
                </a:lnTo>
                <a:lnTo>
                  <a:pt x="10716" y="4180"/>
                </a:lnTo>
                <a:lnTo>
                  <a:pt x="10543" y="4180"/>
                </a:lnTo>
                <a:lnTo>
                  <a:pt x="10458" y="4295"/>
                </a:lnTo>
                <a:lnTo>
                  <a:pt x="10373" y="4528"/>
                </a:lnTo>
                <a:lnTo>
                  <a:pt x="10288" y="4643"/>
                </a:lnTo>
                <a:lnTo>
                  <a:pt x="10288" y="4762"/>
                </a:lnTo>
                <a:lnTo>
                  <a:pt x="10203" y="4877"/>
                </a:lnTo>
                <a:lnTo>
                  <a:pt x="10115" y="4991"/>
                </a:lnTo>
                <a:lnTo>
                  <a:pt x="10029" y="5110"/>
                </a:lnTo>
                <a:lnTo>
                  <a:pt x="9944" y="4991"/>
                </a:lnTo>
                <a:lnTo>
                  <a:pt x="9859" y="4991"/>
                </a:lnTo>
                <a:lnTo>
                  <a:pt x="9774" y="4877"/>
                </a:lnTo>
                <a:lnTo>
                  <a:pt x="9601" y="4762"/>
                </a:lnTo>
                <a:lnTo>
                  <a:pt x="9431" y="4643"/>
                </a:lnTo>
                <a:lnTo>
                  <a:pt x="9346" y="4643"/>
                </a:lnTo>
                <a:lnTo>
                  <a:pt x="9346" y="4528"/>
                </a:lnTo>
                <a:lnTo>
                  <a:pt x="9258" y="4528"/>
                </a:lnTo>
                <a:lnTo>
                  <a:pt x="9258" y="4413"/>
                </a:lnTo>
                <a:lnTo>
                  <a:pt x="9172" y="4413"/>
                </a:lnTo>
                <a:lnTo>
                  <a:pt x="9087" y="4295"/>
                </a:lnTo>
                <a:lnTo>
                  <a:pt x="9002" y="4295"/>
                </a:lnTo>
                <a:lnTo>
                  <a:pt x="9087" y="4295"/>
                </a:lnTo>
                <a:lnTo>
                  <a:pt x="9002" y="4065"/>
                </a:lnTo>
                <a:lnTo>
                  <a:pt x="8917" y="3946"/>
                </a:lnTo>
                <a:lnTo>
                  <a:pt x="8744" y="3717"/>
                </a:lnTo>
                <a:lnTo>
                  <a:pt x="8744" y="3598"/>
                </a:lnTo>
                <a:lnTo>
                  <a:pt x="8917" y="3598"/>
                </a:lnTo>
                <a:lnTo>
                  <a:pt x="8917" y="3483"/>
                </a:lnTo>
                <a:lnTo>
                  <a:pt x="8829" y="3368"/>
                </a:lnTo>
                <a:lnTo>
                  <a:pt x="8829" y="3250"/>
                </a:lnTo>
                <a:lnTo>
                  <a:pt x="8744" y="3250"/>
                </a:lnTo>
                <a:lnTo>
                  <a:pt x="8659" y="3135"/>
                </a:lnTo>
                <a:lnTo>
                  <a:pt x="8659" y="2901"/>
                </a:lnTo>
                <a:lnTo>
                  <a:pt x="8488" y="2672"/>
                </a:lnTo>
                <a:lnTo>
                  <a:pt x="8400" y="2672"/>
                </a:lnTo>
                <a:lnTo>
                  <a:pt x="8488" y="2553"/>
                </a:lnTo>
                <a:lnTo>
                  <a:pt x="8488" y="2438"/>
                </a:lnTo>
                <a:lnTo>
                  <a:pt x="8315" y="2320"/>
                </a:lnTo>
                <a:lnTo>
                  <a:pt x="8230" y="2320"/>
                </a:lnTo>
                <a:lnTo>
                  <a:pt x="8230" y="2090"/>
                </a:lnTo>
                <a:lnTo>
                  <a:pt x="8145" y="2090"/>
                </a:lnTo>
                <a:lnTo>
                  <a:pt x="8060" y="1971"/>
                </a:lnTo>
                <a:lnTo>
                  <a:pt x="8060" y="1856"/>
                </a:lnTo>
                <a:lnTo>
                  <a:pt x="7802" y="1508"/>
                </a:lnTo>
                <a:lnTo>
                  <a:pt x="6516" y="1393"/>
                </a:lnTo>
                <a:lnTo>
                  <a:pt x="6516" y="1856"/>
                </a:lnTo>
                <a:lnTo>
                  <a:pt x="4373" y="1742"/>
                </a:lnTo>
                <a:lnTo>
                  <a:pt x="1802" y="115"/>
                </a:lnTo>
                <a:lnTo>
                  <a:pt x="1802" y="0"/>
                </a:lnTo>
                <a:lnTo>
                  <a:pt x="0" y="0"/>
                </a:lnTo>
                <a:lnTo>
                  <a:pt x="0" y="230"/>
                </a:lnTo>
                <a:lnTo>
                  <a:pt x="88" y="811"/>
                </a:lnTo>
                <a:lnTo>
                  <a:pt x="173" y="1045"/>
                </a:lnTo>
                <a:lnTo>
                  <a:pt x="258" y="1160"/>
                </a:lnTo>
                <a:lnTo>
                  <a:pt x="173" y="1393"/>
                </a:lnTo>
                <a:lnTo>
                  <a:pt x="258" y="1508"/>
                </a:lnTo>
                <a:lnTo>
                  <a:pt x="429" y="1856"/>
                </a:lnTo>
                <a:lnTo>
                  <a:pt x="429" y="2205"/>
                </a:lnTo>
                <a:lnTo>
                  <a:pt x="602" y="2320"/>
                </a:lnTo>
                <a:lnTo>
                  <a:pt x="602" y="2553"/>
                </a:lnTo>
                <a:lnTo>
                  <a:pt x="517" y="2672"/>
                </a:lnTo>
                <a:lnTo>
                  <a:pt x="517" y="2901"/>
                </a:lnTo>
                <a:lnTo>
                  <a:pt x="602" y="3020"/>
                </a:lnTo>
                <a:lnTo>
                  <a:pt x="687" y="3135"/>
                </a:lnTo>
                <a:lnTo>
                  <a:pt x="687" y="3483"/>
                </a:lnTo>
                <a:lnTo>
                  <a:pt x="772" y="3717"/>
                </a:lnTo>
                <a:lnTo>
                  <a:pt x="860" y="3946"/>
                </a:lnTo>
                <a:lnTo>
                  <a:pt x="945" y="3946"/>
                </a:lnTo>
                <a:lnTo>
                  <a:pt x="1200" y="4180"/>
                </a:lnTo>
                <a:lnTo>
                  <a:pt x="1288" y="4413"/>
                </a:lnTo>
                <a:lnTo>
                  <a:pt x="1288" y="4528"/>
                </a:lnTo>
                <a:lnTo>
                  <a:pt x="1544" y="4762"/>
                </a:lnTo>
                <a:lnTo>
                  <a:pt x="1629" y="5110"/>
                </a:lnTo>
                <a:lnTo>
                  <a:pt x="1717" y="5340"/>
                </a:lnTo>
                <a:lnTo>
                  <a:pt x="1629" y="5573"/>
                </a:lnTo>
                <a:lnTo>
                  <a:pt x="1629" y="5688"/>
                </a:lnTo>
                <a:lnTo>
                  <a:pt x="1717" y="5807"/>
                </a:lnTo>
                <a:lnTo>
                  <a:pt x="1717" y="5922"/>
                </a:lnTo>
                <a:lnTo>
                  <a:pt x="1544" y="5922"/>
                </a:lnTo>
                <a:lnTo>
                  <a:pt x="1544" y="6036"/>
                </a:lnTo>
                <a:lnTo>
                  <a:pt x="1629" y="6036"/>
                </a:lnTo>
                <a:lnTo>
                  <a:pt x="1629" y="6155"/>
                </a:lnTo>
                <a:lnTo>
                  <a:pt x="1544" y="6270"/>
                </a:lnTo>
                <a:lnTo>
                  <a:pt x="1459" y="6155"/>
                </a:lnTo>
                <a:lnTo>
                  <a:pt x="1288" y="6155"/>
                </a:lnTo>
                <a:lnTo>
                  <a:pt x="1200" y="6036"/>
                </a:lnTo>
                <a:lnTo>
                  <a:pt x="945" y="6155"/>
                </a:lnTo>
                <a:lnTo>
                  <a:pt x="1115" y="6503"/>
                </a:lnTo>
                <a:lnTo>
                  <a:pt x="1200" y="6503"/>
                </a:lnTo>
                <a:lnTo>
                  <a:pt x="1200" y="6733"/>
                </a:lnTo>
                <a:lnTo>
                  <a:pt x="1288" y="6967"/>
                </a:lnTo>
                <a:lnTo>
                  <a:pt x="1459" y="6967"/>
                </a:lnTo>
                <a:lnTo>
                  <a:pt x="1629" y="7081"/>
                </a:lnTo>
                <a:lnTo>
                  <a:pt x="1629" y="7200"/>
                </a:lnTo>
                <a:lnTo>
                  <a:pt x="1802" y="7200"/>
                </a:lnTo>
                <a:lnTo>
                  <a:pt x="1802" y="7315"/>
                </a:lnTo>
                <a:lnTo>
                  <a:pt x="1887" y="7430"/>
                </a:lnTo>
                <a:lnTo>
                  <a:pt x="2058" y="7430"/>
                </a:lnTo>
                <a:lnTo>
                  <a:pt x="2146" y="7200"/>
                </a:lnTo>
                <a:lnTo>
                  <a:pt x="2231" y="7200"/>
                </a:lnTo>
                <a:lnTo>
                  <a:pt x="2231" y="7663"/>
                </a:lnTo>
                <a:lnTo>
                  <a:pt x="2486" y="8011"/>
                </a:lnTo>
                <a:lnTo>
                  <a:pt x="2574" y="8130"/>
                </a:lnTo>
                <a:lnTo>
                  <a:pt x="2659" y="8130"/>
                </a:lnTo>
                <a:lnTo>
                  <a:pt x="2744" y="8245"/>
                </a:lnTo>
                <a:lnTo>
                  <a:pt x="2829" y="8593"/>
                </a:lnTo>
                <a:lnTo>
                  <a:pt x="2829" y="9405"/>
                </a:lnTo>
                <a:lnTo>
                  <a:pt x="2659" y="9638"/>
                </a:lnTo>
                <a:lnTo>
                  <a:pt x="2744" y="9872"/>
                </a:lnTo>
                <a:lnTo>
                  <a:pt x="2829" y="9987"/>
                </a:lnTo>
                <a:lnTo>
                  <a:pt x="2915" y="9987"/>
                </a:lnTo>
                <a:lnTo>
                  <a:pt x="3003" y="10101"/>
                </a:lnTo>
                <a:lnTo>
                  <a:pt x="3088" y="10101"/>
                </a:lnTo>
                <a:lnTo>
                  <a:pt x="3173" y="10335"/>
                </a:lnTo>
                <a:lnTo>
                  <a:pt x="3516" y="10798"/>
                </a:lnTo>
                <a:lnTo>
                  <a:pt x="3601" y="10917"/>
                </a:lnTo>
                <a:lnTo>
                  <a:pt x="3687" y="11032"/>
                </a:lnTo>
                <a:lnTo>
                  <a:pt x="3772" y="11265"/>
                </a:lnTo>
                <a:lnTo>
                  <a:pt x="3945" y="11265"/>
                </a:lnTo>
                <a:lnTo>
                  <a:pt x="4030" y="11380"/>
                </a:lnTo>
                <a:lnTo>
                  <a:pt x="4030" y="11613"/>
                </a:lnTo>
                <a:lnTo>
                  <a:pt x="4115" y="11728"/>
                </a:lnTo>
                <a:lnTo>
                  <a:pt x="4115" y="11843"/>
                </a:lnTo>
                <a:lnTo>
                  <a:pt x="4200" y="12077"/>
                </a:lnTo>
                <a:lnTo>
                  <a:pt x="4288" y="12191"/>
                </a:lnTo>
                <a:lnTo>
                  <a:pt x="4544" y="11962"/>
                </a:lnTo>
                <a:lnTo>
                  <a:pt x="4629" y="11728"/>
                </a:lnTo>
                <a:lnTo>
                  <a:pt x="4629" y="11495"/>
                </a:lnTo>
                <a:lnTo>
                  <a:pt x="4544" y="11380"/>
                </a:lnTo>
                <a:lnTo>
                  <a:pt x="4544" y="11146"/>
                </a:lnTo>
                <a:lnTo>
                  <a:pt x="4458" y="11146"/>
                </a:lnTo>
                <a:lnTo>
                  <a:pt x="4373" y="10917"/>
                </a:lnTo>
                <a:lnTo>
                  <a:pt x="4288" y="10798"/>
                </a:lnTo>
                <a:lnTo>
                  <a:pt x="4288" y="10683"/>
                </a:lnTo>
                <a:lnTo>
                  <a:pt x="4200" y="10568"/>
                </a:lnTo>
                <a:lnTo>
                  <a:pt x="4115" y="10450"/>
                </a:lnTo>
                <a:lnTo>
                  <a:pt x="4030" y="10568"/>
                </a:lnTo>
                <a:lnTo>
                  <a:pt x="4030" y="10683"/>
                </a:lnTo>
                <a:lnTo>
                  <a:pt x="3945" y="10568"/>
                </a:lnTo>
                <a:lnTo>
                  <a:pt x="3860" y="10450"/>
                </a:lnTo>
                <a:lnTo>
                  <a:pt x="3687" y="10220"/>
                </a:lnTo>
                <a:lnTo>
                  <a:pt x="3687" y="10101"/>
                </a:lnTo>
                <a:lnTo>
                  <a:pt x="3772" y="9987"/>
                </a:lnTo>
                <a:lnTo>
                  <a:pt x="3772" y="9753"/>
                </a:lnTo>
                <a:lnTo>
                  <a:pt x="3687" y="9523"/>
                </a:lnTo>
                <a:lnTo>
                  <a:pt x="3687" y="9290"/>
                </a:lnTo>
                <a:lnTo>
                  <a:pt x="3601" y="9175"/>
                </a:lnTo>
                <a:lnTo>
                  <a:pt x="3601" y="8942"/>
                </a:lnTo>
                <a:lnTo>
                  <a:pt x="3516" y="8827"/>
                </a:lnTo>
                <a:lnTo>
                  <a:pt x="3516" y="8130"/>
                </a:lnTo>
                <a:lnTo>
                  <a:pt x="3431" y="7782"/>
                </a:lnTo>
                <a:lnTo>
                  <a:pt x="3343" y="7548"/>
                </a:lnTo>
                <a:lnTo>
                  <a:pt x="3343" y="7430"/>
                </a:lnTo>
                <a:lnTo>
                  <a:pt x="3258" y="7430"/>
                </a:lnTo>
                <a:lnTo>
                  <a:pt x="3258" y="7663"/>
                </a:lnTo>
                <a:lnTo>
                  <a:pt x="3088" y="7430"/>
                </a:lnTo>
                <a:lnTo>
                  <a:pt x="3088" y="6967"/>
                </a:lnTo>
                <a:lnTo>
                  <a:pt x="3003" y="6967"/>
                </a:lnTo>
                <a:lnTo>
                  <a:pt x="3003" y="6618"/>
                </a:lnTo>
                <a:lnTo>
                  <a:pt x="2829" y="6270"/>
                </a:lnTo>
                <a:lnTo>
                  <a:pt x="2659" y="6036"/>
                </a:lnTo>
                <a:lnTo>
                  <a:pt x="2659" y="5688"/>
                </a:lnTo>
                <a:lnTo>
                  <a:pt x="2574" y="5340"/>
                </a:lnTo>
                <a:lnTo>
                  <a:pt x="2401" y="5340"/>
                </a:lnTo>
                <a:lnTo>
                  <a:pt x="2401" y="4991"/>
                </a:lnTo>
                <a:lnTo>
                  <a:pt x="2231" y="4877"/>
                </a:lnTo>
                <a:lnTo>
                  <a:pt x="2058" y="4643"/>
                </a:lnTo>
                <a:lnTo>
                  <a:pt x="2146" y="4528"/>
                </a:lnTo>
                <a:lnTo>
                  <a:pt x="2058" y="4180"/>
                </a:lnTo>
                <a:lnTo>
                  <a:pt x="1887" y="4065"/>
                </a:lnTo>
                <a:lnTo>
                  <a:pt x="1802" y="3832"/>
                </a:lnTo>
                <a:lnTo>
                  <a:pt x="1717" y="3832"/>
                </a:lnTo>
                <a:lnTo>
                  <a:pt x="1717" y="3717"/>
                </a:lnTo>
                <a:lnTo>
                  <a:pt x="1629" y="3368"/>
                </a:lnTo>
                <a:lnTo>
                  <a:pt x="1544" y="3250"/>
                </a:lnTo>
                <a:lnTo>
                  <a:pt x="1629" y="3135"/>
                </a:lnTo>
                <a:lnTo>
                  <a:pt x="1629" y="2320"/>
                </a:lnTo>
                <a:lnTo>
                  <a:pt x="1544" y="1971"/>
                </a:lnTo>
                <a:lnTo>
                  <a:pt x="1629" y="1742"/>
                </a:lnTo>
                <a:lnTo>
                  <a:pt x="1717" y="1393"/>
                </a:lnTo>
                <a:lnTo>
                  <a:pt x="1629" y="1160"/>
                </a:lnTo>
                <a:lnTo>
                  <a:pt x="1629" y="926"/>
                </a:lnTo>
                <a:lnTo>
                  <a:pt x="1717" y="1160"/>
                </a:lnTo>
                <a:lnTo>
                  <a:pt x="1887" y="1275"/>
                </a:lnTo>
                <a:lnTo>
                  <a:pt x="2058" y="1623"/>
                </a:lnTo>
                <a:lnTo>
                  <a:pt x="2146" y="1742"/>
                </a:lnTo>
                <a:lnTo>
                  <a:pt x="2231" y="1623"/>
                </a:lnTo>
                <a:lnTo>
                  <a:pt x="2316" y="1623"/>
                </a:lnTo>
                <a:lnTo>
                  <a:pt x="2486" y="1742"/>
                </a:lnTo>
                <a:lnTo>
                  <a:pt x="2486" y="1856"/>
                </a:lnTo>
                <a:lnTo>
                  <a:pt x="2659" y="1856"/>
                </a:lnTo>
                <a:lnTo>
                  <a:pt x="2829" y="1971"/>
                </a:lnTo>
                <a:lnTo>
                  <a:pt x="2829" y="2090"/>
                </a:lnTo>
                <a:lnTo>
                  <a:pt x="2659" y="2205"/>
                </a:lnTo>
                <a:lnTo>
                  <a:pt x="2744" y="2438"/>
                </a:lnTo>
                <a:lnTo>
                  <a:pt x="2744" y="2672"/>
                </a:lnTo>
                <a:lnTo>
                  <a:pt x="2829" y="3020"/>
                </a:lnTo>
                <a:lnTo>
                  <a:pt x="2915" y="3135"/>
                </a:lnTo>
                <a:lnTo>
                  <a:pt x="2915" y="3717"/>
                </a:lnTo>
                <a:lnTo>
                  <a:pt x="3088" y="4065"/>
                </a:lnTo>
                <a:lnTo>
                  <a:pt x="3088" y="4413"/>
                </a:lnTo>
                <a:lnTo>
                  <a:pt x="3173" y="4413"/>
                </a:lnTo>
                <a:lnTo>
                  <a:pt x="3258" y="4528"/>
                </a:lnTo>
                <a:lnTo>
                  <a:pt x="3343" y="4877"/>
                </a:lnTo>
                <a:lnTo>
                  <a:pt x="3431" y="4991"/>
                </a:lnTo>
                <a:lnTo>
                  <a:pt x="3431" y="5340"/>
                </a:lnTo>
                <a:lnTo>
                  <a:pt x="3516" y="5458"/>
                </a:lnTo>
                <a:lnTo>
                  <a:pt x="3601" y="5458"/>
                </a:lnTo>
                <a:lnTo>
                  <a:pt x="3687" y="5688"/>
                </a:lnTo>
                <a:lnTo>
                  <a:pt x="3772" y="5922"/>
                </a:lnTo>
                <a:lnTo>
                  <a:pt x="3860" y="6036"/>
                </a:lnTo>
                <a:lnTo>
                  <a:pt x="3945" y="6036"/>
                </a:lnTo>
                <a:lnTo>
                  <a:pt x="4030" y="6155"/>
                </a:lnTo>
                <a:lnTo>
                  <a:pt x="4115" y="6036"/>
                </a:lnTo>
                <a:lnTo>
                  <a:pt x="4200" y="6155"/>
                </a:lnTo>
                <a:lnTo>
                  <a:pt x="4200" y="6385"/>
                </a:lnTo>
                <a:lnTo>
                  <a:pt x="4115" y="6503"/>
                </a:lnTo>
                <a:lnTo>
                  <a:pt x="4200" y="6852"/>
                </a:lnTo>
                <a:lnTo>
                  <a:pt x="4458" y="7200"/>
                </a:lnTo>
                <a:lnTo>
                  <a:pt x="4544" y="7081"/>
                </a:lnTo>
                <a:lnTo>
                  <a:pt x="4629" y="7200"/>
                </a:lnTo>
                <a:lnTo>
                  <a:pt x="4629" y="7548"/>
                </a:lnTo>
                <a:lnTo>
                  <a:pt x="4887" y="7548"/>
                </a:lnTo>
                <a:lnTo>
                  <a:pt x="5057" y="7782"/>
                </a:lnTo>
                <a:lnTo>
                  <a:pt x="5057" y="7897"/>
                </a:lnTo>
                <a:lnTo>
                  <a:pt x="5145" y="8011"/>
                </a:lnTo>
                <a:lnTo>
                  <a:pt x="5230" y="7897"/>
                </a:lnTo>
                <a:lnTo>
                  <a:pt x="5230" y="8011"/>
                </a:lnTo>
                <a:lnTo>
                  <a:pt x="5316" y="8130"/>
                </a:lnTo>
                <a:lnTo>
                  <a:pt x="5230" y="8245"/>
                </a:lnTo>
                <a:lnTo>
                  <a:pt x="5145" y="8130"/>
                </a:lnTo>
                <a:lnTo>
                  <a:pt x="5057" y="8130"/>
                </a:lnTo>
                <a:lnTo>
                  <a:pt x="4887" y="8360"/>
                </a:lnTo>
                <a:lnTo>
                  <a:pt x="4802" y="8593"/>
                </a:lnTo>
                <a:lnTo>
                  <a:pt x="4887" y="8827"/>
                </a:lnTo>
                <a:lnTo>
                  <a:pt x="4972" y="8942"/>
                </a:lnTo>
                <a:lnTo>
                  <a:pt x="5145" y="8942"/>
                </a:lnTo>
                <a:lnTo>
                  <a:pt x="5230" y="9056"/>
                </a:lnTo>
                <a:lnTo>
                  <a:pt x="5486" y="9405"/>
                </a:lnTo>
                <a:lnTo>
                  <a:pt x="5744" y="9405"/>
                </a:lnTo>
                <a:lnTo>
                  <a:pt x="5829" y="9523"/>
                </a:lnTo>
                <a:lnTo>
                  <a:pt x="5829" y="9753"/>
                </a:lnTo>
                <a:lnTo>
                  <a:pt x="5914" y="9872"/>
                </a:lnTo>
                <a:lnTo>
                  <a:pt x="5829" y="10101"/>
                </a:lnTo>
                <a:lnTo>
                  <a:pt x="5744" y="10101"/>
                </a:lnTo>
                <a:lnTo>
                  <a:pt x="5744" y="10220"/>
                </a:lnTo>
                <a:lnTo>
                  <a:pt x="5914" y="10335"/>
                </a:lnTo>
                <a:lnTo>
                  <a:pt x="6088" y="10450"/>
                </a:lnTo>
                <a:lnTo>
                  <a:pt x="6173" y="10568"/>
                </a:lnTo>
                <a:lnTo>
                  <a:pt x="6431" y="10798"/>
                </a:lnTo>
                <a:lnTo>
                  <a:pt x="6601" y="11265"/>
                </a:lnTo>
                <a:lnTo>
                  <a:pt x="6771" y="11728"/>
                </a:lnTo>
                <a:lnTo>
                  <a:pt x="7030" y="11962"/>
                </a:lnTo>
                <a:lnTo>
                  <a:pt x="7030" y="12191"/>
                </a:lnTo>
                <a:lnTo>
                  <a:pt x="7373" y="12658"/>
                </a:lnTo>
                <a:lnTo>
                  <a:pt x="7373" y="12892"/>
                </a:lnTo>
                <a:lnTo>
                  <a:pt x="7288" y="13122"/>
                </a:lnTo>
                <a:lnTo>
                  <a:pt x="7373" y="13240"/>
                </a:lnTo>
                <a:lnTo>
                  <a:pt x="7458" y="13470"/>
                </a:lnTo>
                <a:lnTo>
                  <a:pt x="7629" y="14052"/>
                </a:lnTo>
                <a:lnTo>
                  <a:pt x="7629" y="14285"/>
                </a:lnTo>
                <a:lnTo>
                  <a:pt x="7543" y="14515"/>
                </a:lnTo>
                <a:lnTo>
                  <a:pt x="7373" y="14748"/>
                </a:lnTo>
                <a:lnTo>
                  <a:pt x="7373" y="14863"/>
                </a:lnTo>
                <a:lnTo>
                  <a:pt x="7458" y="14863"/>
                </a:lnTo>
                <a:lnTo>
                  <a:pt x="7543" y="14982"/>
                </a:lnTo>
                <a:lnTo>
                  <a:pt x="7458" y="15097"/>
                </a:lnTo>
                <a:lnTo>
                  <a:pt x="7288" y="14982"/>
                </a:lnTo>
                <a:lnTo>
                  <a:pt x="7200" y="15097"/>
                </a:lnTo>
                <a:lnTo>
                  <a:pt x="7200" y="15211"/>
                </a:lnTo>
                <a:lnTo>
                  <a:pt x="7288" y="15560"/>
                </a:lnTo>
                <a:lnTo>
                  <a:pt x="7373" y="15678"/>
                </a:lnTo>
                <a:lnTo>
                  <a:pt x="7373" y="15793"/>
                </a:lnTo>
                <a:lnTo>
                  <a:pt x="7543" y="16142"/>
                </a:lnTo>
                <a:lnTo>
                  <a:pt x="7543" y="16375"/>
                </a:lnTo>
                <a:lnTo>
                  <a:pt x="7717" y="16375"/>
                </a:lnTo>
                <a:lnTo>
                  <a:pt x="7802" y="16490"/>
                </a:lnTo>
                <a:lnTo>
                  <a:pt x="8060" y="16605"/>
                </a:lnTo>
                <a:lnTo>
                  <a:pt x="8315" y="16605"/>
                </a:lnTo>
                <a:lnTo>
                  <a:pt x="8230" y="16723"/>
                </a:lnTo>
                <a:lnTo>
                  <a:pt x="8230" y="16838"/>
                </a:lnTo>
                <a:lnTo>
                  <a:pt x="8400" y="16953"/>
                </a:lnTo>
                <a:lnTo>
                  <a:pt x="8574" y="17187"/>
                </a:lnTo>
                <a:lnTo>
                  <a:pt x="8744" y="17420"/>
                </a:lnTo>
                <a:lnTo>
                  <a:pt x="8829" y="17654"/>
                </a:lnTo>
                <a:lnTo>
                  <a:pt x="9002" y="17768"/>
                </a:lnTo>
                <a:lnTo>
                  <a:pt x="9087" y="17654"/>
                </a:lnTo>
                <a:lnTo>
                  <a:pt x="9172" y="17768"/>
                </a:lnTo>
                <a:lnTo>
                  <a:pt x="9258" y="17768"/>
                </a:lnTo>
                <a:lnTo>
                  <a:pt x="9601" y="18002"/>
                </a:lnTo>
                <a:lnTo>
                  <a:pt x="9686" y="18002"/>
                </a:lnTo>
                <a:lnTo>
                  <a:pt x="9774" y="17883"/>
                </a:lnTo>
                <a:lnTo>
                  <a:pt x="9859" y="17883"/>
                </a:lnTo>
                <a:lnTo>
                  <a:pt x="9859" y="18002"/>
                </a:lnTo>
                <a:lnTo>
                  <a:pt x="10288" y="18465"/>
                </a:lnTo>
                <a:lnTo>
                  <a:pt x="10373" y="18465"/>
                </a:lnTo>
                <a:lnTo>
                  <a:pt x="10543" y="18813"/>
                </a:lnTo>
                <a:lnTo>
                  <a:pt x="10887" y="19047"/>
                </a:lnTo>
                <a:lnTo>
                  <a:pt x="11315" y="19047"/>
                </a:lnTo>
                <a:lnTo>
                  <a:pt x="11488" y="19162"/>
                </a:lnTo>
                <a:lnTo>
                  <a:pt x="11573" y="19395"/>
                </a:lnTo>
                <a:lnTo>
                  <a:pt x="11744" y="19395"/>
                </a:lnTo>
                <a:lnTo>
                  <a:pt x="12002" y="19510"/>
                </a:lnTo>
                <a:lnTo>
                  <a:pt x="12087" y="19510"/>
                </a:lnTo>
                <a:lnTo>
                  <a:pt x="12257" y="19744"/>
                </a:lnTo>
                <a:lnTo>
                  <a:pt x="12430" y="19858"/>
                </a:lnTo>
                <a:lnTo>
                  <a:pt x="12601" y="19858"/>
                </a:lnTo>
                <a:lnTo>
                  <a:pt x="12774" y="19973"/>
                </a:lnTo>
                <a:lnTo>
                  <a:pt x="13029" y="20092"/>
                </a:lnTo>
                <a:lnTo>
                  <a:pt x="13288" y="20092"/>
                </a:lnTo>
                <a:lnTo>
                  <a:pt x="13458" y="20322"/>
                </a:lnTo>
                <a:lnTo>
                  <a:pt x="13886" y="20440"/>
                </a:lnTo>
                <a:lnTo>
                  <a:pt x="13971" y="20440"/>
                </a:lnTo>
                <a:lnTo>
                  <a:pt x="14400" y="20207"/>
                </a:lnTo>
                <a:lnTo>
                  <a:pt x="14573" y="20207"/>
                </a:lnTo>
                <a:lnTo>
                  <a:pt x="14743" y="19973"/>
                </a:lnTo>
                <a:lnTo>
                  <a:pt x="15172" y="19973"/>
                </a:lnTo>
                <a:lnTo>
                  <a:pt x="15002" y="19858"/>
                </a:lnTo>
                <a:lnTo>
                  <a:pt x="14917" y="19858"/>
                </a:lnTo>
                <a:lnTo>
                  <a:pt x="14917" y="19744"/>
                </a:lnTo>
                <a:lnTo>
                  <a:pt x="15087" y="19625"/>
                </a:lnTo>
                <a:lnTo>
                  <a:pt x="15172" y="19744"/>
                </a:lnTo>
                <a:lnTo>
                  <a:pt x="15172" y="19858"/>
                </a:lnTo>
                <a:lnTo>
                  <a:pt x="15260" y="19744"/>
                </a:lnTo>
                <a:lnTo>
                  <a:pt x="15345" y="19744"/>
                </a:lnTo>
                <a:lnTo>
                  <a:pt x="15345" y="19858"/>
                </a:lnTo>
                <a:lnTo>
                  <a:pt x="15260" y="19858"/>
                </a:lnTo>
                <a:lnTo>
                  <a:pt x="15260" y="19973"/>
                </a:lnTo>
                <a:lnTo>
                  <a:pt x="15515" y="19973"/>
                </a:lnTo>
                <a:lnTo>
                  <a:pt x="15774" y="20207"/>
                </a:lnTo>
                <a:lnTo>
                  <a:pt x="15859" y="20322"/>
                </a:lnTo>
                <a:lnTo>
                  <a:pt x="15859" y="20207"/>
                </a:lnTo>
                <a:lnTo>
                  <a:pt x="15688" y="19973"/>
                </a:lnTo>
                <a:lnTo>
                  <a:pt x="15430" y="19858"/>
                </a:lnTo>
                <a:lnTo>
                  <a:pt x="15515" y="19744"/>
                </a:lnTo>
                <a:lnTo>
                  <a:pt x="15515" y="19858"/>
                </a:lnTo>
                <a:lnTo>
                  <a:pt x="15688" y="19858"/>
                </a:lnTo>
                <a:lnTo>
                  <a:pt x="15774" y="19973"/>
                </a:lnTo>
                <a:lnTo>
                  <a:pt x="15944" y="20207"/>
                </a:lnTo>
                <a:lnTo>
                  <a:pt x="15944" y="20440"/>
                </a:lnTo>
                <a:lnTo>
                  <a:pt x="16458" y="21018"/>
                </a:lnTo>
                <a:lnTo>
                  <a:pt x="16631" y="21137"/>
                </a:lnTo>
                <a:lnTo>
                  <a:pt x="16716" y="21252"/>
                </a:lnTo>
                <a:lnTo>
                  <a:pt x="16886" y="21485"/>
                </a:lnTo>
                <a:lnTo>
                  <a:pt x="16974" y="21600"/>
                </a:lnTo>
                <a:lnTo>
                  <a:pt x="17059" y="21600"/>
                </a:lnTo>
                <a:lnTo>
                  <a:pt x="17059" y="21485"/>
                </a:lnTo>
                <a:close/>
              </a:path>
            </a:pathLst>
          </a:custGeom>
          <a:solidFill>
            <a:schemeClr val="accent3"/>
          </a:solidFill>
          <a:ln w="12700">
            <a:miter lim="400000"/>
          </a:ln>
        </p:spPr>
        <p:txBody>
          <a:bodyPr lIns="22860" rIns="22860"/>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396" name="Group 8"/>
          <p:cNvGrpSpPr/>
          <p:nvPr/>
        </p:nvGrpSpPr>
        <p:grpSpPr>
          <a:xfrm>
            <a:off x="3238748" y="1284817"/>
            <a:ext cx="1502243" cy="2548189"/>
            <a:chOff x="252406" y="252406"/>
            <a:chExt cx="3004485" cy="5096375"/>
          </a:xfrm>
        </p:grpSpPr>
        <p:grpSp>
          <p:nvGrpSpPr>
            <p:cNvPr id="16388" name="Group 9"/>
            <p:cNvGrpSpPr/>
            <p:nvPr/>
          </p:nvGrpSpPr>
          <p:grpSpPr>
            <a:xfrm>
              <a:off x="1330114" y="4499714"/>
              <a:ext cx="849067" cy="849067"/>
              <a:chOff x="0" y="0"/>
              <a:chExt cx="849066" cy="849066"/>
            </a:xfrm>
          </p:grpSpPr>
          <p:sp>
            <p:nvSpPr>
              <p:cNvPr id="16385" name="Oval 15"/>
              <p:cNvSpPr/>
              <p:nvPr/>
            </p:nvSpPr>
            <p:spPr>
              <a:xfrm rot="21088889">
                <a:off x="219124" y="219124"/>
                <a:ext cx="410817" cy="410817"/>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86" name="Oval 16"/>
              <p:cNvSpPr/>
              <p:nvPr/>
            </p:nvSpPr>
            <p:spPr>
              <a:xfrm>
                <a:off x="114580" y="114580"/>
                <a:ext cx="619907" cy="619907"/>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87" name="Oval 17"/>
              <p:cNvSpPr/>
              <p:nvPr/>
            </p:nvSpPr>
            <p:spPr>
              <a:xfrm>
                <a:off x="-1" y="-1"/>
                <a:ext cx="849068" cy="849068"/>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394" name="Group 10"/>
            <p:cNvGrpSpPr/>
            <p:nvPr/>
          </p:nvGrpSpPr>
          <p:grpSpPr>
            <a:xfrm>
              <a:off x="252406" y="252406"/>
              <a:ext cx="3004485" cy="3004485"/>
              <a:chOff x="252407" y="252407"/>
              <a:chExt cx="3004483" cy="3004483"/>
            </a:xfrm>
          </p:grpSpPr>
          <p:grpSp>
            <p:nvGrpSpPr>
              <p:cNvPr id="16391" name="Oval 12"/>
              <p:cNvGrpSpPr/>
              <p:nvPr/>
            </p:nvGrpSpPr>
            <p:grpSpPr>
              <a:xfrm>
                <a:off x="1027796" y="1027796"/>
                <a:ext cx="1453706" cy="1453706"/>
                <a:chOff x="26914" y="26914"/>
                <a:chExt cx="1453705" cy="1453705"/>
              </a:xfrm>
            </p:grpSpPr>
            <p:sp>
              <p:nvSpPr>
                <p:cNvPr id="16389" name="Circle"/>
                <p:cNvSpPr/>
                <p:nvPr/>
              </p:nvSpPr>
              <p:spPr>
                <a:xfrm rot="129774">
                  <a:off x="26914" y="26914"/>
                  <a:ext cx="1453705" cy="1453705"/>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90" name="97 %"/>
                <p:cNvSpPr txBox="1"/>
                <p:nvPr/>
              </p:nvSpPr>
              <p:spPr>
                <a:xfrm rot="129774">
                  <a:off x="239804" y="492157"/>
                  <a:ext cx="1027926" cy="523219"/>
                </a:xfrm>
                <a:prstGeom prst="rect">
                  <a:avLst/>
                </a:prstGeom>
                <a:noFill/>
                <a:ln w="12700" cap="flat">
                  <a:noFill/>
                  <a:miter lim="400000"/>
                </a:ln>
                <a:effectLst/>
              </p:spPr>
              <p:txBody>
                <a:bodyPr wrap="square" lIns="22860" tIns="22860" rIns="22860" bIns="22860" numCol="1" anchor="ctr">
                  <a:spAutoFit/>
                </a:bodyPr>
                <a:lstStyle>
                  <a:lvl1pPr algn="ctr">
                    <a:defRPr sz="2800" b="1">
                      <a:solidFill>
                        <a:srgbClr val="ECECEC"/>
                      </a:solidFill>
                    </a:defRPr>
                  </a:lvl1pPr>
                </a:lstStyle>
                <a:p>
                  <a:r>
                    <a:rPr sz="1400">
                      <a:latin typeface="字魂105号-简雅黑" panose="00000500000000000000" pitchFamily="2" charset="-122"/>
                      <a:ea typeface="字魂105号-简雅黑" panose="00000500000000000000" pitchFamily="2" charset="-122"/>
                      <a:sym typeface="字魂105号-简雅黑" panose="00000500000000000000" pitchFamily="2" charset="-122"/>
                    </a:rPr>
                    <a:t>97 %</a:t>
                  </a:r>
                  <a:endParaRPr sz="14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92" name="Oval 13"/>
              <p:cNvSpPr/>
              <p:nvPr/>
            </p:nvSpPr>
            <p:spPr>
              <a:xfrm rot="640886">
                <a:off x="657857" y="657857"/>
                <a:ext cx="2193585" cy="2193585"/>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93" name="Oval 14"/>
              <p:cNvSpPr/>
              <p:nvPr/>
            </p:nvSpPr>
            <p:spPr>
              <a:xfrm rot="640886">
                <a:off x="252407" y="252407"/>
                <a:ext cx="3004483" cy="3004483"/>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395" name="Straight Connector 11"/>
            <p:cNvSpPr/>
            <p:nvPr/>
          </p:nvSpPr>
          <p:spPr>
            <a:xfrm>
              <a:off x="1727252" y="2484157"/>
              <a:ext cx="27360" cy="2421984"/>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408" name="Group 18"/>
          <p:cNvGrpSpPr/>
          <p:nvPr/>
        </p:nvGrpSpPr>
        <p:grpSpPr>
          <a:xfrm>
            <a:off x="4582047" y="3833004"/>
            <a:ext cx="1240732" cy="2104597"/>
            <a:chOff x="208467" y="208467"/>
            <a:chExt cx="2481463" cy="4209193"/>
          </a:xfrm>
        </p:grpSpPr>
        <p:grpSp>
          <p:nvGrpSpPr>
            <p:cNvPr id="16400" name="Group 19"/>
            <p:cNvGrpSpPr/>
            <p:nvPr/>
          </p:nvGrpSpPr>
          <p:grpSpPr>
            <a:xfrm>
              <a:off x="1098567" y="3716399"/>
              <a:ext cx="701261" cy="701261"/>
              <a:chOff x="0" y="0"/>
              <a:chExt cx="701260" cy="701260"/>
            </a:xfrm>
          </p:grpSpPr>
          <p:sp>
            <p:nvSpPr>
              <p:cNvPr id="16397" name="Oval 25"/>
              <p:cNvSpPr/>
              <p:nvPr/>
            </p:nvSpPr>
            <p:spPr>
              <a:xfrm rot="21088889">
                <a:off x="180979" y="180979"/>
                <a:ext cx="339303" cy="33930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98" name="Oval 26"/>
              <p:cNvSpPr/>
              <p:nvPr/>
            </p:nvSpPr>
            <p:spPr>
              <a:xfrm>
                <a:off x="94633" y="94633"/>
                <a:ext cx="511993" cy="511993"/>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399" name="Oval 27"/>
              <p:cNvSpPr/>
              <p:nvPr/>
            </p:nvSpPr>
            <p:spPr>
              <a:xfrm>
                <a:off x="-1" y="-1"/>
                <a:ext cx="701262" cy="701262"/>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406" name="Group 20"/>
            <p:cNvGrpSpPr/>
            <p:nvPr/>
          </p:nvGrpSpPr>
          <p:grpSpPr>
            <a:xfrm>
              <a:off x="208467" y="208467"/>
              <a:ext cx="2481463" cy="2481463"/>
              <a:chOff x="208468" y="208468"/>
              <a:chExt cx="2481461" cy="2481461"/>
            </a:xfrm>
          </p:grpSpPr>
          <p:grpSp>
            <p:nvGrpSpPr>
              <p:cNvPr id="16403" name="Oval 22"/>
              <p:cNvGrpSpPr/>
              <p:nvPr/>
            </p:nvGrpSpPr>
            <p:grpSpPr>
              <a:xfrm>
                <a:off x="848876" y="848876"/>
                <a:ext cx="1200645" cy="1200644"/>
                <a:chOff x="22228" y="22228"/>
                <a:chExt cx="1200643" cy="1200643"/>
              </a:xfrm>
            </p:grpSpPr>
            <p:sp>
              <p:nvSpPr>
                <p:cNvPr id="16401" name="Circle"/>
                <p:cNvSpPr/>
                <p:nvPr/>
              </p:nvSpPr>
              <p:spPr>
                <a:xfrm rot="129774">
                  <a:off x="22228" y="22228"/>
                  <a:ext cx="1200643" cy="120064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02" name="83%"/>
                <p:cNvSpPr txBox="1"/>
                <p:nvPr/>
              </p:nvSpPr>
              <p:spPr>
                <a:xfrm rot="129774">
                  <a:off x="198058" y="391719"/>
                  <a:ext cx="848984" cy="461663"/>
                </a:xfrm>
                <a:prstGeom prst="rect">
                  <a:avLst/>
                </a:prstGeom>
                <a:noFill/>
                <a:ln w="12700" cap="flat">
                  <a:noFill/>
                  <a:miter lim="400000"/>
                </a:ln>
                <a:effectLst/>
              </p:spPr>
              <p:txBody>
                <a:bodyPr wrap="square" lIns="22860" tIns="22860" rIns="22860" bIns="22860" numCol="1" anchor="ctr">
                  <a:spAutoFit/>
                </a:bodyPr>
                <a:lstStyle>
                  <a:lvl1pPr algn="ctr">
                    <a:defRPr sz="2400" b="1">
                      <a:solidFill>
                        <a:srgbClr val="ECECEC"/>
                      </a:solidFill>
                    </a:defRPr>
                  </a:lvl1pPr>
                </a:lstStyle>
                <a:p>
                  <a:r>
                    <a:rPr sz="1200">
                      <a:latin typeface="字魂105号-简雅黑" panose="00000500000000000000" pitchFamily="2" charset="-122"/>
                      <a:ea typeface="字魂105号-简雅黑" panose="00000500000000000000" pitchFamily="2" charset="-122"/>
                      <a:sym typeface="字魂105号-简雅黑" panose="00000500000000000000" pitchFamily="2" charset="-122"/>
                    </a:rPr>
                    <a:t>83%</a:t>
                  </a:r>
                  <a:endParaRPr sz="12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04" name="Oval 23"/>
              <p:cNvSpPr/>
              <p:nvPr/>
            </p:nvSpPr>
            <p:spPr>
              <a:xfrm rot="640886">
                <a:off x="543337" y="543336"/>
                <a:ext cx="1811723" cy="1811723"/>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05" name="Oval 24"/>
              <p:cNvSpPr/>
              <p:nvPr/>
            </p:nvSpPr>
            <p:spPr>
              <a:xfrm rot="640886">
                <a:off x="208468" y="208468"/>
                <a:ext cx="2481461" cy="2481461"/>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07" name="Straight Connector 21"/>
            <p:cNvSpPr/>
            <p:nvPr/>
          </p:nvSpPr>
          <p:spPr>
            <a:xfrm>
              <a:off x="1426577" y="2052265"/>
              <a:ext cx="22585" cy="1999258"/>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09" name="Rounded Rectangle 29"/>
          <p:cNvSpPr/>
          <p:nvPr/>
        </p:nvSpPr>
        <p:spPr>
          <a:xfrm>
            <a:off x="6762001" y="3233623"/>
            <a:ext cx="5021671" cy="2273860"/>
          </a:xfrm>
          <a:prstGeom prst="roundRect">
            <a:avLst>
              <a:gd name="adj" fmla="val 6573"/>
            </a:avLst>
          </a:prstGeom>
          <a:solidFill>
            <a:srgbClr val="FFFFFF"/>
          </a:solidFill>
          <a:ln w="12700">
            <a:miter lim="400000"/>
          </a:ln>
          <a:effectLst>
            <a:outerShdw blurRad="368300" rotWithShape="0">
              <a:srgbClr val="000000">
                <a:alpha val="29000"/>
              </a:srgbClr>
            </a:outerShdw>
          </a:effectLst>
        </p:spPr>
        <p:txBody>
          <a:bodyPr lIns="22860" rIns="22860" anchor="ct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aphicFrame>
        <p:nvGraphicFramePr>
          <p:cNvPr id="16410" name="Chart 30"/>
          <p:cNvGraphicFramePr/>
          <p:nvPr/>
        </p:nvGraphicFramePr>
        <p:xfrm>
          <a:off x="7022519" y="3407273"/>
          <a:ext cx="4401454" cy="1903684"/>
        </p:xfrm>
        <a:graphic>
          <a:graphicData uri="http://schemas.openxmlformats.org/drawingml/2006/chart">
            <c:chart xmlns:c="http://schemas.openxmlformats.org/drawingml/2006/chart" xmlns:r="http://schemas.openxmlformats.org/officeDocument/2006/relationships" r:id="rId1"/>
          </a:graphicData>
        </a:graphic>
      </p:graphicFrame>
      <p:sp>
        <p:nvSpPr>
          <p:cNvPr id="16411" name="TextBox 31"/>
          <p:cNvSpPr txBox="1"/>
          <p:nvPr/>
        </p:nvSpPr>
        <p:spPr>
          <a:xfrm>
            <a:off x="9915300" y="4558895"/>
            <a:ext cx="1134594" cy="777124"/>
          </a:xfrm>
          <a:prstGeom prst="rect">
            <a:avLst/>
          </a:prstGeom>
          <a:ln w="12700">
            <a:miter lim="400000"/>
          </a:ln>
        </p:spPr>
        <p:txBody>
          <a:bodyPr wrap="none" lIns="22854" tIns="22854" rIns="22854" bIns="22854">
            <a:spAutoFit/>
          </a:bodyPr>
          <a:lstStyle>
            <a:lvl1pPr>
              <a:defRPr sz="9500">
                <a:latin typeface="Raleway Black"/>
                <a:ea typeface="Raleway Black"/>
                <a:cs typeface="Raleway Black"/>
                <a:sym typeface="Raleway Black"/>
              </a:defRPr>
            </a:lvl1pPr>
          </a:lstStyle>
          <a:p>
            <a:r>
              <a:rPr sz="4750" dirty="0">
                <a:latin typeface="字魂105号-简雅黑" panose="00000500000000000000" pitchFamily="2" charset="-122"/>
                <a:ea typeface="字魂105号-简雅黑" panose="00000500000000000000" pitchFamily="2" charset="-122"/>
                <a:sym typeface="字魂105号-简雅黑" panose="00000500000000000000" pitchFamily="2" charset="-122"/>
              </a:rPr>
              <a:t>2016</a:t>
            </a:r>
            <a:endParaRPr sz="475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12" name="TextBox 32"/>
          <p:cNvSpPr txBox="1"/>
          <p:nvPr/>
        </p:nvSpPr>
        <p:spPr>
          <a:xfrm>
            <a:off x="7179310" y="4739842"/>
            <a:ext cx="2211122" cy="461641"/>
          </a:xfrm>
          <a:prstGeom prst="rect">
            <a:avLst/>
          </a:prstGeom>
          <a:ln w="12700">
            <a:miter lim="400000"/>
          </a:ln>
        </p:spPr>
        <p:txBody>
          <a:bodyPr lIns="45708" tIns="45708" rIns="45708" bIns="45708">
            <a:spAutoFit/>
          </a:bodyPr>
          <a:lstStyle>
            <a:lvl1pPr>
              <a:defRPr sz="4800" b="1">
                <a:solidFill>
                  <a:srgbClr val="1F608B"/>
                </a:solidFill>
                <a:latin typeface="Raleway SemiBold"/>
                <a:ea typeface="Raleway SemiBold"/>
                <a:cs typeface="Raleway SemiBold"/>
                <a:sym typeface="Raleway SemiBold"/>
              </a:defRPr>
            </a:lvl1pPr>
          </a:lstStyle>
          <a:p>
            <a:r>
              <a:rPr sz="2400">
                <a:latin typeface="字魂105号-简雅黑" panose="00000500000000000000" pitchFamily="2" charset="-122"/>
                <a:ea typeface="字魂105号-简雅黑" panose="00000500000000000000" pitchFamily="2" charset="-122"/>
                <a:sym typeface="字魂105号-简雅黑" panose="00000500000000000000" pitchFamily="2" charset="-122"/>
              </a:rPr>
              <a:t>5.757</a:t>
            </a:r>
            <a:endParaRPr sz="24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Subtitle 2"/>
          <p:cNvSpPr txBox="1"/>
          <p:nvPr/>
        </p:nvSpPr>
        <p:spPr>
          <a:xfrm>
            <a:off x="956602" y="1218893"/>
            <a:ext cx="2282723" cy="419531"/>
          </a:xfrm>
          <a:prstGeom prst="rect">
            <a:avLst/>
          </a:prstGeom>
          <a:noFill/>
          <a:ln w="12700" cap="flat">
            <a:noFill/>
            <a:miter lim="400000"/>
          </a:ln>
          <a:effectLst/>
        </p:spPr>
        <p:txBody>
          <a:bodyPr wrap="square" lIns="54369" tIns="54369" rIns="54369" bIns="54369" numCol="1" anchor="t">
            <a:normAutofit fontScale="92500" lnSpcReduction="20000"/>
          </a:bodyPr>
          <a:lstStyle>
            <a:lvl1pPr defTabSz="1087120">
              <a:lnSpc>
                <a:spcPct val="120000"/>
              </a:lnSpc>
              <a:spcBef>
                <a:spcPts val="500"/>
              </a:spcBef>
              <a:defRPr sz="2400"/>
            </a:lvl1pPr>
          </a:lstStyle>
          <a:p>
            <a:r>
              <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Your great subtitle in this line</a:t>
            </a:r>
            <a:endPar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TextBox 37"/>
          <p:cNvSpPr txBox="1"/>
          <p:nvPr/>
        </p:nvSpPr>
        <p:spPr>
          <a:xfrm>
            <a:off x="801410" y="505416"/>
            <a:ext cx="2437916" cy="52322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Mexico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MAP</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9" name="Group 38"/>
          <p:cNvGrpSpPr/>
          <p:nvPr/>
        </p:nvGrpSpPr>
        <p:grpSpPr>
          <a:xfrm>
            <a:off x="956602" y="1137353"/>
            <a:ext cx="862961" cy="50044"/>
            <a:chOff x="5012716" y="1129776"/>
            <a:chExt cx="3148718" cy="103072"/>
          </a:xfrm>
        </p:grpSpPr>
        <p:sp>
          <p:nvSpPr>
            <p:cNvPr id="40" name="Rounded Rectangle 6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1" name="Rounded Rectangle 6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2" name="Rounded Rectangle 6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3" name="Group 42"/>
          <p:cNvGrpSpPr/>
          <p:nvPr/>
        </p:nvGrpSpPr>
        <p:grpSpPr>
          <a:xfrm>
            <a:off x="6709968" y="1603146"/>
            <a:ext cx="3884550" cy="1049994"/>
            <a:chOff x="705958" y="2917661"/>
            <a:chExt cx="3884550" cy="1049994"/>
          </a:xfrm>
        </p:grpSpPr>
        <p:sp>
          <p:nvSpPr>
            <p:cNvPr id="44" name="Title 1"/>
            <p:cNvSpPr txBox="1"/>
            <p:nvPr/>
          </p:nvSpPr>
          <p:spPr>
            <a:xfrm>
              <a:off x="705958" y="2917661"/>
              <a:ext cx="3884550" cy="313932"/>
            </a:xfrm>
            <a:prstGeom prst="rect">
              <a:avLst/>
            </a:prstGeom>
            <a:ln w="12700">
              <a:miter lim="400000"/>
            </a:ln>
          </p:spPr>
          <p:txBody>
            <a:bodyPr lIns="22860" rIns="22860">
              <a:spAutoFit/>
            </a:bodyPr>
            <a:lstStyle>
              <a:lvl1pPr defTabSz="1828165">
                <a:lnSpc>
                  <a:spcPct val="90000"/>
                </a:lnSpc>
                <a:defRPr sz="4800"/>
              </a:lvl1pPr>
            </a:lstStyle>
            <a:p>
              <a:r>
                <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OUR MARKET SHARE ANALYSIS</a:t>
              </a:r>
              <a:endPar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45" name="TextBox 44"/>
            <p:cNvSpPr txBox="1"/>
            <p:nvPr/>
          </p:nvSpPr>
          <p:spPr>
            <a:xfrm>
              <a:off x="723756" y="3198214"/>
              <a:ext cx="3532784" cy="769441"/>
            </a:xfrm>
            <a:prstGeom prst="rect">
              <a:avLst/>
            </a:prstGeom>
            <a:noFill/>
          </p:spPr>
          <p:txBody>
            <a:bodyPr wrap="square" rtlCol="0">
              <a:spAutoFit/>
            </a:bodyPr>
            <a:lstStyle/>
            <a:p>
              <a:r>
                <a:rPr lang="en-US" sz="11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Lorem ipsum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congue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conva</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ornare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Lorem ipsum 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endPar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7" name="Freeform 5"/>
          <p:cNvSpPr/>
          <p:nvPr/>
        </p:nvSpPr>
        <p:spPr>
          <a:xfrm>
            <a:off x="6419116" y="898239"/>
            <a:ext cx="5089511" cy="5351866"/>
          </a:xfrm>
          <a:custGeom>
            <a:avLst/>
            <a:gdLst/>
            <a:ahLst/>
            <a:cxnLst>
              <a:cxn ang="0">
                <a:pos x="wd2" y="hd2"/>
              </a:cxn>
              <a:cxn ang="5400000">
                <a:pos x="wd2" y="hd2"/>
              </a:cxn>
              <a:cxn ang="10800000">
                <a:pos x="wd2" y="hd2"/>
              </a:cxn>
              <a:cxn ang="16200000">
                <a:pos x="wd2" y="hd2"/>
              </a:cxn>
            </a:cxnLst>
            <a:rect l="0" t="0" r="r" b="b"/>
            <a:pathLst>
              <a:path w="21600" h="21600" extrusionOk="0">
                <a:moveTo>
                  <a:pt x="21600" y="6843"/>
                </a:moveTo>
                <a:cubicBezTo>
                  <a:pt x="21600" y="6545"/>
                  <a:pt x="21600" y="6545"/>
                  <a:pt x="21600" y="6545"/>
                </a:cubicBezTo>
                <a:cubicBezTo>
                  <a:pt x="21537" y="6545"/>
                  <a:pt x="21537" y="6545"/>
                  <a:pt x="21537" y="6545"/>
                </a:cubicBezTo>
                <a:cubicBezTo>
                  <a:pt x="21537" y="6367"/>
                  <a:pt x="21537" y="6367"/>
                  <a:pt x="21537" y="6367"/>
                </a:cubicBezTo>
                <a:cubicBezTo>
                  <a:pt x="21350" y="6010"/>
                  <a:pt x="21350" y="6010"/>
                  <a:pt x="21350" y="6010"/>
                </a:cubicBezTo>
                <a:cubicBezTo>
                  <a:pt x="21350" y="5831"/>
                  <a:pt x="21350" y="5831"/>
                  <a:pt x="21350" y="5831"/>
                </a:cubicBezTo>
                <a:cubicBezTo>
                  <a:pt x="21287" y="5712"/>
                  <a:pt x="21287" y="5712"/>
                  <a:pt x="21287" y="5712"/>
                </a:cubicBezTo>
                <a:cubicBezTo>
                  <a:pt x="20911" y="5534"/>
                  <a:pt x="20911" y="5534"/>
                  <a:pt x="20911" y="5534"/>
                </a:cubicBezTo>
                <a:cubicBezTo>
                  <a:pt x="20723" y="5534"/>
                  <a:pt x="20723" y="5534"/>
                  <a:pt x="20723" y="5534"/>
                </a:cubicBezTo>
                <a:cubicBezTo>
                  <a:pt x="20598" y="5593"/>
                  <a:pt x="20598" y="5593"/>
                  <a:pt x="20598" y="5593"/>
                </a:cubicBezTo>
                <a:cubicBezTo>
                  <a:pt x="20473" y="5474"/>
                  <a:pt x="20473" y="5474"/>
                  <a:pt x="20473" y="5474"/>
                </a:cubicBezTo>
                <a:cubicBezTo>
                  <a:pt x="20348" y="5474"/>
                  <a:pt x="20348" y="5474"/>
                  <a:pt x="20348" y="5474"/>
                </a:cubicBezTo>
                <a:cubicBezTo>
                  <a:pt x="20223" y="5296"/>
                  <a:pt x="20223" y="5296"/>
                  <a:pt x="20223" y="5296"/>
                </a:cubicBezTo>
                <a:cubicBezTo>
                  <a:pt x="20097" y="5236"/>
                  <a:pt x="20097" y="5236"/>
                  <a:pt x="20097" y="5236"/>
                </a:cubicBezTo>
                <a:cubicBezTo>
                  <a:pt x="19972" y="5236"/>
                  <a:pt x="19972" y="5236"/>
                  <a:pt x="19972" y="5236"/>
                </a:cubicBezTo>
                <a:cubicBezTo>
                  <a:pt x="19722" y="4998"/>
                  <a:pt x="19722" y="4998"/>
                  <a:pt x="19722" y="4998"/>
                </a:cubicBezTo>
                <a:cubicBezTo>
                  <a:pt x="19534" y="4701"/>
                  <a:pt x="19534" y="4701"/>
                  <a:pt x="19534" y="4701"/>
                </a:cubicBezTo>
                <a:cubicBezTo>
                  <a:pt x="19409" y="4701"/>
                  <a:pt x="19409" y="4701"/>
                  <a:pt x="19409" y="4701"/>
                </a:cubicBezTo>
                <a:cubicBezTo>
                  <a:pt x="19283" y="4582"/>
                  <a:pt x="19283" y="4582"/>
                  <a:pt x="19283" y="4582"/>
                </a:cubicBezTo>
                <a:cubicBezTo>
                  <a:pt x="19158" y="4582"/>
                  <a:pt x="19158" y="4582"/>
                  <a:pt x="19158" y="4582"/>
                </a:cubicBezTo>
                <a:cubicBezTo>
                  <a:pt x="18845" y="4344"/>
                  <a:pt x="18845" y="4344"/>
                  <a:pt x="18845" y="4344"/>
                </a:cubicBezTo>
                <a:cubicBezTo>
                  <a:pt x="18657" y="4344"/>
                  <a:pt x="18657" y="4344"/>
                  <a:pt x="18657" y="4344"/>
                </a:cubicBezTo>
                <a:cubicBezTo>
                  <a:pt x="18532" y="4284"/>
                  <a:pt x="18532" y="4284"/>
                  <a:pt x="18532" y="4284"/>
                </a:cubicBezTo>
                <a:cubicBezTo>
                  <a:pt x="18407" y="4344"/>
                  <a:pt x="18407" y="4344"/>
                  <a:pt x="18407" y="4344"/>
                </a:cubicBezTo>
                <a:cubicBezTo>
                  <a:pt x="18282" y="4344"/>
                  <a:pt x="18282" y="4344"/>
                  <a:pt x="18282" y="4344"/>
                </a:cubicBezTo>
                <a:cubicBezTo>
                  <a:pt x="18157" y="4284"/>
                  <a:pt x="18157" y="4284"/>
                  <a:pt x="18157" y="4284"/>
                </a:cubicBezTo>
                <a:cubicBezTo>
                  <a:pt x="18031" y="4344"/>
                  <a:pt x="18031" y="4344"/>
                  <a:pt x="18031" y="4344"/>
                </a:cubicBezTo>
                <a:cubicBezTo>
                  <a:pt x="18031" y="4403"/>
                  <a:pt x="18031" y="4403"/>
                  <a:pt x="18031" y="4403"/>
                </a:cubicBezTo>
                <a:cubicBezTo>
                  <a:pt x="17969" y="4344"/>
                  <a:pt x="17969" y="4344"/>
                  <a:pt x="17969" y="4344"/>
                </a:cubicBezTo>
                <a:cubicBezTo>
                  <a:pt x="17781" y="4225"/>
                  <a:pt x="17781" y="4225"/>
                  <a:pt x="17781" y="4225"/>
                </a:cubicBezTo>
                <a:cubicBezTo>
                  <a:pt x="17781" y="4284"/>
                  <a:pt x="17781" y="4284"/>
                  <a:pt x="17781" y="4284"/>
                </a:cubicBezTo>
                <a:cubicBezTo>
                  <a:pt x="17718" y="4225"/>
                  <a:pt x="17718" y="4225"/>
                  <a:pt x="17718" y="4225"/>
                </a:cubicBezTo>
                <a:cubicBezTo>
                  <a:pt x="17656" y="4284"/>
                  <a:pt x="17656" y="4284"/>
                  <a:pt x="17656" y="4284"/>
                </a:cubicBezTo>
                <a:cubicBezTo>
                  <a:pt x="17656" y="4344"/>
                  <a:pt x="17656" y="4344"/>
                  <a:pt x="17656" y="4344"/>
                </a:cubicBezTo>
                <a:cubicBezTo>
                  <a:pt x="17593" y="4284"/>
                  <a:pt x="17593" y="4284"/>
                  <a:pt x="17593" y="4284"/>
                </a:cubicBezTo>
                <a:cubicBezTo>
                  <a:pt x="17593" y="4225"/>
                  <a:pt x="17593" y="4225"/>
                  <a:pt x="17593" y="4225"/>
                </a:cubicBezTo>
                <a:cubicBezTo>
                  <a:pt x="17530" y="4225"/>
                  <a:pt x="17530" y="4225"/>
                  <a:pt x="17530" y="4225"/>
                </a:cubicBezTo>
                <a:cubicBezTo>
                  <a:pt x="17530" y="4284"/>
                  <a:pt x="17530" y="4284"/>
                  <a:pt x="17530" y="4284"/>
                </a:cubicBezTo>
                <a:cubicBezTo>
                  <a:pt x="17530" y="4284"/>
                  <a:pt x="17530" y="4284"/>
                  <a:pt x="17530" y="4284"/>
                </a:cubicBezTo>
                <a:cubicBezTo>
                  <a:pt x="17343" y="4225"/>
                  <a:pt x="17343" y="4225"/>
                  <a:pt x="17343" y="4225"/>
                </a:cubicBezTo>
                <a:cubicBezTo>
                  <a:pt x="17280" y="4225"/>
                  <a:pt x="17280" y="4225"/>
                  <a:pt x="17280" y="4225"/>
                </a:cubicBezTo>
                <a:cubicBezTo>
                  <a:pt x="17155" y="4225"/>
                  <a:pt x="17155" y="4225"/>
                  <a:pt x="17155" y="4225"/>
                </a:cubicBezTo>
                <a:cubicBezTo>
                  <a:pt x="16842" y="4046"/>
                  <a:pt x="16842" y="4046"/>
                  <a:pt x="16842" y="4046"/>
                </a:cubicBezTo>
                <a:cubicBezTo>
                  <a:pt x="16717" y="4106"/>
                  <a:pt x="16717" y="4106"/>
                  <a:pt x="16717" y="4106"/>
                </a:cubicBezTo>
                <a:cubicBezTo>
                  <a:pt x="16717" y="4106"/>
                  <a:pt x="16717" y="4106"/>
                  <a:pt x="16717" y="4106"/>
                </a:cubicBezTo>
                <a:cubicBezTo>
                  <a:pt x="16717" y="4165"/>
                  <a:pt x="16717" y="4165"/>
                  <a:pt x="16717" y="4165"/>
                </a:cubicBezTo>
                <a:cubicBezTo>
                  <a:pt x="16717" y="4225"/>
                  <a:pt x="16717" y="4225"/>
                  <a:pt x="16717" y="4225"/>
                </a:cubicBezTo>
                <a:cubicBezTo>
                  <a:pt x="16654" y="4165"/>
                  <a:pt x="16654" y="4165"/>
                  <a:pt x="16654" y="4165"/>
                </a:cubicBezTo>
                <a:cubicBezTo>
                  <a:pt x="16654" y="4165"/>
                  <a:pt x="16654" y="4165"/>
                  <a:pt x="16654" y="4165"/>
                </a:cubicBezTo>
                <a:cubicBezTo>
                  <a:pt x="16591" y="4225"/>
                  <a:pt x="16591" y="4225"/>
                  <a:pt x="16591" y="4225"/>
                </a:cubicBezTo>
                <a:cubicBezTo>
                  <a:pt x="16529" y="4284"/>
                  <a:pt x="16529" y="4284"/>
                  <a:pt x="16529" y="4284"/>
                </a:cubicBezTo>
                <a:cubicBezTo>
                  <a:pt x="16466" y="4344"/>
                  <a:pt x="16466" y="4344"/>
                  <a:pt x="16466" y="4344"/>
                </a:cubicBezTo>
                <a:cubicBezTo>
                  <a:pt x="16466" y="4463"/>
                  <a:pt x="16466" y="4463"/>
                  <a:pt x="16466" y="4463"/>
                </a:cubicBezTo>
                <a:cubicBezTo>
                  <a:pt x="16403" y="4344"/>
                  <a:pt x="16403" y="4344"/>
                  <a:pt x="16403" y="4344"/>
                </a:cubicBezTo>
                <a:cubicBezTo>
                  <a:pt x="16341" y="4284"/>
                  <a:pt x="16341" y="4284"/>
                  <a:pt x="16341" y="4284"/>
                </a:cubicBezTo>
                <a:cubicBezTo>
                  <a:pt x="16278" y="4284"/>
                  <a:pt x="16278" y="4284"/>
                  <a:pt x="16278" y="4284"/>
                </a:cubicBezTo>
                <a:cubicBezTo>
                  <a:pt x="16341" y="4403"/>
                  <a:pt x="16341" y="4403"/>
                  <a:pt x="16341" y="4403"/>
                </a:cubicBezTo>
                <a:cubicBezTo>
                  <a:pt x="16216" y="4582"/>
                  <a:pt x="16216" y="4582"/>
                  <a:pt x="16216" y="4582"/>
                </a:cubicBezTo>
                <a:cubicBezTo>
                  <a:pt x="16216" y="4701"/>
                  <a:pt x="16216" y="4701"/>
                  <a:pt x="16216" y="4701"/>
                </a:cubicBezTo>
                <a:cubicBezTo>
                  <a:pt x="16216" y="4582"/>
                  <a:pt x="16216" y="4582"/>
                  <a:pt x="16216" y="4582"/>
                </a:cubicBezTo>
                <a:cubicBezTo>
                  <a:pt x="16216" y="4463"/>
                  <a:pt x="16216" y="4463"/>
                  <a:pt x="16216" y="4463"/>
                </a:cubicBezTo>
                <a:cubicBezTo>
                  <a:pt x="16216" y="4344"/>
                  <a:pt x="16216" y="4344"/>
                  <a:pt x="16216" y="4344"/>
                </a:cubicBezTo>
                <a:cubicBezTo>
                  <a:pt x="16278" y="4165"/>
                  <a:pt x="16278" y="4165"/>
                  <a:pt x="16278" y="4165"/>
                </a:cubicBezTo>
                <a:cubicBezTo>
                  <a:pt x="16341" y="4106"/>
                  <a:pt x="16341" y="4106"/>
                  <a:pt x="16341" y="4106"/>
                </a:cubicBezTo>
                <a:cubicBezTo>
                  <a:pt x="16278" y="4106"/>
                  <a:pt x="16278" y="4106"/>
                  <a:pt x="16278" y="4106"/>
                </a:cubicBezTo>
                <a:cubicBezTo>
                  <a:pt x="16216" y="4046"/>
                  <a:pt x="16216" y="4046"/>
                  <a:pt x="16216" y="4046"/>
                </a:cubicBezTo>
                <a:cubicBezTo>
                  <a:pt x="16278" y="3927"/>
                  <a:pt x="16278" y="3927"/>
                  <a:pt x="16278" y="3927"/>
                </a:cubicBezTo>
                <a:cubicBezTo>
                  <a:pt x="16153" y="3808"/>
                  <a:pt x="16153" y="3808"/>
                  <a:pt x="16153" y="3808"/>
                </a:cubicBezTo>
                <a:cubicBezTo>
                  <a:pt x="16090" y="3689"/>
                  <a:pt x="16090" y="3689"/>
                  <a:pt x="16090" y="3689"/>
                </a:cubicBezTo>
                <a:cubicBezTo>
                  <a:pt x="15965" y="3689"/>
                  <a:pt x="15965" y="3689"/>
                  <a:pt x="15965" y="3689"/>
                </a:cubicBezTo>
                <a:cubicBezTo>
                  <a:pt x="15840" y="3630"/>
                  <a:pt x="15840" y="3630"/>
                  <a:pt x="15840" y="3630"/>
                </a:cubicBezTo>
                <a:cubicBezTo>
                  <a:pt x="15777" y="3749"/>
                  <a:pt x="15777" y="3749"/>
                  <a:pt x="15777" y="3749"/>
                </a:cubicBezTo>
                <a:cubicBezTo>
                  <a:pt x="15715" y="3749"/>
                  <a:pt x="15715" y="3749"/>
                  <a:pt x="15715" y="3749"/>
                </a:cubicBezTo>
                <a:cubicBezTo>
                  <a:pt x="15652" y="3689"/>
                  <a:pt x="15652" y="3689"/>
                  <a:pt x="15652" y="3689"/>
                </a:cubicBezTo>
                <a:cubicBezTo>
                  <a:pt x="15652" y="3689"/>
                  <a:pt x="15652" y="3689"/>
                  <a:pt x="15652" y="3689"/>
                </a:cubicBezTo>
                <a:cubicBezTo>
                  <a:pt x="15590" y="3570"/>
                  <a:pt x="15590" y="3570"/>
                  <a:pt x="15590" y="3570"/>
                </a:cubicBezTo>
                <a:cubicBezTo>
                  <a:pt x="15527" y="3511"/>
                  <a:pt x="15527" y="3511"/>
                  <a:pt x="15527" y="3511"/>
                </a:cubicBezTo>
                <a:cubicBezTo>
                  <a:pt x="15464" y="3570"/>
                  <a:pt x="15464" y="3570"/>
                  <a:pt x="15464" y="3570"/>
                </a:cubicBezTo>
                <a:cubicBezTo>
                  <a:pt x="15402" y="3511"/>
                  <a:pt x="15402" y="3511"/>
                  <a:pt x="15402" y="3511"/>
                </a:cubicBezTo>
                <a:cubicBezTo>
                  <a:pt x="15339" y="3451"/>
                  <a:pt x="15339" y="3451"/>
                  <a:pt x="15339" y="3451"/>
                </a:cubicBezTo>
                <a:cubicBezTo>
                  <a:pt x="15277" y="3511"/>
                  <a:pt x="15277" y="3511"/>
                  <a:pt x="15277" y="3511"/>
                </a:cubicBezTo>
                <a:cubicBezTo>
                  <a:pt x="15277" y="3451"/>
                  <a:pt x="15277" y="3451"/>
                  <a:pt x="15277" y="3451"/>
                </a:cubicBezTo>
                <a:cubicBezTo>
                  <a:pt x="15214" y="3451"/>
                  <a:pt x="15214" y="3451"/>
                  <a:pt x="15214" y="3451"/>
                </a:cubicBezTo>
                <a:cubicBezTo>
                  <a:pt x="15214" y="3392"/>
                  <a:pt x="15214" y="3392"/>
                  <a:pt x="15214" y="3392"/>
                </a:cubicBezTo>
                <a:cubicBezTo>
                  <a:pt x="15089" y="3392"/>
                  <a:pt x="15089" y="3392"/>
                  <a:pt x="15089" y="3392"/>
                </a:cubicBezTo>
                <a:cubicBezTo>
                  <a:pt x="15026" y="3332"/>
                  <a:pt x="15026" y="3332"/>
                  <a:pt x="15026" y="3332"/>
                </a:cubicBezTo>
                <a:cubicBezTo>
                  <a:pt x="14838" y="3273"/>
                  <a:pt x="14838" y="3273"/>
                  <a:pt x="14838" y="3273"/>
                </a:cubicBezTo>
                <a:cubicBezTo>
                  <a:pt x="14776" y="3273"/>
                  <a:pt x="14776" y="3273"/>
                  <a:pt x="14776" y="3273"/>
                </a:cubicBezTo>
                <a:cubicBezTo>
                  <a:pt x="14776" y="3332"/>
                  <a:pt x="14776" y="3332"/>
                  <a:pt x="14776" y="3332"/>
                </a:cubicBezTo>
                <a:cubicBezTo>
                  <a:pt x="14650" y="3213"/>
                  <a:pt x="14650" y="3213"/>
                  <a:pt x="14650" y="3213"/>
                </a:cubicBezTo>
                <a:cubicBezTo>
                  <a:pt x="14588" y="3273"/>
                  <a:pt x="14588" y="3273"/>
                  <a:pt x="14588" y="3273"/>
                </a:cubicBezTo>
                <a:cubicBezTo>
                  <a:pt x="14588" y="3332"/>
                  <a:pt x="14588" y="3332"/>
                  <a:pt x="14588" y="3332"/>
                </a:cubicBezTo>
                <a:cubicBezTo>
                  <a:pt x="14525" y="3332"/>
                  <a:pt x="14525" y="3332"/>
                  <a:pt x="14525" y="3332"/>
                </a:cubicBezTo>
                <a:cubicBezTo>
                  <a:pt x="14525" y="3273"/>
                  <a:pt x="14525" y="3273"/>
                  <a:pt x="14525" y="3273"/>
                </a:cubicBezTo>
                <a:cubicBezTo>
                  <a:pt x="14337" y="3213"/>
                  <a:pt x="14337" y="3213"/>
                  <a:pt x="14337" y="3213"/>
                </a:cubicBezTo>
                <a:cubicBezTo>
                  <a:pt x="14275" y="3273"/>
                  <a:pt x="14275" y="3273"/>
                  <a:pt x="14275" y="3273"/>
                </a:cubicBezTo>
                <a:cubicBezTo>
                  <a:pt x="14212" y="3392"/>
                  <a:pt x="14212" y="3392"/>
                  <a:pt x="14212" y="3392"/>
                </a:cubicBezTo>
                <a:cubicBezTo>
                  <a:pt x="14212" y="3451"/>
                  <a:pt x="14212" y="3451"/>
                  <a:pt x="14212" y="3451"/>
                </a:cubicBezTo>
                <a:cubicBezTo>
                  <a:pt x="14087" y="3570"/>
                  <a:pt x="14087" y="3570"/>
                  <a:pt x="14087" y="3570"/>
                </a:cubicBezTo>
                <a:cubicBezTo>
                  <a:pt x="13962" y="3630"/>
                  <a:pt x="13962" y="3630"/>
                  <a:pt x="13962" y="3630"/>
                </a:cubicBezTo>
                <a:cubicBezTo>
                  <a:pt x="13711" y="3749"/>
                  <a:pt x="13711" y="3749"/>
                  <a:pt x="13711" y="3749"/>
                </a:cubicBezTo>
                <a:cubicBezTo>
                  <a:pt x="13649" y="3868"/>
                  <a:pt x="13649" y="3868"/>
                  <a:pt x="13649" y="3868"/>
                </a:cubicBezTo>
                <a:cubicBezTo>
                  <a:pt x="13586" y="4046"/>
                  <a:pt x="13586" y="4046"/>
                  <a:pt x="13586" y="4046"/>
                </a:cubicBezTo>
                <a:cubicBezTo>
                  <a:pt x="13586" y="4165"/>
                  <a:pt x="13586" y="4165"/>
                  <a:pt x="13586" y="4165"/>
                </a:cubicBezTo>
                <a:cubicBezTo>
                  <a:pt x="13523" y="4225"/>
                  <a:pt x="13523" y="4225"/>
                  <a:pt x="13523" y="4225"/>
                </a:cubicBezTo>
                <a:cubicBezTo>
                  <a:pt x="13398" y="4344"/>
                  <a:pt x="13398" y="4344"/>
                  <a:pt x="13398" y="4344"/>
                </a:cubicBezTo>
                <a:cubicBezTo>
                  <a:pt x="13398" y="4403"/>
                  <a:pt x="13398" y="4403"/>
                  <a:pt x="13398" y="4403"/>
                </a:cubicBezTo>
                <a:cubicBezTo>
                  <a:pt x="13461" y="4522"/>
                  <a:pt x="13461" y="4522"/>
                  <a:pt x="13461" y="4522"/>
                </a:cubicBezTo>
                <a:cubicBezTo>
                  <a:pt x="13398" y="4701"/>
                  <a:pt x="13398" y="4701"/>
                  <a:pt x="13398" y="4701"/>
                </a:cubicBezTo>
                <a:cubicBezTo>
                  <a:pt x="13398" y="4582"/>
                  <a:pt x="13398" y="4582"/>
                  <a:pt x="13398" y="4582"/>
                </a:cubicBezTo>
                <a:cubicBezTo>
                  <a:pt x="13336" y="4463"/>
                  <a:pt x="13336" y="4463"/>
                  <a:pt x="13336" y="4463"/>
                </a:cubicBezTo>
                <a:cubicBezTo>
                  <a:pt x="13336" y="4403"/>
                  <a:pt x="13336" y="4403"/>
                  <a:pt x="13336" y="4403"/>
                </a:cubicBezTo>
                <a:cubicBezTo>
                  <a:pt x="13398" y="4284"/>
                  <a:pt x="13398" y="4284"/>
                  <a:pt x="13398" y="4284"/>
                </a:cubicBezTo>
                <a:cubicBezTo>
                  <a:pt x="13461" y="4225"/>
                  <a:pt x="13461" y="4225"/>
                  <a:pt x="13461" y="4225"/>
                </a:cubicBezTo>
                <a:cubicBezTo>
                  <a:pt x="13461" y="4106"/>
                  <a:pt x="13461" y="4106"/>
                  <a:pt x="13461" y="4106"/>
                </a:cubicBezTo>
                <a:cubicBezTo>
                  <a:pt x="13523" y="3927"/>
                  <a:pt x="13523" y="3927"/>
                  <a:pt x="13523" y="3927"/>
                </a:cubicBezTo>
                <a:cubicBezTo>
                  <a:pt x="13523" y="3868"/>
                  <a:pt x="13523" y="3868"/>
                  <a:pt x="13523" y="3868"/>
                </a:cubicBezTo>
                <a:cubicBezTo>
                  <a:pt x="13461" y="3868"/>
                  <a:pt x="13461" y="3868"/>
                  <a:pt x="13461" y="3868"/>
                </a:cubicBezTo>
                <a:cubicBezTo>
                  <a:pt x="13273" y="3927"/>
                  <a:pt x="13273" y="3927"/>
                  <a:pt x="13273" y="3927"/>
                </a:cubicBezTo>
                <a:cubicBezTo>
                  <a:pt x="13148" y="3868"/>
                  <a:pt x="13148" y="3868"/>
                  <a:pt x="13148" y="3868"/>
                </a:cubicBezTo>
                <a:cubicBezTo>
                  <a:pt x="13023" y="3927"/>
                  <a:pt x="13023" y="3927"/>
                  <a:pt x="13023" y="3927"/>
                </a:cubicBezTo>
                <a:cubicBezTo>
                  <a:pt x="12960" y="3927"/>
                  <a:pt x="12960" y="3927"/>
                  <a:pt x="12960" y="3927"/>
                </a:cubicBezTo>
                <a:cubicBezTo>
                  <a:pt x="12897" y="3868"/>
                  <a:pt x="12897" y="3868"/>
                  <a:pt x="12897" y="3868"/>
                </a:cubicBezTo>
                <a:cubicBezTo>
                  <a:pt x="12960" y="3868"/>
                  <a:pt x="12960" y="3868"/>
                  <a:pt x="12960" y="3868"/>
                </a:cubicBezTo>
                <a:cubicBezTo>
                  <a:pt x="13023" y="3808"/>
                  <a:pt x="13023" y="3808"/>
                  <a:pt x="13023" y="3808"/>
                </a:cubicBezTo>
                <a:cubicBezTo>
                  <a:pt x="13148" y="3808"/>
                  <a:pt x="13148" y="3808"/>
                  <a:pt x="13148" y="3808"/>
                </a:cubicBezTo>
                <a:cubicBezTo>
                  <a:pt x="13336" y="3808"/>
                  <a:pt x="13336" y="3808"/>
                  <a:pt x="13336" y="3808"/>
                </a:cubicBezTo>
                <a:cubicBezTo>
                  <a:pt x="13398" y="3808"/>
                  <a:pt x="13398" y="3808"/>
                  <a:pt x="13398" y="3808"/>
                </a:cubicBezTo>
                <a:cubicBezTo>
                  <a:pt x="13461" y="3689"/>
                  <a:pt x="13461" y="3689"/>
                  <a:pt x="13461" y="3689"/>
                </a:cubicBezTo>
                <a:cubicBezTo>
                  <a:pt x="13523" y="3689"/>
                  <a:pt x="13523" y="3689"/>
                  <a:pt x="13523" y="3689"/>
                </a:cubicBezTo>
                <a:cubicBezTo>
                  <a:pt x="13586" y="3749"/>
                  <a:pt x="13586" y="3749"/>
                  <a:pt x="13586" y="3749"/>
                </a:cubicBezTo>
                <a:cubicBezTo>
                  <a:pt x="13649" y="3689"/>
                  <a:pt x="13649" y="3689"/>
                  <a:pt x="13649" y="3689"/>
                </a:cubicBezTo>
                <a:cubicBezTo>
                  <a:pt x="13711" y="3689"/>
                  <a:pt x="13711" y="3689"/>
                  <a:pt x="13711" y="3689"/>
                </a:cubicBezTo>
                <a:cubicBezTo>
                  <a:pt x="13899" y="3630"/>
                  <a:pt x="13899" y="3630"/>
                  <a:pt x="13899" y="3630"/>
                </a:cubicBezTo>
                <a:cubicBezTo>
                  <a:pt x="13899" y="3511"/>
                  <a:pt x="13899" y="3511"/>
                  <a:pt x="13899" y="3511"/>
                </a:cubicBezTo>
                <a:cubicBezTo>
                  <a:pt x="14024" y="3332"/>
                  <a:pt x="14024" y="3332"/>
                  <a:pt x="14024" y="3332"/>
                </a:cubicBezTo>
                <a:cubicBezTo>
                  <a:pt x="14024" y="3213"/>
                  <a:pt x="14024" y="3213"/>
                  <a:pt x="14024" y="3213"/>
                </a:cubicBezTo>
                <a:cubicBezTo>
                  <a:pt x="14087" y="3154"/>
                  <a:pt x="14087" y="3154"/>
                  <a:pt x="14087" y="3154"/>
                </a:cubicBezTo>
                <a:cubicBezTo>
                  <a:pt x="14087" y="3035"/>
                  <a:pt x="14087" y="3035"/>
                  <a:pt x="14087" y="3035"/>
                </a:cubicBezTo>
                <a:cubicBezTo>
                  <a:pt x="13962" y="3035"/>
                  <a:pt x="13962" y="3035"/>
                  <a:pt x="13962" y="3035"/>
                </a:cubicBezTo>
                <a:cubicBezTo>
                  <a:pt x="13837" y="2916"/>
                  <a:pt x="13837" y="2916"/>
                  <a:pt x="13837" y="2916"/>
                </a:cubicBezTo>
                <a:cubicBezTo>
                  <a:pt x="13711" y="2916"/>
                  <a:pt x="13711" y="2916"/>
                  <a:pt x="13711" y="2916"/>
                </a:cubicBezTo>
                <a:cubicBezTo>
                  <a:pt x="13586" y="3035"/>
                  <a:pt x="13586" y="3035"/>
                  <a:pt x="13586" y="3035"/>
                </a:cubicBezTo>
                <a:cubicBezTo>
                  <a:pt x="13398" y="3035"/>
                  <a:pt x="13398" y="3035"/>
                  <a:pt x="13398" y="3035"/>
                </a:cubicBezTo>
                <a:cubicBezTo>
                  <a:pt x="13210" y="2975"/>
                  <a:pt x="13210" y="2975"/>
                  <a:pt x="13210" y="2975"/>
                </a:cubicBezTo>
                <a:cubicBezTo>
                  <a:pt x="13023" y="2916"/>
                  <a:pt x="13023" y="2916"/>
                  <a:pt x="13023" y="2916"/>
                </a:cubicBezTo>
                <a:cubicBezTo>
                  <a:pt x="12897" y="3094"/>
                  <a:pt x="12897" y="3094"/>
                  <a:pt x="12897" y="3094"/>
                </a:cubicBezTo>
                <a:cubicBezTo>
                  <a:pt x="12897" y="3154"/>
                  <a:pt x="12897" y="3154"/>
                  <a:pt x="12897" y="3154"/>
                </a:cubicBezTo>
                <a:cubicBezTo>
                  <a:pt x="12897" y="3154"/>
                  <a:pt x="12897" y="3154"/>
                  <a:pt x="12897" y="3154"/>
                </a:cubicBezTo>
                <a:cubicBezTo>
                  <a:pt x="12960" y="3213"/>
                  <a:pt x="12960" y="3213"/>
                  <a:pt x="12960" y="3213"/>
                </a:cubicBezTo>
                <a:cubicBezTo>
                  <a:pt x="12897" y="3213"/>
                  <a:pt x="12897" y="3213"/>
                  <a:pt x="12897" y="3213"/>
                </a:cubicBezTo>
                <a:cubicBezTo>
                  <a:pt x="12835" y="3273"/>
                  <a:pt x="12835" y="3273"/>
                  <a:pt x="12835" y="3273"/>
                </a:cubicBezTo>
                <a:cubicBezTo>
                  <a:pt x="12835" y="3332"/>
                  <a:pt x="12835" y="3332"/>
                  <a:pt x="12835" y="3332"/>
                </a:cubicBezTo>
                <a:cubicBezTo>
                  <a:pt x="12772" y="3273"/>
                  <a:pt x="12772" y="3273"/>
                  <a:pt x="12772" y="3273"/>
                </a:cubicBezTo>
                <a:cubicBezTo>
                  <a:pt x="12710" y="3273"/>
                  <a:pt x="12710" y="3273"/>
                  <a:pt x="12710" y="3273"/>
                </a:cubicBezTo>
                <a:cubicBezTo>
                  <a:pt x="12584" y="3273"/>
                  <a:pt x="12584" y="3273"/>
                  <a:pt x="12584" y="3273"/>
                </a:cubicBezTo>
                <a:cubicBezTo>
                  <a:pt x="12459" y="3451"/>
                  <a:pt x="12459" y="3451"/>
                  <a:pt x="12459" y="3451"/>
                </a:cubicBezTo>
                <a:cubicBezTo>
                  <a:pt x="12334" y="3630"/>
                  <a:pt x="12334" y="3630"/>
                  <a:pt x="12334" y="3630"/>
                </a:cubicBezTo>
                <a:cubicBezTo>
                  <a:pt x="12459" y="3511"/>
                  <a:pt x="12459" y="3511"/>
                  <a:pt x="12459" y="3511"/>
                </a:cubicBezTo>
                <a:cubicBezTo>
                  <a:pt x="12459" y="3392"/>
                  <a:pt x="12459" y="3392"/>
                  <a:pt x="12459" y="3392"/>
                </a:cubicBezTo>
                <a:cubicBezTo>
                  <a:pt x="12459" y="3332"/>
                  <a:pt x="12459" y="3332"/>
                  <a:pt x="12459" y="3332"/>
                </a:cubicBezTo>
                <a:cubicBezTo>
                  <a:pt x="12459" y="3213"/>
                  <a:pt x="12459" y="3213"/>
                  <a:pt x="12459" y="3213"/>
                </a:cubicBezTo>
                <a:cubicBezTo>
                  <a:pt x="12397" y="3213"/>
                  <a:pt x="12397" y="3213"/>
                  <a:pt x="12397" y="3213"/>
                </a:cubicBezTo>
                <a:cubicBezTo>
                  <a:pt x="12334" y="3332"/>
                  <a:pt x="12334" y="3332"/>
                  <a:pt x="12334" y="3332"/>
                </a:cubicBezTo>
                <a:cubicBezTo>
                  <a:pt x="12271" y="3451"/>
                  <a:pt x="12271" y="3451"/>
                  <a:pt x="12271" y="3451"/>
                </a:cubicBezTo>
                <a:cubicBezTo>
                  <a:pt x="12209" y="3570"/>
                  <a:pt x="12209" y="3570"/>
                  <a:pt x="12209" y="3570"/>
                </a:cubicBezTo>
                <a:cubicBezTo>
                  <a:pt x="12083" y="3630"/>
                  <a:pt x="12083" y="3630"/>
                  <a:pt x="12083" y="3630"/>
                </a:cubicBezTo>
                <a:cubicBezTo>
                  <a:pt x="12209" y="3511"/>
                  <a:pt x="12209" y="3511"/>
                  <a:pt x="12209" y="3511"/>
                </a:cubicBezTo>
                <a:cubicBezTo>
                  <a:pt x="12209" y="3332"/>
                  <a:pt x="12209" y="3332"/>
                  <a:pt x="12209" y="3332"/>
                </a:cubicBezTo>
                <a:cubicBezTo>
                  <a:pt x="12397" y="3154"/>
                  <a:pt x="12397" y="3154"/>
                  <a:pt x="12397" y="3154"/>
                </a:cubicBezTo>
                <a:cubicBezTo>
                  <a:pt x="12459" y="2975"/>
                  <a:pt x="12459" y="2975"/>
                  <a:pt x="12459" y="2975"/>
                </a:cubicBezTo>
                <a:cubicBezTo>
                  <a:pt x="12522" y="2856"/>
                  <a:pt x="12522" y="2856"/>
                  <a:pt x="12522" y="2856"/>
                </a:cubicBezTo>
                <a:cubicBezTo>
                  <a:pt x="12647" y="2797"/>
                  <a:pt x="12647" y="2797"/>
                  <a:pt x="12647" y="2797"/>
                </a:cubicBezTo>
                <a:cubicBezTo>
                  <a:pt x="12772" y="2737"/>
                  <a:pt x="12772" y="2737"/>
                  <a:pt x="12772" y="2737"/>
                </a:cubicBezTo>
                <a:cubicBezTo>
                  <a:pt x="12835" y="2678"/>
                  <a:pt x="12835" y="2678"/>
                  <a:pt x="12835" y="2678"/>
                </a:cubicBezTo>
                <a:cubicBezTo>
                  <a:pt x="12897" y="2559"/>
                  <a:pt x="12897" y="2559"/>
                  <a:pt x="12897" y="2559"/>
                </a:cubicBezTo>
                <a:cubicBezTo>
                  <a:pt x="13210" y="2321"/>
                  <a:pt x="13210" y="2321"/>
                  <a:pt x="13210" y="2321"/>
                </a:cubicBezTo>
                <a:cubicBezTo>
                  <a:pt x="13210" y="2261"/>
                  <a:pt x="13210" y="2261"/>
                  <a:pt x="13210" y="2261"/>
                </a:cubicBezTo>
                <a:cubicBezTo>
                  <a:pt x="13273" y="2202"/>
                  <a:pt x="13273" y="2202"/>
                  <a:pt x="13273" y="2202"/>
                </a:cubicBezTo>
                <a:cubicBezTo>
                  <a:pt x="13210" y="2142"/>
                  <a:pt x="13210" y="2142"/>
                  <a:pt x="13210" y="2142"/>
                </a:cubicBezTo>
                <a:cubicBezTo>
                  <a:pt x="13210" y="2083"/>
                  <a:pt x="13210" y="2083"/>
                  <a:pt x="13210" y="2083"/>
                </a:cubicBezTo>
                <a:cubicBezTo>
                  <a:pt x="13273" y="2023"/>
                  <a:pt x="13273" y="2023"/>
                  <a:pt x="13273" y="2023"/>
                </a:cubicBezTo>
                <a:cubicBezTo>
                  <a:pt x="13273" y="1964"/>
                  <a:pt x="13273" y="1964"/>
                  <a:pt x="13273" y="1964"/>
                </a:cubicBezTo>
                <a:cubicBezTo>
                  <a:pt x="13148" y="1845"/>
                  <a:pt x="13148" y="1845"/>
                  <a:pt x="13148" y="1845"/>
                </a:cubicBezTo>
                <a:cubicBezTo>
                  <a:pt x="13023" y="1904"/>
                  <a:pt x="13023" y="1904"/>
                  <a:pt x="13023" y="1904"/>
                </a:cubicBezTo>
                <a:cubicBezTo>
                  <a:pt x="13023" y="1904"/>
                  <a:pt x="13023" y="1904"/>
                  <a:pt x="13023" y="1904"/>
                </a:cubicBezTo>
                <a:cubicBezTo>
                  <a:pt x="12960" y="1845"/>
                  <a:pt x="12960" y="1845"/>
                  <a:pt x="12960" y="1845"/>
                </a:cubicBezTo>
                <a:cubicBezTo>
                  <a:pt x="12897" y="1607"/>
                  <a:pt x="12897" y="1607"/>
                  <a:pt x="12897" y="1607"/>
                </a:cubicBezTo>
                <a:cubicBezTo>
                  <a:pt x="12772" y="1369"/>
                  <a:pt x="12772" y="1369"/>
                  <a:pt x="12772" y="1369"/>
                </a:cubicBezTo>
                <a:cubicBezTo>
                  <a:pt x="12647" y="1190"/>
                  <a:pt x="12647" y="1190"/>
                  <a:pt x="12647" y="1190"/>
                </a:cubicBezTo>
                <a:cubicBezTo>
                  <a:pt x="12584" y="1012"/>
                  <a:pt x="12584" y="1012"/>
                  <a:pt x="12584" y="1012"/>
                </a:cubicBezTo>
                <a:cubicBezTo>
                  <a:pt x="12584" y="893"/>
                  <a:pt x="12584" y="893"/>
                  <a:pt x="12584" y="893"/>
                </a:cubicBezTo>
                <a:cubicBezTo>
                  <a:pt x="12522" y="774"/>
                  <a:pt x="12522" y="774"/>
                  <a:pt x="12522" y="774"/>
                </a:cubicBezTo>
                <a:cubicBezTo>
                  <a:pt x="12522" y="714"/>
                  <a:pt x="12522" y="714"/>
                  <a:pt x="12522" y="714"/>
                </a:cubicBezTo>
                <a:cubicBezTo>
                  <a:pt x="12459" y="655"/>
                  <a:pt x="12459" y="655"/>
                  <a:pt x="12459" y="655"/>
                </a:cubicBezTo>
                <a:cubicBezTo>
                  <a:pt x="12397" y="476"/>
                  <a:pt x="12397" y="476"/>
                  <a:pt x="12397" y="476"/>
                </a:cubicBezTo>
                <a:cubicBezTo>
                  <a:pt x="12397" y="536"/>
                  <a:pt x="12397" y="536"/>
                  <a:pt x="12397" y="536"/>
                </a:cubicBezTo>
                <a:cubicBezTo>
                  <a:pt x="12397" y="595"/>
                  <a:pt x="12397" y="595"/>
                  <a:pt x="12397" y="595"/>
                </a:cubicBezTo>
                <a:cubicBezTo>
                  <a:pt x="12334" y="655"/>
                  <a:pt x="12334" y="655"/>
                  <a:pt x="12334" y="655"/>
                </a:cubicBezTo>
                <a:cubicBezTo>
                  <a:pt x="12209" y="774"/>
                  <a:pt x="12209" y="774"/>
                  <a:pt x="12209" y="774"/>
                </a:cubicBezTo>
                <a:cubicBezTo>
                  <a:pt x="12209" y="714"/>
                  <a:pt x="12209" y="714"/>
                  <a:pt x="12209" y="714"/>
                </a:cubicBezTo>
                <a:cubicBezTo>
                  <a:pt x="12209" y="774"/>
                  <a:pt x="12209" y="774"/>
                  <a:pt x="12209" y="774"/>
                </a:cubicBezTo>
                <a:cubicBezTo>
                  <a:pt x="12146" y="833"/>
                  <a:pt x="12146" y="833"/>
                  <a:pt x="12146" y="833"/>
                </a:cubicBezTo>
                <a:cubicBezTo>
                  <a:pt x="12021" y="952"/>
                  <a:pt x="12021" y="952"/>
                  <a:pt x="12021" y="952"/>
                </a:cubicBezTo>
                <a:cubicBezTo>
                  <a:pt x="11896" y="1131"/>
                  <a:pt x="11896" y="1131"/>
                  <a:pt x="11896" y="1131"/>
                </a:cubicBezTo>
                <a:cubicBezTo>
                  <a:pt x="11896" y="1250"/>
                  <a:pt x="11896" y="1250"/>
                  <a:pt x="11896" y="1250"/>
                </a:cubicBezTo>
                <a:cubicBezTo>
                  <a:pt x="11770" y="1488"/>
                  <a:pt x="11770" y="1488"/>
                  <a:pt x="11770" y="1488"/>
                </a:cubicBezTo>
                <a:cubicBezTo>
                  <a:pt x="11708" y="1607"/>
                  <a:pt x="11708" y="1607"/>
                  <a:pt x="11708" y="1607"/>
                </a:cubicBezTo>
                <a:cubicBezTo>
                  <a:pt x="11645" y="1726"/>
                  <a:pt x="11645" y="1726"/>
                  <a:pt x="11645" y="1726"/>
                </a:cubicBezTo>
                <a:cubicBezTo>
                  <a:pt x="11520" y="1726"/>
                  <a:pt x="11520" y="1726"/>
                  <a:pt x="11520" y="1726"/>
                </a:cubicBezTo>
                <a:cubicBezTo>
                  <a:pt x="11457" y="1785"/>
                  <a:pt x="11457" y="1785"/>
                  <a:pt x="11457" y="1785"/>
                </a:cubicBezTo>
                <a:cubicBezTo>
                  <a:pt x="11457" y="1845"/>
                  <a:pt x="11457" y="1845"/>
                  <a:pt x="11457" y="1845"/>
                </a:cubicBezTo>
                <a:cubicBezTo>
                  <a:pt x="11332" y="1904"/>
                  <a:pt x="11332" y="1904"/>
                  <a:pt x="11332" y="1904"/>
                </a:cubicBezTo>
                <a:cubicBezTo>
                  <a:pt x="11270" y="1904"/>
                  <a:pt x="11270" y="1904"/>
                  <a:pt x="11270" y="1904"/>
                </a:cubicBezTo>
                <a:cubicBezTo>
                  <a:pt x="11270" y="1785"/>
                  <a:pt x="11270" y="1785"/>
                  <a:pt x="11270" y="1785"/>
                </a:cubicBezTo>
                <a:cubicBezTo>
                  <a:pt x="11270" y="1785"/>
                  <a:pt x="11270" y="1785"/>
                  <a:pt x="11270" y="1785"/>
                </a:cubicBezTo>
                <a:cubicBezTo>
                  <a:pt x="11207" y="1726"/>
                  <a:pt x="11207" y="1726"/>
                  <a:pt x="11207" y="1726"/>
                </a:cubicBezTo>
                <a:cubicBezTo>
                  <a:pt x="11144" y="1726"/>
                  <a:pt x="11144" y="1726"/>
                  <a:pt x="11144" y="1726"/>
                </a:cubicBezTo>
                <a:cubicBezTo>
                  <a:pt x="11082" y="1726"/>
                  <a:pt x="11082" y="1726"/>
                  <a:pt x="11082" y="1726"/>
                </a:cubicBezTo>
                <a:cubicBezTo>
                  <a:pt x="11019" y="1785"/>
                  <a:pt x="11019" y="1785"/>
                  <a:pt x="11019" y="1785"/>
                </a:cubicBezTo>
                <a:cubicBezTo>
                  <a:pt x="10957" y="1785"/>
                  <a:pt x="10957" y="1785"/>
                  <a:pt x="10957" y="1785"/>
                </a:cubicBezTo>
                <a:cubicBezTo>
                  <a:pt x="10894" y="1726"/>
                  <a:pt x="10894" y="1726"/>
                  <a:pt x="10894" y="1726"/>
                </a:cubicBezTo>
                <a:cubicBezTo>
                  <a:pt x="10894" y="1666"/>
                  <a:pt x="10894" y="1666"/>
                  <a:pt x="10894" y="1666"/>
                </a:cubicBezTo>
                <a:cubicBezTo>
                  <a:pt x="10831" y="1607"/>
                  <a:pt x="10831" y="1607"/>
                  <a:pt x="10831" y="1607"/>
                </a:cubicBezTo>
                <a:cubicBezTo>
                  <a:pt x="10769" y="1547"/>
                  <a:pt x="10769" y="1547"/>
                  <a:pt x="10769" y="1547"/>
                </a:cubicBezTo>
                <a:cubicBezTo>
                  <a:pt x="10769" y="1488"/>
                  <a:pt x="10769" y="1488"/>
                  <a:pt x="10769" y="1488"/>
                </a:cubicBezTo>
                <a:cubicBezTo>
                  <a:pt x="10706" y="1488"/>
                  <a:pt x="10706" y="1488"/>
                  <a:pt x="10706" y="1488"/>
                </a:cubicBezTo>
                <a:cubicBezTo>
                  <a:pt x="10581" y="1369"/>
                  <a:pt x="10581" y="1369"/>
                  <a:pt x="10581" y="1369"/>
                </a:cubicBezTo>
                <a:cubicBezTo>
                  <a:pt x="10456" y="1369"/>
                  <a:pt x="10456" y="1369"/>
                  <a:pt x="10456" y="1369"/>
                </a:cubicBezTo>
                <a:cubicBezTo>
                  <a:pt x="10330" y="1428"/>
                  <a:pt x="10330" y="1428"/>
                  <a:pt x="10330" y="1428"/>
                </a:cubicBezTo>
                <a:cubicBezTo>
                  <a:pt x="10143" y="1428"/>
                  <a:pt x="10143" y="1428"/>
                  <a:pt x="10143" y="1428"/>
                </a:cubicBezTo>
                <a:cubicBezTo>
                  <a:pt x="10017" y="1428"/>
                  <a:pt x="10017" y="1428"/>
                  <a:pt x="10017" y="1428"/>
                </a:cubicBezTo>
                <a:cubicBezTo>
                  <a:pt x="9892" y="1488"/>
                  <a:pt x="9892" y="1488"/>
                  <a:pt x="9892" y="1488"/>
                </a:cubicBezTo>
                <a:cubicBezTo>
                  <a:pt x="9892" y="1547"/>
                  <a:pt x="9892" y="1547"/>
                  <a:pt x="9892" y="1547"/>
                </a:cubicBezTo>
                <a:cubicBezTo>
                  <a:pt x="9955" y="1666"/>
                  <a:pt x="9955" y="1666"/>
                  <a:pt x="9955" y="1666"/>
                </a:cubicBezTo>
                <a:cubicBezTo>
                  <a:pt x="10017" y="1726"/>
                  <a:pt x="10017" y="1726"/>
                  <a:pt x="10017" y="1726"/>
                </a:cubicBezTo>
                <a:cubicBezTo>
                  <a:pt x="10080" y="1845"/>
                  <a:pt x="10080" y="1845"/>
                  <a:pt x="10080" y="1845"/>
                </a:cubicBezTo>
                <a:cubicBezTo>
                  <a:pt x="10017" y="1845"/>
                  <a:pt x="10017" y="1845"/>
                  <a:pt x="10017" y="1845"/>
                </a:cubicBezTo>
                <a:cubicBezTo>
                  <a:pt x="9955" y="1845"/>
                  <a:pt x="9955" y="1845"/>
                  <a:pt x="9955" y="1845"/>
                </a:cubicBezTo>
                <a:cubicBezTo>
                  <a:pt x="9767" y="1845"/>
                  <a:pt x="9767" y="1845"/>
                  <a:pt x="9767" y="1845"/>
                </a:cubicBezTo>
                <a:cubicBezTo>
                  <a:pt x="9767" y="1785"/>
                  <a:pt x="9767" y="1785"/>
                  <a:pt x="9767" y="1785"/>
                </a:cubicBezTo>
                <a:cubicBezTo>
                  <a:pt x="9704" y="1785"/>
                  <a:pt x="9704" y="1785"/>
                  <a:pt x="9704" y="1785"/>
                </a:cubicBezTo>
                <a:cubicBezTo>
                  <a:pt x="9704" y="1785"/>
                  <a:pt x="9704" y="1785"/>
                  <a:pt x="9704" y="1785"/>
                </a:cubicBezTo>
                <a:cubicBezTo>
                  <a:pt x="9704" y="1785"/>
                  <a:pt x="9704" y="1785"/>
                  <a:pt x="9704" y="1785"/>
                </a:cubicBezTo>
                <a:cubicBezTo>
                  <a:pt x="9517" y="1785"/>
                  <a:pt x="9517" y="1785"/>
                  <a:pt x="9517" y="1785"/>
                </a:cubicBezTo>
                <a:cubicBezTo>
                  <a:pt x="9454" y="1845"/>
                  <a:pt x="9454" y="1845"/>
                  <a:pt x="9454" y="1845"/>
                </a:cubicBezTo>
                <a:cubicBezTo>
                  <a:pt x="9391" y="1785"/>
                  <a:pt x="9391" y="1785"/>
                  <a:pt x="9391" y="1785"/>
                </a:cubicBezTo>
                <a:cubicBezTo>
                  <a:pt x="9203" y="1785"/>
                  <a:pt x="9203" y="1785"/>
                  <a:pt x="9203" y="1785"/>
                </a:cubicBezTo>
                <a:cubicBezTo>
                  <a:pt x="9141" y="1845"/>
                  <a:pt x="9141" y="1845"/>
                  <a:pt x="9141" y="1845"/>
                </a:cubicBezTo>
                <a:cubicBezTo>
                  <a:pt x="9016" y="2023"/>
                  <a:pt x="9016" y="2023"/>
                  <a:pt x="9016" y="2023"/>
                </a:cubicBezTo>
                <a:cubicBezTo>
                  <a:pt x="8828" y="1964"/>
                  <a:pt x="8828" y="1964"/>
                  <a:pt x="8828" y="1964"/>
                </a:cubicBezTo>
                <a:cubicBezTo>
                  <a:pt x="8703" y="2023"/>
                  <a:pt x="8703" y="2023"/>
                  <a:pt x="8703" y="2023"/>
                </a:cubicBezTo>
                <a:cubicBezTo>
                  <a:pt x="8703" y="2083"/>
                  <a:pt x="8703" y="2083"/>
                  <a:pt x="8703" y="2083"/>
                </a:cubicBezTo>
                <a:cubicBezTo>
                  <a:pt x="8640" y="2142"/>
                  <a:pt x="8640" y="2142"/>
                  <a:pt x="8640" y="2142"/>
                </a:cubicBezTo>
                <a:cubicBezTo>
                  <a:pt x="8515" y="2202"/>
                  <a:pt x="8515" y="2202"/>
                  <a:pt x="8515" y="2202"/>
                </a:cubicBezTo>
                <a:cubicBezTo>
                  <a:pt x="8452" y="2142"/>
                  <a:pt x="8452" y="2142"/>
                  <a:pt x="8452" y="2142"/>
                </a:cubicBezTo>
                <a:cubicBezTo>
                  <a:pt x="8390" y="2142"/>
                  <a:pt x="8390" y="2142"/>
                  <a:pt x="8390" y="2142"/>
                </a:cubicBezTo>
                <a:cubicBezTo>
                  <a:pt x="8327" y="2261"/>
                  <a:pt x="8327" y="2261"/>
                  <a:pt x="8327" y="2261"/>
                </a:cubicBezTo>
                <a:cubicBezTo>
                  <a:pt x="8264" y="2202"/>
                  <a:pt x="8264" y="2202"/>
                  <a:pt x="8264" y="2202"/>
                </a:cubicBezTo>
                <a:cubicBezTo>
                  <a:pt x="8014" y="2023"/>
                  <a:pt x="8014" y="2023"/>
                  <a:pt x="8014" y="2023"/>
                </a:cubicBezTo>
                <a:cubicBezTo>
                  <a:pt x="7951" y="1964"/>
                  <a:pt x="7951" y="1964"/>
                  <a:pt x="7951" y="1964"/>
                </a:cubicBezTo>
                <a:cubicBezTo>
                  <a:pt x="7951" y="1845"/>
                  <a:pt x="7951" y="1845"/>
                  <a:pt x="7951" y="1845"/>
                </a:cubicBezTo>
                <a:cubicBezTo>
                  <a:pt x="7826" y="1726"/>
                  <a:pt x="7826" y="1726"/>
                  <a:pt x="7826" y="1726"/>
                </a:cubicBezTo>
                <a:cubicBezTo>
                  <a:pt x="7701" y="1666"/>
                  <a:pt x="7701" y="1666"/>
                  <a:pt x="7701" y="1666"/>
                </a:cubicBezTo>
                <a:cubicBezTo>
                  <a:pt x="7701" y="1547"/>
                  <a:pt x="7701" y="1547"/>
                  <a:pt x="7701" y="1547"/>
                </a:cubicBezTo>
                <a:cubicBezTo>
                  <a:pt x="7701" y="1488"/>
                  <a:pt x="7701" y="1488"/>
                  <a:pt x="7701" y="1488"/>
                </a:cubicBezTo>
                <a:cubicBezTo>
                  <a:pt x="7701" y="1428"/>
                  <a:pt x="7701" y="1428"/>
                  <a:pt x="7701" y="1428"/>
                </a:cubicBezTo>
                <a:cubicBezTo>
                  <a:pt x="7701" y="1309"/>
                  <a:pt x="7701" y="1309"/>
                  <a:pt x="7701" y="1309"/>
                </a:cubicBezTo>
                <a:cubicBezTo>
                  <a:pt x="7763" y="1250"/>
                  <a:pt x="7763" y="1250"/>
                  <a:pt x="7763" y="1250"/>
                </a:cubicBezTo>
                <a:cubicBezTo>
                  <a:pt x="7763" y="1131"/>
                  <a:pt x="7763" y="1131"/>
                  <a:pt x="7763" y="1131"/>
                </a:cubicBezTo>
                <a:cubicBezTo>
                  <a:pt x="7826" y="952"/>
                  <a:pt x="7826" y="952"/>
                  <a:pt x="7826" y="952"/>
                </a:cubicBezTo>
                <a:cubicBezTo>
                  <a:pt x="7889" y="833"/>
                  <a:pt x="7889" y="833"/>
                  <a:pt x="7889" y="833"/>
                </a:cubicBezTo>
                <a:cubicBezTo>
                  <a:pt x="8014" y="714"/>
                  <a:pt x="8014" y="714"/>
                  <a:pt x="8014" y="714"/>
                </a:cubicBezTo>
                <a:cubicBezTo>
                  <a:pt x="8014" y="655"/>
                  <a:pt x="8014" y="655"/>
                  <a:pt x="8014" y="655"/>
                </a:cubicBezTo>
                <a:cubicBezTo>
                  <a:pt x="7889" y="655"/>
                  <a:pt x="7889" y="655"/>
                  <a:pt x="7889" y="655"/>
                </a:cubicBezTo>
                <a:cubicBezTo>
                  <a:pt x="7826" y="595"/>
                  <a:pt x="7826" y="595"/>
                  <a:pt x="7826" y="595"/>
                </a:cubicBezTo>
                <a:cubicBezTo>
                  <a:pt x="7826" y="476"/>
                  <a:pt x="7826" y="476"/>
                  <a:pt x="7826" y="476"/>
                </a:cubicBezTo>
                <a:cubicBezTo>
                  <a:pt x="7701" y="476"/>
                  <a:pt x="7701" y="476"/>
                  <a:pt x="7701" y="476"/>
                </a:cubicBezTo>
                <a:cubicBezTo>
                  <a:pt x="7576" y="476"/>
                  <a:pt x="7576" y="476"/>
                  <a:pt x="7576" y="476"/>
                </a:cubicBezTo>
                <a:cubicBezTo>
                  <a:pt x="7638" y="417"/>
                  <a:pt x="7638" y="417"/>
                  <a:pt x="7638" y="417"/>
                </a:cubicBezTo>
                <a:cubicBezTo>
                  <a:pt x="7701" y="298"/>
                  <a:pt x="7701" y="298"/>
                  <a:pt x="7701" y="298"/>
                </a:cubicBezTo>
                <a:cubicBezTo>
                  <a:pt x="7701" y="179"/>
                  <a:pt x="7701" y="179"/>
                  <a:pt x="7701" y="179"/>
                </a:cubicBezTo>
                <a:cubicBezTo>
                  <a:pt x="7638" y="60"/>
                  <a:pt x="7638" y="60"/>
                  <a:pt x="7638" y="60"/>
                </a:cubicBezTo>
                <a:cubicBezTo>
                  <a:pt x="7513" y="60"/>
                  <a:pt x="7513" y="60"/>
                  <a:pt x="7513" y="60"/>
                </a:cubicBezTo>
                <a:cubicBezTo>
                  <a:pt x="7450" y="60"/>
                  <a:pt x="7450" y="60"/>
                  <a:pt x="7450" y="60"/>
                </a:cubicBezTo>
                <a:cubicBezTo>
                  <a:pt x="7388" y="0"/>
                  <a:pt x="7388" y="0"/>
                  <a:pt x="7388" y="0"/>
                </a:cubicBezTo>
                <a:cubicBezTo>
                  <a:pt x="7325" y="0"/>
                  <a:pt x="7325" y="0"/>
                  <a:pt x="7325" y="0"/>
                </a:cubicBezTo>
                <a:cubicBezTo>
                  <a:pt x="7325" y="119"/>
                  <a:pt x="7325" y="119"/>
                  <a:pt x="7325" y="119"/>
                </a:cubicBezTo>
                <a:cubicBezTo>
                  <a:pt x="7263" y="238"/>
                  <a:pt x="7263" y="238"/>
                  <a:pt x="7263" y="238"/>
                </a:cubicBezTo>
                <a:cubicBezTo>
                  <a:pt x="7012" y="417"/>
                  <a:pt x="7012" y="417"/>
                  <a:pt x="7012" y="417"/>
                </a:cubicBezTo>
                <a:cubicBezTo>
                  <a:pt x="6824" y="476"/>
                  <a:pt x="6824" y="476"/>
                  <a:pt x="6824" y="476"/>
                </a:cubicBezTo>
                <a:cubicBezTo>
                  <a:pt x="6574" y="536"/>
                  <a:pt x="6574" y="536"/>
                  <a:pt x="6574" y="536"/>
                </a:cubicBezTo>
                <a:cubicBezTo>
                  <a:pt x="6574" y="536"/>
                  <a:pt x="6574" y="536"/>
                  <a:pt x="6574" y="536"/>
                </a:cubicBezTo>
                <a:cubicBezTo>
                  <a:pt x="6574" y="536"/>
                  <a:pt x="6574" y="536"/>
                  <a:pt x="6574" y="536"/>
                </a:cubicBezTo>
                <a:cubicBezTo>
                  <a:pt x="6511" y="536"/>
                  <a:pt x="6511" y="536"/>
                  <a:pt x="6511" y="536"/>
                </a:cubicBezTo>
                <a:cubicBezTo>
                  <a:pt x="6323" y="536"/>
                  <a:pt x="6323" y="536"/>
                  <a:pt x="6323" y="536"/>
                </a:cubicBezTo>
                <a:cubicBezTo>
                  <a:pt x="6136" y="655"/>
                  <a:pt x="6136" y="655"/>
                  <a:pt x="6136" y="655"/>
                </a:cubicBezTo>
                <a:cubicBezTo>
                  <a:pt x="5948" y="714"/>
                  <a:pt x="5948" y="714"/>
                  <a:pt x="5948" y="714"/>
                </a:cubicBezTo>
                <a:cubicBezTo>
                  <a:pt x="5948" y="714"/>
                  <a:pt x="5948" y="714"/>
                  <a:pt x="5948" y="714"/>
                </a:cubicBezTo>
                <a:cubicBezTo>
                  <a:pt x="5697" y="714"/>
                  <a:pt x="5697" y="714"/>
                  <a:pt x="5697" y="714"/>
                </a:cubicBezTo>
                <a:cubicBezTo>
                  <a:pt x="5510" y="714"/>
                  <a:pt x="5510" y="714"/>
                  <a:pt x="5510" y="714"/>
                </a:cubicBezTo>
                <a:cubicBezTo>
                  <a:pt x="5322" y="655"/>
                  <a:pt x="5322" y="655"/>
                  <a:pt x="5322" y="655"/>
                </a:cubicBezTo>
                <a:cubicBezTo>
                  <a:pt x="5134" y="595"/>
                  <a:pt x="5134" y="595"/>
                  <a:pt x="5134" y="595"/>
                </a:cubicBezTo>
                <a:cubicBezTo>
                  <a:pt x="5009" y="595"/>
                  <a:pt x="5009" y="595"/>
                  <a:pt x="5009" y="595"/>
                </a:cubicBezTo>
                <a:cubicBezTo>
                  <a:pt x="5071" y="714"/>
                  <a:pt x="5071" y="714"/>
                  <a:pt x="5071" y="714"/>
                </a:cubicBezTo>
                <a:cubicBezTo>
                  <a:pt x="5197" y="774"/>
                  <a:pt x="5197" y="774"/>
                  <a:pt x="5197" y="774"/>
                </a:cubicBezTo>
                <a:cubicBezTo>
                  <a:pt x="5259" y="833"/>
                  <a:pt x="5259" y="833"/>
                  <a:pt x="5259" y="833"/>
                </a:cubicBezTo>
                <a:cubicBezTo>
                  <a:pt x="5322" y="952"/>
                  <a:pt x="5322" y="952"/>
                  <a:pt x="5322" y="952"/>
                </a:cubicBezTo>
                <a:cubicBezTo>
                  <a:pt x="5197" y="1190"/>
                  <a:pt x="5197" y="1190"/>
                  <a:pt x="5197" y="1190"/>
                </a:cubicBezTo>
                <a:cubicBezTo>
                  <a:pt x="5197" y="1250"/>
                  <a:pt x="5197" y="1250"/>
                  <a:pt x="5197" y="1250"/>
                </a:cubicBezTo>
                <a:cubicBezTo>
                  <a:pt x="5259" y="1309"/>
                  <a:pt x="5259" y="1309"/>
                  <a:pt x="5259" y="1309"/>
                </a:cubicBezTo>
                <a:cubicBezTo>
                  <a:pt x="5197" y="1488"/>
                  <a:pt x="5197" y="1488"/>
                  <a:pt x="5197" y="1488"/>
                </a:cubicBezTo>
                <a:cubicBezTo>
                  <a:pt x="5447" y="1547"/>
                  <a:pt x="5447" y="1547"/>
                  <a:pt x="5447" y="1547"/>
                </a:cubicBezTo>
                <a:cubicBezTo>
                  <a:pt x="5635" y="1547"/>
                  <a:pt x="5635" y="1547"/>
                  <a:pt x="5635" y="1547"/>
                </a:cubicBezTo>
                <a:cubicBezTo>
                  <a:pt x="5823" y="1547"/>
                  <a:pt x="5823" y="1547"/>
                  <a:pt x="5823" y="1547"/>
                </a:cubicBezTo>
                <a:cubicBezTo>
                  <a:pt x="5823" y="1666"/>
                  <a:pt x="5823" y="1666"/>
                  <a:pt x="5823" y="1666"/>
                </a:cubicBezTo>
                <a:cubicBezTo>
                  <a:pt x="5697" y="1726"/>
                  <a:pt x="5697" y="1726"/>
                  <a:pt x="5697" y="1726"/>
                </a:cubicBezTo>
                <a:cubicBezTo>
                  <a:pt x="5447" y="1785"/>
                  <a:pt x="5447" y="1785"/>
                  <a:pt x="5447" y="1785"/>
                </a:cubicBezTo>
                <a:cubicBezTo>
                  <a:pt x="5384" y="1785"/>
                  <a:pt x="5384" y="1785"/>
                  <a:pt x="5384" y="1785"/>
                </a:cubicBezTo>
                <a:cubicBezTo>
                  <a:pt x="5322" y="1845"/>
                  <a:pt x="5322" y="1845"/>
                  <a:pt x="5322" y="1845"/>
                </a:cubicBezTo>
                <a:cubicBezTo>
                  <a:pt x="5259" y="2023"/>
                  <a:pt x="5259" y="2023"/>
                  <a:pt x="5259" y="2023"/>
                </a:cubicBezTo>
                <a:cubicBezTo>
                  <a:pt x="5009" y="2142"/>
                  <a:pt x="5009" y="2142"/>
                  <a:pt x="5009" y="2142"/>
                </a:cubicBezTo>
                <a:cubicBezTo>
                  <a:pt x="4883" y="2261"/>
                  <a:pt x="4883" y="2261"/>
                  <a:pt x="4883" y="2261"/>
                </a:cubicBezTo>
                <a:cubicBezTo>
                  <a:pt x="4696" y="2380"/>
                  <a:pt x="4696" y="2380"/>
                  <a:pt x="4696" y="2380"/>
                </a:cubicBezTo>
                <a:cubicBezTo>
                  <a:pt x="4570" y="2499"/>
                  <a:pt x="4570" y="2499"/>
                  <a:pt x="4570" y="2499"/>
                </a:cubicBezTo>
                <a:cubicBezTo>
                  <a:pt x="4383" y="2499"/>
                  <a:pt x="4383" y="2499"/>
                  <a:pt x="4383" y="2499"/>
                </a:cubicBezTo>
                <a:cubicBezTo>
                  <a:pt x="4257" y="2499"/>
                  <a:pt x="4257" y="2499"/>
                  <a:pt x="4257" y="2499"/>
                </a:cubicBezTo>
                <a:cubicBezTo>
                  <a:pt x="4007" y="2321"/>
                  <a:pt x="4007" y="2321"/>
                  <a:pt x="4007" y="2321"/>
                </a:cubicBezTo>
                <a:cubicBezTo>
                  <a:pt x="3819" y="2202"/>
                  <a:pt x="3819" y="2202"/>
                  <a:pt x="3819" y="2202"/>
                </a:cubicBezTo>
                <a:cubicBezTo>
                  <a:pt x="3631" y="2202"/>
                  <a:pt x="3631" y="2202"/>
                  <a:pt x="3631" y="2202"/>
                </a:cubicBezTo>
                <a:cubicBezTo>
                  <a:pt x="3631" y="2083"/>
                  <a:pt x="3631" y="2083"/>
                  <a:pt x="3631" y="2083"/>
                </a:cubicBezTo>
                <a:cubicBezTo>
                  <a:pt x="3631" y="1964"/>
                  <a:pt x="3631" y="1964"/>
                  <a:pt x="3631" y="1964"/>
                </a:cubicBezTo>
                <a:cubicBezTo>
                  <a:pt x="3569" y="1845"/>
                  <a:pt x="3569" y="1845"/>
                  <a:pt x="3569" y="1845"/>
                </a:cubicBezTo>
                <a:cubicBezTo>
                  <a:pt x="3506" y="1785"/>
                  <a:pt x="3506" y="1785"/>
                  <a:pt x="3506" y="1785"/>
                </a:cubicBezTo>
                <a:cubicBezTo>
                  <a:pt x="3381" y="1785"/>
                  <a:pt x="3381" y="1785"/>
                  <a:pt x="3381" y="1785"/>
                </a:cubicBezTo>
                <a:cubicBezTo>
                  <a:pt x="3256" y="1904"/>
                  <a:pt x="3256" y="1904"/>
                  <a:pt x="3256" y="1904"/>
                </a:cubicBezTo>
                <a:cubicBezTo>
                  <a:pt x="3193" y="1904"/>
                  <a:pt x="3193" y="1904"/>
                  <a:pt x="3193" y="1904"/>
                </a:cubicBezTo>
                <a:cubicBezTo>
                  <a:pt x="3130" y="1904"/>
                  <a:pt x="3130" y="1904"/>
                  <a:pt x="3130" y="1904"/>
                </a:cubicBezTo>
                <a:cubicBezTo>
                  <a:pt x="3005" y="1904"/>
                  <a:pt x="3005" y="1904"/>
                  <a:pt x="3005" y="1904"/>
                </a:cubicBezTo>
                <a:cubicBezTo>
                  <a:pt x="2943" y="1964"/>
                  <a:pt x="2943" y="1964"/>
                  <a:pt x="2943" y="1964"/>
                </a:cubicBezTo>
                <a:cubicBezTo>
                  <a:pt x="2317" y="1964"/>
                  <a:pt x="2317" y="1964"/>
                  <a:pt x="2317" y="1964"/>
                </a:cubicBezTo>
                <a:cubicBezTo>
                  <a:pt x="2317" y="2142"/>
                  <a:pt x="2317" y="2142"/>
                  <a:pt x="2317" y="2142"/>
                </a:cubicBezTo>
                <a:cubicBezTo>
                  <a:pt x="2317" y="2261"/>
                  <a:pt x="2317" y="2261"/>
                  <a:pt x="2317" y="2261"/>
                </a:cubicBezTo>
                <a:cubicBezTo>
                  <a:pt x="2567" y="2321"/>
                  <a:pt x="2567" y="2321"/>
                  <a:pt x="2567" y="2321"/>
                </a:cubicBezTo>
                <a:cubicBezTo>
                  <a:pt x="2630" y="2440"/>
                  <a:pt x="2630" y="2440"/>
                  <a:pt x="2630" y="2440"/>
                </a:cubicBezTo>
                <a:cubicBezTo>
                  <a:pt x="2567" y="2499"/>
                  <a:pt x="2567" y="2499"/>
                  <a:pt x="2567" y="2499"/>
                </a:cubicBezTo>
                <a:cubicBezTo>
                  <a:pt x="2630" y="2559"/>
                  <a:pt x="2630" y="2559"/>
                  <a:pt x="2630" y="2559"/>
                </a:cubicBezTo>
                <a:cubicBezTo>
                  <a:pt x="2630" y="2678"/>
                  <a:pt x="2630" y="2678"/>
                  <a:pt x="2630" y="2678"/>
                </a:cubicBezTo>
                <a:cubicBezTo>
                  <a:pt x="2504" y="2559"/>
                  <a:pt x="2504" y="2559"/>
                  <a:pt x="2504" y="2559"/>
                </a:cubicBezTo>
                <a:cubicBezTo>
                  <a:pt x="2129" y="2678"/>
                  <a:pt x="2129" y="2678"/>
                  <a:pt x="2129" y="2678"/>
                </a:cubicBezTo>
                <a:cubicBezTo>
                  <a:pt x="2129" y="2975"/>
                  <a:pt x="2129" y="2975"/>
                  <a:pt x="2129" y="2975"/>
                </a:cubicBezTo>
                <a:cubicBezTo>
                  <a:pt x="2191" y="3094"/>
                  <a:pt x="2191" y="3094"/>
                  <a:pt x="2191" y="3094"/>
                </a:cubicBezTo>
                <a:cubicBezTo>
                  <a:pt x="2442" y="3273"/>
                  <a:pt x="2442" y="3273"/>
                  <a:pt x="2442" y="3273"/>
                </a:cubicBezTo>
                <a:cubicBezTo>
                  <a:pt x="2567" y="3451"/>
                  <a:pt x="2567" y="3451"/>
                  <a:pt x="2567" y="3451"/>
                </a:cubicBezTo>
                <a:cubicBezTo>
                  <a:pt x="2567" y="3630"/>
                  <a:pt x="2567" y="3630"/>
                  <a:pt x="2567" y="3630"/>
                </a:cubicBezTo>
                <a:cubicBezTo>
                  <a:pt x="2567" y="3749"/>
                  <a:pt x="2567" y="3749"/>
                  <a:pt x="2567" y="3749"/>
                </a:cubicBezTo>
                <a:cubicBezTo>
                  <a:pt x="2254" y="4820"/>
                  <a:pt x="2254" y="4820"/>
                  <a:pt x="2254" y="4820"/>
                </a:cubicBezTo>
                <a:cubicBezTo>
                  <a:pt x="2129" y="5117"/>
                  <a:pt x="2129" y="5117"/>
                  <a:pt x="2129" y="5117"/>
                </a:cubicBezTo>
                <a:cubicBezTo>
                  <a:pt x="2129" y="5177"/>
                  <a:pt x="2129" y="5177"/>
                  <a:pt x="2129" y="5177"/>
                </a:cubicBezTo>
                <a:cubicBezTo>
                  <a:pt x="2129" y="5236"/>
                  <a:pt x="2129" y="5236"/>
                  <a:pt x="2129" y="5236"/>
                </a:cubicBezTo>
                <a:cubicBezTo>
                  <a:pt x="2003" y="5236"/>
                  <a:pt x="2003" y="5236"/>
                  <a:pt x="2003" y="5236"/>
                </a:cubicBezTo>
                <a:cubicBezTo>
                  <a:pt x="2003" y="5177"/>
                  <a:pt x="2003" y="5177"/>
                  <a:pt x="2003" y="5177"/>
                </a:cubicBezTo>
                <a:cubicBezTo>
                  <a:pt x="1878" y="5117"/>
                  <a:pt x="1878" y="5117"/>
                  <a:pt x="1878" y="5117"/>
                </a:cubicBezTo>
                <a:cubicBezTo>
                  <a:pt x="1816" y="5117"/>
                  <a:pt x="1816" y="5117"/>
                  <a:pt x="1816" y="5117"/>
                </a:cubicBezTo>
                <a:cubicBezTo>
                  <a:pt x="1753" y="5117"/>
                  <a:pt x="1753" y="5117"/>
                  <a:pt x="1753" y="5117"/>
                </a:cubicBezTo>
                <a:cubicBezTo>
                  <a:pt x="1690" y="5117"/>
                  <a:pt x="1690" y="5117"/>
                  <a:pt x="1690" y="5117"/>
                </a:cubicBezTo>
                <a:cubicBezTo>
                  <a:pt x="1628" y="5177"/>
                  <a:pt x="1628" y="5177"/>
                  <a:pt x="1628" y="5177"/>
                </a:cubicBezTo>
                <a:cubicBezTo>
                  <a:pt x="1252" y="5296"/>
                  <a:pt x="1252" y="5296"/>
                  <a:pt x="1252" y="5296"/>
                </a:cubicBezTo>
                <a:cubicBezTo>
                  <a:pt x="1002" y="5355"/>
                  <a:pt x="1002" y="5355"/>
                  <a:pt x="1002" y="5355"/>
                </a:cubicBezTo>
                <a:cubicBezTo>
                  <a:pt x="939" y="5415"/>
                  <a:pt x="939" y="5415"/>
                  <a:pt x="939" y="5415"/>
                </a:cubicBezTo>
                <a:cubicBezTo>
                  <a:pt x="877" y="5415"/>
                  <a:pt x="877" y="5415"/>
                  <a:pt x="877" y="5415"/>
                </a:cubicBezTo>
                <a:cubicBezTo>
                  <a:pt x="751" y="5534"/>
                  <a:pt x="751" y="5534"/>
                  <a:pt x="751" y="5534"/>
                </a:cubicBezTo>
                <a:cubicBezTo>
                  <a:pt x="626" y="5593"/>
                  <a:pt x="626" y="5593"/>
                  <a:pt x="626" y="5593"/>
                </a:cubicBezTo>
                <a:cubicBezTo>
                  <a:pt x="501" y="5653"/>
                  <a:pt x="501" y="5653"/>
                  <a:pt x="501" y="5653"/>
                </a:cubicBezTo>
                <a:cubicBezTo>
                  <a:pt x="501" y="5831"/>
                  <a:pt x="501" y="5831"/>
                  <a:pt x="501" y="5831"/>
                </a:cubicBezTo>
                <a:cubicBezTo>
                  <a:pt x="438" y="5891"/>
                  <a:pt x="438" y="5891"/>
                  <a:pt x="438" y="5891"/>
                </a:cubicBezTo>
                <a:cubicBezTo>
                  <a:pt x="501" y="5950"/>
                  <a:pt x="501" y="5950"/>
                  <a:pt x="501" y="5950"/>
                </a:cubicBezTo>
                <a:cubicBezTo>
                  <a:pt x="313" y="6129"/>
                  <a:pt x="313" y="6129"/>
                  <a:pt x="313" y="6129"/>
                </a:cubicBezTo>
                <a:cubicBezTo>
                  <a:pt x="376" y="6307"/>
                  <a:pt x="376" y="6307"/>
                  <a:pt x="376" y="6307"/>
                </a:cubicBezTo>
                <a:cubicBezTo>
                  <a:pt x="438" y="6367"/>
                  <a:pt x="438" y="6367"/>
                  <a:pt x="438" y="6367"/>
                </a:cubicBezTo>
                <a:cubicBezTo>
                  <a:pt x="376" y="6486"/>
                  <a:pt x="376" y="6486"/>
                  <a:pt x="376" y="6486"/>
                </a:cubicBezTo>
                <a:cubicBezTo>
                  <a:pt x="250" y="6426"/>
                  <a:pt x="250" y="6426"/>
                  <a:pt x="250" y="6426"/>
                </a:cubicBezTo>
                <a:cubicBezTo>
                  <a:pt x="125" y="6545"/>
                  <a:pt x="125" y="6545"/>
                  <a:pt x="125" y="6545"/>
                </a:cubicBezTo>
                <a:cubicBezTo>
                  <a:pt x="125" y="6664"/>
                  <a:pt x="125" y="6664"/>
                  <a:pt x="125" y="6664"/>
                </a:cubicBezTo>
                <a:cubicBezTo>
                  <a:pt x="63" y="6724"/>
                  <a:pt x="63" y="6724"/>
                  <a:pt x="63" y="6724"/>
                </a:cubicBezTo>
                <a:cubicBezTo>
                  <a:pt x="63" y="6783"/>
                  <a:pt x="63" y="6783"/>
                  <a:pt x="63" y="6783"/>
                </a:cubicBezTo>
                <a:cubicBezTo>
                  <a:pt x="63" y="6902"/>
                  <a:pt x="63" y="6902"/>
                  <a:pt x="63" y="6902"/>
                </a:cubicBezTo>
                <a:cubicBezTo>
                  <a:pt x="0" y="7021"/>
                  <a:pt x="0" y="7021"/>
                  <a:pt x="0" y="7021"/>
                </a:cubicBezTo>
                <a:cubicBezTo>
                  <a:pt x="63" y="7081"/>
                  <a:pt x="63" y="7081"/>
                  <a:pt x="63" y="7081"/>
                </a:cubicBezTo>
                <a:cubicBezTo>
                  <a:pt x="63" y="7140"/>
                  <a:pt x="63" y="7140"/>
                  <a:pt x="63" y="7140"/>
                </a:cubicBezTo>
                <a:cubicBezTo>
                  <a:pt x="188" y="7319"/>
                  <a:pt x="188" y="7319"/>
                  <a:pt x="188" y="7319"/>
                </a:cubicBezTo>
                <a:cubicBezTo>
                  <a:pt x="438" y="7736"/>
                  <a:pt x="438" y="7736"/>
                  <a:pt x="438" y="7736"/>
                </a:cubicBezTo>
                <a:cubicBezTo>
                  <a:pt x="313" y="7914"/>
                  <a:pt x="313" y="7914"/>
                  <a:pt x="313" y="7914"/>
                </a:cubicBezTo>
                <a:cubicBezTo>
                  <a:pt x="626" y="7855"/>
                  <a:pt x="626" y="7855"/>
                  <a:pt x="626" y="7855"/>
                </a:cubicBezTo>
                <a:cubicBezTo>
                  <a:pt x="814" y="7914"/>
                  <a:pt x="814" y="7914"/>
                  <a:pt x="814" y="7914"/>
                </a:cubicBezTo>
                <a:cubicBezTo>
                  <a:pt x="939" y="8033"/>
                  <a:pt x="939" y="8033"/>
                  <a:pt x="939" y="8033"/>
                </a:cubicBezTo>
                <a:cubicBezTo>
                  <a:pt x="1002" y="8212"/>
                  <a:pt x="1002" y="8212"/>
                  <a:pt x="1002" y="8212"/>
                </a:cubicBezTo>
                <a:cubicBezTo>
                  <a:pt x="1190" y="8212"/>
                  <a:pt x="1190" y="8212"/>
                  <a:pt x="1190" y="8212"/>
                </a:cubicBezTo>
                <a:cubicBezTo>
                  <a:pt x="1503" y="8212"/>
                  <a:pt x="1503" y="8212"/>
                  <a:pt x="1503" y="8212"/>
                </a:cubicBezTo>
                <a:cubicBezTo>
                  <a:pt x="1753" y="8033"/>
                  <a:pt x="1753" y="8033"/>
                  <a:pt x="1753" y="8033"/>
                </a:cubicBezTo>
                <a:cubicBezTo>
                  <a:pt x="1941" y="7914"/>
                  <a:pt x="1941" y="7914"/>
                  <a:pt x="1941" y="7914"/>
                </a:cubicBezTo>
                <a:cubicBezTo>
                  <a:pt x="2003" y="7974"/>
                  <a:pt x="2003" y="7974"/>
                  <a:pt x="2003" y="7974"/>
                </a:cubicBezTo>
                <a:cubicBezTo>
                  <a:pt x="1941" y="8093"/>
                  <a:pt x="1941" y="8093"/>
                  <a:pt x="1941" y="8093"/>
                </a:cubicBezTo>
                <a:cubicBezTo>
                  <a:pt x="1941" y="8152"/>
                  <a:pt x="1941" y="8152"/>
                  <a:pt x="1941" y="8152"/>
                </a:cubicBezTo>
                <a:cubicBezTo>
                  <a:pt x="1878" y="8331"/>
                  <a:pt x="1878" y="8331"/>
                  <a:pt x="1878" y="8331"/>
                </a:cubicBezTo>
                <a:cubicBezTo>
                  <a:pt x="1941" y="8628"/>
                  <a:pt x="1941" y="8628"/>
                  <a:pt x="1941" y="8628"/>
                </a:cubicBezTo>
                <a:cubicBezTo>
                  <a:pt x="1941" y="8747"/>
                  <a:pt x="1941" y="8747"/>
                  <a:pt x="1941" y="8747"/>
                </a:cubicBezTo>
                <a:cubicBezTo>
                  <a:pt x="2003" y="8807"/>
                  <a:pt x="2003" y="8807"/>
                  <a:pt x="2003" y="8807"/>
                </a:cubicBezTo>
                <a:cubicBezTo>
                  <a:pt x="2129" y="8807"/>
                  <a:pt x="2129" y="8807"/>
                  <a:pt x="2129" y="8807"/>
                </a:cubicBezTo>
                <a:cubicBezTo>
                  <a:pt x="2254" y="8747"/>
                  <a:pt x="2254" y="8747"/>
                  <a:pt x="2254" y="8747"/>
                </a:cubicBezTo>
                <a:cubicBezTo>
                  <a:pt x="2317" y="8747"/>
                  <a:pt x="2317" y="8747"/>
                  <a:pt x="2317" y="8747"/>
                </a:cubicBezTo>
                <a:cubicBezTo>
                  <a:pt x="2379" y="8747"/>
                  <a:pt x="2379" y="8747"/>
                  <a:pt x="2379" y="8747"/>
                </a:cubicBezTo>
                <a:cubicBezTo>
                  <a:pt x="2442" y="8747"/>
                  <a:pt x="2442" y="8747"/>
                  <a:pt x="2442" y="8747"/>
                </a:cubicBezTo>
                <a:cubicBezTo>
                  <a:pt x="2504" y="8807"/>
                  <a:pt x="2504" y="8807"/>
                  <a:pt x="2504" y="8807"/>
                </a:cubicBezTo>
                <a:cubicBezTo>
                  <a:pt x="2817" y="8807"/>
                  <a:pt x="2817" y="8807"/>
                  <a:pt x="2817" y="8807"/>
                </a:cubicBezTo>
                <a:cubicBezTo>
                  <a:pt x="3005" y="8807"/>
                  <a:pt x="3005" y="8807"/>
                  <a:pt x="3005" y="8807"/>
                </a:cubicBezTo>
                <a:cubicBezTo>
                  <a:pt x="3130" y="8688"/>
                  <a:pt x="3130" y="8688"/>
                  <a:pt x="3130" y="8688"/>
                </a:cubicBezTo>
                <a:cubicBezTo>
                  <a:pt x="3256" y="8688"/>
                  <a:pt x="3256" y="8688"/>
                  <a:pt x="3256" y="8688"/>
                </a:cubicBezTo>
                <a:cubicBezTo>
                  <a:pt x="3381" y="8628"/>
                  <a:pt x="3381" y="8628"/>
                  <a:pt x="3381" y="8628"/>
                </a:cubicBezTo>
                <a:cubicBezTo>
                  <a:pt x="3506" y="8628"/>
                  <a:pt x="3506" y="8628"/>
                  <a:pt x="3506" y="8628"/>
                </a:cubicBezTo>
                <a:cubicBezTo>
                  <a:pt x="3631" y="8569"/>
                  <a:pt x="3631" y="8569"/>
                  <a:pt x="3631" y="8569"/>
                </a:cubicBezTo>
                <a:cubicBezTo>
                  <a:pt x="3757" y="8331"/>
                  <a:pt x="3757" y="8331"/>
                  <a:pt x="3757" y="8331"/>
                </a:cubicBezTo>
                <a:cubicBezTo>
                  <a:pt x="4007" y="8152"/>
                  <a:pt x="4007" y="8152"/>
                  <a:pt x="4007" y="8152"/>
                </a:cubicBezTo>
                <a:cubicBezTo>
                  <a:pt x="4195" y="8152"/>
                  <a:pt x="4195" y="8152"/>
                  <a:pt x="4195" y="8152"/>
                </a:cubicBezTo>
                <a:cubicBezTo>
                  <a:pt x="4383" y="8093"/>
                  <a:pt x="4383" y="8093"/>
                  <a:pt x="4383" y="8093"/>
                </a:cubicBezTo>
                <a:cubicBezTo>
                  <a:pt x="4508" y="8093"/>
                  <a:pt x="4508" y="8093"/>
                  <a:pt x="4508" y="8093"/>
                </a:cubicBezTo>
                <a:cubicBezTo>
                  <a:pt x="4570" y="8152"/>
                  <a:pt x="4570" y="8152"/>
                  <a:pt x="4570" y="8152"/>
                </a:cubicBezTo>
                <a:cubicBezTo>
                  <a:pt x="4696" y="8093"/>
                  <a:pt x="4696" y="8093"/>
                  <a:pt x="4696" y="8093"/>
                </a:cubicBezTo>
                <a:cubicBezTo>
                  <a:pt x="4758" y="8093"/>
                  <a:pt x="4758" y="8093"/>
                  <a:pt x="4758" y="8093"/>
                </a:cubicBezTo>
                <a:cubicBezTo>
                  <a:pt x="4758" y="8212"/>
                  <a:pt x="4758" y="8212"/>
                  <a:pt x="4758" y="8212"/>
                </a:cubicBezTo>
                <a:cubicBezTo>
                  <a:pt x="4821" y="8450"/>
                  <a:pt x="4821" y="8450"/>
                  <a:pt x="4821" y="8450"/>
                </a:cubicBezTo>
                <a:cubicBezTo>
                  <a:pt x="4758" y="8569"/>
                  <a:pt x="4758" y="8569"/>
                  <a:pt x="4758" y="8569"/>
                </a:cubicBezTo>
                <a:cubicBezTo>
                  <a:pt x="4821" y="8807"/>
                  <a:pt x="4821" y="8807"/>
                  <a:pt x="4821" y="8807"/>
                </a:cubicBezTo>
                <a:cubicBezTo>
                  <a:pt x="4758" y="8926"/>
                  <a:pt x="4758" y="8926"/>
                  <a:pt x="4758" y="8926"/>
                </a:cubicBezTo>
                <a:cubicBezTo>
                  <a:pt x="4883" y="9104"/>
                  <a:pt x="4883" y="9104"/>
                  <a:pt x="4883" y="9104"/>
                </a:cubicBezTo>
                <a:cubicBezTo>
                  <a:pt x="5009" y="9164"/>
                  <a:pt x="5009" y="9164"/>
                  <a:pt x="5009" y="9164"/>
                </a:cubicBezTo>
                <a:cubicBezTo>
                  <a:pt x="5009" y="9342"/>
                  <a:pt x="5009" y="9342"/>
                  <a:pt x="5009" y="9342"/>
                </a:cubicBezTo>
                <a:cubicBezTo>
                  <a:pt x="5134" y="9402"/>
                  <a:pt x="5134" y="9402"/>
                  <a:pt x="5134" y="9402"/>
                </a:cubicBezTo>
                <a:cubicBezTo>
                  <a:pt x="5322" y="9521"/>
                  <a:pt x="5322" y="9521"/>
                  <a:pt x="5322" y="9521"/>
                </a:cubicBezTo>
                <a:cubicBezTo>
                  <a:pt x="5447" y="9580"/>
                  <a:pt x="5447" y="9580"/>
                  <a:pt x="5447" y="9580"/>
                </a:cubicBezTo>
                <a:cubicBezTo>
                  <a:pt x="5510" y="9580"/>
                  <a:pt x="5510" y="9580"/>
                  <a:pt x="5510" y="9580"/>
                </a:cubicBezTo>
                <a:cubicBezTo>
                  <a:pt x="5760" y="9521"/>
                  <a:pt x="5760" y="9521"/>
                  <a:pt x="5760" y="9521"/>
                </a:cubicBezTo>
                <a:cubicBezTo>
                  <a:pt x="5948" y="9699"/>
                  <a:pt x="5948" y="9699"/>
                  <a:pt x="5948" y="9699"/>
                </a:cubicBezTo>
                <a:cubicBezTo>
                  <a:pt x="6073" y="9640"/>
                  <a:pt x="6073" y="9640"/>
                  <a:pt x="6073" y="9640"/>
                </a:cubicBezTo>
                <a:cubicBezTo>
                  <a:pt x="6261" y="9878"/>
                  <a:pt x="6261" y="9878"/>
                  <a:pt x="6261" y="9878"/>
                </a:cubicBezTo>
                <a:cubicBezTo>
                  <a:pt x="6386" y="9818"/>
                  <a:pt x="6386" y="9818"/>
                  <a:pt x="6386" y="9818"/>
                </a:cubicBezTo>
                <a:cubicBezTo>
                  <a:pt x="6574" y="9937"/>
                  <a:pt x="6574" y="9937"/>
                  <a:pt x="6574" y="9937"/>
                </a:cubicBezTo>
                <a:cubicBezTo>
                  <a:pt x="6762" y="9997"/>
                  <a:pt x="6762" y="9997"/>
                  <a:pt x="6762" y="9997"/>
                </a:cubicBezTo>
                <a:cubicBezTo>
                  <a:pt x="6762" y="10116"/>
                  <a:pt x="6762" y="10116"/>
                  <a:pt x="6762" y="10116"/>
                </a:cubicBezTo>
                <a:cubicBezTo>
                  <a:pt x="6887" y="10175"/>
                  <a:pt x="6887" y="10175"/>
                  <a:pt x="6887" y="10175"/>
                </a:cubicBezTo>
                <a:cubicBezTo>
                  <a:pt x="7012" y="10235"/>
                  <a:pt x="7012" y="10235"/>
                  <a:pt x="7012" y="10235"/>
                </a:cubicBezTo>
                <a:cubicBezTo>
                  <a:pt x="7325" y="10175"/>
                  <a:pt x="7325" y="10175"/>
                  <a:pt x="7325" y="10175"/>
                </a:cubicBezTo>
                <a:cubicBezTo>
                  <a:pt x="7576" y="10294"/>
                  <a:pt x="7576" y="10294"/>
                  <a:pt x="7576" y="10294"/>
                </a:cubicBezTo>
                <a:cubicBezTo>
                  <a:pt x="7638" y="10413"/>
                  <a:pt x="7638" y="10413"/>
                  <a:pt x="7638" y="10413"/>
                </a:cubicBezTo>
                <a:cubicBezTo>
                  <a:pt x="7576" y="10651"/>
                  <a:pt x="7576" y="10651"/>
                  <a:pt x="7576" y="10651"/>
                </a:cubicBezTo>
                <a:cubicBezTo>
                  <a:pt x="7638" y="10830"/>
                  <a:pt x="7638" y="10830"/>
                  <a:pt x="7638" y="10830"/>
                </a:cubicBezTo>
                <a:cubicBezTo>
                  <a:pt x="7576" y="10949"/>
                  <a:pt x="7576" y="10949"/>
                  <a:pt x="7576" y="10949"/>
                </a:cubicBezTo>
                <a:cubicBezTo>
                  <a:pt x="7763" y="11306"/>
                  <a:pt x="7763" y="11306"/>
                  <a:pt x="7763" y="11306"/>
                </a:cubicBezTo>
                <a:cubicBezTo>
                  <a:pt x="7763" y="11544"/>
                  <a:pt x="7763" y="11544"/>
                  <a:pt x="7763" y="11544"/>
                </a:cubicBezTo>
                <a:cubicBezTo>
                  <a:pt x="8765" y="11544"/>
                  <a:pt x="8765" y="11544"/>
                  <a:pt x="8765" y="11544"/>
                </a:cubicBezTo>
                <a:cubicBezTo>
                  <a:pt x="8765" y="11901"/>
                  <a:pt x="8765" y="11901"/>
                  <a:pt x="8765" y="11901"/>
                </a:cubicBezTo>
                <a:cubicBezTo>
                  <a:pt x="8765" y="12079"/>
                  <a:pt x="8765" y="12079"/>
                  <a:pt x="8765" y="12079"/>
                </a:cubicBezTo>
                <a:cubicBezTo>
                  <a:pt x="9078" y="12139"/>
                  <a:pt x="9078" y="12139"/>
                  <a:pt x="9078" y="12139"/>
                </a:cubicBezTo>
                <a:cubicBezTo>
                  <a:pt x="9329" y="12674"/>
                  <a:pt x="9329" y="12674"/>
                  <a:pt x="9329" y="12674"/>
                </a:cubicBezTo>
                <a:cubicBezTo>
                  <a:pt x="9329" y="12912"/>
                  <a:pt x="9329" y="12912"/>
                  <a:pt x="9329" y="12912"/>
                </a:cubicBezTo>
                <a:cubicBezTo>
                  <a:pt x="9078" y="13448"/>
                  <a:pt x="9078" y="13448"/>
                  <a:pt x="9078" y="13448"/>
                </a:cubicBezTo>
                <a:cubicBezTo>
                  <a:pt x="9078" y="13507"/>
                  <a:pt x="9078" y="13507"/>
                  <a:pt x="9078" y="13507"/>
                </a:cubicBezTo>
                <a:cubicBezTo>
                  <a:pt x="9016" y="13567"/>
                  <a:pt x="9016" y="13567"/>
                  <a:pt x="9016" y="13567"/>
                </a:cubicBezTo>
                <a:cubicBezTo>
                  <a:pt x="9078" y="13626"/>
                  <a:pt x="9078" y="13626"/>
                  <a:pt x="9078" y="13626"/>
                </a:cubicBezTo>
                <a:cubicBezTo>
                  <a:pt x="9078" y="13745"/>
                  <a:pt x="9078" y="13745"/>
                  <a:pt x="9078" y="13745"/>
                </a:cubicBezTo>
                <a:cubicBezTo>
                  <a:pt x="9203" y="13864"/>
                  <a:pt x="9203" y="13864"/>
                  <a:pt x="9203" y="13864"/>
                </a:cubicBezTo>
                <a:cubicBezTo>
                  <a:pt x="9203" y="14043"/>
                  <a:pt x="9203" y="14043"/>
                  <a:pt x="9203" y="14043"/>
                </a:cubicBezTo>
                <a:cubicBezTo>
                  <a:pt x="9329" y="14162"/>
                  <a:pt x="9329" y="14162"/>
                  <a:pt x="9329" y="14162"/>
                </a:cubicBezTo>
                <a:cubicBezTo>
                  <a:pt x="9266" y="14519"/>
                  <a:pt x="9266" y="14519"/>
                  <a:pt x="9266" y="14519"/>
                </a:cubicBezTo>
                <a:cubicBezTo>
                  <a:pt x="9266" y="14638"/>
                  <a:pt x="9266" y="14638"/>
                  <a:pt x="9266" y="14638"/>
                </a:cubicBezTo>
                <a:cubicBezTo>
                  <a:pt x="9266" y="14757"/>
                  <a:pt x="9266" y="14757"/>
                  <a:pt x="9266" y="14757"/>
                </a:cubicBezTo>
                <a:cubicBezTo>
                  <a:pt x="9266" y="14876"/>
                  <a:pt x="9266" y="14876"/>
                  <a:pt x="9266" y="14876"/>
                </a:cubicBezTo>
                <a:cubicBezTo>
                  <a:pt x="9517" y="14817"/>
                  <a:pt x="9517" y="14817"/>
                  <a:pt x="9517" y="14817"/>
                </a:cubicBezTo>
                <a:cubicBezTo>
                  <a:pt x="9579" y="14876"/>
                  <a:pt x="9579" y="14876"/>
                  <a:pt x="9579" y="14876"/>
                </a:cubicBezTo>
                <a:cubicBezTo>
                  <a:pt x="9830" y="14876"/>
                  <a:pt x="9830" y="14876"/>
                  <a:pt x="9830" y="14876"/>
                </a:cubicBezTo>
                <a:cubicBezTo>
                  <a:pt x="10017" y="14936"/>
                  <a:pt x="10017" y="14936"/>
                  <a:pt x="10017" y="14936"/>
                </a:cubicBezTo>
                <a:cubicBezTo>
                  <a:pt x="10268" y="14817"/>
                  <a:pt x="10268" y="14817"/>
                  <a:pt x="10268" y="14817"/>
                </a:cubicBezTo>
                <a:cubicBezTo>
                  <a:pt x="10393" y="14936"/>
                  <a:pt x="10393" y="14936"/>
                  <a:pt x="10393" y="14936"/>
                </a:cubicBezTo>
                <a:cubicBezTo>
                  <a:pt x="10456" y="14936"/>
                  <a:pt x="10456" y="14936"/>
                  <a:pt x="10456" y="14936"/>
                </a:cubicBezTo>
                <a:cubicBezTo>
                  <a:pt x="10518" y="15055"/>
                  <a:pt x="10518" y="15055"/>
                  <a:pt x="10518" y="15055"/>
                </a:cubicBezTo>
                <a:cubicBezTo>
                  <a:pt x="10643" y="15650"/>
                  <a:pt x="10643" y="15650"/>
                  <a:pt x="10643" y="15650"/>
                </a:cubicBezTo>
                <a:cubicBezTo>
                  <a:pt x="10769" y="15828"/>
                  <a:pt x="10769" y="15828"/>
                  <a:pt x="10769" y="15828"/>
                </a:cubicBezTo>
                <a:cubicBezTo>
                  <a:pt x="10831" y="15828"/>
                  <a:pt x="10831" y="15828"/>
                  <a:pt x="10831" y="15828"/>
                </a:cubicBezTo>
                <a:cubicBezTo>
                  <a:pt x="11082" y="15769"/>
                  <a:pt x="11082" y="15769"/>
                  <a:pt x="11082" y="15769"/>
                </a:cubicBezTo>
                <a:cubicBezTo>
                  <a:pt x="11207" y="15769"/>
                  <a:pt x="11207" y="15769"/>
                  <a:pt x="11207" y="15769"/>
                </a:cubicBezTo>
                <a:cubicBezTo>
                  <a:pt x="11270" y="15888"/>
                  <a:pt x="11270" y="15888"/>
                  <a:pt x="11270" y="15888"/>
                </a:cubicBezTo>
                <a:cubicBezTo>
                  <a:pt x="11332" y="15888"/>
                  <a:pt x="11332" y="15888"/>
                  <a:pt x="11332" y="15888"/>
                </a:cubicBezTo>
                <a:cubicBezTo>
                  <a:pt x="11332" y="15947"/>
                  <a:pt x="11332" y="15947"/>
                  <a:pt x="11332" y="15947"/>
                </a:cubicBezTo>
                <a:cubicBezTo>
                  <a:pt x="11270" y="16423"/>
                  <a:pt x="11270" y="16423"/>
                  <a:pt x="11270" y="16423"/>
                </a:cubicBezTo>
                <a:cubicBezTo>
                  <a:pt x="11270" y="16483"/>
                  <a:pt x="11270" y="16483"/>
                  <a:pt x="11270" y="16483"/>
                </a:cubicBezTo>
                <a:cubicBezTo>
                  <a:pt x="11270" y="16542"/>
                  <a:pt x="11270" y="16542"/>
                  <a:pt x="11270" y="16542"/>
                </a:cubicBezTo>
                <a:cubicBezTo>
                  <a:pt x="11270" y="16602"/>
                  <a:pt x="11270" y="16602"/>
                  <a:pt x="11270" y="16602"/>
                </a:cubicBezTo>
                <a:cubicBezTo>
                  <a:pt x="11270" y="16661"/>
                  <a:pt x="11270" y="16661"/>
                  <a:pt x="11270" y="16661"/>
                </a:cubicBezTo>
                <a:cubicBezTo>
                  <a:pt x="11207" y="16721"/>
                  <a:pt x="11207" y="16721"/>
                  <a:pt x="11207" y="16721"/>
                </a:cubicBezTo>
                <a:cubicBezTo>
                  <a:pt x="11332" y="16661"/>
                  <a:pt x="11332" y="16661"/>
                  <a:pt x="11332" y="16661"/>
                </a:cubicBezTo>
                <a:cubicBezTo>
                  <a:pt x="11583" y="16661"/>
                  <a:pt x="11583" y="16661"/>
                  <a:pt x="11583" y="16661"/>
                </a:cubicBezTo>
                <a:cubicBezTo>
                  <a:pt x="11583" y="16780"/>
                  <a:pt x="11583" y="16780"/>
                  <a:pt x="11583" y="16780"/>
                </a:cubicBezTo>
                <a:cubicBezTo>
                  <a:pt x="11708" y="17018"/>
                  <a:pt x="11708" y="17018"/>
                  <a:pt x="11708" y="17018"/>
                </a:cubicBezTo>
                <a:cubicBezTo>
                  <a:pt x="11708" y="17197"/>
                  <a:pt x="11708" y="17197"/>
                  <a:pt x="11708" y="17197"/>
                </a:cubicBezTo>
                <a:cubicBezTo>
                  <a:pt x="11708" y="17375"/>
                  <a:pt x="11708" y="17375"/>
                  <a:pt x="11708" y="17375"/>
                </a:cubicBezTo>
                <a:cubicBezTo>
                  <a:pt x="11708" y="17613"/>
                  <a:pt x="11708" y="17613"/>
                  <a:pt x="11708" y="17613"/>
                </a:cubicBezTo>
                <a:cubicBezTo>
                  <a:pt x="11708" y="17673"/>
                  <a:pt x="11708" y="17673"/>
                  <a:pt x="11708" y="17673"/>
                </a:cubicBezTo>
                <a:cubicBezTo>
                  <a:pt x="11583" y="17673"/>
                  <a:pt x="11583" y="17673"/>
                  <a:pt x="11583" y="17673"/>
                </a:cubicBezTo>
                <a:cubicBezTo>
                  <a:pt x="11457" y="17732"/>
                  <a:pt x="11457" y="17732"/>
                  <a:pt x="11457" y="17732"/>
                </a:cubicBezTo>
                <a:cubicBezTo>
                  <a:pt x="11457" y="17792"/>
                  <a:pt x="11457" y="17792"/>
                  <a:pt x="11457" y="17792"/>
                </a:cubicBezTo>
                <a:cubicBezTo>
                  <a:pt x="11332" y="17851"/>
                  <a:pt x="11332" y="17851"/>
                  <a:pt x="11332" y="17851"/>
                </a:cubicBezTo>
                <a:cubicBezTo>
                  <a:pt x="11332" y="17792"/>
                  <a:pt x="11332" y="17792"/>
                  <a:pt x="11332" y="17792"/>
                </a:cubicBezTo>
                <a:cubicBezTo>
                  <a:pt x="11082" y="17970"/>
                  <a:pt x="11082" y="17970"/>
                  <a:pt x="11082" y="17970"/>
                </a:cubicBezTo>
                <a:cubicBezTo>
                  <a:pt x="11019" y="18030"/>
                  <a:pt x="11019" y="18030"/>
                  <a:pt x="11019" y="18030"/>
                </a:cubicBezTo>
                <a:cubicBezTo>
                  <a:pt x="10957" y="18030"/>
                  <a:pt x="10957" y="18030"/>
                  <a:pt x="10957" y="18030"/>
                </a:cubicBezTo>
                <a:cubicBezTo>
                  <a:pt x="10769" y="18208"/>
                  <a:pt x="10769" y="18208"/>
                  <a:pt x="10769" y="18208"/>
                </a:cubicBezTo>
                <a:cubicBezTo>
                  <a:pt x="10706" y="18208"/>
                  <a:pt x="10706" y="18208"/>
                  <a:pt x="10706" y="18208"/>
                </a:cubicBezTo>
                <a:cubicBezTo>
                  <a:pt x="10706" y="18387"/>
                  <a:pt x="10706" y="18387"/>
                  <a:pt x="10706" y="18387"/>
                </a:cubicBezTo>
                <a:cubicBezTo>
                  <a:pt x="10581" y="18387"/>
                  <a:pt x="10581" y="18387"/>
                  <a:pt x="10581" y="18387"/>
                </a:cubicBezTo>
                <a:cubicBezTo>
                  <a:pt x="10518" y="18387"/>
                  <a:pt x="10518" y="18387"/>
                  <a:pt x="10518" y="18387"/>
                </a:cubicBezTo>
                <a:cubicBezTo>
                  <a:pt x="10393" y="18565"/>
                  <a:pt x="10393" y="18565"/>
                  <a:pt x="10393" y="18565"/>
                </a:cubicBezTo>
                <a:cubicBezTo>
                  <a:pt x="10330" y="18684"/>
                  <a:pt x="10330" y="18684"/>
                  <a:pt x="10330" y="18684"/>
                </a:cubicBezTo>
                <a:cubicBezTo>
                  <a:pt x="10330" y="18744"/>
                  <a:pt x="10330" y="18744"/>
                  <a:pt x="10330" y="18744"/>
                </a:cubicBezTo>
                <a:cubicBezTo>
                  <a:pt x="10268" y="18803"/>
                  <a:pt x="10268" y="18803"/>
                  <a:pt x="10268" y="18803"/>
                </a:cubicBezTo>
                <a:cubicBezTo>
                  <a:pt x="10205" y="18863"/>
                  <a:pt x="10205" y="18863"/>
                  <a:pt x="10205" y="18863"/>
                </a:cubicBezTo>
                <a:cubicBezTo>
                  <a:pt x="10080" y="19041"/>
                  <a:pt x="10080" y="19041"/>
                  <a:pt x="10080" y="19041"/>
                </a:cubicBezTo>
                <a:cubicBezTo>
                  <a:pt x="10017" y="19160"/>
                  <a:pt x="10017" y="19160"/>
                  <a:pt x="10017" y="19160"/>
                </a:cubicBezTo>
                <a:cubicBezTo>
                  <a:pt x="9955" y="19279"/>
                  <a:pt x="9955" y="19279"/>
                  <a:pt x="9955" y="19279"/>
                </a:cubicBezTo>
                <a:cubicBezTo>
                  <a:pt x="9955" y="19339"/>
                  <a:pt x="9955" y="19339"/>
                  <a:pt x="9955" y="19339"/>
                </a:cubicBezTo>
                <a:cubicBezTo>
                  <a:pt x="9830" y="19398"/>
                  <a:pt x="9830" y="19398"/>
                  <a:pt x="9830" y="19398"/>
                </a:cubicBezTo>
                <a:cubicBezTo>
                  <a:pt x="9830" y="19458"/>
                  <a:pt x="9830" y="19458"/>
                  <a:pt x="9830" y="19458"/>
                </a:cubicBezTo>
                <a:cubicBezTo>
                  <a:pt x="9892" y="19458"/>
                  <a:pt x="9892" y="19458"/>
                  <a:pt x="9892" y="19458"/>
                </a:cubicBezTo>
                <a:cubicBezTo>
                  <a:pt x="9955" y="19458"/>
                  <a:pt x="9955" y="19458"/>
                  <a:pt x="9955" y="19458"/>
                </a:cubicBezTo>
                <a:cubicBezTo>
                  <a:pt x="10205" y="19398"/>
                  <a:pt x="10205" y="19398"/>
                  <a:pt x="10205" y="19398"/>
                </a:cubicBezTo>
                <a:cubicBezTo>
                  <a:pt x="10330" y="19458"/>
                  <a:pt x="10330" y="19458"/>
                  <a:pt x="10330" y="19458"/>
                </a:cubicBezTo>
                <a:cubicBezTo>
                  <a:pt x="10456" y="19636"/>
                  <a:pt x="10456" y="19636"/>
                  <a:pt x="10456" y="19636"/>
                </a:cubicBezTo>
                <a:cubicBezTo>
                  <a:pt x="10581" y="19696"/>
                  <a:pt x="10581" y="19696"/>
                  <a:pt x="10581" y="19696"/>
                </a:cubicBezTo>
                <a:cubicBezTo>
                  <a:pt x="10643" y="19815"/>
                  <a:pt x="10643" y="19815"/>
                  <a:pt x="10643" y="19815"/>
                </a:cubicBezTo>
                <a:cubicBezTo>
                  <a:pt x="10769" y="20053"/>
                  <a:pt x="10769" y="20053"/>
                  <a:pt x="10769" y="20053"/>
                </a:cubicBezTo>
                <a:cubicBezTo>
                  <a:pt x="10831" y="20053"/>
                  <a:pt x="10831" y="20053"/>
                  <a:pt x="10831" y="20053"/>
                </a:cubicBezTo>
                <a:cubicBezTo>
                  <a:pt x="10957" y="19934"/>
                  <a:pt x="10957" y="19934"/>
                  <a:pt x="10957" y="19934"/>
                </a:cubicBezTo>
                <a:cubicBezTo>
                  <a:pt x="11019" y="19934"/>
                  <a:pt x="11019" y="19934"/>
                  <a:pt x="11019" y="19934"/>
                </a:cubicBezTo>
                <a:cubicBezTo>
                  <a:pt x="11144" y="20112"/>
                  <a:pt x="11144" y="20112"/>
                  <a:pt x="11144" y="20112"/>
                </a:cubicBezTo>
                <a:cubicBezTo>
                  <a:pt x="11270" y="20172"/>
                  <a:pt x="11270" y="20172"/>
                  <a:pt x="11270" y="20172"/>
                </a:cubicBezTo>
                <a:cubicBezTo>
                  <a:pt x="11395" y="20231"/>
                  <a:pt x="11395" y="20231"/>
                  <a:pt x="11395" y="20231"/>
                </a:cubicBezTo>
                <a:cubicBezTo>
                  <a:pt x="11520" y="20350"/>
                  <a:pt x="11520" y="20350"/>
                  <a:pt x="11520" y="20350"/>
                </a:cubicBezTo>
                <a:cubicBezTo>
                  <a:pt x="11583" y="20469"/>
                  <a:pt x="11583" y="20469"/>
                  <a:pt x="11583" y="20469"/>
                </a:cubicBezTo>
                <a:cubicBezTo>
                  <a:pt x="11645" y="20469"/>
                  <a:pt x="11645" y="20469"/>
                  <a:pt x="11645" y="20469"/>
                </a:cubicBezTo>
                <a:cubicBezTo>
                  <a:pt x="11896" y="20529"/>
                  <a:pt x="11896" y="20529"/>
                  <a:pt x="11896" y="20529"/>
                </a:cubicBezTo>
                <a:cubicBezTo>
                  <a:pt x="12021" y="20707"/>
                  <a:pt x="12021" y="20707"/>
                  <a:pt x="12021" y="20707"/>
                </a:cubicBezTo>
                <a:cubicBezTo>
                  <a:pt x="12146" y="20886"/>
                  <a:pt x="12146" y="20886"/>
                  <a:pt x="12146" y="20886"/>
                </a:cubicBezTo>
                <a:cubicBezTo>
                  <a:pt x="12271" y="20945"/>
                  <a:pt x="12271" y="20945"/>
                  <a:pt x="12271" y="20945"/>
                </a:cubicBezTo>
                <a:cubicBezTo>
                  <a:pt x="12209" y="21124"/>
                  <a:pt x="12209" y="21124"/>
                  <a:pt x="12209" y="21124"/>
                </a:cubicBezTo>
                <a:cubicBezTo>
                  <a:pt x="12146" y="21243"/>
                  <a:pt x="12146" y="21243"/>
                  <a:pt x="12146" y="21243"/>
                </a:cubicBezTo>
                <a:cubicBezTo>
                  <a:pt x="12209" y="21421"/>
                  <a:pt x="12209" y="21421"/>
                  <a:pt x="12209" y="21421"/>
                </a:cubicBezTo>
                <a:cubicBezTo>
                  <a:pt x="12209" y="21421"/>
                  <a:pt x="12209" y="21421"/>
                  <a:pt x="12209" y="21421"/>
                </a:cubicBezTo>
                <a:cubicBezTo>
                  <a:pt x="12209" y="21481"/>
                  <a:pt x="12209" y="21481"/>
                  <a:pt x="12209" y="21481"/>
                </a:cubicBezTo>
                <a:cubicBezTo>
                  <a:pt x="12271" y="21540"/>
                  <a:pt x="12271" y="21540"/>
                  <a:pt x="12271" y="21540"/>
                </a:cubicBezTo>
                <a:cubicBezTo>
                  <a:pt x="12334" y="21600"/>
                  <a:pt x="12334" y="21600"/>
                  <a:pt x="12334" y="21600"/>
                </a:cubicBezTo>
                <a:cubicBezTo>
                  <a:pt x="12522" y="21421"/>
                  <a:pt x="12522" y="21421"/>
                  <a:pt x="12522" y="21421"/>
                </a:cubicBezTo>
                <a:cubicBezTo>
                  <a:pt x="12584" y="21243"/>
                  <a:pt x="12584" y="21243"/>
                  <a:pt x="12584" y="21243"/>
                </a:cubicBezTo>
                <a:cubicBezTo>
                  <a:pt x="12710" y="20886"/>
                  <a:pt x="12710" y="20886"/>
                  <a:pt x="12710" y="20886"/>
                </a:cubicBezTo>
                <a:cubicBezTo>
                  <a:pt x="12772" y="20648"/>
                  <a:pt x="12772" y="20648"/>
                  <a:pt x="12772" y="20648"/>
                </a:cubicBezTo>
                <a:cubicBezTo>
                  <a:pt x="12835" y="20588"/>
                  <a:pt x="12835" y="20588"/>
                  <a:pt x="12835" y="20588"/>
                </a:cubicBezTo>
                <a:cubicBezTo>
                  <a:pt x="12772" y="20529"/>
                  <a:pt x="12772" y="20529"/>
                  <a:pt x="12772" y="20529"/>
                </a:cubicBezTo>
                <a:cubicBezTo>
                  <a:pt x="12710" y="20410"/>
                  <a:pt x="12710" y="20410"/>
                  <a:pt x="12710" y="20410"/>
                </a:cubicBezTo>
                <a:cubicBezTo>
                  <a:pt x="12710" y="20291"/>
                  <a:pt x="12710" y="20291"/>
                  <a:pt x="12710" y="20291"/>
                </a:cubicBezTo>
                <a:cubicBezTo>
                  <a:pt x="12772" y="20291"/>
                  <a:pt x="12772" y="20291"/>
                  <a:pt x="12772" y="20291"/>
                </a:cubicBezTo>
                <a:cubicBezTo>
                  <a:pt x="12835" y="20172"/>
                  <a:pt x="12835" y="20172"/>
                  <a:pt x="12835" y="20172"/>
                </a:cubicBezTo>
                <a:cubicBezTo>
                  <a:pt x="12897" y="20112"/>
                  <a:pt x="12897" y="20112"/>
                  <a:pt x="12897" y="20112"/>
                </a:cubicBezTo>
                <a:cubicBezTo>
                  <a:pt x="12897" y="20053"/>
                  <a:pt x="12897" y="20053"/>
                  <a:pt x="12897" y="20053"/>
                </a:cubicBezTo>
                <a:cubicBezTo>
                  <a:pt x="12960" y="20053"/>
                  <a:pt x="12960" y="20053"/>
                  <a:pt x="12960" y="20053"/>
                </a:cubicBezTo>
                <a:cubicBezTo>
                  <a:pt x="13023" y="20053"/>
                  <a:pt x="13023" y="20053"/>
                  <a:pt x="13023" y="20053"/>
                </a:cubicBezTo>
                <a:cubicBezTo>
                  <a:pt x="13148" y="19993"/>
                  <a:pt x="13148" y="19993"/>
                  <a:pt x="13148" y="19993"/>
                </a:cubicBezTo>
                <a:cubicBezTo>
                  <a:pt x="13148" y="19874"/>
                  <a:pt x="13148" y="19874"/>
                  <a:pt x="13148" y="19874"/>
                </a:cubicBezTo>
                <a:cubicBezTo>
                  <a:pt x="13148" y="19815"/>
                  <a:pt x="13148" y="19815"/>
                  <a:pt x="13148" y="19815"/>
                </a:cubicBezTo>
                <a:cubicBezTo>
                  <a:pt x="13148" y="19696"/>
                  <a:pt x="13148" y="19696"/>
                  <a:pt x="13148" y="19696"/>
                </a:cubicBezTo>
                <a:cubicBezTo>
                  <a:pt x="13210" y="19696"/>
                  <a:pt x="13210" y="19696"/>
                  <a:pt x="13210" y="19696"/>
                </a:cubicBezTo>
                <a:cubicBezTo>
                  <a:pt x="13273" y="19696"/>
                  <a:pt x="13273" y="19696"/>
                  <a:pt x="13273" y="19696"/>
                </a:cubicBezTo>
                <a:cubicBezTo>
                  <a:pt x="13336" y="19577"/>
                  <a:pt x="13336" y="19577"/>
                  <a:pt x="13336" y="19577"/>
                </a:cubicBezTo>
                <a:cubicBezTo>
                  <a:pt x="13273" y="19517"/>
                  <a:pt x="13273" y="19517"/>
                  <a:pt x="13273" y="19517"/>
                </a:cubicBezTo>
                <a:cubicBezTo>
                  <a:pt x="13210" y="19458"/>
                  <a:pt x="13210" y="19458"/>
                  <a:pt x="13210" y="19458"/>
                </a:cubicBezTo>
                <a:cubicBezTo>
                  <a:pt x="13210" y="19279"/>
                  <a:pt x="13210" y="19279"/>
                  <a:pt x="13210" y="19279"/>
                </a:cubicBezTo>
                <a:cubicBezTo>
                  <a:pt x="13210" y="19220"/>
                  <a:pt x="13210" y="19220"/>
                  <a:pt x="13210" y="19220"/>
                </a:cubicBezTo>
                <a:cubicBezTo>
                  <a:pt x="13210" y="19220"/>
                  <a:pt x="13210" y="19220"/>
                  <a:pt x="13210" y="19220"/>
                </a:cubicBezTo>
                <a:cubicBezTo>
                  <a:pt x="13273" y="19339"/>
                  <a:pt x="13273" y="19339"/>
                  <a:pt x="13273" y="19339"/>
                </a:cubicBezTo>
                <a:cubicBezTo>
                  <a:pt x="13461" y="19517"/>
                  <a:pt x="13461" y="19517"/>
                  <a:pt x="13461" y="19517"/>
                </a:cubicBezTo>
                <a:cubicBezTo>
                  <a:pt x="13461" y="19517"/>
                  <a:pt x="13461" y="19517"/>
                  <a:pt x="13461" y="19517"/>
                </a:cubicBezTo>
                <a:cubicBezTo>
                  <a:pt x="13523" y="19458"/>
                  <a:pt x="13523" y="19458"/>
                  <a:pt x="13523" y="19458"/>
                </a:cubicBezTo>
                <a:cubicBezTo>
                  <a:pt x="13586" y="19517"/>
                  <a:pt x="13586" y="19517"/>
                  <a:pt x="13586" y="19517"/>
                </a:cubicBezTo>
                <a:cubicBezTo>
                  <a:pt x="13586" y="19577"/>
                  <a:pt x="13586" y="19577"/>
                  <a:pt x="13586" y="19577"/>
                </a:cubicBezTo>
                <a:cubicBezTo>
                  <a:pt x="13523" y="19636"/>
                  <a:pt x="13523" y="19636"/>
                  <a:pt x="13523" y="19636"/>
                </a:cubicBezTo>
                <a:cubicBezTo>
                  <a:pt x="13523" y="19815"/>
                  <a:pt x="13523" y="19815"/>
                  <a:pt x="13523" y="19815"/>
                </a:cubicBezTo>
                <a:cubicBezTo>
                  <a:pt x="13336" y="19993"/>
                  <a:pt x="13336" y="19993"/>
                  <a:pt x="13336" y="19993"/>
                </a:cubicBezTo>
                <a:cubicBezTo>
                  <a:pt x="13273" y="19993"/>
                  <a:pt x="13273" y="19993"/>
                  <a:pt x="13273" y="19993"/>
                </a:cubicBezTo>
                <a:cubicBezTo>
                  <a:pt x="13210" y="20112"/>
                  <a:pt x="13210" y="20112"/>
                  <a:pt x="13210" y="20112"/>
                </a:cubicBezTo>
                <a:cubicBezTo>
                  <a:pt x="13210" y="20231"/>
                  <a:pt x="13210" y="20231"/>
                  <a:pt x="13210" y="20231"/>
                </a:cubicBezTo>
                <a:cubicBezTo>
                  <a:pt x="13148" y="20172"/>
                  <a:pt x="13148" y="20172"/>
                  <a:pt x="13148" y="20172"/>
                </a:cubicBezTo>
                <a:cubicBezTo>
                  <a:pt x="13023" y="20231"/>
                  <a:pt x="13023" y="20231"/>
                  <a:pt x="13023" y="20231"/>
                </a:cubicBezTo>
                <a:cubicBezTo>
                  <a:pt x="12960" y="20350"/>
                  <a:pt x="12960" y="20350"/>
                  <a:pt x="12960" y="20350"/>
                </a:cubicBezTo>
                <a:cubicBezTo>
                  <a:pt x="12960" y="20410"/>
                  <a:pt x="12960" y="20410"/>
                  <a:pt x="12960" y="20410"/>
                </a:cubicBezTo>
                <a:cubicBezTo>
                  <a:pt x="12835" y="20410"/>
                  <a:pt x="12835" y="20410"/>
                  <a:pt x="12835" y="20410"/>
                </a:cubicBezTo>
                <a:cubicBezTo>
                  <a:pt x="12835" y="20410"/>
                  <a:pt x="12835" y="20410"/>
                  <a:pt x="12835" y="20410"/>
                </a:cubicBezTo>
                <a:cubicBezTo>
                  <a:pt x="12835" y="20469"/>
                  <a:pt x="12835" y="20469"/>
                  <a:pt x="12835" y="20469"/>
                </a:cubicBezTo>
                <a:cubicBezTo>
                  <a:pt x="12897" y="20529"/>
                  <a:pt x="12897" y="20529"/>
                  <a:pt x="12897" y="20529"/>
                </a:cubicBezTo>
                <a:cubicBezTo>
                  <a:pt x="13273" y="20291"/>
                  <a:pt x="13273" y="20291"/>
                  <a:pt x="13273" y="20291"/>
                </a:cubicBezTo>
                <a:cubicBezTo>
                  <a:pt x="13461" y="20053"/>
                  <a:pt x="13461" y="20053"/>
                  <a:pt x="13461" y="20053"/>
                </a:cubicBezTo>
                <a:cubicBezTo>
                  <a:pt x="13711" y="19636"/>
                  <a:pt x="13711" y="19636"/>
                  <a:pt x="13711" y="19636"/>
                </a:cubicBezTo>
                <a:cubicBezTo>
                  <a:pt x="13837" y="19458"/>
                  <a:pt x="13837" y="19458"/>
                  <a:pt x="13837" y="19458"/>
                </a:cubicBezTo>
                <a:cubicBezTo>
                  <a:pt x="13899" y="19160"/>
                  <a:pt x="13899" y="19160"/>
                  <a:pt x="13899" y="19160"/>
                </a:cubicBezTo>
                <a:cubicBezTo>
                  <a:pt x="14150" y="18744"/>
                  <a:pt x="14150" y="18744"/>
                  <a:pt x="14150" y="18744"/>
                </a:cubicBezTo>
                <a:cubicBezTo>
                  <a:pt x="14400" y="18446"/>
                  <a:pt x="14400" y="18446"/>
                  <a:pt x="14400" y="18446"/>
                </a:cubicBezTo>
                <a:cubicBezTo>
                  <a:pt x="14463" y="18327"/>
                  <a:pt x="14463" y="18327"/>
                  <a:pt x="14463" y="18327"/>
                </a:cubicBezTo>
                <a:cubicBezTo>
                  <a:pt x="14400" y="18327"/>
                  <a:pt x="14400" y="18327"/>
                  <a:pt x="14400" y="18327"/>
                </a:cubicBezTo>
                <a:cubicBezTo>
                  <a:pt x="14463" y="18268"/>
                  <a:pt x="14463" y="18268"/>
                  <a:pt x="14463" y="18268"/>
                </a:cubicBezTo>
                <a:cubicBezTo>
                  <a:pt x="14463" y="18208"/>
                  <a:pt x="14463" y="18208"/>
                  <a:pt x="14463" y="18208"/>
                </a:cubicBezTo>
                <a:cubicBezTo>
                  <a:pt x="14525" y="18089"/>
                  <a:pt x="14525" y="18089"/>
                  <a:pt x="14525" y="18089"/>
                </a:cubicBezTo>
                <a:cubicBezTo>
                  <a:pt x="14588" y="18089"/>
                  <a:pt x="14588" y="18089"/>
                  <a:pt x="14588" y="18089"/>
                </a:cubicBezTo>
                <a:cubicBezTo>
                  <a:pt x="14588" y="17970"/>
                  <a:pt x="14588" y="17970"/>
                  <a:pt x="14588" y="17970"/>
                </a:cubicBezTo>
                <a:cubicBezTo>
                  <a:pt x="14588" y="17911"/>
                  <a:pt x="14588" y="17911"/>
                  <a:pt x="14588" y="17911"/>
                </a:cubicBezTo>
                <a:cubicBezTo>
                  <a:pt x="14588" y="17911"/>
                  <a:pt x="14588" y="17911"/>
                  <a:pt x="14588" y="17911"/>
                </a:cubicBezTo>
                <a:cubicBezTo>
                  <a:pt x="14525" y="17851"/>
                  <a:pt x="14525" y="17851"/>
                  <a:pt x="14525" y="17851"/>
                </a:cubicBezTo>
                <a:cubicBezTo>
                  <a:pt x="14525" y="17732"/>
                  <a:pt x="14525" y="17732"/>
                  <a:pt x="14525" y="17732"/>
                </a:cubicBezTo>
                <a:cubicBezTo>
                  <a:pt x="14463" y="17613"/>
                  <a:pt x="14463" y="17613"/>
                  <a:pt x="14463" y="17613"/>
                </a:cubicBezTo>
                <a:cubicBezTo>
                  <a:pt x="14463" y="17554"/>
                  <a:pt x="14463" y="17554"/>
                  <a:pt x="14463" y="17554"/>
                </a:cubicBezTo>
                <a:cubicBezTo>
                  <a:pt x="14463" y="17494"/>
                  <a:pt x="14463" y="17494"/>
                  <a:pt x="14463" y="17494"/>
                </a:cubicBezTo>
                <a:cubicBezTo>
                  <a:pt x="14463" y="17375"/>
                  <a:pt x="14463" y="17375"/>
                  <a:pt x="14463" y="17375"/>
                </a:cubicBezTo>
                <a:cubicBezTo>
                  <a:pt x="14400" y="17256"/>
                  <a:pt x="14400" y="17256"/>
                  <a:pt x="14400" y="17256"/>
                </a:cubicBezTo>
                <a:cubicBezTo>
                  <a:pt x="14337" y="17078"/>
                  <a:pt x="14337" y="17078"/>
                  <a:pt x="14337" y="17078"/>
                </a:cubicBezTo>
                <a:cubicBezTo>
                  <a:pt x="14400" y="17078"/>
                  <a:pt x="14400" y="17078"/>
                  <a:pt x="14400" y="17078"/>
                </a:cubicBezTo>
                <a:cubicBezTo>
                  <a:pt x="14525" y="17018"/>
                  <a:pt x="14525" y="17018"/>
                  <a:pt x="14525" y="17018"/>
                </a:cubicBezTo>
                <a:cubicBezTo>
                  <a:pt x="14463" y="16959"/>
                  <a:pt x="14463" y="16959"/>
                  <a:pt x="14463" y="16959"/>
                </a:cubicBezTo>
                <a:cubicBezTo>
                  <a:pt x="14400" y="16899"/>
                  <a:pt x="14400" y="16899"/>
                  <a:pt x="14400" y="16899"/>
                </a:cubicBezTo>
                <a:cubicBezTo>
                  <a:pt x="14525" y="16899"/>
                  <a:pt x="14525" y="16899"/>
                  <a:pt x="14525" y="16899"/>
                </a:cubicBezTo>
                <a:cubicBezTo>
                  <a:pt x="14588" y="16780"/>
                  <a:pt x="14588" y="16780"/>
                  <a:pt x="14588" y="16780"/>
                </a:cubicBezTo>
                <a:cubicBezTo>
                  <a:pt x="14400" y="16721"/>
                  <a:pt x="14400" y="16721"/>
                  <a:pt x="14400" y="16721"/>
                </a:cubicBezTo>
                <a:cubicBezTo>
                  <a:pt x="14525" y="16661"/>
                  <a:pt x="14525" y="16661"/>
                  <a:pt x="14525" y="16661"/>
                </a:cubicBezTo>
                <a:cubicBezTo>
                  <a:pt x="14588" y="16602"/>
                  <a:pt x="14588" y="16602"/>
                  <a:pt x="14588" y="16602"/>
                </a:cubicBezTo>
                <a:cubicBezTo>
                  <a:pt x="14650" y="16602"/>
                  <a:pt x="14650" y="16602"/>
                  <a:pt x="14650" y="16602"/>
                </a:cubicBezTo>
                <a:cubicBezTo>
                  <a:pt x="14838" y="16483"/>
                  <a:pt x="14838" y="16483"/>
                  <a:pt x="14838" y="16483"/>
                </a:cubicBezTo>
                <a:cubicBezTo>
                  <a:pt x="14963" y="16423"/>
                  <a:pt x="14963" y="16423"/>
                  <a:pt x="14963" y="16423"/>
                </a:cubicBezTo>
                <a:cubicBezTo>
                  <a:pt x="14963" y="16364"/>
                  <a:pt x="14963" y="16364"/>
                  <a:pt x="14963" y="16364"/>
                </a:cubicBezTo>
                <a:cubicBezTo>
                  <a:pt x="15089" y="16245"/>
                  <a:pt x="15089" y="16245"/>
                  <a:pt x="15089" y="16245"/>
                </a:cubicBezTo>
                <a:cubicBezTo>
                  <a:pt x="15277" y="16126"/>
                  <a:pt x="15277" y="16126"/>
                  <a:pt x="15277" y="16126"/>
                </a:cubicBezTo>
                <a:cubicBezTo>
                  <a:pt x="15464" y="15888"/>
                  <a:pt x="15464" y="15888"/>
                  <a:pt x="15464" y="15888"/>
                </a:cubicBezTo>
                <a:cubicBezTo>
                  <a:pt x="15652" y="15888"/>
                  <a:pt x="15652" y="15888"/>
                  <a:pt x="15652" y="15888"/>
                </a:cubicBezTo>
                <a:cubicBezTo>
                  <a:pt x="15777" y="15769"/>
                  <a:pt x="15777" y="15769"/>
                  <a:pt x="15777" y="15769"/>
                </a:cubicBezTo>
                <a:cubicBezTo>
                  <a:pt x="15903" y="15650"/>
                  <a:pt x="15903" y="15650"/>
                  <a:pt x="15903" y="15650"/>
                </a:cubicBezTo>
                <a:cubicBezTo>
                  <a:pt x="16028" y="15650"/>
                  <a:pt x="16028" y="15650"/>
                  <a:pt x="16028" y="15650"/>
                </a:cubicBezTo>
                <a:cubicBezTo>
                  <a:pt x="16090" y="15709"/>
                  <a:pt x="16090" y="15709"/>
                  <a:pt x="16090" y="15709"/>
                </a:cubicBezTo>
                <a:cubicBezTo>
                  <a:pt x="16153" y="15769"/>
                  <a:pt x="16153" y="15769"/>
                  <a:pt x="16153" y="15769"/>
                </a:cubicBezTo>
                <a:cubicBezTo>
                  <a:pt x="16153" y="15650"/>
                  <a:pt x="16153" y="15650"/>
                  <a:pt x="16153" y="15650"/>
                </a:cubicBezTo>
                <a:cubicBezTo>
                  <a:pt x="16278" y="15531"/>
                  <a:pt x="16278" y="15531"/>
                  <a:pt x="16278" y="15531"/>
                </a:cubicBezTo>
                <a:cubicBezTo>
                  <a:pt x="16466" y="15412"/>
                  <a:pt x="16466" y="15412"/>
                  <a:pt x="16466" y="15412"/>
                </a:cubicBezTo>
                <a:cubicBezTo>
                  <a:pt x="16591" y="15352"/>
                  <a:pt x="16591" y="15352"/>
                  <a:pt x="16591" y="15352"/>
                </a:cubicBezTo>
                <a:cubicBezTo>
                  <a:pt x="16591" y="15352"/>
                  <a:pt x="16591" y="15352"/>
                  <a:pt x="16591" y="15352"/>
                </a:cubicBezTo>
                <a:cubicBezTo>
                  <a:pt x="16529" y="15293"/>
                  <a:pt x="16529" y="15293"/>
                  <a:pt x="16529" y="15293"/>
                </a:cubicBezTo>
                <a:cubicBezTo>
                  <a:pt x="16466" y="15293"/>
                  <a:pt x="16466" y="15293"/>
                  <a:pt x="16466" y="15293"/>
                </a:cubicBezTo>
                <a:cubicBezTo>
                  <a:pt x="16403" y="15233"/>
                  <a:pt x="16403" y="15233"/>
                  <a:pt x="16403" y="15233"/>
                </a:cubicBezTo>
                <a:cubicBezTo>
                  <a:pt x="16529" y="15174"/>
                  <a:pt x="16529" y="15174"/>
                  <a:pt x="16529" y="15174"/>
                </a:cubicBezTo>
                <a:cubicBezTo>
                  <a:pt x="16654" y="15114"/>
                  <a:pt x="16654" y="15114"/>
                  <a:pt x="16654" y="15114"/>
                </a:cubicBezTo>
                <a:cubicBezTo>
                  <a:pt x="16717" y="15114"/>
                  <a:pt x="16717" y="15114"/>
                  <a:pt x="16717" y="15114"/>
                </a:cubicBezTo>
                <a:cubicBezTo>
                  <a:pt x="16842" y="15114"/>
                  <a:pt x="16842" y="15114"/>
                  <a:pt x="16842" y="15114"/>
                </a:cubicBezTo>
                <a:cubicBezTo>
                  <a:pt x="16904" y="15055"/>
                  <a:pt x="16904" y="15055"/>
                  <a:pt x="16904" y="15055"/>
                </a:cubicBezTo>
                <a:cubicBezTo>
                  <a:pt x="16967" y="15055"/>
                  <a:pt x="16967" y="15055"/>
                  <a:pt x="16967" y="15055"/>
                </a:cubicBezTo>
                <a:cubicBezTo>
                  <a:pt x="16967" y="15114"/>
                  <a:pt x="16967" y="15114"/>
                  <a:pt x="16967" y="15114"/>
                </a:cubicBezTo>
                <a:cubicBezTo>
                  <a:pt x="16842" y="15174"/>
                  <a:pt x="16842" y="15174"/>
                  <a:pt x="16842" y="15174"/>
                </a:cubicBezTo>
                <a:cubicBezTo>
                  <a:pt x="16717" y="15233"/>
                  <a:pt x="16717" y="15233"/>
                  <a:pt x="16717" y="15233"/>
                </a:cubicBezTo>
                <a:cubicBezTo>
                  <a:pt x="16654" y="15233"/>
                  <a:pt x="16654" y="15233"/>
                  <a:pt x="16654" y="15233"/>
                </a:cubicBezTo>
                <a:cubicBezTo>
                  <a:pt x="16717" y="15293"/>
                  <a:pt x="16717" y="15293"/>
                  <a:pt x="16717" y="15293"/>
                </a:cubicBezTo>
                <a:cubicBezTo>
                  <a:pt x="16967" y="15233"/>
                  <a:pt x="16967" y="15233"/>
                  <a:pt x="16967" y="15233"/>
                </a:cubicBezTo>
                <a:cubicBezTo>
                  <a:pt x="17217" y="15114"/>
                  <a:pt x="17217" y="15114"/>
                  <a:pt x="17217" y="15114"/>
                </a:cubicBezTo>
                <a:cubicBezTo>
                  <a:pt x="17155" y="15055"/>
                  <a:pt x="17155" y="15055"/>
                  <a:pt x="17155" y="15055"/>
                </a:cubicBezTo>
                <a:cubicBezTo>
                  <a:pt x="17217" y="14995"/>
                  <a:pt x="17217" y="14995"/>
                  <a:pt x="17217" y="14995"/>
                </a:cubicBezTo>
                <a:cubicBezTo>
                  <a:pt x="17280" y="15055"/>
                  <a:pt x="17280" y="15055"/>
                  <a:pt x="17280" y="15055"/>
                </a:cubicBezTo>
                <a:cubicBezTo>
                  <a:pt x="17280" y="15114"/>
                  <a:pt x="17280" y="15114"/>
                  <a:pt x="17280" y="15114"/>
                </a:cubicBezTo>
                <a:cubicBezTo>
                  <a:pt x="17280" y="15114"/>
                  <a:pt x="17280" y="15174"/>
                  <a:pt x="17280" y="15174"/>
                </a:cubicBezTo>
                <a:cubicBezTo>
                  <a:pt x="17280" y="15174"/>
                  <a:pt x="17468" y="15174"/>
                  <a:pt x="17468" y="15174"/>
                </a:cubicBezTo>
                <a:cubicBezTo>
                  <a:pt x="17530" y="15174"/>
                  <a:pt x="17530" y="15174"/>
                  <a:pt x="17530" y="15174"/>
                </a:cubicBezTo>
                <a:cubicBezTo>
                  <a:pt x="17718" y="15174"/>
                  <a:pt x="17718" y="15174"/>
                  <a:pt x="17718" y="15174"/>
                </a:cubicBezTo>
                <a:cubicBezTo>
                  <a:pt x="17906" y="15174"/>
                  <a:pt x="17906" y="15174"/>
                  <a:pt x="17906" y="15174"/>
                </a:cubicBezTo>
                <a:cubicBezTo>
                  <a:pt x="17969" y="15114"/>
                  <a:pt x="17969" y="15114"/>
                  <a:pt x="17969" y="15114"/>
                </a:cubicBezTo>
                <a:cubicBezTo>
                  <a:pt x="17969" y="15055"/>
                  <a:pt x="17969" y="15055"/>
                  <a:pt x="17969" y="15055"/>
                </a:cubicBezTo>
                <a:cubicBezTo>
                  <a:pt x="17969" y="14995"/>
                  <a:pt x="17969" y="14995"/>
                  <a:pt x="17969" y="14995"/>
                </a:cubicBezTo>
                <a:cubicBezTo>
                  <a:pt x="17969" y="14936"/>
                  <a:pt x="17969" y="14936"/>
                  <a:pt x="17969" y="14936"/>
                </a:cubicBezTo>
                <a:cubicBezTo>
                  <a:pt x="18219" y="14817"/>
                  <a:pt x="18219" y="14817"/>
                  <a:pt x="18219" y="14817"/>
                </a:cubicBezTo>
                <a:cubicBezTo>
                  <a:pt x="18470" y="14757"/>
                  <a:pt x="18470" y="14757"/>
                  <a:pt x="18470" y="14757"/>
                </a:cubicBezTo>
                <a:cubicBezTo>
                  <a:pt x="18532" y="14698"/>
                  <a:pt x="18532" y="14698"/>
                  <a:pt x="18532" y="14698"/>
                </a:cubicBezTo>
                <a:cubicBezTo>
                  <a:pt x="18595" y="14579"/>
                  <a:pt x="18595" y="14579"/>
                  <a:pt x="18595" y="14579"/>
                </a:cubicBezTo>
                <a:cubicBezTo>
                  <a:pt x="18532" y="14579"/>
                  <a:pt x="18532" y="14579"/>
                  <a:pt x="18532" y="14579"/>
                </a:cubicBezTo>
                <a:cubicBezTo>
                  <a:pt x="18470" y="14340"/>
                  <a:pt x="18470" y="14340"/>
                  <a:pt x="18470" y="14340"/>
                </a:cubicBezTo>
                <a:cubicBezTo>
                  <a:pt x="18532" y="14221"/>
                  <a:pt x="18532" y="14221"/>
                  <a:pt x="18532" y="14221"/>
                </a:cubicBezTo>
                <a:cubicBezTo>
                  <a:pt x="18595" y="14162"/>
                  <a:pt x="18595" y="14162"/>
                  <a:pt x="18595" y="14162"/>
                </a:cubicBezTo>
                <a:cubicBezTo>
                  <a:pt x="18595" y="14043"/>
                  <a:pt x="18595" y="14043"/>
                  <a:pt x="18595" y="14043"/>
                </a:cubicBezTo>
                <a:cubicBezTo>
                  <a:pt x="18657" y="13983"/>
                  <a:pt x="18657" y="13983"/>
                  <a:pt x="18657" y="13983"/>
                </a:cubicBezTo>
                <a:cubicBezTo>
                  <a:pt x="18783" y="13924"/>
                  <a:pt x="18783" y="13924"/>
                  <a:pt x="18783" y="13924"/>
                </a:cubicBezTo>
                <a:cubicBezTo>
                  <a:pt x="18783" y="13805"/>
                  <a:pt x="18783" y="13805"/>
                  <a:pt x="18783" y="13805"/>
                </a:cubicBezTo>
                <a:cubicBezTo>
                  <a:pt x="18720" y="13805"/>
                  <a:pt x="18720" y="13805"/>
                  <a:pt x="18720" y="13805"/>
                </a:cubicBezTo>
                <a:cubicBezTo>
                  <a:pt x="18908" y="13567"/>
                  <a:pt x="18908" y="13567"/>
                  <a:pt x="18908" y="13567"/>
                </a:cubicBezTo>
                <a:cubicBezTo>
                  <a:pt x="19096" y="13329"/>
                  <a:pt x="19096" y="13329"/>
                  <a:pt x="19096" y="13329"/>
                </a:cubicBezTo>
                <a:cubicBezTo>
                  <a:pt x="19096" y="13210"/>
                  <a:pt x="19096" y="13210"/>
                  <a:pt x="19096" y="13210"/>
                </a:cubicBezTo>
                <a:cubicBezTo>
                  <a:pt x="19096" y="12912"/>
                  <a:pt x="19096" y="12912"/>
                  <a:pt x="19096" y="12912"/>
                </a:cubicBezTo>
                <a:cubicBezTo>
                  <a:pt x="19033" y="12853"/>
                  <a:pt x="19033" y="12853"/>
                  <a:pt x="19033" y="12853"/>
                </a:cubicBezTo>
                <a:cubicBezTo>
                  <a:pt x="19096" y="12615"/>
                  <a:pt x="19096" y="12615"/>
                  <a:pt x="19096" y="12615"/>
                </a:cubicBezTo>
                <a:cubicBezTo>
                  <a:pt x="19158" y="12555"/>
                  <a:pt x="19158" y="12555"/>
                  <a:pt x="19158" y="12555"/>
                </a:cubicBezTo>
                <a:cubicBezTo>
                  <a:pt x="19158" y="12496"/>
                  <a:pt x="19158" y="12496"/>
                  <a:pt x="19158" y="12496"/>
                </a:cubicBezTo>
                <a:cubicBezTo>
                  <a:pt x="19346" y="12377"/>
                  <a:pt x="19346" y="12377"/>
                  <a:pt x="19346" y="12377"/>
                </a:cubicBezTo>
                <a:cubicBezTo>
                  <a:pt x="19346" y="12317"/>
                  <a:pt x="19346" y="12317"/>
                  <a:pt x="19346" y="12317"/>
                </a:cubicBezTo>
                <a:cubicBezTo>
                  <a:pt x="19283" y="12139"/>
                  <a:pt x="19283" y="12139"/>
                  <a:pt x="19283" y="12139"/>
                </a:cubicBezTo>
                <a:cubicBezTo>
                  <a:pt x="19409" y="11901"/>
                  <a:pt x="19409" y="11901"/>
                  <a:pt x="19409" y="11901"/>
                </a:cubicBezTo>
                <a:cubicBezTo>
                  <a:pt x="19409" y="11722"/>
                  <a:pt x="19409" y="11722"/>
                  <a:pt x="19409" y="11722"/>
                </a:cubicBezTo>
                <a:cubicBezTo>
                  <a:pt x="19409" y="11544"/>
                  <a:pt x="19409" y="11544"/>
                  <a:pt x="19409" y="11544"/>
                </a:cubicBezTo>
                <a:cubicBezTo>
                  <a:pt x="19409" y="11484"/>
                  <a:pt x="19409" y="11484"/>
                  <a:pt x="19409" y="11484"/>
                </a:cubicBezTo>
                <a:cubicBezTo>
                  <a:pt x="19471" y="11306"/>
                  <a:pt x="19471" y="11306"/>
                  <a:pt x="19471" y="11306"/>
                </a:cubicBezTo>
                <a:cubicBezTo>
                  <a:pt x="19409" y="10592"/>
                  <a:pt x="19409" y="10592"/>
                  <a:pt x="19409" y="10592"/>
                </a:cubicBezTo>
                <a:cubicBezTo>
                  <a:pt x="19409" y="10473"/>
                  <a:pt x="19409" y="10473"/>
                  <a:pt x="19409" y="10473"/>
                </a:cubicBezTo>
                <a:cubicBezTo>
                  <a:pt x="19409" y="10354"/>
                  <a:pt x="19409" y="10354"/>
                  <a:pt x="19409" y="10354"/>
                </a:cubicBezTo>
                <a:cubicBezTo>
                  <a:pt x="19409" y="10235"/>
                  <a:pt x="19409" y="10235"/>
                  <a:pt x="19409" y="10235"/>
                </a:cubicBezTo>
                <a:cubicBezTo>
                  <a:pt x="19409" y="10294"/>
                  <a:pt x="19409" y="10294"/>
                  <a:pt x="19409" y="10294"/>
                </a:cubicBezTo>
                <a:cubicBezTo>
                  <a:pt x="19283" y="10235"/>
                  <a:pt x="19283" y="10235"/>
                  <a:pt x="19283" y="10235"/>
                </a:cubicBezTo>
                <a:cubicBezTo>
                  <a:pt x="19283" y="10175"/>
                  <a:pt x="19283" y="10175"/>
                  <a:pt x="19283" y="10175"/>
                </a:cubicBezTo>
                <a:cubicBezTo>
                  <a:pt x="19409" y="10056"/>
                  <a:pt x="19409" y="10056"/>
                  <a:pt x="19409" y="10056"/>
                </a:cubicBezTo>
                <a:cubicBezTo>
                  <a:pt x="19346" y="9937"/>
                  <a:pt x="19346" y="9937"/>
                  <a:pt x="19346" y="9937"/>
                </a:cubicBezTo>
                <a:cubicBezTo>
                  <a:pt x="19409" y="9878"/>
                  <a:pt x="19409" y="9878"/>
                  <a:pt x="19409" y="9878"/>
                </a:cubicBezTo>
                <a:cubicBezTo>
                  <a:pt x="19471" y="9878"/>
                  <a:pt x="19471" y="9878"/>
                  <a:pt x="19471" y="9878"/>
                </a:cubicBezTo>
                <a:cubicBezTo>
                  <a:pt x="19471" y="9699"/>
                  <a:pt x="19471" y="9699"/>
                  <a:pt x="19471" y="9699"/>
                </a:cubicBezTo>
                <a:cubicBezTo>
                  <a:pt x="19409" y="9580"/>
                  <a:pt x="19409" y="9580"/>
                  <a:pt x="19409" y="9580"/>
                </a:cubicBezTo>
                <a:cubicBezTo>
                  <a:pt x="19221" y="9521"/>
                  <a:pt x="19221" y="9521"/>
                  <a:pt x="19221" y="9521"/>
                </a:cubicBezTo>
                <a:cubicBezTo>
                  <a:pt x="19283" y="9521"/>
                  <a:pt x="19283" y="9521"/>
                  <a:pt x="19283" y="9521"/>
                </a:cubicBezTo>
                <a:cubicBezTo>
                  <a:pt x="19283" y="9461"/>
                  <a:pt x="19283" y="9461"/>
                  <a:pt x="19283" y="9461"/>
                </a:cubicBezTo>
                <a:cubicBezTo>
                  <a:pt x="19346" y="9521"/>
                  <a:pt x="19346" y="9521"/>
                  <a:pt x="19346" y="9521"/>
                </a:cubicBezTo>
                <a:cubicBezTo>
                  <a:pt x="19409" y="9580"/>
                  <a:pt x="19409" y="9580"/>
                  <a:pt x="19409" y="9580"/>
                </a:cubicBezTo>
                <a:cubicBezTo>
                  <a:pt x="19471" y="9640"/>
                  <a:pt x="19471" y="9640"/>
                  <a:pt x="19471" y="9640"/>
                </a:cubicBezTo>
                <a:cubicBezTo>
                  <a:pt x="19534" y="9521"/>
                  <a:pt x="19534" y="9521"/>
                  <a:pt x="19534" y="9521"/>
                </a:cubicBezTo>
                <a:cubicBezTo>
                  <a:pt x="19597" y="9521"/>
                  <a:pt x="19597" y="9521"/>
                  <a:pt x="19597" y="9521"/>
                </a:cubicBezTo>
                <a:cubicBezTo>
                  <a:pt x="19659" y="9580"/>
                  <a:pt x="19659" y="9580"/>
                  <a:pt x="19659" y="9580"/>
                </a:cubicBezTo>
                <a:cubicBezTo>
                  <a:pt x="19722" y="9580"/>
                  <a:pt x="19722" y="9580"/>
                  <a:pt x="19722" y="9580"/>
                </a:cubicBezTo>
                <a:cubicBezTo>
                  <a:pt x="19659" y="9699"/>
                  <a:pt x="19659" y="9699"/>
                  <a:pt x="19659" y="9699"/>
                </a:cubicBezTo>
                <a:cubicBezTo>
                  <a:pt x="19534" y="9759"/>
                  <a:pt x="19534" y="9759"/>
                  <a:pt x="19534" y="9759"/>
                </a:cubicBezTo>
                <a:cubicBezTo>
                  <a:pt x="19534" y="9818"/>
                  <a:pt x="19534" y="9818"/>
                  <a:pt x="19534" y="9818"/>
                </a:cubicBezTo>
                <a:cubicBezTo>
                  <a:pt x="19597" y="9818"/>
                  <a:pt x="19597" y="9818"/>
                  <a:pt x="19597" y="9818"/>
                </a:cubicBezTo>
                <a:cubicBezTo>
                  <a:pt x="19722" y="9699"/>
                  <a:pt x="19722" y="9699"/>
                  <a:pt x="19722" y="9699"/>
                </a:cubicBezTo>
                <a:cubicBezTo>
                  <a:pt x="19847" y="9640"/>
                  <a:pt x="19847" y="9640"/>
                  <a:pt x="19847" y="9640"/>
                </a:cubicBezTo>
                <a:cubicBezTo>
                  <a:pt x="20035" y="9342"/>
                  <a:pt x="20035" y="9342"/>
                  <a:pt x="20035" y="9342"/>
                </a:cubicBezTo>
                <a:cubicBezTo>
                  <a:pt x="20097" y="9164"/>
                  <a:pt x="20097" y="9164"/>
                  <a:pt x="20097" y="9164"/>
                </a:cubicBezTo>
                <a:cubicBezTo>
                  <a:pt x="20160" y="9045"/>
                  <a:pt x="20160" y="9045"/>
                  <a:pt x="20160" y="9045"/>
                </a:cubicBezTo>
                <a:cubicBezTo>
                  <a:pt x="20223" y="8985"/>
                  <a:pt x="20223" y="8985"/>
                  <a:pt x="20223" y="8985"/>
                </a:cubicBezTo>
                <a:cubicBezTo>
                  <a:pt x="20285" y="8807"/>
                  <a:pt x="20285" y="8807"/>
                  <a:pt x="20285" y="8807"/>
                </a:cubicBezTo>
                <a:cubicBezTo>
                  <a:pt x="20348" y="8628"/>
                  <a:pt x="20348" y="8628"/>
                  <a:pt x="20348" y="8628"/>
                </a:cubicBezTo>
                <a:cubicBezTo>
                  <a:pt x="20661" y="8450"/>
                  <a:pt x="20661" y="8450"/>
                  <a:pt x="20661" y="8450"/>
                </a:cubicBezTo>
                <a:cubicBezTo>
                  <a:pt x="20723" y="8390"/>
                  <a:pt x="20723" y="8390"/>
                  <a:pt x="20723" y="8390"/>
                </a:cubicBezTo>
                <a:cubicBezTo>
                  <a:pt x="20786" y="8331"/>
                  <a:pt x="20786" y="8331"/>
                  <a:pt x="20786" y="8331"/>
                </a:cubicBezTo>
                <a:cubicBezTo>
                  <a:pt x="20849" y="8212"/>
                  <a:pt x="20849" y="8212"/>
                  <a:pt x="20849" y="8212"/>
                </a:cubicBezTo>
                <a:cubicBezTo>
                  <a:pt x="21099" y="8033"/>
                  <a:pt x="21099" y="8033"/>
                  <a:pt x="21099" y="8033"/>
                </a:cubicBezTo>
                <a:cubicBezTo>
                  <a:pt x="21287" y="7736"/>
                  <a:pt x="21287" y="7736"/>
                  <a:pt x="21287" y="7736"/>
                </a:cubicBezTo>
                <a:cubicBezTo>
                  <a:pt x="21350" y="7676"/>
                  <a:pt x="21350" y="7676"/>
                  <a:pt x="21350" y="7676"/>
                </a:cubicBezTo>
                <a:cubicBezTo>
                  <a:pt x="21475" y="7379"/>
                  <a:pt x="21475" y="7379"/>
                  <a:pt x="21475" y="7379"/>
                </a:cubicBezTo>
                <a:cubicBezTo>
                  <a:pt x="21537" y="7260"/>
                  <a:pt x="21537" y="7260"/>
                  <a:pt x="21537" y="7260"/>
                </a:cubicBezTo>
                <a:cubicBezTo>
                  <a:pt x="21600" y="7200"/>
                  <a:pt x="21600" y="7200"/>
                  <a:pt x="21600" y="7200"/>
                </a:cubicBezTo>
                <a:cubicBezTo>
                  <a:pt x="21600" y="7081"/>
                  <a:pt x="21600" y="7081"/>
                  <a:pt x="21600" y="7081"/>
                </a:cubicBezTo>
                <a:cubicBezTo>
                  <a:pt x="21537" y="6962"/>
                  <a:pt x="21537" y="6962"/>
                  <a:pt x="21537" y="6962"/>
                </a:cubicBezTo>
                <a:cubicBezTo>
                  <a:pt x="21537" y="6902"/>
                  <a:pt x="21537" y="6902"/>
                  <a:pt x="21537" y="6902"/>
                </a:cubicBezTo>
                <a:lnTo>
                  <a:pt x="21600" y="6843"/>
                </a:lnTo>
                <a:close/>
              </a:path>
            </a:pathLst>
          </a:custGeom>
          <a:solidFill>
            <a:schemeClr val="accent3"/>
          </a:solidFill>
          <a:ln w="12700">
            <a:miter lim="400000"/>
          </a:ln>
        </p:spPr>
        <p:txBody>
          <a:bodyPr lIns="22860" rIns="22860"/>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6429" name="Group 5"/>
          <p:cNvGrpSpPr/>
          <p:nvPr/>
        </p:nvGrpSpPr>
        <p:grpSpPr>
          <a:xfrm>
            <a:off x="9607971" y="202848"/>
            <a:ext cx="1502243" cy="2548189"/>
            <a:chOff x="252406" y="252406"/>
            <a:chExt cx="3004485" cy="5096375"/>
          </a:xfrm>
        </p:grpSpPr>
        <p:grpSp>
          <p:nvGrpSpPr>
            <p:cNvPr id="16421" name="Group 6"/>
            <p:cNvGrpSpPr/>
            <p:nvPr/>
          </p:nvGrpSpPr>
          <p:grpSpPr>
            <a:xfrm>
              <a:off x="1330114" y="4499714"/>
              <a:ext cx="849067" cy="849067"/>
              <a:chOff x="0" y="0"/>
              <a:chExt cx="849066" cy="849066"/>
            </a:xfrm>
          </p:grpSpPr>
          <p:sp>
            <p:nvSpPr>
              <p:cNvPr id="16418" name="Oval 12"/>
              <p:cNvSpPr/>
              <p:nvPr/>
            </p:nvSpPr>
            <p:spPr>
              <a:xfrm rot="21088889">
                <a:off x="219124" y="219124"/>
                <a:ext cx="410817" cy="410817"/>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19" name="Oval 13"/>
              <p:cNvSpPr/>
              <p:nvPr/>
            </p:nvSpPr>
            <p:spPr>
              <a:xfrm>
                <a:off x="114580" y="114580"/>
                <a:ext cx="619907" cy="619907"/>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20" name="Oval 14"/>
              <p:cNvSpPr/>
              <p:nvPr/>
            </p:nvSpPr>
            <p:spPr>
              <a:xfrm>
                <a:off x="-1" y="-1"/>
                <a:ext cx="849068" cy="849068"/>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427" name="Group 7"/>
            <p:cNvGrpSpPr/>
            <p:nvPr/>
          </p:nvGrpSpPr>
          <p:grpSpPr>
            <a:xfrm>
              <a:off x="252406" y="252406"/>
              <a:ext cx="3004485" cy="3004485"/>
              <a:chOff x="252407" y="252407"/>
              <a:chExt cx="3004483" cy="3004483"/>
            </a:xfrm>
          </p:grpSpPr>
          <p:grpSp>
            <p:nvGrpSpPr>
              <p:cNvPr id="16424" name="Oval 9"/>
              <p:cNvGrpSpPr/>
              <p:nvPr/>
            </p:nvGrpSpPr>
            <p:grpSpPr>
              <a:xfrm>
                <a:off x="1027796" y="1027796"/>
                <a:ext cx="1453706" cy="1453706"/>
                <a:chOff x="26914" y="26914"/>
                <a:chExt cx="1453705" cy="1453705"/>
              </a:xfrm>
            </p:grpSpPr>
            <p:sp>
              <p:nvSpPr>
                <p:cNvPr id="16422" name="Circle"/>
                <p:cNvSpPr/>
                <p:nvPr/>
              </p:nvSpPr>
              <p:spPr>
                <a:xfrm rot="129774">
                  <a:off x="26914" y="26914"/>
                  <a:ext cx="1453705" cy="1453705"/>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23" name="97 %"/>
                <p:cNvSpPr txBox="1"/>
                <p:nvPr/>
              </p:nvSpPr>
              <p:spPr>
                <a:xfrm rot="129774">
                  <a:off x="239804" y="492157"/>
                  <a:ext cx="1027926" cy="523219"/>
                </a:xfrm>
                <a:prstGeom prst="rect">
                  <a:avLst/>
                </a:prstGeom>
                <a:noFill/>
                <a:ln w="12700" cap="flat">
                  <a:noFill/>
                  <a:miter lim="400000"/>
                </a:ln>
                <a:effectLst/>
              </p:spPr>
              <p:txBody>
                <a:bodyPr wrap="square" lIns="22860" tIns="22860" rIns="22860" bIns="22860" numCol="1" anchor="ctr">
                  <a:spAutoFit/>
                </a:bodyPr>
                <a:lstStyle>
                  <a:lvl1pPr algn="ctr">
                    <a:defRPr sz="2800" b="1">
                      <a:solidFill>
                        <a:srgbClr val="ECECEC"/>
                      </a:solidFill>
                    </a:defRPr>
                  </a:lvl1pPr>
                </a:lstStyle>
                <a:p>
                  <a:r>
                    <a:rPr sz="1400" dirty="0">
                      <a:latin typeface="字魂105号-简雅黑" panose="00000500000000000000" pitchFamily="2" charset="-122"/>
                      <a:ea typeface="字魂105号-简雅黑" panose="00000500000000000000" pitchFamily="2" charset="-122"/>
                      <a:sym typeface="字魂105号-简雅黑" panose="00000500000000000000" pitchFamily="2" charset="-122"/>
                    </a:rPr>
                    <a:t>97 %</a:t>
                  </a:r>
                  <a:endParaRPr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25" name="Oval 10"/>
              <p:cNvSpPr/>
              <p:nvPr/>
            </p:nvSpPr>
            <p:spPr>
              <a:xfrm rot="640886">
                <a:off x="657857" y="657857"/>
                <a:ext cx="2193585" cy="2193585"/>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26" name="Oval 11"/>
              <p:cNvSpPr/>
              <p:nvPr/>
            </p:nvSpPr>
            <p:spPr>
              <a:xfrm rot="640886">
                <a:off x="252407" y="252407"/>
                <a:ext cx="3004483" cy="3004483"/>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28" name="Straight Connector 8"/>
            <p:cNvSpPr/>
            <p:nvPr/>
          </p:nvSpPr>
          <p:spPr>
            <a:xfrm>
              <a:off x="1727252" y="2484157"/>
              <a:ext cx="27360" cy="2421984"/>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441" name="Group 15"/>
          <p:cNvGrpSpPr/>
          <p:nvPr/>
        </p:nvGrpSpPr>
        <p:grpSpPr>
          <a:xfrm>
            <a:off x="8010495" y="589148"/>
            <a:ext cx="1240732" cy="2104597"/>
            <a:chOff x="208467" y="208467"/>
            <a:chExt cx="2481463" cy="4209193"/>
          </a:xfrm>
        </p:grpSpPr>
        <p:grpSp>
          <p:nvGrpSpPr>
            <p:cNvPr id="16433" name="Group 16"/>
            <p:cNvGrpSpPr/>
            <p:nvPr/>
          </p:nvGrpSpPr>
          <p:grpSpPr>
            <a:xfrm>
              <a:off x="1098567" y="3716399"/>
              <a:ext cx="701261" cy="701261"/>
              <a:chOff x="0" y="0"/>
              <a:chExt cx="701260" cy="701260"/>
            </a:xfrm>
          </p:grpSpPr>
          <p:sp>
            <p:nvSpPr>
              <p:cNvPr id="16430" name="Oval 22"/>
              <p:cNvSpPr/>
              <p:nvPr/>
            </p:nvSpPr>
            <p:spPr>
              <a:xfrm rot="21088889">
                <a:off x="180979" y="180979"/>
                <a:ext cx="339303" cy="33930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sz="1400">
                    <a:solidFill>
                      <a:srgbClr val="ECECEC"/>
                    </a:solidFill>
                  </a:defRPr>
                </a:pPr>
                <a:endParaRPr sz="7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31" name="Oval 23"/>
              <p:cNvSpPr/>
              <p:nvPr/>
            </p:nvSpPr>
            <p:spPr>
              <a:xfrm>
                <a:off x="94633" y="94633"/>
                <a:ext cx="511993" cy="511993"/>
              </a:xfrm>
              <a:prstGeom prst="ellipse">
                <a:avLst/>
              </a:prstGeom>
              <a:noFill/>
              <a:ln w="12700" cap="flat">
                <a:solidFill>
                  <a:srgbClr val="ECECEC">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32" name="Oval 24"/>
              <p:cNvSpPr/>
              <p:nvPr/>
            </p:nvSpPr>
            <p:spPr>
              <a:xfrm>
                <a:off x="-1" y="-1"/>
                <a:ext cx="701262" cy="701262"/>
              </a:xfrm>
              <a:prstGeom prst="ellipse">
                <a:avLst/>
              </a:prstGeom>
              <a:noFill/>
              <a:ln w="12700" cap="flat">
                <a:solidFill>
                  <a:srgbClr val="ECECEC">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6439" name="Group 17"/>
            <p:cNvGrpSpPr/>
            <p:nvPr/>
          </p:nvGrpSpPr>
          <p:grpSpPr>
            <a:xfrm>
              <a:off x="208467" y="208467"/>
              <a:ext cx="2481463" cy="2481463"/>
              <a:chOff x="208468" y="208468"/>
              <a:chExt cx="2481461" cy="2481461"/>
            </a:xfrm>
          </p:grpSpPr>
          <p:grpSp>
            <p:nvGrpSpPr>
              <p:cNvPr id="16436" name="Oval 19"/>
              <p:cNvGrpSpPr/>
              <p:nvPr/>
            </p:nvGrpSpPr>
            <p:grpSpPr>
              <a:xfrm>
                <a:off x="848876" y="848876"/>
                <a:ext cx="1200645" cy="1200644"/>
                <a:chOff x="22228" y="22228"/>
                <a:chExt cx="1200643" cy="1200643"/>
              </a:xfrm>
            </p:grpSpPr>
            <p:sp>
              <p:nvSpPr>
                <p:cNvPr id="16434" name="Circle"/>
                <p:cNvSpPr/>
                <p:nvPr/>
              </p:nvSpPr>
              <p:spPr>
                <a:xfrm rot="129774">
                  <a:off x="22228" y="22228"/>
                  <a:ext cx="1200643" cy="1200643"/>
                </a:xfrm>
                <a:prstGeom prst="ellipse">
                  <a:avLst/>
                </a:prstGeom>
                <a:solidFill>
                  <a:schemeClr val="accent2"/>
                </a:solidFill>
                <a:ln w="12700" cap="flat">
                  <a:solidFill>
                    <a:srgbClr val="14405D">
                      <a:alpha val="10000"/>
                    </a:srgbClr>
                  </a:solidFill>
                  <a:prstDash val="solid"/>
                  <a:miter lim="800000"/>
                </a:ln>
                <a:effectLst>
                  <a:outerShdw blurRad="520700" dist="457200" dir="6660000" rotWithShape="0">
                    <a:srgbClr val="000000">
                      <a:alpha val="18000"/>
                    </a:srgbClr>
                  </a:outerShdw>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35" name="83%"/>
                <p:cNvSpPr txBox="1"/>
                <p:nvPr/>
              </p:nvSpPr>
              <p:spPr>
                <a:xfrm rot="129774">
                  <a:off x="198058" y="391719"/>
                  <a:ext cx="848984" cy="461663"/>
                </a:xfrm>
                <a:prstGeom prst="rect">
                  <a:avLst/>
                </a:prstGeom>
                <a:noFill/>
                <a:ln w="12700" cap="flat">
                  <a:noFill/>
                  <a:miter lim="400000"/>
                </a:ln>
                <a:effectLst/>
              </p:spPr>
              <p:txBody>
                <a:bodyPr wrap="square" lIns="22860" tIns="22860" rIns="22860" bIns="22860" numCol="1" anchor="ctr">
                  <a:spAutoFit/>
                </a:bodyPr>
                <a:lstStyle>
                  <a:lvl1pPr algn="ctr">
                    <a:defRPr sz="2400" b="1">
                      <a:solidFill>
                        <a:srgbClr val="ECECEC"/>
                      </a:solidFill>
                    </a:defRPr>
                  </a:lvl1pPr>
                </a:lstStyle>
                <a:p>
                  <a:r>
                    <a:rPr sz="1200">
                      <a:latin typeface="字魂105号-简雅黑" panose="00000500000000000000" pitchFamily="2" charset="-122"/>
                      <a:ea typeface="字魂105号-简雅黑" panose="00000500000000000000" pitchFamily="2" charset="-122"/>
                      <a:sym typeface="字魂105号-简雅黑" panose="00000500000000000000" pitchFamily="2" charset="-122"/>
                    </a:rPr>
                    <a:t>83%</a:t>
                  </a:r>
                  <a:endParaRPr sz="12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37" name="Oval 20"/>
              <p:cNvSpPr/>
              <p:nvPr/>
            </p:nvSpPr>
            <p:spPr>
              <a:xfrm rot="640886">
                <a:off x="543337" y="543336"/>
                <a:ext cx="1811723" cy="1811723"/>
              </a:xfrm>
              <a:prstGeom prst="ellipse">
                <a:avLst/>
              </a:prstGeom>
              <a:noFill/>
              <a:ln w="12700" cap="flat">
                <a:solidFill>
                  <a:srgbClr val="14405D">
                    <a:alpha val="1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438" name="Oval 21"/>
              <p:cNvSpPr/>
              <p:nvPr/>
            </p:nvSpPr>
            <p:spPr>
              <a:xfrm rot="640886">
                <a:off x="208468" y="208468"/>
                <a:ext cx="2481461" cy="2481461"/>
              </a:xfrm>
              <a:prstGeom prst="ellipse">
                <a:avLst/>
              </a:prstGeom>
              <a:noFill/>
              <a:ln w="12700" cap="flat">
                <a:solidFill>
                  <a:srgbClr val="14405D">
                    <a:alpha val="5000"/>
                  </a:srgbClr>
                </a:solidFill>
                <a:prstDash val="solid"/>
                <a:miter lim="800000"/>
              </a:ln>
              <a:effectLst/>
            </p:spPr>
            <p:txBody>
              <a:bodyPr wrap="square" lIns="22860" tIns="22860" rIns="22860" bIns="22860" numCol="1" anchor="ctr">
                <a:noAutofit/>
              </a:bodyPr>
              <a:lstStyle/>
              <a:p>
                <a:pPr algn="ctr">
                  <a:defRPr>
                    <a:solidFill>
                      <a:srgbClr val="ECECEC"/>
                    </a:solidFill>
                  </a:defRPr>
                </a:pPr>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6440" name="Straight Connector 18"/>
            <p:cNvSpPr/>
            <p:nvPr/>
          </p:nvSpPr>
          <p:spPr>
            <a:xfrm>
              <a:off x="1426577" y="2052265"/>
              <a:ext cx="22585" cy="1999258"/>
            </a:xfrm>
            <a:prstGeom prst="line">
              <a:avLst/>
            </a:prstGeom>
            <a:noFill/>
            <a:ln w="6350" cap="flat">
              <a:solidFill>
                <a:srgbClr val="2093A1"/>
              </a:solidFill>
              <a:prstDash val="solid"/>
              <a:miter lim="800000"/>
              <a:headEnd type="oval" w="med" len="med"/>
              <a:tailEnd type="oval" w="med" len="med"/>
            </a:ln>
            <a:effectLst/>
          </p:spPr>
          <p:txBody>
            <a:bodyPr wrap="square" lIns="22860" tIns="22860" rIns="22860" bIns="22860" numCol="1" anchor="t">
              <a:noAutofit/>
            </a:bodyPr>
            <a:lstStyle/>
            <a:p>
              <a:endParaRPr sz="9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aphicFrame>
        <p:nvGraphicFramePr>
          <p:cNvPr id="39" name="Chart 30"/>
          <p:cNvGraphicFramePr/>
          <p:nvPr/>
        </p:nvGraphicFramePr>
        <p:xfrm>
          <a:off x="774351" y="4386274"/>
          <a:ext cx="1919797" cy="1919797"/>
        </p:xfrm>
        <a:graphic>
          <a:graphicData uri="http://schemas.openxmlformats.org/drawingml/2006/chart">
            <c:chart xmlns:c="http://schemas.openxmlformats.org/drawingml/2006/chart" xmlns:r="http://schemas.openxmlformats.org/officeDocument/2006/relationships" r:id="rId1"/>
          </a:graphicData>
        </a:graphic>
      </p:graphicFrame>
      <p:grpSp>
        <p:nvGrpSpPr>
          <p:cNvPr id="40" name="Group 31"/>
          <p:cNvGrpSpPr/>
          <p:nvPr/>
        </p:nvGrpSpPr>
        <p:grpSpPr>
          <a:xfrm>
            <a:off x="2955970" y="4841793"/>
            <a:ext cx="3101820" cy="984885"/>
            <a:chOff x="-1" y="0"/>
            <a:chExt cx="6203638" cy="1969766"/>
          </a:xfrm>
        </p:grpSpPr>
        <p:sp>
          <p:nvSpPr>
            <p:cNvPr id="41" name="TextBox 32"/>
            <p:cNvSpPr txBox="1"/>
            <p:nvPr/>
          </p:nvSpPr>
          <p:spPr>
            <a:xfrm>
              <a:off x="1131457" y="0"/>
              <a:ext cx="5072180" cy="1969766"/>
            </a:xfrm>
            <a:prstGeom prst="rect">
              <a:avLst/>
            </a:prstGeom>
            <a:noFill/>
            <a:ln w="12700" cap="flat">
              <a:noFill/>
              <a:miter lim="400000"/>
            </a:ln>
            <a:effectLst/>
          </p:spPr>
          <p:txBody>
            <a:bodyPr wrap="square" lIns="22860" tIns="22860" rIns="22860" bIns="22860" numCol="1" anchor="t">
              <a:spAutoFit/>
            </a:bodyPr>
            <a:lstStyle/>
            <a:p>
              <a:pPr>
                <a:defRPr sz="3200" b="1"/>
              </a:pPr>
              <a:r>
                <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GRAPHIC DESIGN</a:t>
              </a:r>
              <a:endParaRPr sz="16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defRPr sz="2400"/>
              </a:pPr>
              <a:r>
                <a:rPr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A wonderful serenity has taken possession of my entire soul, like these sweet mornings of spring which I enjoy with my whole heart</a:t>
              </a:r>
              <a:r>
                <a:rPr sz="12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endParaRPr sz="12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42" name="Group 33"/>
            <p:cNvGrpSpPr/>
            <p:nvPr/>
          </p:nvGrpSpPr>
          <p:grpSpPr>
            <a:xfrm>
              <a:off x="-1" y="199335"/>
              <a:ext cx="862257" cy="742671"/>
              <a:chOff x="0" y="0"/>
              <a:chExt cx="862255" cy="742669"/>
            </a:xfrm>
          </p:grpSpPr>
          <p:sp>
            <p:nvSpPr>
              <p:cNvPr id="43" name="Freeform 16"/>
              <p:cNvSpPr/>
              <p:nvPr/>
            </p:nvSpPr>
            <p:spPr>
              <a:xfrm>
                <a:off x="83549" y="461517"/>
                <a:ext cx="244086" cy="213493"/>
              </a:xfrm>
              <a:custGeom>
                <a:avLst/>
                <a:gdLst/>
                <a:ahLst/>
                <a:cxnLst>
                  <a:cxn ang="0">
                    <a:pos x="wd2" y="hd2"/>
                  </a:cxn>
                  <a:cxn ang="5400000">
                    <a:pos x="wd2" y="hd2"/>
                  </a:cxn>
                  <a:cxn ang="10800000">
                    <a:pos x="wd2" y="hd2"/>
                  </a:cxn>
                  <a:cxn ang="16200000">
                    <a:pos x="wd2" y="hd2"/>
                  </a:cxn>
                </a:cxnLst>
                <a:rect l="0" t="0" r="r" b="b"/>
                <a:pathLst>
                  <a:path w="18982" h="19564" extrusionOk="0">
                    <a:moveTo>
                      <a:pt x="10796" y="783"/>
                    </a:moveTo>
                    <a:cubicBezTo>
                      <a:pt x="9828" y="-526"/>
                      <a:pt x="9506" y="129"/>
                      <a:pt x="9184" y="456"/>
                    </a:cubicBezTo>
                    <a:cubicBezTo>
                      <a:pt x="3381" y="6347"/>
                      <a:pt x="-2100" y="21074"/>
                      <a:pt x="801" y="19438"/>
                    </a:cubicBezTo>
                    <a:cubicBezTo>
                      <a:pt x="11118" y="14529"/>
                      <a:pt x="12730" y="15838"/>
                      <a:pt x="18533" y="9947"/>
                    </a:cubicBezTo>
                    <a:cubicBezTo>
                      <a:pt x="18855" y="9619"/>
                      <a:pt x="19500" y="9292"/>
                      <a:pt x="18210" y="8310"/>
                    </a:cubicBezTo>
                    <a:lnTo>
                      <a:pt x="10796" y="783"/>
                    </a:ln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Freeform 17"/>
              <p:cNvSpPr/>
              <p:nvPr/>
            </p:nvSpPr>
            <p:spPr>
              <a:xfrm>
                <a:off x="-1" y="0"/>
                <a:ext cx="862257" cy="742670"/>
              </a:xfrm>
              <a:custGeom>
                <a:avLst/>
                <a:gdLst/>
                <a:ahLst/>
                <a:cxnLst>
                  <a:cxn ang="0">
                    <a:pos x="wd2" y="hd2"/>
                  </a:cxn>
                  <a:cxn ang="5400000">
                    <a:pos x="wd2" y="hd2"/>
                  </a:cxn>
                  <a:cxn ang="10800000">
                    <a:pos x="wd2" y="hd2"/>
                  </a:cxn>
                  <a:cxn ang="16200000">
                    <a:pos x="wd2" y="hd2"/>
                  </a:cxn>
                </a:cxnLst>
                <a:rect l="0" t="0" r="r" b="b"/>
                <a:pathLst>
                  <a:path w="20252" h="20258" extrusionOk="0">
                    <a:moveTo>
                      <a:pt x="14891" y="12761"/>
                    </a:moveTo>
                    <a:cubicBezTo>
                      <a:pt x="14795" y="12568"/>
                      <a:pt x="14988" y="12375"/>
                      <a:pt x="14988" y="12375"/>
                    </a:cubicBezTo>
                    <a:cubicBezTo>
                      <a:pt x="18960" y="8133"/>
                      <a:pt x="21478" y="2443"/>
                      <a:pt x="19638" y="611"/>
                    </a:cubicBezTo>
                    <a:cubicBezTo>
                      <a:pt x="17797" y="-1221"/>
                      <a:pt x="12276" y="1286"/>
                      <a:pt x="8014" y="5240"/>
                    </a:cubicBezTo>
                    <a:cubicBezTo>
                      <a:pt x="7917" y="5336"/>
                      <a:pt x="7724" y="5433"/>
                      <a:pt x="7433" y="5433"/>
                    </a:cubicBezTo>
                    <a:cubicBezTo>
                      <a:pt x="6174" y="5047"/>
                      <a:pt x="6174" y="5047"/>
                      <a:pt x="6174" y="5047"/>
                    </a:cubicBezTo>
                    <a:cubicBezTo>
                      <a:pt x="5787" y="4950"/>
                      <a:pt x="5302" y="5143"/>
                      <a:pt x="5012" y="5433"/>
                    </a:cubicBezTo>
                    <a:cubicBezTo>
                      <a:pt x="169" y="10254"/>
                      <a:pt x="169" y="10254"/>
                      <a:pt x="169" y="10254"/>
                    </a:cubicBezTo>
                    <a:cubicBezTo>
                      <a:pt x="-122" y="10543"/>
                      <a:pt x="-25" y="10736"/>
                      <a:pt x="362" y="10833"/>
                    </a:cubicBezTo>
                    <a:cubicBezTo>
                      <a:pt x="3849" y="11411"/>
                      <a:pt x="3849" y="11411"/>
                      <a:pt x="3849" y="11411"/>
                    </a:cubicBezTo>
                    <a:cubicBezTo>
                      <a:pt x="4237" y="11411"/>
                      <a:pt x="4721" y="11315"/>
                      <a:pt x="5012" y="11025"/>
                    </a:cubicBezTo>
                    <a:cubicBezTo>
                      <a:pt x="5012" y="11025"/>
                      <a:pt x="5205" y="10833"/>
                      <a:pt x="5399" y="11025"/>
                    </a:cubicBezTo>
                    <a:cubicBezTo>
                      <a:pt x="6368" y="11990"/>
                      <a:pt x="8208" y="13918"/>
                      <a:pt x="9177" y="14883"/>
                    </a:cubicBezTo>
                    <a:cubicBezTo>
                      <a:pt x="9370" y="14979"/>
                      <a:pt x="9177" y="15172"/>
                      <a:pt x="9177" y="15172"/>
                    </a:cubicBezTo>
                    <a:cubicBezTo>
                      <a:pt x="8983" y="15461"/>
                      <a:pt x="8789" y="16040"/>
                      <a:pt x="8789" y="16329"/>
                    </a:cubicBezTo>
                    <a:cubicBezTo>
                      <a:pt x="9370" y="19897"/>
                      <a:pt x="9370" y="19897"/>
                      <a:pt x="9370" y="19897"/>
                    </a:cubicBezTo>
                    <a:cubicBezTo>
                      <a:pt x="9467" y="20283"/>
                      <a:pt x="9758" y="20379"/>
                      <a:pt x="9952" y="20090"/>
                    </a:cubicBezTo>
                    <a:cubicBezTo>
                      <a:pt x="14891" y="15172"/>
                      <a:pt x="14891" y="15172"/>
                      <a:pt x="14891" y="15172"/>
                    </a:cubicBezTo>
                    <a:cubicBezTo>
                      <a:pt x="15085" y="14979"/>
                      <a:pt x="15279" y="14400"/>
                      <a:pt x="15182" y="14111"/>
                    </a:cubicBezTo>
                    <a:lnTo>
                      <a:pt x="14891" y="12761"/>
                    </a:lnTo>
                    <a:close/>
                    <a:moveTo>
                      <a:pt x="13826" y="6493"/>
                    </a:moveTo>
                    <a:cubicBezTo>
                      <a:pt x="12954" y="5722"/>
                      <a:pt x="12954" y="4372"/>
                      <a:pt x="13826" y="3600"/>
                    </a:cubicBezTo>
                    <a:cubicBezTo>
                      <a:pt x="14601" y="2733"/>
                      <a:pt x="15957" y="2733"/>
                      <a:pt x="16732" y="3600"/>
                    </a:cubicBezTo>
                    <a:cubicBezTo>
                      <a:pt x="17604" y="4372"/>
                      <a:pt x="17604" y="5722"/>
                      <a:pt x="16732" y="6493"/>
                    </a:cubicBezTo>
                    <a:cubicBezTo>
                      <a:pt x="15957" y="7361"/>
                      <a:pt x="14601" y="7361"/>
                      <a:pt x="13826" y="6493"/>
                    </a:cubicBezTo>
                    <a:close/>
                  </a:path>
                </a:pathLst>
              </a:custGeom>
              <a:solidFill>
                <a:srgbClr val="87706B"/>
              </a:solidFill>
              <a:ln w="12700" cap="flat">
                <a:noFill/>
                <a:miter lim="400000"/>
              </a:ln>
              <a:effectLst/>
            </p:spPr>
            <p:txBody>
              <a:bodyPr wrap="square" lIns="22860" tIns="22860" rIns="22860" bIns="22860" numCol="1" anchor="t">
                <a:noAutofit/>
              </a:bodyPr>
              <a:lstStyle/>
              <a:p>
                <a:endParaRPr sz="90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
        <p:nvSpPr>
          <p:cNvPr id="45" name="Subtitle 2"/>
          <p:cNvSpPr txBox="1"/>
          <p:nvPr/>
        </p:nvSpPr>
        <p:spPr>
          <a:xfrm>
            <a:off x="956602" y="1821249"/>
            <a:ext cx="2282723" cy="419531"/>
          </a:xfrm>
          <a:prstGeom prst="rect">
            <a:avLst/>
          </a:prstGeom>
          <a:noFill/>
          <a:ln w="12700" cap="flat">
            <a:noFill/>
            <a:miter lim="400000"/>
          </a:ln>
          <a:effectLst/>
        </p:spPr>
        <p:txBody>
          <a:bodyPr wrap="square" lIns="54369" tIns="54369" rIns="54369" bIns="54369" numCol="1" anchor="t">
            <a:normAutofit fontScale="92500" lnSpcReduction="20000"/>
          </a:bodyPr>
          <a:lstStyle>
            <a:lvl1pPr defTabSz="1087120">
              <a:lnSpc>
                <a:spcPct val="120000"/>
              </a:lnSpc>
              <a:spcBef>
                <a:spcPts val="500"/>
              </a:spcBef>
              <a:defRPr sz="2400"/>
            </a:lvl1pPr>
          </a:lstStyle>
          <a:p>
            <a:r>
              <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Your great subtitle in this line</a:t>
            </a:r>
            <a:endParaRPr sz="1100"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6" name="TextBox 45"/>
          <p:cNvSpPr txBox="1"/>
          <p:nvPr/>
        </p:nvSpPr>
        <p:spPr>
          <a:xfrm>
            <a:off x="801370" y="1108075"/>
            <a:ext cx="473202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BARAZIL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MAP</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47" name="Group 46"/>
          <p:cNvGrpSpPr/>
          <p:nvPr/>
        </p:nvGrpSpPr>
        <p:grpSpPr>
          <a:xfrm>
            <a:off x="956602" y="1739709"/>
            <a:ext cx="862961" cy="50044"/>
            <a:chOff x="5012716" y="1129776"/>
            <a:chExt cx="3148718" cy="103072"/>
          </a:xfrm>
        </p:grpSpPr>
        <p:sp>
          <p:nvSpPr>
            <p:cNvPr id="48" name="Rounded Rectangle 6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Rounded Rectangle 6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0" name="Rounded Rectangle 6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1" name="Group 50"/>
          <p:cNvGrpSpPr/>
          <p:nvPr/>
        </p:nvGrpSpPr>
        <p:grpSpPr>
          <a:xfrm>
            <a:off x="956546" y="2875715"/>
            <a:ext cx="3884550" cy="1049994"/>
            <a:chOff x="705958" y="2917661"/>
            <a:chExt cx="3884550" cy="1049994"/>
          </a:xfrm>
        </p:grpSpPr>
        <p:sp>
          <p:nvSpPr>
            <p:cNvPr id="52" name="Title 1"/>
            <p:cNvSpPr txBox="1"/>
            <p:nvPr/>
          </p:nvSpPr>
          <p:spPr>
            <a:xfrm>
              <a:off x="705958" y="2917661"/>
              <a:ext cx="3884550" cy="313932"/>
            </a:xfrm>
            <a:prstGeom prst="rect">
              <a:avLst/>
            </a:prstGeom>
            <a:ln w="12700">
              <a:miter lim="400000"/>
            </a:ln>
          </p:spPr>
          <p:txBody>
            <a:bodyPr lIns="22860" rIns="22860">
              <a:spAutoFit/>
            </a:bodyPr>
            <a:lstStyle>
              <a:lvl1pPr defTabSz="1828165">
                <a:lnSpc>
                  <a:spcPct val="90000"/>
                </a:lnSpc>
                <a:defRPr sz="4800"/>
              </a:lvl1pPr>
            </a:lstStyle>
            <a:p>
              <a:r>
                <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rPr>
                <a:t>OUR MARKET SHARE ANALYSIS</a:t>
              </a:r>
              <a:endParaRPr sz="1600" dirty="0">
                <a:solidFill>
                  <a:srgbClr val="232222"/>
                </a:solidFill>
                <a:latin typeface="字魂105号-简雅黑" panose="00000500000000000000" pitchFamily="2" charset="-122"/>
                <a:ea typeface="字魂105号-简雅黑" panose="00000500000000000000" pitchFamily="2" charset="-122"/>
                <a:cs typeface="Open Sans Semibold" charset="0"/>
                <a:sym typeface="字魂105号-简雅黑" panose="00000500000000000000" pitchFamily="2" charset="-122"/>
              </a:endParaRPr>
            </a:p>
          </p:txBody>
        </p:sp>
        <p:sp>
          <p:nvSpPr>
            <p:cNvPr id="53" name="TextBox 52"/>
            <p:cNvSpPr txBox="1"/>
            <p:nvPr/>
          </p:nvSpPr>
          <p:spPr>
            <a:xfrm>
              <a:off x="723756" y="3198214"/>
              <a:ext cx="3532784" cy="769441"/>
            </a:xfrm>
            <a:prstGeom prst="rect">
              <a:avLst/>
            </a:prstGeom>
            <a:noFill/>
          </p:spPr>
          <p:txBody>
            <a:bodyPr wrap="square" rtlCol="0">
              <a:spAutoFit/>
            </a:bodyPr>
            <a:lstStyle/>
            <a:p>
              <a:r>
                <a:rPr lang="en-US" sz="11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Lorem ipsum </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congue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conva</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ornare</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Lorem ipsum dolor sit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amet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consectetur</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adipiscing</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elit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Aliquam</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tincidunt</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ante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nec</a:t>
              </a:r>
              <a:r>
                <a:rPr lang="en-US" sz="11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 </a:t>
              </a:r>
              <a:r>
                <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sem</a:t>
              </a:r>
              <a:endParaRPr lang="en-US" sz="1100" dirty="0" err="1">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762000" y="880745"/>
            <a:ext cx="637032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36" name="Group 35"/>
          <p:cNvGrpSpPr/>
          <p:nvPr/>
        </p:nvGrpSpPr>
        <p:grpSpPr>
          <a:xfrm>
            <a:off x="899744" y="1559105"/>
            <a:ext cx="862961" cy="50044"/>
            <a:chOff x="5012716" y="1129776"/>
            <a:chExt cx="3148718" cy="103072"/>
          </a:xfrm>
        </p:grpSpPr>
        <p:sp>
          <p:nvSpPr>
            <p:cNvPr id="37" name="Rounded Rectangle 36"/>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Rounded Rectangle 37"/>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Rounded Rectangle 38"/>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44" name="Group 43"/>
          <p:cNvGrpSpPr/>
          <p:nvPr/>
        </p:nvGrpSpPr>
        <p:grpSpPr>
          <a:xfrm>
            <a:off x="1048087" y="2073769"/>
            <a:ext cx="10122530" cy="3919134"/>
            <a:chOff x="1048087" y="2073769"/>
            <a:chExt cx="10122530" cy="3919134"/>
          </a:xfrm>
        </p:grpSpPr>
        <p:grpSp>
          <p:nvGrpSpPr>
            <p:cNvPr id="3" name="Group 2"/>
            <p:cNvGrpSpPr/>
            <p:nvPr/>
          </p:nvGrpSpPr>
          <p:grpSpPr>
            <a:xfrm flipH="1">
              <a:off x="9275617" y="3963852"/>
              <a:ext cx="1374587" cy="1374587"/>
              <a:chOff x="1310241" y="3882282"/>
              <a:chExt cx="1374587" cy="1374587"/>
            </a:xfrm>
          </p:grpSpPr>
          <p:cxnSp>
            <p:nvCxnSpPr>
              <p:cNvPr id="4" name="Straight Connector 3"/>
              <p:cNvCxnSpPr/>
              <p:nvPr/>
            </p:nvCxnSpPr>
            <p:spPr>
              <a:xfrm>
                <a:off x="1322820" y="3882282"/>
                <a:ext cx="0" cy="13745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997535" y="3211667"/>
                <a:ext cx="0" cy="13745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315467" y="3963853"/>
              <a:ext cx="1779850" cy="1374587"/>
              <a:chOff x="1310242" y="3882282"/>
              <a:chExt cx="1779850" cy="1374587"/>
            </a:xfrm>
          </p:grpSpPr>
          <p:cxnSp>
            <p:nvCxnSpPr>
              <p:cNvPr id="7" name="Straight Connector 6"/>
              <p:cNvCxnSpPr/>
              <p:nvPr/>
            </p:nvCxnSpPr>
            <p:spPr>
              <a:xfrm>
                <a:off x="1322820" y="3882282"/>
                <a:ext cx="0" cy="13745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10242" y="3898961"/>
                <a:ext cx="17798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1789031" y="5504615"/>
              <a:ext cx="860697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705071" y="4012726"/>
              <a:ext cx="4667280" cy="294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21893" y="2562216"/>
              <a:ext cx="0" cy="144779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602223" y="2073769"/>
              <a:ext cx="1024128" cy="1024128"/>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Oval 13"/>
            <p:cNvSpPr/>
            <p:nvPr/>
          </p:nvSpPr>
          <p:spPr>
            <a:xfrm>
              <a:off x="6506350" y="3521272"/>
              <a:ext cx="1024128" cy="1024128"/>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Oval 14"/>
            <p:cNvSpPr/>
            <p:nvPr/>
          </p:nvSpPr>
          <p:spPr>
            <a:xfrm>
              <a:off x="8302024" y="3521272"/>
              <a:ext cx="1024128" cy="1024128"/>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Oval 15"/>
            <p:cNvSpPr/>
            <p:nvPr/>
          </p:nvSpPr>
          <p:spPr>
            <a:xfrm>
              <a:off x="4698098" y="3521272"/>
              <a:ext cx="1024128" cy="1024128"/>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Oval 16"/>
            <p:cNvSpPr/>
            <p:nvPr/>
          </p:nvSpPr>
          <p:spPr>
            <a:xfrm>
              <a:off x="2950895" y="3521272"/>
              <a:ext cx="1024128" cy="1024128"/>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Oval 17"/>
            <p:cNvSpPr/>
            <p:nvPr/>
          </p:nvSpPr>
          <p:spPr>
            <a:xfrm>
              <a:off x="4698098" y="4968775"/>
              <a:ext cx="1024128" cy="1024128"/>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Oval 18"/>
            <p:cNvSpPr/>
            <p:nvPr/>
          </p:nvSpPr>
          <p:spPr>
            <a:xfrm>
              <a:off x="6506350" y="4968775"/>
              <a:ext cx="1024128" cy="1024128"/>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Oval 19"/>
            <p:cNvSpPr/>
            <p:nvPr/>
          </p:nvSpPr>
          <p:spPr>
            <a:xfrm>
              <a:off x="2889846" y="4968775"/>
              <a:ext cx="1024128" cy="1024128"/>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Oval 20"/>
            <p:cNvSpPr/>
            <p:nvPr/>
          </p:nvSpPr>
          <p:spPr>
            <a:xfrm>
              <a:off x="1081594" y="4968775"/>
              <a:ext cx="1024128" cy="1024128"/>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Oval 21"/>
            <p:cNvSpPr/>
            <p:nvPr/>
          </p:nvSpPr>
          <p:spPr>
            <a:xfrm>
              <a:off x="8255827" y="4968775"/>
              <a:ext cx="1024128" cy="1024128"/>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Oval 22"/>
            <p:cNvSpPr/>
            <p:nvPr/>
          </p:nvSpPr>
          <p:spPr>
            <a:xfrm>
              <a:off x="10122854" y="4968775"/>
              <a:ext cx="1024128" cy="1024128"/>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Title 1"/>
            <p:cNvSpPr txBox="1"/>
            <p:nvPr/>
          </p:nvSpPr>
          <p:spPr>
            <a:xfrm>
              <a:off x="8278413" y="3849791"/>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6"/>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Title 1"/>
            <p:cNvSpPr txBox="1"/>
            <p:nvPr/>
          </p:nvSpPr>
          <p:spPr>
            <a:xfrm>
              <a:off x="6493772" y="5326938"/>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6"/>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6"/>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Title 1"/>
            <p:cNvSpPr txBox="1"/>
            <p:nvPr/>
          </p:nvSpPr>
          <p:spPr>
            <a:xfrm>
              <a:off x="6476402" y="3849791"/>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5"/>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Title 1"/>
            <p:cNvSpPr txBox="1"/>
            <p:nvPr/>
          </p:nvSpPr>
          <p:spPr>
            <a:xfrm>
              <a:off x="4664591" y="5326938"/>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5"/>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5"/>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Title 1"/>
            <p:cNvSpPr txBox="1"/>
            <p:nvPr/>
          </p:nvSpPr>
          <p:spPr>
            <a:xfrm>
              <a:off x="2917389" y="3855659"/>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Title 1"/>
            <p:cNvSpPr txBox="1"/>
            <p:nvPr/>
          </p:nvSpPr>
          <p:spPr>
            <a:xfrm>
              <a:off x="1048087" y="5326938"/>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Title 1"/>
            <p:cNvSpPr txBox="1"/>
            <p:nvPr/>
          </p:nvSpPr>
          <p:spPr>
            <a:xfrm>
              <a:off x="8222321" y="5303162"/>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Title 1"/>
            <p:cNvSpPr txBox="1"/>
            <p:nvPr/>
          </p:nvSpPr>
          <p:spPr>
            <a:xfrm>
              <a:off x="10079476" y="5326938"/>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4"/>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3" name="Title 1"/>
            <p:cNvSpPr txBox="1"/>
            <p:nvPr/>
          </p:nvSpPr>
          <p:spPr>
            <a:xfrm>
              <a:off x="4675317" y="3849791"/>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4"/>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4" name="Title 1"/>
            <p:cNvSpPr txBox="1"/>
            <p:nvPr/>
          </p:nvSpPr>
          <p:spPr>
            <a:xfrm>
              <a:off x="2887999" y="5326938"/>
              <a:ext cx="1091141" cy="35535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accent4"/>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accent4"/>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41" name="Group 40"/>
            <p:cNvGrpSpPr/>
            <p:nvPr/>
          </p:nvGrpSpPr>
          <p:grpSpPr>
            <a:xfrm>
              <a:off x="5901116" y="2405203"/>
              <a:ext cx="416272" cy="361260"/>
              <a:chOff x="8783638" y="1235076"/>
              <a:chExt cx="360363" cy="312738"/>
            </a:xfrm>
            <a:solidFill>
              <a:schemeClr val="bg1"/>
            </a:solidFill>
          </p:grpSpPr>
          <p:sp>
            <p:nvSpPr>
              <p:cNvPr id="42"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116378" y="1024524"/>
          <a:ext cx="7959243" cy="53061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731520" y="907415"/>
            <a:ext cx="586740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5" name="Group 4"/>
          <p:cNvGrpSpPr/>
          <p:nvPr/>
        </p:nvGrpSpPr>
        <p:grpSpPr>
          <a:xfrm>
            <a:off x="899744" y="1540055"/>
            <a:ext cx="862961" cy="50044"/>
            <a:chOff x="5012716" y="1129776"/>
            <a:chExt cx="3148718" cy="103072"/>
          </a:xfrm>
        </p:grpSpPr>
        <p:sp>
          <p:nvSpPr>
            <p:cNvPr id="6" name="Rounded Rectangle 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Rounded Rectangle 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Rounded Rectangle 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5998" y="2283976"/>
            <a:ext cx="0" cy="348307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53382" y="5767052"/>
            <a:ext cx="5285232"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84448" y="3432113"/>
            <a:ext cx="528523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1"/>
          <p:cNvSpPr/>
          <p:nvPr/>
        </p:nvSpPr>
        <p:spPr>
          <a:xfrm>
            <a:off x="4884026" y="1954792"/>
            <a:ext cx="2423949"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Rounded Rectangle 28"/>
          <p:cNvSpPr/>
          <p:nvPr/>
        </p:nvSpPr>
        <p:spPr>
          <a:xfrm>
            <a:off x="4884024" y="4251066"/>
            <a:ext cx="2423949"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Rounded Rectangle 27"/>
          <p:cNvSpPr/>
          <p:nvPr/>
        </p:nvSpPr>
        <p:spPr>
          <a:xfrm>
            <a:off x="4884026" y="3102929"/>
            <a:ext cx="2423949"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Rounded Rectangle 29"/>
          <p:cNvSpPr/>
          <p:nvPr/>
        </p:nvSpPr>
        <p:spPr>
          <a:xfrm>
            <a:off x="1965268" y="3102929"/>
            <a:ext cx="2423949"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Rounded Rectangle 30"/>
          <p:cNvSpPr/>
          <p:nvPr/>
        </p:nvSpPr>
        <p:spPr>
          <a:xfrm>
            <a:off x="7802784" y="3102929"/>
            <a:ext cx="2423949" cy="6583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Rounded Rectangle 31"/>
          <p:cNvSpPr/>
          <p:nvPr/>
        </p:nvSpPr>
        <p:spPr>
          <a:xfrm>
            <a:off x="1965268" y="5399203"/>
            <a:ext cx="1930075"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Rounded Rectangle 32"/>
          <p:cNvSpPr/>
          <p:nvPr/>
        </p:nvSpPr>
        <p:spPr>
          <a:xfrm>
            <a:off x="4075731" y="5399203"/>
            <a:ext cx="1930075"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Rounded Rectangle 33"/>
          <p:cNvSpPr/>
          <p:nvPr/>
        </p:nvSpPr>
        <p:spPr>
          <a:xfrm>
            <a:off x="6186194" y="5399203"/>
            <a:ext cx="1930075" cy="65836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Rounded Rectangle 34"/>
          <p:cNvSpPr/>
          <p:nvPr/>
        </p:nvSpPr>
        <p:spPr>
          <a:xfrm>
            <a:off x="8296658" y="5399203"/>
            <a:ext cx="1930075" cy="6583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TextBox 14"/>
          <p:cNvSpPr txBox="1"/>
          <p:nvPr/>
        </p:nvSpPr>
        <p:spPr>
          <a:xfrm>
            <a:off x="5414559" y="2069257"/>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TextBox 15"/>
          <p:cNvSpPr txBox="1"/>
          <p:nvPr/>
        </p:nvSpPr>
        <p:spPr>
          <a:xfrm>
            <a:off x="5414558" y="3195505"/>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TextBox 16"/>
          <p:cNvSpPr txBox="1"/>
          <p:nvPr/>
        </p:nvSpPr>
        <p:spPr>
          <a:xfrm>
            <a:off x="8333317" y="3217395"/>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17"/>
          <p:cNvSpPr txBox="1"/>
          <p:nvPr/>
        </p:nvSpPr>
        <p:spPr>
          <a:xfrm>
            <a:off x="2483558" y="3217395"/>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TextBox 18"/>
          <p:cNvSpPr txBox="1"/>
          <p:nvPr/>
        </p:nvSpPr>
        <p:spPr>
          <a:xfrm>
            <a:off x="5414558" y="4388978"/>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TextBox 19"/>
          <p:cNvSpPr txBox="1"/>
          <p:nvPr/>
        </p:nvSpPr>
        <p:spPr>
          <a:xfrm>
            <a:off x="6469363" y="5525823"/>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TextBox 20"/>
          <p:cNvSpPr txBox="1"/>
          <p:nvPr/>
        </p:nvSpPr>
        <p:spPr>
          <a:xfrm>
            <a:off x="8580256" y="5519842"/>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TextBox 21"/>
          <p:cNvSpPr txBox="1"/>
          <p:nvPr/>
        </p:nvSpPr>
        <p:spPr>
          <a:xfrm>
            <a:off x="4343668" y="5513668"/>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TextBox 22"/>
          <p:cNvSpPr txBox="1"/>
          <p:nvPr/>
        </p:nvSpPr>
        <p:spPr>
          <a:xfrm>
            <a:off x="2248863" y="5513668"/>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TextBox 23"/>
          <p:cNvSpPr txBox="1"/>
          <p:nvPr/>
        </p:nvSpPr>
        <p:spPr>
          <a:xfrm>
            <a:off x="762000" y="861695"/>
            <a:ext cx="6445885"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25" name="Group 24"/>
          <p:cNvGrpSpPr/>
          <p:nvPr/>
        </p:nvGrpSpPr>
        <p:grpSpPr>
          <a:xfrm>
            <a:off x="899744" y="1540055"/>
            <a:ext cx="862961" cy="50044"/>
            <a:chOff x="5012716" y="1129776"/>
            <a:chExt cx="3148718" cy="103072"/>
          </a:xfrm>
        </p:grpSpPr>
        <p:sp>
          <p:nvSpPr>
            <p:cNvPr id="26" name="Rounded Rectangle 2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Rounded Rectangle 2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Rounded Rectangle 2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514553" y="3508094"/>
            <a:ext cx="0" cy="184530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206858" y="3482261"/>
            <a:ext cx="0" cy="9989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2702" y="3436499"/>
            <a:ext cx="0" cy="23145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5998" y="2296547"/>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1"/>
          <p:cNvSpPr/>
          <p:nvPr/>
        </p:nvSpPr>
        <p:spPr>
          <a:xfrm>
            <a:off x="4884026" y="1967363"/>
            <a:ext cx="2423949"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8" name="Straight Connector 7"/>
          <p:cNvCxnSpPr/>
          <p:nvPr/>
        </p:nvCxnSpPr>
        <p:spPr>
          <a:xfrm rot="5400000">
            <a:off x="2314474" y="3701010"/>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314473" y="4509396"/>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98887" y="5259290"/>
            <a:ext cx="0" cy="983545"/>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22"/>
          <p:cNvSpPr/>
          <p:nvPr/>
        </p:nvSpPr>
        <p:spPr>
          <a:xfrm>
            <a:off x="2013021" y="3857209"/>
            <a:ext cx="1798416"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2" name="Rounded Rectangle 23"/>
          <p:cNvSpPr/>
          <p:nvPr/>
        </p:nvSpPr>
        <p:spPr>
          <a:xfrm>
            <a:off x="2013021" y="4639543"/>
            <a:ext cx="1798416"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Rounded Rectangle 24"/>
          <p:cNvSpPr/>
          <p:nvPr/>
        </p:nvSpPr>
        <p:spPr>
          <a:xfrm>
            <a:off x="2013021" y="5421878"/>
            <a:ext cx="1798416"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14" name="Straight Connector 13"/>
          <p:cNvCxnSpPr/>
          <p:nvPr/>
        </p:nvCxnSpPr>
        <p:spPr>
          <a:xfrm rot="5400000">
            <a:off x="4685063" y="3992158"/>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40"/>
          <p:cNvSpPr/>
          <p:nvPr/>
        </p:nvSpPr>
        <p:spPr>
          <a:xfrm>
            <a:off x="4464091" y="3934453"/>
            <a:ext cx="1798416" cy="10935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16" name="Straight Connector 15"/>
          <p:cNvCxnSpPr/>
          <p:nvPr/>
        </p:nvCxnSpPr>
        <p:spPr>
          <a:xfrm rot="5400000">
            <a:off x="7006325" y="3772605"/>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006324" y="4861629"/>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46"/>
          <p:cNvSpPr/>
          <p:nvPr/>
        </p:nvSpPr>
        <p:spPr>
          <a:xfrm>
            <a:off x="6704872" y="3928804"/>
            <a:ext cx="1798416" cy="65836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Rounded Rectangle 47"/>
          <p:cNvSpPr/>
          <p:nvPr/>
        </p:nvSpPr>
        <p:spPr>
          <a:xfrm>
            <a:off x="6704872" y="4991776"/>
            <a:ext cx="1798416" cy="65836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20" name="Straight Connector 19"/>
          <p:cNvCxnSpPr/>
          <p:nvPr/>
        </p:nvCxnSpPr>
        <p:spPr>
          <a:xfrm>
            <a:off x="8902564" y="3588215"/>
            <a:ext cx="0" cy="9989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9380769" y="4098112"/>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50"/>
          <p:cNvSpPr/>
          <p:nvPr/>
        </p:nvSpPr>
        <p:spPr>
          <a:xfrm>
            <a:off x="9159797" y="4040407"/>
            <a:ext cx="1798416" cy="10935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23" name="Straight Connector 22"/>
          <p:cNvCxnSpPr/>
          <p:nvPr/>
        </p:nvCxnSpPr>
        <p:spPr>
          <a:xfrm>
            <a:off x="3456775" y="3280092"/>
            <a:ext cx="528523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ounded Rectangle 27"/>
          <p:cNvSpPr/>
          <p:nvPr/>
        </p:nvSpPr>
        <p:spPr>
          <a:xfrm>
            <a:off x="4017314" y="2950908"/>
            <a:ext cx="1798416"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Rounded Rectangle 29"/>
          <p:cNvSpPr/>
          <p:nvPr/>
        </p:nvSpPr>
        <p:spPr>
          <a:xfrm>
            <a:off x="1658359" y="2950908"/>
            <a:ext cx="1798416"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Rounded Rectangle 30"/>
          <p:cNvSpPr/>
          <p:nvPr/>
        </p:nvSpPr>
        <p:spPr>
          <a:xfrm>
            <a:off x="6376269" y="2950908"/>
            <a:ext cx="1798416" cy="65836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Rounded Rectangle 19"/>
          <p:cNvSpPr/>
          <p:nvPr/>
        </p:nvSpPr>
        <p:spPr>
          <a:xfrm>
            <a:off x="8735225" y="2950908"/>
            <a:ext cx="1798416" cy="6583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TextBox 27"/>
          <p:cNvSpPr txBox="1"/>
          <p:nvPr/>
        </p:nvSpPr>
        <p:spPr>
          <a:xfrm>
            <a:off x="5472269" y="2121268"/>
            <a:ext cx="1247456" cy="369332"/>
          </a:xfrm>
          <a:prstGeom prst="rect">
            <a:avLst/>
          </a:prstGeom>
          <a:noFill/>
        </p:spPr>
        <p:txBody>
          <a:bodyPr wrap="non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29" name="TextBox 28"/>
          <p:cNvSpPr txBox="1"/>
          <p:nvPr/>
        </p:nvSpPr>
        <p:spPr>
          <a:xfrm>
            <a:off x="1647421" y="3095426"/>
            <a:ext cx="1850730" cy="369332"/>
          </a:xfrm>
          <a:prstGeom prst="rect">
            <a:avLst/>
          </a:prstGeom>
          <a:noFill/>
        </p:spPr>
        <p:txBody>
          <a:bodyPr wrap="squar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0" name="TextBox 29"/>
          <p:cNvSpPr txBox="1"/>
          <p:nvPr/>
        </p:nvSpPr>
        <p:spPr>
          <a:xfrm>
            <a:off x="1960708" y="4001727"/>
            <a:ext cx="1850730" cy="369332"/>
          </a:xfrm>
          <a:prstGeom prst="rect">
            <a:avLst/>
          </a:prstGeom>
          <a:noFill/>
        </p:spPr>
        <p:txBody>
          <a:bodyPr wrap="squar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1" name="TextBox 30"/>
          <p:cNvSpPr txBox="1"/>
          <p:nvPr/>
        </p:nvSpPr>
        <p:spPr>
          <a:xfrm>
            <a:off x="1960708" y="4784061"/>
            <a:ext cx="1850730" cy="369332"/>
          </a:xfrm>
          <a:prstGeom prst="rect">
            <a:avLst/>
          </a:prstGeom>
          <a:noFill/>
        </p:spPr>
        <p:txBody>
          <a:bodyPr wrap="squar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2" name="TextBox 31"/>
          <p:cNvSpPr txBox="1"/>
          <p:nvPr/>
        </p:nvSpPr>
        <p:spPr>
          <a:xfrm>
            <a:off x="1960708" y="5566396"/>
            <a:ext cx="1850730" cy="369332"/>
          </a:xfrm>
          <a:prstGeom prst="rect">
            <a:avLst/>
          </a:prstGeom>
          <a:noFill/>
        </p:spPr>
        <p:txBody>
          <a:bodyPr wrap="squar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3" name="TextBox 32"/>
          <p:cNvSpPr txBox="1"/>
          <p:nvPr/>
        </p:nvSpPr>
        <p:spPr>
          <a:xfrm>
            <a:off x="4290703" y="3094377"/>
            <a:ext cx="1247456" cy="369332"/>
          </a:xfrm>
          <a:prstGeom prst="rect">
            <a:avLst/>
          </a:prstGeom>
          <a:noFill/>
        </p:spPr>
        <p:txBody>
          <a:bodyPr wrap="non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4" name="TextBox 33"/>
          <p:cNvSpPr txBox="1"/>
          <p:nvPr/>
        </p:nvSpPr>
        <p:spPr>
          <a:xfrm>
            <a:off x="4724722" y="4280058"/>
            <a:ext cx="1247456" cy="369332"/>
          </a:xfrm>
          <a:prstGeom prst="rect">
            <a:avLst/>
          </a:prstGeom>
          <a:noFill/>
        </p:spPr>
        <p:txBody>
          <a:bodyPr wrap="non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5" name="TextBox 34"/>
          <p:cNvSpPr txBox="1"/>
          <p:nvPr/>
        </p:nvSpPr>
        <p:spPr>
          <a:xfrm>
            <a:off x="6594039" y="3097465"/>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6" name="TextBox 35"/>
          <p:cNvSpPr txBox="1"/>
          <p:nvPr/>
        </p:nvSpPr>
        <p:spPr>
          <a:xfrm>
            <a:off x="6927279" y="4064322"/>
            <a:ext cx="1362874" cy="400110"/>
          </a:xfrm>
          <a:prstGeom prst="rect">
            <a:avLst/>
          </a:prstGeom>
          <a:noFill/>
        </p:spPr>
        <p:txBody>
          <a:bodyPr wrap="none" rtlCol="0">
            <a:spAutoFit/>
          </a:bodyPr>
          <a:lstStyle/>
          <a:p>
            <a:pPr algn="ctr"/>
            <a:r>
              <a:rPr 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Write Here</a:t>
            </a:r>
            <a:endParaRPr lang="en-US" sz="2000" i="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TextBox 36"/>
          <p:cNvSpPr txBox="1"/>
          <p:nvPr/>
        </p:nvSpPr>
        <p:spPr>
          <a:xfrm>
            <a:off x="6970815" y="5153346"/>
            <a:ext cx="1247456" cy="369332"/>
          </a:xfrm>
          <a:prstGeom prst="rect">
            <a:avLst/>
          </a:prstGeom>
          <a:noFill/>
        </p:spPr>
        <p:txBody>
          <a:bodyPr wrap="non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8" name="TextBox 37"/>
          <p:cNvSpPr txBox="1"/>
          <p:nvPr/>
        </p:nvSpPr>
        <p:spPr>
          <a:xfrm>
            <a:off x="8996950" y="3097034"/>
            <a:ext cx="1247456" cy="369332"/>
          </a:xfrm>
          <a:prstGeom prst="rect">
            <a:avLst/>
          </a:prstGeom>
          <a:noFill/>
        </p:spPr>
        <p:txBody>
          <a:bodyPr wrap="non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9" name="TextBox 38"/>
          <p:cNvSpPr txBox="1"/>
          <p:nvPr/>
        </p:nvSpPr>
        <p:spPr>
          <a:xfrm>
            <a:off x="9435277" y="4387116"/>
            <a:ext cx="1247456" cy="369332"/>
          </a:xfrm>
          <a:prstGeom prst="rect">
            <a:avLst/>
          </a:prstGeom>
          <a:noFill/>
        </p:spPr>
        <p:txBody>
          <a:bodyPr wrap="none" rtlCol="0">
            <a:spAutoFit/>
          </a:bodyPr>
          <a:lstStyle/>
          <a:p>
            <a:pPr algn="ctr"/>
            <a:r>
              <a:rPr lang="en-US"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0" name="TextBox 39"/>
          <p:cNvSpPr txBox="1"/>
          <p:nvPr/>
        </p:nvSpPr>
        <p:spPr>
          <a:xfrm>
            <a:off x="762000" y="861695"/>
            <a:ext cx="6544945"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41" name="Group 40"/>
          <p:cNvGrpSpPr/>
          <p:nvPr/>
        </p:nvGrpSpPr>
        <p:grpSpPr>
          <a:xfrm>
            <a:off x="899744" y="1540055"/>
            <a:ext cx="862961" cy="50044"/>
            <a:chOff x="5012716" y="1129776"/>
            <a:chExt cx="3148718" cy="103072"/>
          </a:xfrm>
        </p:grpSpPr>
        <p:sp>
          <p:nvSpPr>
            <p:cNvPr id="42" name="Rounded Rectangle 41"/>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3" name="Rounded Rectangle 42"/>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4" name="Rounded Rectangle 43"/>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0317260" y="4754082"/>
            <a:ext cx="0" cy="9949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0319448" y="2150048"/>
            <a:ext cx="0" cy="9949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195739" y="2986355"/>
            <a:ext cx="0" cy="208767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32356" y="2169060"/>
            <a:ext cx="0" cy="35799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7209531" y="1768150"/>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40311" y="5226442"/>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284380" y="5232321"/>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9284381" y="1753781"/>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04475" y="3944376"/>
            <a:ext cx="316490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062593" y="3484428"/>
            <a:ext cx="0" cy="9835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54"/>
          <p:cNvSpPr/>
          <p:nvPr/>
        </p:nvSpPr>
        <p:spPr>
          <a:xfrm>
            <a:off x="1064799" y="3660412"/>
            <a:ext cx="1798416"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Rounded Rectangle 22"/>
          <p:cNvSpPr/>
          <p:nvPr/>
        </p:nvSpPr>
        <p:spPr>
          <a:xfrm>
            <a:off x="3441140" y="2849041"/>
            <a:ext cx="1466143" cy="5230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Rounded Rectangle 23"/>
          <p:cNvSpPr/>
          <p:nvPr/>
        </p:nvSpPr>
        <p:spPr>
          <a:xfrm>
            <a:off x="3441141" y="3714673"/>
            <a:ext cx="1466143" cy="5230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Rounded Rectangle 24"/>
          <p:cNvSpPr/>
          <p:nvPr/>
        </p:nvSpPr>
        <p:spPr>
          <a:xfrm>
            <a:off x="3441140" y="4574786"/>
            <a:ext cx="1466142" cy="5230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Rounded Rectangle 27"/>
          <p:cNvSpPr/>
          <p:nvPr/>
        </p:nvSpPr>
        <p:spPr>
          <a:xfrm>
            <a:off x="5485208" y="2849041"/>
            <a:ext cx="1466143" cy="5230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Rounded Rectangle 28"/>
          <p:cNvSpPr/>
          <p:nvPr/>
        </p:nvSpPr>
        <p:spPr>
          <a:xfrm>
            <a:off x="5485209" y="3714673"/>
            <a:ext cx="1466143" cy="52305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Rounded Rectangle 29"/>
          <p:cNvSpPr/>
          <p:nvPr/>
        </p:nvSpPr>
        <p:spPr>
          <a:xfrm>
            <a:off x="5485208" y="4574786"/>
            <a:ext cx="1466142" cy="5230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Rounded Rectangle 36"/>
          <p:cNvSpPr/>
          <p:nvPr/>
        </p:nvSpPr>
        <p:spPr>
          <a:xfrm>
            <a:off x="5485207" y="1983409"/>
            <a:ext cx="1466143" cy="5230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1" name="Rounded Rectangle 37"/>
          <p:cNvSpPr/>
          <p:nvPr/>
        </p:nvSpPr>
        <p:spPr>
          <a:xfrm>
            <a:off x="5485207" y="5436236"/>
            <a:ext cx="1466143" cy="5230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2" name="Rounded Rectangle 38"/>
          <p:cNvSpPr/>
          <p:nvPr/>
        </p:nvSpPr>
        <p:spPr>
          <a:xfrm>
            <a:off x="7529276" y="5436236"/>
            <a:ext cx="1466143" cy="5230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Rounded Rectangle 39"/>
          <p:cNvSpPr/>
          <p:nvPr/>
        </p:nvSpPr>
        <p:spPr>
          <a:xfrm>
            <a:off x="7529275" y="1982858"/>
            <a:ext cx="1466143" cy="5230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4" name="Rounded Rectangle 40"/>
          <p:cNvSpPr/>
          <p:nvPr/>
        </p:nvSpPr>
        <p:spPr>
          <a:xfrm>
            <a:off x="9573345" y="5436235"/>
            <a:ext cx="1466143" cy="5230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Rounded Rectangle 41"/>
          <p:cNvSpPr/>
          <p:nvPr/>
        </p:nvSpPr>
        <p:spPr>
          <a:xfrm>
            <a:off x="9573345" y="4574785"/>
            <a:ext cx="1466143" cy="5230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Rounded Rectangle 42"/>
          <p:cNvSpPr/>
          <p:nvPr/>
        </p:nvSpPr>
        <p:spPr>
          <a:xfrm>
            <a:off x="9573345" y="2849041"/>
            <a:ext cx="1466143" cy="52305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Rounded Rectangle 43"/>
          <p:cNvSpPr/>
          <p:nvPr/>
        </p:nvSpPr>
        <p:spPr>
          <a:xfrm>
            <a:off x="9573345" y="1987591"/>
            <a:ext cx="1466143" cy="5230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Rounded Rectangle 48"/>
          <p:cNvSpPr/>
          <p:nvPr/>
        </p:nvSpPr>
        <p:spPr>
          <a:xfrm>
            <a:off x="7529275" y="3714673"/>
            <a:ext cx="1466143" cy="5230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TextBox 28"/>
          <p:cNvSpPr txBox="1"/>
          <p:nvPr/>
        </p:nvSpPr>
        <p:spPr>
          <a:xfrm>
            <a:off x="5570837" y="3806922"/>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0" name="TextBox 29"/>
          <p:cNvSpPr txBox="1"/>
          <p:nvPr/>
        </p:nvSpPr>
        <p:spPr>
          <a:xfrm>
            <a:off x="5570837" y="4667035"/>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1" name="TextBox 30"/>
          <p:cNvSpPr txBox="1"/>
          <p:nvPr/>
        </p:nvSpPr>
        <p:spPr>
          <a:xfrm>
            <a:off x="5671409" y="2941290"/>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2" name="TextBox 31"/>
          <p:cNvSpPr txBox="1"/>
          <p:nvPr/>
        </p:nvSpPr>
        <p:spPr>
          <a:xfrm>
            <a:off x="3518812" y="3806922"/>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3" name="TextBox 32"/>
          <p:cNvSpPr txBox="1"/>
          <p:nvPr/>
        </p:nvSpPr>
        <p:spPr>
          <a:xfrm>
            <a:off x="3518812" y="4667035"/>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4" name="TextBox 33"/>
          <p:cNvSpPr txBox="1"/>
          <p:nvPr/>
        </p:nvSpPr>
        <p:spPr>
          <a:xfrm>
            <a:off x="3619384" y="2941290"/>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5" name="TextBox 34"/>
          <p:cNvSpPr txBox="1"/>
          <p:nvPr/>
        </p:nvSpPr>
        <p:spPr>
          <a:xfrm>
            <a:off x="5655464" y="2075658"/>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6" name="TextBox 35"/>
          <p:cNvSpPr txBox="1"/>
          <p:nvPr/>
        </p:nvSpPr>
        <p:spPr>
          <a:xfrm>
            <a:off x="5635094" y="5528485"/>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7" name="TextBox 36"/>
          <p:cNvSpPr txBox="1"/>
          <p:nvPr/>
        </p:nvSpPr>
        <p:spPr>
          <a:xfrm>
            <a:off x="7598960" y="3806922"/>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8" name="TextBox 37"/>
          <p:cNvSpPr txBox="1"/>
          <p:nvPr/>
        </p:nvSpPr>
        <p:spPr>
          <a:xfrm>
            <a:off x="7699532" y="2075107"/>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39" name="TextBox 38"/>
          <p:cNvSpPr txBox="1"/>
          <p:nvPr/>
        </p:nvSpPr>
        <p:spPr>
          <a:xfrm>
            <a:off x="7699533" y="5528485"/>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0" name="TextBox 39"/>
          <p:cNvSpPr txBox="1"/>
          <p:nvPr/>
        </p:nvSpPr>
        <p:spPr>
          <a:xfrm>
            <a:off x="9643030" y="2941290"/>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1" name="TextBox 40"/>
          <p:cNvSpPr txBox="1"/>
          <p:nvPr/>
        </p:nvSpPr>
        <p:spPr>
          <a:xfrm>
            <a:off x="9743602" y="2079840"/>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2" name="TextBox 41"/>
          <p:cNvSpPr txBox="1"/>
          <p:nvPr/>
        </p:nvSpPr>
        <p:spPr>
          <a:xfrm>
            <a:off x="9743602" y="5528484"/>
            <a:ext cx="1125628" cy="338554"/>
          </a:xfrm>
          <a:prstGeom prst="rect">
            <a:avLst/>
          </a:prstGeom>
          <a:noFill/>
        </p:spPr>
        <p:txBody>
          <a:bodyPr wrap="non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3" name="TextBox 42"/>
          <p:cNvSpPr txBox="1"/>
          <p:nvPr/>
        </p:nvSpPr>
        <p:spPr>
          <a:xfrm>
            <a:off x="9643030" y="4667034"/>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4" name="TextBox 43"/>
          <p:cNvSpPr txBox="1"/>
          <p:nvPr/>
        </p:nvSpPr>
        <p:spPr>
          <a:xfrm>
            <a:off x="1314603" y="3820319"/>
            <a:ext cx="1326773" cy="338554"/>
          </a:xfrm>
          <a:prstGeom prst="rect">
            <a:avLst/>
          </a:prstGeom>
          <a:noFill/>
        </p:spPr>
        <p:txBody>
          <a:bodyPr wrap="square" rtlCol="0">
            <a:spAutoFit/>
          </a:bodyPr>
          <a:lstStyle/>
          <a:p>
            <a:pPr algn="ctr"/>
            <a:r>
              <a:rPr lang="en-US" sz="1600" b="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Write Here</a:t>
            </a:r>
            <a:endParaRPr lang="en-US" sz="1600" b="1" i="1" dirty="0">
              <a:solidFill>
                <a:schemeClr val="bg1"/>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sp>
        <p:nvSpPr>
          <p:cNvPr id="45" name="TextBox 44"/>
          <p:cNvSpPr txBox="1"/>
          <p:nvPr/>
        </p:nvSpPr>
        <p:spPr>
          <a:xfrm>
            <a:off x="762000" y="861695"/>
            <a:ext cx="5669280" cy="52197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46" name="Group 45"/>
          <p:cNvGrpSpPr/>
          <p:nvPr/>
        </p:nvGrpSpPr>
        <p:grpSpPr>
          <a:xfrm>
            <a:off x="899744" y="1540055"/>
            <a:ext cx="862961" cy="50044"/>
            <a:chOff x="5012716" y="1129776"/>
            <a:chExt cx="3148718" cy="103072"/>
          </a:xfrm>
        </p:grpSpPr>
        <p:sp>
          <p:nvSpPr>
            <p:cNvPr id="47" name="Rounded Rectangle 46"/>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8" name="Rounded Rectangle 47"/>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9" name="Rounded Rectangle 48"/>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0" name="组合 29"/>
          <p:cNvGrpSpPr/>
          <p:nvPr/>
        </p:nvGrpSpPr>
        <p:grpSpPr>
          <a:xfrm>
            <a:off x="152400" y="314325"/>
            <a:ext cx="5518150" cy="706755"/>
            <a:chOff x="8436" y="-2991"/>
            <a:chExt cx="4389" cy="1113"/>
          </a:xfrm>
        </p:grpSpPr>
        <p:sp>
          <p:nvSpPr>
            <p:cNvPr id="20" name="矩形 19"/>
            <p:cNvSpPr/>
            <p:nvPr/>
          </p:nvSpPr>
          <p:spPr>
            <a:xfrm>
              <a:off x="8737" y="-2965"/>
              <a:ext cx="3839" cy="916"/>
            </a:xfrm>
            <a:prstGeom prst="rect">
              <a:avLst/>
            </a:prstGeom>
            <a:solidFill>
              <a:srgbClr val="F14B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28" name="文本框 2"/>
            <p:cNvSpPr txBox="1"/>
            <p:nvPr/>
          </p:nvSpPr>
          <p:spPr>
            <a:xfrm>
              <a:off x="8436" y="-2991"/>
              <a:ext cx="4389" cy="1113"/>
            </a:xfrm>
            <a:prstGeom prst="rect">
              <a:avLst/>
            </a:prstGeom>
            <a:noFill/>
          </p:spPr>
          <p:txBody>
            <a:bodyPr wrap="square" rtlCol="0" anchor="t">
              <a:spAutoFit/>
            </a:bodyPr>
            <a:p>
              <a:pPr indent="304800" algn="l"/>
              <a:r>
                <a:rPr lang="zh-CN" sz="4000">
                  <a:latin typeface="Calibri" panose="020F0502020204030204" charset="0"/>
                  <a:ea typeface="宋体" panose="02010600030101010101" pitchFamily="2" charset="-122"/>
                  <a:sym typeface="+mn-ea"/>
                </a:rPr>
                <a:t>学习目标</a:t>
              </a:r>
              <a:endParaRPr lang="zh-CN" altLang="en-US" sz="4000" b="1" dirty="0" smtClean="0">
                <a:latin typeface="Calibri" panose="020F0502020204030204" charset="0"/>
                <a:ea typeface="宋体" panose="02010600030101010101" pitchFamily="2" charset="-122"/>
                <a:sym typeface="+mn-ea"/>
              </a:endParaRPr>
            </a:p>
          </p:txBody>
        </p:sp>
      </p:grpSp>
      <p:sp>
        <p:nvSpPr>
          <p:cNvPr id="3" name="文本框 2"/>
          <p:cNvSpPr txBox="1"/>
          <p:nvPr/>
        </p:nvSpPr>
        <p:spPr>
          <a:xfrm>
            <a:off x="2760345" y="368935"/>
            <a:ext cx="2632710" cy="583565"/>
          </a:xfrm>
          <a:prstGeom prst="rect">
            <a:avLst/>
          </a:prstGeom>
          <a:noFill/>
        </p:spPr>
        <p:txBody>
          <a:bodyPr wrap="none" rtlCol="0" anchor="t">
            <a:spAutoFit/>
          </a:bodyPr>
          <a:p>
            <a:r>
              <a:rPr lang="zh-CN" sz="3200" b="1">
                <a:latin typeface="Calibri" panose="020F0502020204030204" charset="0"/>
                <a:ea typeface="宋体" panose="02010600030101010101" pitchFamily="2" charset="-122"/>
                <a:sym typeface="+mn-ea"/>
              </a:rPr>
              <a:t>凹显板块功能</a:t>
            </a:r>
            <a:endParaRPr lang="zh-CN" altLang="en-US" sz="3200" b="1">
              <a:latin typeface="Calibri" panose="020F0502020204030204" charset="0"/>
              <a:ea typeface="宋体" panose="02010600030101010101" pitchFamily="2" charset="-122"/>
              <a:sym typeface="+mn-ea"/>
            </a:endParaRPr>
          </a:p>
        </p:txBody>
      </p:sp>
      <p:sp>
        <p:nvSpPr>
          <p:cNvPr id="4" name="文本框 3"/>
          <p:cNvSpPr txBox="1"/>
          <p:nvPr/>
        </p:nvSpPr>
        <p:spPr>
          <a:xfrm>
            <a:off x="921385" y="1278890"/>
            <a:ext cx="4471670"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1. </a:t>
            </a:r>
            <a:r>
              <a:rPr lang="zh-CN" sz="2800" b="1">
                <a:latin typeface="Calibri" panose="020F0502020204030204" charset="0"/>
                <a:ea typeface="宋体" panose="02010600030101010101" pitchFamily="2" charset="-122"/>
                <a:sym typeface="+mn-ea"/>
              </a:rPr>
              <a:t>学生能建构单元知识体系</a:t>
            </a:r>
            <a:endParaRPr lang="zh-CN" altLang="en-US" sz="2800" b="1"/>
          </a:p>
        </p:txBody>
      </p:sp>
      <p:sp>
        <p:nvSpPr>
          <p:cNvPr id="7" name="文本框 6"/>
          <p:cNvSpPr txBox="1"/>
          <p:nvPr/>
        </p:nvSpPr>
        <p:spPr>
          <a:xfrm>
            <a:off x="921385" y="1853565"/>
            <a:ext cx="4829175"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2. </a:t>
            </a:r>
            <a:r>
              <a:rPr lang="zh-CN" sz="2800" b="1">
                <a:latin typeface="Calibri" panose="020F0502020204030204" charset="0"/>
                <a:ea typeface="宋体" panose="02010600030101010101" pitchFamily="2" charset="-122"/>
                <a:sym typeface="+mn-ea"/>
              </a:rPr>
              <a:t>学生能巩固重点和突破难点</a:t>
            </a:r>
            <a:endParaRPr lang="zh-CN" altLang="en-US" sz="2800" b="1"/>
          </a:p>
        </p:txBody>
      </p:sp>
      <p:sp>
        <p:nvSpPr>
          <p:cNvPr id="8" name="文本框 7"/>
          <p:cNvSpPr txBox="1"/>
          <p:nvPr/>
        </p:nvSpPr>
        <p:spPr>
          <a:xfrm>
            <a:off x="934085" y="2428240"/>
            <a:ext cx="8404225"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3. </a:t>
            </a:r>
            <a:r>
              <a:rPr lang="zh-CN" sz="2800" b="1">
                <a:latin typeface="Calibri" panose="020F0502020204030204" charset="0"/>
                <a:ea typeface="宋体" panose="02010600030101010101" pitchFamily="2" charset="-122"/>
                <a:sym typeface="+mn-ea"/>
              </a:rPr>
              <a:t>学生能开展包含（听、说、读、写）语言实践活动</a:t>
            </a:r>
            <a:endParaRPr lang="zh-CN" altLang="en-US" sz="2800" b="1"/>
          </a:p>
        </p:txBody>
      </p:sp>
      <p:sp>
        <p:nvSpPr>
          <p:cNvPr id="9" name="文本框 8"/>
          <p:cNvSpPr txBox="1"/>
          <p:nvPr/>
        </p:nvSpPr>
        <p:spPr>
          <a:xfrm>
            <a:off x="8886825" y="3956050"/>
            <a:ext cx="3315335" cy="645160"/>
          </a:xfrm>
          <a:prstGeom prst="rect">
            <a:avLst/>
          </a:prstGeom>
          <a:noFill/>
          <a:ln w="9525">
            <a:noFill/>
          </a:ln>
        </p:spPr>
        <p:txBody>
          <a:bodyPr wrap="square">
            <a:spAutoFit/>
          </a:bodyPr>
          <a:p>
            <a:pPr indent="1130300"/>
            <a:endParaRPr lang="zh-CN" b="0">
              <a:solidFill>
                <a:srgbClr val="000000"/>
              </a:solidFill>
              <a:ea typeface="宋体" panose="02010600030101010101" pitchFamily="2" charset="-122"/>
            </a:endParaRPr>
          </a:p>
          <a:p>
            <a:endParaRPr lang="zh-CN" altLang="en-US"/>
          </a:p>
        </p:txBody>
      </p:sp>
      <p:sp>
        <p:nvSpPr>
          <p:cNvPr id="14" name="文本框 13"/>
          <p:cNvSpPr txBox="1"/>
          <p:nvPr/>
        </p:nvSpPr>
        <p:spPr>
          <a:xfrm>
            <a:off x="8327390" y="3670300"/>
            <a:ext cx="3524250" cy="1476375"/>
          </a:xfrm>
          <a:prstGeom prst="rect">
            <a:avLst/>
          </a:prstGeom>
          <a:ln w="57150" cmpd="dbl">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目标</a:t>
            </a:r>
            <a:r>
              <a:rPr lang="en-US" altLang="zh-CN">
                <a:solidFill>
                  <a:srgbClr val="000000"/>
                </a:solidFill>
                <a:ea typeface="宋体" panose="02010600030101010101" pitchFamily="2" charset="-122"/>
                <a:sym typeface="+mn-ea"/>
              </a:rPr>
              <a:t>3</a:t>
            </a:r>
            <a:r>
              <a:rPr lang="zh-CN">
                <a:solidFill>
                  <a:srgbClr val="000000"/>
                </a:solidFill>
                <a:ea typeface="宋体" panose="02010600030101010101" pitchFamily="2" charset="-122"/>
                <a:sym typeface="+mn-ea"/>
              </a:rPr>
              <a:t>：	</a:t>
            </a:r>
            <a:endParaRPr lang="zh-CN">
              <a:solidFill>
                <a:srgbClr val="000000"/>
              </a:solidFill>
              <a:ea typeface="宋体" panose="02010600030101010101" pitchFamily="2" charset="-122"/>
              <a:sym typeface="+mn-ea"/>
            </a:endParaRPr>
          </a:p>
          <a:p>
            <a:r>
              <a:rPr lang="zh-CN">
                <a:solidFill>
                  <a:srgbClr val="000000"/>
                </a:solidFill>
                <a:ea typeface="宋体" panose="02010600030101010101" pitchFamily="2" charset="-122"/>
                <a:sym typeface="+mn-ea"/>
              </a:rPr>
              <a:t> </a:t>
            </a:r>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学生能书面介绍自己最喜欢的中国节日，并运用评分标准进行评价，同时进一步完善自己的习作。</a:t>
            </a:r>
            <a:endParaRPr lang="zh-CN" altLang="en-US"/>
          </a:p>
        </p:txBody>
      </p:sp>
      <p:sp>
        <p:nvSpPr>
          <p:cNvPr id="15" name="文本框 14"/>
          <p:cNvSpPr txBox="1"/>
          <p:nvPr/>
        </p:nvSpPr>
        <p:spPr>
          <a:xfrm>
            <a:off x="810895" y="5280025"/>
            <a:ext cx="4836795" cy="368300"/>
          </a:xfrm>
          <a:prstGeom prst="rect">
            <a:avLst/>
          </a:prstGeom>
          <a:noFill/>
        </p:spPr>
        <p:txBody>
          <a:bodyPr wrap="square" rtlCol="0" anchor="t">
            <a:spAutoFit/>
          </a:bodyPr>
          <a:p>
            <a:pPr marL="285750" indent="-285750">
              <a:buFont typeface="Wingdings" panose="05000000000000000000" charset="0"/>
              <a:buChar char="l"/>
            </a:pPr>
            <a:r>
              <a:rPr lang="zh-CN" altLang="en-US" b="1"/>
              <a:t>以</a:t>
            </a:r>
            <a:r>
              <a:rPr lang="en-US" altLang="zh-CN" b="1"/>
              <a:t>5B U7Chinese Festival Checkout time</a:t>
            </a:r>
            <a:r>
              <a:rPr lang="zh-CN" altLang="en-US" b="1"/>
              <a:t>为例</a:t>
            </a:r>
            <a:endParaRPr lang="zh-CN" altLang="en-US" b="1"/>
          </a:p>
        </p:txBody>
      </p:sp>
      <p:sp>
        <p:nvSpPr>
          <p:cNvPr id="16" name="文本框 15"/>
          <p:cNvSpPr txBox="1"/>
          <p:nvPr/>
        </p:nvSpPr>
        <p:spPr>
          <a:xfrm>
            <a:off x="4577080" y="3691890"/>
            <a:ext cx="3524250" cy="1476375"/>
          </a:xfrm>
          <a:prstGeom prst="rect">
            <a:avLst/>
          </a:prstGeom>
          <a:ln w="57150" cmpd="dbl">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目标</a:t>
            </a:r>
            <a:r>
              <a:rPr lang="en-US">
                <a:solidFill>
                  <a:srgbClr val="000000"/>
                </a:solidFill>
                <a:latin typeface="Times New Roman" panose="02020603050405020304" charset="0"/>
                <a:sym typeface="+mn-ea"/>
              </a:rPr>
              <a:t>2</a:t>
            </a:r>
            <a:r>
              <a:rPr lang="zh-CN">
                <a:solidFill>
                  <a:srgbClr val="000000"/>
                </a:solidFill>
                <a:ea typeface="宋体" panose="02010600030101010101" pitchFamily="2" charset="-122"/>
                <a:sym typeface="+mn-ea"/>
              </a:rPr>
              <a:t>：	</a:t>
            </a:r>
            <a:endParaRPr lang="zh-CN">
              <a:solidFill>
                <a:srgbClr val="000000"/>
              </a:solidFill>
              <a:ea typeface="宋体" panose="02010600030101010101" pitchFamily="2" charset="-122"/>
              <a:sym typeface="+mn-ea"/>
            </a:endParaRPr>
          </a:p>
          <a:p>
            <a:endParaRPr lang="zh-CN">
              <a:solidFill>
                <a:srgbClr val="000000"/>
              </a:solidFill>
              <a:ea typeface="宋体" panose="02010600030101010101" pitchFamily="2" charset="-122"/>
              <a:sym typeface="+mn-ea"/>
            </a:endParaRPr>
          </a:p>
          <a:p>
            <a:r>
              <a:rPr lang="zh-CN">
                <a:solidFill>
                  <a:srgbClr val="000000"/>
                </a:solidFill>
                <a:ea typeface="宋体" panose="02010600030101010101" pitchFamily="2" charset="-122"/>
                <a:sym typeface="+mn-ea"/>
              </a:rPr>
              <a:t> </a:t>
            </a:r>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学生能运用多样化的方式介绍其他中国传统节日的名称、节日故事、活动、食物、寓意等。</a:t>
            </a:r>
            <a:endParaRPr lang="zh-CN" altLang="en-US"/>
          </a:p>
        </p:txBody>
      </p:sp>
      <p:sp>
        <p:nvSpPr>
          <p:cNvPr id="18" name="文本框 17"/>
          <p:cNvSpPr txBox="1"/>
          <p:nvPr/>
        </p:nvSpPr>
        <p:spPr>
          <a:xfrm>
            <a:off x="810895" y="3691890"/>
            <a:ext cx="3524250" cy="1476375"/>
          </a:xfrm>
          <a:prstGeom prst="rect">
            <a:avLst/>
          </a:prstGeom>
          <a:ln w="57150" cmpd="dbl">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目标</a:t>
            </a:r>
            <a:r>
              <a:rPr lang="en-US">
                <a:solidFill>
                  <a:srgbClr val="000000"/>
                </a:solidFill>
                <a:latin typeface="Times New Roman" panose="02020603050405020304" charset="0"/>
                <a:sym typeface="+mn-ea"/>
              </a:rPr>
              <a:t>1</a:t>
            </a:r>
            <a:r>
              <a:rPr lang="zh-CN">
                <a:solidFill>
                  <a:srgbClr val="000000"/>
                </a:solidFill>
                <a:ea typeface="宋体" panose="02010600030101010101" pitchFamily="2" charset="-122"/>
                <a:sym typeface="+mn-ea"/>
              </a:rPr>
              <a:t>：	</a:t>
            </a:r>
            <a:endParaRPr lang="zh-CN">
              <a:solidFill>
                <a:srgbClr val="000000"/>
              </a:solidFill>
              <a:ea typeface="宋体" panose="02010600030101010101" pitchFamily="2" charset="-122"/>
              <a:sym typeface="+mn-ea"/>
            </a:endParaRPr>
          </a:p>
          <a:p>
            <a:r>
              <a:rPr lang="zh-CN">
                <a:solidFill>
                  <a:srgbClr val="000000"/>
                </a:solidFill>
                <a:ea typeface="宋体" panose="02010600030101010101" pitchFamily="2" charset="-122"/>
                <a:sym typeface="+mn-ea"/>
              </a:rPr>
              <a:t> </a:t>
            </a:r>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学生能运用根据语境和图片推导的策略，读懂短文，提取春节的相关信息，并借此语篇梳理谈论节日的维度。</a:t>
            </a:r>
            <a:endParaRPr lang="zh-CN" altLang="en-US"/>
          </a:p>
        </p:txBody>
      </p:sp>
      <p:sp>
        <p:nvSpPr>
          <p:cNvPr id="29" name="文本框 2"/>
          <p:cNvSpPr txBox="1"/>
          <p:nvPr/>
        </p:nvSpPr>
        <p:spPr>
          <a:xfrm>
            <a:off x="7874172" y="-1360368"/>
            <a:ext cx="6099810" cy="583565"/>
          </a:xfrm>
          <a:prstGeom prst="rect">
            <a:avLst/>
          </a:prstGeom>
          <a:noFill/>
        </p:spPr>
        <p:txBody>
          <a:bodyPr wrap="none" rtlCol="0" anchor="t">
            <a:spAutoFit/>
          </a:bodyPr>
          <a:p>
            <a:pPr indent="304800" algn="l"/>
            <a:r>
              <a:rPr lang="zh-CN" sz="3200">
                <a:latin typeface="Calibri" panose="020F0502020204030204" charset="0"/>
                <a:ea typeface="宋体" panose="02010600030101010101" pitchFamily="2" charset="-122"/>
                <a:sym typeface="+mn-ea"/>
              </a:rPr>
              <a:t>学习目标—评价任务—教学活动</a:t>
            </a:r>
            <a:endParaRPr lang="zh-CN" altLang="en-US" sz="3200" b="1"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3000" fill="hold">
                                          <p:stCondLst>
                                            <p:cond delay="0"/>
                                          </p:stCondLst>
                                        </p:cTn>
                                        <p:tgtEl>
                                          <p:spTgt spid="29"/>
                                        </p:tgtEl>
                                        <p:attrNameLst>
                                          <p:attrName>style.visibility</p:attrName>
                                        </p:attrNameLst>
                                      </p:cBhvr>
                                      <p:to>
                                        <p:strVal val="visible"/>
                                      </p:to>
                                    </p:set>
                                    <p:animEffect transition="in" filter="wipe(left)">
                                      <p:cBhvr>
                                        <p:cTn id="14" dur="3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4" grpId="0"/>
      <p:bldP spid="18" grpId="0" animBg="1"/>
      <p:bldP spid="7" grpId="0"/>
      <p:bldP spid="8" grpId="0"/>
      <p:bldP spid="16" grpId="0" animBg="1"/>
      <p:bldP spid="14"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rot="10800000" flipH="1">
            <a:off x="7129780" y="3329940"/>
            <a:ext cx="1671955" cy="1244600"/>
            <a:chOff x="5443538" y="2841625"/>
            <a:chExt cx="1304925" cy="781050"/>
          </a:xfrm>
        </p:grpSpPr>
        <p:sp>
          <p:nvSpPr>
            <p:cNvPr id="18"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9" name="Group 8"/>
          <p:cNvGrpSpPr/>
          <p:nvPr/>
        </p:nvGrpSpPr>
        <p:grpSpPr>
          <a:xfrm rot="0" flipH="1">
            <a:off x="3704590" y="3298825"/>
            <a:ext cx="1671955" cy="1244600"/>
            <a:chOff x="5443538" y="2841625"/>
            <a:chExt cx="1304925" cy="781050"/>
          </a:xfrm>
        </p:grpSpPr>
        <p:sp>
          <p:nvSpPr>
            <p:cNvPr id="10"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2" name="Oval 11"/>
          <p:cNvSpPr/>
          <p:nvPr/>
        </p:nvSpPr>
        <p:spPr>
          <a:xfrm flipH="1">
            <a:off x="5161915" y="2806065"/>
            <a:ext cx="2183130" cy="2197735"/>
          </a:xfrm>
          <a:prstGeom prst="ellipse">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cs typeface="Arial" panose="020B0604020202020204" pitchFamily="34" charset="0"/>
              <a:sym typeface="字魂105号-简雅黑" panose="00000500000000000000" pitchFamily="2" charset="-122"/>
            </a:endParaRPr>
          </a:p>
        </p:txBody>
      </p:sp>
      <p:sp>
        <p:nvSpPr>
          <p:cNvPr id="14" name="Oval 13"/>
          <p:cNvSpPr/>
          <p:nvPr/>
        </p:nvSpPr>
        <p:spPr>
          <a:xfrm flipH="1">
            <a:off x="2637790" y="3234055"/>
            <a:ext cx="1398270" cy="1370965"/>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Oval 19"/>
          <p:cNvSpPr/>
          <p:nvPr/>
        </p:nvSpPr>
        <p:spPr>
          <a:xfrm flipH="1">
            <a:off x="2750185" y="3375025"/>
            <a:ext cx="1155700" cy="1133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8" name="Title 1"/>
          <p:cNvSpPr txBox="1"/>
          <p:nvPr/>
        </p:nvSpPr>
        <p:spPr>
          <a:xfrm>
            <a:off x="5610225" y="3776345"/>
            <a:ext cx="1285875"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IN" sz="4000" b="1" dirty="0">
                <a:solidFill>
                  <a:schemeClr val="tx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评教分离</a:t>
            </a:r>
            <a:endParaRPr lang="zh-CN" altLang="en-IN" sz="4000" b="1" dirty="0">
              <a:solidFill>
                <a:schemeClr val="tx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p:txBody>
      </p:sp>
      <p:sp>
        <p:nvSpPr>
          <p:cNvPr id="93" name="Title 1"/>
          <p:cNvSpPr txBox="1"/>
          <p:nvPr/>
        </p:nvSpPr>
        <p:spPr>
          <a:xfrm flipH="1">
            <a:off x="2606675" y="3735705"/>
            <a:ext cx="1436370" cy="41592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忽视课</a:t>
            </a:r>
            <a:endPar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algn="ctr" defTabSz="456565">
              <a:buClr>
                <a:srgbClr val="0070C0"/>
              </a:buClr>
              <a:defRPr/>
            </a:pP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堂生成</a:t>
            </a:r>
            <a:endPar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8" name="Oval 13"/>
          <p:cNvSpPr/>
          <p:nvPr/>
        </p:nvSpPr>
        <p:spPr>
          <a:xfrm rot="10800000" flipH="1">
            <a:off x="8488680" y="3235960"/>
            <a:ext cx="1398270" cy="1370965"/>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Oval 19"/>
          <p:cNvSpPr/>
          <p:nvPr/>
        </p:nvSpPr>
        <p:spPr>
          <a:xfrm rot="10800000" flipH="1">
            <a:off x="8601075" y="3376930"/>
            <a:ext cx="1155700" cy="1133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40" name="Title 1"/>
          <p:cNvSpPr txBox="1"/>
          <p:nvPr/>
        </p:nvSpPr>
        <p:spPr>
          <a:xfrm flipH="1">
            <a:off x="8457565" y="3737610"/>
            <a:ext cx="1436370" cy="415925"/>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问题弥补纠正</a:t>
            </a:r>
            <a:r>
              <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rPr>
              <a:t>滞后</a:t>
            </a:r>
            <a:endParaRPr lang="zh-CN" altLang="en-US" sz="2000" b="1" dirty="0">
              <a:solidFill>
                <a:schemeClr val="tx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rot="0" flipH="1">
            <a:off x="6518275" y="2430145"/>
            <a:ext cx="3056890" cy="3480435"/>
            <a:chOff x="6262731" y="2008591"/>
            <a:chExt cx="3797594" cy="4323654"/>
          </a:xfrm>
        </p:grpSpPr>
        <p:grpSp>
          <p:nvGrpSpPr>
            <p:cNvPr id="54" name="Group 53"/>
            <p:cNvGrpSpPr/>
            <p:nvPr/>
          </p:nvGrpSpPr>
          <p:grpSpPr>
            <a:xfrm>
              <a:off x="6262731" y="2693781"/>
              <a:ext cx="1676086" cy="2913348"/>
              <a:chOff x="15630005" y="492517"/>
              <a:chExt cx="7134311" cy="12400766"/>
            </a:xfrm>
          </p:grpSpPr>
          <p:grpSp>
            <p:nvGrpSpPr>
              <p:cNvPr id="55" name="Group 54"/>
              <p:cNvGrpSpPr/>
              <p:nvPr/>
            </p:nvGrpSpPr>
            <p:grpSpPr>
              <a:xfrm rot="18765986" flipH="1" flipV="1">
                <a:off x="19237378" y="8047315"/>
                <a:ext cx="4009782" cy="3044094"/>
                <a:chOff x="5443538" y="2841625"/>
                <a:chExt cx="1304925" cy="781050"/>
              </a:xfrm>
            </p:grpSpPr>
            <p:sp>
              <p:nvSpPr>
                <p:cNvPr id="68"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9"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6" name="Group 55"/>
              <p:cNvGrpSpPr/>
              <p:nvPr/>
            </p:nvGrpSpPr>
            <p:grpSpPr>
              <a:xfrm rot="2834014" flipH="1">
                <a:off x="19030478" y="2509291"/>
                <a:ext cx="4009782" cy="3044094"/>
                <a:chOff x="5443538" y="2841625"/>
                <a:chExt cx="1304925" cy="781050"/>
              </a:xfrm>
            </p:grpSpPr>
            <p:sp>
              <p:nvSpPr>
                <p:cNvPr id="66" name="Freeform 6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7"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7" name="Group 56"/>
              <p:cNvGrpSpPr/>
              <p:nvPr/>
            </p:nvGrpSpPr>
            <p:grpSpPr>
              <a:xfrm flipH="1">
                <a:off x="17902870" y="5170857"/>
                <a:ext cx="4009782" cy="3044094"/>
                <a:chOff x="5443538" y="2841625"/>
                <a:chExt cx="1304925" cy="781050"/>
              </a:xfrm>
            </p:grpSpPr>
            <p:sp>
              <p:nvSpPr>
                <p:cNvPr id="64"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5"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58" name="Oval 57"/>
              <p:cNvSpPr/>
              <p:nvPr/>
            </p:nvSpPr>
            <p:spPr>
              <a:xfrm flipH="1">
                <a:off x="17672127" y="492517"/>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9" name="Oval 58"/>
              <p:cNvSpPr/>
              <p:nvPr/>
            </p:nvSpPr>
            <p:spPr>
              <a:xfrm flipH="1">
                <a:off x="15630005" y="5016375"/>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0" name="Oval 59"/>
              <p:cNvSpPr/>
              <p:nvPr/>
            </p:nvSpPr>
            <p:spPr>
              <a:xfrm flipH="1">
                <a:off x="17997495" y="9540233"/>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1" name="Oval 60"/>
              <p:cNvSpPr/>
              <p:nvPr/>
            </p:nvSpPr>
            <p:spPr>
              <a:xfrm flipH="1">
                <a:off x="17961576" y="783688"/>
                <a:ext cx="2771118" cy="2771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2" name="Oval 61"/>
              <p:cNvSpPr/>
              <p:nvPr/>
            </p:nvSpPr>
            <p:spPr>
              <a:xfrm flipH="1">
                <a:off x="18288466" y="9831198"/>
                <a:ext cx="2771118" cy="277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63" name="Oval 62"/>
              <p:cNvSpPr/>
              <p:nvPr/>
            </p:nvSpPr>
            <p:spPr>
              <a:xfrm flipH="1">
                <a:off x="15920970" y="5307339"/>
                <a:ext cx="2771119" cy="2771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70" name="Group 69"/>
            <p:cNvGrpSpPr/>
            <p:nvPr/>
          </p:nvGrpSpPr>
          <p:grpSpPr>
            <a:xfrm>
              <a:off x="7572874" y="2008591"/>
              <a:ext cx="2487451" cy="4323654"/>
              <a:chOff x="15630005" y="492517"/>
              <a:chExt cx="7134311" cy="12400766"/>
            </a:xfrm>
          </p:grpSpPr>
          <p:grpSp>
            <p:nvGrpSpPr>
              <p:cNvPr id="71" name="Group 70"/>
              <p:cNvGrpSpPr/>
              <p:nvPr/>
            </p:nvGrpSpPr>
            <p:grpSpPr>
              <a:xfrm rot="18765986" flipH="1" flipV="1">
                <a:off x="19237378" y="8047315"/>
                <a:ext cx="4009782" cy="3044094"/>
                <a:chOff x="5443538" y="2841625"/>
                <a:chExt cx="1304925" cy="781050"/>
              </a:xfrm>
            </p:grpSpPr>
            <p:sp>
              <p:nvSpPr>
                <p:cNvPr id="85"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6"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72" name="Group 71"/>
              <p:cNvGrpSpPr/>
              <p:nvPr/>
            </p:nvGrpSpPr>
            <p:grpSpPr>
              <a:xfrm rot="2834014" flipH="1">
                <a:off x="19030478" y="2509291"/>
                <a:ext cx="4009782" cy="3044094"/>
                <a:chOff x="5443538" y="2841625"/>
                <a:chExt cx="1304925" cy="781050"/>
              </a:xfrm>
            </p:grpSpPr>
            <p:sp>
              <p:nvSpPr>
                <p:cNvPr id="83" name="Freeform 82"/>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4"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73" name="Group 72"/>
              <p:cNvGrpSpPr/>
              <p:nvPr/>
            </p:nvGrpSpPr>
            <p:grpSpPr>
              <a:xfrm flipH="1">
                <a:off x="17902870" y="5170857"/>
                <a:ext cx="4009782" cy="3044094"/>
                <a:chOff x="5443538" y="2841625"/>
                <a:chExt cx="1304925" cy="781050"/>
              </a:xfrm>
            </p:grpSpPr>
            <p:sp>
              <p:nvSpPr>
                <p:cNvPr id="81"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2"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75" name="Oval 74"/>
              <p:cNvSpPr/>
              <p:nvPr/>
            </p:nvSpPr>
            <p:spPr>
              <a:xfrm flipH="1">
                <a:off x="17672127" y="492517"/>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6" name="Oval 75"/>
              <p:cNvSpPr/>
              <p:nvPr/>
            </p:nvSpPr>
            <p:spPr>
              <a:xfrm flipH="1">
                <a:off x="15630005" y="5016375"/>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7" name="Oval 76"/>
              <p:cNvSpPr/>
              <p:nvPr/>
            </p:nvSpPr>
            <p:spPr>
              <a:xfrm flipH="1">
                <a:off x="17997495" y="9540233"/>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8" name="Oval 77"/>
              <p:cNvSpPr/>
              <p:nvPr/>
            </p:nvSpPr>
            <p:spPr>
              <a:xfrm flipH="1">
                <a:off x="17961576" y="783688"/>
                <a:ext cx="2771118" cy="2771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9" name="Oval 78"/>
              <p:cNvSpPr/>
              <p:nvPr/>
            </p:nvSpPr>
            <p:spPr>
              <a:xfrm flipH="1">
                <a:off x="18288466" y="9831198"/>
                <a:ext cx="2771118" cy="277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0" name="Oval 79"/>
              <p:cNvSpPr/>
              <p:nvPr/>
            </p:nvSpPr>
            <p:spPr>
              <a:xfrm flipH="1">
                <a:off x="15920970" y="5307339"/>
                <a:ext cx="2771119" cy="2771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1" name="Group 20"/>
          <p:cNvGrpSpPr/>
          <p:nvPr/>
        </p:nvGrpSpPr>
        <p:grpSpPr>
          <a:xfrm rot="0">
            <a:off x="2480945" y="2981960"/>
            <a:ext cx="1349375" cy="2345055"/>
            <a:chOff x="15630005" y="492517"/>
            <a:chExt cx="7134311" cy="12400766"/>
          </a:xfrm>
        </p:grpSpPr>
        <p:grpSp>
          <p:nvGrpSpPr>
            <p:cNvPr id="22" name="Group 21"/>
            <p:cNvGrpSpPr/>
            <p:nvPr/>
          </p:nvGrpSpPr>
          <p:grpSpPr>
            <a:xfrm rot="18765986" flipH="1" flipV="1">
              <a:off x="19237378" y="8047315"/>
              <a:ext cx="4009782" cy="3044094"/>
              <a:chOff x="5443538" y="2841625"/>
              <a:chExt cx="1304925" cy="781050"/>
            </a:xfrm>
          </p:grpSpPr>
          <p:sp>
            <p:nvSpPr>
              <p:cNvPr id="36"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7"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3" name="Group 22"/>
            <p:cNvGrpSpPr/>
            <p:nvPr/>
          </p:nvGrpSpPr>
          <p:grpSpPr>
            <a:xfrm rot="2834014" flipH="1">
              <a:off x="19030478" y="2509291"/>
              <a:ext cx="4009782" cy="3044094"/>
              <a:chOff x="5443538" y="2841625"/>
              <a:chExt cx="1304925" cy="781050"/>
            </a:xfrm>
          </p:grpSpPr>
          <p:sp>
            <p:nvSpPr>
              <p:cNvPr id="34" name="Freeform 33"/>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5"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24" name="Group 23"/>
            <p:cNvGrpSpPr/>
            <p:nvPr/>
          </p:nvGrpSpPr>
          <p:grpSpPr>
            <a:xfrm flipH="1">
              <a:off x="17902870" y="5170857"/>
              <a:ext cx="4009782" cy="3044094"/>
              <a:chOff x="5443538" y="2841625"/>
              <a:chExt cx="1304925" cy="781050"/>
            </a:xfrm>
          </p:grpSpPr>
          <p:sp>
            <p:nvSpPr>
              <p:cNvPr id="32"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3"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6" name="Oval 25"/>
            <p:cNvSpPr/>
            <p:nvPr/>
          </p:nvSpPr>
          <p:spPr>
            <a:xfrm flipH="1">
              <a:off x="17672127" y="492517"/>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Oval 26"/>
            <p:cNvSpPr/>
            <p:nvPr/>
          </p:nvSpPr>
          <p:spPr>
            <a:xfrm flipH="1">
              <a:off x="15630005" y="5016375"/>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8" name="Oval 27"/>
            <p:cNvSpPr/>
            <p:nvPr/>
          </p:nvSpPr>
          <p:spPr>
            <a:xfrm flipH="1">
              <a:off x="17997495" y="9540233"/>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Oval 28"/>
            <p:cNvSpPr/>
            <p:nvPr/>
          </p:nvSpPr>
          <p:spPr>
            <a:xfrm flipH="1">
              <a:off x="17961576" y="783688"/>
              <a:ext cx="2771118" cy="2771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0" name="Oval 29"/>
            <p:cNvSpPr/>
            <p:nvPr/>
          </p:nvSpPr>
          <p:spPr>
            <a:xfrm flipH="1">
              <a:off x="18288466" y="9831198"/>
              <a:ext cx="2771118" cy="277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Oval 30"/>
            <p:cNvSpPr/>
            <p:nvPr/>
          </p:nvSpPr>
          <p:spPr>
            <a:xfrm flipH="1">
              <a:off x="15920970" y="5307339"/>
              <a:ext cx="2771119" cy="2771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9" name="Group 18"/>
          <p:cNvGrpSpPr/>
          <p:nvPr/>
        </p:nvGrpSpPr>
        <p:grpSpPr>
          <a:xfrm rot="0">
            <a:off x="3535680" y="2430145"/>
            <a:ext cx="3293745" cy="3480435"/>
            <a:chOff x="15630005" y="492517"/>
            <a:chExt cx="11734856" cy="12400766"/>
          </a:xfrm>
        </p:grpSpPr>
        <p:grpSp>
          <p:nvGrpSpPr>
            <p:cNvPr id="3" name="Group 2"/>
            <p:cNvGrpSpPr/>
            <p:nvPr/>
          </p:nvGrpSpPr>
          <p:grpSpPr>
            <a:xfrm rot="18765986" flipH="1" flipV="1">
              <a:off x="19237378" y="8047315"/>
              <a:ext cx="4009782" cy="3044094"/>
              <a:chOff x="5443538" y="2841625"/>
              <a:chExt cx="1304925" cy="781050"/>
            </a:xfrm>
          </p:grpSpPr>
          <p:sp>
            <p:nvSpPr>
              <p:cNvPr id="4"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5"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6" name="Group 5"/>
            <p:cNvGrpSpPr/>
            <p:nvPr/>
          </p:nvGrpSpPr>
          <p:grpSpPr>
            <a:xfrm rot="2834014" flipH="1">
              <a:off x="19030478" y="2509291"/>
              <a:ext cx="4009782" cy="3044094"/>
              <a:chOff x="5443538" y="2841625"/>
              <a:chExt cx="1304925" cy="781050"/>
            </a:xfrm>
          </p:grpSpPr>
          <p:sp>
            <p:nvSpPr>
              <p:cNvPr id="7" name="Freeform 6"/>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9" name="Group 8"/>
            <p:cNvGrpSpPr/>
            <p:nvPr/>
          </p:nvGrpSpPr>
          <p:grpSpPr>
            <a:xfrm flipH="1">
              <a:off x="17902870" y="5170857"/>
              <a:ext cx="4009782" cy="3044094"/>
              <a:chOff x="5443538" y="2841625"/>
              <a:chExt cx="1304925" cy="781050"/>
            </a:xfrm>
          </p:grpSpPr>
          <p:sp>
            <p:nvSpPr>
              <p:cNvPr id="10" name="Freeform 5"/>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5"/>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182880" tIns="91440" rIns="182880" bIns="91440" numCol="1" anchor="t" anchorCtr="0" compatLnSpc="1"/>
              <a:lstStyle/>
              <a:p>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2" name="Oval 11"/>
            <p:cNvSpPr/>
            <p:nvPr/>
          </p:nvSpPr>
          <p:spPr>
            <a:xfrm flipH="1">
              <a:off x="21424725" y="3722832"/>
              <a:ext cx="5940136" cy="5940136"/>
            </a:xfrm>
            <a:prstGeom prst="ellipse">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cs typeface="Arial" panose="020B0604020202020204" pitchFamily="34" charset="0"/>
                <a:sym typeface="字魂105号-简雅黑" panose="00000500000000000000" pitchFamily="2" charset="-122"/>
              </a:endParaRPr>
            </a:p>
          </p:txBody>
        </p:sp>
        <p:sp>
          <p:nvSpPr>
            <p:cNvPr id="13" name="Oval 12"/>
            <p:cNvSpPr/>
            <p:nvPr/>
          </p:nvSpPr>
          <p:spPr>
            <a:xfrm flipH="1">
              <a:off x="17672127" y="492517"/>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4" name="Oval 13"/>
            <p:cNvSpPr/>
            <p:nvPr/>
          </p:nvSpPr>
          <p:spPr>
            <a:xfrm flipH="1">
              <a:off x="15630005" y="5016375"/>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Oval 14"/>
            <p:cNvSpPr/>
            <p:nvPr/>
          </p:nvSpPr>
          <p:spPr>
            <a:xfrm flipH="1">
              <a:off x="17997495" y="9540233"/>
              <a:ext cx="3353052" cy="335305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6" name="Oval 15"/>
            <p:cNvSpPr/>
            <p:nvPr/>
          </p:nvSpPr>
          <p:spPr>
            <a:xfrm flipH="1">
              <a:off x="17961576" y="783688"/>
              <a:ext cx="2771118" cy="2771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Oval 16"/>
            <p:cNvSpPr/>
            <p:nvPr/>
          </p:nvSpPr>
          <p:spPr>
            <a:xfrm flipH="1">
              <a:off x="18288466" y="9831198"/>
              <a:ext cx="2771118" cy="277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0" name="Oval 19"/>
            <p:cNvSpPr/>
            <p:nvPr/>
          </p:nvSpPr>
          <p:spPr>
            <a:xfrm flipH="1">
              <a:off x="15920970" y="5307339"/>
              <a:ext cx="2771119" cy="2771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88" name="Title 1"/>
          <p:cNvSpPr txBox="1"/>
          <p:nvPr/>
        </p:nvSpPr>
        <p:spPr>
          <a:xfrm>
            <a:off x="5315585" y="4103370"/>
            <a:ext cx="1285875"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zh-CN" altLang="en-IN" sz="3200" b="1" dirty="0">
                <a:solidFill>
                  <a:schemeClr val="tx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评教分离</a:t>
            </a:r>
            <a:endParaRPr lang="zh-CN" altLang="en-IN" sz="3200" b="1" dirty="0">
              <a:solidFill>
                <a:schemeClr val="tx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endParaRPr>
          </a:p>
        </p:txBody>
      </p:sp>
      <p:sp>
        <p:nvSpPr>
          <p:cNvPr id="89" name="Title 1"/>
          <p:cNvSpPr txBox="1"/>
          <p:nvPr/>
        </p:nvSpPr>
        <p:spPr>
          <a:xfrm>
            <a:off x="7002780" y="2793365"/>
            <a:ext cx="966470"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0" name="Title 1"/>
          <p:cNvSpPr txBox="1"/>
          <p:nvPr/>
        </p:nvSpPr>
        <p:spPr>
          <a:xfrm>
            <a:off x="7588885" y="4070350"/>
            <a:ext cx="966470"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1" name="Title 1"/>
          <p:cNvSpPr txBox="1"/>
          <p:nvPr/>
        </p:nvSpPr>
        <p:spPr>
          <a:xfrm>
            <a:off x="6921500" y="5347970"/>
            <a:ext cx="966470"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2" name="Title 1"/>
          <p:cNvSpPr txBox="1"/>
          <p:nvPr/>
        </p:nvSpPr>
        <p:spPr>
          <a:xfrm flipH="1">
            <a:off x="4104640" y="2793365"/>
            <a:ext cx="966470"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3" name="Title 1"/>
          <p:cNvSpPr txBox="1"/>
          <p:nvPr/>
        </p:nvSpPr>
        <p:spPr>
          <a:xfrm flipH="1">
            <a:off x="3519170" y="4070350"/>
            <a:ext cx="966470"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4" name="Title 1"/>
          <p:cNvSpPr txBox="1"/>
          <p:nvPr/>
        </p:nvSpPr>
        <p:spPr>
          <a:xfrm flipH="1">
            <a:off x="4186555" y="5347970"/>
            <a:ext cx="966470" cy="285750"/>
          </a:xfrm>
          <a:prstGeom prst="rect">
            <a:avLst/>
          </a:prstGeom>
        </p:spPr>
        <p:txBody>
          <a:bodyPr anchor="ctr"/>
          <a:lstStyle>
            <a:lvl1pPr algn="l" defTabSz="1828165"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6565">
              <a:buClr>
                <a:srgbClr val="0070C0"/>
              </a:buClr>
              <a:defRPr/>
            </a:pPr>
            <a:r>
              <a:rPr lang="en-IN" sz="1400" b="1" dirty="0">
                <a:solidFill>
                  <a:schemeClr val="bg1"/>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INSERT</a:t>
            </a:r>
            <a:r>
              <a:rPr lang="en-IN" sz="1400" b="1"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r>
              <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a:t>
            </a:r>
            <a:endParaRPr lang="en-IN" sz="16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6" name="Star: 5 Points 8"/>
          <p:cNvSpPr/>
          <p:nvPr/>
        </p:nvSpPr>
        <p:spPr>
          <a:xfrm>
            <a:off x="3044190" y="3162300"/>
            <a:ext cx="266065" cy="266065"/>
          </a:xfrm>
          <a:prstGeom prst="star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7" name="Star: 5 Points 8"/>
          <p:cNvSpPr/>
          <p:nvPr/>
        </p:nvSpPr>
        <p:spPr>
          <a:xfrm>
            <a:off x="2655570" y="3993515"/>
            <a:ext cx="266065" cy="266065"/>
          </a:xfrm>
          <a:prstGeom prst="star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8" name="Star: 5 Points 8"/>
          <p:cNvSpPr/>
          <p:nvPr/>
        </p:nvSpPr>
        <p:spPr>
          <a:xfrm>
            <a:off x="3114040" y="4871085"/>
            <a:ext cx="266065" cy="266065"/>
          </a:xfrm>
          <a:prstGeom prst="star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9" name="Star: 5 Points 8"/>
          <p:cNvSpPr/>
          <p:nvPr/>
        </p:nvSpPr>
        <p:spPr>
          <a:xfrm>
            <a:off x="8723630" y="3150235"/>
            <a:ext cx="266065" cy="266065"/>
          </a:xfrm>
          <a:prstGeom prst="star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0" name="Star: 5 Points 8"/>
          <p:cNvSpPr/>
          <p:nvPr/>
        </p:nvSpPr>
        <p:spPr>
          <a:xfrm>
            <a:off x="9139555" y="4010660"/>
            <a:ext cx="266065" cy="266065"/>
          </a:xfrm>
          <a:prstGeom prst="star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1" name="Star: 5 Points 8"/>
          <p:cNvSpPr/>
          <p:nvPr/>
        </p:nvSpPr>
        <p:spPr>
          <a:xfrm>
            <a:off x="8684260" y="4857115"/>
            <a:ext cx="266065" cy="266065"/>
          </a:xfrm>
          <a:prstGeom prst="star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3" name="Inhaltsplatzhalter 4"/>
          <p:cNvSpPr txBox="1"/>
          <p:nvPr/>
        </p:nvSpPr>
        <p:spPr>
          <a:xfrm>
            <a:off x="9370432" y="5096282"/>
            <a:ext cx="2516768"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4" name="Inhaltsplatzhalter 4"/>
          <p:cNvSpPr txBox="1"/>
          <p:nvPr/>
        </p:nvSpPr>
        <p:spPr>
          <a:xfrm flipH="1">
            <a:off x="9350353" y="2604703"/>
            <a:ext cx="2638446"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5" name="Inhaltsplatzhalter 4"/>
          <p:cNvSpPr txBox="1"/>
          <p:nvPr/>
        </p:nvSpPr>
        <p:spPr>
          <a:xfrm flipH="1">
            <a:off x="9719546" y="3765855"/>
            <a:ext cx="2167653"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6" name="Inhaltsplatzhalter 4"/>
          <p:cNvSpPr txBox="1"/>
          <p:nvPr/>
        </p:nvSpPr>
        <p:spPr>
          <a:xfrm flipH="1">
            <a:off x="130629" y="5096282"/>
            <a:ext cx="2535878" cy="75405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3"/>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bg1">
                    <a:lumMod val="5000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7" name="Inhaltsplatzhalter 4"/>
          <p:cNvSpPr txBox="1"/>
          <p:nvPr/>
        </p:nvSpPr>
        <p:spPr>
          <a:xfrm>
            <a:off x="464890" y="2520065"/>
            <a:ext cx="2221695"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1"/>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8" name="Inhaltsplatzhalter 4"/>
          <p:cNvSpPr txBox="1"/>
          <p:nvPr/>
        </p:nvSpPr>
        <p:spPr>
          <a:xfrm>
            <a:off x="130629" y="3765855"/>
            <a:ext cx="2186763" cy="9233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t>TITLE GOES HERE</a:t>
            </a:r>
            <a:br>
              <a:rPr lang="en-US" sz="1400" b="1" dirty="0">
                <a:solidFill>
                  <a:schemeClr val="accent2"/>
                </a:solidFill>
                <a:latin typeface="字魂105号-简雅黑" panose="00000500000000000000" pitchFamily="2" charset="-122"/>
                <a:ea typeface="字魂105号-简雅黑" panose="00000500000000000000" pitchFamily="2" charset="-122"/>
                <a:sym typeface="字魂105号-简雅黑" panose="00000500000000000000" pitchFamily="2" charset="-122"/>
              </a:rPr>
            </a:br>
            <a:r>
              <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rPr>
              <a:t>Lorem ipsum dolor sit amet, consectetur adipiscing elit, sed do eiusmod tempor incididunt ut labore et dolore magna aliqua. </a:t>
            </a:r>
            <a:endParaRPr lang="en-US" sz="1100" dirty="0">
              <a:solidFill>
                <a:srgbClr val="232222"/>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5" name="TextBox 94"/>
          <p:cNvSpPr txBox="1"/>
          <p:nvPr/>
        </p:nvSpPr>
        <p:spPr>
          <a:xfrm>
            <a:off x="4267329" y="861634"/>
            <a:ext cx="3657343" cy="523220"/>
          </a:xfrm>
          <a:prstGeom prst="rect">
            <a:avLst/>
          </a:prstGeom>
          <a:noFill/>
        </p:spPr>
        <p:txBody>
          <a:bodyPr wrap="square" rtlCol="0">
            <a:spAutoFit/>
          </a:bodyPr>
          <a:lstStyle/>
          <a:p>
            <a:r>
              <a:rPr lang="en-US" sz="2800" b="1" dirty="0">
                <a:solidFill>
                  <a:srgbClr val="232222"/>
                </a:solidFill>
                <a:latin typeface="字魂105号-简雅黑" panose="00000500000000000000" pitchFamily="2" charset="-122"/>
                <a:ea typeface="字魂105号-简雅黑" panose="00000500000000000000" pitchFamily="2" charset="-122"/>
                <a:cs typeface="Open Sans Extrabold" charset="0"/>
                <a:sym typeface="字魂105号-简雅黑" panose="00000500000000000000" pitchFamily="2" charset="-122"/>
              </a:rPr>
              <a:t>TREE </a:t>
            </a:r>
            <a:r>
              <a:rPr lang="en-US" sz="2800"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rPr>
              <a:t>INFOGRAPHICS</a:t>
            </a:r>
            <a:endParaRPr lang="en-US" sz="2800" b="1" dirty="0">
              <a:solidFill>
                <a:srgbClr val="232222"/>
              </a:solidFill>
              <a:latin typeface="字魂105号-简雅黑" panose="00000500000000000000" pitchFamily="2" charset="-122"/>
              <a:ea typeface="字魂105号-简雅黑" panose="00000500000000000000" pitchFamily="2" charset="-122"/>
              <a:cs typeface="Open Sans" panose="020B0606030504020204" pitchFamily="34" charset="0"/>
              <a:sym typeface="字魂105号-简雅黑" panose="00000500000000000000" pitchFamily="2" charset="-122"/>
            </a:endParaRPr>
          </a:p>
        </p:txBody>
      </p:sp>
      <p:grpSp>
        <p:nvGrpSpPr>
          <p:cNvPr id="109" name="Group 108"/>
          <p:cNvGrpSpPr/>
          <p:nvPr/>
        </p:nvGrpSpPr>
        <p:grpSpPr>
          <a:xfrm>
            <a:off x="5664520" y="1540055"/>
            <a:ext cx="862961" cy="50044"/>
            <a:chOff x="5012716" y="1129776"/>
            <a:chExt cx="3148718" cy="103072"/>
          </a:xfrm>
        </p:grpSpPr>
        <p:sp>
          <p:nvSpPr>
            <p:cNvPr id="110" name="Rounded Rectangle 109"/>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1" name="Rounded Rectangle 110"/>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2" name="Rounded Rectangle 111"/>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r>
              <a:rPr lang="zh-CN" sz="2660">
                <a:latin typeface="Calibri" panose="020F0502020204030204" charset="0"/>
                <a:ea typeface="宋体" panose="02010600030101010101" pitchFamily="2" charset="-122"/>
                <a:sym typeface="+mn-ea"/>
              </a:rPr>
              <a:t>一</a:t>
            </a:r>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0" name="组合 29"/>
          <p:cNvGrpSpPr/>
          <p:nvPr/>
        </p:nvGrpSpPr>
        <p:grpSpPr>
          <a:xfrm>
            <a:off x="152400" y="314325"/>
            <a:ext cx="5518150" cy="706755"/>
            <a:chOff x="8436" y="-2991"/>
            <a:chExt cx="4389" cy="1113"/>
          </a:xfrm>
        </p:grpSpPr>
        <p:sp>
          <p:nvSpPr>
            <p:cNvPr id="20" name="矩形 19"/>
            <p:cNvSpPr/>
            <p:nvPr/>
          </p:nvSpPr>
          <p:spPr>
            <a:xfrm>
              <a:off x="8737" y="-2965"/>
              <a:ext cx="3839" cy="916"/>
            </a:xfrm>
            <a:prstGeom prst="rect">
              <a:avLst/>
            </a:prstGeom>
            <a:solidFill>
              <a:srgbClr val="F14B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28" name="文本框 2"/>
            <p:cNvSpPr txBox="1"/>
            <p:nvPr/>
          </p:nvSpPr>
          <p:spPr>
            <a:xfrm>
              <a:off x="8436" y="-2991"/>
              <a:ext cx="4389" cy="1113"/>
            </a:xfrm>
            <a:prstGeom prst="rect">
              <a:avLst/>
            </a:prstGeom>
            <a:noFill/>
          </p:spPr>
          <p:txBody>
            <a:bodyPr wrap="square" rtlCol="0" anchor="t">
              <a:spAutoFit/>
            </a:bodyPr>
            <a:p>
              <a:pPr indent="304800" algn="l"/>
              <a:r>
                <a:rPr lang="zh-CN" altLang="en-US" sz="4000" b="1" dirty="0" smtClean="0">
                  <a:latin typeface="Calibri" panose="020F0502020204030204" charset="0"/>
                  <a:ea typeface="宋体" panose="02010600030101010101" pitchFamily="2" charset="-122"/>
                  <a:sym typeface="+mn-ea"/>
                </a:rPr>
                <a:t>评价任务</a:t>
              </a:r>
              <a:endParaRPr lang="zh-CN" altLang="en-US" sz="4000" b="1" dirty="0" smtClean="0">
                <a:latin typeface="Calibri" panose="020F0502020204030204" charset="0"/>
                <a:ea typeface="宋体" panose="02010600030101010101" pitchFamily="2" charset="-122"/>
                <a:sym typeface="+mn-ea"/>
              </a:endParaRPr>
            </a:p>
          </p:txBody>
        </p:sp>
      </p:grpSp>
      <p:sp>
        <p:nvSpPr>
          <p:cNvPr id="3" name="文本框 2"/>
          <p:cNvSpPr txBox="1"/>
          <p:nvPr/>
        </p:nvSpPr>
        <p:spPr>
          <a:xfrm>
            <a:off x="2760345" y="368935"/>
            <a:ext cx="2632710" cy="583565"/>
          </a:xfrm>
          <a:prstGeom prst="rect">
            <a:avLst/>
          </a:prstGeom>
          <a:noFill/>
        </p:spPr>
        <p:txBody>
          <a:bodyPr wrap="none" rtlCol="0" anchor="t">
            <a:spAutoFit/>
          </a:bodyPr>
          <a:p>
            <a:r>
              <a:rPr lang="zh-CN" altLang="en-US" sz="3200" b="1">
                <a:latin typeface="Calibri" panose="020F0502020204030204" charset="0"/>
                <a:ea typeface="宋体" panose="02010600030101010101" pitchFamily="2" charset="-122"/>
                <a:sym typeface="+mn-ea"/>
              </a:rPr>
              <a:t>对应学习目标</a:t>
            </a:r>
            <a:endParaRPr lang="zh-CN" altLang="en-US" sz="3200" b="1">
              <a:latin typeface="Calibri" panose="020F0502020204030204" charset="0"/>
              <a:ea typeface="宋体" panose="02010600030101010101" pitchFamily="2" charset="-122"/>
              <a:sym typeface="+mn-ea"/>
            </a:endParaRPr>
          </a:p>
        </p:txBody>
      </p:sp>
      <p:sp>
        <p:nvSpPr>
          <p:cNvPr id="4" name="文本框 3"/>
          <p:cNvSpPr txBox="1"/>
          <p:nvPr/>
        </p:nvSpPr>
        <p:spPr>
          <a:xfrm>
            <a:off x="604520" y="1164590"/>
            <a:ext cx="4471670"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1. </a:t>
            </a:r>
            <a:r>
              <a:rPr lang="zh-CN" altLang="en-US" sz="2800" b="1">
                <a:latin typeface="Calibri" panose="020F0502020204030204" charset="0"/>
                <a:ea typeface="宋体" panose="02010600030101010101" pitchFamily="2" charset="-122"/>
                <a:sym typeface="+mn-ea"/>
              </a:rPr>
              <a:t>评价任务指向学习目标。</a:t>
            </a:r>
            <a:endParaRPr lang="zh-CN" altLang="en-US" sz="2800" b="1"/>
          </a:p>
        </p:txBody>
      </p:sp>
      <p:sp>
        <p:nvSpPr>
          <p:cNvPr id="7" name="文本框 6"/>
          <p:cNvSpPr txBox="1"/>
          <p:nvPr/>
        </p:nvSpPr>
        <p:spPr>
          <a:xfrm>
            <a:off x="5685155" y="1146810"/>
            <a:ext cx="4114165"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2. </a:t>
            </a:r>
            <a:r>
              <a:rPr lang="zh-CN" sz="2800" b="1">
                <a:latin typeface="Calibri" panose="020F0502020204030204" charset="0"/>
                <a:ea typeface="宋体" panose="02010600030101010101" pitchFamily="2" charset="-122"/>
                <a:sym typeface="+mn-ea"/>
              </a:rPr>
              <a:t>评价任务明晰学习活动</a:t>
            </a:r>
            <a:endParaRPr lang="zh-CN" altLang="en-US" sz="2800" b="1"/>
          </a:p>
        </p:txBody>
      </p:sp>
      <p:sp>
        <p:nvSpPr>
          <p:cNvPr id="8" name="文本框 7"/>
          <p:cNvSpPr txBox="1"/>
          <p:nvPr/>
        </p:nvSpPr>
        <p:spPr>
          <a:xfrm>
            <a:off x="650875" y="1813560"/>
            <a:ext cx="4114165"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3. </a:t>
            </a:r>
            <a:r>
              <a:rPr lang="zh-CN" altLang="en-US" sz="2800" b="1">
                <a:latin typeface="Calibri" panose="020F0502020204030204" charset="0"/>
                <a:ea typeface="宋体" panose="02010600030101010101" pitchFamily="2" charset="-122"/>
                <a:sym typeface="+mn-ea"/>
              </a:rPr>
              <a:t>评价任务提升学习深度</a:t>
            </a:r>
            <a:endParaRPr lang="zh-CN" altLang="en-US" sz="2800" b="1">
              <a:latin typeface="Calibri" panose="020F0502020204030204" charset="0"/>
              <a:ea typeface="宋体" panose="02010600030101010101" pitchFamily="2" charset="-122"/>
              <a:sym typeface="+mn-ea"/>
            </a:endParaRPr>
          </a:p>
        </p:txBody>
      </p:sp>
      <p:sp>
        <p:nvSpPr>
          <p:cNvPr id="9" name="文本框 8"/>
          <p:cNvSpPr txBox="1"/>
          <p:nvPr/>
        </p:nvSpPr>
        <p:spPr>
          <a:xfrm>
            <a:off x="8886825" y="3180080"/>
            <a:ext cx="3315335" cy="645160"/>
          </a:xfrm>
          <a:prstGeom prst="rect">
            <a:avLst/>
          </a:prstGeom>
          <a:noFill/>
          <a:ln w="9525">
            <a:noFill/>
          </a:ln>
        </p:spPr>
        <p:txBody>
          <a:bodyPr wrap="square">
            <a:spAutoFit/>
          </a:bodyPr>
          <a:p>
            <a:pPr indent="1130300"/>
            <a:endParaRPr lang="zh-CN" b="0">
              <a:solidFill>
                <a:srgbClr val="000000"/>
              </a:solidFill>
              <a:ea typeface="宋体" panose="02010600030101010101" pitchFamily="2" charset="-122"/>
            </a:endParaRPr>
          </a:p>
          <a:p>
            <a:endParaRPr lang="zh-CN" altLang="en-US"/>
          </a:p>
        </p:txBody>
      </p:sp>
      <p:sp>
        <p:nvSpPr>
          <p:cNvPr id="14" name="文本框 13"/>
          <p:cNvSpPr txBox="1"/>
          <p:nvPr/>
        </p:nvSpPr>
        <p:spPr>
          <a:xfrm>
            <a:off x="8327390" y="2894330"/>
            <a:ext cx="3524250" cy="1198880"/>
          </a:xfrm>
          <a:prstGeom prst="rect">
            <a:avLst/>
          </a:prstGeom>
          <a:ln w="57150" cmpd="dbl">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目标</a:t>
            </a:r>
            <a:r>
              <a:rPr lang="en-US" altLang="zh-CN">
                <a:solidFill>
                  <a:srgbClr val="000000"/>
                </a:solidFill>
                <a:ea typeface="宋体" panose="02010600030101010101" pitchFamily="2" charset="-122"/>
                <a:sym typeface="+mn-ea"/>
              </a:rPr>
              <a:t>3</a:t>
            </a:r>
            <a:r>
              <a:rPr lang="zh-CN">
                <a:solidFill>
                  <a:srgbClr val="000000"/>
                </a:solidFill>
                <a:ea typeface="宋体" panose="02010600030101010101" pitchFamily="2" charset="-122"/>
                <a:sym typeface="+mn-ea"/>
              </a:rPr>
              <a:t>：	</a:t>
            </a:r>
            <a:endParaRPr lang="zh-CN">
              <a:solidFill>
                <a:srgbClr val="000000"/>
              </a:solidFill>
              <a:ea typeface="宋体" panose="02010600030101010101" pitchFamily="2" charset="-122"/>
              <a:sym typeface="+mn-ea"/>
            </a:endParaRPr>
          </a:p>
          <a:p>
            <a:r>
              <a:rPr lang="zh-CN">
                <a:solidFill>
                  <a:srgbClr val="000000"/>
                </a:solidFill>
                <a:ea typeface="宋体" panose="02010600030101010101" pitchFamily="2" charset="-122"/>
                <a:sym typeface="+mn-ea"/>
              </a:rPr>
              <a:t> </a:t>
            </a:r>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学生书面介绍自己喜欢的中国节日，运用评分标准进行评价并进一步完善自己的习作。</a:t>
            </a:r>
            <a:endParaRPr lang="zh-CN" altLang="en-US"/>
          </a:p>
        </p:txBody>
      </p:sp>
      <p:sp>
        <p:nvSpPr>
          <p:cNvPr id="15" name="文本框 14"/>
          <p:cNvSpPr txBox="1"/>
          <p:nvPr/>
        </p:nvSpPr>
        <p:spPr>
          <a:xfrm>
            <a:off x="810895" y="2460625"/>
            <a:ext cx="4836795" cy="368300"/>
          </a:xfrm>
          <a:prstGeom prst="rect">
            <a:avLst/>
          </a:prstGeom>
          <a:noFill/>
        </p:spPr>
        <p:txBody>
          <a:bodyPr wrap="square" rtlCol="0" anchor="t">
            <a:spAutoFit/>
          </a:bodyPr>
          <a:p>
            <a:pPr marL="285750" indent="-285750">
              <a:buFont typeface="Wingdings" panose="05000000000000000000" charset="0"/>
              <a:buChar char="l"/>
            </a:pPr>
            <a:r>
              <a:rPr lang="zh-CN" altLang="en-US" b="1"/>
              <a:t>以</a:t>
            </a:r>
            <a:r>
              <a:rPr lang="en-US" altLang="zh-CN" b="1"/>
              <a:t>5B U7Chinese Festival Checkout time</a:t>
            </a:r>
            <a:r>
              <a:rPr lang="zh-CN" altLang="en-US" b="1"/>
              <a:t>为例</a:t>
            </a:r>
            <a:endParaRPr lang="zh-CN" altLang="en-US" b="1"/>
          </a:p>
        </p:txBody>
      </p:sp>
      <p:sp>
        <p:nvSpPr>
          <p:cNvPr id="16" name="文本框 15"/>
          <p:cNvSpPr txBox="1"/>
          <p:nvPr/>
        </p:nvSpPr>
        <p:spPr>
          <a:xfrm>
            <a:off x="4577080" y="2915920"/>
            <a:ext cx="3524250" cy="1198880"/>
          </a:xfrm>
          <a:prstGeom prst="rect">
            <a:avLst/>
          </a:prstGeom>
          <a:ln w="57150" cmpd="dbl">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目标</a:t>
            </a:r>
            <a:r>
              <a:rPr lang="en-US">
                <a:solidFill>
                  <a:srgbClr val="000000"/>
                </a:solidFill>
                <a:latin typeface="Times New Roman" panose="02020603050405020304" charset="0"/>
                <a:sym typeface="+mn-ea"/>
              </a:rPr>
              <a:t>2</a:t>
            </a:r>
            <a:r>
              <a:rPr lang="zh-CN">
                <a:solidFill>
                  <a:srgbClr val="000000"/>
                </a:solidFill>
                <a:ea typeface="宋体" panose="02010600030101010101" pitchFamily="2" charset="-122"/>
                <a:sym typeface="+mn-ea"/>
              </a:rPr>
              <a:t>：	</a:t>
            </a:r>
            <a:endParaRPr lang="zh-CN">
              <a:solidFill>
                <a:srgbClr val="000000"/>
              </a:solidFill>
              <a:ea typeface="宋体" panose="02010600030101010101" pitchFamily="2" charset="-122"/>
              <a:sym typeface="+mn-ea"/>
            </a:endParaRPr>
          </a:p>
          <a:p>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学生能运用多种方式介绍其他中国传统节日的名称、节日故事、活动、食物、寓意等。</a:t>
            </a:r>
            <a:endParaRPr lang="zh-CN" altLang="en-US"/>
          </a:p>
        </p:txBody>
      </p:sp>
      <p:sp>
        <p:nvSpPr>
          <p:cNvPr id="18" name="文本框 17"/>
          <p:cNvSpPr txBox="1"/>
          <p:nvPr/>
        </p:nvSpPr>
        <p:spPr>
          <a:xfrm>
            <a:off x="810895" y="2915920"/>
            <a:ext cx="3524250" cy="1198880"/>
          </a:xfrm>
          <a:prstGeom prst="rect">
            <a:avLst/>
          </a:prstGeom>
          <a:ln w="57150" cmpd="dbl">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目标</a:t>
            </a:r>
            <a:r>
              <a:rPr lang="en-US">
                <a:solidFill>
                  <a:srgbClr val="000000"/>
                </a:solidFill>
                <a:latin typeface="Times New Roman" panose="02020603050405020304" charset="0"/>
                <a:sym typeface="+mn-ea"/>
              </a:rPr>
              <a:t>1</a:t>
            </a:r>
            <a:r>
              <a:rPr lang="zh-CN">
                <a:solidFill>
                  <a:srgbClr val="000000"/>
                </a:solidFill>
                <a:ea typeface="宋体" panose="02010600030101010101" pitchFamily="2" charset="-122"/>
                <a:sym typeface="+mn-ea"/>
              </a:rPr>
              <a:t>：	</a:t>
            </a:r>
            <a:endParaRPr lang="zh-CN">
              <a:solidFill>
                <a:srgbClr val="000000"/>
              </a:solidFill>
              <a:ea typeface="宋体" panose="02010600030101010101" pitchFamily="2" charset="-122"/>
              <a:sym typeface="+mn-ea"/>
            </a:endParaRPr>
          </a:p>
          <a:p>
            <a:r>
              <a:rPr lang="zh-CN">
                <a:solidFill>
                  <a:srgbClr val="000000"/>
                </a:solidFill>
                <a:ea typeface="宋体" panose="02010600030101010101" pitchFamily="2" charset="-122"/>
                <a:sym typeface="+mn-ea"/>
              </a:rPr>
              <a:t> </a:t>
            </a:r>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学生能运用根据语境和图片推导策略，读懂短文，提取春节相关信息，梳理谈论节日的维度。</a:t>
            </a:r>
            <a:endParaRPr lang="zh-CN" altLang="en-US"/>
          </a:p>
        </p:txBody>
      </p:sp>
      <p:sp>
        <p:nvSpPr>
          <p:cNvPr id="2" name="文本框 1"/>
          <p:cNvSpPr txBox="1"/>
          <p:nvPr/>
        </p:nvSpPr>
        <p:spPr>
          <a:xfrm>
            <a:off x="5701665" y="1731010"/>
            <a:ext cx="4114165" cy="521970"/>
          </a:xfrm>
          <a:prstGeom prst="rect">
            <a:avLst/>
          </a:prstGeom>
          <a:noFill/>
        </p:spPr>
        <p:txBody>
          <a:bodyPr wrap="none" rtlCol="0" anchor="t">
            <a:spAutoFit/>
          </a:bodyPr>
          <a:p>
            <a:r>
              <a:rPr lang="en-US" sz="2800" b="1">
                <a:latin typeface="Calibri" panose="020F0502020204030204" charset="0"/>
                <a:ea typeface="宋体" panose="02010600030101010101" pitchFamily="2" charset="-122"/>
                <a:sym typeface="+mn-ea"/>
              </a:rPr>
              <a:t>4. </a:t>
            </a:r>
            <a:r>
              <a:rPr lang="zh-CN" altLang="en-US" sz="2800" b="1">
                <a:latin typeface="Calibri" panose="020F0502020204030204" charset="0"/>
                <a:ea typeface="宋体" panose="02010600030101010101" pitchFamily="2" charset="-122"/>
                <a:sym typeface="+mn-ea"/>
              </a:rPr>
              <a:t>评价任务拓展学习空间</a:t>
            </a:r>
            <a:endParaRPr lang="zh-CN" altLang="en-US" sz="2800" b="1">
              <a:latin typeface="Calibri" panose="020F0502020204030204" charset="0"/>
              <a:ea typeface="宋体" panose="02010600030101010101" pitchFamily="2" charset="-122"/>
              <a:sym typeface="+mn-ea"/>
            </a:endParaRPr>
          </a:p>
        </p:txBody>
      </p:sp>
      <p:sp>
        <p:nvSpPr>
          <p:cNvPr id="100" name="文本框 99"/>
          <p:cNvSpPr txBox="1"/>
          <p:nvPr/>
        </p:nvSpPr>
        <p:spPr>
          <a:xfrm>
            <a:off x="8381365" y="4524375"/>
            <a:ext cx="3308985" cy="17532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p>
            <a:pPr indent="939800"/>
            <a:r>
              <a:rPr lang="zh-CN" b="0">
                <a:solidFill>
                  <a:srgbClr val="000000"/>
                </a:solidFill>
                <a:ea typeface="宋体" panose="02010600030101010101" pitchFamily="2" charset="-122"/>
              </a:rPr>
              <a:t>任务</a:t>
            </a:r>
            <a:r>
              <a:rPr lang="en-US" b="0">
                <a:solidFill>
                  <a:srgbClr val="000000"/>
                </a:solidFill>
                <a:latin typeface="Times New Roman" panose="02020603050405020304" charset="0"/>
              </a:rPr>
              <a:t>3</a:t>
            </a:r>
            <a:r>
              <a:rPr lang="zh-CN" b="0">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根据板书提示，向</a:t>
            </a:r>
            <a:r>
              <a:rPr lang="en-US" b="0">
                <a:solidFill>
                  <a:srgbClr val="000000"/>
                </a:solidFill>
                <a:latin typeface="Times New Roman" panose="02020603050405020304" charset="0"/>
              </a:rPr>
              <a:t>Stephen</a:t>
            </a:r>
            <a:r>
              <a:rPr lang="zh-CN" b="0">
                <a:solidFill>
                  <a:srgbClr val="000000"/>
                </a:solidFill>
                <a:ea typeface="宋体" panose="02010600030101010101" pitchFamily="2" charset="-122"/>
              </a:rPr>
              <a:t>书面介绍喜欢节日及理由，设计创意庆祝活动，根据评分标准集体点评个例</a:t>
            </a:r>
            <a:r>
              <a:rPr lang="en-US" altLang="zh-CN" b="0">
                <a:solidFill>
                  <a:srgbClr val="000000"/>
                </a:solidFill>
                <a:ea typeface="宋体" panose="02010600030101010101" pitchFamily="2" charset="-122"/>
              </a:rPr>
              <a:t>+</a:t>
            </a:r>
            <a:r>
              <a:rPr lang="zh-CN" b="0">
                <a:solidFill>
                  <a:srgbClr val="000000"/>
                </a:solidFill>
                <a:ea typeface="宋体" panose="02010600030101010101" pitchFamily="2" charset="-122"/>
              </a:rPr>
              <a:t>同伴互评，最后修改完善作文。</a:t>
            </a:r>
            <a:endParaRPr lang="zh-CN" altLang="en-US"/>
          </a:p>
        </p:txBody>
      </p:sp>
      <p:sp>
        <p:nvSpPr>
          <p:cNvPr id="5" name="文本框 4"/>
          <p:cNvSpPr txBox="1"/>
          <p:nvPr/>
        </p:nvSpPr>
        <p:spPr>
          <a:xfrm>
            <a:off x="743585" y="4575175"/>
            <a:ext cx="3651885" cy="17532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任务1：</a:t>
            </a:r>
            <a:endParaRPr lang="zh-CN">
              <a:solidFill>
                <a:srgbClr val="000000"/>
              </a:solidFill>
              <a:ea typeface="宋体" panose="02010600030101010101" pitchFamily="2" charset="-122"/>
              <a:sym typeface="+mn-ea"/>
            </a:endParaRPr>
          </a:p>
          <a:p>
            <a:r>
              <a:rPr lang="zh-CN">
                <a:solidFill>
                  <a:srgbClr val="000000"/>
                </a:solidFill>
                <a:ea typeface="宋体" panose="02010600030101010101" pitchFamily="2" charset="-122"/>
                <a:sym typeface="+mn-ea"/>
              </a:rPr>
              <a:t> </a:t>
            </a:r>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学生阅读手册 The Spring Festival，朗读生词并理解，向外籍教师Stephen反馈有关春节的知识，然后基于对语篇的梳理，介绍节日的六个维度。</a:t>
            </a:r>
            <a:endParaRPr lang="zh-CN" altLang="en-US"/>
          </a:p>
        </p:txBody>
      </p:sp>
      <p:sp>
        <p:nvSpPr>
          <p:cNvPr id="6" name="文本框 5"/>
          <p:cNvSpPr txBox="1"/>
          <p:nvPr/>
        </p:nvSpPr>
        <p:spPr>
          <a:xfrm>
            <a:off x="4630420" y="4557395"/>
            <a:ext cx="3515995" cy="17532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p>
            <a:r>
              <a:rPr lang="zh-CN">
                <a:solidFill>
                  <a:srgbClr val="000000"/>
                </a:solidFill>
                <a:ea typeface="宋体" panose="02010600030101010101" pitchFamily="2" charset="-122"/>
                <a:sym typeface="+mn-ea"/>
              </a:rPr>
              <a:t>任务2</a:t>
            </a:r>
            <a:endParaRPr lang="zh-CN">
              <a:solidFill>
                <a:srgbClr val="000000"/>
              </a:solidFill>
              <a:ea typeface="宋体" panose="02010600030101010101" pitchFamily="2" charset="-122"/>
              <a:sym typeface="+mn-ea"/>
            </a:endParaRPr>
          </a:p>
          <a:p>
            <a:r>
              <a:rPr lang="en-US" altLang="zh-CN">
                <a:solidFill>
                  <a:srgbClr val="000000"/>
                </a:solidFill>
                <a:ea typeface="宋体" panose="02010600030101010101" pitchFamily="2" charset="-122"/>
                <a:sym typeface="+mn-ea"/>
              </a:rPr>
              <a:t>   </a:t>
            </a:r>
            <a:r>
              <a:rPr lang="zh-CN">
                <a:solidFill>
                  <a:srgbClr val="000000"/>
                </a:solidFill>
                <a:ea typeface="宋体" panose="02010600030101010101" pitchFamily="2" charset="-122"/>
                <a:sym typeface="+mn-ea"/>
              </a:rPr>
              <a:t>小组合作，参考上一任务梳理出的维度，向Stephen介绍其他中国传统节日，可以运用have achat、make a speech、put on a play 等表达方式。</a:t>
            </a:r>
            <a:endParaRPr lang="zh-CN" altLang="en-US"/>
          </a:p>
        </p:txBody>
      </p:sp>
      <p:cxnSp>
        <p:nvCxnSpPr>
          <p:cNvPr id="10" name="直接箭头连接符 9"/>
          <p:cNvCxnSpPr/>
          <p:nvPr/>
        </p:nvCxnSpPr>
        <p:spPr>
          <a:xfrm flipV="1">
            <a:off x="2569210" y="4134485"/>
            <a:ext cx="0" cy="4210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331585" y="4093210"/>
            <a:ext cx="0" cy="4210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10015220" y="4098290"/>
            <a:ext cx="0" cy="4210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50875" y="4542155"/>
            <a:ext cx="11039475" cy="1818640"/>
          </a:xfrm>
          <a:prstGeom prst="rect">
            <a:avLst/>
          </a:prstGeom>
          <a:solidFill>
            <a:srgbClr val="ECF913">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629920" y="4921250"/>
            <a:ext cx="11305540" cy="1198880"/>
          </a:xfrm>
          <a:prstGeom prst="rect">
            <a:avLst/>
          </a:prstGeom>
          <a:noFill/>
        </p:spPr>
        <p:txBody>
          <a:bodyPr wrap="square" rtlCol="0">
            <a:spAutoFit/>
          </a:bodyPr>
          <a:p>
            <a:r>
              <a:rPr lang="zh-CN" altLang="en-US" sz="2400" b="1">
                <a:solidFill>
                  <a:srgbClr val="FF0000"/>
                </a:solidFill>
              </a:rPr>
              <a:t>表述清晰、具体，</a:t>
            </a:r>
            <a:r>
              <a:rPr lang="zh-CN" altLang="en-US" sz="2400" b="1">
                <a:solidFill>
                  <a:schemeClr val="tx1"/>
                </a:solidFill>
              </a:rPr>
              <a:t>务必要让学生清楚要做什么，怎么做，做到什么程度。</a:t>
            </a:r>
            <a:endParaRPr lang="zh-CN" altLang="en-US" sz="2400" b="1">
              <a:solidFill>
                <a:schemeClr val="tx1"/>
              </a:solidFill>
            </a:endParaRPr>
          </a:p>
          <a:p>
            <a:r>
              <a:rPr lang="zh-CN" altLang="en-US" sz="2400" b="1">
                <a:solidFill>
                  <a:srgbClr val="FF0000"/>
                </a:solidFill>
              </a:rPr>
              <a:t>增设样例：</a:t>
            </a:r>
            <a:r>
              <a:rPr lang="zh-CN" altLang="en-US" sz="2400" b="1">
                <a:solidFill>
                  <a:schemeClr val="tx1"/>
                </a:solidFill>
              </a:rPr>
              <a:t>介绍节日维度示例、介绍节日活动内容支架和方式策略、写作要求评分标准等。</a:t>
            </a:r>
            <a:endParaRPr lang="zh-CN" altLang="en-US" sz="2400" b="1">
              <a:solidFill>
                <a:schemeClr val="tx1"/>
              </a:solidFill>
            </a:endParaRPr>
          </a:p>
        </p:txBody>
      </p:sp>
      <p:cxnSp>
        <p:nvCxnSpPr>
          <p:cNvPr id="24" name="直接箭头连接符 23"/>
          <p:cNvCxnSpPr/>
          <p:nvPr/>
        </p:nvCxnSpPr>
        <p:spPr>
          <a:xfrm>
            <a:off x="4093845" y="4737735"/>
            <a:ext cx="0" cy="7124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7931150" y="4714875"/>
            <a:ext cx="0" cy="7353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1466830" y="4752340"/>
            <a:ext cx="0" cy="6978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743585" y="5861050"/>
            <a:ext cx="1072324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743585" y="5935345"/>
            <a:ext cx="11155680" cy="460375"/>
          </a:xfrm>
          <a:prstGeom prst="rect">
            <a:avLst/>
          </a:prstGeom>
          <a:noFill/>
        </p:spPr>
        <p:txBody>
          <a:bodyPr wrap="none" rtlCol="0">
            <a:spAutoFit/>
            <a:scene3d>
              <a:camera prst="orthographicFront"/>
              <a:lightRig rig="threePt" dir="t"/>
            </a:scene3d>
          </a:bodyPr>
          <a:p>
            <a:pPr algn="l"/>
            <a:r>
              <a:rPr lang="zh-CN" altLang="en-US" sz="2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评价任务既要提升学习深度，又要</a:t>
            </a:r>
            <a:r>
              <a:rPr lang="zh-CN" altLang="en-US" sz="2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rPr>
              <a:t>注意层次性多样性和梯度，学生循序渐进学习。</a:t>
            </a:r>
            <a:endParaRPr lang="zh-CN" altLang="en-US" sz="2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3"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ipe(down)">
                                      <p:cBhvr>
                                        <p:cTn id="53" dur="500"/>
                                        <p:tgtEl>
                                          <p:spTgt spid="10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grpId="1" nodeType="clickEffect">
                                  <p:stCondLst>
                                    <p:cond delay="0"/>
                                  </p:stCondLst>
                                  <p:childTnLst>
                                    <p:animEffect transition="out" filter="wipe(down)">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22" presetClass="exit" presetSubtype="4" fill="hold" grpId="1" nodeType="withEffect">
                                  <p:stCondLst>
                                    <p:cond delay="0"/>
                                  </p:stCondLst>
                                  <p:childTnLst>
                                    <p:animEffect transition="out" filter="wipe(down)">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500"/>
                            </p:stCondLst>
                            <p:childTnLst>
                              <p:par>
                                <p:cTn id="81" presetID="3" presetClass="entr" presetSubtype="1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linds(horizontal)">
                                      <p:cBhvr>
                                        <p:cTn id="83" dur="500"/>
                                        <p:tgtEl>
                                          <p:spTgt spid="24"/>
                                        </p:tgtEl>
                                      </p:cBhvr>
                                    </p:animEffect>
                                  </p:childTnLst>
                                </p:cTn>
                              </p:par>
                              <p:par>
                                <p:cTn id="84" presetID="3" presetClass="entr" presetSubtype="1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linds(horizontal)">
                                      <p:cBhvr>
                                        <p:cTn id="86" dur="500"/>
                                        <p:tgtEl>
                                          <p:spTgt spid="25"/>
                                        </p:tgtEl>
                                      </p:cBhvr>
                                    </p:animEffect>
                                  </p:childTnLst>
                                </p:cTn>
                              </p:par>
                              <p:par>
                                <p:cTn id="87" presetID="3" presetClass="entr" presetSubtype="1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linds(horizontal)">
                                      <p:cBhvr>
                                        <p:cTn id="89" dur="500"/>
                                        <p:tgtEl>
                                          <p:spTgt spid="27"/>
                                        </p:tgtEl>
                                      </p:cBhvr>
                                    </p:animEffect>
                                  </p:childTnLst>
                                </p:cTn>
                              </p:par>
                              <p:par>
                                <p:cTn id="90" presetID="3" presetClass="entr" presetSubtype="1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wipe(left)">
                                      <p:cBhvr>
                                        <p:cTn id="10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bldLvl="0" animBg="1"/>
      <p:bldP spid="7" grpId="0"/>
      <p:bldP spid="8" grpId="0"/>
      <p:bldP spid="16" grpId="0" bldLvl="0" animBg="1"/>
      <p:bldP spid="14" grpId="0" bldLvl="0" animBg="1"/>
      <p:bldP spid="2" grpId="0"/>
      <p:bldP spid="17" grpId="0"/>
      <p:bldP spid="3" grpId="0"/>
      <p:bldP spid="15" grpId="1"/>
      <p:bldP spid="5" grpId="0" animBg="1"/>
      <p:bldP spid="6" grpId="0" animBg="1"/>
      <p:bldP spid="100" grpId="0" animBg="1"/>
      <p:bldP spid="21" grpId="0" animBg="1"/>
      <p:bldP spid="22" grpId="0"/>
      <p:bldP spid="22" grpId="1"/>
      <p:bldP spid="21" grpId="1"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188259" y="201706"/>
            <a:ext cx="11833065" cy="64142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30" name="组合 29"/>
          <p:cNvGrpSpPr/>
          <p:nvPr/>
        </p:nvGrpSpPr>
        <p:grpSpPr>
          <a:xfrm>
            <a:off x="152400" y="314325"/>
            <a:ext cx="5858510" cy="706755"/>
            <a:chOff x="8436" y="-2991"/>
            <a:chExt cx="4140" cy="1113"/>
          </a:xfrm>
        </p:grpSpPr>
        <p:sp>
          <p:nvSpPr>
            <p:cNvPr id="20" name="矩形 19"/>
            <p:cNvSpPr/>
            <p:nvPr/>
          </p:nvSpPr>
          <p:spPr>
            <a:xfrm>
              <a:off x="8737" y="-2965"/>
              <a:ext cx="3839" cy="916"/>
            </a:xfrm>
            <a:prstGeom prst="rect">
              <a:avLst/>
            </a:prstGeom>
            <a:solidFill>
              <a:srgbClr val="F14B6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28" name="文本框 2"/>
            <p:cNvSpPr txBox="1"/>
            <p:nvPr/>
          </p:nvSpPr>
          <p:spPr>
            <a:xfrm>
              <a:off x="8436" y="-2991"/>
              <a:ext cx="3034" cy="1113"/>
            </a:xfrm>
            <a:prstGeom prst="rect">
              <a:avLst/>
            </a:prstGeom>
            <a:noFill/>
          </p:spPr>
          <p:txBody>
            <a:bodyPr wrap="square" rtlCol="0" anchor="t">
              <a:spAutoFit/>
            </a:bodyPr>
            <a:p>
              <a:pPr indent="304800" algn="l"/>
              <a:r>
                <a:rPr lang="zh-CN" sz="4000">
                  <a:latin typeface="Calibri" panose="020F0502020204030204" charset="0"/>
                  <a:ea typeface="宋体" panose="02010600030101010101" pitchFamily="2" charset="-122"/>
                  <a:sym typeface="+mn-ea"/>
                </a:rPr>
                <a:t>教学活动</a:t>
              </a:r>
              <a:endParaRPr lang="zh-CN" altLang="en-US" sz="4000" b="1" dirty="0" smtClean="0">
                <a:latin typeface="Calibri" panose="020F0502020204030204" charset="0"/>
                <a:ea typeface="宋体" panose="02010600030101010101" pitchFamily="2" charset="-122"/>
                <a:sym typeface="+mn-ea"/>
              </a:endParaRPr>
            </a:p>
          </p:txBody>
        </p:sp>
      </p:grpSp>
      <p:sp>
        <p:nvSpPr>
          <p:cNvPr id="3" name="文本框 2"/>
          <p:cNvSpPr txBox="1"/>
          <p:nvPr/>
        </p:nvSpPr>
        <p:spPr>
          <a:xfrm>
            <a:off x="2576195" y="387985"/>
            <a:ext cx="3900170" cy="583565"/>
          </a:xfrm>
          <a:prstGeom prst="rect">
            <a:avLst/>
          </a:prstGeom>
          <a:noFill/>
        </p:spPr>
        <p:txBody>
          <a:bodyPr wrap="square" rtlCol="0" anchor="t">
            <a:spAutoFit/>
          </a:bodyPr>
          <a:p>
            <a:r>
              <a:rPr lang="zh-CN" sz="3200" b="1">
                <a:latin typeface="Calibri" panose="020F0502020204030204" charset="0"/>
                <a:ea typeface="宋体" panose="02010600030101010101" pitchFamily="2" charset="-122"/>
                <a:sym typeface="+mn-ea"/>
              </a:rPr>
              <a:t>围绕评价任务展开</a:t>
            </a:r>
            <a:endParaRPr lang="zh-CN" altLang="en-US" sz="3200" b="1">
              <a:latin typeface="Calibri" panose="020F0502020204030204" charset="0"/>
              <a:ea typeface="宋体" panose="02010600030101010101" pitchFamily="2" charset="-122"/>
              <a:sym typeface="+mn-ea"/>
            </a:endParaRPr>
          </a:p>
        </p:txBody>
      </p:sp>
      <p:sp>
        <p:nvSpPr>
          <p:cNvPr id="29" name="文本框 2"/>
          <p:cNvSpPr txBox="1"/>
          <p:nvPr/>
        </p:nvSpPr>
        <p:spPr>
          <a:xfrm>
            <a:off x="7874172" y="-1360368"/>
            <a:ext cx="6099810" cy="583565"/>
          </a:xfrm>
          <a:prstGeom prst="rect">
            <a:avLst/>
          </a:prstGeom>
          <a:noFill/>
        </p:spPr>
        <p:txBody>
          <a:bodyPr wrap="none" rtlCol="0" anchor="t">
            <a:spAutoFit/>
          </a:bodyPr>
          <a:p>
            <a:pPr indent="304800" algn="l"/>
            <a:r>
              <a:rPr lang="zh-CN" sz="3200">
                <a:latin typeface="Calibri" panose="020F0502020204030204" charset="0"/>
                <a:ea typeface="宋体" panose="02010600030101010101" pitchFamily="2" charset="-122"/>
                <a:sym typeface="+mn-ea"/>
              </a:rPr>
              <a:t>学习目标—评价任务—教学活动</a:t>
            </a:r>
            <a:endParaRPr lang="zh-CN" altLang="en-US" sz="3200" b="1" dirty="0" smtClean="0">
              <a:sym typeface="+mn-ea"/>
            </a:endParaRPr>
          </a:p>
        </p:txBody>
      </p:sp>
      <p:sp>
        <p:nvSpPr>
          <p:cNvPr id="2" name="文本框 1"/>
          <p:cNvSpPr txBox="1"/>
          <p:nvPr/>
        </p:nvSpPr>
        <p:spPr>
          <a:xfrm>
            <a:off x="1809922" y="3030022"/>
            <a:ext cx="8572500" cy="583565"/>
          </a:xfrm>
          <a:prstGeom prst="rect">
            <a:avLst/>
          </a:prstGeom>
          <a:noFill/>
        </p:spPr>
        <p:txBody>
          <a:bodyPr wrap="none" rtlCol="0" anchor="t">
            <a:spAutoFit/>
          </a:bodyPr>
          <a:p>
            <a:pPr indent="304800"/>
            <a:r>
              <a:rPr lang="zh-CN" sz="3200" b="1">
                <a:solidFill>
                  <a:srgbClr val="0070C0"/>
                </a:solidFill>
                <a:latin typeface="Calibri" panose="020F0502020204030204" charset="0"/>
                <a:ea typeface="宋体" panose="02010600030101010101" pitchFamily="2" charset="-122"/>
                <a:sym typeface="+mn-ea"/>
              </a:rPr>
              <a:t>明确评价任务—执行评价任务—交流学习情况</a:t>
            </a:r>
            <a:endParaRPr lang="zh-CN" altLang="en-US" sz="3200" b="1" dirty="0" smtClean="0">
              <a:solidFill>
                <a:srgbClr val="0070C0"/>
              </a:solidFill>
              <a:latin typeface="Calibri" panose="020F0502020204030204" charset="0"/>
              <a:ea typeface="宋体" panose="02010600030101010101" pitchFamily="2" charset="-122"/>
              <a:sym typeface="+mn-ea"/>
            </a:endParaRPr>
          </a:p>
        </p:txBody>
      </p:sp>
      <p:sp>
        <p:nvSpPr>
          <p:cNvPr id="10" name="文本框 9"/>
          <p:cNvSpPr txBox="1"/>
          <p:nvPr/>
        </p:nvSpPr>
        <p:spPr>
          <a:xfrm>
            <a:off x="1111885" y="1620520"/>
            <a:ext cx="10401935" cy="1076325"/>
          </a:xfrm>
          <a:prstGeom prst="rect">
            <a:avLst/>
          </a:prstGeom>
          <a:noFill/>
        </p:spPr>
        <p:txBody>
          <a:bodyPr wrap="square" rtlCol="0" anchor="t">
            <a:spAutoFit/>
          </a:bodyPr>
          <a:p>
            <a:pPr indent="304800"/>
            <a:r>
              <a:rPr lang="en-US" altLang="zh-CN" sz="3200">
                <a:latin typeface="Calibri" panose="020F0502020204030204" charset="0"/>
                <a:ea typeface="宋体" panose="02010600030101010101" pitchFamily="2" charset="-122"/>
                <a:sym typeface="+mn-ea"/>
              </a:rPr>
              <a:t>   </a:t>
            </a:r>
            <a:r>
              <a:rPr lang="zh-CN" sz="3200">
                <a:latin typeface="Calibri" panose="020F0502020204030204" charset="0"/>
                <a:ea typeface="宋体" panose="02010600030101010101" pitchFamily="2" charset="-122"/>
                <a:sym typeface="+mn-ea"/>
              </a:rPr>
              <a:t>教学活动就是</a:t>
            </a:r>
            <a:r>
              <a:rPr lang="zh-CN" altLang="en-US" sz="3200">
                <a:latin typeface="Calibri" panose="020F0502020204030204" charset="0"/>
                <a:ea typeface="宋体" panose="02010600030101010101" pitchFamily="2" charset="-122"/>
                <a:sym typeface="+mn-ea"/>
              </a:rPr>
              <a:t>安排评价任务，怎样安排评价任务，何时落实，怎样实施，就构成了教学活动。</a:t>
            </a:r>
            <a:endParaRPr lang="zh-CN" altLang="en-US" sz="3200" b="1" dirty="0" smtClean="0">
              <a:sym typeface="+mn-ea"/>
            </a:endParaRPr>
          </a:p>
        </p:txBody>
      </p:sp>
      <p:sp>
        <p:nvSpPr>
          <p:cNvPr id="11" name="文本框 10"/>
          <p:cNvSpPr txBox="1"/>
          <p:nvPr/>
        </p:nvSpPr>
        <p:spPr>
          <a:xfrm>
            <a:off x="2844337" y="3762812"/>
            <a:ext cx="6122670" cy="583565"/>
          </a:xfrm>
          <a:prstGeom prst="rect">
            <a:avLst/>
          </a:prstGeom>
          <a:noFill/>
        </p:spPr>
        <p:txBody>
          <a:bodyPr wrap="none" rtlCol="0" anchor="t">
            <a:spAutoFit/>
          </a:bodyPr>
          <a:p>
            <a:pPr indent="304800"/>
            <a:r>
              <a:rPr lang="zh-CN" sz="3200" b="1">
                <a:solidFill>
                  <a:srgbClr val="0070C0"/>
                </a:solidFill>
                <a:latin typeface="Calibri" panose="020F0502020204030204" charset="0"/>
                <a:ea typeface="宋体" panose="02010600030101010101" pitchFamily="2" charset="-122"/>
                <a:sym typeface="+mn-ea"/>
              </a:rPr>
              <a:t>学习理解—应用实践—迁移创新</a:t>
            </a:r>
            <a:endParaRPr lang="zh-CN" altLang="en-US" sz="3200" b="1" dirty="0" smtClean="0">
              <a:solidFill>
                <a:srgbClr val="0070C0"/>
              </a:solidFill>
              <a:latin typeface="Calibri" panose="020F050202020403020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403412" y="471690"/>
            <a:ext cx="11295529" cy="58340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 name="文本框 1"/>
          <p:cNvSpPr txBox="1"/>
          <p:nvPr/>
        </p:nvSpPr>
        <p:spPr>
          <a:xfrm>
            <a:off x="1257763" y="2613556"/>
            <a:ext cx="9954707" cy="1198880"/>
          </a:xfrm>
          <a:prstGeom prst="rect">
            <a:avLst/>
          </a:prstGeom>
          <a:noFill/>
        </p:spPr>
        <p:txBody>
          <a:bodyPr wrap="square" rtlCol="0">
            <a:spAutoFit/>
          </a:bodyPr>
          <a:p>
            <a:pPr algn="ctr"/>
            <a:r>
              <a:rPr lang="zh-CN" altLang="en-US" sz="7200" b="1" dirty="0" smtClean="0">
                <a:solidFill>
                  <a:schemeClr val="tx1"/>
                </a:solidFill>
              </a:rPr>
              <a:t>以生为本</a:t>
            </a:r>
            <a:r>
              <a:rPr lang="en-US" altLang="zh-CN" sz="7200" b="1" dirty="0" smtClean="0">
                <a:solidFill>
                  <a:schemeClr val="tx1"/>
                </a:solidFill>
              </a:rPr>
              <a:t>      </a:t>
            </a:r>
            <a:r>
              <a:rPr lang="zh-CN" altLang="en-US" sz="7200" b="1" dirty="0" smtClean="0">
                <a:solidFill>
                  <a:schemeClr val="tx1"/>
                </a:solidFill>
              </a:rPr>
              <a:t>深度学习</a:t>
            </a:r>
            <a:endParaRPr lang="zh-CN" altLang="en-US" sz="7200" b="1"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90" y="4445"/>
            <a:ext cx="12211050" cy="6851015"/>
          </a:xfrm>
          <a:prstGeom prst="rect">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灯片编号占位符 1"/>
          <p:cNvSpPr txBox="1"/>
          <p:nvPr/>
        </p:nvSpPr>
        <p:spPr>
          <a:xfrm>
            <a:off x="5651920" y="453345"/>
            <a:ext cx="507605" cy="365897"/>
          </a:xfrm>
          <a:prstGeom prst="rect">
            <a:avLst/>
          </a:prstGeom>
        </p:spPr>
        <p:txBody>
          <a:bodyPr anchor="ctr"/>
          <a:lstStyle>
            <a:defPPr>
              <a:defRPr lang="en-US"/>
            </a:defPPr>
            <a:lvl1pPr marL="0" algn="ctr" defTabSz="1031240" rtl="0" eaLnBrk="1" latinLnBrk="0" hangingPunct="1">
              <a:defRPr sz="900" b="1" kern="1200">
                <a:solidFill>
                  <a:schemeClr val="tx1">
                    <a:lumMod val="50000"/>
                    <a:lumOff val="50000"/>
                  </a:schemeClr>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fld id="{C136B7D2-B98C-44FD-8D04-7EC62A564975}" type="slidenum">
              <a:rPr lang="en-US" sz="120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fld>
            <a:endParaRPr lang="en-US" sz="1200" dirty="0">
              <a:solidFill>
                <a:srgbClr val="262626">
                  <a:lumMod val="50000"/>
                  <a:lumOff val="50000"/>
                </a:srgb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6" name="矩形 25"/>
          <p:cNvSpPr/>
          <p:nvPr/>
        </p:nvSpPr>
        <p:spPr>
          <a:xfrm>
            <a:off x="403412" y="471690"/>
            <a:ext cx="11295529" cy="58340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235"/>
            <a:endParaRPr lang="zh-CN" altLang="en-US" sz="2665">
              <a:solidFill>
                <a:srgbClr val="FFFFFF"/>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9" name="文本框 1"/>
          <p:cNvSpPr txBox="1"/>
          <p:nvPr/>
        </p:nvSpPr>
        <p:spPr>
          <a:xfrm>
            <a:off x="1744234" y="2593631"/>
            <a:ext cx="9954707" cy="1015663"/>
          </a:xfrm>
          <a:prstGeom prst="rect">
            <a:avLst/>
          </a:prstGeom>
          <a:noFill/>
        </p:spPr>
        <p:txBody>
          <a:bodyPr wrap="square" rtlCol="0">
            <a:spAutoFit/>
          </a:bodyPr>
          <a:lstStyle/>
          <a:p>
            <a:r>
              <a:rPr lang="zh-CN" altLang="en-US" sz="6000" b="1" dirty="0" smtClean="0">
                <a:gradFill>
                  <a:gsLst>
                    <a:gs pos="0">
                      <a:srgbClr val="FECF40"/>
                    </a:gs>
                    <a:gs pos="100000">
                      <a:srgbClr val="846C21"/>
                    </a:gs>
                  </a:gsLst>
                  <a:lin scaled="0"/>
                </a:gradFill>
              </a:rPr>
              <a:t>感谢聆听！敬请批评指正！</a:t>
            </a:r>
            <a:endParaRPr lang="zh-CN" altLang="en-US" sz="6000" b="1" dirty="0">
              <a:gradFill>
                <a:gsLst>
                  <a:gs pos="0">
                    <a:srgbClr val="FECF40"/>
                  </a:gs>
                  <a:gs pos="100000">
                    <a:srgbClr val="846C21"/>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p="http://schemas.openxmlformats.org/presentationml/2006/main">
  <p:tag name="KSO_WM_UNIT_TABLE_BEAUTIFY" val="smartTable{abc51178-62c4-47e1-b7dc-f39357c06627}"/>
</p:tagLst>
</file>

<file path=ppt/tags/tag2.xml><?xml version="1.0" encoding="utf-8"?>
<p:tagLst xmlns:p="http://schemas.openxmlformats.org/presentationml/2006/main">
  <p:tag name="KSO_WM_UNIT_TABLE_BEAUTIFY" val="smartTable{1bdc0da9-0710-47c1-94d1-f597ef76e319}"/>
</p:tagLst>
</file>

<file path=ppt/tags/tag3.xml><?xml version="1.0" encoding="utf-8"?>
<p:tagLst xmlns:p="http://schemas.openxmlformats.org/presentationml/2006/main">
  <p:tag name="KSO_WM_SLIDE_MODEL_TYPE" val="timeline"/>
</p:tagLst>
</file>

<file path=ppt/tags/tag4.xml><?xml version="1.0" encoding="utf-8"?>
<p:tagLst xmlns:p="http://schemas.openxmlformats.org/presentationml/2006/main">
  <p:tag name="KSO_WM_SLIDE_MODEL_TYPE" val="timeline"/>
</p:tagLst>
</file>

<file path=ppt/tags/tag5.xml><?xml version="1.0" encoding="utf-8"?>
<p:tagLst xmlns:p="http://schemas.openxmlformats.org/presentationml/2006/main">
  <p:tag name="KSO_WM_SLIDE_MODEL_TYPE" val="timeline"/>
</p:tagLst>
</file>

<file path=ppt/tags/tag6.xml><?xml version="1.0" encoding="utf-8"?>
<p:tagLst xmlns:p="http://schemas.openxmlformats.org/presentationml/2006/main">
  <p:tag name="ISPRING_PRESENTATION_TITLE" val="204视频"/>
  <p:tag name="ISPRING_FIRST_PUBLISH" val="1"/>
  <p:tag name="COMMONDATA" val="eyJoZGlkIjoiZmE1N2UwYWE1ZTA3ODA1MTM1OWY5NDI3MmIzZWY4MzIifQ=="/>
</p:tagLst>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pen sans">
      <a:majorFont>
        <a:latin typeface="Open Sans"/>
        <a:ea typeface=""/>
        <a:cs typeface="Open Sans"/>
      </a:majorFont>
      <a:minorFont>
        <a:latin typeface="Open Sans"/>
        <a:ea typeface=""/>
        <a:cs typeface="Open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23180</Words>
  <Application>WPS 演示</Application>
  <PresentationFormat>自定义</PresentationFormat>
  <Paragraphs>993</Paragraphs>
  <Slides>51</Slides>
  <Notes>43</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51</vt:i4>
      </vt:variant>
    </vt:vector>
  </HeadingPairs>
  <TitlesOfParts>
    <vt:vector size="80" baseType="lpstr">
      <vt:lpstr>Arial</vt:lpstr>
      <vt:lpstr>宋体</vt:lpstr>
      <vt:lpstr>Wingdings</vt:lpstr>
      <vt:lpstr>Arial</vt:lpstr>
      <vt:lpstr>微软雅黑</vt:lpstr>
      <vt:lpstr>Roboto</vt:lpstr>
      <vt:lpstr>Verdana</vt:lpstr>
      <vt:lpstr>Open Sans</vt:lpstr>
      <vt:lpstr>Segoe Print</vt:lpstr>
      <vt:lpstr>字魂105号-简雅黑</vt:lpstr>
      <vt:lpstr>Calibri</vt:lpstr>
      <vt:lpstr>Calibri</vt:lpstr>
      <vt:lpstr>黑体</vt:lpstr>
      <vt:lpstr>Open Sans Extrabold</vt:lpstr>
      <vt:lpstr>Wingdings</vt:lpstr>
      <vt:lpstr>Times New Roman</vt:lpstr>
      <vt:lpstr>等线</vt:lpstr>
      <vt:lpstr>Arial Unicode MS</vt:lpstr>
      <vt:lpstr>Lato Light</vt:lpstr>
      <vt:lpstr>Open Sans Semibold</vt:lpstr>
      <vt:lpstr>Times New Roman</vt:lpstr>
      <vt:lpstr>Calibri Light</vt:lpstr>
      <vt:lpstr>Symbol</vt:lpstr>
      <vt:lpstr>Gill Sans</vt:lpstr>
      <vt:lpstr>Helvetica Light</vt:lpstr>
      <vt:lpstr>Raleway Black</vt:lpstr>
      <vt:lpstr>Raleway SemiBold</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creator>素材来源网站当图网-www.99ppt.com</dc:creator>
  <dc:description>素材来源网站当图网-www.99ppt.com</dc:description>
  <dc:subject>素材来源网站当图网-www.99ppt.com</dc:subject>
  <cp:lastModifiedBy>熙妈</cp:lastModifiedBy>
  <cp:revision>40</cp:revision>
  <dcterms:created xsi:type="dcterms:W3CDTF">2018-03-15T17:14:00Z</dcterms:created>
  <dcterms:modified xsi:type="dcterms:W3CDTF">2022-07-28T08:49:21Z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41749C84E7A542F2B80A4A47991C83FD</vt:lpwstr>
  </property>
</Properties>
</file>