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13" r:id="rId3"/>
    <p:sldId id="364" r:id="rId5"/>
    <p:sldId id="366" r:id="rId6"/>
    <p:sldId id="397" r:id="rId7"/>
    <p:sldId id="457" r:id="rId8"/>
    <p:sldId id="458" r:id="rId9"/>
    <p:sldId id="459" r:id="rId10"/>
    <p:sldId id="461" r:id="rId11"/>
    <p:sldId id="372" r:id="rId12"/>
    <p:sldId id="373" r:id="rId13"/>
    <p:sldId id="374" r:id="rId14"/>
    <p:sldId id="375" r:id="rId15"/>
    <p:sldId id="376" r:id="rId16"/>
    <p:sldId id="377" r:id="rId17"/>
    <p:sldId id="387" r:id="rId18"/>
    <p:sldId id="388" r:id="rId19"/>
    <p:sldId id="389" r:id="rId20"/>
    <p:sldId id="391" r:id="rId21"/>
    <p:sldId id="392" r:id="rId22"/>
    <p:sldId id="393" r:id="rId23"/>
    <p:sldId id="394" r:id="rId24"/>
    <p:sldId id="395" r:id="rId25"/>
    <p:sldId id="462" r:id="rId26"/>
    <p:sldId id="464" r:id="rId27"/>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222"/>
    <a:srgbClr val="001222"/>
    <a:srgbClr val="051A29"/>
    <a:srgbClr val="061F30"/>
    <a:srgbClr val="072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85" autoAdjust="0"/>
    <p:restoredTop sz="86377" autoAdjust="0"/>
  </p:normalViewPr>
  <p:slideViewPr>
    <p:cSldViewPr snapToGrid="0" snapToObjects="1">
      <p:cViewPr>
        <p:scale>
          <a:sx n="60" d="100"/>
          <a:sy n="60" d="100"/>
        </p:scale>
        <p:origin x="2094" y="1314"/>
      </p:cViewPr>
      <p:guideLst/>
    </p:cSldViewPr>
  </p:slideViewPr>
  <p:notesTextViewPr>
    <p:cViewPr>
      <p:scale>
        <a:sx n="100" d="100"/>
        <a:sy n="100" d="100"/>
      </p:scale>
      <p:origin x="0" y="0"/>
    </p:cViewPr>
  </p:notesTextViewPr>
  <p:notesViewPr>
    <p:cSldViewPr snapToGrid="0" snapToObjects="1">
      <p:cViewPr varScale="1">
        <p:scale>
          <a:sx n="49" d="100"/>
          <a:sy n="49"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8.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111F9A6E-F7CE-0644-96F8-8CE3FDC798D7}"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1CFE6907-E700-844F-BBA7-9E7BE8AB13FD}"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82836"/>
            <a:ext cx="10515600" cy="421088"/>
          </a:xfrm>
          <a:prstGeom prst="rect">
            <a:avLst/>
          </a:prstGeom>
        </p:spPr>
        <p:txBody>
          <a:bodyPr/>
          <a:lstStyle>
            <a:lvl1pPr>
              <a:defRPr sz="2800" b="1"/>
            </a:lvl1pPr>
          </a:lstStyle>
          <a:p>
            <a:r>
              <a:rPr lang="en-US" dirty="0"/>
              <a:t>Click to edit Master title style</a:t>
            </a:r>
            <a:endParaRPr lang="en-US" dirty="0"/>
          </a:p>
        </p:txBody>
      </p:sp>
      <p:sp>
        <p:nvSpPr>
          <p:cNvPr id="8" name="Text Placeholder 7"/>
          <p:cNvSpPr>
            <a:spLocks noGrp="1"/>
          </p:cNvSpPr>
          <p:nvPr>
            <p:ph type="body" sz="quarter" idx="10"/>
          </p:nvPr>
        </p:nvSpPr>
        <p:spPr>
          <a:xfrm>
            <a:off x="838200" y="804573"/>
            <a:ext cx="10515600" cy="398366"/>
          </a:xfrm>
        </p:spPr>
        <p:txBody>
          <a:bodyPr>
            <a:normAutofit/>
          </a:bodyPr>
          <a:lstStyle>
            <a:lvl1pPr marL="0" indent="0">
              <a:buNone/>
              <a:defRPr sz="1600">
                <a:solidFill>
                  <a:schemeClr val="accent1"/>
                </a:solidFill>
                <a:latin typeface="+mj-lt"/>
              </a:defRPr>
            </a:lvl1pPr>
          </a:lstStyle>
          <a:p>
            <a:pPr lvl="0"/>
            <a:r>
              <a:rPr lang="en-US" dirty="0"/>
              <a:t>Click to edit Master text styles</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89122" y="1745058"/>
            <a:ext cx="8629414" cy="5012782"/>
          </a:xfrm>
          <a:custGeom>
            <a:avLst/>
            <a:gdLst>
              <a:gd name="connsiteX0" fmla="*/ 0 w 8629414"/>
              <a:gd name="connsiteY0" fmla="*/ 0 h 5012782"/>
              <a:gd name="connsiteX1" fmla="*/ 8629414 w 8629414"/>
              <a:gd name="connsiteY1" fmla="*/ 0 h 5012782"/>
              <a:gd name="connsiteX2" fmla="*/ 8629414 w 8629414"/>
              <a:gd name="connsiteY2" fmla="*/ 5012782 h 5012782"/>
              <a:gd name="connsiteX3" fmla="*/ 0 w 8629414"/>
              <a:gd name="connsiteY3" fmla="*/ 5012782 h 5012782"/>
            </a:gdLst>
            <a:ahLst/>
            <a:cxnLst>
              <a:cxn ang="0">
                <a:pos x="connsiteX0" y="connsiteY0"/>
              </a:cxn>
              <a:cxn ang="0">
                <a:pos x="connsiteX1" y="connsiteY1"/>
              </a:cxn>
              <a:cxn ang="0">
                <a:pos x="connsiteX2" y="connsiteY2"/>
              </a:cxn>
              <a:cxn ang="0">
                <a:pos x="connsiteX3" y="connsiteY3"/>
              </a:cxn>
            </a:cxnLst>
            <a:rect l="l" t="t" r="r" b="b"/>
            <a:pathLst>
              <a:path w="8629414" h="5012782">
                <a:moveTo>
                  <a:pt x="0" y="0"/>
                </a:moveTo>
                <a:lnTo>
                  <a:pt x="8629414" y="0"/>
                </a:lnTo>
                <a:lnTo>
                  <a:pt x="8629414" y="5012782"/>
                </a:lnTo>
                <a:lnTo>
                  <a:pt x="0" y="5012782"/>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3" name="Picture Placeholder 32"/>
          <p:cNvSpPr>
            <a:spLocks noGrp="1"/>
          </p:cNvSpPr>
          <p:nvPr>
            <p:ph type="pic" sz="quarter" idx="10"/>
          </p:nvPr>
        </p:nvSpPr>
        <p:spPr>
          <a:xfrm>
            <a:off x="1556879" y="1612365"/>
            <a:ext cx="4509132" cy="4647523"/>
          </a:xfrm>
          <a:custGeom>
            <a:avLst/>
            <a:gdLst>
              <a:gd name="connsiteX0" fmla="*/ 1905243 w 4509132"/>
              <a:gd name="connsiteY0" fmla="*/ 3681229 h 4647523"/>
              <a:gd name="connsiteX1" fmla="*/ 1941033 w 4509132"/>
              <a:gd name="connsiteY1" fmla="*/ 3711819 h 4647523"/>
              <a:gd name="connsiteX2" fmla="*/ 1941033 w 4509132"/>
              <a:gd name="connsiteY2" fmla="*/ 4007519 h 4647523"/>
              <a:gd name="connsiteX3" fmla="*/ 1845593 w 4509132"/>
              <a:gd name="connsiteY3" fmla="*/ 4007519 h 4647523"/>
              <a:gd name="connsiteX4" fmla="*/ 1877406 w 4509132"/>
              <a:gd name="connsiteY4" fmla="*/ 3711819 h 4647523"/>
              <a:gd name="connsiteX5" fmla="*/ 1905243 w 4509132"/>
              <a:gd name="connsiteY5" fmla="*/ 3681229 h 4647523"/>
              <a:gd name="connsiteX6" fmla="*/ 2085061 w 4509132"/>
              <a:gd name="connsiteY6" fmla="*/ 3468663 h 4647523"/>
              <a:gd name="connsiteX7" fmla="*/ 2122770 w 4509132"/>
              <a:gd name="connsiteY7" fmla="*/ 3488989 h 4647523"/>
              <a:gd name="connsiteX8" fmla="*/ 2333945 w 4509132"/>
              <a:gd name="connsiteY8" fmla="*/ 4586548 h 4647523"/>
              <a:gd name="connsiteX9" fmla="*/ 2203218 w 4509132"/>
              <a:gd name="connsiteY9" fmla="*/ 4586548 h 4647523"/>
              <a:gd name="connsiteX10" fmla="*/ 2062435 w 4509132"/>
              <a:gd name="connsiteY10" fmla="*/ 3509314 h 4647523"/>
              <a:gd name="connsiteX11" fmla="*/ 2085061 w 4509132"/>
              <a:gd name="connsiteY11" fmla="*/ 3468663 h 4647523"/>
              <a:gd name="connsiteX12" fmla="*/ 2337763 w 4509132"/>
              <a:gd name="connsiteY12" fmla="*/ 3222802 h 4647523"/>
              <a:gd name="connsiteX13" fmla="*/ 2357256 w 4509132"/>
              <a:gd name="connsiteY13" fmla="*/ 3235367 h 4647523"/>
              <a:gd name="connsiteX14" fmla="*/ 2408385 w 4509132"/>
              <a:gd name="connsiteY14" fmla="*/ 3307536 h 4647523"/>
              <a:gd name="connsiteX15" fmla="*/ 2398159 w 4509132"/>
              <a:gd name="connsiteY15" fmla="*/ 3379705 h 4647523"/>
              <a:gd name="connsiteX16" fmla="*/ 2326579 w 4509132"/>
              <a:gd name="connsiteY16" fmla="*/ 3348776 h 4647523"/>
              <a:gd name="connsiteX17" fmla="*/ 2306128 w 4509132"/>
              <a:gd name="connsiteY17" fmla="*/ 3266297 h 4647523"/>
              <a:gd name="connsiteX18" fmla="*/ 2337763 w 4509132"/>
              <a:gd name="connsiteY18" fmla="*/ 3222802 h 4647523"/>
              <a:gd name="connsiteX19" fmla="*/ 2753054 w 4509132"/>
              <a:gd name="connsiteY19" fmla="*/ 3194684 h 4647523"/>
              <a:gd name="connsiteX20" fmla="*/ 2812750 w 4509132"/>
              <a:gd name="connsiteY20" fmla="*/ 3218828 h 4647523"/>
              <a:gd name="connsiteX21" fmla="*/ 3136185 w 4509132"/>
              <a:gd name="connsiteY21" fmla="*/ 3572309 h 4647523"/>
              <a:gd name="connsiteX22" fmla="*/ 3227151 w 4509132"/>
              <a:gd name="connsiteY22" fmla="*/ 3956089 h 4647523"/>
              <a:gd name="connsiteX23" fmla="*/ 3115970 w 4509132"/>
              <a:gd name="connsiteY23" fmla="*/ 4016685 h 4647523"/>
              <a:gd name="connsiteX24" fmla="*/ 2782429 w 4509132"/>
              <a:gd name="connsiteY24" fmla="*/ 3723801 h 4647523"/>
              <a:gd name="connsiteX25" fmla="*/ 2661140 w 4509132"/>
              <a:gd name="connsiteY25" fmla="*/ 3329922 h 4647523"/>
              <a:gd name="connsiteX26" fmla="*/ 2651033 w 4509132"/>
              <a:gd name="connsiteY26" fmla="*/ 3259225 h 4647523"/>
              <a:gd name="connsiteX27" fmla="*/ 2702201 w 4509132"/>
              <a:gd name="connsiteY27" fmla="*/ 3196735 h 4647523"/>
              <a:gd name="connsiteX28" fmla="*/ 2731891 w 4509132"/>
              <a:gd name="connsiteY28" fmla="*/ 3198629 h 4647523"/>
              <a:gd name="connsiteX29" fmla="*/ 2753054 w 4509132"/>
              <a:gd name="connsiteY29" fmla="*/ 3194684 h 4647523"/>
              <a:gd name="connsiteX30" fmla="*/ 458414 w 4509132"/>
              <a:gd name="connsiteY30" fmla="*/ 2578331 h 4647523"/>
              <a:gd name="connsiteX31" fmla="*/ 478822 w 4509132"/>
              <a:gd name="connsiteY31" fmla="*/ 2639307 h 4647523"/>
              <a:gd name="connsiteX32" fmla="*/ 80857 w 4509132"/>
              <a:gd name="connsiteY32" fmla="*/ 2781583 h 4647523"/>
              <a:gd name="connsiteX33" fmla="*/ 40040 w 4509132"/>
              <a:gd name="connsiteY33" fmla="*/ 2679957 h 4647523"/>
              <a:gd name="connsiteX34" fmla="*/ 458414 w 4509132"/>
              <a:gd name="connsiteY34" fmla="*/ 2578331 h 4647523"/>
              <a:gd name="connsiteX35" fmla="*/ 486459 w 4509132"/>
              <a:gd name="connsiteY35" fmla="*/ 2090529 h 4647523"/>
              <a:gd name="connsiteX36" fmla="*/ 506489 w 4509132"/>
              <a:gd name="connsiteY36" fmla="*/ 2151504 h 4647523"/>
              <a:gd name="connsiteX37" fmla="*/ 346244 w 4509132"/>
              <a:gd name="connsiteY37" fmla="*/ 2192155 h 4647523"/>
              <a:gd name="connsiteX38" fmla="*/ 326214 w 4509132"/>
              <a:gd name="connsiteY38" fmla="*/ 2110854 h 4647523"/>
              <a:gd name="connsiteX39" fmla="*/ 486459 w 4509132"/>
              <a:gd name="connsiteY39" fmla="*/ 2090529 h 4647523"/>
              <a:gd name="connsiteX40" fmla="*/ 3684135 w 4509132"/>
              <a:gd name="connsiteY40" fmla="*/ 2048553 h 4647523"/>
              <a:gd name="connsiteX41" fmla="*/ 3797867 w 4509132"/>
              <a:gd name="connsiteY41" fmla="*/ 2069762 h 4647523"/>
              <a:gd name="connsiteX42" fmla="*/ 3839224 w 4509132"/>
              <a:gd name="connsiteY42" fmla="*/ 2101576 h 4647523"/>
              <a:gd name="connsiteX43" fmla="*/ 3797867 w 4509132"/>
              <a:gd name="connsiteY43" fmla="*/ 2133389 h 4647523"/>
              <a:gd name="connsiteX44" fmla="*/ 3684135 w 4509132"/>
              <a:gd name="connsiteY44" fmla="*/ 2133389 h 4647523"/>
              <a:gd name="connsiteX45" fmla="*/ 3684135 w 4509132"/>
              <a:gd name="connsiteY45" fmla="*/ 2048553 h 4647523"/>
              <a:gd name="connsiteX46" fmla="*/ 4447654 w 4509132"/>
              <a:gd name="connsiteY46" fmla="*/ 1682377 h 4647523"/>
              <a:gd name="connsiteX47" fmla="*/ 4467980 w 4509132"/>
              <a:gd name="connsiteY47" fmla="*/ 1785208 h 4647523"/>
              <a:gd name="connsiteX48" fmla="*/ 3522860 w 4509132"/>
              <a:gd name="connsiteY48" fmla="*/ 2001153 h 4647523"/>
              <a:gd name="connsiteX49" fmla="*/ 3492372 w 4509132"/>
              <a:gd name="connsiteY49" fmla="*/ 1908605 h 4647523"/>
              <a:gd name="connsiteX50" fmla="*/ 4447654 w 4509132"/>
              <a:gd name="connsiteY50" fmla="*/ 1682377 h 4647523"/>
              <a:gd name="connsiteX51" fmla="*/ 1268028 w 4509132"/>
              <a:gd name="connsiteY51" fmla="*/ 1229606 h 4647523"/>
              <a:gd name="connsiteX52" fmla="*/ 1290492 w 4509132"/>
              <a:gd name="connsiteY52" fmla="*/ 1246100 h 4647523"/>
              <a:gd name="connsiteX53" fmla="*/ 1443441 w 4509132"/>
              <a:gd name="connsiteY53" fmla="*/ 1489699 h 4647523"/>
              <a:gd name="connsiteX54" fmla="*/ 1372065 w 4509132"/>
              <a:gd name="connsiteY54" fmla="*/ 1520149 h 4647523"/>
              <a:gd name="connsiteX55" fmla="*/ 1229313 w 4509132"/>
              <a:gd name="connsiteY55" fmla="*/ 1286700 h 4647523"/>
              <a:gd name="connsiteX56" fmla="*/ 1268028 w 4509132"/>
              <a:gd name="connsiteY56" fmla="*/ 1229606 h 4647523"/>
              <a:gd name="connsiteX57" fmla="*/ 2741525 w 4509132"/>
              <a:gd name="connsiteY57" fmla="*/ 636108 h 4647523"/>
              <a:gd name="connsiteX58" fmla="*/ 2773480 w 4509132"/>
              <a:gd name="connsiteY58" fmla="*/ 662553 h 4647523"/>
              <a:gd name="connsiteX59" fmla="*/ 2722352 w 4509132"/>
              <a:gd name="connsiteY59" fmla="*/ 884185 h 4647523"/>
              <a:gd name="connsiteX60" fmla="*/ 2650772 w 4509132"/>
              <a:gd name="connsiteY60" fmla="*/ 853963 h 4647523"/>
              <a:gd name="connsiteX61" fmla="*/ 2701900 w 4509132"/>
              <a:gd name="connsiteY61" fmla="*/ 662553 h 4647523"/>
              <a:gd name="connsiteX62" fmla="*/ 2741525 w 4509132"/>
              <a:gd name="connsiteY62" fmla="*/ 636108 h 4647523"/>
              <a:gd name="connsiteX63" fmla="*/ 1494321 w 4509132"/>
              <a:gd name="connsiteY63" fmla="*/ 549160 h 4647523"/>
              <a:gd name="connsiteX64" fmla="*/ 1582892 w 4509132"/>
              <a:gd name="connsiteY64" fmla="*/ 607456 h 4647523"/>
              <a:gd name="connsiteX65" fmla="*/ 1582892 w 4509132"/>
              <a:gd name="connsiteY65" fmla="*/ 1377967 h 4647523"/>
              <a:gd name="connsiteX66" fmla="*/ 1491790 w 4509132"/>
              <a:gd name="connsiteY66" fmla="*/ 1388105 h 4647523"/>
              <a:gd name="connsiteX67" fmla="*/ 1420933 w 4509132"/>
              <a:gd name="connsiteY67" fmla="*/ 627732 h 4647523"/>
              <a:gd name="connsiteX68" fmla="*/ 1494321 w 4509132"/>
              <a:gd name="connsiteY68" fmla="*/ 549160 h 4647523"/>
              <a:gd name="connsiteX69" fmla="*/ 3337097 w 4509132"/>
              <a:gd name="connsiteY69" fmla="*/ 454674 h 4647523"/>
              <a:gd name="connsiteX70" fmla="*/ 3440008 w 4509132"/>
              <a:gd name="connsiteY70" fmla="*/ 478764 h 4647523"/>
              <a:gd name="connsiteX71" fmla="*/ 3500899 w 4509132"/>
              <a:gd name="connsiteY71" fmla="*/ 1390911 h 4647523"/>
              <a:gd name="connsiteX72" fmla="*/ 3257336 w 4509132"/>
              <a:gd name="connsiteY72" fmla="*/ 1907794 h 4647523"/>
              <a:gd name="connsiteX73" fmla="*/ 3906837 w 4509132"/>
              <a:gd name="connsiteY73" fmla="*/ 1380776 h 4647523"/>
              <a:gd name="connsiteX74" fmla="*/ 4008322 w 4509132"/>
              <a:gd name="connsiteY74" fmla="*/ 1482126 h 4647523"/>
              <a:gd name="connsiteX75" fmla="*/ 3105109 w 4509132"/>
              <a:gd name="connsiteY75" fmla="*/ 2110494 h 4647523"/>
              <a:gd name="connsiteX76" fmla="*/ 3054367 w 4509132"/>
              <a:gd name="connsiteY76" fmla="*/ 2161169 h 4647523"/>
              <a:gd name="connsiteX77" fmla="*/ 4028619 w 4509132"/>
              <a:gd name="connsiteY77" fmla="*/ 2211844 h 4647523"/>
              <a:gd name="connsiteX78" fmla="*/ 4028619 w 4509132"/>
              <a:gd name="connsiteY78" fmla="*/ 2333463 h 4647523"/>
              <a:gd name="connsiteX79" fmla="*/ 3480602 w 4509132"/>
              <a:gd name="connsiteY79" fmla="*/ 2282788 h 4647523"/>
              <a:gd name="connsiteX80" fmla="*/ 3500899 w 4509132"/>
              <a:gd name="connsiteY80" fmla="*/ 2414543 h 4647523"/>
              <a:gd name="connsiteX81" fmla="*/ 4160550 w 4509132"/>
              <a:gd name="connsiteY81" fmla="*/ 2363868 h 4647523"/>
              <a:gd name="connsiteX82" fmla="*/ 4160550 w 4509132"/>
              <a:gd name="connsiteY82" fmla="*/ 2475353 h 4647523"/>
              <a:gd name="connsiteX83" fmla="*/ 3622680 w 4509132"/>
              <a:gd name="connsiteY83" fmla="*/ 2495623 h 4647523"/>
              <a:gd name="connsiteX84" fmla="*/ 3642977 w 4509132"/>
              <a:gd name="connsiteY84" fmla="*/ 2495623 h 4647523"/>
              <a:gd name="connsiteX85" fmla="*/ 3653126 w 4509132"/>
              <a:gd name="connsiteY85" fmla="*/ 2576703 h 4647523"/>
              <a:gd name="connsiteX86" fmla="*/ 3592235 w 4509132"/>
              <a:gd name="connsiteY86" fmla="*/ 2586838 h 4647523"/>
              <a:gd name="connsiteX87" fmla="*/ 3632829 w 4509132"/>
              <a:gd name="connsiteY87" fmla="*/ 2586838 h 4647523"/>
              <a:gd name="connsiteX88" fmla="*/ 3612532 w 4509132"/>
              <a:gd name="connsiteY88" fmla="*/ 2688187 h 4647523"/>
              <a:gd name="connsiteX89" fmla="*/ 3389266 w 4509132"/>
              <a:gd name="connsiteY89" fmla="*/ 2647647 h 4647523"/>
              <a:gd name="connsiteX90" fmla="*/ 3440008 w 4509132"/>
              <a:gd name="connsiteY90" fmla="*/ 2911157 h 4647523"/>
              <a:gd name="connsiteX91" fmla="*/ 2912289 w 4509132"/>
              <a:gd name="connsiteY91" fmla="*/ 3042911 h 4647523"/>
              <a:gd name="connsiteX92" fmla="*/ 1988778 w 4509132"/>
              <a:gd name="connsiteY92" fmla="*/ 3357096 h 4647523"/>
              <a:gd name="connsiteX93" fmla="*/ 1420464 w 4509132"/>
              <a:gd name="connsiteY93" fmla="*/ 4005734 h 4647523"/>
              <a:gd name="connsiteX94" fmla="*/ 649181 w 4509132"/>
              <a:gd name="connsiteY94" fmla="*/ 3407771 h 4647523"/>
              <a:gd name="connsiteX95" fmla="*/ 1258088 w 4509132"/>
              <a:gd name="connsiteY95" fmla="*/ 2647647 h 4647523"/>
              <a:gd name="connsiteX96" fmla="*/ 1430612 w 4509132"/>
              <a:gd name="connsiteY96" fmla="*/ 2495623 h 4647523"/>
              <a:gd name="connsiteX97" fmla="*/ 1491503 w 4509132"/>
              <a:gd name="connsiteY97" fmla="*/ 2434813 h 4647523"/>
              <a:gd name="connsiteX98" fmla="*/ 466510 w 4509132"/>
              <a:gd name="connsiteY98" fmla="*/ 2850347 h 4647523"/>
              <a:gd name="connsiteX99" fmla="*/ 436064 w 4509132"/>
              <a:gd name="connsiteY99" fmla="*/ 2738862 h 4647523"/>
              <a:gd name="connsiteX100" fmla="*/ 781111 w 4509132"/>
              <a:gd name="connsiteY100" fmla="*/ 2607108 h 4647523"/>
              <a:gd name="connsiteX101" fmla="*/ 689775 w 4509132"/>
              <a:gd name="connsiteY101" fmla="*/ 2444948 h 4647523"/>
              <a:gd name="connsiteX102" fmla="*/ 1217495 w 4509132"/>
              <a:gd name="connsiteY102" fmla="*/ 2059819 h 4647523"/>
              <a:gd name="connsiteX103" fmla="*/ 395471 w 4509132"/>
              <a:gd name="connsiteY103" fmla="*/ 1978739 h 4647523"/>
              <a:gd name="connsiteX104" fmla="*/ 314282 w 4509132"/>
              <a:gd name="connsiteY104" fmla="*/ 1512531 h 4647523"/>
              <a:gd name="connsiteX105" fmla="*/ 1075416 w 4509132"/>
              <a:gd name="connsiteY105" fmla="*/ 1593610 h 4647523"/>
              <a:gd name="connsiteX106" fmla="*/ 1643730 w 4509132"/>
              <a:gd name="connsiteY106" fmla="*/ 1887524 h 4647523"/>
              <a:gd name="connsiteX107" fmla="*/ 1856848 w 4509132"/>
              <a:gd name="connsiteY107" fmla="*/ 1279426 h 4647523"/>
              <a:gd name="connsiteX108" fmla="*/ 2059817 w 4509132"/>
              <a:gd name="connsiteY108" fmla="*/ 1309831 h 4647523"/>
              <a:gd name="connsiteX109" fmla="*/ 2181599 w 4509132"/>
              <a:gd name="connsiteY109" fmla="*/ 1583475 h 4647523"/>
              <a:gd name="connsiteX110" fmla="*/ 2749913 w 4509132"/>
              <a:gd name="connsiteY110" fmla="*/ 914567 h 4647523"/>
              <a:gd name="connsiteX111" fmla="*/ 3337097 w 4509132"/>
              <a:gd name="connsiteY111" fmla="*/ 454674 h 4647523"/>
              <a:gd name="connsiteX112" fmla="*/ 2287819 w 4509132"/>
              <a:gd name="connsiteY112" fmla="*/ 63070 h 4647523"/>
              <a:gd name="connsiteX113" fmla="*/ 2346892 w 4509132"/>
              <a:gd name="connsiteY113" fmla="*/ 114454 h 4647523"/>
              <a:gd name="connsiteX114" fmla="*/ 2336770 w 4509132"/>
              <a:gd name="connsiteY114" fmla="*/ 1048250 h 4647523"/>
              <a:gd name="connsiteX115" fmla="*/ 2276036 w 4509132"/>
              <a:gd name="connsiteY115" fmla="*/ 1038100 h 4647523"/>
              <a:gd name="connsiteX116" fmla="*/ 2205179 w 4509132"/>
              <a:gd name="connsiteY116" fmla="*/ 155054 h 4647523"/>
              <a:gd name="connsiteX117" fmla="*/ 2260852 w 4509132"/>
              <a:gd name="connsiteY117" fmla="*/ 66242 h 4647523"/>
              <a:gd name="connsiteX118" fmla="*/ 2287819 w 4509132"/>
              <a:gd name="connsiteY118" fmla="*/ 63070 h 4647523"/>
              <a:gd name="connsiteX119" fmla="*/ 2036406 w 4509132"/>
              <a:gd name="connsiteY119" fmla="*/ 136 h 4647523"/>
              <a:gd name="connsiteX120" fmla="*/ 2070406 w 4509132"/>
              <a:gd name="connsiteY120" fmla="*/ 21614 h 4647523"/>
              <a:gd name="connsiteX121" fmla="*/ 2100629 w 4509132"/>
              <a:gd name="connsiteY121" fmla="*/ 233869 h 4647523"/>
              <a:gd name="connsiteX122" fmla="*/ 2020035 w 4509132"/>
              <a:gd name="connsiteY122" fmla="*/ 243976 h 4647523"/>
              <a:gd name="connsiteX123" fmla="*/ 2009961 w 4509132"/>
              <a:gd name="connsiteY123" fmla="*/ 31722 h 4647523"/>
              <a:gd name="connsiteX124" fmla="*/ 2036406 w 4509132"/>
              <a:gd name="connsiteY124" fmla="*/ 136 h 46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09132" h="4647523">
                <a:moveTo>
                  <a:pt x="1905243" y="3681229"/>
                </a:moveTo>
                <a:cubicBezTo>
                  <a:pt x="1919824" y="3681229"/>
                  <a:pt x="1935730" y="3691426"/>
                  <a:pt x="1941033" y="3711819"/>
                </a:cubicBezTo>
                <a:cubicBezTo>
                  <a:pt x="1941033" y="3803588"/>
                  <a:pt x="1941033" y="3905553"/>
                  <a:pt x="1941033" y="4007519"/>
                </a:cubicBezTo>
                <a:cubicBezTo>
                  <a:pt x="1951637" y="4068698"/>
                  <a:pt x="1834988" y="4068698"/>
                  <a:pt x="1845593" y="4007519"/>
                </a:cubicBezTo>
                <a:cubicBezTo>
                  <a:pt x="1845593" y="3905553"/>
                  <a:pt x="1866801" y="3803588"/>
                  <a:pt x="1877406" y="3711819"/>
                </a:cubicBezTo>
                <a:cubicBezTo>
                  <a:pt x="1877406" y="3691426"/>
                  <a:pt x="1890662" y="3681229"/>
                  <a:pt x="1905243" y="3681229"/>
                </a:cubicBezTo>
                <a:close/>
                <a:moveTo>
                  <a:pt x="2085061" y="3468663"/>
                </a:moveTo>
                <a:cubicBezTo>
                  <a:pt x="2100145" y="3463582"/>
                  <a:pt x="2117742" y="3468664"/>
                  <a:pt x="2122770" y="3488989"/>
                </a:cubicBezTo>
                <a:cubicBezTo>
                  <a:pt x="2213274" y="3854842"/>
                  <a:pt x="2293721" y="4220695"/>
                  <a:pt x="2333945" y="4586548"/>
                </a:cubicBezTo>
                <a:cubicBezTo>
                  <a:pt x="2344001" y="4667848"/>
                  <a:pt x="2213274" y="4667848"/>
                  <a:pt x="2203218" y="4586548"/>
                </a:cubicBezTo>
                <a:cubicBezTo>
                  <a:pt x="2162994" y="4230857"/>
                  <a:pt x="2122770" y="3865004"/>
                  <a:pt x="2062435" y="3509314"/>
                </a:cubicBezTo>
                <a:cubicBezTo>
                  <a:pt x="2057407" y="3488988"/>
                  <a:pt x="2069977" y="3473745"/>
                  <a:pt x="2085061" y="3468663"/>
                </a:cubicBezTo>
                <a:close/>
                <a:moveTo>
                  <a:pt x="2337763" y="3222802"/>
                </a:moveTo>
                <a:cubicBezTo>
                  <a:pt x="2345113" y="3223768"/>
                  <a:pt x="2352143" y="3227634"/>
                  <a:pt x="2357256" y="3235367"/>
                </a:cubicBezTo>
                <a:cubicBezTo>
                  <a:pt x="2367482" y="3266297"/>
                  <a:pt x="2387933" y="3286916"/>
                  <a:pt x="2408385" y="3307536"/>
                </a:cubicBezTo>
                <a:cubicBezTo>
                  <a:pt x="2428836" y="3328156"/>
                  <a:pt x="2428836" y="3359086"/>
                  <a:pt x="2398159" y="3379705"/>
                </a:cubicBezTo>
                <a:cubicBezTo>
                  <a:pt x="2367482" y="3390015"/>
                  <a:pt x="2336805" y="3379705"/>
                  <a:pt x="2326579" y="3348776"/>
                </a:cubicBezTo>
                <a:cubicBezTo>
                  <a:pt x="2326579" y="3328156"/>
                  <a:pt x="2316353" y="3297226"/>
                  <a:pt x="2306128" y="3266297"/>
                </a:cubicBezTo>
                <a:cubicBezTo>
                  <a:pt x="2290789" y="3243099"/>
                  <a:pt x="2315714" y="3219902"/>
                  <a:pt x="2337763" y="3222802"/>
                </a:cubicBezTo>
                <a:close/>
                <a:moveTo>
                  <a:pt x="2753054" y="3194684"/>
                </a:moveTo>
                <a:cubicBezTo>
                  <a:pt x="2772953" y="3194210"/>
                  <a:pt x="2790009" y="3203679"/>
                  <a:pt x="2812750" y="3218828"/>
                </a:cubicBezTo>
                <a:cubicBezTo>
                  <a:pt x="2934038" y="3319822"/>
                  <a:pt x="3045220" y="3441016"/>
                  <a:pt x="3136185" y="3572309"/>
                </a:cubicBezTo>
                <a:cubicBezTo>
                  <a:pt x="3217044" y="3693502"/>
                  <a:pt x="3287795" y="3814696"/>
                  <a:pt x="3227151" y="3956089"/>
                </a:cubicBezTo>
                <a:cubicBezTo>
                  <a:pt x="3206936" y="3996486"/>
                  <a:pt x="3156400" y="4016685"/>
                  <a:pt x="3115970" y="4016685"/>
                </a:cubicBezTo>
                <a:cubicBezTo>
                  <a:pt x="2974468" y="4036884"/>
                  <a:pt x="2853179" y="3834895"/>
                  <a:pt x="2782429" y="3723801"/>
                </a:cubicBezTo>
                <a:cubicBezTo>
                  <a:pt x="2701569" y="3602607"/>
                  <a:pt x="2671247" y="3471314"/>
                  <a:pt x="2661140" y="3329922"/>
                </a:cubicBezTo>
                <a:cubicBezTo>
                  <a:pt x="2640926" y="3309723"/>
                  <a:pt x="2640926" y="3279424"/>
                  <a:pt x="2651033" y="3259225"/>
                </a:cubicBezTo>
                <a:cubicBezTo>
                  <a:pt x="2651033" y="3221352"/>
                  <a:pt x="2673774" y="3200522"/>
                  <a:pt x="2702201" y="3196735"/>
                </a:cubicBezTo>
                <a:cubicBezTo>
                  <a:pt x="2711677" y="3195473"/>
                  <a:pt x="2721785" y="3196104"/>
                  <a:pt x="2731891" y="3198629"/>
                </a:cubicBezTo>
                <a:cubicBezTo>
                  <a:pt x="2739472" y="3196104"/>
                  <a:pt x="2746421" y="3194842"/>
                  <a:pt x="2753054" y="3194684"/>
                </a:cubicBezTo>
                <a:close/>
                <a:moveTo>
                  <a:pt x="458414" y="2578331"/>
                </a:moveTo>
                <a:cubicBezTo>
                  <a:pt x="499232" y="2568169"/>
                  <a:pt x="509436" y="2629144"/>
                  <a:pt x="478822" y="2639307"/>
                </a:cubicBezTo>
                <a:cubicBezTo>
                  <a:pt x="346168" y="2690120"/>
                  <a:pt x="203308" y="2720608"/>
                  <a:pt x="80857" y="2781583"/>
                </a:cubicBezTo>
                <a:cubicBezTo>
                  <a:pt x="-777" y="2812071"/>
                  <a:pt x="-31391" y="2700282"/>
                  <a:pt x="40040" y="2679957"/>
                </a:cubicBezTo>
                <a:cubicBezTo>
                  <a:pt x="182900" y="2659632"/>
                  <a:pt x="315555" y="2618982"/>
                  <a:pt x="458414" y="2578331"/>
                </a:cubicBezTo>
                <a:close/>
                <a:moveTo>
                  <a:pt x="486459" y="2090529"/>
                </a:moveTo>
                <a:cubicBezTo>
                  <a:pt x="526520" y="2080366"/>
                  <a:pt x="546550" y="2141342"/>
                  <a:pt x="506489" y="2151504"/>
                </a:cubicBezTo>
                <a:cubicBezTo>
                  <a:pt x="456413" y="2161667"/>
                  <a:pt x="396321" y="2181992"/>
                  <a:pt x="346244" y="2192155"/>
                </a:cubicBezTo>
                <a:cubicBezTo>
                  <a:pt x="296168" y="2202317"/>
                  <a:pt x="276137" y="2121016"/>
                  <a:pt x="326214" y="2110854"/>
                </a:cubicBezTo>
                <a:cubicBezTo>
                  <a:pt x="376290" y="2100691"/>
                  <a:pt x="436382" y="2100691"/>
                  <a:pt x="486459" y="2090529"/>
                </a:cubicBezTo>
                <a:close/>
                <a:moveTo>
                  <a:pt x="3684135" y="2048553"/>
                </a:moveTo>
                <a:cubicBezTo>
                  <a:pt x="3725492" y="2059158"/>
                  <a:pt x="3756510" y="2059158"/>
                  <a:pt x="3797867" y="2069762"/>
                </a:cubicBezTo>
                <a:cubicBezTo>
                  <a:pt x="3818546" y="2069762"/>
                  <a:pt x="3839224" y="2080367"/>
                  <a:pt x="3839224" y="2101576"/>
                </a:cubicBezTo>
                <a:cubicBezTo>
                  <a:pt x="3839224" y="2122785"/>
                  <a:pt x="3818546" y="2133389"/>
                  <a:pt x="3797867" y="2133389"/>
                </a:cubicBezTo>
                <a:cubicBezTo>
                  <a:pt x="3756510" y="2133389"/>
                  <a:pt x="3725492" y="2133389"/>
                  <a:pt x="3684135" y="2133389"/>
                </a:cubicBezTo>
                <a:cubicBezTo>
                  <a:pt x="3632438" y="2122785"/>
                  <a:pt x="3632438" y="2048553"/>
                  <a:pt x="3684135" y="2048553"/>
                </a:cubicBezTo>
                <a:close/>
                <a:moveTo>
                  <a:pt x="4447654" y="1682377"/>
                </a:moveTo>
                <a:cubicBezTo>
                  <a:pt x="4508629" y="1672094"/>
                  <a:pt x="4539117" y="1774925"/>
                  <a:pt x="4467980" y="1785208"/>
                </a:cubicBezTo>
                <a:cubicBezTo>
                  <a:pt x="4152940" y="1846906"/>
                  <a:pt x="3837900" y="1918888"/>
                  <a:pt x="3522860" y="2001153"/>
                </a:cubicBezTo>
                <a:cubicBezTo>
                  <a:pt x="3461884" y="2011436"/>
                  <a:pt x="3441559" y="1929171"/>
                  <a:pt x="3492372" y="1908605"/>
                </a:cubicBezTo>
                <a:cubicBezTo>
                  <a:pt x="3807412" y="1826340"/>
                  <a:pt x="4122452" y="1754359"/>
                  <a:pt x="4447654" y="1682377"/>
                </a:cubicBezTo>
                <a:close/>
                <a:moveTo>
                  <a:pt x="1268028" y="1229606"/>
                </a:moveTo>
                <a:cubicBezTo>
                  <a:pt x="1277109" y="1230875"/>
                  <a:pt x="1285394" y="1235950"/>
                  <a:pt x="1290492" y="1246100"/>
                </a:cubicBezTo>
                <a:cubicBezTo>
                  <a:pt x="1341475" y="1327300"/>
                  <a:pt x="1392458" y="1408500"/>
                  <a:pt x="1443441" y="1489699"/>
                </a:cubicBezTo>
                <a:cubicBezTo>
                  <a:pt x="1463834" y="1530299"/>
                  <a:pt x="1402655" y="1560749"/>
                  <a:pt x="1372065" y="1520149"/>
                </a:cubicBezTo>
                <a:cubicBezTo>
                  <a:pt x="1321082" y="1438949"/>
                  <a:pt x="1270099" y="1367900"/>
                  <a:pt x="1229313" y="1286700"/>
                </a:cubicBezTo>
                <a:cubicBezTo>
                  <a:pt x="1206371" y="1256250"/>
                  <a:pt x="1240784" y="1225800"/>
                  <a:pt x="1268028" y="1229606"/>
                </a:cubicBezTo>
                <a:close/>
                <a:moveTo>
                  <a:pt x="2741525" y="636108"/>
                </a:moveTo>
                <a:cubicBezTo>
                  <a:pt x="2758142" y="637367"/>
                  <a:pt x="2773480" y="647442"/>
                  <a:pt x="2773480" y="662553"/>
                </a:cubicBezTo>
                <a:cubicBezTo>
                  <a:pt x="2763255" y="743147"/>
                  <a:pt x="2753030" y="813666"/>
                  <a:pt x="2722352" y="884185"/>
                </a:cubicBezTo>
                <a:cubicBezTo>
                  <a:pt x="2701900" y="924482"/>
                  <a:pt x="2630320" y="894260"/>
                  <a:pt x="2650772" y="853963"/>
                </a:cubicBezTo>
                <a:cubicBezTo>
                  <a:pt x="2671223" y="783443"/>
                  <a:pt x="2691676" y="722998"/>
                  <a:pt x="2701900" y="662553"/>
                </a:cubicBezTo>
                <a:cubicBezTo>
                  <a:pt x="2707013" y="642405"/>
                  <a:pt x="2724908" y="634849"/>
                  <a:pt x="2741525" y="636108"/>
                </a:cubicBezTo>
                <a:close/>
                <a:moveTo>
                  <a:pt x="1494321" y="549160"/>
                </a:moveTo>
                <a:cubicBezTo>
                  <a:pt x="1534810" y="544091"/>
                  <a:pt x="1577831" y="561833"/>
                  <a:pt x="1582892" y="607456"/>
                </a:cubicBezTo>
                <a:cubicBezTo>
                  <a:pt x="1633504" y="850775"/>
                  <a:pt x="1603137" y="1134648"/>
                  <a:pt x="1582892" y="1377967"/>
                </a:cubicBezTo>
                <a:cubicBezTo>
                  <a:pt x="1572769" y="1428659"/>
                  <a:pt x="1501913" y="1438797"/>
                  <a:pt x="1491790" y="1388105"/>
                </a:cubicBezTo>
                <a:cubicBezTo>
                  <a:pt x="1451301" y="1144786"/>
                  <a:pt x="1431056" y="881190"/>
                  <a:pt x="1420933" y="627732"/>
                </a:cubicBezTo>
                <a:cubicBezTo>
                  <a:pt x="1415872" y="582110"/>
                  <a:pt x="1453831" y="554230"/>
                  <a:pt x="1494321" y="549160"/>
                </a:cubicBezTo>
                <a:close/>
                <a:moveTo>
                  <a:pt x="3337097" y="454674"/>
                </a:moveTo>
                <a:cubicBezTo>
                  <a:pt x="3371348" y="455960"/>
                  <a:pt x="3405757" y="463561"/>
                  <a:pt x="3440008" y="478764"/>
                </a:cubicBezTo>
                <a:cubicBezTo>
                  <a:pt x="3734313" y="600383"/>
                  <a:pt x="3571938" y="1178077"/>
                  <a:pt x="3500899" y="1390911"/>
                </a:cubicBezTo>
                <a:cubicBezTo>
                  <a:pt x="3440008" y="1573340"/>
                  <a:pt x="3358820" y="1745635"/>
                  <a:pt x="3257336" y="1907794"/>
                </a:cubicBezTo>
                <a:cubicBezTo>
                  <a:pt x="3480602" y="1745635"/>
                  <a:pt x="3703868" y="1573340"/>
                  <a:pt x="3906837" y="1380776"/>
                </a:cubicBezTo>
                <a:cubicBezTo>
                  <a:pt x="3977877" y="1309831"/>
                  <a:pt x="4079361" y="1421316"/>
                  <a:pt x="4008322" y="1482126"/>
                </a:cubicBezTo>
                <a:cubicBezTo>
                  <a:pt x="3744462" y="1735500"/>
                  <a:pt x="3409563" y="1907794"/>
                  <a:pt x="3105109" y="2110494"/>
                </a:cubicBezTo>
                <a:cubicBezTo>
                  <a:pt x="3084812" y="2130764"/>
                  <a:pt x="3074663" y="2140899"/>
                  <a:pt x="3054367" y="2161169"/>
                </a:cubicBezTo>
                <a:cubicBezTo>
                  <a:pt x="3379117" y="2161169"/>
                  <a:pt x="3703868" y="2181439"/>
                  <a:pt x="4028619" y="2211844"/>
                </a:cubicBezTo>
                <a:cubicBezTo>
                  <a:pt x="4099658" y="2221979"/>
                  <a:pt x="4099658" y="2343598"/>
                  <a:pt x="4028619" y="2333463"/>
                </a:cubicBezTo>
                <a:cubicBezTo>
                  <a:pt x="3845947" y="2313193"/>
                  <a:pt x="3663274" y="2303058"/>
                  <a:pt x="3480602" y="2282788"/>
                </a:cubicBezTo>
                <a:cubicBezTo>
                  <a:pt x="3511047" y="2323328"/>
                  <a:pt x="3511047" y="2374003"/>
                  <a:pt x="3500899" y="2414543"/>
                </a:cubicBezTo>
                <a:cubicBezTo>
                  <a:pt x="3714017" y="2384138"/>
                  <a:pt x="3937283" y="2363868"/>
                  <a:pt x="4160550" y="2363868"/>
                </a:cubicBezTo>
                <a:cubicBezTo>
                  <a:pt x="4231588" y="2363868"/>
                  <a:pt x="4231588" y="2475353"/>
                  <a:pt x="4160550" y="2475353"/>
                </a:cubicBezTo>
                <a:cubicBezTo>
                  <a:pt x="3977877" y="2475353"/>
                  <a:pt x="3805353" y="2485488"/>
                  <a:pt x="3622680" y="2495623"/>
                </a:cubicBezTo>
                <a:cubicBezTo>
                  <a:pt x="3632829" y="2495623"/>
                  <a:pt x="3632829" y="2495623"/>
                  <a:pt x="3642977" y="2495623"/>
                </a:cubicBezTo>
                <a:cubicBezTo>
                  <a:pt x="3683571" y="2505758"/>
                  <a:pt x="3693720" y="2566568"/>
                  <a:pt x="3653126" y="2576703"/>
                </a:cubicBezTo>
                <a:cubicBezTo>
                  <a:pt x="3632829" y="2576703"/>
                  <a:pt x="3612532" y="2576703"/>
                  <a:pt x="3592235" y="2586838"/>
                </a:cubicBezTo>
                <a:cubicBezTo>
                  <a:pt x="3612532" y="2586838"/>
                  <a:pt x="3622680" y="2586838"/>
                  <a:pt x="3632829" y="2586838"/>
                </a:cubicBezTo>
                <a:cubicBezTo>
                  <a:pt x="3703868" y="2596973"/>
                  <a:pt x="3693720" y="2708457"/>
                  <a:pt x="3612532" y="2688187"/>
                </a:cubicBezTo>
                <a:cubicBezTo>
                  <a:pt x="3541493" y="2678052"/>
                  <a:pt x="3460305" y="2657782"/>
                  <a:pt x="3389266" y="2647647"/>
                </a:cubicBezTo>
                <a:cubicBezTo>
                  <a:pt x="3450157" y="2718592"/>
                  <a:pt x="3470453" y="2799672"/>
                  <a:pt x="3440008" y="2911157"/>
                </a:cubicBezTo>
                <a:cubicBezTo>
                  <a:pt x="3358820" y="3144261"/>
                  <a:pt x="3094960" y="3083451"/>
                  <a:pt x="2912289" y="3042911"/>
                </a:cubicBezTo>
                <a:cubicBezTo>
                  <a:pt x="2567240" y="2971966"/>
                  <a:pt x="2222192" y="3073316"/>
                  <a:pt x="1988778" y="3357096"/>
                </a:cubicBezTo>
                <a:cubicBezTo>
                  <a:pt x="1806105" y="3580065"/>
                  <a:pt x="1684324" y="3863844"/>
                  <a:pt x="1420464" y="4005734"/>
                </a:cubicBezTo>
                <a:cubicBezTo>
                  <a:pt x="963783" y="4248973"/>
                  <a:pt x="436064" y="3934789"/>
                  <a:pt x="649181" y="3407771"/>
                </a:cubicBezTo>
                <a:cubicBezTo>
                  <a:pt x="770962" y="3113856"/>
                  <a:pt x="1034822" y="2860482"/>
                  <a:pt x="1258088" y="2647647"/>
                </a:cubicBezTo>
                <a:cubicBezTo>
                  <a:pt x="1318979" y="2596973"/>
                  <a:pt x="1369722" y="2546298"/>
                  <a:pt x="1430612" y="2495623"/>
                </a:cubicBezTo>
                <a:cubicBezTo>
                  <a:pt x="1450909" y="2475353"/>
                  <a:pt x="1471206" y="2455083"/>
                  <a:pt x="1491503" y="2434813"/>
                </a:cubicBezTo>
                <a:cubicBezTo>
                  <a:pt x="1156604" y="2586838"/>
                  <a:pt x="811556" y="2718592"/>
                  <a:pt x="466510" y="2850347"/>
                </a:cubicBezTo>
                <a:cubicBezTo>
                  <a:pt x="395471" y="2880752"/>
                  <a:pt x="375174" y="2769267"/>
                  <a:pt x="436064" y="2738862"/>
                </a:cubicBezTo>
                <a:cubicBezTo>
                  <a:pt x="557845" y="2698322"/>
                  <a:pt x="669478" y="2657782"/>
                  <a:pt x="781111" y="2607108"/>
                </a:cubicBezTo>
                <a:cubicBezTo>
                  <a:pt x="710072" y="2617242"/>
                  <a:pt x="659329" y="2515893"/>
                  <a:pt x="689775" y="2444948"/>
                </a:cubicBezTo>
                <a:cubicBezTo>
                  <a:pt x="801408" y="2232114"/>
                  <a:pt x="1004377" y="2120629"/>
                  <a:pt x="1217495" y="2059819"/>
                </a:cubicBezTo>
                <a:cubicBezTo>
                  <a:pt x="973932" y="1968604"/>
                  <a:pt x="649181" y="2069954"/>
                  <a:pt x="395471" y="1978739"/>
                </a:cubicBezTo>
                <a:cubicBezTo>
                  <a:pt x="182353" y="1897659"/>
                  <a:pt x="101165" y="1654420"/>
                  <a:pt x="314282" y="1512531"/>
                </a:cubicBezTo>
                <a:cubicBezTo>
                  <a:pt x="537548" y="1370641"/>
                  <a:pt x="852150" y="1492261"/>
                  <a:pt x="1075416" y="1593610"/>
                </a:cubicBezTo>
                <a:cubicBezTo>
                  <a:pt x="1268237" y="1684825"/>
                  <a:pt x="1450909" y="1806445"/>
                  <a:pt x="1643730" y="1887524"/>
                </a:cubicBezTo>
                <a:cubicBezTo>
                  <a:pt x="1603136" y="1664555"/>
                  <a:pt x="1674175" y="1441586"/>
                  <a:pt x="1856848" y="1279426"/>
                </a:cubicBezTo>
                <a:cubicBezTo>
                  <a:pt x="1917738" y="1218616"/>
                  <a:pt x="2019223" y="1228751"/>
                  <a:pt x="2059817" y="1309831"/>
                </a:cubicBezTo>
                <a:cubicBezTo>
                  <a:pt x="2110559" y="1390911"/>
                  <a:pt x="2151153" y="1482126"/>
                  <a:pt x="2181599" y="1583475"/>
                </a:cubicBezTo>
                <a:cubicBezTo>
                  <a:pt x="2435310" y="1431451"/>
                  <a:pt x="2577389" y="1137537"/>
                  <a:pt x="2749913" y="914567"/>
                </a:cubicBezTo>
                <a:cubicBezTo>
                  <a:pt x="2865352" y="746073"/>
                  <a:pt x="3097339" y="445667"/>
                  <a:pt x="3337097" y="454674"/>
                </a:cubicBezTo>
                <a:close/>
                <a:moveTo>
                  <a:pt x="2287819" y="63070"/>
                </a:moveTo>
                <a:cubicBezTo>
                  <a:pt x="2314627" y="64498"/>
                  <a:pt x="2339301" y="80198"/>
                  <a:pt x="2346892" y="114454"/>
                </a:cubicBezTo>
                <a:cubicBezTo>
                  <a:pt x="2397504" y="418953"/>
                  <a:pt x="2407627" y="743751"/>
                  <a:pt x="2336770" y="1048250"/>
                </a:cubicBezTo>
                <a:cubicBezTo>
                  <a:pt x="2336770" y="1088850"/>
                  <a:pt x="2276036" y="1078700"/>
                  <a:pt x="2276036" y="1038100"/>
                </a:cubicBezTo>
                <a:cubicBezTo>
                  <a:pt x="2265913" y="743751"/>
                  <a:pt x="2255791" y="449403"/>
                  <a:pt x="2205179" y="155054"/>
                </a:cubicBezTo>
                <a:cubicBezTo>
                  <a:pt x="2195056" y="109379"/>
                  <a:pt x="2225424" y="76391"/>
                  <a:pt x="2260852" y="66242"/>
                </a:cubicBezTo>
                <a:cubicBezTo>
                  <a:pt x="2269709" y="63705"/>
                  <a:pt x="2278882" y="62595"/>
                  <a:pt x="2287819" y="63070"/>
                </a:cubicBezTo>
                <a:close/>
                <a:moveTo>
                  <a:pt x="2036406" y="136"/>
                </a:moveTo>
                <a:cubicBezTo>
                  <a:pt x="2050258" y="-1127"/>
                  <a:pt x="2065369" y="6453"/>
                  <a:pt x="2070406" y="21614"/>
                </a:cubicBezTo>
                <a:cubicBezTo>
                  <a:pt x="2080481" y="92366"/>
                  <a:pt x="2090555" y="163117"/>
                  <a:pt x="2100629" y="233869"/>
                </a:cubicBezTo>
                <a:cubicBezTo>
                  <a:pt x="2110703" y="304620"/>
                  <a:pt x="2020035" y="314727"/>
                  <a:pt x="2020035" y="243976"/>
                </a:cubicBezTo>
                <a:cubicBezTo>
                  <a:pt x="2009961" y="173225"/>
                  <a:pt x="2009961" y="102473"/>
                  <a:pt x="2009961" y="31722"/>
                </a:cubicBezTo>
                <a:cubicBezTo>
                  <a:pt x="2009961" y="11507"/>
                  <a:pt x="2022554" y="1400"/>
                  <a:pt x="2036406" y="136"/>
                </a:cubicBezTo>
                <a:close/>
              </a:path>
            </a:pathLst>
          </a:custGeom>
          <a:solidFill>
            <a:schemeClr val="bg1">
              <a:lumMod val="95000"/>
            </a:schemeClr>
          </a:solidFill>
        </p:spPr>
        <p:txBody>
          <a:bodyPr wrap="square">
            <a:noAutofit/>
          </a:bodyPr>
          <a:lstStyle>
            <a:lvl1pPr rtl="0">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401434" y="2227160"/>
            <a:ext cx="5952367" cy="3656805"/>
          </a:xfrm>
          <a:custGeom>
            <a:avLst/>
            <a:gdLst>
              <a:gd name="connsiteX0" fmla="*/ 1150886 w 5952367"/>
              <a:gd name="connsiteY0" fmla="*/ 2328987 h 3656805"/>
              <a:gd name="connsiteX1" fmla="*/ 2470578 w 5952367"/>
              <a:gd name="connsiteY1" fmla="*/ 2328987 h 3656805"/>
              <a:gd name="connsiteX2" fmla="*/ 2470578 w 5952367"/>
              <a:gd name="connsiteY2" fmla="*/ 3656805 h 3656805"/>
              <a:gd name="connsiteX3" fmla="*/ 1150886 w 5952367"/>
              <a:gd name="connsiteY3" fmla="*/ 3656805 h 3656805"/>
              <a:gd name="connsiteX4" fmla="*/ 0 w 5952367"/>
              <a:gd name="connsiteY4" fmla="*/ 2328987 h 3656805"/>
              <a:gd name="connsiteX5" fmla="*/ 992899 w 5952367"/>
              <a:gd name="connsiteY5" fmla="*/ 2328987 h 3656805"/>
              <a:gd name="connsiteX6" fmla="*/ 992899 w 5952367"/>
              <a:gd name="connsiteY6" fmla="*/ 3327998 h 3656805"/>
              <a:gd name="connsiteX7" fmla="*/ 0 w 5952367"/>
              <a:gd name="connsiteY7" fmla="*/ 3327998 h 3656805"/>
              <a:gd name="connsiteX8" fmla="*/ 4427432 w 5952367"/>
              <a:gd name="connsiteY8" fmla="*/ 2025048 h 3656805"/>
              <a:gd name="connsiteX9" fmla="*/ 5668334 w 5952367"/>
              <a:gd name="connsiteY9" fmla="*/ 2025048 h 3656805"/>
              <a:gd name="connsiteX10" fmla="*/ 5668334 w 5952367"/>
              <a:gd name="connsiteY10" fmla="*/ 3273591 h 3656805"/>
              <a:gd name="connsiteX11" fmla="*/ 4427432 w 5952367"/>
              <a:gd name="connsiteY11" fmla="*/ 3273591 h 3656805"/>
              <a:gd name="connsiteX12" fmla="*/ 2655813 w 5952367"/>
              <a:gd name="connsiteY12" fmla="*/ 2025047 h 3656805"/>
              <a:gd name="connsiteX13" fmla="*/ 4260019 w 5952367"/>
              <a:gd name="connsiteY13" fmla="*/ 2025047 h 3656805"/>
              <a:gd name="connsiteX14" fmla="*/ 4260019 w 5952367"/>
              <a:gd name="connsiteY14" fmla="*/ 3639133 h 3656805"/>
              <a:gd name="connsiteX15" fmla="*/ 2655813 w 5952367"/>
              <a:gd name="connsiteY15" fmla="*/ 3639133 h 3656805"/>
              <a:gd name="connsiteX16" fmla="*/ 807556 w 5952367"/>
              <a:gd name="connsiteY16" fmla="*/ 611614 h 3656805"/>
              <a:gd name="connsiteX17" fmla="*/ 2348748 w 5952367"/>
              <a:gd name="connsiteY17" fmla="*/ 611614 h 3656805"/>
              <a:gd name="connsiteX18" fmla="*/ 2348748 w 5952367"/>
              <a:gd name="connsiteY18" fmla="*/ 2162296 h 3656805"/>
              <a:gd name="connsiteX19" fmla="*/ 807556 w 5952367"/>
              <a:gd name="connsiteY19" fmla="*/ 2162296 h 3656805"/>
              <a:gd name="connsiteX20" fmla="*/ 4531440 w 5952367"/>
              <a:gd name="connsiteY20" fmla="*/ 457615 h 3656805"/>
              <a:gd name="connsiteX21" fmla="*/ 5952367 w 5952367"/>
              <a:gd name="connsiteY21" fmla="*/ 457615 h 3656805"/>
              <a:gd name="connsiteX22" fmla="*/ 5952367 w 5952367"/>
              <a:gd name="connsiteY22" fmla="*/ 1887292 h 3656805"/>
              <a:gd name="connsiteX23" fmla="*/ 4531440 w 5952367"/>
              <a:gd name="connsiteY23" fmla="*/ 1887292 h 3656805"/>
              <a:gd name="connsiteX24" fmla="*/ 2523925 w 5952367"/>
              <a:gd name="connsiteY24" fmla="*/ 0 h 3656805"/>
              <a:gd name="connsiteX25" fmla="*/ 4369812 w 5952367"/>
              <a:gd name="connsiteY25" fmla="*/ 0 h 3656805"/>
              <a:gd name="connsiteX26" fmla="*/ 4369812 w 5952367"/>
              <a:gd name="connsiteY26" fmla="*/ 1857253 h 3656805"/>
              <a:gd name="connsiteX27" fmla="*/ 2523925 w 5952367"/>
              <a:gd name="connsiteY27" fmla="*/ 1857253 h 36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52367" h="3656805">
                <a:moveTo>
                  <a:pt x="1150886" y="2328987"/>
                </a:moveTo>
                <a:lnTo>
                  <a:pt x="2470578" y="2328987"/>
                </a:lnTo>
                <a:lnTo>
                  <a:pt x="2470578" y="3656805"/>
                </a:lnTo>
                <a:lnTo>
                  <a:pt x="1150886" y="3656805"/>
                </a:lnTo>
                <a:close/>
                <a:moveTo>
                  <a:pt x="0" y="2328987"/>
                </a:moveTo>
                <a:lnTo>
                  <a:pt x="992899" y="2328987"/>
                </a:lnTo>
                <a:lnTo>
                  <a:pt x="992899" y="3327998"/>
                </a:lnTo>
                <a:lnTo>
                  <a:pt x="0" y="3327998"/>
                </a:lnTo>
                <a:close/>
                <a:moveTo>
                  <a:pt x="4427432" y="2025048"/>
                </a:moveTo>
                <a:lnTo>
                  <a:pt x="5668334" y="2025048"/>
                </a:lnTo>
                <a:lnTo>
                  <a:pt x="5668334" y="3273591"/>
                </a:lnTo>
                <a:lnTo>
                  <a:pt x="4427432" y="3273591"/>
                </a:lnTo>
                <a:close/>
                <a:moveTo>
                  <a:pt x="2655813" y="2025047"/>
                </a:moveTo>
                <a:lnTo>
                  <a:pt x="4260019" y="2025047"/>
                </a:lnTo>
                <a:lnTo>
                  <a:pt x="4260019" y="3639133"/>
                </a:lnTo>
                <a:lnTo>
                  <a:pt x="2655813" y="3639133"/>
                </a:lnTo>
                <a:close/>
                <a:moveTo>
                  <a:pt x="807556" y="611614"/>
                </a:moveTo>
                <a:lnTo>
                  <a:pt x="2348748" y="611614"/>
                </a:lnTo>
                <a:lnTo>
                  <a:pt x="2348748" y="2162296"/>
                </a:lnTo>
                <a:lnTo>
                  <a:pt x="807556" y="2162296"/>
                </a:lnTo>
                <a:close/>
                <a:moveTo>
                  <a:pt x="4531440" y="457615"/>
                </a:moveTo>
                <a:lnTo>
                  <a:pt x="5952367" y="457615"/>
                </a:lnTo>
                <a:lnTo>
                  <a:pt x="5952367" y="1887292"/>
                </a:lnTo>
                <a:lnTo>
                  <a:pt x="4531440" y="1887292"/>
                </a:lnTo>
                <a:close/>
                <a:moveTo>
                  <a:pt x="2523925" y="0"/>
                </a:moveTo>
                <a:lnTo>
                  <a:pt x="4369812" y="0"/>
                </a:lnTo>
                <a:lnTo>
                  <a:pt x="4369812" y="1857253"/>
                </a:lnTo>
                <a:lnTo>
                  <a:pt x="2523925" y="1857253"/>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052683" y="2155907"/>
            <a:ext cx="4086634" cy="4043128"/>
          </a:xfrm>
          <a:custGeom>
            <a:avLst/>
            <a:gdLst>
              <a:gd name="connsiteX0" fmla="*/ 3089429 w 4086634"/>
              <a:gd name="connsiteY0" fmla="*/ 2671408 h 4043128"/>
              <a:gd name="connsiteX1" fmla="*/ 3399415 w 4086634"/>
              <a:gd name="connsiteY1" fmla="*/ 2826400 h 4043128"/>
              <a:gd name="connsiteX2" fmla="*/ 3399415 w 4086634"/>
              <a:gd name="connsiteY2" fmla="*/ 3708863 h 4043128"/>
              <a:gd name="connsiteX3" fmla="*/ 2730884 w 4086634"/>
              <a:gd name="connsiteY3" fmla="*/ 4043128 h 4043128"/>
              <a:gd name="connsiteX4" fmla="*/ 2062351 w 4086634"/>
              <a:gd name="connsiteY4" fmla="*/ 3708863 h 4043128"/>
              <a:gd name="connsiteX5" fmla="*/ 2062351 w 4086634"/>
              <a:gd name="connsiteY5" fmla="*/ 3254996 h 4043128"/>
              <a:gd name="connsiteX6" fmla="*/ 2107816 w 4086634"/>
              <a:gd name="connsiteY6" fmla="*/ 3253847 h 4043128"/>
              <a:gd name="connsiteX7" fmla="*/ 3063866 w 4086634"/>
              <a:gd name="connsiteY7" fmla="*/ 2713485 h 4043128"/>
              <a:gd name="connsiteX8" fmla="*/ 998843 w 4086634"/>
              <a:gd name="connsiteY8" fmla="*/ 2670012 h 4043128"/>
              <a:gd name="connsiteX9" fmla="*/ 1025254 w 4086634"/>
              <a:gd name="connsiteY9" fmla="*/ 2713485 h 4043128"/>
              <a:gd name="connsiteX10" fmla="*/ 1981303 w 4086634"/>
              <a:gd name="connsiteY10" fmla="*/ 3253847 h 4043128"/>
              <a:gd name="connsiteX11" fmla="*/ 2023129 w 4086634"/>
              <a:gd name="connsiteY11" fmla="*/ 3254904 h 4043128"/>
              <a:gd name="connsiteX12" fmla="*/ 2023129 w 4086634"/>
              <a:gd name="connsiteY12" fmla="*/ 3708862 h 4043128"/>
              <a:gd name="connsiteX13" fmla="*/ 1354597 w 4086634"/>
              <a:gd name="connsiteY13" fmla="*/ 4043128 h 4043128"/>
              <a:gd name="connsiteX14" fmla="*/ 686066 w 4086634"/>
              <a:gd name="connsiteY14" fmla="*/ 3708862 h 4043128"/>
              <a:gd name="connsiteX15" fmla="*/ 686066 w 4086634"/>
              <a:gd name="connsiteY15" fmla="*/ 2826400 h 4043128"/>
              <a:gd name="connsiteX16" fmla="*/ 2730884 w 4086634"/>
              <a:gd name="connsiteY16" fmla="*/ 2492135 h 4043128"/>
              <a:gd name="connsiteX17" fmla="*/ 2990443 w 4086634"/>
              <a:gd name="connsiteY17" fmla="*/ 2621915 h 4043128"/>
              <a:gd name="connsiteX18" fmla="*/ 2972314 w 4086634"/>
              <a:gd name="connsiteY18" fmla="*/ 2651755 h 4043128"/>
              <a:gd name="connsiteX19" fmla="*/ 2102135 w 4086634"/>
              <a:gd name="connsiteY19" fmla="*/ 3143583 h 4043128"/>
              <a:gd name="connsiteX20" fmla="*/ 2062351 w 4086634"/>
              <a:gd name="connsiteY20" fmla="*/ 3144589 h 4043128"/>
              <a:gd name="connsiteX21" fmla="*/ 2062351 w 4086634"/>
              <a:gd name="connsiteY21" fmla="*/ 2826400 h 4043128"/>
              <a:gd name="connsiteX22" fmla="*/ 1354597 w 4086634"/>
              <a:gd name="connsiteY22" fmla="*/ 2492135 h 4043128"/>
              <a:gd name="connsiteX23" fmla="*/ 2023129 w 4086634"/>
              <a:gd name="connsiteY23" fmla="*/ 2826400 h 4043128"/>
              <a:gd name="connsiteX24" fmla="*/ 2023129 w 4086634"/>
              <a:gd name="connsiteY24" fmla="*/ 3144497 h 4043128"/>
              <a:gd name="connsiteX25" fmla="*/ 1986985 w 4086634"/>
              <a:gd name="connsiteY25" fmla="*/ 3143583 h 4043128"/>
              <a:gd name="connsiteX26" fmla="*/ 1116805 w 4086634"/>
              <a:gd name="connsiteY26" fmla="*/ 2651755 h 4043128"/>
              <a:gd name="connsiteX27" fmla="*/ 1097829 w 4086634"/>
              <a:gd name="connsiteY27" fmla="*/ 2620519 h 4043128"/>
              <a:gd name="connsiteX28" fmla="*/ 3006306 w 4086634"/>
              <a:gd name="connsiteY28" fmla="*/ 1456607 h 4043128"/>
              <a:gd name="connsiteX29" fmla="*/ 3028356 w 4086634"/>
              <a:gd name="connsiteY29" fmla="*/ 1492903 h 4043128"/>
              <a:gd name="connsiteX30" fmla="*/ 3163394 w 4086634"/>
              <a:gd name="connsiteY30" fmla="*/ 2026205 h 4043128"/>
              <a:gd name="connsiteX31" fmla="*/ 3028356 w 4086634"/>
              <a:gd name="connsiteY31" fmla="*/ 2559507 h 4043128"/>
              <a:gd name="connsiteX32" fmla="*/ 3006306 w 4086634"/>
              <a:gd name="connsiteY32" fmla="*/ 2595803 h 4043128"/>
              <a:gd name="connsiteX33" fmla="*/ 2749571 w 4086634"/>
              <a:gd name="connsiteY33" fmla="*/ 2467436 h 4043128"/>
              <a:gd name="connsiteX34" fmla="*/ 2749571 w 4086634"/>
              <a:gd name="connsiteY34" fmla="*/ 1584975 h 4043128"/>
              <a:gd name="connsiteX35" fmla="*/ 1084397 w 4086634"/>
              <a:gd name="connsiteY35" fmla="*/ 1454000 h 4043128"/>
              <a:gd name="connsiteX36" fmla="*/ 1337063 w 4086634"/>
              <a:gd name="connsiteY36" fmla="*/ 1580333 h 4043128"/>
              <a:gd name="connsiteX37" fmla="*/ 1337063 w 4086634"/>
              <a:gd name="connsiteY37" fmla="*/ 2462795 h 4043128"/>
              <a:gd name="connsiteX38" fmla="*/ 1080072 w 4086634"/>
              <a:gd name="connsiteY38" fmla="*/ 2591290 h 4043128"/>
              <a:gd name="connsiteX39" fmla="*/ 1060764 w 4086634"/>
              <a:gd name="connsiteY39" fmla="*/ 2559507 h 4043128"/>
              <a:gd name="connsiteX40" fmla="*/ 925726 w 4086634"/>
              <a:gd name="connsiteY40" fmla="*/ 2026205 h 4043128"/>
              <a:gd name="connsiteX41" fmla="*/ 1060764 w 4086634"/>
              <a:gd name="connsiteY41" fmla="*/ 1492903 h 4043128"/>
              <a:gd name="connsiteX42" fmla="*/ 3418102 w 4086634"/>
              <a:gd name="connsiteY42" fmla="*/ 1250709 h 4043128"/>
              <a:gd name="connsiteX43" fmla="*/ 4086634 w 4086634"/>
              <a:gd name="connsiteY43" fmla="*/ 1584975 h 4043128"/>
              <a:gd name="connsiteX44" fmla="*/ 4086634 w 4086634"/>
              <a:gd name="connsiteY44" fmla="*/ 2467436 h 4043128"/>
              <a:gd name="connsiteX45" fmla="*/ 3418102 w 4086634"/>
              <a:gd name="connsiteY45" fmla="*/ 2801701 h 4043128"/>
              <a:gd name="connsiteX46" fmla="*/ 3105292 w 4086634"/>
              <a:gd name="connsiteY46" fmla="*/ 2645296 h 4043128"/>
              <a:gd name="connsiteX47" fmla="*/ 3125438 w 4086634"/>
              <a:gd name="connsiteY47" fmla="*/ 2612134 h 4043128"/>
              <a:gd name="connsiteX48" fmla="*/ 3273801 w 4086634"/>
              <a:gd name="connsiteY48" fmla="*/ 2026205 h 4043128"/>
              <a:gd name="connsiteX49" fmla="*/ 3125438 w 4086634"/>
              <a:gd name="connsiteY49" fmla="*/ 1440276 h 4043128"/>
              <a:gd name="connsiteX50" fmla="*/ 3105292 w 4086634"/>
              <a:gd name="connsiteY50" fmla="*/ 1407114 h 4043128"/>
              <a:gd name="connsiteX51" fmla="*/ 2046607 w 4086634"/>
              <a:gd name="connsiteY51" fmla="*/ 1246067 h 4043128"/>
              <a:gd name="connsiteX52" fmla="*/ 2715139 w 4086634"/>
              <a:gd name="connsiteY52" fmla="*/ 1580333 h 4043128"/>
              <a:gd name="connsiteX53" fmla="*/ 2715139 w 4086634"/>
              <a:gd name="connsiteY53" fmla="*/ 2462795 h 4043128"/>
              <a:gd name="connsiteX54" fmla="*/ 2046607 w 4086634"/>
              <a:gd name="connsiteY54" fmla="*/ 2797060 h 4043128"/>
              <a:gd name="connsiteX55" fmla="*/ 1378076 w 4086634"/>
              <a:gd name="connsiteY55" fmla="*/ 2462795 h 4043128"/>
              <a:gd name="connsiteX56" fmla="*/ 1378076 w 4086634"/>
              <a:gd name="connsiteY56" fmla="*/ 1580333 h 4043128"/>
              <a:gd name="connsiteX57" fmla="*/ 668532 w 4086634"/>
              <a:gd name="connsiteY57" fmla="*/ 1246067 h 4043128"/>
              <a:gd name="connsiteX58" fmla="*/ 985412 w 4086634"/>
              <a:gd name="connsiteY58" fmla="*/ 1404507 h 4043128"/>
              <a:gd name="connsiteX59" fmla="*/ 963682 w 4086634"/>
              <a:gd name="connsiteY59" fmla="*/ 1440276 h 4043128"/>
              <a:gd name="connsiteX60" fmla="*/ 815319 w 4086634"/>
              <a:gd name="connsiteY60" fmla="*/ 2026205 h 4043128"/>
              <a:gd name="connsiteX61" fmla="*/ 963682 w 4086634"/>
              <a:gd name="connsiteY61" fmla="*/ 2612134 h 4043128"/>
              <a:gd name="connsiteX62" fmla="*/ 981086 w 4086634"/>
              <a:gd name="connsiteY62" fmla="*/ 2640783 h 4043128"/>
              <a:gd name="connsiteX63" fmla="*/ 668532 w 4086634"/>
              <a:gd name="connsiteY63" fmla="*/ 2797060 h 4043128"/>
              <a:gd name="connsiteX64" fmla="*/ 0 w 4086634"/>
              <a:gd name="connsiteY64" fmla="*/ 2462795 h 4043128"/>
              <a:gd name="connsiteX65" fmla="*/ 0 w 4086634"/>
              <a:gd name="connsiteY65" fmla="*/ 1580333 h 4043128"/>
              <a:gd name="connsiteX66" fmla="*/ 2062351 w 4086634"/>
              <a:gd name="connsiteY66" fmla="*/ 907821 h 4043128"/>
              <a:gd name="connsiteX67" fmla="*/ 2102135 w 4086634"/>
              <a:gd name="connsiteY67" fmla="*/ 908828 h 4043128"/>
              <a:gd name="connsiteX68" fmla="*/ 2972314 w 4086634"/>
              <a:gd name="connsiteY68" fmla="*/ 1400654 h 4043128"/>
              <a:gd name="connsiteX69" fmla="*/ 2986118 w 4086634"/>
              <a:gd name="connsiteY69" fmla="*/ 1423376 h 4043128"/>
              <a:gd name="connsiteX70" fmla="*/ 2730883 w 4086634"/>
              <a:gd name="connsiteY70" fmla="*/ 1550993 h 4043128"/>
              <a:gd name="connsiteX71" fmla="*/ 2062351 w 4086634"/>
              <a:gd name="connsiteY71" fmla="*/ 1216727 h 4043128"/>
              <a:gd name="connsiteX72" fmla="*/ 2026768 w 4086634"/>
              <a:gd name="connsiteY72" fmla="*/ 907821 h 4043128"/>
              <a:gd name="connsiteX73" fmla="*/ 2026768 w 4086634"/>
              <a:gd name="connsiteY73" fmla="*/ 1216727 h 4043128"/>
              <a:gd name="connsiteX74" fmla="*/ 1358236 w 4086634"/>
              <a:gd name="connsiteY74" fmla="*/ 1550993 h 4043128"/>
              <a:gd name="connsiteX75" fmla="*/ 1103002 w 4086634"/>
              <a:gd name="connsiteY75" fmla="*/ 1423376 h 4043128"/>
              <a:gd name="connsiteX76" fmla="*/ 1116805 w 4086634"/>
              <a:gd name="connsiteY76" fmla="*/ 1400654 h 4043128"/>
              <a:gd name="connsiteX77" fmla="*/ 1986985 w 4086634"/>
              <a:gd name="connsiteY77" fmla="*/ 908828 h 4043128"/>
              <a:gd name="connsiteX78" fmla="*/ 2730883 w 4086634"/>
              <a:gd name="connsiteY78" fmla="*/ 0 h 4043128"/>
              <a:gd name="connsiteX79" fmla="*/ 3399414 w 4086634"/>
              <a:gd name="connsiteY79" fmla="*/ 334266 h 4043128"/>
              <a:gd name="connsiteX80" fmla="*/ 3399414 w 4086634"/>
              <a:gd name="connsiteY80" fmla="*/ 1216727 h 4043128"/>
              <a:gd name="connsiteX81" fmla="*/ 3085103 w 4086634"/>
              <a:gd name="connsiteY81" fmla="*/ 1373883 h 4043128"/>
              <a:gd name="connsiteX82" fmla="*/ 3063866 w 4086634"/>
              <a:gd name="connsiteY82" fmla="*/ 1338925 h 4043128"/>
              <a:gd name="connsiteX83" fmla="*/ 2107816 w 4086634"/>
              <a:gd name="connsiteY83" fmla="*/ 798564 h 4043128"/>
              <a:gd name="connsiteX84" fmla="*/ 2062351 w 4086634"/>
              <a:gd name="connsiteY84" fmla="*/ 797414 h 4043128"/>
              <a:gd name="connsiteX85" fmla="*/ 2062351 w 4086634"/>
              <a:gd name="connsiteY85" fmla="*/ 334266 h 4043128"/>
              <a:gd name="connsiteX86" fmla="*/ 1358236 w 4086634"/>
              <a:gd name="connsiteY86" fmla="*/ 0 h 4043128"/>
              <a:gd name="connsiteX87" fmla="*/ 2026768 w 4086634"/>
              <a:gd name="connsiteY87" fmla="*/ 334266 h 4043128"/>
              <a:gd name="connsiteX88" fmla="*/ 2026768 w 4086634"/>
              <a:gd name="connsiteY88" fmla="*/ 797414 h 4043128"/>
              <a:gd name="connsiteX89" fmla="*/ 1981303 w 4086634"/>
              <a:gd name="connsiteY89" fmla="*/ 798564 h 4043128"/>
              <a:gd name="connsiteX90" fmla="*/ 1025254 w 4086634"/>
              <a:gd name="connsiteY90" fmla="*/ 1338925 h 4043128"/>
              <a:gd name="connsiteX91" fmla="*/ 1004016 w 4086634"/>
              <a:gd name="connsiteY91" fmla="*/ 1373883 h 4043128"/>
              <a:gd name="connsiteX92" fmla="*/ 689705 w 4086634"/>
              <a:gd name="connsiteY92" fmla="*/ 1216727 h 4043128"/>
              <a:gd name="connsiteX93" fmla="*/ 689705 w 4086634"/>
              <a:gd name="connsiteY93" fmla="*/ 334266 h 404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086634" h="4043128">
                <a:moveTo>
                  <a:pt x="3089429" y="2671408"/>
                </a:moveTo>
                <a:lnTo>
                  <a:pt x="3399415" y="2826400"/>
                </a:lnTo>
                <a:lnTo>
                  <a:pt x="3399415" y="3708863"/>
                </a:lnTo>
                <a:lnTo>
                  <a:pt x="2730884" y="4043128"/>
                </a:lnTo>
                <a:lnTo>
                  <a:pt x="2062351" y="3708863"/>
                </a:lnTo>
                <a:lnTo>
                  <a:pt x="2062351" y="3254996"/>
                </a:lnTo>
                <a:lnTo>
                  <a:pt x="2107816" y="3253847"/>
                </a:lnTo>
                <a:cubicBezTo>
                  <a:pt x="2505893" y="3233668"/>
                  <a:pt x="2854007" y="3024117"/>
                  <a:pt x="3063866" y="2713485"/>
                </a:cubicBezTo>
                <a:close/>
                <a:moveTo>
                  <a:pt x="998843" y="2670012"/>
                </a:moveTo>
                <a:lnTo>
                  <a:pt x="1025254" y="2713485"/>
                </a:lnTo>
                <a:cubicBezTo>
                  <a:pt x="1235112" y="3024117"/>
                  <a:pt x="1583227" y="3233668"/>
                  <a:pt x="1981303" y="3253847"/>
                </a:cubicBezTo>
                <a:lnTo>
                  <a:pt x="2023129" y="3254904"/>
                </a:lnTo>
                <a:lnTo>
                  <a:pt x="2023129" y="3708862"/>
                </a:lnTo>
                <a:lnTo>
                  <a:pt x="1354597" y="4043128"/>
                </a:lnTo>
                <a:lnTo>
                  <a:pt x="686066" y="3708862"/>
                </a:lnTo>
                <a:lnTo>
                  <a:pt x="686066" y="2826400"/>
                </a:lnTo>
                <a:close/>
                <a:moveTo>
                  <a:pt x="2730884" y="2492135"/>
                </a:moveTo>
                <a:lnTo>
                  <a:pt x="2990443" y="2621915"/>
                </a:lnTo>
                <a:lnTo>
                  <a:pt x="2972314" y="2651755"/>
                </a:lnTo>
                <a:cubicBezTo>
                  <a:pt x="2781305" y="2934486"/>
                  <a:pt x="2464458" y="3125216"/>
                  <a:pt x="2102135" y="3143583"/>
                </a:cubicBezTo>
                <a:lnTo>
                  <a:pt x="2062351" y="3144589"/>
                </a:lnTo>
                <a:lnTo>
                  <a:pt x="2062351" y="2826400"/>
                </a:lnTo>
                <a:close/>
                <a:moveTo>
                  <a:pt x="1354597" y="2492135"/>
                </a:moveTo>
                <a:lnTo>
                  <a:pt x="2023129" y="2826400"/>
                </a:lnTo>
                <a:lnTo>
                  <a:pt x="2023129" y="3144497"/>
                </a:lnTo>
                <a:lnTo>
                  <a:pt x="1986985" y="3143583"/>
                </a:lnTo>
                <a:cubicBezTo>
                  <a:pt x="1624662" y="3125216"/>
                  <a:pt x="1307815" y="2934486"/>
                  <a:pt x="1116805" y="2651755"/>
                </a:cubicBezTo>
                <a:lnTo>
                  <a:pt x="1097829" y="2620519"/>
                </a:lnTo>
                <a:close/>
                <a:moveTo>
                  <a:pt x="3006306" y="1456607"/>
                </a:moveTo>
                <a:lnTo>
                  <a:pt x="3028356" y="1492903"/>
                </a:lnTo>
                <a:cubicBezTo>
                  <a:pt x="3114476" y="1651434"/>
                  <a:pt x="3163394" y="1833107"/>
                  <a:pt x="3163394" y="2026205"/>
                </a:cubicBezTo>
                <a:cubicBezTo>
                  <a:pt x="3163394" y="2219303"/>
                  <a:pt x="3114476" y="2400976"/>
                  <a:pt x="3028356" y="2559507"/>
                </a:cubicBezTo>
                <a:lnTo>
                  <a:pt x="3006306" y="2595803"/>
                </a:lnTo>
                <a:lnTo>
                  <a:pt x="2749571" y="2467436"/>
                </a:lnTo>
                <a:lnTo>
                  <a:pt x="2749571" y="1584975"/>
                </a:lnTo>
                <a:close/>
                <a:moveTo>
                  <a:pt x="1084397" y="1454000"/>
                </a:moveTo>
                <a:lnTo>
                  <a:pt x="1337063" y="1580333"/>
                </a:lnTo>
                <a:lnTo>
                  <a:pt x="1337063" y="2462795"/>
                </a:lnTo>
                <a:lnTo>
                  <a:pt x="1080072" y="2591290"/>
                </a:lnTo>
                <a:lnTo>
                  <a:pt x="1060764" y="2559507"/>
                </a:lnTo>
                <a:cubicBezTo>
                  <a:pt x="974644" y="2400976"/>
                  <a:pt x="925726" y="2219303"/>
                  <a:pt x="925726" y="2026205"/>
                </a:cubicBezTo>
                <a:cubicBezTo>
                  <a:pt x="925726" y="1833107"/>
                  <a:pt x="974644" y="1651434"/>
                  <a:pt x="1060764" y="1492903"/>
                </a:cubicBezTo>
                <a:close/>
                <a:moveTo>
                  <a:pt x="3418102" y="1250709"/>
                </a:moveTo>
                <a:lnTo>
                  <a:pt x="4086634" y="1584975"/>
                </a:lnTo>
                <a:lnTo>
                  <a:pt x="4086634" y="2467436"/>
                </a:lnTo>
                <a:lnTo>
                  <a:pt x="3418102" y="2801701"/>
                </a:lnTo>
                <a:lnTo>
                  <a:pt x="3105292" y="2645296"/>
                </a:lnTo>
                <a:lnTo>
                  <a:pt x="3125438" y="2612134"/>
                </a:lnTo>
                <a:cubicBezTo>
                  <a:pt x="3220056" y="2437959"/>
                  <a:pt x="3273801" y="2238358"/>
                  <a:pt x="3273801" y="2026205"/>
                </a:cubicBezTo>
                <a:cubicBezTo>
                  <a:pt x="3273801" y="1814052"/>
                  <a:pt x="3220056" y="1614451"/>
                  <a:pt x="3125438" y="1440276"/>
                </a:cubicBezTo>
                <a:lnTo>
                  <a:pt x="3105292" y="1407114"/>
                </a:lnTo>
                <a:close/>
                <a:moveTo>
                  <a:pt x="2046607" y="1246067"/>
                </a:moveTo>
                <a:lnTo>
                  <a:pt x="2715139" y="1580333"/>
                </a:lnTo>
                <a:lnTo>
                  <a:pt x="2715139" y="2462795"/>
                </a:lnTo>
                <a:lnTo>
                  <a:pt x="2046607" y="2797060"/>
                </a:lnTo>
                <a:lnTo>
                  <a:pt x="1378076" y="2462795"/>
                </a:lnTo>
                <a:lnTo>
                  <a:pt x="1378076" y="1580333"/>
                </a:lnTo>
                <a:close/>
                <a:moveTo>
                  <a:pt x="668532" y="1246067"/>
                </a:moveTo>
                <a:lnTo>
                  <a:pt x="985412" y="1404507"/>
                </a:lnTo>
                <a:lnTo>
                  <a:pt x="963682" y="1440276"/>
                </a:lnTo>
                <a:cubicBezTo>
                  <a:pt x="869064" y="1614451"/>
                  <a:pt x="815319" y="1814052"/>
                  <a:pt x="815319" y="2026205"/>
                </a:cubicBezTo>
                <a:cubicBezTo>
                  <a:pt x="815319" y="2238358"/>
                  <a:pt x="869064" y="2437959"/>
                  <a:pt x="963682" y="2612134"/>
                </a:cubicBezTo>
                <a:lnTo>
                  <a:pt x="981086" y="2640783"/>
                </a:lnTo>
                <a:lnTo>
                  <a:pt x="668532" y="2797060"/>
                </a:lnTo>
                <a:lnTo>
                  <a:pt x="0" y="2462795"/>
                </a:lnTo>
                <a:lnTo>
                  <a:pt x="0" y="1580333"/>
                </a:lnTo>
                <a:close/>
                <a:moveTo>
                  <a:pt x="2062351" y="907821"/>
                </a:moveTo>
                <a:lnTo>
                  <a:pt x="2102135" y="908828"/>
                </a:lnTo>
                <a:cubicBezTo>
                  <a:pt x="2464458" y="927194"/>
                  <a:pt x="2781305" y="1117924"/>
                  <a:pt x="2972314" y="1400654"/>
                </a:cubicBezTo>
                <a:lnTo>
                  <a:pt x="2986118" y="1423376"/>
                </a:lnTo>
                <a:lnTo>
                  <a:pt x="2730883" y="1550993"/>
                </a:lnTo>
                <a:lnTo>
                  <a:pt x="2062351" y="1216727"/>
                </a:lnTo>
                <a:close/>
                <a:moveTo>
                  <a:pt x="2026768" y="907821"/>
                </a:moveTo>
                <a:lnTo>
                  <a:pt x="2026768" y="1216727"/>
                </a:lnTo>
                <a:lnTo>
                  <a:pt x="1358236" y="1550993"/>
                </a:lnTo>
                <a:lnTo>
                  <a:pt x="1103002" y="1423376"/>
                </a:lnTo>
                <a:lnTo>
                  <a:pt x="1116805" y="1400654"/>
                </a:lnTo>
                <a:cubicBezTo>
                  <a:pt x="1307815" y="1117924"/>
                  <a:pt x="1624662" y="927194"/>
                  <a:pt x="1986985" y="908828"/>
                </a:cubicBezTo>
                <a:close/>
                <a:moveTo>
                  <a:pt x="2730883" y="0"/>
                </a:moveTo>
                <a:lnTo>
                  <a:pt x="3399414" y="334266"/>
                </a:lnTo>
                <a:lnTo>
                  <a:pt x="3399414" y="1216727"/>
                </a:lnTo>
                <a:lnTo>
                  <a:pt x="3085103" y="1373883"/>
                </a:lnTo>
                <a:lnTo>
                  <a:pt x="3063866" y="1338925"/>
                </a:lnTo>
                <a:cubicBezTo>
                  <a:pt x="2854007" y="1028293"/>
                  <a:pt x="2505893" y="818742"/>
                  <a:pt x="2107816" y="798564"/>
                </a:cubicBezTo>
                <a:lnTo>
                  <a:pt x="2062351" y="797414"/>
                </a:lnTo>
                <a:lnTo>
                  <a:pt x="2062351" y="334266"/>
                </a:lnTo>
                <a:close/>
                <a:moveTo>
                  <a:pt x="1358236" y="0"/>
                </a:moveTo>
                <a:lnTo>
                  <a:pt x="2026768" y="334266"/>
                </a:lnTo>
                <a:lnTo>
                  <a:pt x="2026768" y="797414"/>
                </a:lnTo>
                <a:lnTo>
                  <a:pt x="1981303" y="798564"/>
                </a:lnTo>
                <a:cubicBezTo>
                  <a:pt x="1583227" y="818742"/>
                  <a:pt x="1235112" y="1028293"/>
                  <a:pt x="1025254" y="1338925"/>
                </a:cubicBezTo>
                <a:lnTo>
                  <a:pt x="1004016" y="1373883"/>
                </a:lnTo>
                <a:lnTo>
                  <a:pt x="689705" y="1216727"/>
                </a:lnTo>
                <a:lnTo>
                  <a:pt x="689705" y="334266"/>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998" y="2951018"/>
            <a:ext cx="12184003" cy="3906983"/>
          </a:xfrm>
          <a:custGeom>
            <a:avLst/>
            <a:gdLst>
              <a:gd name="connsiteX0" fmla="*/ 12184003 w 12184003"/>
              <a:gd name="connsiteY0" fmla="*/ 2046034 h 3906983"/>
              <a:gd name="connsiteX1" fmla="*/ 12184003 w 12184003"/>
              <a:gd name="connsiteY1" fmla="*/ 3906983 h 3906983"/>
              <a:gd name="connsiteX2" fmla="*/ 11151804 w 12184003"/>
              <a:gd name="connsiteY2" fmla="*/ 3906983 h 3906983"/>
              <a:gd name="connsiteX3" fmla="*/ 11151804 w 12184003"/>
              <a:gd name="connsiteY3" fmla="*/ 2562131 h 3906983"/>
              <a:gd name="connsiteX4" fmla="*/ 3294946 w 12184003"/>
              <a:gd name="connsiteY4" fmla="*/ 2040000 h 3906983"/>
              <a:gd name="connsiteX5" fmla="*/ 4371788 w 12184003"/>
              <a:gd name="connsiteY5" fmla="*/ 2578421 h 3906983"/>
              <a:gd name="connsiteX6" fmla="*/ 4371788 w 12184003"/>
              <a:gd name="connsiteY6" fmla="*/ 3906983 h 3906983"/>
              <a:gd name="connsiteX7" fmla="*/ 2218100 w 12184003"/>
              <a:gd name="connsiteY7" fmla="*/ 3906983 h 3906983"/>
              <a:gd name="connsiteX8" fmla="*/ 2218100 w 12184003"/>
              <a:gd name="connsiteY8" fmla="*/ 2578421 h 3906983"/>
              <a:gd name="connsiteX9" fmla="*/ 9991647 w 12184003"/>
              <a:gd name="connsiteY9" fmla="*/ 2023711 h 3906983"/>
              <a:gd name="connsiteX10" fmla="*/ 11068492 w 12184003"/>
              <a:gd name="connsiteY10" fmla="*/ 2562131 h 3906983"/>
              <a:gd name="connsiteX11" fmla="*/ 11068492 w 12184003"/>
              <a:gd name="connsiteY11" fmla="*/ 3906983 h 3906983"/>
              <a:gd name="connsiteX12" fmla="*/ 8914805 w 12184003"/>
              <a:gd name="connsiteY12" fmla="*/ 3906983 h 3906983"/>
              <a:gd name="connsiteX13" fmla="*/ 8914805 w 12184003"/>
              <a:gd name="connsiteY13" fmla="*/ 2562131 h 3906983"/>
              <a:gd name="connsiteX14" fmla="*/ 7761491 w 12184003"/>
              <a:gd name="connsiteY14" fmla="*/ 2023711 h 3906983"/>
              <a:gd name="connsiteX15" fmla="*/ 8838334 w 12184003"/>
              <a:gd name="connsiteY15" fmla="*/ 2562131 h 3906983"/>
              <a:gd name="connsiteX16" fmla="*/ 8838334 w 12184003"/>
              <a:gd name="connsiteY16" fmla="*/ 3906983 h 3906983"/>
              <a:gd name="connsiteX17" fmla="*/ 6684648 w 12184003"/>
              <a:gd name="connsiteY17" fmla="*/ 3906983 h 3906983"/>
              <a:gd name="connsiteX18" fmla="*/ 6684648 w 12184003"/>
              <a:gd name="connsiteY18" fmla="*/ 2562131 h 3906983"/>
              <a:gd name="connsiteX19" fmla="*/ 5521678 w 12184003"/>
              <a:gd name="connsiteY19" fmla="*/ 2023711 h 3906983"/>
              <a:gd name="connsiteX20" fmla="*/ 6598522 w 12184003"/>
              <a:gd name="connsiteY20" fmla="*/ 2562131 h 3906983"/>
              <a:gd name="connsiteX21" fmla="*/ 6598522 w 12184003"/>
              <a:gd name="connsiteY21" fmla="*/ 3906983 h 3906983"/>
              <a:gd name="connsiteX22" fmla="*/ 4444836 w 12184003"/>
              <a:gd name="connsiteY22" fmla="*/ 3906983 h 3906983"/>
              <a:gd name="connsiteX23" fmla="*/ 4444836 w 12184003"/>
              <a:gd name="connsiteY23" fmla="*/ 2562131 h 3906983"/>
              <a:gd name="connsiteX24" fmla="*/ 1065393 w 12184003"/>
              <a:gd name="connsiteY24" fmla="*/ 2023711 h 3906983"/>
              <a:gd name="connsiteX25" fmla="*/ 2142238 w 12184003"/>
              <a:gd name="connsiteY25" fmla="*/ 2562131 h 3906983"/>
              <a:gd name="connsiteX26" fmla="*/ 2142238 w 12184003"/>
              <a:gd name="connsiteY26" fmla="*/ 3906983 h 3906983"/>
              <a:gd name="connsiteX27" fmla="*/ 0 w 12184003"/>
              <a:gd name="connsiteY27" fmla="*/ 3906983 h 3906983"/>
              <a:gd name="connsiteX28" fmla="*/ 0 w 12184003"/>
              <a:gd name="connsiteY28" fmla="*/ 2556407 h 3906983"/>
              <a:gd name="connsiteX29" fmla="*/ 0 w 12184003"/>
              <a:gd name="connsiteY29" fmla="*/ 27239 h 3906983"/>
              <a:gd name="connsiteX30" fmla="*/ 1022368 w 12184003"/>
              <a:gd name="connsiteY30" fmla="*/ 538422 h 3906983"/>
              <a:gd name="connsiteX31" fmla="*/ 1022368 w 12184003"/>
              <a:gd name="connsiteY31" fmla="*/ 1959855 h 3906983"/>
              <a:gd name="connsiteX32" fmla="*/ 0 w 12184003"/>
              <a:gd name="connsiteY32" fmla="*/ 2471039 h 3906983"/>
              <a:gd name="connsiteX33" fmla="*/ 11108777 w 12184003"/>
              <a:gd name="connsiteY33" fmla="*/ 0 h 3906983"/>
              <a:gd name="connsiteX34" fmla="*/ 12184003 w 12184003"/>
              <a:gd name="connsiteY34" fmla="*/ 537613 h 3906983"/>
              <a:gd name="connsiteX35" fmla="*/ 12184003 w 12184003"/>
              <a:gd name="connsiteY35" fmla="*/ 1960664 h 3906983"/>
              <a:gd name="connsiteX36" fmla="*/ 11108777 w 12184003"/>
              <a:gd name="connsiteY36" fmla="*/ 2498277 h 3906983"/>
              <a:gd name="connsiteX37" fmla="*/ 10031934 w 12184003"/>
              <a:gd name="connsiteY37" fmla="*/ 1959855 h 3906983"/>
              <a:gd name="connsiteX38" fmla="*/ 10031934 w 12184003"/>
              <a:gd name="connsiteY38" fmla="*/ 538422 h 3906983"/>
              <a:gd name="connsiteX39" fmla="*/ 8871780 w 12184003"/>
              <a:gd name="connsiteY39" fmla="*/ 0 h 3906983"/>
              <a:gd name="connsiteX40" fmla="*/ 9948622 w 12184003"/>
              <a:gd name="connsiteY40" fmla="*/ 538422 h 3906983"/>
              <a:gd name="connsiteX41" fmla="*/ 9948622 w 12184003"/>
              <a:gd name="connsiteY41" fmla="*/ 1959855 h 3906983"/>
              <a:gd name="connsiteX42" fmla="*/ 8871780 w 12184003"/>
              <a:gd name="connsiteY42" fmla="*/ 2498277 h 3906983"/>
              <a:gd name="connsiteX43" fmla="*/ 7794937 w 12184003"/>
              <a:gd name="connsiteY43" fmla="*/ 1959855 h 3906983"/>
              <a:gd name="connsiteX44" fmla="*/ 7794937 w 12184003"/>
              <a:gd name="connsiteY44" fmla="*/ 538422 h 3906983"/>
              <a:gd name="connsiteX45" fmla="*/ 6641622 w 12184003"/>
              <a:gd name="connsiteY45" fmla="*/ 0 h 3906983"/>
              <a:gd name="connsiteX46" fmla="*/ 7718466 w 12184003"/>
              <a:gd name="connsiteY46" fmla="*/ 538422 h 3906983"/>
              <a:gd name="connsiteX47" fmla="*/ 7718466 w 12184003"/>
              <a:gd name="connsiteY47" fmla="*/ 1959855 h 3906983"/>
              <a:gd name="connsiteX48" fmla="*/ 6641622 w 12184003"/>
              <a:gd name="connsiteY48" fmla="*/ 2498277 h 3906983"/>
              <a:gd name="connsiteX49" fmla="*/ 5564779 w 12184003"/>
              <a:gd name="connsiteY49" fmla="*/ 1959855 h 3906983"/>
              <a:gd name="connsiteX50" fmla="*/ 5564779 w 12184003"/>
              <a:gd name="connsiteY50" fmla="*/ 538422 h 3906983"/>
              <a:gd name="connsiteX51" fmla="*/ 4401810 w 12184003"/>
              <a:gd name="connsiteY51" fmla="*/ 0 h 3906983"/>
              <a:gd name="connsiteX52" fmla="*/ 5478653 w 12184003"/>
              <a:gd name="connsiteY52" fmla="*/ 538422 h 3906983"/>
              <a:gd name="connsiteX53" fmla="*/ 5478653 w 12184003"/>
              <a:gd name="connsiteY53" fmla="*/ 1959855 h 3906983"/>
              <a:gd name="connsiteX54" fmla="*/ 4401810 w 12184003"/>
              <a:gd name="connsiteY54" fmla="*/ 2498277 h 3906983"/>
              <a:gd name="connsiteX55" fmla="*/ 3324966 w 12184003"/>
              <a:gd name="connsiteY55" fmla="*/ 1959855 h 3906983"/>
              <a:gd name="connsiteX56" fmla="*/ 3324966 w 12184003"/>
              <a:gd name="connsiteY56" fmla="*/ 538422 h 3906983"/>
              <a:gd name="connsiteX57" fmla="*/ 2175076 w 12184003"/>
              <a:gd name="connsiteY57" fmla="*/ 0 h 3906983"/>
              <a:gd name="connsiteX58" fmla="*/ 3251920 w 12184003"/>
              <a:gd name="connsiteY58" fmla="*/ 538422 h 3906983"/>
              <a:gd name="connsiteX59" fmla="*/ 3251920 w 12184003"/>
              <a:gd name="connsiteY59" fmla="*/ 1959855 h 3906983"/>
              <a:gd name="connsiteX60" fmla="*/ 2175076 w 12184003"/>
              <a:gd name="connsiteY60" fmla="*/ 2498277 h 3906983"/>
              <a:gd name="connsiteX61" fmla="*/ 1098233 w 12184003"/>
              <a:gd name="connsiteY61" fmla="*/ 1959855 h 3906983"/>
              <a:gd name="connsiteX62" fmla="*/ 1098233 w 12184003"/>
              <a:gd name="connsiteY62" fmla="*/ 538422 h 390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184003" h="3906983">
                <a:moveTo>
                  <a:pt x="12184003" y="2046034"/>
                </a:moveTo>
                <a:lnTo>
                  <a:pt x="12184003" y="3906983"/>
                </a:lnTo>
                <a:lnTo>
                  <a:pt x="11151804" y="3906983"/>
                </a:lnTo>
                <a:lnTo>
                  <a:pt x="11151804" y="2562131"/>
                </a:lnTo>
                <a:close/>
                <a:moveTo>
                  <a:pt x="3294946" y="2040000"/>
                </a:moveTo>
                <a:lnTo>
                  <a:pt x="4371788" y="2578421"/>
                </a:lnTo>
                <a:lnTo>
                  <a:pt x="4371788" y="3906983"/>
                </a:lnTo>
                <a:lnTo>
                  <a:pt x="2218100" y="3906983"/>
                </a:lnTo>
                <a:lnTo>
                  <a:pt x="2218100" y="2578421"/>
                </a:lnTo>
                <a:close/>
                <a:moveTo>
                  <a:pt x="9991647" y="2023711"/>
                </a:moveTo>
                <a:lnTo>
                  <a:pt x="11068492" y="2562131"/>
                </a:lnTo>
                <a:lnTo>
                  <a:pt x="11068492" y="3906983"/>
                </a:lnTo>
                <a:lnTo>
                  <a:pt x="8914805" y="3906983"/>
                </a:lnTo>
                <a:lnTo>
                  <a:pt x="8914805" y="2562131"/>
                </a:lnTo>
                <a:close/>
                <a:moveTo>
                  <a:pt x="7761491" y="2023711"/>
                </a:moveTo>
                <a:lnTo>
                  <a:pt x="8838334" y="2562131"/>
                </a:lnTo>
                <a:lnTo>
                  <a:pt x="8838334" y="3906983"/>
                </a:lnTo>
                <a:lnTo>
                  <a:pt x="6684648" y="3906983"/>
                </a:lnTo>
                <a:lnTo>
                  <a:pt x="6684648" y="2562131"/>
                </a:lnTo>
                <a:close/>
                <a:moveTo>
                  <a:pt x="5521678" y="2023711"/>
                </a:moveTo>
                <a:lnTo>
                  <a:pt x="6598522" y="2562131"/>
                </a:lnTo>
                <a:lnTo>
                  <a:pt x="6598522" y="3906983"/>
                </a:lnTo>
                <a:lnTo>
                  <a:pt x="4444836" y="3906983"/>
                </a:lnTo>
                <a:lnTo>
                  <a:pt x="4444836" y="2562131"/>
                </a:lnTo>
                <a:close/>
                <a:moveTo>
                  <a:pt x="1065393" y="2023711"/>
                </a:moveTo>
                <a:lnTo>
                  <a:pt x="2142238" y="2562131"/>
                </a:lnTo>
                <a:lnTo>
                  <a:pt x="2142238" y="3906983"/>
                </a:lnTo>
                <a:lnTo>
                  <a:pt x="0" y="3906983"/>
                </a:lnTo>
                <a:lnTo>
                  <a:pt x="0" y="2556407"/>
                </a:lnTo>
                <a:close/>
                <a:moveTo>
                  <a:pt x="0" y="27239"/>
                </a:moveTo>
                <a:lnTo>
                  <a:pt x="1022368" y="538422"/>
                </a:lnTo>
                <a:lnTo>
                  <a:pt x="1022368" y="1959855"/>
                </a:lnTo>
                <a:lnTo>
                  <a:pt x="0" y="2471039"/>
                </a:lnTo>
                <a:close/>
                <a:moveTo>
                  <a:pt x="11108777" y="0"/>
                </a:moveTo>
                <a:lnTo>
                  <a:pt x="12184003" y="537613"/>
                </a:lnTo>
                <a:lnTo>
                  <a:pt x="12184003" y="1960664"/>
                </a:lnTo>
                <a:lnTo>
                  <a:pt x="11108777" y="2498277"/>
                </a:lnTo>
                <a:lnTo>
                  <a:pt x="10031934" y="1959855"/>
                </a:lnTo>
                <a:lnTo>
                  <a:pt x="10031934" y="538422"/>
                </a:lnTo>
                <a:close/>
                <a:moveTo>
                  <a:pt x="8871780" y="0"/>
                </a:moveTo>
                <a:lnTo>
                  <a:pt x="9948622" y="538422"/>
                </a:lnTo>
                <a:lnTo>
                  <a:pt x="9948622" y="1959855"/>
                </a:lnTo>
                <a:lnTo>
                  <a:pt x="8871780" y="2498277"/>
                </a:lnTo>
                <a:lnTo>
                  <a:pt x="7794937" y="1959855"/>
                </a:lnTo>
                <a:lnTo>
                  <a:pt x="7794937" y="538422"/>
                </a:lnTo>
                <a:close/>
                <a:moveTo>
                  <a:pt x="6641622" y="0"/>
                </a:moveTo>
                <a:lnTo>
                  <a:pt x="7718466" y="538422"/>
                </a:lnTo>
                <a:lnTo>
                  <a:pt x="7718466" y="1959855"/>
                </a:lnTo>
                <a:lnTo>
                  <a:pt x="6641622" y="2498277"/>
                </a:lnTo>
                <a:lnTo>
                  <a:pt x="5564779" y="1959855"/>
                </a:lnTo>
                <a:lnTo>
                  <a:pt x="5564779" y="538422"/>
                </a:lnTo>
                <a:close/>
                <a:moveTo>
                  <a:pt x="4401810" y="0"/>
                </a:moveTo>
                <a:lnTo>
                  <a:pt x="5478653" y="538422"/>
                </a:lnTo>
                <a:lnTo>
                  <a:pt x="5478653" y="1959855"/>
                </a:lnTo>
                <a:lnTo>
                  <a:pt x="4401810" y="2498277"/>
                </a:lnTo>
                <a:lnTo>
                  <a:pt x="3324966" y="1959855"/>
                </a:lnTo>
                <a:lnTo>
                  <a:pt x="3324966" y="538422"/>
                </a:lnTo>
                <a:close/>
                <a:moveTo>
                  <a:pt x="2175076" y="0"/>
                </a:moveTo>
                <a:lnTo>
                  <a:pt x="3251920" y="538422"/>
                </a:lnTo>
                <a:lnTo>
                  <a:pt x="3251920" y="1959855"/>
                </a:lnTo>
                <a:lnTo>
                  <a:pt x="2175076" y="2498277"/>
                </a:lnTo>
                <a:lnTo>
                  <a:pt x="1098233" y="1959855"/>
                </a:lnTo>
                <a:lnTo>
                  <a:pt x="1098233" y="538422"/>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413212" y="993932"/>
            <a:ext cx="7778788" cy="5681462"/>
          </a:xfrm>
          <a:custGeom>
            <a:avLst/>
            <a:gdLst>
              <a:gd name="connsiteX0" fmla="*/ 193602 w 7778788"/>
              <a:gd name="connsiteY0" fmla="*/ 5558047 h 5681462"/>
              <a:gd name="connsiteX1" fmla="*/ 193602 w 7778788"/>
              <a:gd name="connsiteY1" fmla="*/ 5558048 h 5681462"/>
              <a:gd name="connsiteX2" fmla="*/ 193603 w 7778788"/>
              <a:gd name="connsiteY2" fmla="*/ 5558049 h 5681462"/>
              <a:gd name="connsiteX3" fmla="*/ 3835501 w 7778788"/>
              <a:gd name="connsiteY3" fmla="*/ 2563719 h 5681462"/>
              <a:gd name="connsiteX4" fmla="*/ 4092212 w 7778788"/>
              <a:gd name="connsiteY4" fmla="*/ 2686882 h 5681462"/>
              <a:gd name="connsiteX5" fmla="*/ 4092212 w 7778788"/>
              <a:gd name="connsiteY5" fmla="*/ 2686883 h 5681462"/>
              <a:gd name="connsiteX6" fmla="*/ 4027876 w 7778788"/>
              <a:gd name="connsiteY6" fmla="*/ 3110790 h 5681462"/>
              <a:gd name="connsiteX7" fmla="*/ 617510 w 7778788"/>
              <a:gd name="connsiteY7" fmla="*/ 5622384 h 5681462"/>
              <a:gd name="connsiteX8" fmla="*/ 234795 w 7778788"/>
              <a:gd name="connsiteY8" fmla="*/ 5603594 h 5681462"/>
              <a:gd name="connsiteX9" fmla="*/ 193602 w 7778788"/>
              <a:gd name="connsiteY9" fmla="*/ 5558048 h 5681462"/>
              <a:gd name="connsiteX10" fmla="*/ 162329 w 7778788"/>
              <a:gd name="connsiteY10" fmla="*/ 5505197 h 5681462"/>
              <a:gd name="connsiteX11" fmla="*/ 257938 w 7778788"/>
              <a:gd name="connsiteY11" fmla="*/ 5134140 h 5681462"/>
              <a:gd name="connsiteX12" fmla="*/ 3668305 w 7778788"/>
              <a:gd name="connsiteY12" fmla="*/ 2622546 h 5681462"/>
              <a:gd name="connsiteX13" fmla="*/ 3835501 w 7778788"/>
              <a:gd name="connsiteY13" fmla="*/ 2563719 h 5681462"/>
              <a:gd name="connsiteX14" fmla="*/ 5363819 w 7778788"/>
              <a:gd name="connsiteY14" fmla="*/ 2352769 h 5681462"/>
              <a:gd name="connsiteX15" fmla="*/ 5595672 w 7778788"/>
              <a:gd name="connsiteY15" fmla="*/ 2446286 h 5681462"/>
              <a:gd name="connsiteX16" fmla="*/ 5620531 w 7778788"/>
              <a:gd name="connsiteY16" fmla="*/ 2475933 h 5681462"/>
              <a:gd name="connsiteX17" fmla="*/ 5651804 w 7778788"/>
              <a:gd name="connsiteY17" fmla="*/ 2528785 h 5681462"/>
              <a:gd name="connsiteX18" fmla="*/ 5556194 w 7778788"/>
              <a:gd name="connsiteY18" fmla="*/ 2899840 h 5681462"/>
              <a:gd name="connsiteX19" fmla="*/ 3198058 w 7778788"/>
              <a:gd name="connsiteY19" fmla="*/ 4636510 h 5681462"/>
              <a:gd name="connsiteX20" fmla="*/ 2774150 w 7778788"/>
              <a:gd name="connsiteY20" fmla="*/ 4572175 h 5681462"/>
              <a:gd name="connsiteX21" fmla="*/ 2774151 w 7778788"/>
              <a:gd name="connsiteY21" fmla="*/ 4572175 h 5681462"/>
              <a:gd name="connsiteX22" fmla="*/ 2838488 w 7778788"/>
              <a:gd name="connsiteY22" fmla="*/ 4148267 h 5681462"/>
              <a:gd name="connsiteX23" fmla="*/ 5196624 w 7778788"/>
              <a:gd name="connsiteY23" fmla="*/ 2411597 h 5681462"/>
              <a:gd name="connsiteX24" fmla="*/ 5363819 w 7778788"/>
              <a:gd name="connsiteY24" fmla="*/ 2352769 h 5681462"/>
              <a:gd name="connsiteX25" fmla="*/ 6858447 w 7778788"/>
              <a:gd name="connsiteY25" fmla="*/ 2183263 h 5681462"/>
              <a:gd name="connsiteX26" fmla="*/ 7115161 w 7778788"/>
              <a:gd name="connsiteY26" fmla="*/ 2306428 h 5681462"/>
              <a:gd name="connsiteX27" fmla="*/ 7115160 w 7778788"/>
              <a:gd name="connsiteY27" fmla="*/ 2306428 h 5681462"/>
              <a:gd name="connsiteX28" fmla="*/ 7050824 w 7778788"/>
              <a:gd name="connsiteY28" fmla="*/ 2730334 h 5681462"/>
              <a:gd name="connsiteX29" fmla="*/ 5558206 w 7778788"/>
              <a:gd name="connsiteY29" fmla="*/ 3829584 h 5681462"/>
              <a:gd name="connsiteX30" fmla="*/ 5134298 w 7778788"/>
              <a:gd name="connsiteY30" fmla="*/ 3765249 h 5681462"/>
              <a:gd name="connsiteX31" fmla="*/ 5134298 w 7778788"/>
              <a:gd name="connsiteY31" fmla="*/ 3765248 h 5681462"/>
              <a:gd name="connsiteX32" fmla="*/ 5198634 w 7778788"/>
              <a:gd name="connsiteY32" fmla="*/ 3341342 h 5681462"/>
              <a:gd name="connsiteX33" fmla="*/ 6691252 w 7778788"/>
              <a:gd name="connsiteY33" fmla="*/ 2242090 h 5681462"/>
              <a:gd name="connsiteX34" fmla="*/ 6858447 w 7778788"/>
              <a:gd name="connsiteY34" fmla="*/ 2183263 h 5681462"/>
              <a:gd name="connsiteX35" fmla="*/ 3354955 w 7778788"/>
              <a:gd name="connsiteY35" fmla="*/ 1997133 h 5681462"/>
              <a:gd name="connsiteX36" fmla="*/ 3611666 w 7778788"/>
              <a:gd name="connsiteY36" fmla="*/ 2120296 h 5681462"/>
              <a:gd name="connsiteX37" fmla="*/ 3611667 w 7778788"/>
              <a:gd name="connsiteY37" fmla="*/ 2120296 h 5681462"/>
              <a:gd name="connsiteX38" fmla="*/ 3547330 w 7778788"/>
              <a:gd name="connsiteY38" fmla="*/ 2544203 h 5681462"/>
              <a:gd name="connsiteX39" fmla="*/ 482986 w 7778788"/>
              <a:gd name="connsiteY39" fmla="*/ 4800966 h 5681462"/>
              <a:gd name="connsiteX40" fmla="*/ 100272 w 7778788"/>
              <a:gd name="connsiteY40" fmla="*/ 4782176 h 5681462"/>
              <a:gd name="connsiteX41" fmla="*/ 59079 w 7778788"/>
              <a:gd name="connsiteY41" fmla="*/ 4736629 h 5681462"/>
              <a:gd name="connsiteX42" fmla="*/ 27806 w 7778788"/>
              <a:gd name="connsiteY42" fmla="*/ 4683778 h 5681462"/>
              <a:gd name="connsiteX43" fmla="*/ 123416 w 7778788"/>
              <a:gd name="connsiteY43" fmla="*/ 4312722 h 5681462"/>
              <a:gd name="connsiteX44" fmla="*/ 3187759 w 7778788"/>
              <a:gd name="connsiteY44" fmla="*/ 2055960 h 5681462"/>
              <a:gd name="connsiteX45" fmla="*/ 3354955 w 7778788"/>
              <a:gd name="connsiteY45" fmla="*/ 1997133 h 5681462"/>
              <a:gd name="connsiteX46" fmla="*/ 141799 w 7778788"/>
              <a:gd name="connsiteY46" fmla="*/ 1950501 h 5681462"/>
              <a:gd name="connsiteX47" fmla="*/ 141800 w 7778788"/>
              <a:gd name="connsiteY47" fmla="*/ 1950501 h 5681462"/>
              <a:gd name="connsiteX48" fmla="*/ 141799 w 7778788"/>
              <a:gd name="connsiteY48" fmla="*/ 1950502 h 5681462"/>
              <a:gd name="connsiteX49" fmla="*/ 7482779 w 7778788"/>
              <a:gd name="connsiteY49" fmla="*/ 808806 h 5681462"/>
              <a:gd name="connsiteX50" fmla="*/ 7739491 w 7778788"/>
              <a:gd name="connsiteY50" fmla="*/ 931971 h 5681462"/>
              <a:gd name="connsiteX51" fmla="*/ 7770765 w 7778788"/>
              <a:gd name="connsiteY51" fmla="*/ 984823 h 5681462"/>
              <a:gd name="connsiteX52" fmla="*/ 7778788 w 7778788"/>
              <a:gd name="connsiteY52" fmla="*/ 1007963 h 5681462"/>
              <a:gd name="connsiteX53" fmla="*/ 7778788 w 7778788"/>
              <a:gd name="connsiteY53" fmla="*/ 1218255 h 5681462"/>
              <a:gd name="connsiteX54" fmla="*/ 7756049 w 7778788"/>
              <a:gd name="connsiteY54" fmla="*/ 1266714 h 5681462"/>
              <a:gd name="connsiteX55" fmla="*/ 7675155 w 7778788"/>
              <a:gd name="connsiteY55" fmla="*/ 1355879 h 5681462"/>
              <a:gd name="connsiteX56" fmla="*/ 6182537 w 7778788"/>
              <a:gd name="connsiteY56" fmla="*/ 2455128 h 5681462"/>
              <a:gd name="connsiteX57" fmla="*/ 5799822 w 7778788"/>
              <a:gd name="connsiteY57" fmla="*/ 2436339 h 5681462"/>
              <a:gd name="connsiteX58" fmla="*/ 5758630 w 7778788"/>
              <a:gd name="connsiteY58" fmla="*/ 2390793 h 5681462"/>
              <a:gd name="connsiteX59" fmla="*/ 5727356 w 7778788"/>
              <a:gd name="connsiteY59" fmla="*/ 2337941 h 5681462"/>
              <a:gd name="connsiteX60" fmla="*/ 5822966 w 7778788"/>
              <a:gd name="connsiteY60" fmla="*/ 1966886 h 5681462"/>
              <a:gd name="connsiteX61" fmla="*/ 7315584 w 7778788"/>
              <a:gd name="connsiteY61" fmla="*/ 867634 h 5681462"/>
              <a:gd name="connsiteX62" fmla="*/ 7482779 w 7778788"/>
              <a:gd name="connsiteY62" fmla="*/ 808806 h 5681462"/>
              <a:gd name="connsiteX63" fmla="*/ 5266002 w 7778788"/>
              <a:gd name="connsiteY63" fmla="*/ 598485 h 5681462"/>
              <a:gd name="connsiteX64" fmla="*/ 5522714 w 7778788"/>
              <a:gd name="connsiteY64" fmla="*/ 721650 h 5681462"/>
              <a:gd name="connsiteX65" fmla="*/ 5458378 w 7778788"/>
              <a:gd name="connsiteY65" fmla="*/ 1145558 h 5681462"/>
              <a:gd name="connsiteX66" fmla="*/ 4087037 w 7778788"/>
              <a:gd name="connsiteY66" fmla="*/ 2155492 h 5681462"/>
              <a:gd name="connsiteX67" fmla="*/ 3704324 w 7778788"/>
              <a:gd name="connsiteY67" fmla="*/ 2136702 h 5681462"/>
              <a:gd name="connsiteX68" fmla="*/ 3663132 w 7778788"/>
              <a:gd name="connsiteY68" fmla="*/ 2091156 h 5681462"/>
              <a:gd name="connsiteX69" fmla="*/ 3631857 w 7778788"/>
              <a:gd name="connsiteY69" fmla="*/ 2038305 h 5681462"/>
              <a:gd name="connsiteX70" fmla="*/ 3727468 w 7778788"/>
              <a:gd name="connsiteY70" fmla="*/ 1667249 h 5681462"/>
              <a:gd name="connsiteX71" fmla="*/ 5098806 w 7778788"/>
              <a:gd name="connsiteY71" fmla="*/ 657313 h 5681462"/>
              <a:gd name="connsiteX72" fmla="*/ 5266002 w 7778788"/>
              <a:gd name="connsiteY72" fmla="*/ 598485 h 5681462"/>
              <a:gd name="connsiteX73" fmla="*/ 1927288 w 7778788"/>
              <a:gd name="connsiteY73" fmla="*/ 323340 h 5681462"/>
              <a:gd name="connsiteX74" fmla="*/ 2184000 w 7778788"/>
              <a:gd name="connsiteY74" fmla="*/ 446504 h 5681462"/>
              <a:gd name="connsiteX75" fmla="*/ 2183999 w 7778788"/>
              <a:gd name="connsiteY75" fmla="*/ 446506 h 5681462"/>
              <a:gd name="connsiteX76" fmla="*/ 2119664 w 7778788"/>
              <a:gd name="connsiteY76" fmla="*/ 870413 h 5681462"/>
              <a:gd name="connsiteX77" fmla="*/ 565706 w 7778788"/>
              <a:gd name="connsiteY77" fmla="*/ 2014838 h 5681462"/>
              <a:gd name="connsiteX78" fmla="*/ 182991 w 7778788"/>
              <a:gd name="connsiteY78" fmla="*/ 1996048 h 5681462"/>
              <a:gd name="connsiteX79" fmla="*/ 141800 w 7778788"/>
              <a:gd name="connsiteY79" fmla="*/ 1950501 h 5681462"/>
              <a:gd name="connsiteX80" fmla="*/ 110525 w 7778788"/>
              <a:gd name="connsiteY80" fmla="*/ 1897650 h 5681462"/>
              <a:gd name="connsiteX81" fmla="*/ 206134 w 7778788"/>
              <a:gd name="connsiteY81" fmla="*/ 1526594 h 5681462"/>
              <a:gd name="connsiteX82" fmla="*/ 1760092 w 7778788"/>
              <a:gd name="connsiteY82" fmla="*/ 382168 h 5681462"/>
              <a:gd name="connsiteX83" fmla="*/ 1927288 w 7778788"/>
              <a:gd name="connsiteY83" fmla="*/ 323340 h 5681462"/>
              <a:gd name="connsiteX84" fmla="*/ 7021234 w 7778788"/>
              <a:gd name="connsiteY84" fmla="*/ 211356 h 5681462"/>
              <a:gd name="connsiteX85" fmla="*/ 7277946 w 7778788"/>
              <a:gd name="connsiteY85" fmla="*/ 334521 h 5681462"/>
              <a:gd name="connsiteX86" fmla="*/ 7213610 w 7778788"/>
              <a:gd name="connsiteY86" fmla="*/ 758429 h 5681462"/>
              <a:gd name="connsiteX87" fmla="*/ 5228030 w 7778788"/>
              <a:gd name="connsiteY87" fmla="*/ 2220724 h 5681462"/>
              <a:gd name="connsiteX88" fmla="*/ 4804122 w 7778788"/>
              <a:gd name="connsiteY88" fmla="*/ 2156388 h 5681462"/>
              <a:gd name="connsiteX89" fmla="*/ 4868459 w 7778788"/>
              <a:gd name="connsiteY89" fmla="*/ 1732481 h 5681462"/>
              <a:gd name="connsiteX90" fmla="*/ 6854038 w 7778788"/>
              <a:gd name="connsiteY90" fmla="*/ 270184 h 5681462"/>
              <a:gd name="connsiteX91" fmla="*/ 7021234 w 7778788"/>
              <a:gd name="connsiteY91" fmla="*/ 211356 h 5681462"/>
              <a:gd name="connsiteX92" fmla="*/ 4547720 w 7778788"/>
              <a:gd name="connsiteY92" fmla="*/ 211207 h 5681462"/>
              <a:gd name="connsiteX93" fmla="*/ 4804432 w 7778788"/>
              <a:gd name="connsiteY93" fmla="*/ 334371 h 5681462"/>
              <a:gd name="connsiteX94" fmla="*/ 4804432 w 7778788"/>
              <a:gd name="connsiteY94" fmla="*/ 334372 h 5681462"/>
              <a:gd name="connsiteX95" fmla="*/ 4740096 w 7778788"/>
              <a:gd name="connsiteY95" fmla="*/ 758278 h 5681462"/>
              <a:gd name="connsiteX96" fmla="*/ 642697 w 7778788"/>
              <a:gd name="connsiteY96" fmla="*/ 3775843 h 5681462"/>
              <a:gd name="connsiteX97" fmla="*/ 218790 w 7778788"/>
              <a:gd name="connsiteY97" fmla="*/ 3711506 h 5681462"/>
              <a:gd name="connsiteX98" fmla="*/ 218790 w 7778788"/>
              <a:gd name="connsiteY98" fmla="*/ 3711507 h 5681462"/>
              <a:gd name="connsiteX99" fmla="*/ 283127 w 7778788"/>
              <a:gd name="connsiteY99" fmla="*/ 3287600 h 5681462"/>
              <a:gd name="connsiteX100" fmla="*/ 4380525 w 7778788"/>
              <a:gd name="connsiteY100" fmla="*/ 270035 h 5681462"/>
              <a:gd name="connsiteX101" fmla="*/ 4547720 w 7778788"/>
              <a:gd name="connsiteY101" fmla="*/ 211207 h 5681462"/>
              <a:gd name="connsiteX102" fmla="*/ 3595228 w 7778788"/>
              <a:gd name="connsiteY102" fmla="*/ 251 h 5681462"/>
              <a:gd name="connsiteX103" fmla="*/ 3851941 w 7778788"/>
              <a:gd name="connsiteY103" fmla="*/ 123415 h 5681462"/>
              <a:gd name="connsiteX104" fmla="*/ 3851939 w 7778788"/>
              <a:gd name="connsiteY104" fmla="*/ 123415 h 5681462"/>
              <a:gd name="connsiteX105" fmla="*/ 3787604 w 7778788"/>
              <a:gd name="connsiteY105" fmla="*/ 547324 h 5681462"/>
              <a:gd name="connsiteX106" fmla="*/ 1429466 w 7778788"/>
              <a:gd name="connsiteY106" fmla="*/ 2283993 h 5681462"/>
              <a:gd name="connsiteX107" fmla="*/ 1005559 w 7778788"/>
              <a:gd name="connsiteY107" fmla="*/ 2219658 h 5681462"/>
              <a:gd name="connsiteX108" fmla="*/ 1069896 w 7778788"/>
              <a:gd name="connsiteY108" fmla="*/ 1795751 h 5681462"/>
              <a:gd name="connsiteX109" fmla="*/ 3428032 w 7778788"/>
              <a:gd name="connsiteY109" fmla="*/ 59079 h 5681462"/>
              <a:gd name="connsiteX110" fmla="*/ 3595228 w 7778788"/>
              <a:gd name="connsiteY110" fmla="*/ 251 h 56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778788" h="5681462">
                <a:moveTo>
                  <a:pt x="193602" y="5558047"/>
                </a:moveTo>
                <a:lnTo>
                  <a:pt x="193602" y="5558048"/>
                </a:lnTo>
                <a:lnTo>
                  <a:pt x="193603" y="5558049"/>
                </a:lnTo>
                <a:close/>
                <a:moveTo>
                  <a:pt x="3835501" y="2563719"/>
                </a:moveTo>
                <a:cubicBezTo>
                  <a:pt x="3932746" y="2559766"/>
                  <a:pt x="4030155" y="2602617"/>
                  <a:pt x="4092212" y="2686882"/>
                </a:cubicBezTo>
                <a:lnTo>
                  <a:pt x="4092212" y="2686883"/>
                </a:lnTo>
                <a:cubicBezTo>
                  <a:pt x="4191505" y="2821708"/>
                  <a:pt x="4162700" y="3011497"/>
                  <a:pt x="4027876" y="3110790"/>
                </a:cubicBezTo>
                <a:lnTo>
                  <a:pt x="617510" y="5622384"/>
                </a:lnTo>
                <a:cubicBezTo>
                  <a:pt x="499539" y="5709266"/>
                  <a:pt x="339484" y="5698072"/>
                  <a:pt x="234795" y="5603594"/>
                </a:cubicBezTo>
                <a:lnTo>
                  <a:pt x="193602" y="5558048"/>
                </a:lnTo>
                <a:lnTo>
                  <a:pt x="162329" y="5505197"/>
                </a:lnTo>
                <a:cubicBezTo>
                  <a:pt x="103167" y="5377190"/>
                  <a:pt x="139967" y="5221022"/>
                  <a:pt x="257938" y="5134140"/>
                </a:cubicBezTo>
                <a:lnTo>
                  <a:pt x="3668305" y="2622546"/>
                </a:lnTo>
                <a:cubicBezTo>
                  <a:pt x="3718865" y="2585312"/>
                  <a:pt x="3777153" y="2566091"/>
                  <a:pt x="3835501" y="2563719"/>
                </a:cubicBezTo>
                <a:close/>
                <a:moveTo>
                  <a:pt x="5363819" y="2352769"/>
                </a:moveTo>
                <a:cubicBezTo>
                  <a:pt x="5448910" y="2349311"/>
                  <a:pt x="5534124" y="2381686"/>
                  <a:pt x="5595672" y="2446286"/>
                </a:cubicBezTo>
                <a:lnTo>
                  <a:pt x="5620531" y="2475933"/>
                </a:lnTo>
                <a:lnTo>
                  <a:pt x="5651804" y="2528785"/>
                </a:lnTo>
                <a:cubicBezTo>
                  <a:pt x="5710966" y="2656792"/>
                  <a:pt x="5674166" y="2812959"/>
                  <a:pt x="5556194" y="2899840"/>
                </a:cubicBezTo>
                <a:lnTo>
                  <a:pt x="3198058" y="4636510"/>
                </a:lnTo>
                <a:cubicBezTo>
                  <a:pt x="3063233" y="4735804"/>
                  <a:pt x="2873444" y="4706999"/>
                  <a:pt x="2774150" y="4572175"/>
                </a:cubicBezTo>
                <a:lnTo>
                  <a:pt x="2774151" y="4572175"/>
                </a:lnTo>
                <a:cubicBezTo>
                  <a:pt x="2674858" y="4437350"/>
                  <a:pt x="2703663" y="4247561"/>
                  <a:pt x="2838488" y="4148267"/>
                </a:cubicBezTo>
                <a:lnTo>
                  <a:pt x="5196624" y="2411597"/>
                </a:lnTo>
                <a:cubicBezTo>
                  <a:pt x="5247183" y="2374362"/>
                  <a:pt x="5305472" y="2355141"/>
                  <a:pt x="5363819" y="2352769"/>
                </a:cubicBezTo>
                <a:close/>
                <a:moveTo>
                  <a:pt x="6858447" y="2183263"/>
                </a:moveTo>
                <a:cubicBezTo>
                  <a:pt x="6955693" y="2179310"/>
                  <a:pt x="7053102" y="2222162"/>
                  <a:pt x="7115161" y="2306428"/>
                </a:cubicBezTo>
                <a:lnTo>
                  <a:pt x="7115160" y="2306428"/>
                </a:lnTo>
                <a:cubicBezTo>
                  <a:pt x="7214452" y="2441252"/>
                  <a:pt x="7185648" y="2631042"/>
                  <a:pt x="7050824" y="2730334"/>
                </a:cubicBezTo>
                <a:lnTo>
                  <a:pt x="5558206" y="3829584"/>
                </a:lnTo>
                <a:cubicBezTo>
                  <a:pt x="5423380" y="3928878"/>
                  <a:pt x="5233591" y="3900073"/>
                  <a:pt x="5134298" y="3765249"/>
                </a:cubicBezTo>
                <a:lnTo>
                  <a:pt x="5134298" y="3765248"/>
                </a:lnTo>
                <a:cubicBezTo>
                  <a:pt x="5035006" y="3630424"/>
                  <a:pt x="5063810" y="3440634"/>
                  <a:pt x="5198634" y="3341342"/>
                </a:cubicBezTo>
                <a:lnTo>
                  <a:pt x="6691252" y="2242090"/>
                </a:lnTo>
                <a:cubicBezTo>
                  <a:pt x="6741811" y="2204856"/>
                  <a:pt x="6800100" y="2185634"/>
                  <a:pt x="6858447" y="2183263"/>
                </a:cubicBezTo>
                <a:close/>
                <a:moveTo>
                  <a:pt x="3354955" y="1997133"/>
                </a:moveTo>
                <a:cubicBezTo>
                  <a:pt x="3452200" y="1993180"/>
                  <a:pt x="3549609" y="2036030"/>
                  <a:pt x="3611666" y="2120296"/>
                </a:cubicBezTo>
                <a:lnTo>
                  <a:pt x="3611667" y="2120296"/>
                </a:lnTo>
                <a:cubicBezTo>
                  <a:pt x="3710959" y="2255120"/>
                  <a:pt x="3682156" y="2444910"/>
                  <a:pt x="3547330" y="2544203"/>
                </a:cubicBezTo>
                <a:lnTo>
                  <a:pt x="482986" y="4800966"/>
                </a:lnTo>
                <a:cubicBezTo>
                  <a:pt x="365015" y="4887847"/>
                  <a:pt x="204961" y="4876654"/>
                  <a:pt x="100272" y="4782176"/>
                </a:cubicBezTo>
                <a:lnTo>
                  <a:pt x="59079" y="4736629"/>
                </a:lnTo>
                <a:lnTo>
                  <a:pt x="27806" y="4683778"/>
                </a:lnTo>
                <a:cubicBezTo>
                  <a:pt x="-31356" y="4555771"/>
                  <a:pt x="5443" y="4399603"/>
                  <a:pt x="123416" y="4312722"/>
                </a:cubicBezTo>
                <a:lnTo>
                  <a:pt x="3187759" y="2055960"/>
                </a:lnTo>
                <a:cubicBezTo>
                  <a:pt x="3238318" y="2018724"/>
                  <a:pt x="3296608" y="1999504"/>
                  <a:pt x="3354955" y="1997133"/>
                </a:cubicBezTo>
                <a:close/>
                <a:moveTo>
                  <a:pt x="141799" y="1950501"/>
                </a:moveTo>
                <a:lnTo>
                  <a:pt x="141800" y="1950501"/>
                </a:lnTo>
                <a:lnTo>
                  <a:pt x="141799" y="1950502"/>
                </a:lnTo>
                <a:close/>
                <a:moveTo>
                  <a:pt x="7482779" y="808806"/>
                </a:moveTo>
                <a:cubicBezTo>
                  <a:pt x="7580024" y="804853"/>
                  <a:pt x="7677434" y="847705"/>
                  <a:pt x="7739491" y="931971"/>
                </a:cubicBezTo>
                <a:cubicBezTo>
                  <a:pt x="7751902" y="948824"/>
                  <a:pt x="7762312" y="966536"/>
                  <a:pt x="7770765" y="984823"/>
                </a:cubicBezTo>
                <a:lnTo>
                  <a:pt x="7778788" y="1007963"/>
                </a:lnTo>
                <a:lnTo>
                  <a:pt x="7778788" y="1218255"/>
                </a:lnTo>
                <a:lnTo>
                  <a:pt x="7756049" y="1266714"/>
                </a:lnTo>
                <a:cubicBezTo>
                  <a:pt x="7735942" y="1300576"/>
                  <a:pt x="7708860" y="1331056"/>
                  <a:pt x="7675155" y="1355879"/>
                </a:cubicBezTo>
                <a:lnTo>
                  <a:pt x="6182537" y="2455128"/>
                </a:lnTo>
                <a:cubicBezTo>
                  <a:pt x="6064565" y="2542010"/>
                  <a:pt x="5904512" y="2530817"/>
                  <a:pt x="5799822" y="2436339"/>
                </a:cubicBezTo>
                <a:lnTo>
                  <a:pt x="5758630" y="2390793"/>
                </a:lnTo>
                <a:lnTo>
                  <a:pt x="5727356" y="2337941"/>
                </a:lnTo>
                <a:cubicBezTo>
                  <a:pt x="5668194" y="2209935"/>
                  <a:pt x="5704994" y="2053767"/>
                  <a:pt x="5822966" y="1966886"/>
                </a:cubicBezTo>
                <a:lnTo>
                  <a:pt x="7315584" y="867634"/>
                </a:lnTo>
                <a:cubicBezTo>
                  <a:pt x="7366142" y="830399"/>
                  <a:pt x="7424431" y="811178"/>
                  <a:pt x="7482779" y="808806"/>
                </a:cubicBezTo>
                <a:close/>
                <a:moveTo>
                  <a:pt x="5266002" y="598485"/>
                </a:moveTo>
                <a:cubicBezTo>
                  <a:pt x="5363248" y="594533"/>
                  <a:pt x="5460656" y="637385"/>
                  <a:pt x="5522714" y="721650"/>
                </a:cubicBezTo>
                <a:cubicBezTo>
                  <a:pt x="5622006" y="856475"/>
                  <a:pt x="5593202" y="1046264"/>
                  <a:pt x="5458378" y="1145558"/>
                </a:cubicBezTo>
                <a:lnTo>
                  <a:pt x="4087037" y="2155492"/>
                </a:lnTo>
                <a:cubicBezTo>
                  <a:pt x="3969066" y="2242373"/>
                  <a:pt x="3809012" y="2231180"/>
                  <a:pt x="3704324" y="2136702"/>
                </a:cubicBezTo>
                <a:lnTo>
                  <a:pt x="3663132" y="2091156"/>
                </a:lnTo>
                <a:lnTo>
                  <a:pt x="3631857" y="2038305"/>
                </a:lnTo>
                <a:cubicBezTo>
                  <a:pt x="3572695" y="1910298"/>
                  <a:pt x="3609495" y="1754130"/>
                  <a:pt x="3727468" y="1667249"/>
                </a:cubicBezTo>
                <a:lnTo>
                  <a:pt x="5098806" y="657313"/>
                </a:lnTo>
                <a:cubicBezTo>
                  <a:pt x="5149366" y="620079"/>
                  <a:pt x="5207655" y="600858"/>
                  <a:pt x="5266002" y="598485"/>
                </a:cubicBezTo>
                <a:close/>
                <a:moveTo>
                  <a:pt x="1927288" y="323340"/>
                </a:moveTo>
                <a:cubicBezTo>
                  <a:pt x="2024536" y="319388"/>
                  <a:pt x="2121942" y="362239"/>
                  <a:pt x="2184000" y="446504"/>
                </a:cubicBezTo>
                <a:lnTo>
                  <a:pt x="2183999" y="446506"/>
                </a:lnTo>
                <a:cubicBezTo>
                  <a:pt x="2283293" y="581330"/>
                  <a:pt x="2254489" y="771120"/>
                  <a:pt x="2119664" y="870413"/>
                </a:cubicBezTo>
                <a:lnTo>
                  <a:pt x="565706" y="2014838"/>
                </a:lnTo>
                <a:cubicBezTo>
                  <a:pt x="447735" y="2101719"/>
                  <a:pt x="287681" y="2090526"/>
                  <a:pt x="182991" y="1996048"/>
                </a:cubicBezTo>
                <a:lnTo>
                  <a:pt x="141800" y="1950501"/>
                </a:lnTo>
                <a:lnTo>
                  <a:pt x="110525" y="1897650"/>
                </a:lnTo>
                <a:cubicBezTo>
                  <a:pt x="51364" y="1769644"/>
                  <a:pt x="88163" y="1613476"/>
                  <a:pt x="206134" y="1526594"/>
                </a:cubicBezTo>
                <a:lnTo>
                  <a:pt x="1760092" y="382168"/>
                </a:lnTo>
                <a:cubicBezTo>
                  <a:pt x="1810653" y="344934"/>
                  <a:pt x="1868942" y="325713"/>
                  <a:pt x="1927288" y="323340"/>
                </a:cubicBezTo>
                <a:close/>
                <a:moveTo>
                  <a:pt x="7021234" y="211356"/>
                </a:moveTo>
                <a:cubicBezTo>
                  <a:pt x="7118480" y="207403"/>
                  <a:pt x="7215886" y="250254"/>
                  <a:pt x="7277946" y="334521"/>
                </a:cubicBezTo>
                <a:cubicBezTo>
                  <a:pt x="7377238" y="469345"/>
                  <a:pt x="7348433" y="659135"/>
                  <a:pt x="7213610" y="758429"/>
                </a:cubicBezTo>
                <a:lnTo>
                  <a:pt x="5228030" y="2220724"/>
                </a:lnTo>
                <a:cubicBezTo>
                  <a:pt x="5093205" y="2320017"/>
                  <a:pt x="4903416" y="2291212"/>
                  <a:pt x="4804122" y="2156388"/>
                </a:cubicBezTo>
                <a:cubicBezTo>
                  <a:pt x="4704830" y="2021563"/>
                  <a:pt x="4733634" y="1831774"/>
                  <a:pt x="4868459" y="1732481"/>
                </a:cubicBezTo>
                <a:lnTo>
                  <a:pt x="6854038" y="270184"/>
                </a:lnTo>
                <a:cubicBezTo>
                  <a:pt x="6904597" y="232949"/>
                  <a:pt x="6962886" y="213728"/>
                  <a:pt x="7021234" y="211356"/>
                </a:cubicBezTo>
                <a:close/>
                <a:moveTo>
                  <a:pt x="4547720" y="211207"/>
                </a:moveTo>
                <a:cubicBezTo>
                  <a:pt x="4644966" y="207254"/>
                  <a:pt x="4742374" y="250105"/>
                  <a:pt x="4804432" y="334371"/>
                </a:cubicBezTo>
                <a:lnTo>
                  <a:pt x="4804432" y="334372"/>
                </a:lnTo>
                <a:cubicBezTo>
                  <a:pt x="4903724" y="469196"/>
                  <a:pt x="4874920" y="658986"/>
                  <a:pt x="4740096" y="758278"/>
                </a:cubicBezTo>
                <a:lnTo>
                  <a:pt x="642697" y="3775843"/>
                </a:lnTo>
                <a:cubicBezTo>
                  <a:pt x="507873" y="3875136"/>
                  <a:pt x="318084" y="3846331"/>
                  <a:pt x="218790" y="3711506"/>
                </a:cubicBezTo>
                <a:lnTo>
                  <a:pt x="218790" y="3711507"/>
                </a:lnTo>
                <a:cubicBezTo>
                  <a:pt x="119497" y="3576682"/>
                  <a:pt x="148301" y="3386893"/>
                  <a:pt x="283127" y="3287600"/>
                </a:cubicBezTo>
                <a:lnTo>
                  <a:pt x="4380525" y="270035"/>
                </a:lnTo>
                <a:cubicBezTo>
                  <a:pt x="4431084" y="232800"/>
                  <a:pt x="4489372" y="213578"/>
                  <a:pt x="4547720" y="211207"/>
                </a:cubicBezTo>
                <a:close/>
                <a:moveTo>
                  <a:pt x="3595228" y="251"/>
                </a:moveTo>
                <a:cubicBezTo>
                  <a:pt x="3692474" y="-3701"/>
                  <a:pt x="3789882" y="39150"/>
                  <a:pt x="3851941" y="123415"/>
                </a:cubicBezTo>
                <a:lnTo>
                  <a:pt x="3851939" y="123415"/>
                </a:lnTo>
                <a:cubicBezTo>
                  <a:pt x="3951232" y="258241"/>
                  <a:pt x="3922428" y="448030"/>
                  <a:pt x="3787604" y="547324"/>
                </a:cubicBezTo>
                <a:lnTo>
                  <a:pt x="1429466" y="2283993"/>
                </a:lnTo>
                <a:cubicBezTo>
                  <a:pt x="1294643" y="2383287"/>
                  <a:pt x="1104852" y="2354482"/>
                  <a:pt x="1005559" y="2219658"/>
                </a:cubicBezTo>
                <a:cubicBezTo>
                  <a:pt x="906266" y="2084832"/>
                  <a:pt x="935070" y="1895043"/>
                  <a:pt x="1069896" y="1795751"/>
                </a:cubicBezTo>
                <a:lnTo>
                  <a:pt x="3428032" y="59079"/>
                </a:lnTo>
                <a:cubicBezTo>
                  <a:pt x="3478592" y="21845"/>
                  <a:pt x="3536880" y="2623"/>
                  <a:pt x="3595228" y="251"/>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200" y="-6329"/>
            <a:ext cx="5853545" cy="6454767"/>
          </a:xfrm>
          <a:custGeom>
            <a:avLst/>
            <a:gdLst>
              <a:gd name="connsiteX0" fmla="*/ 3952962 w 5853545"/>
              <a:gd name="connsiteY0" fmla="*/ 3241544 h 6454767"/>
              <a:gd name="connsiteX1" fmla="*/ 4217535 w 5853545"/>
              <a:gd name="connsiteY1" fmla="*/ 3368479 h 6454767"/>
              <a:gd name="connsiteX2" fmla="*/ 4217535 w 5853545"/>
              <a:gd name="connsiteY2" fmla="*/ 3368481 h 6454767"/>
              <a:gd name="connsiteX3" fmla="*/ 4151228 w 5853545"/>
              <a:gd name="connsiteY3" fmla="*/ 3805370 h 6454767"/>
              <a:gd name="connsiteX4" fmla="*/ 636420 w 5853545"/>
              <a:gd name="connsiteY4" fmla="*/ 6393880 h 6454767"/>
              <a:gd name="connsiteX5" fmla="*/ 199531 w 5853545"/>
              <a:gd name="connsiteY5" fmla="*/ 6327574 h 6454767"/>
              <a:gd name="connsiteX6" fmla="*/ 199532 w 5853545"/>
              <a:gd name="connsiteY6" fmla="*/ 6327574 h 6454767"/>
              <a:gd name="connsiteX7" fmla="*/ 265838 w 5853545"/>
              <a:gd name="connsiteY7" fmla="*/ 5890684 h 6454767"/>
              <a:gd name="connsiteX8" fmla="*/ 3780645 w 5853545"/>
              <a:gd name="connsiteY8" fmla="*/ 3302173 h 6454767"/>
              <a:gd name="connsiteX9" fmla="*/ 3952962 w 5853545"/>
              <a:gd name="connsiteY9" fmla="*/ 3241544 h 6454767"/>
              <a:gd name="connsiteX10" fmla="*/ 5528085 w 5853545"/>
              <a:gd name="connsiteY10" fmla="*/ 3024135 h 6454767"/>
              <a:gd name="connsiteX11" fmla="*/ 5792658 w 5853545"/>
              <a:gd name="connsiteY11" fmla="*/ 3151070 h 6454767"/>
              <a:gd name="connsiteX12" fmla="*/ 5726351 w 5853545"/>
              <a:gd name="connsiteY12" fmla="*/ 3587960 h 6454767"/>
              <a:gd name="connsiteX13" fmla="*/ 3295997 w 5853545"/>
              <a:gd name="connsiteY13" fmla="*/ 5377815 h 6454767"/>
              <a:gd name="connsiteX14" fmla="*/ 2859108 w 5853545"/>
              <a:gd name="connsiteY14" fmla="*/ 5311508 h 6454767"/>
              <a:gd name="connsiteX15" fmla="*/ 2859108 w 5853545"/>
              <a:gd name="connsiteY15" fmla="*/ 5311509 h 6454767"/>
              <a:gd name="connsiteX16" fmla="*/ 2925415 w 5853545"/>
              <a:gd name="connsiteY16" fmla="*/ 4874619 h 6454767"/>
              <a:gd name="connsiteX17" fmla="*/ 5355769 w 5853545"/>
              <a:gd name="connsiteY17" fmla="*/ 3084764 h 6454767"/>
              <a:gd name="connsiteX18" fmla="*/ 5528085 w 5853545"/>
              <a:gd name="connsiteY18" fmla="*/ 3024135 h 6454767"/>
              <a:gd name="connsiteX19" fmla="*/ 3457699 w 5853545"/>
              <a:gd name="connsiteY19" fmla="*/ 2657606 h 6454767"/>
              <a:gd name="connsiteX20" fmla="*/ 3722273 w 5853545"/>
              <a:gd name="connsiteY20" fmla="*/ 2784541 h 6454767"/>
              <a:gd name="connsiteX21" fmla="*/ 3722273 w 5853545"/>
              <a:gd name="connsiteY21" fmla="*/ 2784542 h 6454767"/>
              <a:gd name="connsiteX22" fmla="*/ 3655966 w 5853545"/>
              <a:gd name="connsiteY22" fmla="*/ 3221431 h 6454767"/>
              <a:gd name="connsiteX23" fmla="*/ 497777 w 5853545"/>
              <a:gd name="connsiteY23" fmla="*/ 5547306 h 6454767"/>
              <a:gd name="connsiteX24" fmla="*/ 60888 w 5853545"/>
              <a:gd name="connsiteY24" fmla="*/ 5480999 h 6454767"/>
              <a:gd name="connsiteX25" fmla="*/ 127195 w 5853545"/>
              <a:gd name="connsiteY25" fmla="*/ 5044110 h 6454767"/>
              <a:gd name="connsiteX26" fmla="*/ 3285383 w 5853545"/>
              <a:gd name="connsiteY26" fmla="*/ 2718235 h 6454767"/>
              <a:gd name="connsiteX27" fmla="*/ 3457699 w 5853545"/>
              <a:gd name="connsiteY27" fmla="*/ 2657606 h 6454767"/>
              <a:gd name="connsiteX28" fmla="*/ 2792261 w 5853545"/>
              <a:gd name="connsiteY28" fmla="*/ 1292435 h 6454767"/>
              <a:gd name="connsiteX29" fmla="*/ 3056835 w 5853545"/>
              <a:gd name="connsiteY29" fmla="*/ 1419371 h 6454767"/>
              <a:gd name="connsiteX30" fmla="*/ 3056834 w 5853545"/>
              <a:gd name="connsiteY30" fmla="*/ 1419371 h 6454767"/>
              <a:gd name="connsiteX31" fmla="*/ 2990528 w 5853545"/>
              <a:gd name="connsiteY31" fmla="*/ 1856261 h 6454767"/>
              <a:gd name="connsiteX32" fmla="*/ 560174 w 5853545"/>
              <a:gd name="connsiteY32" fmla="*/ 3646116 h 6454767"/>
              <a:gd name="connsiteX33" fmla="*/ 165739 w 5853545"/>
              <a:gd name="connsiteY33" fmla="*/ 3626751 h 6454767"/>
              <a:gd name="connsiteX34" fmla="*/ 123285 w 5853545"/>
              <a:gd name="connsiteY34" fmla="*/ 3579810 h 6454767"/>
              <a:gd name="connsiteX35" fmla="*/ 91054 w 5853545"/>
              <a:gd name="connsiteY35" fmla="*/ 3525339 h 6454767"/>
              <a:gd name="connsiteX36" fmla="*/ 189592 w 5853545"/>
              <a:gd name="connsiteY36" fmla="*/ 3142920 h 6454767"/>
              <a:gd name="connsiteX37" fmla="*/ 2619945 w 5853545"/>
              <a:gd name="connsiteY37" fmla="*/ 1353065 h 6454767"/>
              <a:gd name="connsiteX38" fmla="*/ 2792261 w 5853545"/>
              <a:gd name="connsiteY38" fmla="*/ 1292435 h 6454767"/>
              <a:gd name="connsiteX39" fmla="*/ 5427272 w 5853545"/>
              <a:gd name="connsiteY39" fmla="*/ 1216126 h 6454767"/>
              <a:gd name="connsiteX40" fmla="*/ 5691845 w 5853545"/>
              <a:gd name="connsiteY40" fmla="*/ 1343063 h 6454767"/>
              <a:gd name="connsiteX41" fmla="*/ 5625539 w 5853545"/>
              <a:gd name="connsiteY41" fmla="*/ 1779952 h 6454767"/>
              <a:gd name="connsiteX42" fmla="*/ 4212202 w 5853545"/>
              <a:gd name="connsiteY42" fmla="*/ 2820817 h 6454767"/>
              <a:gd name="connsiteX43" fmla="*/ 3775312 w 5853545"/>
              <a:gd name="connsiteY43" fmla="*/ 2754509 h 6454767"/>
              <a:gd name="connsiteX44" fmla="*/ 3775313 w 5853545"/>
              <a:gd name="connsiteY44" fmla="*/ 2754509 h 6454767"/>
              <a:gd name="connsiteX45" fmla="*/ 3841619 w 5853545"/>
              <a:gd name="connsiteY45" fmla="*/ 2317621 h 6454767"/>
              <a:gd name="connsiteX46" fmla="*/ 5254956 w 5853545"/>
              <a:gd name="connsiteY46" fmla="*/ 1276755 h 6454767"/>
              <a:gd name="connsiteX47" fmla="*/ 5427272 w 5853545"/>
              <a:gd name="connsiteY47" fmla="*/ 1216126 h 6454767"/>
              <a:gd name="connsiteX48" fmla="*/ 4686992 w 5853545"/>
              <a:gd name="connsiteY48" fmla="*/ 816988 h 6454767"/>
              <a:gd name="connsiteX49" fmla="*/ 4951567 w 5853545"/>
              <a:gd name="connsiteY49" fmla="*/ 943923 h 6454767"/>
              <a:gd name="connsiteX50" fmla="*/ 4951566 w 5853545"/>
              <a:gd name="connsiteY50" fmla="*/ 943923 h 6454767"/>
              <a:gd name="connsiteX51" fmla="*/ 4885260 w 5853545"/>
              <a:gd name="connsiteY51" fmla="*/ 1380813 h 6454767"/>
              <a:gd name="connsiteX52" fmla="*/ 662379 w 5853545"/>
              <a:gd name="connsiteY52" fmla="*/ 4490789 h 6454767"/>
              <a:gd name="connsiteX53" fmla="*/ 225490 w 5853545"/>
              <a:gd name="connsiteY53" fmla="*/ 4424483 h 6454767"/>
              <a:gd name="connsiteX54" fmla="*/ 225490 w 5853545"/>
              <a:gd name="connsiteY54" fmla="*/ 4424483 h 6454767"/>
              <a:gd name="connsiteX55" fmla="*/ 291796 w 5853545"/>
              <a:gd name="connsiteY55" fmla="*/ 3987594 h 6454767"/>
              <a:gd name="connsiteX56" fmla="*/ 4514677 w 5853545"/>
              <a:gd name="connsiteY56" fmla="*/ 877617 h 6454767"/>
              <a:gd name="connsiteX57" fmla="*/ 4686992 w 5853545"/>
              <a:gd name="connsiteY57" fmla="*/ 816988 h 6454767"/>
              <a:gd name="connsiteX58" fmla="*/ 3272711 w 5853545"/>
              <a:gd name="connsiteY58" fmla="*/ 259 h 6454767"/>
              <a:gd name="connsiteX59" fmla="*/ 3537285 w 5853545"/>
              <a:gd name="connsiteY59" fmla="*/ 127195 h 6454767"/>
              <a:gd name="connsiteX60" fmla="*/ 3470978 w 5853545"/>
              <a:gd name="connsiteY60" fmla="*/ 564085 h 6454767"/>
              <a:gd name="connsiteX61" fmla="*/ 571092 w 5853545"/>
              <a:gd name="connsiteY61" fmla="*/ 2699731 h 6454767"/>
              <a:gd name="connsiteX62" fmla="*/ 134202 w 5853545"/>
              <a:gd name="connsiteY62" fmla="*/ 2633424 h 6454767"/>
              <a:gd name="connsiteX63" fmla="*/ 134203 w 5853545"/>
              <a:gd name="connsiteY63" fmla="*/ 2633424 h 6454767"/>
              <a:gd name="connsiteX64" fmla="*/ 200509 w 5853545"/>
              <a:gd name="connsiteY64" fmla="*/ 2196535 h 6454767"/>
              <a:gd name="connsiteX65" fmla="*/ 3100396 w 5853545"/>
              <a:gd name="connsiteY65" fmla="*/ 60888 h 6454767"/>
              <a:gd name="connsiteX66" fmla="*/ 3272711 w 5853545"/>
              <a:gd name="connsiteY66" fmla="*/ 259 h 645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53545" h="6454767">
                <a:moveTo>
                  <a:pt x="3952962" y="3241544"/>
                </a:moveTo>
                <a:cubicBezTo>
                  <a:pt x="4053185" y="3237470"/>
                  <a:pt x="4153577" y="3281634"/>
                  <a:pt x="4217535" y="3368479"/>
                </a:cubicBezTo>
                <a:lnTo>
                  <a:pt x="4217535" y="3368481"/>
                </a:lnTo>
                <a:cubicBezTo>
                  <a:pt x="4319869" y="3507434"/>
                  <a:pt x="4290182" y="3703036"/>
                  <a:pt x="4151228" y="3805370"/>
                </a:cubicBezTo>
                <a:lnTo>
                  <a:pt x="636420" y="6393880"/>
                </a:lnTo>
                <a:cubicBezTo>
                  <a:pt x="497468" y="6496213"/>
                  <a:pt x="301864" y="6466528"/>
                  <a:pt x="199531" y="6327574"/>
                </a:cubicBezTo>
                <a:lnTo>
                  <a:pt x="199532" y="6327574"/>
                </a:lnTo>
                <a:cubicBezTo>
                  <a:pt x="97197" y="6188619"/>
                  <a:pt x="126884" y="5993018"/>
                  <a:pt x="265838" y="5890684"/>
                </a:cubicBezTo>
                <a:lnTo>
                  <a:pt x="3780645" y="3302173"/>
                </a:lnTo>
                <a:cubicBezTo>
                  <a:pt x="3832753" y="3263798"/>
                  <a:pt x="3892828" y="3243988"/>
                  <a:pt x="3952962" y="3241544"/>
                </a:cubicBezTo>
                <a:close/>
                <a:moveTo>
                  <a:pt x="5528085" y="3024135"/>
                </a:moveTo>
                <a:cubicBezTo>
                  <a:pt x="5628308" y="3020061"/>
                  <a:pt x="5728700" y="3064224"/>
                  <a:pt x="5792658" y="3151070"/>
                </a:cubicBezTo>
                <a:cubicBezTo>
                  <a:pt x="5894991" y="3290025"/>
                  <a:pt x="5865306" y="3485626"/>
                  <a:pt x="5726351" y="3587960"/>
                </a:cubicBezTo>
                <a:lnTo>
                  <a:pt x="3295997" y="5377815"/>
                </a:lnTo>
                <a:cubicBezTo>
                  <a:pt x="3157043" y="5480148"/>
                  <a:pt x="2961441" y="5450462"/>
                  <a:pt x="2859108" y="5311508"/>
                </a:cubicBezTo>
                <a:lnTo>
                  <a:pt x="2859108" y="5311509"/>
                </a:lnTo>
                <a:cubicBezTo>
                  <a:pt x="2756774" y="5172555"/>
                  <a:pt x="2786461" y="4976953"/>
                  <a:pt x="2925415" y="4874619"/>
                </a:cubicBezTo>
                <a:lnTo>
                  <a:pt x="5355769" y="3084764"/>
                </a:lnTo>
                <a:cubicBezTo>
                  <a:pt x="5407876" y="3046389"/>
                  <a:pt x="5467950" y="3026579"/>
                  <a:pt x="5528085" y="3024135"/>
                </a:cubicBezTo>
                <a:close/>
                <a:moveTo>
                  <a:pt x="3457699" y="2657606"/>
                </a:moveTo>
                <a:cubicBezTo>
                  <a:pt x="3557922" y="2653532"/>
                  <a:pt x="3658313" y="2697696"/>
                  <a:pt x="3722273" y="2784541"/>
                </a:cubicBezTo>
                <a:lnTo>
                  <a:pt x="3722273" y="2784542"/>
                </a:lnTo>
                <a:cubicBezTo>
                  <a:pt x="3824606" y="2923495"/>
                  <a:pt x="3794919" y="3119097"/>
                  <a:pt x="3655966" y="3221431"/>
                </a:cubicBezTo>
                <a:lnTo>
                  <a:pt x="497777" y="5547306"/>
                </a:lnTo>
                <a:cubicBezTo>
                  <a:pt x="358824" y="5649640"/>
                  <a:pt x="163222" y="5619953"/>
                  <a:pt x="60888" y="5480999"/>
                </a:cubicBezTo>
                <a:cubicBezTo>
                  <a:pt x="-41445" y="5342046"/>
                  <a:pt x="-11759" y="5146443"/>
                  <a:pt x="127195" y="5044110"/>
                </a:cubicBezTo>
                <a:lnTo>
                  <a:pt x="3285383" y="2718235"/>
                </a:lnTo>
                <a:cubicBezTo>
                  <a:pt x="3337490" y="2679860"/>
                  <a:pt x="3397565" y="2660050"/>
                  <a:pt x="3457699" y="2657606"/>
                </a:cubicBezTo>
                <a:close/>
                <a:moveTo>
                  <a:pt x="2792261" y="1292435"/>
                </a:moveTo>
                <a:cubicBezTo>
                  <a:pt x="2892485" y="1288361"/>
                  <a:pt x="2992876" y="1332524"/>
                  <a:pt x="3056835" y="1419371"/>
                </a:cubicBezTo>
                <a:lnTo>
                  <a:pt x="3056834" y="1419371"/>
                </a:lnTo>
                <a:cubicBezTo>
                  <a:pt x="3159168" y="1558325"/>
                  <a:pt x="3129482" y="1753927"/>
                  <a:pt x="2990528" y="1856261"/>
                </a:cubicBezTo>
                <a:lnTo>
                  <a:pt x="560174" y="3646116"/>
                </a:lnTo>
                <a:cubicBezTo>
                  <a:pt x="438590" y="3735657"/>
                  <a:pt x="273634" y="3724121"/>
                  <a:pt x="165739" y="3626751"/>
                </a:cubicBezTo>
                <a:lnTo>
                  <a:pt x="123285" y="3579810"/>
                </a:lnTo>
                <a:lnTo>
                  <a:pt x="91054" y="3525339"/>
                </a:lnTo>
                <a:cubicBezTo>
                  <a:pt x="30080" y="3393413"/>
                  <a:pt x="68007" y="3232463"/>
                  <a:pt x="189592" y="3142920"/>
                </a:cubicBezTo>
                <a:lnTo>
                  <a:pt x="2619945" y="1353065"/>
                </a:lnTo>
                <a:cubicBezTo>
                  <a:pt x="2672053" y="1314689"/>
                  <a:pt x="2732127" y="1294879"/>
                  <a:pt x="2792261" y="1292435"/>
                </a:cubicBezTo>
                <a:close/>
                <a:moveTo>
                  <a:pt x="5427272" y="1216126"/>
                </a:moveTo>
                <a:cubicBezTo>
                  <a:pt x="5527495" y="1212052"/>
                  <a:pt x="5627887" y="1256216"/>
                  <a:pt x="5691845" y="1343063"/>
                </a:cubicBezTo>
                <a:cubicBezTo>
                  <a:pt x="5794178" y="1482017"/>
                  <a:pt x="5764493" y="1677618"/>
                  <a:pt x="5625539" y="1779952"/>
                </a:cubicBezTo>
                <a:lnTo>
                  <a:pt x="4212202" y="2820817"/>
                </a:lnTo>
                <a:cubicBezTo>
                  <a:pt x="4073248" y="2923150"/>
                  <a:pt x="3877646" y="2893463"/>
                  <a:pt x="3775312" y="2754509"/>
                </a:cubicBezTo>
                <a:lnTo>
                  <a:pt x="3775313" y="2754509"/>
                </a:lnTo>
                <a:cubicBezTo>
                  <a:pt x="3672979" y="2615555"/>
                  <a:pt x="3702666" y="2419954"/>
                  <a:pt x="3841619" y="2317621"/>
                </a:cubicBezTo>
                <a:lnTo>
                  <a:pt x="5254956" y="1276755"/>
                </a:lnTo>
                <a:cubicBezTo>
                  <a:pt x="5307064" y="1238381"/>
                  <a:pt x="5367138" y="1218571"/>
                  <a:pt x="5427272" y="1216126"/>
                </a:cubicBezTo>
                <a:close/>
                <a:moveTo>
                  <a:pt x="4686992" y="816988"/>
                </a:moveTo>
                <a:cubicBezTo>
                  <a:pt x="4787216" y="812914"/>
                  <a:pt x="4887609" y="857076"/>
                  <a:pt x="4951567" y="943923"/>
                </a:cubicBezTo>
                <a:lnTo>
                  <a:pt x="4951566" y="943923"/>
                </a:lnTo>
                <a:cubicBezTo>
                  <a:pt x="5053900" y="1082877"/>
                  <a:pt x="5024213" y="1278479"/>
                  <a:pt x="4885260" y="1380813"/>
                </a:cubicBezTo>
                <a:lnTo>
                  <a:pt x="662379" y="4490789"/>
                </a:lnTo>
                <a:cubicBezTo>
                  <a:pt x="523426" y="4593123"/>
                  <a:pt x="327823" y="4563436"/>
                  <a:pt x="225490" y="4424483"/>
                </a:cubicBezTo>
                <a:lnTo>
                  <a:pt x="225490" y="4424483"/>
                </a:lnTo>
                <a:cubicBezTo>
                  <a:pt x="123156" y="4285529"/>
                  <a:pt x="152843" y="4089927"/>
                  <a:pt x="291796" y="3987594"/>
                </a:cubicBezTo>
                <a:lnTo>
                  <a:pt x="4514677" y="877617"/>
                </a:lnTo>
                <a:cubicBezTo>
                  <a:pt x="4566785" y="839241"/>
                  <a:pt x="4626858" y="819432"/>
                  <a:pt x="4686992" y="816988"/>
                </a:cubicBezTo>
                <a:close/>
                <a:moveTo>
                  <a:pt x="3272711" y="259"/>
                </a:moveTo>
                <a:cubicBezTo>
                  <a:pt x="3372935" y="-3816"/>
                  <a:pt x="3473327" y="40348"/>
                  <a:pt x="3537285" y="127195"/>
                </a:cubicBezTo>
                <a:cubicBezTo>
                  <a:pt x="3639618" y="266149"/>
                  <a:pt x="3609932" y="461750"/>
                  <a:pt x="3470978" y="564085"/>
                </a:cubicBezTo>
                <a:lnTo>
                  <a:pt x="571092" y="2699731"/>
                </a:lnTo>
                <a:cubicBezTo>
                  <a:pt x="432138" y="2802064"/>
                  <a:pt x="236536" y="2772377"/>
                  <a:pt x="134202" y="2633424"/>
                </a:cubicBezTo>
                <a:lnTo>
                  <a:pt x="134203" y="2633424"/>
                </a:lnTo>
                <a:cubicBezTo>
                  <a:pt x="31869" y="2494470"/>
                  <a:pt x="61555" y="2298868"/>
                  <a:pt x="200509" y="2196535"/>
                </a:cubicBezTo>
                <a:lnTo>
                  <a:pt x="3100396" y="60888"/>
                </a:lnTo>
                <a:cubicBezTo>
                  <a:pt x="3152504" y="22513"/>
                  <a:pt x="3212577" y="2704"/>
                  <a:pt x="3272711" y="259"/>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36922" y="2983833"/>
            <a:ext cx="2518156" cy="2518812"/>
          </a:xfrm>
          <a:custGeom>
            <a:avLst/>
            <a:gdLst>
              <a:gd name="connsiteX0" fmla="*/ 419702 w 2518156"/>
              <a:gd name="connsiteY0" fmla="*/ 0 h 2518812"/>
              <a:gd name="connsiteX1" fmla="*/ 2098456 w 2518156"/>
              <a:gd name="connsiteY1" fmla="*/ 0 h 2518812"/>
              <a:gd name="connsiteX2" fmla="*/ 2518156 w 2518156"/>
              <a:gd name="connsiteY2" fmla="*/ 419701 h 2518812"/>
              <a:gd name="connsiteX3" fmla="*/ 2518156 w 2518156"/>
              <a:gd name="connsiteY3" fmla="*/ 2099111 h 2518812"/>
              <a:gd name="connsiteX4" fmla="*/ 2098456 w 2518156"/>
              <a:gd name="connsiteY4" fmla="*/ 2518812 h 2518812"/>
              <a:gd name="connsiteX5" fmla="*/ 419702 w 2518156"/>
              <a:gd name="connsiteY5" fmla="*/ 2518812 h 2518812"/>
              <a:gd name="connsiteX6" fmla="*/ 0 w 2518156"/>
              <a:gd name="connsiteY6" fmla="*/ 2099111 h 2518812"/>
              <a:gd name="connsiteX7" fmla="*/ 0 w 2518156"/>
              <a:gd name="connsiteY7" fmla="*/ 419701 h 2518812"/>
              <a:gd name="connsiteX8" fmla="*/ 419702 w 2518156"/>
              <a:gd name="connsiteY8" fmla="*/ 0 h 251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8156" h="2518812">
                <a:moveTo>
                  <a:pt x="419702" y="0"/>
                </a:moveTo>
                <a:lnTo>
                  <a:pt x="2098456" y="0"/>
                </a:lnTo>
                <a:cubicBezTo>
                  <a:pt x="2098456" y="231795"/>
                  <a:pt x="2286362" y="419701"/>
                  <a:pt x="2518156" y="419701"/>
                </a:cubicBezTo>
                <a:lnTo>
                  <a:pt x="2518156" y="2099111"/>
                </a:lnTo>
                <a:cubicBezTo>
                  <a:pt x="2286362" y="2099111"/>
                  <a:pt x="2098456" y="2287018"/>
                  <a:pt x="2098456" y="2518812"/>
                </a:cubicBezTo>
                <a:lnTo>
                  <a:pt x="419702" y="2518812"/>
                </a:lnTo>
                <a:cubicBezTo>
                  <a:pt x="419702" y="2287018"/>
                  <a:pt x="231795" y="2099111"/>
                  <a:pt x="0" y="2099111"/>
                </a:cubicBezTo>
                <a:lnTo>
                  <a:pt x="0" y="419701"/>
                </a:lnTo>
                <a:cubicBezTo>
                  <a:pt x="231795" y="419701"/>
                  <a:pt x="419702" y="231795"/>
                  <a:pt x="419702" y="0"/>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575955" y="2858084"/>
            <a:ext cx="4991100" cy="3206034"/>
          </a:xfrm>
          <a:custGeom>
            <a:avLst/>
            <a:gdLst>
              <a:gd name="connsiteX0" fmla="*/ 3542716 w 4991100"/>
              <a:gd name="connsiteY0" fmla="*/ 2062948 h 3206034"/>
              <a:gd name="connsiteX1" fmla="*/ 4016082 w 4991100"/>
              <a:gd name="connsiteY1" fmla="*/ 2062948 h 3206034"/>
              <a:gd name="connsiteX2" fmla="*/ 4350793 w 4991100"/>
              <a:gd name="connsiteY2" fmla="*/ 2397659 h 3206034"/>
              <a:gd name="connsiteX3" fmla="*/ 4350793 w 4991100"/>
              <a:gd name="connsiteY3" fmla="*/ 2871323 h 3206034"/>
              <a:gd name="connsiteX4" fmla="*/ 4016082 w 4991100"/>
              <a:gd name="connsiteY4" fmla="*/ 3206034 h 3206034"/>
              <a:gd name="connsiteX5" fmla="*/ 3542716 w 4991100"/>
              <a:gd name="connsiteY5" fmla="*/ 3206034 h 3206034"/>
              <a:gd name="connsiteX6" fmla="*/ 3208005 w 4991100"/>
              <a:gd name="connsiteY6" fmla="*/ 2871323 h 3206034"/>
              <a:gd name="connsiteX7" fmla="*/ 3208005 w 4991100"/>
              <a:gd name="connsiteY7" fmla="*/ 2397659 h 3206034"/>
              <a:gd name="connsiteX8" fmla="*/ 2263063 w 4991100"/>
              <a:gd name="connsiteY8" fmla="*/ 2062948 h 3206034"/>
              <a:gd name="connsiteX9" fmla="*/ 2736428 w 4991100"/>
              <a:gd name="connsiteY9" fmla="*/ 2062948 h 3206034"/>
              <a:gd name="connsiteX10" fmla="*/ 3071139 w 4991100"/>
              <a:gd name="connsiteY10" fmla="*/ 2397659 h 3206034"/>
              <a:gd name="connsiteX11" fmla="*/ 3071139 w 4991100"/>
              <a:gd name="connsiteY11" fmla="*/ 2871323 h 3206034"/>
              <a:gd name="connsiteX12" fmla="*/ 2736428 w 4991100"/>
              <a:gd name="connsiteY12" fmla="*/ 3206034 h 3206034"/>
              <a:gd name="connsiteX13" fmla="*/ 2263063 w 4991100"/>
              <a:gd name="connsiteY13" fmla="*/ 3206034 h 3206034"/>
              <a:gd name="connsiteX14" fmla="*/ 1928352 w 4991100"/>
              <a:gd name="connsiteY14" fmla="*/ 2871323 h 3206034"/>
              <a:gd name="connsiteX15" fmla="*/ 1928352 w 4991100"/>
              <a:gd name="connsiteY15" fmla="*/ 2397659 h 3206034"/>
              <a:gd name="connsiteX16" fmla="*/ 977082 w 4991100"/>
              <a:gd name="connsiteY16" fmla="*/ 2062948 h 3206034"/>
              <a:gd name="connsiteX17" fmla="*/ 1450448 w 4991100"/>
              <a:gd name="connsiteY17" fmla="*/ 2062948 h 3206034"/>
              <a:gd name="connsiteX18" fmla="*/ 1785160 w 4991100"/>
              <a:gd name="connsiteY18" fmla="*/ 2397659 h 3206034"/>
              <a:gd name="connsiteX19" fmla="*/ 1785160 w 4991100"/>
              <a:gd name="connsiteY19" fmla="*/ 2871323 h 3206034"/>
              <a:gd name="connsiteX20" fmla="*/ 1450448 w 4991100"/>
              <a:gd name="connsiteY20" fmla="*/ 3206034 h 3206034"/>
              <a:gd name="connsiteX21" fmla="*/ 977082 w 4991100"/>
              <a:gd name="connsiteY21" fmla="*/ 3206034 h 3206034"/>
              <a:gd name="connsiteX22" fmla="*/ 642371 w 4991100"/>
              <a:gd name="connsiteY22" fmla="*/ 2871323 h 3206034"/>
              <a:gd name="connsiteX23" fmla="*/ 642371 w 4991100"/>
              <a:gd name="connsiteY23" fmla="*/ 2397659 h 3206034"/>
              <a:gd name="connsiteX24" fmla="*/ 4183023 w 4991100"/>
              <a:gd name="connsiteY24" fmla="*/ 1031474 h 3206034"/>
              <a:gd name="connsiteX25" fmla="*/ 4656389 w 4991100"/>
              <a:gd name="connsiteY25" fmla="*/ 1031474 h 3206034"/>
              <a:gd name="connsiteX26" fmla="*/ 4991100 w 4991100"/>
              <a:gd name="connsiteY26" fmla="*/ 1366185 h 3206034"/>
              <a:gd name="connsiteX27" fmla="*/ 4991100 w 4991100"/>
              <a:gd name="connsiteY27" fmla="*/ 1839849 h 3206034"/>
              <a:gd name="connsiteX28" fmla="*/ 4656389 w 4991100"/>
              <a:gd name="connsiteY28" fmla="*/ 2174560 h 3206034"/>
              <a:gd name="connsiteX29" fmla="*/ 4183023 w 4991100"/>
              <a:gd name="connsiteY29" fmla="*/ 2174560 h 3206034"/>
              <a:gd name="connsiteX30" fmla="*/ 3848312 w 4991100"/>
              <a:gd name="connsiteY30" fmla="*/ 1839849 h 3206034"/>
              <a:gd name="connsiteX31" fmla="*/ 3848312 w 4991100"/>
              <a:gd name="connsiteY31" fmla="*/ 1366185 h 3206034"/>
              <a:gd name="connsiteX32" fmla="*/ 2912265 w 4991100"/>
              <a:gd name="connsiteY32" fmla="*/ 1031474 h 3206034"/>
              <a:gd name="connsiteX33" fmla="*/ 3385631 w 4991100"/>
              <a:gd name="connsiteY33" fmla="*/ 1031474 h 3206034"/>
              <a:gd name="connsiteX34" fmla="*/ 3720342 w 4991100"/>
              <a:gd name="connsiteY34" fmla="*/ 1366185 h 3206034"/>
              <a:gd name="connsiteX35" fmla="*/ 3720342 w 4991100"/>
              <a:gd name="connsiteY35" fmla="*/ 1839849 h 3206034"/>
              <a:gd name="connsiteX36" fmla="*/ 3385631 w 4991100"/>
              <a:gd name="connsiteY36" fmla="*/ 2174560 h 3206034"/>
              <a:gd name="connsiteX37" fmla="*/ 2912265 w 4991100"/>
              <a:gd name="connsiteY37" fmla="*/ 2174560 h 3206034"/>
              <a:gd name="connsiteX38" fmla="*/ 2577554 w 4991100"/>
              <a:gd name="connsiteY38" fmla="*/ 1839849 h 3206034"/>
              <a:gd name="connsiteX39" fmla="*/ 2577554 w 4991100"/>
              <a:gd name="connsiteY39" fmla="*/ 1366185 h 3206034"/>
              <a:gd name="connsiteX40" fmla="*/ 1623488 w 4991100"/>
              <a:gd name="connsiteY40" fmla="*/ 1031474 h 3206034"/>
              <a:gd name="connsiteX41" fmla="*/ 2096855 w 4991100"/>
              <a:gd name="connsiteY41" fmla="*/ 1031474 h 3206034"/>
              <a:gd name="connsiteX42" fmla="*/ 2431566 w 4991100"/>
              <a:gd name="connsiteY42" fmla="*/ 1366185 h 3206034"/>
              <a:gd name="connsiteX43" fmla="*/ 2431566 w 4991100"/>
              <a:gd name="connsiteY43" fmla="*/ 1839849 h 3206034"/>
              <a:gd name="connsiteX44" fmla="*/ 2096855 w 4991100"/>
              <a:gd name="connsiteY44" fmla="*/ 2174560 h 3206034"/>
              <a:gd name="connsiteX45" fmla="*/ 1623488 w 4991100"/>
              <a:gd name="connsiteY45" fmla="*/ 2174560 h 3206034"/>
              <a:gd name="connsiteX46" fmla="*/ 1288777 w 4991100"/>
              <a:gd name="connsiteY46" fmla="*/ 1839849 h 3206034"/>
              <a:gd name="connsiteX47" fmla="*/ 1288777 w 4991100"/>
              <a:gd name="connsiteY47" fmla="*/ 1366185 h 3206034"/>
              <a:gd name="connsiteX48" fmla="*/ 334711 w 4991100"/>
              <a:gd name="connsiteY48" fmla="*/ 1031474 h 3206034"/>
              <a:gd name="connsiteX49" fmla="*/ 808077 w 4991100"/>
              <a:gd name="connsiteY49" fmla="*/ 1031474 h 3206034"/>
              <a:gd name="connsiteX50" fmla="*/ 1142789 w 4991100"/>
              <a:gd name="connsiteY50" fmla="*/ 1366185 h 3206034"/>
              <a:gd name="connsiteX51" fmla="*/ 1142789 w 4991100"/>
              <a:gd name="connsiteY51" fmla="*/ 1839849 h 3206034"/>
              <a:gd name="connsiteX52" fmla="*/ 808077 w 4991100"/>
              <a:gd name="connsiteY52" fmla="*/ 2174560 h 3206034"/>
              <a:gd name="connsiteX53" fmla="*/ 334711 w 4991100"/>
              <a:gd name="connsiteY53" fmla="*/ 2174560 h 3206034"/>
              <a:gd name="connsiteX54" fmla="*/ 0 w 4991100"/>
              <a:gd name="connsiteY54" fmla="*/ 1839849 h 3206034"/>
              <a:gd name="connsiteX55" fmla="*/ 0 w 4991100"/>
              <a:gd name="connsiteY55" fmla="*/ 1366185 h 3206034"/>
              <a:gd name="connsiteX56" fmla="*/ 3542716 w 4991100"/>
              <a:gd name="connsiteY56" fmla="*/ 0 h 3206034"/>
              <a:gd name="connsiteX57" fmla="*/ 4016082 w 4991100"/>
              <a:gd name="connsiteY57" fmla="*/ 0 h 3206034"/>
              <a:gd name="connsiteX58" fmla="*/ 4350793 w 4991100"/>
              <a:gd name="connsiteY58" fmla="*/ 334711 h 3206034"/>
              <a:gd name="connsiteX59" fmla="*/ 4350793 w 4991100"/>
              <a:gd name="connsiteY59" fmla="*/ 808375 h 3206034"/>
              <a:gd name="connsiteX60" fmla="*/ 4016082 w 4991100"/>
              <a:gd name="connsiteY60" fmla="*/ 1143086 h 3206034"/>
              <a:gd name="connsiteX61" fmla="*/ 3542716 w 4991100"/>
              <a:gd name="connsiteY61" fmla="*/ 1143086 h 3206034"/>
              <a:gd name="connsiteX62" fmla="*/ 3208005 w 4991100"/>
              <a:gd name="connsiteY62" fmla="*/ 808375 h 3206034"/>
              <a:gd name="connsiteX63" fmla="*/ 3208005 w 4991100"/>
              <a:gd name="connsiteY63" fmla="*/ 334711 h 3206034"/>
              <a:gd name="connsiteX64" fmla="*/ 2263063 w 4991100"/>
              <a:gd name="connsiteY64" fmla="*/ 0 h 3206034"/>
              <a:gd name="connsiteX65" fmla="*/ 2736428 w 4991100"/>
              <a:gd name="connsiteY65" fmla="*/ 0 h 3206034"/>
              <a:gd name="connsiteX66" fmla="*/ 3071139 w 4991100"/>
              <a:gd name="connsiteY66" fmla="*/ 334711 h 3206034"/>
              <a:gd name="connsiteX67" fmla="*/ 3071139 w 4991100"/>
              <a:gd name="connsiteY67" fmla="*/ 808375 h 3206034"/>
              <a:gd name="connsiteX68" fmla="*/ 2736428 w 4991100"/>
              <a:gd name="connsiteY68" fmla="*/ 1143086 h 3206034"/>
              <a:gd name="connsiteX69" fmla="*/ 2263063 w 4991100"/>
              <a:gd name="connsiteY69" fmla="*/ 1143086 h 3206034"/>
              <a:gd name="connsiteX70" fmla="*/ 1928352 w 4991100"/>
              <a:gd name="connsiteY70" fmla="*/ 808375 h 3206034"/>
              <a:gd name="connsiteX71" fmla="*/ 1928352 w 4991100"/>
              <a:gd name="connsiteY71" fmla="*/ 334711 h 3206034"/>
              <a:gd name="connsiteX72" fmla="*/ 977083 w 4991100"/>
              <a:gd name="connsiteY72" fmla="*/ 0 h 3206034"/>
              <a:gd name="connsiteX73" fmla="*/ 1450448 w 4991100"/>
              <a:gd name="connsiteY73" fmla="*/ 0 h 3206034"/>
              <a:gd name="connsiteX74" fmla="*/ 1785160 w 4991100"/>
              <a:gd name="connsiteY74" fmla="*/ 334711 h 3206034"/>
              <a:gd name="connsiteX75" fmla="*/ 1785160 w 4991100"/>
              <a:gd name="connsiteY75" fmla="*/ 808375 h 3206034"/>
              <a:gd name="connsiteX76" fmla="*/ 1450448 w 4991100"/>
              <a:gd name="connsiteY76" fmla="*/ 1143086 h 3206034"/>
              <a:gd name="connsiteX77" fmla="*/ 977083 w 4991100"/>
              <a:gd name="connsiteY77" fmla="*/ 1143086 h 3206034"/>
              <a:gd name="connsiteX78" fmla="*/ 642372 w 4991100"/>
              <a:gd name="connsiteY78" fmla="*/ 808375 h 3206034"/>
              <a:gd name="connsiteX79" fmla="*/ 642372 w 4991100"/>
              <a:gd name="connsiteY79" fmla="*/ 334711 h 320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100" h="3206034">
                <a:moveTo>
                  <a:pt x="3542716" y="2062948"/>
                </a:moveTo>
                <a:lnTo>
                  <a:pt x="4016082" y="2062948"/>
                </a:lnTo>
                <a:lnTo>
                  <a:pt x="4350793" y="2397659"/>
                </a:lnTo>
                <a:lnTo>
                  <a:pt x="4350793" y="2871323"/>
                </a:lnTo>
                <a:lnTo>
                  <a:pt x="4016082" y="3206034"/>
                </a:lnTo>
                <a:lnTo>
                  <a:pt x="3542716" y="3206034"/>
                </a:lnTo>
                <a:lnTo>
                  <a:pt x="3208005" y="2871323"/>
                </a:lnTo>
                <a:lnTo>
                  <a:pt x="3208005" y="2397659"/>
                </a:lnTo>
                <a:close/>
                <a:moveTo>
                  <a:pt x="2263063" y="2062948"/>
                </a:moveTo>
                <a:lnTo>
                  <a:pt x="2736428" y="2062948"/>
                </a:lnTo>
                <a:lnTo>
                  <a:pt x="3071139" y="2397659"/>
                </a:lnTo>
                <a:lnTo>
                  <a:pt x="3071139" y="2871323"/>
                </a:lnTo>
                <a:lnTo>
                  <a:pt x="2736428" y="3206034"/>
                </a:lnTo>
                <a:lnTo>
                  <a:pt x="2263063" y="3206034"/>
                </a:lnTo>
                <a:lnTo>
                  <a:pt x="1928352" y="2871323"/>
                </a:lnTo>
                <a:lnTo>
                  <a:pt x="1928352" y="2397659"/>
                </a:lnTo>
                <a:close/>
                <a:moveTo>
                  <a:pt x="977082" y="2062948"/>
                </a:moveTo>
                <a:lnTo>
                  <a:pt x="1450448" y="2062948"/>
                </a:lnTo>
                <a:lnTo>
                  <a:pt x="1785160" y="2397659"/>
                </a:lnTo>
                <a:lnTo>
                  <a:pt x="1785160" y="2871323"/>
                </a:lnTo>
                <a:lnTo>
                  <a:pt x="1450448" y="3206034"/>
                </a:lnTo>
                <a:lnTo>
                  <a:pt x="977082" y="3206034"/>
                </a:lnTo>
                <a:lnTo>
                  <a:pt x="642371" y="2871323"/>
                </a:lnTo>
                <a:lnTo>
                  <a:pt x="642371" y="2397659"/>
                </a:lnTo>
                <a:close/>
                <a:moveTo>
                  <a:pt x="4183023" y="1031474"/>
                </a:moveTo>
                <a:lnTo>
                  <a:pt x="4656389" y="1031474"/>
                </a:lnTo>
                <a:lnTo>
                  <a:pt x="4991100" y="1366185"/>
                </a:lnTo>
                <a:lnTo>
                  <a:pt x="4991100" y="1839849"/>
                </a:lnTo>
                <a:lnTo>
                  <a:pt x="4656389" y="2174560"/>
                </a:lnTo>
                <a:lnTo>
                  <a:pt x="4183023" y="2174560"/>
                </a:lnTo>
                <a:lnTo>
                  <a:pt x="3848312" y="1839849"/>
                </a:lnTo>
                <a:lnTo>
                  <a:pt x="3848312" y="1366185"/>
                </a:lnTo>
                <a:close/>
                <a:moveTo>
                  <a:pt x="2912265" y="1031474"/>
                </a:moveTo>
                <a:lnTo>
                  <a:pt x="3385631" y="1031474"/>
                </a:lnTo>
                <a:lnTo>
                  <a:pt x="3720342" y="1366185"/>
                </a:lnTo>
                <a:lnTo>
                  <a:pt x="3720342" y="1839849"/>
                </a:lnTo>
                <a:lnTo>
                  <a:pt x="3385631" y="2174560"/>
                </a:lnTo>
                <a:lnTo>
                  <a:pt x="2912265" y="2174560"/>
                </a:lnTo>
                <a:lnTo>
                  <a:pt x="2577554" y="1839849"/>
                </a:lnTo>
                <a:lnTo>
                  <a:pt x="2577554" y="1366185"/>
                </a:lnTo>
                <a:close/>
                <a:moveTo>
                  <a:pt x="1623488" y="1031474"/>
                </a:moveTo>
                <a:lnTo>
                  <a:pt x="2096855" y="1031474"/>
                </a:lnTo>
                <a:lnTo>
                  <a:pt x="2431566" y="1366185"/>
                </a:lnTo>
                <a:lnTo>
                  <a:pt x="2431566" y="1839849"/>
                </a:lnTo>
                <a:lnTo>
                  <a:pt x="2096855" y="2174560"/>
                </a:lnTo>
                <a:lnTo>
                  <a:pt x="1623488" y="2174560"/>
                </a:lnTo>
                <a:lnTo>
                  <a:pt x="1288777" y="1839849"/>
                </a:lnTo>
                <a:lnTo>
                  <a:pt x="1288777" y="1366185"/>
                </a:lnTo>
                <a:close/>
                <a:moveTo>
                  <a:pt x="334711" y="1031474"/>
                </a:moveTo>
                <a:lnTo>
                  <a:pt x="808077" y="1031474"/>
                </a:lnTo>
                <a:lnTo>
                  <a:pt x="1142789" y="1366185"/>
                </a:lnTo>
                <a:lnTo>
                  <a:pt x="1142789" y="1839849"/>
                </a:lnTo>
                <a:lnTo>
                  <a:pt x="808077" y="2174560"/>
                </a:lnTo>
                <a:lnTo>
                  <a:pt x="334711" y="2174560"/>
                </a:lnTo>
                <a:lnTo>
                  <a:pt x="0" y="1839849"/>
                </a:lnTo>
                <a:lnTo>
                  <a:pt x="0" y="1366185"/>
                </a:lnTo>
                <a:close/>
                <a:moveTo>
                  <a:pt x="3542716" y="0"/>
                </a:moveTo>
                <a:lnTo>
                  <a:pt x="4016082" y="0"/>
                </a:lnTo>
                <a:lnTo>
                  <a:pt x="4350793" y="334711"/>
                </a:lnTo>
                <a:lnTo>
                  <a:pt x="4350793" y="808375"/>
                </a:lnTo>
                <a:lnTo>
                  <a:pt x="4016082" y="1143086"/>
                </a:lnTo>
                <a:lnTo>
                  <a:pt x="3542716" y="1143086"/>
                </a:lnTo>
                <a:lnTo>
                  <a:pt x="3208005" y="808375"/>
                </a:lnTo>
                <a:lnTo>
                  <a:pt x="3208005" y="334711"/>
                </a:lnTo>
                <a:close/>
                <a:moveTo>
                  <a:pt x="2263063" y="0"/>
                </a:moveTo>
                <a:lnTo>
                  <a:pt x="2736428" y="0"/>
                </a:lnTo>
                <a:lnTo>
                  <a:pt x="3071139" y="334711"/>
                </a:lnTo>
                <a:lnTo>
                  <a:pt x="3071139" y="808375"/>
                </a:lnTo>
                <a:lnTo>
                  <a:pt x="2736428" y="1143086"/>
                </a:lnTo>
                <a:lnTo>
                  <a:pt x="2263063" y="1143086"/>
                </a:lnTo>
                <a:lnTo>
                  <a:pt x="1928352" y="808375"/>
                </a:lnTo>
                <a:lnTo>
                  <a:pt x="1928352" y="334711"/>
                </a:lnTo>
                <a:close/>
                <a:moveTo>
                  <a:pt x="977083" y="0"/>
                </a:moveTo>
                <a:lnTo>
                  <a:pt x="1450448" y="0"/>
                </a:lnTo>
                <a:lnTo>
                  <a:pt x="1785160" y="334711"/>
                </a:lnTo>
                <a:lnTo>
                  <a:pt x="1785160" y="808375"/>
                </a:lnTo>
                <a:lnTo>
                  <a:pt x="1450448" y="1143086"/>
                </a:lnTo>
                <a:lnTo>
                  <a:pt x="977083" y="1143086"/>
                </a:lnTo>
                <a:lnTo>
                  <a:pt x="642372" y="808375"/>
                </a:lnTo>
                <a:lnTo>
                  <a:pt x="642372" y="334711"/>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8132"/>
            <a:ext cx="6083351" cy="6859270"/>
          </a:xfrm>
          <a:custGeom>
            <a:avLst/>
            <a:gdLst>
              <a:gd name="connsiteX0" fmla="*/ 0 w 6083351"/>
              <a:gd name="connsiteY0" fmla="*/ 0 h 6859270"/>
              <a:gd name="connsiteX1" fmla="*/ 4464999 w 6083351"/>
              <a:gd name="connsiteY1" fmla="*/ 0 h 6859270"/>
              <a:gd name="connsiteX2" fmla="*/ 4472310 w 6083351"/>
              <a:gd name="connsiteY2" fmla="*/ 5746 h 6859270"/>
              <a:gd name="connsiteX3" fmla="*/ 6083351 w 6083351"/>
              <a:gd name="connsiteY3" fmla="*/ 3422779 h 6859270"/>
              <a:gd name="connsiteX4" fmla="*/ 4472310 w 6083351"/>
              <a:gd name="connsiteY4" fmla="*/ 6839811 h 6859270"/>
              <a:gd name="connsiteX5" fmla="*/ 4447555 w 6083351"/>
              <a:gd name="connsiteY5" fmla="*/ 6859270 h 6859270"/>
              <a:gd name="connsiteX6" fmla="*/ 0 w 6083351"/>
              <a:gd name="connsiteY6" fmla="*/ 6859270 h 685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351" h="6859270">
                <a:moveTo>
                  <a:pt x="0" y="0"/>
                </a:moveTo>
                <a:lnTo>
                  <a:pt x="4464999" y="0"/>
                </a:lnTo>
                <a:lnTo>
                  <a:pt x="4472310" y="5746"/>
                </a:lnTo>
                <a:cubicBezTo>
                  <a:pt x="5456213" y="817948"/>
                  <a:pt x="6083351" y="2047106"/>
                  <a:pt x="6083351" y="3422779"/>
                </a:cubicBezTo>
                <a:cubicBezTo>
                  <a:pt x="6083351" y="4798451"/>
                  <a:pt x="5456213" y="6027610"/>
                  <a:pt x="4472310" y="6839811"/>
                </a:cubicBezTo>
                <a:lnTo>
                  <a:pt x="4447555" y="6859270"/>
                </a:lnTo>
                <a:lnTo>
                  <a:pt x="0" y="6859270"/>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53948" y="0"/>
            <a:ext cx="7938052" cy="6855262"/>
          </a:xfrm>
          <a:custGeom>
            <a:avLst/>
            <a:gdLst>
              <a:gd name="connsiteX0" fmla="*/ 501046 w 7938052"/>
              <a:gd name="connsiteY0" fmla="*/ 0 h 6855262"/>
              <a:gd name="connsiteX1" fmla="*/ 7938052 w 7938052"/>
              <a:gd name="connsiteY1" fmla="*/ 0 h 6855262"/>
              <a:gd name="connsiteX2" fmla="*/ 7938052 w 7938052"/>
              <a:gd name="connsiteY2" fmla="*/ 6855262 h 6855262"/>
              <a:gd name="connsiteX3" fmla="*/ 3583191 w 7938052"/>
              <a:gd name="connsiteY3" fmla="*/ 6855262 h 6855262"/>
              <a:gd name="connsiteX4" fmla="*/ 1578751 w 7938052"/>
              <a:gd name="connsiteY4" fmla="*/ 5853062 h 6855262"/>
              <a:gd name="connsiteX5" fmla="*/ 0 w 7938052"/>
              <a:gd name="connsiteY5" fmla="*/ 3485507 h 6855262"/>
              <a:gd name="connsiteX6" fmla="*/ 0 w 7938052"/>
              <a:gd name="connsiteY6" fmla="*/ 751388 h 685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8052" h="6855262">
                <a:moveTo>
                  <a:pt x="501046" y="0"/>
                </a:moveTo>
                <a:lnTo>
                  <a:pt x="7938052" y="0"/>
                </a:lnTo>
                <a:lnTo>
                  <a:pt x="7938052" y="6855262"/>
                </a:lnTo>
                <a:lnTo>
                  <a:pt x="3583191" y="6855262"/>
                </a:lnTo>
                <a:lnTo>
                  <a:pt x="1578751" y="5853062"/>
                </a:lnTo>
                <a:lnTo>
                  <a:pt x="0" y="3485507"/>
                </a:lnTo>
                <a:lnTo>
                  <a:pt x="0" y="751388"/>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71048" y="365283"/>
            <a:ext cx="11153467" cy="4214789"/>
          </a:xfrm>
          <a:custGeom>
            <a:avLst/>
            <a:gdLst>
              <a:gd name="connsiteX0" fmla="*/ 4235284 w 11153467"/>
              <a:gd name="connsiteY0" fmla="*/ 1674472 h 4214789"/>
              <a:gd name="connsiteX1" fmla="*/ 4297342 w 11153467"/>
              <a:gd name="connsiteY1" fmla="*/ 1692122 h 4214789"/>
              <a:gd name="connsiteX2" fmla="*/ 4297342 w 11153467"/>
              <a:gd name="connsiteY2" fmla="*/ 1692122 h 4214789"/>
              <a:gd name="connsiteX3" fmla="*/ 4235284 w 11153467"/>
              <a:gd name="connsiteY3" fmla="*/ 1674472 h 4214789"/>
              <a:gd name="connsiteX4" fmla="*/ 3775359 w 11153467"/>
              <a:gd name="connsiteY4" fmla="*/ 1145639 h 4214789"/>
              <a:gd name="connsiteX5" fmla="*/ 3797456 w 11153467"/>
              <a:gd name="connsiteY5" fmla="*/ 1156929 h 4214789"/>
              <a:gd name="connsiteX6" fmla="*/ 3775359 w 11153467"/>
              <a:gd name="connsiteY6" fmla="*/ 1145639 h 4214789"/>
              <a:gd name="connsiteX7" fmla="*/ 3753902 w 11153467"/>
              <a:gd name="connsiteY7" fmla="*/ 791083 h 4214789"/>
              <a:gd name="connsiteX8" fmla="*/ 3755514 w 11153467"/>
              <a:gd name="connsiteY8" fmla="*/ 791122 h 4214789"/>
              <a:gd name="connsiteX9" fmla="*/ 3743938 w 11153467"/>
              <a:gd name="connsiteY9" fmla="*/ 792542 h 4214789"/>
              <a:gd name="connsiteX10" fmla="*/ 3753902 w 11153467"/>
              <a:gd name="connsiteY10" fmla="*/ 791083 h 4214789"/>
              <a:gd name="connsiteX11" fmla="*/ 5256121 w 11153467"/>
              <a:gd name="connsiteY11" fmla="*/ 0 h 4214789"/>
              <a:gd name="connsiteX12" fmla="*/ 5365436 w 11153467"/>
              <a:gd name="connsiteY12" fmla="*/ 35300 h 4214789"/>
              <a:gd name="connsiteX13" fmla="*/ 5483860 w 11153467"/>
              <a:gd name="connsiteY13" fmla="*/ 62060 h 4214789"/>
              <a:gd name="connsiteX14" fmla="*/ 5545919 w 11153467"/>
              <a:gd name="connsiteY14" fmla="*/ 100776 h 4214789"/>
              <a:gd name="connsiteX15" fmla="*/ 5619364 w 11153467"/>
              <a:gd name="connsiteY15" fmla="*/ 109316 h 4214789"/>
              <a:gd name="connsiteX16" fmla="*/ 5864752 w 11153467"/>
              <a:gd name="connsiteY16" fmla="*/ 245392 h 4214789"/>
              <a:gd name="connsiteX17" fmla="*/ 6101600 w 11153467"/>
              <a:gd name="connsiteY17" fmla="*/ 390577 h 4214789"/>
              <a:gd name="connsiteX18" fmla="*/ 7415082 w 11153467"/>
              <a:gd name="connsiteY18" fmla="*/ 1183119 h 4214789"/>
              <a:gd name="connsiteX19" fmla="*/ 7731638 w 11153467"/>
              <a:gd name="connsiteY19" fmla="*/ 1301545 h 4214789"/>
              <a:gd name="connsiteX20" fmla="*/ 7924077 w 11153467"/>
              <a:gd name="connsiteY20" fmla="*/ 1355064 h 4214789"/>
              <a:gd name="connsiteX21" fmla="*/ 8343685 w 11153467"/>
              <a:gd name="connsiteY21" fmla="*/ 1419970 h 4214789"/>
              <a:gd name="connsiteX22" fmla="*/ 8406313 w 11153467"/>
              <a:gd name="connsiteY22" fmla="*/ 1437620 h 4214789"/>
              <a:gd name="connsiteX23" fmla="*/ 8397204 w 11153467"/>
              <a:gd name="connsiteY23" fmla="*/ 1455270 h 4214789"/>
              <a:gd name="connsiteX24" fmla="*/ 8734257 w 11153467"/>
              <a:gd name="connsiteY24" fmla="*/ 1502527 h 4214789"/>
              <a:gd name="connsiteX25" fmla="*/ 8935805 w 11153467"/>
              <a:gd name="connsiteY25" fmla="*/ 1546936 h 4214789"/>
              <a:gd name="connsiteX26" fmla="*/ 9027470 w 11153467"/>
              <a:gd name="connsiteY26" fmla="*/ 1556046 h 4214789"/>
              <a:gd name="connsiteX27" fmla="*/ 9006404 w 11153467"/>
              <a:gd name="connsiteY27" fmla="*/ 1565156 h 4214789"/>
              <a:gd name="connsiteX28" fmla="*/ 8988754 w 11153467"/>
              <a:gd name="connsiteY28" fmla="*/ 1565156 h 4214789"/>
              <a:gd name="connsiteX29" fmla="*/ 9006404 w 11153467"/>
              <a:gd name="connsiteY29" fmla="*/ 1565156 h 4214789"/>
              <a:gd name="connsiteX30" fmla="*/ 9030317 w 11153467"/>
              <a:gd name="connsiteY30" fmla="*/ 1591346 h 4214789"/>
              <a:gd name="connsiteX31" fmla="*/ 9009820 w 11153467"/>
              <a:gd name="connsiteY31" fmla="*/ 1582806 h 4214789"/>
              <a:gd name="connsiteX32" fmla="*/ 9030317 w 11153467"/>
              <a:gd name="connsiteY32" fmla="*/ 1591346 h 4214789"/>
              <a:gd name="connsiteX33" fmla="*/ 9299617 w 11153467"/>
              <a:gd name="connsiteY33" fmla="*/ 1612412 h 4214789"/>
              <a:gd name="connsiteX34" fmla="*/ 10048308 w 11153467"/>
              <a:gd name="connsiteY34" fmla="*/ 1603303 h 4214789"/>
              <a:gd name="connsiteX35" fmla="*/ 10110366 w 11153467"/>
              <a:gd name="connsiteY35" fmla="*/ 1612412 h 4214789"/>
              <a:gd name="connsiteX36" fmla="*/ 10054001 w 11153467"/>
              <a:gd name="connsiteY36" fmla="*/ 1635756 h 4214789"/>
              <a:gd name="connsiteX37" fmla="*/ 9710685 w 11153467"/>
              <a:gd name="connsiteY37" fmla="*/ 1647712 h 4214789"/>
              <a:gd name="connsiteX38" fmla="*/ 9163544 w 11153467"/>
              <a:gd name="connsiteY38" fmla="*/ 1638603 h 4214789"/>
              <a:gd name="connsiteX39" fmla="*/ 8997864 w 11153467"/>
              <a:gd name="connsiteY39" fmla="*/ 1630062 h 4214789"/>
              <a:gd name="connsiteX40" fmla="*/ 9045120 w 11153467"/>
              <a:gd name="connsiteY40" fmla="*/ 1656822 h 4214789"/>
              <a:gd name="connsiteX41" fmla="*/ 9264318 w 11153467"/>
              <a:gd name="connsiteY41" fmla="*/ 1674472 h 4214789"/>
              <a:gd name="connsiteX42" fmla="*/ 9418041 w 11153467"/>
              <a:gd name="connsiteY42" fmla="*/ 1683012 h 4214789"/>
              <a:gd name="connsiteX43" fmla="*/ 9654320 w 11153467"/>
              <a:gd name="connsiteY43" fmla="*/ 1692122 h 4214789"/>
              <a:gd name="connsiteX44" fmla="*/ 9790394 w 11153467"/>
              <a:gd name="connsiteY44" fmla="*/ 1704078 h 4214789"/>
              <a:gd name="connsiteX45" fmla="*/ 9453341 w 11153467"/>
              <a:gd name="connsiteY45" fmla="*/ 1704078 h 4214789"/>
              <a:gd name="connsiteX46" fmla="*/ 9435691 w 11153467"/>
              <a:gd name="connsiteY46" fmla="*/ 1721728 h 4214789"/>
              <a:gd name="connsiteX47" fmla="*/ 9299617 w 11153467"/>
              <a:gd name="connsiteY47" fmla="*/ 1739379 h 4214789"/>
              <a:gd name="connsiteX48" fmla="*/ 9225602 w 11153467"/>
              <a:gd name="connsiteY48" fmla="*/ 1766138 h 4214789"/>
              <a:gd name="connsiteX49" fmla="*/ 9136784 w 11153467"/>
              <a:gd name="connsiteY49" fmla="*/ 1766138 h 4214789"/>
              <a:gd name="connsiteX50" fmla="*/ 9127675 w 11153467"/>
              <a:gd name="connsiteY50" fmla="*/ 1801438 h 4214789"/>
              <a:gd name="connsiteX51" fmla="*/ 8782082 w 11153467"/>
              <a:gd name="connsiteY51" fmla="*/ 1783788 h 4214789"/>
              <a:gd name="connsiteX52" fmla="*/ 8708067 w 11153467"/>
              <a:gd name="connsiteY52" fmla="*/ 1801438 h 4214789"/>
              <a:gd name="connsiteX53" fmla="*/ 8988754 w 11153467"/>
              <a:gd name="connsiteY53" fmla="*/ 1840154 h 4214789"/>
              <a:gd name="connsiteX54" fmla="*/ 9225602 w 11153467"/>
              <a:gd name="connsiteY54" fmla="*/ 1857804 h 4214789"/>
              <a:gd name="connsiteX55" fmla="*/ 9080419 w 11153467"/>
              <a:gd name="connsiteY55" fmla="*/ 1875454 h 4214789"/>
              <a:gd name="connsiteX56" fmla="*/ 8997864 w 11153467"/>
              <a:gd name="connsiteY56" fmla="*/ 1902214 h 4214789"/>
              <a:gd name="connsiteX57" fmla="*/ 8790622 w 11153467"/>
              <a:gd name="connsiteY57" fmla="*/ 1893104 h 4214789"/>
              <a:gd name="connsiteX58" fmla="*/ 9054229 w 11153467"/>
              <a:gd name="connsiteY58" fmla="*/ 1919864 h 4214789"/>
              <a:gd name="connsiteX59" fmla="*/ 9536465 w 11153467"/>
              <a:gd name="connsiteY59" fmla="*/ 1949470 h 4214789"/>
              <a:gd name="connsiteX60" fmla="*/ 10276046 w 11153467"/>
              <a:gd name="connsiteY60" fmla="*/ 1967120 h 4214789"/>
              <a:gd name="connsiteX61" fmla="*/ 10429770 w 11153467"/>
              <a:gd name="connsiteY61" fmla="*/ 1967120 h 4214789"/>
              <a:gd name="connsiteX62" fmla="*/ 10320455 w 11153467"/>
              <a:gd name="connsiteY62" fmla="*/ 1984770 h 4214789"/>
              <a:gd name="connsiteX63" fmla="*/ 9829109 w 11153467"/>
              <a:gd name="connsiteY63" fmla="*/ 2020640 h 4214789"/>
              <a:gd name="connsiteX64" fmla="*/ 9772744 w 11153467"/>
              <a:gd name="connsiteY64" fmla="*/ 2020640 h 4214789"/>
              <a:gd name="connsiteX65" fmla="*/ 9693036 w 11153467"/>
              <a:gd name="connsiteY65" fmla="*/ 2020640 h 4214789"/>
              <a:gd name="connsiteX66" fmla="*/ 9772744 w 11153467"/>
              <a:gd name="connsiteY66" fmla="*/ 2020640 h 4214789"/>
              <a:gd name="connsiteX67" fmla="*/ 9829109 w 11153467"/>
              <a:gd name="connsiteY67" fmla="*/ 2020640 h 4214789"/>
              <a:gd name="connsiteX68" fmla="*/ 9974293 w 11153467"/>
              <a:gd name="connsiteY68" fmla="*/ 2020640 h 4214789"/>
              <a:gd name="connsiteX69" fmla="*/ 10355755 w 11153467"/>
              <a:gd name="connsiteY69" fmla="*/ 2011530 h 4214789"/>
              <a:gd name="connsiteX70" fmla="*/ 10630749 w 11153467"/>
              <a:gd name="connsiteY70" fmla="*/ 1993880 h 4214789"/>
              <a:gd name="connsiteX71" fmla="*/ 10512325 w 11153467"/>
              <a:gd name="connsiteY71" fmla="*/ 2020640 h 4214789"/>
              <a:gd name="connsiteX72" fmla="*/ 10630749 w 11153467"/>
              <a:gd name="connsiteY72" fmla="*/ 2050246 h 4214789"/>
              <a:gd name="connsiteX73" fmla="*/ 10539084 w 11153467"/>
              <a:gd name="connsiteY73" fmla="*/ 2067896 h 4214789"/>
              <a:gd name="connsiteX74" fmla="*/ 10521434 w 11153467"/>
              <a:gd name="connsiteY74" fmla="*/ 2085546 h 4214789"/>
              <a:gd name="connsiteX75" fmla="*/ 10192922 w 11153467"/>
              <a:gd name="connsiteY75" fmla="*/ 2120277 h 4214789"/>
              <a:gd name="connsiteX76" fmla="*/ 10192922 w 11153467"/>
              <a:gd name="connsiteY76" fmla="*/ 2120277 h 4214789"/>
              <a:gd name="connsiteX77" fmla="*/ 10311346 w 11153467"/>
              <a:gd name="connsiteY77" fmla="*/ 2120277 h 4214789"/>
              <a:gd name="connsiteX78" fmla="*/ 10145666 w 11153467"/>
              <a:gd name="connsiteY78" fmla="*/ 2158993 h 4214789"/>
              <a:gd name="connsiteX79" fmla="*/ 9811460 w 11153467"/>
              <a:gd name="connsiteY79" fmla="*/ 2176643 h 4214789"/>
              <a:gd name="connsiteX80" fmla="*/ 9418041 w 11153467"/>
              <a:gd name="connsiteY80" fmla="*/ 2185752 h 4214789"/>
              <a:gd name="connsiteX81" fmla="*/ 9574612 w 11153467"/>
              <a:gd name="connsiteY81" fmla="*/ 2203402 h 4214789"/>
              <a:gd name="connsiteX82" fmla="*/ 10338105 w 11153467"/>
              <a:gd name="connsiteY82" fmla="*/ 2203402 h 4214789"/>
              <a:gd name="connsiteX83" fmla="*/ 10639858 w 11153467"/>
              <a:gd name="connsiteY83" fmla="*/ 2194293 h 4214789"/>
              <a:gd name="connsiteX84" fmla="*/ 10494675 w 11153467"/>
              <a:gd name="connsiteY84" fmla="*/ 2221052 h 4214789"/>
              <a:gd name="connsiteX85" fmla="*/ 10613099 w 11153467"/>
              <a:gd name="connsiteY85" fmla="*/ 2221052 h 4214789"/>
              <a:gd name="connsiteX86" fmla="*/ 10592603 w 11153467"/>
              <a:gd name="connsiteY86" fmla="*/ 2247812 h 4214789"/>
              <a:gd name="connsiteX87" fmla="*/ 10639858 w 11153467"/>
              <a:gd name="connsiteY87" fmla="*/ 2247812 h 4214789"/>
              <a:gd name="connsiteX88" fmla="*/ 10521434 w 11153467"/>
              <a:gd name="connsiteY88" fmla="*/ 2285959 h 4214789"/>
              <a:gd name="connsiteX89" fmla="*/ 9737445 w 11153467"/>
              <a:gd name="connsiteY89" fmla="*/ 2348018 h 4214789"/>
              <a:gd name="connsiteX90" fmla="*/ 9355983 w 11153467"/>
              <a:gd name="connsiteY90" fmla="*/ 2348018 h 4214789"/>
              <a:gd name="connsiteX91" fmla="*/ 9574612 w 11153467"/>
              <a:gd name="connsiteY91" fmla="*/ 2357128 h 4214789"/>
              <a:gd name="connsiteX92" fmla="*/ 9873518 w 11153467"/>
              <a:gd name="connsiteY92" fmla="*/ 2365668 h 4214789"/>
              <a:gd name="connsiteX93" fmla="*/ 10482719 w 11153467"/>
              <a:gd name="connsiteY93" fmla="*/ 2374778 h 4214789"/>
              <a:gd name="connsiteX94" fmla="*/ 10622209 w 11153467"/>
              <a:gd name="connsiteY94" fmla="*/ 2357128 h 4214789"/>
              <a:gd name="connsiteX95" fmla="*/ 10521434 w 11153467"/>
              <a:gd name="connsiteY95" fmla="*/ 2383888 h 4214789"/>
              <a:gd name="connsiteX96" fmla="*/ 10284586 w 11153467"/>
              <a:gd name="connsiteY96" fmla="*/ 2422035 h 4214789"/>
              <a:gd name="connsiteX97" fmla="*/ 10202031 w 11153467"/>
              <a:gd name="connsiteY97" fmla="*/ 2448794 h 4214789"/>
              <a:gd name="connsiteX98" fmla="*/ 10639858 w 11153467"/>
              <a:gd name="connsiteY98" fmla="*/ 2422035 h 4214789"/>
              <a:gd name="connsiteX99" fmla="*/ 10731523 w 11153467"/>
              <a:gd name="connsiteY99" fmla="*/ 2439684 h 4214789"/>
              <a:gd name="connsiteX100" fmla="*/ 10613099 w 11153467"/>
              <a:gd name="connsiteY100" fmla="*/ 2466444 h 4214789"/>
              <a:gd name="connsiteX101" fmla="*/ 9920774 w 11153467"/>
              <a:gd name="connsiteY101" fmla="*/ 2531351 h 4214789"/>
              <a:gd name="connsiteX102" fmla="*/ 9702145 w 11153467"/>
              <a:gd name="connsiteY102" fmla="*/ 2558110 h 4214789"/>
              <a:gd name="connsiteX103" fmla="*/ 9554115 w 11153467"/>
              <a:gd name="connsiteY103" fmla="*/ 2558110 h 4214789"/>
              <a:gd name="connsiteX104" fmla="*/ 9745985 w 11153467"/>
              <a:gd name="connsiteY104" fmla="*/ 2567220 h 4214789"/>
              <a:gd name="connsiteX105" fmla="*/ 9956074 w 11153467"/>
              <a:gd name="connsiteY105" fmla="*/ 2567220 h 4214789"/>
              <a:gd name="connsiteX106" fmla="*/ 9929884 w 11153467"/>
              <a:gd name="connsiteY106" fmla="*/ 2602520 h 4214789"/>
              <a:gd name="connsiteX107" fmla="*/ 9482947 w 11153467"/>
              <a:gd name="connsiteY107" fmla="*/ 2623586 h 4214789"/>
              <a:gd name="connsiteX108" fmla="*/ 9045120 w 11153467"/>
              <a:gd name="connsiteY108" fmla="*/ 2611630 h 4214789"/>
              <a:gd name="connsiteX109" fmla="*/ 8953455 w 11153467"/>
              <a:gd name="connsiteY109" fmla="*/ 2602520 h 4214789"/>
              <a:gd name="connsiteX110" fmla="*/ 9036010 w 11153467"/>
              <a:gd name="connsiteY110" fmla="*/ 2623586 h 4214789"/>
              <a:gd name="connsiteX111" fmla="*/ 9900278 w 11153467"/>
              <a:gd name="connsiteY111" fmla="*/ 2632126 h 4214789"/>
              <a:gd name="connsiteX112" fmla="*/ 10284586 w 11153467"/>
              <a:gd name="connsiteY112" fmla="*/ 2632126 h 4214789"/>
              <a:gd name="connsiteX113" fmla="*/ 10447419 w 11153467"/>
              <a:gd name="connsiteY113" fmla="*/ 2611630 h 4214789"/>
              <a:gd name="connsiteX114" fmla="*/ 10482719 w 11153467"/>
              <a:gd name="connsiteY114" fmla="*/ 2641236 h 4214789"/>
              <a:gd name="connsiteX115" fmla="*/ 10565843 w 11153467"/>
              <a:gd name="connsiteY115" fmla="*/ 2641236 h 4214789"/>
              <a:gd name="connsiteX116" fmla="*/ 10539084 w 11153467"/>
              <a:gd name="connsiteY116" fmla="*/ 2658886 h 4214789"/>
              <a:gd name="connsiteX117" fmla="*/ 10601143 w 11153467"/>
              <a:gd name="connsiteY117" fmla="*/ 2694186 h 4214789"/>
              <a:gd name="connsiteX118" fmla="*/ 10710457 w 11153467"/>
              <a:gd name="connsiteY118" fmla="*/ 2685646 h 4214789"/>
              <a:gd name="connsiteX119" fmla="*/ 10749173 w 11153467"/>
              <a:gd name="connsiteY119" fmla="*/ 2703296 h 4214789"/>
              <a:gd name="connsiteX120" fmla="*/ 10793582 w 11153467"/>
              <a:gd name="connsiteY120" fmla="*/ 2720946 h 4214789"/>
              <a:gd name="connsiteX121" fmla="*/ 10740063 w 11153467"/>
              <a:gd name="connsiteY121" fmla="*/ 2720946 h 4214789"/>
              <a:gd name="connsiteX122" fmla="*/ 10630749 w 11153467"/>
              <a:gd name="connsiteY122" fmla="*/ 2759662 h 4214789"/>
              <a:gd name="connsiteX123" fmla="*/ 10530544 w 11153467"/>
              <a:gd name="connsiteY123" fmla="*/ 2794962 h 4214789"/>
              <a:gd name="connsiteX124" fmla="*/ 10565843 w 11153467"/>
              <a:gd name="connsiteY124" fmla="*/ 2803502 h 4214789"/>
              <a:gd name="connsiteX125" fmla="*/ 10210571 w 11153467"/>
              <a:gd name="connsiteY125" fmla="*/ 2851328 h 4214789"/>
              <a:gd name="connsiteX126" fmla="*/ 10338105 w 11153467"/>
              <a:gd name="connsiteY126" fmla="*/ 2851328 h 4214789"/>
              <a:gd name="connsiteX127" fmla="*/ 10355755 w 11153467"/>
              <a:gd name="connsiteY127" fmla="*/ 2868978 h 4214789"/>
              <a:gd name="connsiteX128" fmla="*/ 10666048 w 11153467"/>
              <a:gd name="connsiteY128" fmla="*/ 2851328 h 4214789"/>
              <a:gd name="connsiteX129" fmla="*/ 10613099 w 11153467"/>
              <a:gd name="connsiteY129" fmla="*/ 2859868 h 4214789"/>
              <a:gd name="connsiteX130" fmla="*/ 10284586 w 11153467"/>
              <a:gd name="connsiteY130" fmla="*/ 2904278 h 4214789"/>
              <a:gd name="connsiteX131" fmla="*/ 10403010 w 11153467"/>
              <a:gd name="connsiteY131" fmla="*/ 2921928 h 4214789"/>
              <a:gd name="connsiteX132" fmla="*/ 10521434 w 11153467"/>
              <a:gd name="connsiteY132" fmla="*/ 2921928 h 4214789"/>
              <a:gd name="connsiteX133" fmla="*/ 10657508 w 11153467"/>
              <a:gd name="connsiteY133" fmla="*/ 2931037 h 4214789"/>
              <a:gd name="connsiteX134" fmla="*/ 10128016 w 11153467"/>
              <a:gd name="connsiteY134" fmla="*/ 3022704 h 4214789"/>
              <a:gd name="connsiteX135" fmla="*/ 9908818 w 11153467"/>
              <a:gd name="connsiteY135" fmla="*/ 3040354 h 4214789"/>
              <a:gd name="connsiteX136" fmla="*/ 9903124 w 11153467"/>
              <a:gd name="connsiteY136" fmla="*/ 3067113 h 4214789"/>
              <a:gd name="connsiteX137" fmla="*/ 9882628 w 11153467"/>
              <a:gd name="connsiteY137" fmla="*/ 3058004 h 4214789"/>
              <a:gd name="connsiteX138" fmla="*/ 9903124 w 11153467"/>
              <a:gd name="connsiteY138" fmla="*/ 3067113 h 4214789"/>
              <a:gd name="connsiteX139" fmla="*/ 10092147 w 11153467"/>
              <a:gd name="connsiteY139" fmla="*/ 3058004 h 4214789"/>
              <a:gd name="connsiteX140" fmla="*/ 10346645 w 11153467"/>
              <a:gd name="connsiteY140" fmla="*/ 3040354 h 4214789"/>
              <a:gd name="connsiteX141" fmla="*/ 10710457 w 11153467"/>
              <a:gd name="connsiteY141" fmla="*/ 3022704 h 4214789"/>
              <a:gd name="connsiteX142" fmla="*/ 10592603 w 11153467"/>
              <a:gd name="connsiteY142" fmla="*/ 3058004 h 4214789"/>
              <a:gd name="connsiteX143" fmla="*/ 10302236 w 11153467"/>
              <a:gd name="connsiteY143" fmla="*/ 3096720 h 4214789"/>
              <a:gd name="connsiteX144" fmla="*/ 10148513 w 11153467"/>
              <a:gd name="connsiteY144" fmla="*/ 3105260 h 4214789"/>
              <a:gd name="connsiteX145" fmla="*/ 10228221 w 11153467"/>
              <a:gd name="connsiteY145" fmla="*/ 3132020 h 4214789"/>
              <a:gd name="connsiteX146" fmla="*/ 9745985 w 11153467"/>
              <a:gd name="connsiteY146" fmla="*/ 3158779 h 4214789"/>
              <a:gd name="connsiteX147" fmla="*/ 9693036 w 11153467"/>
              <a:gd name="connsiteY147" fmla="*/ 3176429 h 4214789"/>
              <a:gd name="connsiteX148" fmla="*/ 9391282 w 11153467"/>
              <a:gd name="connsiteY148" fmla="*/ 3185539 h 4214789"/>
              <a:gd name="connsiteX149" fmla="*/ 9536465 w 11153467"/>
              <a:gd name="connsiteY149" fmla="*/ 3197495 h 4214789"/>
              <a:gd name="connsiteX150" fmla="*/ 9702145 w 11153467"/>
              <a:gd name="connsiteY150" fmla="*/ 3206036 h 4214789"/>
              <a:gd name="connsiteX151" fmla="*/ 9536465 w 11153467"/>
              <a:gd name="connsiteY151" fmla="*/ 3206036 h 4214789"/>
              <a:gd name="connsiteX152" fmla="*/ 9255208 w 11153467"/>
              <a:gd name="connsiteY152" fmla="*/ 3215145 h 4214789"/>
              <a:gd name="connsiteX153" fmla="*/ 9518246 w 11153467"/>
              <a:gd name="connsiteY153" fmla="*/ 3223686 h 4214789"/>
              <a:gd name="connsiteX154" fmla="*/ 9429998 w 11153467"/>
              <a:gd name="connsiteY154" fmla="*/ 3232795 h 4214789"/>
              <a:gd name="connsiteX155" fmla="*/ 9619021 w 11153467"/>
              <a:gd name="connsiteY155" fmla="*/ 3241336 h 4214789"/>
              <a:gd name="connsiteX156" fmla="*/ 9938424 w 11153467"/>
              <a:gd name="connsiteY156" fmla="*/ 3250445 h 4214789"/>
              <a:gd name="connsiteX157" fmla="*/ 10420660 w 11153467"/>
              <a:gd name="connsiteY157" fmla="*/ 3220839 h 4214789"/>
              <a:gd name="connsiteX158" fmla="*/ 10393901 w 11153467"/>
              <a:gd name="connsiteY158" fmla="*/ 3241336 h 4214789"/>
              <a:gd name="connsiteX159" fmla="*/ 10284586 w 11153467"/>
              <a:gd name="connsiteY159" fmla="*/ 3277205 h 4214789"/>
              <a:gd name="connsiteX160" fmla="*/ 10456529 w 11153467"/>
              <a:gd name="connsiteY160" fmla="*/ 3294855 h 4214789"/>
              <a:gd name="connsiteX161" fmla="*/ 10393901 w 11153467"/>
              <a:gd name="connsiteY161" fmla="*/ 3306811 h 4214789"/>
              <a:gd name="connsiteX162" fmla="*/ 10320455 w 11153467"/>
              <a:gd name="connsiteY162" fmla="*/ 3324461 h 4214789"/>
              <a:gd name="connsiteX163" fmla="*/ 10565843 w 11153467"/>
              <a:gd name="connsiteY163" fmla="*/ 3294855 h 4214789"/>
              <a:gd name="connsiteX164" fmla="*/ 10758282 w 11153467"/>
              <a:gd name="connsiteY164" fmla="*/ 3285745 h 4214789"/>
              <a:gd name="connsiteX165" fmla="*/ 10607406 w 11153467"/>
              <a:gd name="connsiteY165" fmla="*/ 3324461 h 4214789"/>
              <a:gd name="connsiteX166" fmla="*/ 10583493 w 11153467"/>
              <a:gd name="connsiteY166" fmla="*/ 3324461 h 4214789"/>
              <a:gd name="connsiteX167" fmla="*/ 10607406 w 11153467"/>
              <a:gd name="connsiteY167" fmla="*/ 3324461 h 4214789"/>
              <a:gd name="connsiteX168" fmla="*/ 10630749 w 11153467"/>
              <a:gd name="connsiteY168" fmla="*/ 3333002 h 4214789"/>
              <a:gd name="connsiteX169" fmla="*/ 10556734 w 11153467"/>
              <a:gd name="connsiteY169" fmla="*/ 3342111 h 4214789"/>
              <a:gd name="connsiteX170" fmla="*/ 10556734 w 11153467"/>
              <a:gd name="connsiteY170" fmla="*/ 3342111 h 4214789"/>
              <a:gd name="connsiteX171" fmla="*/ 10474179 w 11153467"/>
              <a:gd name="connsiteY171" fmla="*/ 3351221 h 4214789"/>
              <a:gd name="connsiteX172" fmla="*/ 10412120 w 11153467"/>
              <a:gd name="connsiteY172" fmla="*/ 3368871 h 4214789"/>
              <a:gd name="connsiteX173" fmla="*/ 10666048 w 11153467"/>
              <a:gd name="connsiteY173" fmla="*/ 3342111 h 4214789"/>
              <a:gd name="connsiteX174" fmla="*/ 10793582 w 11153467"/>
              <a:gd name="connsiteY174" fmla="*/ 3359761 h 4214789"/>
              <a:gd name="connsiteX175" fmla="*/ 10929655 w 11153467"/>
              <a:gd name="connsiteY175" fmla="*/ 3359761 h 4214789"/>
              <a:gd name="connsiteX176" fmla="*/ 10613099 w 11153467"/>
              <a:gd name="connsiteY176" fmla="*/ 3413281 h 4214789"/>
              <a:gd name="connsiteX177" fmla="*/ 10219681 w 11153467"/>
              <a:gd name="connsiteY177" fmla="*/ 3451428 h 4214789"/>
              <a:gd name="connsiteX178" fmla="*/ 10202031 w 11153467"/>
              <a:gd name="connsiteY178" fmla="*/ 3469647 h 4214789"/>
              <a:gd name="connsiteX179" fmla="*/ 10048308 w 11153467"/>
              <a:gd name="connsiteY179" fmla="*/ 3487297 h 4214789"/>
              <a:gd name="connsiteX180" fmla="*/ 10083607 w 11153467"/>
              <a:gd name="connsiteY180" fmla="*/ 3495837 h 4214789"/>
              <a:gd name="connsiteX181" fmla="*/ 10364864 w 11153467"/>
              <a:gd name="connsiteY181" fmla="*/ 3487297 h 4214789"/>
              <a:gd name="connsiteX182" fmla="*/ 10420660 w 11153467"/>
              <a:gd name="connsiteY182" fmla="*/ 3469647 h 4214789"/>
              <a:gd name="connsiteX183" fmla="*/ 10403010 w 11153467"/>
              <a:gd name="connsiteY183" fmla="*/ 3495837 h 4214789"/>
              <a:gd name="connsiteX184" fmla="*/ 10565843 w 11153467"/>
              <a:gd name="connsiteY184" fmla="*/ 3487297 h 4214789"/>
              <a:gd name="connsiteX185" fmla="*/ 10731523 w 11153467"/>
              <a:gd name="connsiteY185" fmla="*/ 3469647 h 4214789"/>
              <a:gd name="connsiteX186" fmla="*/ 10521434 w 11153467"/>
              <a:gd name="connsiteY186" fmla="*/ 3495837 h 4214789"/>
              <a:gd name="connsiteX187" fmla="*/ 10346645 w 11153467"/>
              <a:gd name="connsiteY187" fmla="*/ 3534553 h 4214789"/>
              <a:gd name="connsiteX188" fmla="*/ 10749173 w 11153467"/>
              <a:gd name="connsiteY188" fmla="*/ 3487297 h 4214789"/>
              <a:gd name="connsiteX189" fmla="*/ 11030430 w 11153467"/>
              <a:gd name="connsiteY189" fmla="*/ 3469647 h 4214789"/>
              <a:gd name="connsiteX190" fmla="*/ 11048079 w 11153467"/>
              <a:gd name="connsiteY190" fmla="*/ 3487297 h 4214789"/>
              <a:gd name="connsiteX191" fmla="*/ 11095335 w 11153467"/>
              <a:gd name="connsiteY191" fmla="*/ 3487297 h 4214789"/>
              <a:gd name="connsiteX192" fmla="*/ 10912006 w 11153467"/>
              <a:gd name="connsiteY192" fmla="*/ 3522597 h 4214789"/>
              <a:gd name="connsiteX193" fmla="*/ 10994561 w 11153467"/>
              <a:gd name="connsiteY193" fmla="*/ 3522597 h 4214789"/>
              <a:gd name="connsiteX194" fmla="*/ 11012211 w 11153467"/>
              <a:gd name="connsiteY194" fmla="*/ 3543094 h 4214789"/>
              <a:gd name="connsiteX195" fmla="*/ 11056620 w 11153467"/>
              <a:gd name="connsiteY195" fmla="*/ 3560744 h 4214789"/>
              <a:gd name="connsiteX196" fmla="*/ 10867597 w 11153467"/>
              <a:gd name="connsiteY196" fmla="*/ 3587503 h 4214789"/>
              <a:gd name="connsiteX197" fmla="*/ 10811231 w 11153467"/>
              <a:gd name="connsiteY197" fmla="*/ 3614263 h 4214789"/>
              <a:gd name="connsiteX198" fmla="*/ 10530544 w 11153467"/>
              <a:gd name="connsiteY198" fmla="*/ 3652979 h 4214789"/>
              <a:gd name="connsiteX199" fmla="*/ 10228221 w 11153467"/>
              <a:gd name="connsiteY199" fmla="*/ 3679169 h 4214789"/>
              <a:gd name="connsiteX200" fmla="*/ 10320455 w 11153467"/>
              <a:gd name="connsiteY200" fmla="*/ 3688279 h 4214789"/>
              <a:gd name="connsiteX201" fmla="*/ 11038970 w 11153467"/>
              <a:gd name="connsiteY201" fmla="*/ 3614263 h 4214789"/>
              <a:gd name="connsiteX202" fmla="*/ 11139744 w 11153467"/>
              <a:gd name="connsiteY202" fmla="*/ 3623373 h 4214789"/>
              <a:gd name="connsiteX203" fmla="*/ 11077685 w 11153467"/>
              <a:gd name="connsiteY203" fmla="*/ 3641023 h 4214789"/>
              <a:gd name="connsiteX204" fmla="*/ 10148513 w 11153467"/>
              <a:gd name="connsiteY204" fmla="*/ 3759448 h 4214789"/>
              <a:gd name="connsiteX205" fmla="*/ 10364864 w 11153467"/>
              <a:gd name="connsiteY205" fmla="*/ 3750339 h 4214789"/>
              <a:gd name="connsiteX206" fmla="*/ 10338105 w 11153467"/>
              <a:gd name="connsiteY206" fmla="*/ 3759448 h 4214789"/>
              <a:gd name="connsiteX207" fmla="*/ 10429770 w 11153467"/>
              <a:gd name="connsiteY207" fmla="*/ 3770835 h 4214789"/>
              <a:gd name="connsiteX208" fmla="*/ 10639858 w 11153467"/>
              <a:gd name="connsiteY208" fmla="*/ 3770835 h 4214789"/>
              <a:gd name="connsiteX209" fmla="*/ 10630749 w 11153467"/>
              <a:gd name="connsiteY209" fmla="*/ 3779945 h 4214789"/>
              <a:gd name="connsiteX210" fmla="*/ 10136556 w 11153467"/>
              <a:gd name="connsiteY210" fmla="*/ 3832895 h 4214789"/>
              <a:gd name="connsiteX211" fmla="*/ 10276046 w 11153467"/>
              <a:gd name="connsiteY211" fmla="*/ 3842005 h 4214789"/>
              <a:gd name="connsiteX212" fmla="*/ 10503785 w 11153467"/>
              <a:gd name="connsiteY212" fmla="*/ 3832895 h 4214789"/>
              <a:gd name="connsiteX213" fmla="*/ 10521434 w 11153467"/>
              <a:gd name="connsiteY213" fmla="*/ 3842005 h 4214789"/>
              <a:gd name="connsiteX214" fmla="*/ 10412120 w 11153467"/>
              <a:gd name="connsiteY214" fmla="*/ 3868764 h 4214789"/>
              <a:gd name="connsiteX215" fmla="*/ 10639858 w 11153467"/>
              <a:gd name="connsiteY215" fmla="*/ 3842005 h 4214789"/>
              <a:gd name="connsiteX216" fmla="*/ 10811231 w 11153467"/>
              <a:gd name="connsiteY216" fmla="*/ 3832895 h 4214789"/>
              <a:gd name="connsiteX217" fmla="*/ 10749173 w 11153467"/>
              <a:gd name="connsiteY217" fmla="*/ 3851114 h 4214789"/>
              <a:gd name="connsiteX218" fmla="*/ 10811231 w 11153467"/>
              <a:gd name="connsiteY218" fmla="*/ 3859655 h 4214789"/>
              <a:gd name="connsiteX219" fmla="*/ 10994561 w 11153467"/>
              <a:gd name="connsiteY219" fmla="*/ 3868764 h 4214789"/>
              <a:gd name="connsiteX220" fmla="*/ 11148854 w 11153467"/>
              <a:gd name="connsiteY220" fmla="*/ 3868764 h 4214789"/>
              <a:gd name="connsiteX221" fmla="*/ 11095335 w 11153467"/>
              <a:gd name="connsiteY221" fmla="*/ 3898371 h 4214789"/>
              <a:gd name="connsiteX222" fmla="*/ 11038970 w 11153467"/>
              <a:gd name="connsiteY222" fmla="*/ 3933671 h 4214789"/>
              <a:gd name="connsiteX223" fmla="*/ 10657508 w 11153467"/>
              <a:gd name="connsiteY223" fmla="*/ 3987190 h 4214789"/>
              <a:gd name="connsiteX224" fmla="*/ 10284586 w 11153467"/>
              <a:gd name="connsiteY224" fmla="*/ 4052097 h 4214789"/>
              <a:gd name="connsiteX225" fmla="*/ 8844141 w 11153467"/>
              <a:gd name="connsiteY225" fmla="*/ 4069747 h 4214789"/>
              <a:gd name="connsiteX226" fmla="*/ 8497978 w 11153467"/>
              <a:gd name="connsiteY226" fmla="*/ 4069747 h 4214789"/>
              <a:gd name="connsiteX227" fmla="*/ 8151815 w 11153467"/>
              <a:gd name="connsiteY227" fmla="*/ 4025337 h 4214789"/>
              <a:gd name="connsiteX228" fmla="*/ 7941727 w 11153467"/>
              <a:gd name="connsiteY228" fmla="*/ 4016797 h 4214789"/>
              <a:gd name="connsiteX229" fmla="*/ 7941727 w 11153467"/>
              <a:gd name="connsiteY229" fmla="*/ 4016797 h 4214789"/>
              <a:gd name="connsiteX230" fmla="*/ 8142706 w 11153467"/>
              <a:gd name="connsiteY230" fmla="*/ 4042987 h 4214789"/>
              <a:gd name="connsiteX231" fmla="*/ 8287889 w 11153467"/>
              <a:gd name="connsiteY231" fmla="*/ 4078856 h 4214789"/>
              <a:gd name="connsiteX232" fmla="*/ 8151815 w 11153467"/>
              <a:gd name="connsiteY232" fmla="*/ 4061206 h 4214789"/>
              <a:gd name="connsiteX233" fmla="*/ 8098297 w 11153467"/>
              <a:gd name="connsiteY233" fmla="*/ 4052097 h 4214789"/>
              <a:gd name="connsiteX234" fmla="*/ 8041932 w 11153467"/>
              <a:gd name="connsiteY234" fmla="*/ 4042987 h 4214789"/>
              <a:gd name="connsiteX235" fmla="*/ 7988983 w 11153467"/>
              <a:gd name="connsiteY235" fmla="*/ 4034447 h 4214789"/>
              <a:gd name="connsiteX236" fmla="*/ 7988983 w 11153467"/>
              <a:gd name="connsiteY236" fmla="*/ 4034447 h 4214789"/>
              <a:gd name="connsiteX237" fmla="*/ 8041932 w 11153467"/>
              <a:gd name="connsiteY237" fmla="*/ 4042987 h 4214789"/>
              <a:gd name="connsiteX238" fmla="*/ 8098297 w 11153467"/>
              <a:gd name="connsiteY238" fmla="*/ 4052097 h 4214789"/>
              <a:gd name="connsiteX239" fmla="*/ 8151815 w 11153467"/>
              <a:gd name="connsiteY239" fmla="*/ 4061206 h 4214789"/>
              <a:gd name="connsiteX240" fmla="*/ 8589643 w 11153467"/>
              <a:gd name="connsiteY240" fmla="*/ 4135222 h 4214789"/>
              <a:gd name="connsiteX241" fmla="*/ 9719795 w 11153467"/>
              <a:gd name="connsiteY241" fmla="*/ 4170522 h 4214789"/>
              <a:gd name="connsiteX242" fmla="*/ 9965183 w 11153467"/>
              <a:gd name="connsiteY242" fmla="*/ 4179063 h 4214789"/>
              <a:gd name="connsiteX243" fmla="*/ 10009592 w 11153467"/>
              <a:gd name="connsiteY243" fmla="*/ 4161413 h 4214789"/>
              <a:gd name="connsiteX244" fmla="*/ 10175272 w 11153467"/>
              <a:gd name="connsiteY244" fmla="*/ 4188172 h 4214789"/>
              <a:gd name="connsiteX245" fmla="*/ 9982833 w 11153467"/>
              <a:gd name="connsiteY245" fmla="*/ 4205822 h 4214789"/>
              <a:gd name="connsiteX246" fmla="*/ 9054229 w 11153467"/>
              <a:gd name="connsiteY246" fmla="*/ 4205822 h 4214789"/>
              <a:gd name="connsiteX247" fmla="*/ 7971333 w 11153467"/>
              <a:gd name="connsiteY247" fmla="*/ 4126113 h 4214789"/>
              <a:gd name="connsiteX248" fmla="*/ 7542046 w 11153467"/>
              <a:gd name="connsiteY248" fmla="*/ 4034447 h 4214789"/>
              <a:gd name="connsiteX249" fmla="*/ 6841181 w 11153467"/>
              <a:gd name="connsiteY249" fmla="*/ 3770835 h 4214789"/>
              <a:gd name="connsiteX250" fmla="*/ 6885590 w 11153467"/>
              <a:gd name="connsiteY250" fmla="*/ 3815245 h 4214789"/>
              <a:gd name="connsiteX251" fmla="*/ 7743595 w 11153467"/>
              <a:gd name="connsiteY251" fmla="*/ 4117003 h 4214789"/>
              <a:gd name="connsiteX252" fmla="*/ 7577915 w 11153467"/>
              <a:gd name="connsiteY252" fmla="*/ 4096506 h 4214789"/>
              <a:gd name="connsiteX253" fmla="*/ 6456303 w 11153467"/>
              <a:gd name="connsiteY253" fmla="*/ 3623373 h 4214789"/>
              <a:gd name="connsiteX254" fmla="*/ 5637014 w 11153467"/>
              <a:gd name="connsiteY254" fmla="*/ 3079070 h 4214789"/>
              <a:gd name="connsiteX255" fmla="*/ 5347786 w 11153467"/>
              <a:gd name="connsiteY255" fmla="*/ 2904278 h 4214789"/>
              <a:gd name="connsiteX256" fmla="*/ 5163887 w 11153467"/>
              <a:gd name="connsiteY256" fmla="*/ 2859868 h 4214789"/>
              <a:gd name="connsiteX257" fmla="*/ 4936149 w 11153467"/>
              <a:gd name="connsiteY257" fmla="*/ 2741442 h 4214789"/>
              <a:gd name="connsiteX258" fmla="*/ 4188028 w 11153467"/>
              <a:gd name="connsiteY258" fmla="*/ 2484094 h 4214789"/>
              <a:gd name="connsiteX259" fmla="*/ 4161269 w 11153467"/>
              <a:gd name="connsiteY259" fmla="*/ 2493204 h 4214789"/>
              <a:gd name="connsiteX260" fmla="*/ 4184612 w 11153467"/>
              <a:gd name="connsiteY260" fmla="*/ 2484094 h 4214789"/>
              <a:gd name="connsiteX261" fmla="*/ 4152159 w 11153467"/>
              <a:gd name="connsiteY261" fmla="*/ 2475554 h 4214789"/>
              <a:gd name="connsiteX262" fmla="*/ 4116860 w 11153467"/>
              <a:gd name="connsiteY262" fmla="*/ 2466444 h 4214789"/>
              <a:gd name="connsiteX263" fmla="*/ 4116860 w 11153467"/>
              <a:gd name="connsiteY263" fmla="*/ 2466444 h 4214789"/>
              <a:gd name="connsiteX264" fmla="*/ 4116860 w 11153467"/>
              <a:gd name="connsiteY264" fmla="*/ 2475554 h 4214789"/>
              <a:gd name="connsiteX265" fmla="*/ 4042845 w 11153467"/>
              <a:gd name="connsiteY265" fmla="*/ 2457904 h 4214789"/>
              <a:gd name="connsiteX266" fmla="*/ 4042845 w 11153467"/>
              <a:gd name="connsiteY266" fmla="*/ 2457904 h 4214789"/>
              <a:gd name="connsiteX267" fmla="*/ 3998436 w 11153467"/>
              <a:gd name="connsiteY267" fmla="*/ 2439684 h 4214789"/>
              <a:gd name="connsiteX268" fmla="*/ 3951180 w 11153467"/>
              <a:gd name="connsiteY268" fmla="*/ 2431144 h 4214789"/>
              <a:gd name="connsiteX269" fmla="*/ 3915880 w 11153467"/>
              <a:gd name="connsiteY269" fmla="*/ 2428297 h 4214789"/>
              <a:gd name="connsiteX270" fmla="*/ 3306111 w 11153467"/>
              <a:gd name="connsiteY270" fmla="*/ 2348018 h 4214789"/>
              <a:gd name="connsiteX271" fmla="*/ 2868284 w 11153467"/>
              <a:gd name="connsiteY271" fmla="*/ 2330368 h 4214789"/>
              <a:gd name="connsiteX272" fmla="*/ 2093404 w 11153467"/>
              <a:gd name="connsiteY272" fmla="*/ 2303609 h 4214789"/>
              <a:gd name="connsiteX273" fmla="*/ 507774 w 11153467"/>
              <a:gd name="connsiteY273" fmla="*/ 2522810 h 4214789"/>
              <a:gd name="connsiteX274" fmla="*/ 226517 w 11153467"/>
              <a:gd name="connsiteY274" fmla="*/ 2623586 h 4214789"/>
              <a:gd name="connsiteX275" fmla="*/ 191218 w 11153467"/>
              <a:gd name="connsiteY275" fmla="*/ 2575760 h 4214789"/>
              <a:gd name="connsiteX276" fmla="*/ 125743 w 11153467"/>
              <a:gd name="connsiteY276" fmla="*/ 2584870 h 4214789"/>
              <a:gd name="connsiteX277" fmla="*/ 25538 w 11153467"/>
              <a:gd name="connsiteY277" fmla="*/ 2540460 h 4214789"/>
              <a:gd name="connsiteX278" fmla="*/ 108093 w 11153467"/>
              <a:gd name="connsiteY278" fmla="*/ 2484094 h 4214789"/>
              <a:gd name="connsiteX279" fmla="*/ 34078 w 11153467"/>
              <a:gd name="connsiteY279" fmla="*/ 2431144 h 4214789"/>
              <a:gd name="connsiteX280" fmla="*/ 152502 w 11153467"/>
              <a:gd name="connsiteY280" fmla="*/ 2383888 h 4214789"/>
              <a:gd name="connsiteX281" fmla="*/ 81334 w 11153467"/>
              <a:gd name="connsiteY281" fmla="*/ 2395844 h 4214789"/>
              <a:gd name="connsiteX282" fmla="*/ 108093 w 11153467"/>
              <a:gd name="connsiteY282" fmla="*/ 2365668 h 4214789"/>
              <a:gd name="connsiteX283" fmla="*/ 143393 w 11153467"/>
              <a:gd name="connsiteY283" fmla="*/ 2354282 h 4214789"/>
              <a:gd name="connsiteX284" fmla="*/ 98984 w 11153467"/>
              <a:gd name="connsiteY284" fmla="*/ 2348018 h 4214789"/>
              <a:gd name="connsiteX285" fmla="*/ 161612 w 11153467"/>
              <a:gd name="connsiteY285" fmla="*/ 2247812 h 4214789"/>
              <a:gd name="connsiteX286" fmla="*/ 90444 w 11153467"/>
              <a:gd name="connsiteY286" fmla="*/ 2221052 h 4214789"/>
              <a:gd name="connsiteX287" fmla="*/ 187802 w 11153467"/>
              <a:gd name="connsiteY287" fmla="*/ 2149883 h 4214789"/>
              <a:gd name="connsiteX288" fmla="*/ 208868 w 11153467"/>
              <a:gd name="connsiteY288" fmla="*/ 2117430 h 4214789"/>
              <a:gd name="connsiteX289" fmla="*/ 191218 w 11153467"/>
              <a:gd name="connsiteY289" fmla="*/ 2085546 h 4214789"/>
              <a:gd name="connsiteX290" fmla="*/ 226517 w 11153467"/>
              <a:gd name="connsiteY290" fmla="*/ 2085546 h 4214789"/>
              <a:gd name="connsiteX291" fmla="*/ 208868 w 11153467"/>
              <a:gd name="connsiteY291" fmla="*/ 2038290 h 4214789"/>
              <a:gd name="connsiteX292" fmla="*/ 288576 w 11153467"/>
              <a:gd name="connsiteY292" fmla="*/ 1984770 h 4214789"/>
              <a:gd name="connsiteX293" fmla="*/ 318182 w 11153467"/>
              <a:gd name="connsiteY293" fmla="*/ 1967120 h 4214789"/>
              <a:gd name="connsiteX294" fmla="*/ 279467 w 11153467"/>
              <a:gd name="connsiteY294" fmla="*/ 1967120 h 4214789"/>
              <a:gd name="connsiteX295" fmla="*/ 208868 w 11153467"/>
              <a:gd name="connsiteY295" fmla="*/ 1919864 h 4214789"/>
              <a:gd name="connsiteX296" fmla="*/ 318182 w 11153467"/>
              <a:gd name="connsiteY296" fmla="*/ 1902214 h 4214789"/>
              <a:gd name="connsiteX297" fmla="*/ 253277 w 11153467"/>
              <a:gd name="connsiteY297" fmla="*/ 1893104 h 4214789"/>
              <a:gd name="connsiteX298" fmla="*/ 253277 w 11153467"/>
              <a:gd name="connsiteY298" fmla="*/ 1857804 h 4214789"/>
              <a:gd name="connsiteX299" fmla="*/ 545921 w 11153467"/>
              <a:gd name="connsiteY299" fmla="*/ 1683012 h 4214789"/>
              <a:gd name="connsiteX300" fmla="*/ 1584408 w 11153467"/>
              <a:gd name="connsiteY300" fmla="*/ 1511637 h 4214789"/>
              <a:gd name="connsiteX301" fmla="*/ 4084407 w 11153467"/>
              <a:gd name="connsiteY301" fmla="*/ 1638603 h 4214789"/>
              <a:gd name="connsiteX302" fmla="*/ 2596136 w 11153467"/>
              <a:gd name="connsiteY302" fmla="*/ 1419970 h 4214789"/>
              <a:gd name="connsiteX303" fmla="*/ 2111053 w 11153467"/>
              <a:gd name="connsiteY303" fmla="*/ 1419970 h 4214789"/>
              <a:gd name="connsiteX304" fmla="*/ 1957330 w 11153467"/>
              <a:gd name="connsiteY304" fmla="*/ 1419970 h 4214789"/>
              <a:gd name="connsiteX305" fmla="*/ 2448106 w 11153467"/>
              <a:gd name="connsiteY305" fmla="*/ 1393211 h 4214789"/>
              <a:gd name="connsiteX306" fmla="*/ 2548880 w 11153467"/>
              <a:gd name="connsiteY306" fmla="*/ 1375561 h 4214789"/>
              <a:gd name="connsiteX307" fmla="*/ 2022235 w 11153467"/>
              <a:gd name="connsiteY307" fmla="*/ 1393211 h 4214789"/>
              <a:gd name="connsiteX308" fmla="*/ 1483634 w 11153467"/>
              <a:gd name="connsiteY308" fmla="*/ 1419970 h 4214789"/>
              <a:gd name="connsiteX309" fmla="*/ 617089 w 11153467"/>
              <a:gd name="connsiteY309" fmla="*/ 1582806 h 4214789"/>
              <a:gd name="connsiteX310" fmla="*/ 471906 w 11153467"/>
              <a:gd name="connsiteY310" fmla="*/ 1612412 h 4214789"/>
              <a:gd name="connsiteX311" fmla="*/ 649542 w 11153467"/>
              <a:gd name="connsiteY311" fmla="*/ 1558893 h 4214789"/>
              <a:gd name="connsiteX312" fmla="*/ 901193 w 11153467"/>
              <a:gd name="connsiteY312" fmla="*/ 1493987 h 4214789"/>
              <a:gd name="connsiteX313" fmla="*/ 1448334 w 11153467"/>
              <a:gd name="connsiteY313" fmla="*/ 1410861 h 4214789"/>
              <a:gd name="connsiteX314" fmla="*/ 2803378 w 11153467"/>
              <a:gd name="connsiteY314" fmla="*/ 1345954 h 4214789"/>
              <a:gd name="connsiteX315" fmla="*/ 2959948 w 11153467"/>
              <a:gd name="connsiteY315" fmla="*/ 1336845 h 4214789"/>
              <a:gd name="connsiteX316" fmla="*/ 2587027 w 11153467"/>
              <a:gd name="connsiteY316" fmla="*/ 1310654 h 4214789"/>
              <a:gd name="connsiteX317" fmla="*/ 2448106 w 11153467"/>
              <a:gd name="connsiteY317" fmla="*/ 1301545 h 4214789"/>
              <a:gd name="connsiteX318" fmla="*/ 3105132 w 11153467"/>
              <a:gd name="connsiteY318" fmla="*/ 1319195 h 4214789"/>
              <a:gd name="connsiteX319" fmla="*/ 5229362 w 11153467"/>
              <a:gd name="connsiteY319" fmla="*/ 1848694 h 4214789"/>
              <a:gd name="connsiteX320" fmla="*/ 5247012 w 11153467"/>
              <a:gd name="connsiteY320" fmla="*/ 1857804 h 4214789"/>
              <a:gd name="connsiteX321" fmla="*/ 5247012 w 11153467"/>
              <a:gd name="connsiteY321" fmla="*/ 1857804 h 4214789"/>
              <a:gd name="connsiteX322" fmla="*/ 5229362 w 11153467"/>
              <a:gd name="connsiteY322" fmla="*/ 1848694 h 4214789"/>
              <a:gd name="connsiteX323" fmla="*/ 3841865 w 11153467"/>
              <a:gd name="connsiteY323" fmla="*/ 1384670 h 4214789"/>
              <a:gd name="connsiteX324" fmla="*/ 3669923 w 11153467"/>
              <a:gd name="connsiteY324" fmla="*/ 1345954 h 4214789"/>
              <a:gd name="connsiteX325" fmla="*/ 3687573 w 11153467"/>
              <a:gd name="connsiteY325" fmla="*/ 1319195 h 4214789"/>
              <a:gd name="connsiteX326" fmla="*/ 3510506 w 11153467"/>
              <a:gd name="connsiteY326" fmla="*/ 1293004 h 4214789"/>
              <a:gd name="connsiteX327" fmla="*/ 3406885 w 11153467"/>
              <a:gd name="connsiteY327" fmla="*/ 1271938 h 4214789"/>
              <a:gd name="connsiteX328" fmla="*/ 3495703 w 11153467"/>
              <a:gd name="connsiteY328" fmla="*/ 1266245 h 4214789"/>
              <a:gd name="connsiteX329" fmla="*/ 3906771 w 11153467"/>
              <a:gd name="connsiteY329" fmla="*/ 1319195 h 4214789"/>
              <a:gd name="connsiteX330" fmla="*/ 4989668 w 11153467"/>
              <a:gd name="connsiteY330" fmla="*/ 1630062 h 4214789"/>
              <a:gd name="connsiteX331" fmla="*/ 4989668 w 11153467"/>
              <a:gd name="connsiteY331" fmla="*/ 1630062 h 4214789"/>
              <a:gd name="connsiteX332" fmla="*/ 4752819 w 11153467"/>
              <a:gd name="connsiteY332" fmla="*/ 1520746 h 4214789"/>
              <a:gd name="connsiteX333" fmla="*/ 3634623 w 11153467"/>
              <a:gd name="connsiteY333" fmla="*/ 1227529 h 4214789"/>
              <a:gd name="connsiteX334" fmla="*/ 4081561 w 11153467"/>
              <a:gd name="connsiteY334" fmla="*/ 1293004 h 4214789"/>
              <a:gd name="connsiteX335" fmla="*/ 4199984 w 11153467"/>
              <a:gd name="connsiteY335" fmla="*/ 1310654 h 4214789"/>
              <a:gd name="connsiteX336" fmla="*/ 4090100 w 11153467"/>
              <a:gd name="connsiteY336" fmla="*/ 1283895 h 4214789"/>
              <a:gd name="connsiteX337" fmla="*/ 3889121 w 11153467"/>
              <a:gd name="connsiteY337" fmla="*/ 1236638 h 4214789"/>
              <a:gd name="connsiteX338" fmla="*/ 4007545 w 11153467"/>
              <a:gd name="connsiteY338" fmla="*/ 1209879 h 4214789"/>
              <a:gd name="connsiteX339" fmla="*/ 3797456 w 11153467"/>
              <a:gd name="connsiteY339" fmla="*/ 1156929 h 4214789"/>
              <a:gd name="connsiteX340" fmla="*/ 4643505 w 11153467"/>
              <a:gd name="connsiteY340" fmla="*/ 1345954 h 4214789"/>
              <a:gd name="connsiteX341" fmla="*/ 4643505 w 11153467"/>
              <a:gd name="connsiteY341" fmla="*/ 1345954 h 4214789"/>
              <a:gd name="connsiteX342" fmla="*/ 3933530 w 11153467"/>
              <a:gd name="connsiteY342" fmla="*/ 1147819 h 4214789"/>
              <a:gd name="connsiteX343" fmla="*/ 3552068 w 11153467"/>
              <a:gd name="connsiteY343" fmla="*/ 1073803 h 4214789"/>
              <a:gd name="connsiteX344" fmla="*/ 3149541 w 11153467"/>
              <a:gd name="connsiteY344" fmla="*/ 1008896 h 4214789"/>
              <a:gd name="connsiteX345" fmla="*/ 3187687 w 11153467"/>
              <a:gd name="connsiteY345" fmla="*/ 991246 h 4214789"/>
              <a:gd name="connsiteX346" fmla="*/ 3350520 w 11153467"/>
              <a:gd name="connsiteY346" fmla="*/ 999787 h 4214789"/>
              <a:gd name="connsiteX347" fmla="*/ 3915880 w 11153467"/>
              <a:gd name="connsiteY347" fmla="*/ 1056153 h 4214789"/>
              <a:gd name="connsiteX348" fmla="*/ 4034304 w 11153467"/>
              <a:gd name="connsiteY348" fmla="*/ 1064693 h 4214789"/>
              <a:gd name="connsiteX349" fmla="*/ 3889121 w 11153467"/>
              <a:gd name="connsiteY349" fmla="*/ 1029393 h 4214789"/>
              <a:gd name="connsiteX350" fmla="*/ 4060494 w 11153467"/>
              <a:gd name="connsiteY350" fmla="*/ 1029393 h 4214789"/>
              <a:gd name="connsiteX351" fmla="*/ 4243824 w 11153467"/>
              <a:gd name="connsiteY351" fmla="*/ 1056153 h 4214789"/>
              <a:gd name="connsiteX352" fmla="*/ 3841865 w 11153467"/>
              <a:gd name="connsiteY352" fmla="*/ 955377 h 4214789"/>
              <a:gd name="connsiteX353" fmla="*/ 3915880 w 11153467"/>
              <a:gd name="connsiteY353" fmla="*/ 937727 h 4214789"/>
              <a:gd name="connsiteX354" fmla="*/ 4208524 w 11153467"/>
              <a:gd name="connsiteY354" fmla="*/ 973027 h 4214789"/>
              <a:gd name="connsiteX355" fmla="*/ 4326949 w 11153467"/>
              <a:gd name="connsiteY355" fmla="*/ 991246 h 4214789"/>
              <a:gd name="connsiteX356" fmla="*/ 4188028 w 11153467"/>
              <a:gd name="connsiteY356" fmla="*/ 955377 h 4214789"/>
              <a:gd name="connsiteX357" fmla="*/ 3960289 w 11153467"/>
              <a:gd name="connsiteY357" fmla="*/ 881361 h 4214789"/>
              <a:gd name="connsiteX358" fmla="*/ 3705792 w 11153467"/>
              <a:gd name="connsiteY358" fmla="*/ 836951 h 4214789"/>
              <a:gd name="connsiteX359" fmla="*/ 3797456 w 11153467"/>
              <a:gd name="connsiteY359" fmla="*/ 801651 h 4214789"/>
              <a:gd name="connsiteX360" fmla="*/ 3772833 w 11153467"/>
              <a:gd name="connsiteY360" fmla="*/ 791545 h 4214789"/>
              <a:gd name="connsiteX361" fmla="*/ 3755514 w 11153467"/>
              <a:gd name="connsiteY361" fmla="*/ 791122 h 4214789"/>
              <a:gd name="connsiteX362" fmla="*/ 3781951 w 11153467"/>
              <a:gd name="connsiteY362" fmla="*/ 787880 h 4214789"/>
              <a:gd name="connsiteX363" fmla="*/ 3906771 w 11153467"/>
              <a:gd name="connsiteY363" fmla="*/ 801651 h 4214789"/>
              <a:gd name="connsiteX364" fmla="*/ 3906771 w 11153467"/>
              <a:gd name="connsiteY364" fmla="*/ 801651 h 4214789"/>
              <a:gd name="connsiteX365" fmla="*/ 3871471 w 11153467"/>
              <a:gd name="connsiteY365" fmla="*/ 772045 h 4214789"/>
              <a:gd name="connsiteX366" fmla="*/ 4152159 w 11153467"/>
              <a:gd name="connsiteY366" fmla="*/ 819301 h 4214789"/>
              <a:gd name="connsiteX367" fmla="*/ 4235284 w 11153467"/>
              <a:gd name="connsiteY367" fmla="*/ 836951 h 4214789"/>
              <a:gd name="connsiteX368" fmla="*/ 4235284 w 11153467"/>
              <a:gd name="connsiteY368" fmla="*/ 836951 h 4214789"/>
              <a:gd name="connsiteX369" fmla="*/ 4152159 w 11153467"/>
              <a:gd name="connsiteY369" fmla="*/ 819301 h 4214789"/>
              <a:gd name="connsiteX370" fmla="*/ 3815106 w 11153467"/>
              <a:gd name="connsiteY370" fmla="*/ 736745 h 4214789"/>
              <a:gd name="connsiteX371" fmla="*/ 4673111 w 11153467"/>
              <a:gd name="connsiteY371" fmla="*/ 899011 h 4214789"/>
              <a:gd name="connsiteX372" fmla="*/ 5282312 w 11153467"/>
              <a:gd name="connsiteY372" fmla="*/ 1138709 h 4214789"/>
              <a:gd name="connsiteX373" fmla="*/ 6092491 w 11153467"/>
              <a:gd name="connsiteY373" fmla="*/ 1594193 h 4214789"/>
              <a:gd name="connsiteX374" fmla="*/ 6356098 w 11153467"/>
              <a:gd name="connsiteY374" fmla="*/ 1757029 h 4214789"/>
              <a:gd name="connsiteX375" fmla="*/ 6346989 w 11153467"/>
              <a:gd name="connsiteY375" fmla="*/ 1739379 h 4214789"/>
              <a:gd name="connsiteX376" fmla="*/ 6128360 w 11153467"/>
              <a:gd name="connsiteY376" fmla="*/ 1582806 h 4214789"/>
              <a:gd name="connsiteX377" fmla="*/ 5326721 w 11153467"/>
              <a:gd name="connsiteY377" fmla="*/ 1100563 h 4214789"/>
              <a:gd name="connsiteX378" fmla="*/ 4161269 w 11153467"/>
              <a:gd name="connsiteY378" fmla="*/ 674685 h 4214789"/>
              <a:gd name="connsiteX379" fmla="*/ 4069604 w 11153467"/>
              <a:gd name="connsiteY379" fmla="*/ 653619 h 4214789"/>
              <a:gd name="connsiteX380" fmla="*/ 4090100 w 11153467"/>
              <a:gd name="connsiteY380" fmla="*/ 635969 h 4214789"/>
              <a:gd name="connsiteX381" fmla="*/ 3841865 w 11153467"/>
              <a:gd name="connsiteY381" fmla="*/ 583019 h 4214789"/>
              <a:gd name="connsiteX382" fmla="*/ 4871243 w 11153467"/>
              <a:gd name="connsiteY382" fmla="*/ 836951 h 4214789"/>
              <a:gd name="connsiteX383" fmla="*/ 4900850 w 11153467"/>
              <a:gd name="connsiteY383" fmla="*/ 846061 h 4214789"/>
              <a:gd name="connsiteX384" fmla="*/ 4927609 w 11153467"/>
              <a:gd name="connsiteY384" fmla="*/ 855171 h 4214789"/>
              <a:gd name="connsiteX385" fmla="*/ 4927609 w 11153467"/>
              <a:gd name="connsiteY385" fmla="*/ 855171 h 4214789"/>
              <a:gd name="connsiteX386" fmla="*/ 4900850 w 11153467"/>
              <a:gd name="connsiteY386" fmla="*/ 846061 h 4214789"/>
              <a:gd name="connsiteX387" fmla="*/ 4871243 w 11153467"/>
              <a:gd name="connsiteY387" fmla="*/ 836951 h 4214789"/>
              <a:gd name="connsiteX388" fmla="*/ 4389007 w 11153467"/>
              <a:gd name="connsiteY388" fmla="*/ 635969 h 4214789"/>
              <a:gd name="connsiteX389" fmla="*/ 4389007 w 11153467"/>
              <a:gd name="connsiteY389" fmla="*/ 635969 h 4214789"/>
              <a:gd name="connsiteX390" fmla="*/ 4353708 w 11153467"/>
              <a:gd name="connsiteY390" fmla="*/ 609210 h 4214789"/>
              <a:gd name="connsiteX391" fmla="*/ 4699871 w 11153467"/>
              <a:gd name="connsiteY391" fmla="*/ 692335 h 4214789"/>
              <a:gd name="connsiteX392" fmla="*/ 4726060 w 11153467"/>
              <a:gd name="connsiteY392" fmla="*/ 700876 h 4214789"/>
              <a:gd name="connsiteX393" fmla="*/ 4752819 w 11153467"/>
              <a:gd name="connsiteY393" fmla="*/ 709985 h 4214789"/>
              <a:gd name="connsiteX394" fmla="*/ 4752819 w 11153467"/>
              <a:gd name="connsiteY394" fmla="*/ 709985 h 4214789"/>
              <a:gd name="connsiteX395" fmla="*/ 4726060 w 11153467"/>
              <a:gd name="connsiteY395" fmla="*/ 700876 h 4214789"/>
              <a:gd name="connsiteX396" fmla="*/ 4699871 w 11153467"/>
              <a:gd name="connsiteY396" fmla="*/ 692335 h 4214789"/>
              <a:gd name="connsiteX397" fmla="*/ 4472132 w 11153467"/>
              <a:gd name="connsiteY397" fmla="*/ 609210 h 4214789"/>
              <a:gd name="connsiteX398" fmla="*/ 4226174 w 11153467"/>
              <a:gd name="connsiteY398" fmla="*/ 535763 h 4214789"/>
              <a:gd name="connsiteX399" fmla="*/ 4353708 w 11153467"/>
              <a:gd name="connsiteY399" fmla="*/ 535763 h 4214789"/>
              <a:gd name="connsiteX400" fmla="*/ 3980786 w 11153467"/>
              <a:gd name="connsiteY400" fmla="*/ 455484 h 4214789"/>
              <a:gd name="connsiteX401" fmla="*/ 3897661 w 11153467"/>
              <a:gd name="connsiteY401" fmla="*/ 425877 h 4214789"/>
              <a:gd name="connsiteX402" fmla="*/ 4717520 w 11153467"/>
              <a:gd name="connsiteY402" fmla="*/ 626860 h 4214789"/>
              <a:gd name="connsiteX403" fmla="*/ 4826834 w 11153467"/>
              <a:gd name="connsiteY403" fmla="*/ 653619 h 4214789"/>
              <a:gd name="connsiteX404" fmla="*/ 4480672 w 11153467"/>
              <a:gd name="connsiteY404" fmla="*/ 517543 h 4214789"/>
              <a:gd name="connsiteX405" fmla="*/ 4800076 w 11153467"/>
              <a:gd name="connsiteY405" fmla="*/ 609210 h 4214789"/>
              <a:gd name="connsiteX406" fmla="*/ 4800076 w 11153467"/>
              <a:gd name="connsiteY406" fmla="*/ 609210 h 4214789"/>
              <a:gd name="connsiteX407" fmla="*/ 4634395 w 11153467"/>
              <a:gd name="connsiteY407" fmla="*/ 517543 h 4214789"/>
              <a:gd name="connsiteX408" fmla="*/ 4791535 w 11153467"/>
              <a:gd name="connsiteY408" fmla="*/ 564800 h 4214789"/>
              <a:gd name="connsiteX409" fmla="*/ 4871243 w 11153467"/>
              <a:gd name="connsiteY409" fmla="*/ 564800 h 4214789"/>
              <a:gd name="connsiteX410" fmla="*/ 5001624 w 11153467"/>
              <a:gd name="connsiteY410" fmla="*/ 618319 h 4214789"/>
              <a:gd name="connsiteX411" fmla="*/ 4936149 w 11153467"/>
              <a:gd name="connsiteY411" fmla="*/ 583019 h 4214789"/>
              <a:gd name="connsiteX412" fmla="*/ 4962908 w 11153467"/>
              <a:gd name="connsiteY412" fmla="*/ 573909 h 4214789"/>
              <a:gd name="connsiteX413" fmla="*/ 4445372 w 11153467"/>
              <a:gd name="connsiteY413" fmla="*/ 381468 h 4214789"/>
              <a:gd name="connsiteX414" fmla="*/ 3933530 w 11153467"/>
              <a:gd name="connsiteY414" fmla="*/ 263611 h 4214789"/>
              <a:gd name="connsiteX415" fmla="*/ 3880012 w 11153467"/>
              <a:gd name="connsiteY415" fmla="*/ 236852 h 4214789"/>
              <a:gd name="connsiteX416" fmla="*/ 4513125 w 11153467"/>
              <a:gd name="connsiteY416" fmla="*/ 316561 h 4214789"/>
              <a:gd name="connsiteX417" fmla="*/ 4545577 w 11153467"/>
              <a:gd name="connsiteY417" fmla="*/ 316561 h 4214789"/>
              <a:gd name="connsiteX418" fmla="*/ 4699871 w 11153467"/>
              <a:gd name="connsiteY418" fmla="*/ 354708 h 4214789"/>
              <a:gd name="connsiteX419" fmla="*/ 4791535 w 11153467"/>
              <a:gd name="connsiteY419" fmla="*/ 346168 h 4214789"/>
              <a:gd name="connsiteX420" fmla="*/ 4427723 w 11153467"/>
              <a:gd name="connsiteY420" fmla="*/ 227742 h 4214789"/>
              <a:gd name="connsiteX421" fmla="*/ 4625855 w 11153467"/>
              <a:gd name="connsiteY421" fmla="*/ 245392 h 4214789"/>
              <a:gd name="connsiteX422" fmla="*/ 4744279 w 11153467"/>
              <a:gd name="connsiteY422" fmla="*/ 281261 h 4214789"/>
              <a:gd name="connsiteX423" fmla="*/ 4853594 w 11153467"/>
              <a:gd name="connsiteY423" fmla="*/ 307452 h 4214789"/>
              <a:gd name="connsiteX424" fmla="*/ 4690761 w 11153467"/>
              <a:gd name="connsiteY424" fmla="*/ 245392 h 4214789"/>
              <a:gd name="connsiteX425" fmla="*/ 4581446 w 11153467"/>
              <a:gd name="connsiteY425" fmla="*/ 153726 h 4214789"/>
              <a:gd name="connsiteX426" fmla="*/ 4791535 w 11153467"/>
              <a:gd name="connsiteY426" fmla="*/ 227742 h 4214789"/>
              <a:gd name="connsiteX427" fmla="*/ 5409845 w 11153467"/>
              <a:gd name="connsiteY427" fmla="*/ 455484 h 4214789"/>
              <a:gd name="connsiteX428" fmla="*/ 6820115 w 11153467"/>
              <a:gd name="connsiteY428" fmla="*/ 1310654 h 4214789"/>
              <a:gd name="connsiteX429" fmla="*/ 7559696 w 11153467"/>
              <a:gd name="connsiteY429" fmla="*/ 1650559 h 4214789"/>
              <a:gd name="connsiteX430" fmla="*/ 7542046 w 11153467"/>
              <a:gd name="connsiteY430" fmla="*/ 1656822 h 4214789"/>
              <a:gd name="connsiteX431" fmla="*/ 7678120 w 11153467"/>
              <a:gd name="connsiteY431" fmla="*/ 1692122 h 4214789"/>
              <a:gd name="connsiteX432" fmla="*/ 8107407 w 11153467"/>
              <a:gd name="connsiteY432" fmla="*/ 1783788 h 4214789"/>
              <a:gd name="connsiteX433" fmla="*/ 8151815 w 11153467"/>
              <a:gd name="connsiteY433" fmla="*/ 1792898 h 4214789"/>
              <a:gd name="connsiteX434" fmla="*/ 8151815 w 11153467"/>
              <a:gd name="connsiteY434" fmla="*/ 1792898 h 4214789"/>
              <a:gd name="connsiteX435" fmla="*/ 8107407 w 11153467"/>
              <a:gd name="connsiteY435" fmla="*/ 1783788 h 4214789"/>
              <a:gd name="connsiteX436" fmla="*/ 7722529 w 11153467"/>
              <a:gd name="connsiteY436" fmla="*/ 1692122 h 4214789"/>
              <a:gd name="connsiteX437" fmla="*/ 7752135 w 11153467"/>
              <a:gd name="connsiteY437" fmla="*/ 1692122 h 4214789"/>
              <a:gd name="connsiteX438" fmla="*/ 7559696 w 11153467"/>
              <a:gd name="connsiteY438" fmla="*/ 1630062 h 4214789"/>
              <a:gd name="connsiteX439" fmla="*/ 5773088 w 11153467"/>
              <a:gd name="connsiteY439" fmla="*/ 591560 h 4214789"/>
              <a:gd name="connsiteX440" fmla="*/ 5172997 w 11153467"/>
              <a:gd name="connsiteY440" fmla="*/ 298911 h 4214789"/>
              <a:gd name="connsiteX441" fmla="*/ 5119478 w 11153467"/>
              <a:gd name="connsiteY441" fmla="*/ 254502 h 4214789"/>
              <a:gd name="connsiteX442" fmla="*/ 5474750 w 11153467"/>
              <a:gd name="connsiteY442" fmla="*/ 363818 h 4214789"/>
              <a:gd name="connsiteX443" fmla="*/ 5474750 w 11153467"/>
              <a:gd name="connsiteY443" fmla="*/ 363818 h 4214789"/>
              <a:gd name="connsiteX444" fmla="*/ 5119478 w 11153467"/>
              <a:gd name="connsiteY444" fmla="*/ 145186 h 4214789"/>
              <a:gd name="connsiteX445" fmla="*/ 5019273 w 11153467"/>
              <a:gd name="connsiteY445" fmla="*/ 62060 h 4214789"/>
              <a:gd name="connsiteX446" fmla="*/ 5383086 w 11153467"/>
              <a:gd name="connsiteY446" fmla="*/ 171376 h 4214789"/>
              <a:gd name="connsiteX447" fmla="*/ 5383086 w 11153467"/>
              <a:gd name="connsiteY447" fmla="*/ 171376 h 4214789"/>
              <a:gd name="connsiteX448" fmla="*/ 5256121 w 11153467"/>
              <a:gd name="connsiteY448" fmla="*/ 109316 h 4214789"/>
              <a:gd name="connsiteX449" fmla="*/ 5392195 w 11153467"/>
              <a:gd name="connsiteY449" fmla="*/ 145186 h 4214789"/>
              <a:gd name="connsiteX450" fmla="*/ 5299961 w 11153467"/>
              <a:gd name="connsiteY450" fmla="*/ 62060 h 4214789"/>
              <a:gd name="connsiteX451" fmla="*/ 5356326 w 11153467"/>
              <a:gd name="connsiteY451" fmla="*/ 62060 h 4214789"/>
              <a:gd name="connsiteX452" fmla="*/ 5256121 w 11153467"/>
              <a:gd name="connsiteY452" fmla="*/ 0 h 421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11153467" h="4214789">
                <a:moveTo>
                  <a:pt x="4235284" y="1674472"/>
                </a:moveTo>
                <a:cubicBezTo>
                  <a:pt x="4247240" y="1689275"/>
                  <a:pt x="4270583" y="1694969"/>
                  <a:pt x="4297342" y="1692122"/>
                </a:cubicBezTo>
                <a:cubicBezTo>
                  <a:pt x="4309299" y="1721728"/>
                  <a:pt x="4347445" y="1683012"/>
                  <a:pt x="4297342" y="1692122"/>
                </a:cubicBezTo>
                <a:cubicBezTo>
                  <a:pt x="4285386" y="1680166"/>
                  <a:pt x="4262043" y="1674472"/>
                  <a:pt x="4235284" y="1674472"/>
                </a:cubicBezTo>
                <a:close/>
                <a:moveTo>
                  <a:pt x="3775359" y="1145639"/>
                </a:moveTo>
                <a:cubicBezTo>
                  <a:pt x="3782084" y="1146360"/>
                  <a:pt x="3790055" y="1149527"/>
                  <a:pt x="3797456" y="1156929"/>
                </a:cubicBezTo>
                <a:cubicBezTo>
                  <a:pt x="3746216" y="1163334"/>
                  <a:pt x="3755183" y="1143478"/>
                  <a:pt x="3775359" y="1145639"/>
                </a:cubicBezTo>
                <a:close/>
                <a:moveTo>
                  <a:pt x="3753902" y="791083"/>
                </a:moveTo>
                <a:lnTo>
                  <a:pt x="3755514" y="791122"/>
                </a:lnTo>
                <a:lnTo>
                  <a:pt x="3743938" y="792542"/>
                </a:lnTo>
                <a:cubicBezTo>
                  <a:pt x="3744650" y="791830"/>
                  <a:pt x="3748529" y="791296"/>
                  <a:pt x="3753902" y="791083"/>
                </a:cubicBezTo>
                <a:close/>
                <a:moveTo>
                  <a:pt x="5256121" y="0"/>
                </a:moveTo>
                <a:cubicBezTo>
                  <a:pt x="5299961" y="0"/>
                  <a:pt x="5326721" y="23913"/>
                  <a:pt x="5365436" y="35300"/>
                </a:cubicBezTo>
                <a:cubicBezTo>
                  <a:pt x="5406998" y="50103"/>
                  <a:pt x="5447991" y="50103"/>
                  <a:pt x="5483860" y="62060"/>
                </a:cubicBezTo>
                <a:cubicBezTo>
                  <a:pt x="5504356" y="71169"/>
                  <a:pt x="5524853" y="91666"/>
                  <a:pt x="5545919" y="100776"/>
                </a:cubicBezTo>
                <a:cubicBezTo>
                  <a:pt x="5569262" y="106469"/>
                  <a:pt x="5595452" y="100776"/>
                  <a:pt x="5619364" y="109316"/>
                </a:cubicBezTo>
                <a:cubicBezTo>
                  <a:pt x="5696226" y="136076"/>
                  <a:pt x="5785044" y="198136"/>
                  <a:pt x="5864752" y="245392"/>
                </a:cubicBezTo>
                <a:cubicBezTo>
                  <a:pt x="5947308" y="292648"/>
                  <a:pt x="6027585" y="343321"/>
                  <a:pt x="6101600" y="390577"/>
                </a:cubicBezTo>
                <a:cubicBezTo>
                  <a:pt x="6545121" y="668422"/>
                  <a:pt x="6923736" y="976443"/>
                  <a:pt x="7415082" y="1183119"/>
                </a:cubicBezTo>
                <a:cubicBezTo>
                  <a:pt x="7521550" y="1227529"/>
                  <a:pt x="7616061" y="1269092"/>
                  <a:pt x="7731638" y="1301545"/>
                </a:cubicBezTo>
                <a:cubicBezTo>
                  <a:pt x="7793697" y="1319195"/>
                  <a:pt x="7861449" y="1343108"/>
                  <a:pt x="7924077" y="1355064"/>
                </a:cubicBezTo>
                <a:cubicBezTo>
                  <a:pt x="8053888" y="1387517"/>
                  <a:pt x="8196225" y="1390364"/>
                  <a:pt x="8343685" y="1419970"/>
                </a:cubicBezTo>
                <a:cubicBezTo>
                  <a:pt x="8352795" y="1422817"/>
                  <a:pt x="8397204" y="1434774"/>
                  <a:pt x="8406313" y="1437620"/>
                </a:cubicBezTo>
                <a:cubicBezTo>
                  <a:pt x="8397204" y="1434774"/>
                  <a:pt x="8326036" y="1443314"/>
                  <a:pt x="8397204" y="1455270"/>
                </a:cubicBezTo>
                <a:cubicBezTo>
                  <a:pt x="8512781" y="1476337"/>
                  <a:pt x="8630636" y="1487724"/>
                  <a:pt x="8734257" y="1502527"/>
                </a:cubicBezTo>
                <a:cubicBezTo>
                  <a:pt x="8799732" y="1511637"/>
                  <a:pt x="8873747" y="1535549"/>
                  <a:pt x="8935805" y="1546936"/>
                </a:cubicBezTo>
                <a:cubicBezTo>
                  <a:pt x="8968258" y="1553199"/>
                  <a:pt x="9000711" y="1544090"/>
                  <a:pt x="9027470" y="1556046"/>
                </a:cubicBezTo>
                <a:cubicBezTo>
                  <a:pt x="9033163" y="1558893"/>
                  <a:pt x="9018360" y="1565156"/>
                  <a:pt x="9006404" y="1565156"/>
                </a:cubicBezTo>
                <a:cubicBezTo>
                  <a:pt x="8997864" y="1561740"/>
                  <a:pt x="8991601" y="1558893"/>
                  <a:pt x="8988754" y="1565156"/>
                </a:cubicBezTo>
                <a:cubicBezTo>
                  <a:pt x="8988754" y="1568003"/>
                  <a:pt x="8997864" y="1568003"/>
                  <a:pt x="9006404" y="1565156"/>
                </a:cubicBezTo>
                <a:cubicBezTo>
                  <a:pt x="9021207" y="1573696"/>
                  <a:pt x="9039426" y="1591346"/>
                  <a:pt x="9030317" y="1591346"/>
                </a:cubicBezTo>
                <a:cubicBezTo>
                  <a:pt x="9027470" y="1591346"/>
                  <a:pt x="9018360" y="1588499"/>
                  <a:pt x="9009820" y="1582806"/>
                </a:cubicBezTo>
                <a:cubicBezTo>
                  <a:pt x="9015514" y="1588499"/>
                  <a:pt x="9021207" y="1588499"/>
                  <a:pt x="9030317" y="1591346"/>
                </a:cubicBezTo>
                <a:cubicBezTo>
                  <a:pt x="9101485" y="1615259"/>
                  <a:pt x="9225602" y="1608996"/>
                  <a:pt x="9299617" y="1612412"/>
                </a:cubicBezTo>
                <a:cubicBezTo>
                  <a:pt x="9542159" y="1624369"/>
                  <a:pt x="9894015" y="1600456"/>
                  <a:pt x="10048308" y="1603303"/>
                </a:cubicBezTo>
                <a:cubicBezTo>
                  <a:pt x="10059695" y="1603303"/>
                  <a:pt x="10101257" y="1606149"/>
                  <a:pt x="10110366" y="1612412"/>
                </a:cubicBezTo>
                <a:cubicBezTo>
                  <a:pt x="10086454" y="1600456"/>
                  <a:pt x="10009592" y="1638603"/>
                  <a:pt x="10054001" y="1635756"/>
                </a:cubicBezTo>
                <a:cubicBezTo>
                  <a:pt x="9965183" y="1647712"/>
                  <a:pt x="9808613" y="1647712"/>
                  <a:pt x="9710685" y="1647712"/>
                </a:cubicBezTo>
                <a:cubicBezTo>
                  <a:pt x="9568918" y="1647712"/>
                  <a:pt x="9408932" y="1650559"/>
                  <a:pt x="9163544" y="1638603"/>
                </a:cubicBezTo>
                <a:cubicBezTo>
                  <a:pt x="9131091" y="1635756"/>
                  <a:pt x="9009820" y="1618106"/>
                  <a:pt x="8997864" y="1630062"/>
                </a:cubicBezTo>
                <a:cubicBezTo>
                  <a:pt x="9000711" y="1630062"/>
                  <a:pt x="9050813" y="1659669"/>
                  <a:pt x="9045120" y="1656822"/>
                </a:cubicBezTo>
                <a:cubicBezTo>
                  <a:pt x="9086682" y="1665362"/>
                  <a:pt x="9255208" y="1653406"/>
                  <a:pt x="9264318" y="1674472"/>
                </a:cubicBezTo>
                <a:cubicBezTo>
                  <a:pt x="9272858" y="1694969"/>
                  <a:pt x="9423735" y="1683012"/>
                  <a:pt x="9418041" y="1683012"/>
                </a:cubicBezTo>
                <a:cubicBezTo>
                  <a:pt x="9482947" y="1686428"/>
                  <a:pt x="9574612" y="1692122"/>
                  <a:pt x="9654320" y="1692122"/>
                </a:cubicBezTo>
                <a:cubicBezTo>
                  <a:pt x="9693036" y="1692122"/>
                  <a:pt x="9911665" y="1704078"/>
                  <a:pt x="9790394" y="1704078"/>
                </a:cubicBezTo>
                <a:cubicBezTo>
                  <a:pt x="9675386" y="1704078"/>
                  <a:pt x="9577458" y="1686428"/>
                  <a:pt x="9453341" y="1704078"/>
                </a:cubicBezTo>
                <a:cubicBezTo>
                  <a:pt x="9399822" y="1709772"/>
                  <a:pt x="9470991" y="1709772"/>
                  <a:pt x="9435691" y="1721728"/>
                </a:cubicBezTo>
                <a:cubicBezTo>
                  <a:pt x="9414625" y="1727422"/>
                  <a:pt x="9349720" y="1727422"/>
                  <a:pt x="9299617" y="1739379"/>
                </a:cubicBezTo>
                <a:cubicBezTo>
                  <a:pt x="9270011" y="1745072"/>
                  <a:pt x="9248946" y="1763291"/>
                  <a:pt x="9225602" y="1766138"/>
                </a:cubicBezTo>
                <a:cubicBezTo>
                  <a:pt x="9184040" y="1771832"/>
                  <a:pt x="9160697" y="1754182"/>
                  <a:pt x="9136784" y="1766138"/>
                </a:cubicBezTo>
                <a:cubicBezTo>
                  <a:pt x="9116288" y="1774678"/>
                  <a:pt x="9133938" y="1801438"/>
                  <a:pt x="9127675" y="1801438"/>
                </a:cubicBezTo>
                <a:cubicBezTo>
                  <a:pt x="9086682" y="1810548"/>
                  <a:pt x="8879440" y="1783788"/>
                  <a:pt x="8782082" y="1783788"/>
                </a:cubicBezTo>
                <a:cubicBezTo>
                  <a:pt x="8763863" y="1783788"/>
                  <a:pt x="8630636" y="1789482"/>
                  <a:pt x="8708067" y="1801438"/>
                </a:cubicBezTo>
                <a:cubicBezTo>
                  <a:pt x="8793469" y="1816241"/>
                  <a:pt x="8894243" y="1833891"/>
                  <a:pt x="8988754" y="1840154"/>
                </a:cubicBezTo>
                <a:cubicBezTo>
                  <a:pt x="9024623" y="1840154"/>
                  <a:pt x="9219909" y="1845848"/>
                  <a:pt x="9225602" y="1857804"/>
                </a:cubicBezTo>
                <a:cubicBezTo>
                  <a:pt x="9228449" y="1863498"/>
                  <a:pt x="8929542" y="1848694"/>
                  <a:pt x="9080419" y="1875454"/>
                </a:cubicBezTo>
                <a:cubicBezTo>
                  <a:pt x="9222756" y="1899367"/>
                  <a:pt x="9027470" y="1902214"/>
                  <a:pt x="8997864" y="1902214"/>
                </a:cubicBezTo>
                <a:cubicBezTo>
                  <a:pt x="8959148" y="1902214"/>
                  <a:pt x="8832184" y="1878301"/>
                  <a:pt x="8790622" y="1893104"/>
                </a:cubicBezTo>
                <a:cubicBezTo>
                  <a:pt x="8704651" y="1925557"/>
                  <a:pt x="8968258" y="1917017"/>
                  <a:pt x="9054229" y="1919864"/>
                </a:cubicBezTo>
                <a:cubicBezTo>
                  <a:pt x="9270011" y="1931820"/>
                  <a:pt x="9364523" y="1937514"/>
                  <a:pt x="9536465" y="1949470"/>
                </a:cubicBezTo>
                <a:cubicBezTo>
                  <a:pt x="9740291" y="1961427"/>
                  <a:pt x="10044892" y="1976230"/>
                  <a:pt x="10276046" y="1967120"/>
                </a:cubicBezTo>
                <a:cubicBezTo>
                  <a:pt x="10328995" y="1964274"/>
                  <a:pt x="10494675" y="1928973"/>
                  <a:pt x="10429770" y="1967120"/>
                </a:cubicBezTo>
                <a:cubicBezTo>
                  <a:pt x="10391054" y="1987617"/>
                  <a:pt x="10405857" y="1979077"/>
                  <a:pt x="10320455" y="1984770"/>
                </a:cubicBezTo>
                <a:cubicBezTo>
                  <a:pt x="10183812" y="1993880"/>
                  <a:pt x="9915081" y="2017223"/>
                  <a:pt x="9829109" y="2020640"/>
                </a:cubicBezTo>
                <a:cubicBezTo>
                  <a:pt x="9808613" y="2020640"/>
                  <a:pt x="9790394" y="2020640"/>
                  <a:pt x="9772744" y="2020640"/>
                </a:cubicBezTo>
                <a:cubicBezTo>
                  <a:pt x="9734598" y="2017223"/>
                  <a:pt x="9698729" y="2014377"/>
                  <a:pt x="9693036" y="2020640"/>
                </a:cubicBezTo>
                <a:cubicBezTo>
                  <a:pt x="9693036" y="2020640"/>
                  <a:pt x="9728335" y="2020640"/>
                  <a:pt x="9772744" y="2020640"/>
                </a:cubicBezTo>
                <a:cubicBezTo>
                  <a:pt x="9793810" y="2020640"/>
                  <a:pt x="9811460" y="2023486"/>
                  <a:pt x="9829109" y="2020640"/>
                </a:cubicBezTo>
                <a:cubicBezTo>
                  <a:pt x="9882628" y="2023486"/>
                  <a:pt x="9941271" y="2023486"/>
                  <a:pt x="9974293" y="2020640"/>
                </a:cubicBezTo>
                <a:cubicBezTo>
                  <a:pt x="10125169" y="2014377"/>
                  <a:pt x="10219681" y="2020640"/>
                  <a:pt x="10355755" y="2011530"/>
                </a:cubicBezTo>
                <a:cubicBezTo>
                  <a:pt x="10417813" y="2008683"/>
                  <a:pt x="10625055" y="1976230"/>
                  <a:pt x="10630749" y="1993880"/>
                </a:cubicBezTo>
                <a:cubicBezTo>
                  <a:pt x="10639858" y="2026333"/>
                  <a:pt x="10541931" y="2014377"/>
                  <a:pt x="10512325" y="2020640"/>
                </a:cubicBezTo>
                <a:cubicBezTo>
                  <a:pt x="10388207" y="2046830"/>
                  <a:pt x="10633595" y="2050246"/>
                  <a:pt x="10630749" y="2050246"/>
                </a:cubicBezTo>
                <a:cubicBezTo>
                  <a:pt x="10637012" y="2050246"/>
                  <a:pt x="10568690" y="2058786"/>
                  <a:pt x="10539084" y="2067896"/>
                </a:cubicBezTo>
                <a:cubicBezTo>
                  <a:pt x="10518588" y="2070743"/>
                  <a:pt x="10536237" y="2079852"/>
                  <a:pt x="10521434" y="2085546"/>
                </a:cubicBezTo>
                <a:cubicBezTo>
                  <a:pt x="10444573" y="2114583"/>
                  <a:pt x="10281740" y="2091240"/>
                  <a:pt x="10192922" y="2120277"/>
                </a:cubicBezTo>
                <a:cubicBezTo>
                  <a:pt x="10104104" y="2108889"/>
                  <a:pt x="10145666" y="2149883"/>
                  <a:pt x="10192922" y="2120277"/>
                </a:cubicBezTo>
                <a:cubicBezTo>
                  <a:pt x="10222528" y="2135080"/>
                  <a:pt x="10284586" y="2103196"/>
                  <a:pt x="10311346" y="2120277"/>
                </a:cubicBezTo>
                <a:cubicBezTo>
                  <a:pt x="10320455" y="2129386"/>
                  <a:pt x="10136556" y="2158993"/>
                  <a:pt x="10145666" y="2158993"/>
                </a:cubicBezTo>
                <a:cubicBezTo>
                  <a:pt x="10048308" y="2173796"/>
                  <a:pt x="10018132" y="2164686"/>
                  <a:pt x="9811460" y="2176643"/>
                </a:cubicBezTo>
                <a:cubicBezTo>
                  <a:pt x="9743138" y="2179489"/>
                  <a:pt x="9420888" y="2179489"/>
                  <a:pt x="9418041" y="2185752"/>
                </a:cubicBezTo>
                <a:cubicBezTo>
                  <a:pt x="9418041" y="2185752"/>
                  <a:pt x="9524509" y="2200556"/>
                  <a:pt x="9574612" y="2203402"/>
                </a:cubicBezTo>
                <a:cubicBezTo>
                  <a:pt x="9852453" y="2218206"/>
                  <a:pt x="10086454" y="2218206"/>
                  <a:pt x="10338105" y="2203402"/>
                </a:cubicBezTo>
                <a:cubicBezTo>
                  <a:pt x="10423507" y="2197140"/>
                  <a:pt x="10731523" y="2147036"/>
                  <a:pt x="10639858" y="2194293"/>
                </a:cubicBezTo>
                <a:cubicBezTo>
                  <a:pt x="10610252" y="2209096"/>
                  <a:pt x="10527128" y="2218206"/>
                  <a:pt x="10494675" y="2221052"/>
                </a:cubicBezTo>
                <a:cubicBezTo>
                  <a:pt x="10355755" y="2233009"/>
                  <a:pt x="10603989" y="2223899"/>
                  <a:pt x="10613099" y="2221052"/>
                </a:cubicBezTo>
                <a:cubicBezTo>
                  <a:pt x="10615946" y="2223899"/>
                  <a:pt x="10598296" y="2253506"/>
                  <a:pt x="10592603" y="2247812"/>
                </a:cubicBezTo>
                <a:cubicBezTo>
                  <a:pt x="10598296" y="2253506"/>
                  <a:pt x="10633595" y="2247812"/>
                  <a:pt x="10639858" y="2247812"/>
                </a:cubicBezTo>
                <a:cubicBezTo>
                  <a:pt x="10761129" y="2247812"/>
                  <a:pt x="10574383" y="2277419"/>
                  <a:pt x="10521434" y="2285959"/>
                </a:cubicBezTo>
                <a:cubicBezTo>
                  <a:pt x="10269783" y="2318412"/>
                  <a:pt x="9979986" y="2324675"/>
                  <a:pt x="9737445" y="2348018"/>
                </a:cubicBezTo>
                <a:cubicBezTo>
                  <a:pt x="9693036" y="2354282"/>
                  <a:pt x="9373632" y="2330368"/>
                  <a:pt x="9355983" y="2348018"/>
                </a:cubicBezTo>
                <a:cubicBezTo>
                  <a:pt x="9349720" y="2354282"/>
                  <a:pt x="9530203" y="2357128"/>
                  <a:pt x="9574612" y="2357128"/>
                </a:cubicBezTo>
                <a:cubicBezTo>
                  <a:pt x="9681079" y="2362822"/>
                  <a:pt x="9784700" y="2369084"/>
                  <a:pt x="9873518" y="2365668"/>
                </a:cubicBezTo>
                <a:cubicBezTo>
                  <a:pt x="10101257" y="2359975"/>
                  <a:pt x="10269783" y="2398691"/>
                  <a:pt x="10482719" y="2374778"/>
                </a:cubicBezTo>
                <a:cubicBezTo>
                  <a:pt x="10500938" y="2374778"/>
                  <a:pt x="10610252" y="2345172"/>
                  <a:pt x="10622209" y="2357128"/>
                </a:cubicBezTo>
                <a:cubicBezTo>
                  <a:pt x="10618792" y="2357128"/>
                  <a:pt x="10559580" y="2377625"/>
                  <a:pt x="10521434" y="2383888"/>
                </a:cubicBezTo>
                <a:cubicBezTo>
                  <a:pt x="10408704" y="2404385"/>
                  <a:pt x="10379098" y="2404385"/>
                  <a:pt x="10284586" y="2422035"/>
                </a:cubicBezTo>
                <a:cubicBezTo>
                  <a:pt x="10240177" y="2428297"/>
                  <a:pt x="10106950" y="2448794"/>
                  <a:pt x="10202031" y="2448794"/>
                </a:cubicBezTo>
                <a:cubicBezTo>
                  <a:pt x="10382514" y="2445947"/>
                  <a:pt x="10477025" y="2431144"/>
                  <a:pt x="10639858" y="2422035"/>
                </a:cubicBezTo>
                <a:cubicBezTo>
                  <a:pt x="10689961" y="2419188"/>
                  <a:pt x="10817494" y="2428297"/>
                  <a:pt x="10731523" y="2439684"/>
                </a:cubicBezTo>
                <a:cubicBezTo>
                  <a:pt x="10666048" y="2448794"/>
                  <a:pt x="10645552" y="2460751"/>
                  <a:pt x="10613099" y="2466444"/>
                </a:cubicBezTo>
                <a:cubicBezTo>
                  <a:pt x="10400164" y="2510854"/>
                  <a:pt x="10106950" y="2496051"/>
                  <a:pt x="9920774" y="2531351"/>
                </a:cubicBezTo>
                <a:cubicBezTo>
                  <a:pt x="9849606" y="2543307"/>
                  <a:pt x="9811460" y="2558110"/>
                  <a:pt x="9702145" y="2558110"/>
                </a:cubicBezTo>
                <a:cubicBezTo>
                  <a:pt x="9690189" y="2558110"/>
                  <a:pt x="9571765" y="2540460"/>
                  <a:pt x="9554115" y="2558110"/>
                </a:cubicBezTo>
                <a:cubicBezTo>
                  <a:pt x="9554115" y="2558110"/>
                  <a:pt x="9740291" y="2567220"/>
                  <a:pt x="9745985" y="2567220"/>
                </a:cubicBezTo>
                <a:cubicBezTo>
                  <a:pt x="9817153" y="2567220"/>
                  <a:pt x="9885475" y="2540460"/>
                  <a:pt x="9956074" y="2567220"/>
                </a:cubicBezTo>
                <a:cubicBezTo>
                  <a:pt x="9927037" y="2555263"/>
                  <a:pt x="9900278" y="2608783"/>
                  <a:pt x="9929884" y="2602520"/>
                </a:cubicBezTo>
                <a:cubicBezTo>
                  <a:pt x="9841066" y="2629280"/>
                  <a:pt x="9583721" y="2623586"/>
                  <a:pt x="9482947" y="2623586"/>
                </a:cubicBezTo>
                <a:cubicBezTo>
                  <a:pt x="9396976" y="2620170"/>
                  <a:pt x="9139631" y="2617323"/>
                  <a:pt x="9045120" y="2611630"/>
                </a:cubicBezTo>
                <a:cubicBezTo>
                  <a:pt x="9015514" y="2611630"/>
                  <a:pt x="8961995" y="2593980"/>
                  <a:pt x="8953455" y="2602520"/>
                </a:cubicBezTo>
                <a:cubicBezTo>
                  <a:pt x="8935805" y="2620170"/>
                  <a:pt x="9030317" y="2620170"/>
                  <a:pt x="9036010" y="2623586"/>
                </a:cubicBezTo>
                <a:cubicBezTo>
                  <a:pt x="9305311" y="2632126"/>
                  <a:pt x="9574612" y="2644083"/>
                  <a:pt x="9900278" y="2632126"/>
                </a:cubicBezTo>
                <a:cubicBezTo>
                  <a:pt x="10033505" y="2626433"/>
                  <a:pt x="10163316" y="2632126"/>
                  <a:pt x="10284586" y="2632126"/>
                </a:cubicBezTo>
                <a:cubicBezTo>
                  <a:pt x="10355755" y="2632126"/>
                  <a:pt x="10393901" y="2605367"/>
                  <a:pt x="10447419" y="2611630"/>
                </a:cubicBezTo>
                <a:cubicBezTo>
                  <a:pt x="10467916" y="2614476"/>
                  <a:pt x="10465069" y="2632126"/>
                  <a:pt x="10482719" y="2641236"/>
                </a:cubicBezTo>
                <a:cubicBezTo>
                  <a:pt x="10536237" y="2661733"/>
                  <a:pt x="10562997" y="2637820"/>
                  <a:pt x="10565843" y="2641236"/>
                </a:cubicBezTo>
                <a:cubicBezTo>
                  <a:pt x="10583493" y="2646930"/>
                  <a:pt x="10539084" y="2667996"/>
                  <a:pt x="10539084" y="2658886"/>
                </a:cubicBezTo>
                <a:cubicBezTo>
                  <a:pt x="10536237" y="2688493"/>
                  <a:pt x="10722413" y="2673689"/>
                  <a:pt x="10601143" y="2694186"/>
                </a:cubicBezTo>
                <a:cubicBezTo>
                  <a:pt x="10432616" y="2723792"/>
                  <a:pt x="10696224" y="2685646"/>
                  <a:pt x="10710457" y="2685646"/>
                </a:cubicBezTo>
                <a:cubicBezTo>
                  <a:pt x="10731523" y="2688493"/>
                  <a:pt x="10725260" y="2694186"/>
                  <a:pt x="10749173" y="2703296"/>
                </a:cubicBezTo>
                <a:cubicBezTo>
                  <a:pt x="10719567" y="2694186"/>
                  <a:pt x="10808385" y="2703296"/>
                  <a:pt x="10793582" y="2720946"/>
                </a:cubicBezTo>
                <a:cubicBezTo>
                  <a:pt x="10784472" y="2735749"/>
                  <a:pt x="10716720" y="2723792"/>
                  <a:pt x="10740063" y="2720946"/>
                </a:cubicBezTo>
                <a:cubicBezTo>
                  <a:pt x="10704764" y="2723792"/>
                  <a:pt x="10536237" y="2744859"/>
                  <a:pt x="10630749" y="2759662"/>
                </a:cubicBezTo>
                <a:cubicBezTo>
                  <a:pt x="10734370" y="2774465"/>
                  <a:pt x="10562997" y="2792115"/>
                  <a:pt x="10530544" y="2794962"/>
                </a:cubicBezTo>
                <a:cubicBezTo>
                  <a:pt x="10397317" y="2812612"/>
                  <a:pt x="10559580" y="2809765"/>
                  <a:pt x="10565843" y="2803502"/>
                </a:cubicBezTo>
                <a:cubicBezTo>
                  <a:pt x="10530544" y="2847912"/>
                  <a:pt x="10231637" y="2824568"/>
                  <a:pt x="10210571" y="2851328"/>
                </a:cubicBezTo>
                <a:cubicBezTo>
                  <a:pt x="10202031" y="2859868"/>
                  <a:pt x="10311346" y="2847912"/>
                  <a:pt x="10338105" y="2851328"/>
                </a:cubicBezTo>
                <a:cubicBezTo>
                  <a:pt x="10373404" y="2851328"/>
                  <a:pt x="10335258" y="2859868"/>
                  <a:pt x="10355755" y="2868978"/>
                </a:cubicBezTo>
                <a:cubicBezTo>
                  <a:pt x="10429770" y="2889475"/>
                  <a:pt x="10610252" y="2833108"/>
                  <a:pt x="10666048" y="2851328"/>
                </a:cubicBezTo>
                <a:cubicBezTo>
                  <a:pt x="10669464" y="2866131"/>
                  <a:pt x="10603989" y="2859868"/>
                  <a:pt x="10613099" y="2859868"/>
                </a:cubicBezTo>
                <a:cubicBezTo>
                  <a:pt x="10571537" y="2862715"/>
                  <a:pt x="10287433" y="2892321"/>
                  <a:pt x="10284586" y="2904278"/>
                </a:cubicBezTo>
                <a:cubicBezTo>
                  <a:pt x="10284586" y="2901431"/>
                  <a:pt x="10400164" y="2921928"/>
                  <a:pt x="10403010" y="2921928"/>
                </a:cubicBezTo>
                <a:cubicBezTo>
                  <a:pt x="10441726" y="2921928"/>
                  <a:pt x="10494675" y="2919081"/>
                  <a:pt x="10521434" y="2921928"/>
                </a:cubicBezTo>
                <a:cubicBezTo>
                  <a:pt x="10559580" y="2925344"/>
                  <a:pt x="10752019" y="2909971"/>
                  <a:pt x="10657508" y="2931037"/>
                </a:cubicBezTo>
                <a:cubicBezTo>
                  <a:pt x="10494675" y="2966337"/>
                  <a:pt x="10269783" y="2987404"/>
                  <a:pt x="10128016" y="3022704"/>
                </a:cubicBezTo>
                <a:cubicBezTo>
                  <a:pt x="10054001" y="3040354"/>
                  <a:pt x="10006745" y="3013594"/>
                  <a:pt x="9908818" y="3040354"/>
                </a:cubicBezTo>
                <a:cubicBezTo>
                  <a:pt x="9932730" y="3034660"/>
                  <a:pt x="9920774" y="3064266"/>
                  <a:pt x="9903124" y="3067113"/>
                </a:cubicBezTo>
                <a:cubicBezTo>
                  <a:pt x="9894015" y="3064266"/>
                  <a:pt x="9885475" y="3064266"/>
                  <a:pt x="9882628" y="3058004"/>
                </a:cubicBezTo>
                <a:cubicBezTo>
                  <a:pt x="9888321" y="3067113"/>
                  <a:pt x="9896862" y="3067113"/>
                  <a:pt x="9903124" y="3067113"/>
                </a:cubicBezTo>
                <a:cubicBezTo>
                  <a:pt x="9947533" y="3072807"/>
                  <a:pt x="10056848" y="3060851"/>
                  <a:pt x="10092147" y="3058004"/>
                </a:cubicBezTo>
                <a:cubicBezTo>
                  <a:pt x="10133710" y="3058004"/>
                  <a:pt x="10276046" y="3046616"/>
                  <a:pt x="10346645" y="3040354"/>
                </a:cubicBezTo>
                <a:cubicBezTo>
                  <a:pt x="10400164" y="3037507"/>
                  <a:pt x="10699070" y="2995944"/>
                  <a:pt x="10710457" y="3022704"/>
                </a:cubicBezTo>
                <a:cubicBezTo>
                  <a:pt x="10728676" y="3060851"/>
                  <a:pt x="10642705" y="3052310"/>
                  <a:pt x="10592603" y="3058004"/>
                </a:cubicBezTo>
                <a:cubicBezTo>
                  <a:pt x="10500938" y="3072807"/>
                  <a:pt x="10391054" y="3087610"/>
                  <a:pt x="10302236" y="3096720"/>
                </a:cubicBezTo>
                <a:cubicBezTo>
                  <a:pt x="10299389" y="3096720"/>
                  <a:pt x="10148513" y="3102413"/>
                  <a:pt x="10148513" y="3105260"/>
                </a:cubicBezTo>
                <a:cubicBezTo>
                  <a:pt x="10133710" y="3134866"/>
                  <a:pt x="10340952" y="3123479"/>
                  <a:pt x="10228221" y="3132020"/>
                </a:cubicBezTo>
                <a:cubicBezTo>
                  <a:pt x="10089301" y="3143976"/>
                  <a:pt x="9873518" y="3141129"/>
                  <a:pt x="9745985" y="3158779"/>
                </a:cubicBezTo>
                <a:cubicBezTo>
                  <a:pt x="9722642" y="3164473"/>
                  <a:pt x="9710685" y="3176429"/>
                  <a:pt x="9693036" y="3176429"/>
                </a:cubicBezTo>
                <a:cubicBezTo>
                  <a:pt x="9645780" y="3182123"/>
                  <a:pt x="9403238" y="3173582"/>
                  <a:pt x="9391282" y="3185539"/>
                </a:cubicBezTo>
                <a:cubicBezTo>
                  <a:pt x="9388435" y="3191232"/>
                  <a:pt x="9521093" y="3197495"/>
                  <a:pt x="9536465" y="3197495"/>
                </a:cubicBezTo>
                <a:cubicBezTo>
                  <a:pt x="9598524" y="3197495"/>
                  <a:pt x="9885475" y="3197495"/>
                  <a:pt x="9702145" y="3206036"/>
                </a:cubicBezTo>
                <a:cubicBezTo>
                  <a:pt x="9624714" y="3208882"/>
                  <a:pt x="9604218" y="3200342"/>
                  <a:pt x="9536465" y="3206036"/>
                </a:cubicBezTo>
                <a:cubicBezTo>
                  <a:pt x="9524509" y="3206036"/>
                  <a:pt x="9267165" y="3203189"/>
                  <a:pt x="9255208" y="3215145"/>
                </a:cubicBezTo>
                <a:cubicBezTo>
                  <a:pt x="9252362" y="3215145"/>
                  <a:pt x="9533049" y="3229949"/>
                  <a:pt x="9518246" y="3223686"/>
                </a:cubicBezTo>
                <a:cubicBezTo>
                  <a:pt x="9542159" y="3229949"/>
                  <a:pt x="9441385" y="3235642"/>
                  <a:pt x="9429998" y="3232795"/>
                </a:cubicBezTo>
                <a:cubicBezTo>
                  <a:pt x="9444231" y="3235642"/>
                  <a:pt x="9601371" y="3241336"/>
                  <a:pt x="9619021" y="3241336"/>
                </a:cubicBezTo>
                <a:cubicBezTo>
                  <a:pt x="9725488" y="3232795"/>
                  <a:pt x="9838219" y="3250445"/>
                  <a:pt x="9938424" y="3250445"/>
                </a:cubicBezTo>
                <a:cubicBezTo>
                  <a:pt x="10015286" y="3250445"/>
                  <a:pt x="10358601" y="3206036"/>
                  <a:pt x="10420660" y="3220839"/>
                </a:cubicBezTo>
                <a:cubicBezTo>
                  <a:pt x="10405857" y="3220839"/>
                  <a:pt x="10391054" y="3241336"/>
                  <a:pt x="10393901" y="3241336"/>
                </a:cubicBezTo>
                <a:cubicBezTo>
                  <a:pt x="10370558" y="3250445"/>
                  <a:pt x="10308499" y="3270942"/>
                  <a:pt x="10284586" y="3277205"/>
                </a:cubicBezTo>
                <a:cubicBezTo>
                  <a:pt x="10160469" y="3312505"/>
                  <a:pt x="10423507" y="3303965"/>
                  <a:pt x="10456529" y="3294855"/>
                </a:cubicBezTo>
                <a:cubicBezTo>
                  <a:pt x="10435463" y="3315352"/>
                  <a:pt x="10414967" y="3303965"/>
                  <a:pt x="10393901" y="3306811"/>
                </a:cubicBezTo>
                <a:cubicBezTo>
                  <a:pt x="10379098" y="3306811"/>
                  <a:pt x="10246440" y="3318768"/>
                  <a:pt x="10320455" y="3324461"/>
                </a:cubicBezTo>
                <a:cubicBezTo>
                  <a:pt x="10405857" y="3330155"/>
                  <a:pt x="10503785" y="3300549"/>
                  <a:pt x="10565843" y="3294855"/>
                </a:cubicBezTo>
                <a:cubicBezTo>
                  <a:pt x="10610252" y="3292008"/>
                  <a:pt x="10761129" y="3292008"/>
                  <a:pt x="10758282" y="3285745"/>
                </a:cubicBezTo>
                <a:cubicBezTo>
                  <a:pt x="10769669" y="3297702"/>
                  <a:pt x="10657508" y="3321615"/>
                  <a:pt x="10607406" y="3324461"/>
                </a:cubicBezTo>
                <a:cubicBezTo>
                  <a:pt x="10595449" y="3321615"/>
                  <a:pt x="10586340" y="3321615"/>
                  <a:pt x="10583493" y="3324461"/>
                </a:cubicBezTo>
                <a:cubicBezTo>
                  <a:pt x="10583493" y="3327308"/>
                  <a:pt x="10592603" y="3327308"/>
                  <a:pt x="10607406" y="3324461"/>
                </a:cubicBezTo>
                <a:cubicBezTo>
                  <a:pt x="10618792" y="3327308"/>
                  <a:pt x="10633595" y="3330155"/>
                  <a:pt x="10630749" y="3333002"/>
                </a:cubicBezTo>
                <a:cubicBezTo>
                  <a:pt x="10625055" y="3336418"/>
                  <a:pt x="10592603" y="3347805"/>
                  <a:pt x="10556734" y="3342111"/>
                </a:cubicBezTo>
                <a:cubicBezTo>
                  <a:pt x="10544777" y="3312505"/>
                  <a:pt x="10509478" y="3351221"/>
                  <a:pt x="10556734" y="3342111"/>
                </a:cubicBezTo>
                <a:cubicBezTo>
                  <a:pt x="10527128" y="3359761"/>
                  <a:pt x="10503785" y="3347805"/>
                  <a:pt x="10474179" y="3351221"/>
                </a:cubicBezTo>
                <a:cubicBezTo>
                  <a:pt x="10456529" y="3354068"/>
                  <a:pt x="10331842" y="3363178"/>
                  <a:pt x="10412120" y="3368871"/>
                </a:cubicBezTo>
                <a:cubicBezTo>
                  <a:pt x="10503785" y="3374565"/>
                  <a:pt x="10592603" y="3342111"/>
                  <a:pt x="10666048" y="3342111"/>
                </a:cubicBezTo>
                <a:cubicBezTo>
                  <a:pt x="10701917" y="3342111"/>
                  <a:pt x="10761129" y="3359761"/>
                  <a:pt x="10793582" y="3359761"/>
                </a:cubicBezTo>
                <a:cubicBezTo>
                  <a:pt x="10879553" y="3363178"/>
                  <a:pt x="11030430" y="3339265"/>
                  <a:pt x="10929655" y="3359761"/>
                </a:cubicBezTo>
                <a:cubicBezTo>
                  <a:pt x="10858487" y="3374565"/>
                  <a:pt x="10687114" y="3404171"/>
                  <a:pt x="10613099" y="3413281"/>
                </a:cubicBezTo>
                <a:cubicBezTo>
                  <a:pt x="10429770" y="3436624"/>
                  <a:pt x="10328995" y="3418974"/>
                  <a:pt x="10219681" y="3451428"/>
                </a:cubicBezTo>
                <a:cubicBezTo>
                  <a:pt x="10204878" y="3454274"/>
                  <a:pt x="10210571" y="3466231"/>
                  <a:pt x="10202031" y="3469647"/>
                </a:cubicBezTo>
                <a:cubicBezTo>
                  <a:pt x="10151359" y="3478187"/>
                  <a:pt x="10089301" y="3483881"/>
                  <a:pt x="10048308" y="3487297"/>
                </a:cubicBezTo>
                <a:cubicBezTo>
                  <a:pt x="9929884" y="3502100"/>
                  <a:pt x="10030089" y="3502100"/>
                  <a:pt x="10083607" y="3495837"/>
                </a:cubicBezTo>
                <a:cubicBezTo>
                  <a:pt x="10136556" y="3490144"/>
                  <a:pt x="10314192" y="3492990"/>
                  <a:pt x="10364864" y="3487297"/>
                </a:cubicBezTo>
                <a:cubicBezTo>
                  <a:pt x="10397317" y="3483881"/>
                  <a:pt x="10358601" y="3463384"/>
                  <a:pt x="10420660" y="3469647"/>
                </a:cubicBezTo>
                <a:cubicBezTo>
                  <a:pt x="10423507" y="3469647"/>
                  <a:pt x="10408704" y="3498684"/>
                  <a:pt x="10403010" y="3495837"/>
                </a:cubicBezTo>
                <a:cubicBezTo>
                  <a:pt x="10423507" y="3510640"/>
                  <a:pt x="10509478" y="3492990"/>
                  <a:pt x="10565843" y="3487297"/>
                </a:cubicBezTo>
                <a:cubicBezTo>
                  <a:pt x="10627902" y="3481034"/>
                  <a:pt x="10680851" y="3460537"/>
                  <a:pt x="10731523" y="3469647"/>
                </a:cubicBezTo>
                <a:cubicBezTo>
                  <a:pt x="10622209" y="3492990"/>
                  <a:pt x="10589186" y="3490144"/>
                  <a:pt x="10521434" y="3495837"/>
                </a:cubicBezTo>
                <a:cubicBezTo>
                  <a:pt x="10497522" y="3498684"/>
                  <a:pt x="10213987" y="3534553"/>
                  <a:pt x="10346645" y="3534553"/>
                </a:cubicBezTo>
                <a:cubicBezTo>
                  <a:pt x="10494675" y="3528290"/>
                  <a:pt x="10598296" y="3498684"/>
                  <a:pt x="10749173" y="3487297"/>
                </a:cubicBezTo>
                <a:cubicBezTo>
                  <a:pt x="10831728" y="3481034"/>
                  <a:pt x="10964955" y="3460537"/>
                  <a:pt x="11030430" y="3469647"/>
                </a:cubicBezTo>
                <a:cubicBezTo>
                  <a:pt x="11062882" y="3472494"/>
                  <a:pt x="11027583" y="3481034"/>
                  <a:pt x="11048079" y="3487297"/>
                </a:cubicBezTo>
                <a:cubicBezTo>
                  <a:pt x="11053773" y="3487297"/>
                  <a:pt x="11095335" y="3487297"/>
                  <a:pt x="11095335" y="3487297"/>
                </a:cubicBezTo>
                <a:cubicBezTo>
                  <a:pt x="11089642" y="3510640"/>
                  <a:pt x="10914852" y="3519750"/>
                  <a:pt x="10912006" y="3522597"/>
                </a:cubicBezTo>
                <a:cubicBezTo>
                  <a:pt x="10900049" y="3546510"/>
                  <a:pt x="10997408" y="3525444"/>
                  <a:pt x="10994561" y="3522597"/>
                </a:cubicBezTo>
                <a:cubicBezTo>
                  <a:pt x="11045233" y="3528290"/>
                  <a:pt x="10983174" y="3531707"/>
                  <a:pt x="11012211" y="3543094"/>
                </a:cubicBezTo>
                <a:cubicBezTo>
                  <a:pt x="11071423" y="3560744"/>
                  <a:pt x="11148854" y="3540247"/>
                  <a:pt x="11056620" y="3560744"/>
                </a:cubicBezTo>
                <a:cubicBezTo>
                  <a:pt x="10991714" y="3576116"/>
                  <a:pt x="10909159" y="3576116"/>
                  <a:pt x="10867597" y="3587503"/>
                </a:cubicBezTo>
                <a:cubicBezTo>
                  <a:pt x="10840837" y="3593766"/>
                  <a:pt x="10823188" y="3611416"/>
                  <a:pt x="10811231" y="3614263"/>
                </a:cubicBezTo>
                <a:cubicBezTo>
                  <a:pt x="10737216" y="3631913"/>
                  <a:pt x="10610252" y="3641023"/>
                  <a:pt x="10530544" y="3652979"/>
                </a:cubicBezTo>
                <a:cubicBezTo>
                  <a:pt x="10500938" y="3655826"/>
                  <a:pt x="10234484" y="3670629"/>
                  <a:pt x="10228221" y="3679169"/>
                </a:cubicBezTo>
                <a:cubicBezTo>
                  <a:pt x="10222528" y="3691126"/>
                  <a:pt x="10314192" y="3688279"/>
                  <a:pt x="10320455" y="3688279"/>
                </a:cubicBezTo>
                <a:cubicBezTo>
                  <a:pt x="10568690" y="3676323"/>
                  <a:pt x="10828881" y="3614263"/>
                  <a:pt x="11038970" y="3614263"/>
                </a:cubicBezTo>
                <a:cubicBezTo>
                  <a:pt x="11015627" y="3646716"/>
                  <a:pt x="11118678" y="3605153"/>
                  <a:pt x="11139744" y="3623373"/>
                </a:cubicBezTo>
                <a:cubicBezTo>
                  <a:pt x="11145438" y="3626219"/>
                  <a:pt x="11077685" y="3641023"/>
                  <a:pt x="11077685" y="3641023"/>
                </a:cubicBezTo>
                <a:cubicBezTo>
                  <a:pt x="10769669" y="3691126"/>
                  <a:pt x="10420660" y="3720732"/>
                  <a:pt x="10148513" y="3759448"/>
                </a:cubicBezTo>
                <a:cubicBezTo>
                  <a:pt x="10210571" y="3785639"/>
                  <a:pt x="10287433" y="3726426"/>
                  <a:pt x="10364864" y="3750339"/>
                </a:cubicBezTo>
                <a:cubicBezTo>
                  <a:pt x="10388207" y="3759448"/>
                  <a:pt x="10343798" y="3759448"/>
                  <a:pt x="10338105" y="3759448"/>
                </a:cubicBezTo>
                <a:cubicBezTo>
                  <a:pt x="10190075" y="3782792"/>
                  <a:pt x="10405857" y="3767989"/>
                  <a:pt x="10429770" y="3770835"/>
                </a:cubicBezTo>
                <a:cubicBezTo>
                  <a:pt x="10482719" y="3774252"/>
                  <a:pt x="10589186" y="3765142"/>
                  <a:pt x="10639858" y="3770835"/>
                </a:cubicBezTo>
                <a:cubicBezTo>
                  <a:pt x="10713873" y="3774252"/>
                  <a:pt x="10663201" y="3770835"/>
                  <a:pt x="10630749" y="3779945"/>
                </a:cubicBezTo>
                <a:cubicBezTo>
                  <a:pt x="10509478" y="3803858"/>
                  <a:pt x="10240177" y="3824355"/>
                  <a:pt x="10136556" y="3832895"/>
                </a:cubicBezTo>
                <a:cubicBezTo>
                  <a:pt x="9950380" y="3848268"/>
                  <a:pt x="10269783" y="3842005"/>
                  <a:pt x="10276046" y="3842005"/>
                </a:cubicBezTo>
                <a:cubicBezTo>
                  <a:pt x="10364864" y="3848268"/>
                  <a:pt x="10373404" y="3839158"/>
                  <a:pt x="10503785" y="3832895"/>
                </a:cubicBezTo>
                <a:cubicBezTo>
                  <a:pt x="10618792" y="3830048"/>
                  <a:pt x="10541931" y="3839158"/>
                  <a:pt x="10521434" y="3842005"/>
                </a:cubicBezTo>
                <a:cubicBezTo>
                  <a:pt x="10497522" y="3848268"/>
                  <a:pt x="10361448" y="3863071"/>
                  <a:pt x="10412120" y="3868764"/>
                </a:cubicBezTo>
                <a:cubicBezTo>
                  <a:pt x="10486135" y="3880721"/>
                  <a:pt x="10583493" y="3848268"/>
                  <a:pt x="10639858" y="3842005"/>
                </a:cubicBezTo>
                <a:cubicBezTo>
                  <a:pt x="10689961" y="3839158"/>
                  <a:pt x="10766822" y="3821508"/>
                  <a:pt x="10811231" y="3832895"/>
                </a:cubicBezTo>
                <a:cubicBezTo>
                  <a:pt x="10802122" y="3830048"/>
                  <a:pt x="10746326" y="3863071"/>
                  <a:pt x="10749173" y="3851114"/>
                </a:cubicBezTo>
                <a:cubicBezTo>
                  <a:pt x="10746326" y="3868764"/>
                  <a:pt x="10784472" y="3863071"/>
                  <a:pt x="10811231" y="3859655"/>
                </a:cubicBezTo>
                <a:cubicBezTo>
                  <a:pt x="10864750" y="3859655"/>
                  <a:pt x="11077685" y="3842005"/>
                  <a:pt x="10994561" y="3868764"/>
                </a:cubicBezTo>
                <a:cubicBezTo>
                  <a:pt x="10849947" y="3916021"/>
                  <a:pt x="11136897" y="3859655"/>
                  <a:pt x="11148854" y="3868764"/>
                </a:cubicBezTo>
                <a:cubicBezTo>
                  <a:pt x="11175044" y="3898371"/>
                  <a:pt x="11080532" y="3904064"/>
                  <a:pt x="11095335" y="3898371"/>
                </a:cubicBezTo>
                <a:cubicBezTo>
                  <a:pt x="11065729" y="3910327"/>
                  <a:pt x="11045233" y="3930824"/>
                  <a:pt x="11038970" y="3933671"/>
                </a:cubicBezTo>
                <a:cubicBezTo>
                  <a:pt x="10932502" y="3966124"/>
                  <a:pt x="10796428" y="3969540"/>
                  <a:pt x="10657508" y="3987190"/>
                </a:cubicBezTo>
                <a:cubicBezTo>
                  <a:pt x="10536237" y="4004840"/>
                  <a:pt x="10412120" y="4034447"/>
                  <a:pt x="10284586" y="4052097"/>
                </a:cubicBezTo>
                <a:cubicBezTo>
                  <a:pt x="9900278" y="4105047"/>
                  <a:pt x="9326377" y="4093659"/>
                  <a:pt x="8844141" y="4069747"/>
                </a:cubicBezTo>
                <a:cubicBezTo>
                  <a:pt x="8701804" y="4064053"/>
                  <a:pt x="8624942" y="4076009"/>
                  <a:pt x="8497978" y="4069747"/>
                </a:cubicBezTo>
                <a:cubicBezTo>
                  <a:pt x="8376707" y="4066900"/>
                  <a:pt x="8266823" y="4040140"/>
                  <a:pt x="8151815" y="4025337"/>
                </a:cubicBezTo>
                <a:cubicBezTo>
                  <a:pt x="8080647" y="4016797"/>
                  <a:pt x="7828997" y="3983774"/>
                  <a:pt x="7941727" y="4016797"/>
                </a:cubicBezTo>
                <a:cubicBezTo>
                  <a:pt x="7873405" y="4004840"/>
                  <a:pt x="7912121" y="4042987"/>
                  <a:pt x="7941727" y="4016797"/>
                </a:cubicBezTo>
                <a:cubicBezTo>
                  <a:pt x="8003785" y="4019643"/>
                  <a:pt x="8053888" y="4028184"/>
                  <a:pt x="8142706" y="4042987"/>
                </a:cubicBezTo>
                <a:cubicBezTo>
                  <a:pt x="8228677" y="4054943"/>
                  <a:pt x="8379554" y="4087397"/>
                  <a:pt x="8287889" y="4078856"/>
                </a:cubicBezTo>
                <a:cubicBezTo>
                  <a:pt x="8270239" y="4078856"/>
                  <a:pt x="8175159" y="4052097"/>
                  <a:pt x="8151815" y="4061206"/>
                </a:cubicBezTo>
                <a:cubicBezTo>
                  <a:pt x="8151815" y="4040140"/>
                  <a:pt x="8113100" y="4057790"/>
                  <a:pt x="8098297" y="4052097"/>
                </a:cubicBezTo>
                <a:cubicBezTo>
                  <a:pt x="8095451" y="4031600"/>
                  <a:pt x="8060151" y="4049250"/>
                  <a:pt x="8041932" y="4042987"/>
                </a:cubicBezTo>
                <a:cubicBezTo>
                  <a:pt x="8041932" y="4022490"/>
                  <a:pt x="8003785" y="4040140"/>
                  <a:pt x="7988983" y="4034447"/>
                </a:cubicBezTo>
                <a:cubicBezTo>
                  <a:pt x="7967917" y="4004840"/>
                  <a:pt x="7929771" y="4042987"/>
                  <a:pt x="7988983" y="4034447"/>
                </a:cubicBezTo>
                <a:cubicBezTo>
                  <a:pt x="7988983" y="4054943"/>
                  <a:pt x="8027129" y="4037293"/>
                  <a:pt x="8041932" y="4042987"/>
                </a:cubicBezTo>
                <a:cubicBezTo>
                  <a:pt x="8045348" y="4064053"/>
                  <a:pt x="8080647" y="4046403"/>
                  <a:pt x="8098297" y="4052097"/>
                </a:cubicBezTo>
                <a:cubicBezTo>
                  <a:pt x="8098297" y="4072593"/>
                  <a:pt x="8137013" y="4054943"/>
                  <a:pt x="8151815" y="4061206"/>
                </a:cubicBezTo>
                <a:cubicBezTo>
                  <a:pt x="8287889" y="4081703"/>
                  <a:pt x="8459263" y="4123266"/>
                  <a:pt x="8589643" y="4135222"/>
                </a:cubicBezTo>
                <a:cubicBezTo>
                  <a:pt x="8965411" y="4164259"/>
                  <a:pt x="9367370" y="4155719"/>
                  <a:pt x="9719795" y="4170522"/>
                </a:cubicBezTo>
                <a:cubicBezTo>
                  <a:pt x="9805197" y="4173369"/>
                  <a:pt x="9896862" y="4185326"/>
                  <a:pt x="9965183" y="4179063"/>
                </a:cubicBezTo>
                <a:cubicBezTo>
                  <a:pt x="9977139" y="4179063"/>
                  <a:pt x="9991942" y="4161413"/>
                  <a:pt x="10009592" y="4161413"/>
                </a:cubicBezTo>
                <a:cubicBezTo>
                  <a:pt x="10024395" y="4161413"/>
                  <a:pt x="10175272" y="4182479"/>
                  <a:pt x="10175272" y="4188172"/>
                </a:cubicBezTo>
                <a:cubicBezTo>
                  <a:pt x="10175272" y="4212085"/>
                  <a:pt x="9979986" y="4205822"/>
                  <a:pt x="9982833" y="4205822"/>
                </a:cubicBezTo>
                <a:cubicBezTo>
                  <a:pt x="9775591" y="4217779"/>
                  <a:pt x="9284814" y="4217779"/>
                  <a:pt x="9054229" y="4205822"/>
                </a:cubicBezTo>
                <a:cubicBezTo>
                  <a:pt x="8642592" y="4188172"/>
                  <a:pt x="8329452" y="4191019"/>
                  <a:pt x="7971333" y="4126113"/>
                </a:cubicBezTo>
                <a:cubicBezTo>
                  <a:pt x="7832413" y="4099353"/>
                  <a:pt x="7678120" y="4069747"/>
                  <a:pt x="7542046" y="4034447"/>
                </a:cubicBezTo>
                <a:cubicBezTo>
                  <a:pt x="7302351" y="3969540"/>
                  <a:pt x="7036467" y="3859655"/>
                  <a:pt x="6841181" y="3770835"/>
                </a:cubicBezTo>
                <a:cubicBezTo>
                  <a:pt x="6725604" y="3717885"/>
                  <a:pt x="6858831" y="3800442"/>
                  <a:pt x="6885590" y="3815245"/>
                </a:cubicBezTo>
                <a:cubicBezTo>
                  <a:pt x="7151475" y="3954737"/>
                  <a:pt x="7432732" y="4010534"/>
                  <a:pt x="7743595" y="4117003"/>
                </a:cubicBezTo>
                <a:cubicBezTo>
                  <a:pt x="7835259" y="4146609"/>
                  <a:pt x="7648514" y="4114156"/>
                  <a:pt x="7577915" y="4096506"/>
                </a:cubicBezTo>
                <a:cubicBezTo>
                  <a:pt x="7128131" y="3992884"/>
                  <a:pt x="6767166" y="3821508"/>
                  <a:pt x="6456303" y="3623373"/>
                </a:cubicBezTo>
                <a:cubicBezTo>
                  <a:pt x="6181309" y="3448581"/>
                  <a:pt x="5918271" y="3247599"/>
                  <a:pt x="5637014" y="3079070"/>
                </a:cubicBezTo>
                <a:cubicBezTo>
                  <a:pt x="5536809" y="3016441"/>
                  <a:pt x="5442298" y="2942994"/>
                  <a:pt x="5347786" y="2904278"/>
                </a:cubicBezTo>
                <a:cubicBezTo>
                  <a:pt x="5288574" y="2880934"/>
                  <a:pt x="5226516" y="2880934"/>
                  <a:pt x="5163887" y="2859868"/>
                </a:cubicBezTo>
                <a:cubicBezTo>
                  <a:pt x="5084179" y="2830262"/>
                  <a:pt x="5013011" y="2774465"/>
                  <a:pt x="4936149" y="2741442"/>
                </a:cubicBezTo>
                <a:cubicBezTo>
                  <a:pt x="4702717" y="2641236"/>
                  <a:pt x="4445372" y="2546723"/>
                  <a:pt x="4188028" y="2484094"/>
                </a:cubicBezTo>
                <a:cubicBezTo>
                  <a:pt x="4193721" y="2490357"/>
                  <a:pt x="4166962" y="2498897"/>
                  <a:pt x="4161269" y="2493204"/>
                </a:cubicBezTo>
                <a:cubicBezTo>
                  <a:pt x="4158422" y="2490357"/>
                  <a:pt x="4176072" y="2484094"/>
                  <a:pt x="4184612" y="2484094"/>
                </a:cubicBezTo>
                <a:cubicBezTo>
                  <a:pt x="4176072" y="2481248"/>
                  <a:pt x="4164115" y="2478401"/>
                  <a:pt x="4152159" y="2475554"/>
                </a:cubicBezTo>
                <a:cubicBezTo>
                  <a:pt x="4149312" y="2463598"/>
                  <a:pt x="4128817" y="2469291"/>
                  <a:pt x="4116860" y="2466444"/>
                </a:cubicBezTo>
                <a:cubicBezTo>
                  <a:pt x="4104903" y="2439684"/>
                  <a:pt x="4069604" y="2478401"/>
                  <a:pt x="4116860" y="2466444"/>
                </a:cubicBezTo>
                <a:cubicBezTo>
                  <a:pt x="4116860" y="2469291"/>
                  <a:pt x="4116860" y="2472707"/>
                  <a:pt x="4116860" y="2475554"/>
                </a:cubicBezTo>
                <a:cubicBezTo>
                  <a:pt x="4087254" y="2475554"/>
                  <a:pt x="4060494" y="2472707"/>
                  <a:pt x="4042845" y="2457904"/>
                </a:cubicBezTo>
                <a:cubicBezTo>
                  <a:pt x="4092947" y="2466444"/>
                  <a:pt x="4054801" y="2431144"/>
                  <a:pt x="4042845" y="2457904"/>
                </a:cubicBezTo>
                <a:cubicBezTo>
                  <a:pt x="3963136" y="2466444"/>
                  <a:pt x="4075297" y="2431144"/>
                  <a:pt x="3998436" y="2439684"/>
                </a:cubicBezTo>
                <a:cubicBezTo>
                  <a:pt x="3924421" y="2448794"/>
                  <a:pt x="4028042" y="2436838"/>
                  <a:pt x="3951180" y="2431144"/>
                </a:cubicBezTo>
                <a:cubicBezTo>
                  <a:pt x="3933530" y="2413494"/>
                  <a:pt x="3909618" y="2422035"/>
                  <a:pt x="3915880" y="2428297"/>
                </a:cubicBezTo>
                <a:cubicBezTo>
                  <a:pt x="3714332" y="2422035"/>
                  <a:pt x="3516200" y="2369084"/>
                  <a:pt x="3306111" y="2348018"/>
                </a:cubicBezTo>
                <a:cubicBezTo>
                  <a:pt x="3164343" y="2336632"/>
                  <a:pt x="3019160" y="2336632"/>
                  <a:pt x="2868284" y="2330368"/>
                </a:cubicBezTo>
                <a:cubicBezTo>
                  <a:pt x="2616633" y="2321828"/>
                  <a:pt x="2356441" y="2280265"/>
                  <a:pt x="2093404" y="2303609"/>
                </a:cubicBezTo>
                <a:cubicBezTo>
                  <a:pt x="1534306" y="2351434"/>
                  <a:pt x="956989" y="2357128"/>
                  <a:pt x="507774" y="2522810"/>
                </a:cubicBezTo>
                <a:cubicBezTo>
                  <a:pt x="374547" y="2570067"/>
                  <a:pt x="273773" y="2629280"/>
                  <a:pt x="226517" y="2623586"/>
                </a:cubicBezTo>
                <a:cubicBezTo>
                  <a:pt x="172999" y="2614476"/>
                  <a:pt x="217408" y="2590564"/>
                  <a:pt x="191218" y="2575760"/>
                </a:cubicBezTo>
                <a:cubicBezTo>
                  <a:pt x="182108" y="2572913"/>
                  <a:pt x="152502" y="2590564"/>
                  <a:pt x="125743" y="2584870"/>
                </a:cubicBezTo>
                <a:cubicBezTo>
                  <a:pt x="96137" y="2579176"/>
                  <a:pt x="66531" y="2546723"/>
                  <a:pt x="25538" y="2540460"/>
                </a:cubicBezTo>
                <a:cubicBezTo>
                  <a:pt x="-63280" y="2528504"/>
                  <a:pt x="108093" y="2484094"/>
                  <a:pt x="108093" y="2484094"/>
                </a:cubicBezTo>
                <a:cubicBezTo>
                  <a:pt x="110940" y="2460751"/>
                  <a:pt x="19275" y="2472707"/>
                  <a:pt x="34078" y="2431144"/>
                </a:cubicBezTo>
                <a:cubicBezTo>
                  <a:pt x="31232" y="2443101"/>
                  <a:pt x="167305" y="2377625"/>
                  <a:pt x="152502" y="2383888"/>
                </a:cubicBezTo>
                <a:cubicBezTo>
                  <a:pt x="223671" y="2351434"/>
                  <a:pt x="87597" y="2401538"/>
                  <a:pt x="81334" y="2395844"/>
                </a:cubicBezTo>
                <a:cubicBezTo>
                  <a:pt x="78487" y="2392428"/>
                  <a:pt x="108093" y="2365668"/>
                  <a:pt x="108093" y="2365668"/>
                </a:cubicBezTo>
                <a:cubicBezTo>
                  <a:pt x="128590" y="2357128"/>
                  <a:pt x="140546" y="2354282"/>
                  <a:pt x="143393" y="2354282"/>
                </a:cubicBezTo>
                <a:cubicBezTo>
                  <a:pt x="140546" y="2354282"/>
                  <a:pt x="122896" y="2354282"/>
                  <a:pt x="98984" y="2348018"/>
                </a:cubicBezTo>
                <a:cubicBezTo>
                  <a:pt x="-10331" y="2321828"/>
                  <a:pt x="164459" y="2256353"/>
                  <a:pt x="161612" y="2247812"/>
                </a:cubicBezTo>
                <a:cubicBezTo>
                  <a:pt x="152502" y="2209096"/>
                  <a:pt x="90444" y="2247812"/>
                  <a:pt x="90444" y="2221052"/>
                </a:cubicBezTo>
                <a:cubicBezTo>
                  <a:pt x="87597" y="2176643"/>
                  <a:pt x="149656" y="2185752"/>
                  <a:pt x="187802" y="2149883"/>
                </a:cubicBezTo>
                <a:cubicBezTo>
                  <a:pt x="179262" y="2152730"/>
                  <a:pt x="206021" y="2108889"/>
                  <a:pt x="208868" y="2117430"/>
                </a:cubicBezTo>
                <a:cubicBezTo>
                  <a:pt x="206021" y="2091240"/>
                  <a:pt x="179262" y="2108889"/>
                  <a:pt x="191218" y="2085546"/>
                </a:cubicBezTo>
                <a:cubicBezTo>
                  <a:pt x="191218" y="2082699"/>
                  <a:pt x="226517" y="2088393"/>
                  <a:pt x="226517" y="2085546"/>
                </a:cubicBezTo>
                <a:cubicBezTo>
                  <a:pt x="232211" y="2055940"/>
                  <a:pt x="208868" y="2058786"/>
                  <a:pt x="208868" y="2038290"/>
                </a:cubicBezTo>
                <a:cubicBezTo>
                  <a:pt x="202605" y="1969967"/>
                  <a:pt x="256123" y="1993880"/>
                  <a:pt x="288576" y="1984770"/>
                </a:cubicBezTo>
                <a:cubicBezTo>
                  <a:pt x="294270" y="1984770"/>
                  <a:pt x="312489" y="1967120"/>
                  <a:pt x="318182" y="1967120"/>
                </a:cubicBezTo>
                <a:cubicBezTo>
                  <a:pt x="415540" y="1928973"/>
                  <a:pt x="294270" y="1967120"/>
                  <a:pt x="279467" y="1967120"/>
                </a:cubicBezTo>
                <a:cubicBezTo>
                  <a:pt x="261817" y="1967120"/>
                  <a:pt x="182108" y="1958580"/>
                  <a:pt x="208868" y="1919864"/>
                </a:cubicBezTo>
                <a:cubicBezTo>
                  <a:pt x="223671" y="1895951"/>
                  <a:pt x="297686" y="1934667"/>
                  <a:pt x="318182" y="1902214"/>
                </a:cubicBezTo>
                <a:cubicBezTo>
                  <a:pt x="327292" y="1884564"/>
                  <a:pt x="261817" y="1902214"/>
                  <a:pt x="253277" y="1893104"/>
                </a:cubicBezTo>
                <a:cubicBezTo>
                  <a:pt x="256123" y="1895951"/>
                  <a:pt x="258970" y="1840154"/>
                  <a:pt x="253277" y="1857804"/>
                </a:cubicBezTo>
                <a:cubicBezTo>
                  <a:pt x="273773" y="1774678"/>
                  <a:pt x="404153" y="1730269"/>
                  <a:pt x="545921" y="1683012"/>
                </a:cubicBezTo>
                <a:cubicBezTo>
                  <a:pt x="832871" y="1588499"/>
                  <a:pt x="1262158" y="1535549"/>
                  <a:pt x="1584408" y="1511637"/>
                </a:cubicBezTo>
                <a:cubicBezTo>
                  <a:pt x="2418500" y="1449577"/>
                  <a:pt x="3377279" y="1484877"/>
                  <a:pt x="4084407" y="1638603"/>
                </a:cubicBezTo>
                <a:cubicBezTo>
                  <a:pt x="3602171" y="1529287"/>
                  <a:pt x="3117088" y="1443314"/>
                  <a:pt x="2596136" y="1419970"/>
                </a:cubicBezTo>
                <a:cubicBezTo>
                  <a:pt x="2442413" y="1414277"/>
                  <a:pt x="2276733" y="1414277"/>
                  <a:pt x="2111053" y="1419970"/>
                </a:cubicBezTo>
                <a:cubicBezTo>
                  <a:pt x="2075754" y="1422817"/>
                  <a:pt x="1859402" y="1434774"/>
                  <a:pt x="1957330" y="1419970"/>
                </a:cubicBezTo>
                <a:cubicBezTo>
                  <a:pt x="2108207" y="1396058"/>
                  <a:pt x="2291536" y="1393211"/>
                  <a:pt x="2448106" y="1393211"/>
                </a:cubicBezTo>
                <a:cubicBezTo>
                  <a:pt x="2513581" y="1393211"/>
                  <a:pt x="2661042" y="1390364"/>
                  <a:pt x="2548880" y="1375561"/>
                </a:cubicBezTo>
                <a:cubicBezTo>
                  <a:pt x="2403697" y="1355064"/>
                  <a:pt x="2197025" y="1384670"/>
                  <a:pt x="2022235" y="1393211"/>
                </a:cubicBezTo>
                <a:cubicBezTo>
                  <a:pt x="1826950" y="1402320"/>
                  <a:pt x="1649313" y="1405167"/>
                  <a:pt x="1483634" y="1419970"/>
                </a:cubicBezTo>
                <a:cubicBezTo>
                  <a:pt x="1137471" y="1449577"/>
                  <a:pt x="882974" y="1508790"/>
                  <a:pt x="617089" y="1582806"/>
                </a:cubicBezTo>
                <a:cubicBezTo>
                  <a:pt x="584636" y="1594193"/>
                  <a:pt x="338679" y="1665362"/>
                  <a:pt x="471906" y="1612412"/>
                </a:cubicBezTo>
                <a:cubicBezTo>
                  <a:pt x="531118" y="1588499"/>
                  <a:pt x="590330" y="1576543"/>
                  <a:pt x="649542" y="1558893"/>
                </a:cubicBezTo>
                <a:cubicBezTo>
                  <a:pt x="664345" y="1553199"/>
                  <a:pt x="779922" y="1517330"/>
                  <a:pt x="901193" y="1493987"/>
                </a:cubicBezTo>
                <a:cubicBezTo>
                  <a:pt x="1078259" y="1455270"/>
                  <a:pt x="1309414" y="1419970"/>
                  <a:pt x="1448334" y="1410861"/>
                </a:cubicBezTo>
                <a:cubicBezTo>
                  <a:pt x="1891855" y="1381254"/>
                  <a:pt x="2398004" y="1348801"/>
                  <a:pt x="2803378" y="1345954"/>
                </a:cubicBezTo>
                <a:cubicBezTo>
                  <a:pt x="2853481" y="1345954"/>
                  <a:pt x="3028270" y="1352217"/>
                  <a:pt x="2959948" y="1336845"/>
                </a:cubicBezTo>
                <a:cubicBezTo>
                  <a:pt x="2862590" y="1319195"/>
                  <a:pt x="2661042" y="1319195"/>
                  <a:pt x="2587027" y="1310654"/>
                </a:cubicBezTo>
                <a:cubicBezTo>
                  <a:pt x="2510165" y="1304392"/>
                  <a:pt x="2323989" y="1310654"/>
                  <a:pt x="2448106" y="1301545"/>
                </a:cubicBezTo>
                <a:cubicBezTo>
                  <a:pt x="2675845" y="1286742"/>
                  <a:pt x="2906999" y="1307808"/>
                  <a:pt x="3105132" y="1319195"/>
                </a:cubicBezTo>
                <a:cubicBezTo>
                  <a:pt x="3877165" y="1366451"/>
                  <a:pt x="4613899" y="1576543"/>
                  <a:pt x="5229362" y="1848694"/>
                </a:cubicBezTo>
                <a:cubicBezTo>
                  <a:pt x="5229362" y="1857804"/>
                  <a:pt x="5237902" y="1854957"/>
                  <a:pt x="5247012" y="1857804"/>
                </a:cubicBezTo>
                <a:cubicBezTo>
                  <a:pt x="5247012" y="1884564"/>
                  <a:pt x="5285158" y="1848694"/>
                  <a:pt x="5247012" y="1857804"/>
                </a:cubicBezTo>
                <a:cubicBezTo>
                  <a:pt x="5247012" y="1848694"/>
                  <a:pt x="5235056" y="1848694"/>
                  <a:pt x="5229362" y="1848694"/>
                </a:cubicBezTo>
                <a:cubicBezTo>
                  <a:pt x="4823988" y="1647712"/>
                  <a:pt x="4359401" y="1484877"/>
                  <a:pt x="3841865" y="1384670"/>
                </a:cubicBezTo>
                <a:cubicBezTo>
                  <a:pt x="3758741" y="1366451"/>
                  <a:pt x="3504243" y="1325458"/>
                  <a:pt x="3669923" y="1345954"/>
                </a:cubicBezTo>
                <a:cubicBezTo>
                  <a:pt x="3785500" y="1360757"/>
                  <a:pt x="3743938" y="1333998"/>
                  <a:pt x="3687573" y="1319195"/>
                </a:cubicBezTo>
                <a:cubicBezTo>
                  <a:pt x="3622667" y="1301545"/>
                  <a:pt x="3563456" y="1298698"/>
                  <a:pt x="3510506" y="1293004"/>
                </a:cubicBezTo>
                <a:cubicBezTo>
                  <a:pt x="3516200" y="1289588"/>
                  <a:pt x="3421688" y="1263398"/>
                  <a:pt x="3406885" y="1271938"/>
                </a:cubicBezTo>
                <a:cubicBezTo>
                  <a:pt x="3418841" y="1257135"/>
                  <a:pt x="3483747" y="1263398"/>
                  <a:pt x="3495703" y="1266245"/>
                </a:cubicBezTo>
                <a:cubicBezTo>
                  <a:pt x="3625514" y="1271938"/>
                  <a:pt x="3770697" y="1298698"/>
                  <a:pt x="3906771" y="1319195"/>
                </a:cubicBezTo>
                <a:cubicBezTo>
                  <a:pt x="4303036" y="1384670"/>
                  <a:pt x="4666848" y="1508790"/>
                  <a:pt x="4989668" y="1630062"/>
                </a:cubicBezTo>
                <a:cubicBezTo>
                  <a:pt x="4992514" y="1656822"/>
                  <a:pt x="5027814" y="1620953"/>
                  <a:pt x="4989668" y="1630062"/>
                </a:cubicBezTo>
                <a:cubicBezTo>
                  <a:pt x="4924762" y="1576543"/>
                  <a:pt x="4835944" y="1549783"/>
                  <a:pt x="4752819" y="1520746"/>
                </a:cubicBezTo>
                <a:cubicBezTo>
                  <a:pt x="4406657" y="1390364"/>
                  <a:pt x="3992742" y="1310654"/>
                  <a:pt x="3634623" y="1227529"/>
                </a:cubicBezTo>
                <a:cubicBezTo>
                  <a:pt x="3797456" y="1239485"/>
                  <a:pt x="3945487" y="1266245"/>
                  <a:pt x="4081561" y="1293004"/>
                </a:cubicBezTo>
                <a:cubicBezTo>
                  <a:pt x="4090100" y="1295851"/>
                  <a:pt x="4291649" y="1336845"/>
                  <a:pt x="4199984" y="1310654"/>
                </a:cubicBezTo>
                <a:cubicBezTo>
                  <a:pt x="4152159" y="1298698"/>
                  <a:pt x="4176072" y="1301545"/>
                  <a:pt x="4090100" y="1283895"/>
                </a:cubicBezTo>
                <a:cubicBezTo>
                  <a:pt x="4016085" y="1269092"/>
                  <a:pt x="3942070" y="1257135"/>
                  <a:pt x="3889121" y="1236638"/>
                </a:cubicBezTo>
                <a:cubicBezTo>
                  <a:pt x="3735398" y="1183119"/>
                  <a:pt x="4001283" y="1215572"/>
                  <a:pt x="4007545" y="1209879"/>
                </a:cubicBezTo>
                <a:cubicBezTo>
                  <a:pt x="4004698" y="1212725"/>
                  <a:pt x="3803150" y="1159775"/>
                  <a:pt x="3797456" y="1156929"/>
                </a:cubicBezTo>
                <a:cubicBezTo>
                  <a:pt x="4116860" y="1183119"/>
                  <a:pt x="4368511" y="1274785"/>
                  <a:pt x="4643505" y="1345954"/>
                </a:cubicBezTo>
                <a:cubicBezTo>
                  <a:pt x="4646352" y="1375561"/>
                  <a:pt x="4681651" y="1336845"/>
                  <a:pt x="4643505" y="1345954"/>
                </a:cubicBezTo>
                <a:cubicBezTo>
                  <a:pt x="4398117" y="1257135"/>
                  <a:pt x="4211371" y="1200769"/>
                  <a:pt x="3933530" y="1147819"/>
                </a:cubicBezTo>
                <a:cubicBezTo>
                  <a:pt x="3755895" y="1112519"/>
                  <a:pt x="3743938" y="1115366"/>
                  <a:pt x="3552068" y="1073803"/>
                </a:cubicBezTo>
                <a:cubicBezTo>
                  <a:pt x="3528156" y="1068109"/>
                  <a:pt x="3155234" y="1020853"/>
                  <a:pt x="3149541" y="1008896"/>
                </a:cubicBezTo>
                <a:cubicBezTo>
                  <a:pt x="3149541" y="1002634"/>
                  <a:pt x="3184840" y="991246"/>
                  <a:pt x="3187687" y="991246"/>
                </a:cubicBezTo>
                <a:cubicBezTo>
                  <a:pt x="3241205" y="987830"/>
                  <a:pt x="3282768" y="996940"/>
                  <a:pt x="3350520" y="999787"/>
                </a:cubicBezTo>
                <a:cubicBezTo>
                  <a:pt x="3554916" y="1014590"/>
                  <a:pt x="3726288" y="1029393"/>
                  <a:pt x="3915880" y="1056153"/>
                </a:cubicBezTo>
                <a:cubicBezTo>
                  <a:pt x="3924421" y="1056153"/>
                  <a:pt x="4018932" y="1080066"/>
                  <a:pt x="4034304" y="1064693"/>
                </a:cubicBezTo>
                <a:cubicBezTo>
                  <a:pt x="4039998" y="1059000"/>
                  <a:pt x="3918727" y="1038503"/>
                  <a:pt x="3889121" y="1029393"/>
                </a:cubicBezTo>
                <a:cubicBezTo>
                  <a:pt x="3743938" y="987830"/>
                  <a:pt x="4013239" y="1017437"/>
                  <a:pt x="4060494" y="1029393"/>
                </a:cubicBezTo>
                <a:cubicBezTo>
                  <a:pt x="4143619" y="1044196"/>
                  <a:pt x="4326949" y="1088606"/>
                  <a:pt x="4243824" y="1056153"/>
                </a:cubicBezTo>
                <a:cubicBezTo>
                  <a:pt x="4107750" y="1002634"/>
                  <a:pt x="3975092" y="996940"/>
                  <a:pt x="3841865" y="955377"/>
                </a:cubicBezTo>
                <a:cubicBezTo>
                  <a:pt x="3741091" y="922924"/>
                  <a:pt x="3865209" y="932034"/>
                  <a:pt x="3915880" y="937727"/>
                </a:cubicBezTo>
                <a:cubicBezTo>
                  <a:pt x="4042845" y="949684"/>
                  <a:pt x="4087254" y="949684"/>
                  <a:pt x="4208524" y="973027"/>
                </a:cubicBezTo>
                <a:cubicBezTo>
                  <a:pt x="4255780" y="982137"/>
                  <a:pt x="4433416" y="1032240"/>
                  <a:pt x="4326949" y="991246"/>
                </a:cubicBezTo>
                <a:cubicBezTo>
                  <a:pt x="4288233" y="976443"/>
                  <a:pt x="4220481" y="964487"/>
                  <a:pt x="4188028" y="955377"/>
                </a:cubicBezTo>
                <a:cubicBezTo>
                  <a:pt x="4102057" y="932034"/>
                  <a:pt x="4018932" y="896164"/>
                  <a:pt x="3960289" y="881361"/>
                </a:cubicBezTo>
                <a:cubicBezTo>
                  <a:pt x="3889121" y="863711"/>
                  <a:pt x="3776391" y="858017"/>
                  <a:pt x="3705792" y="836951"/>
                </a:cubicBezTo>
                <a:cubicBezTo>
                  <a:pt x="3596477" y="801651"/>
                  <a:pt x="3791194" y="819301"/>
                  <a:pt x="3797456" y="801651"/>
                </a:cubicBezTo>
                <a:cubicBezTo>
                  <a:pt x="3798880" y="795673"/>
                  <a:pt x="3786212" y="792684"/>
                  <a:pt x="3772833" y="791545"/>
                </a:cubicBezTo>
                <a:lnTo>
                  <a:pt x="3755514" y="791122"/>
                </a:lnTo>
                <a:lnTo>
                  <a:pt x="3781951" y="787880"/>
                </a:lnTo>
                <a:cubicBezTo>
                  <a:pt x="3816992" y="786706"/>
                  <a:pt x="3846990" y="794819"/>
                  <a:pt x="3906771" y="801651"/>
                </a:cubicBezTo>
                <a:cubicBezTo>
                  <a:pt x="3927267" y="828411"/>
                  <a:pt x="3965983" y="789695"/>
                  <a:pt x="3906771" y="801651"/>
                </a:cubicBezTo>
                <a:cubicBezTo>
                  <a:pt x="3886274" y="784001"/>
                  <a:pt x="3785500" y="772045"/>
                  <a:pt x="3871471" y="772045"/>
                </a:cubicBezTo>
                <a:cubicBezTo>
                  <a:pt x="3948333" y="772045"/>
                  <a:pt x="4107750" y="819301"/>
                  <a:pt x="4152159" y="819301"/>
                </a:cubicBezTo>
                <a:cubicBezTo>
                  <a:pt x="4173225" y="834105"/>
                  <a:pt x="4199984" y="836951"/>
                  <a:pt x="4235284" y="836951"/>
                </a:cubicBezTo>
                <a:cubicBezTo>
                  <a:pt x="4247240" y="863711"/>
                  <a:pt x="4282540" y="828411"/>
                  <a:pt x="4235284" y="836951"/>
                </a:cubicBezTo>
                <a:cubicBezTo>
                  <a:pt x="4214218" y="822148"/>
                  <a:pt x="4188028" y="819301"/>
                  <a:pt x="4152159" y="819301"/>
                </a:cubicBezTo>
                <a:cubicBezTo>
                  <a:pt x="4054801" y="774892"/>
                  <a:pt x="3924421" y="766351"/>
                  <a:pt x="3815106" y="736745"/>
                </a:cubicBezTo>
                <a:cubicBezTo>
                  <a:pt x="4152159" y="742439"/>
                  <a:pt x="4389007" y="813608"/>
                  <a:pt x="4673111" y="899011"/>
                </a:cubicBezTo>
                <a:cubicBezTo>
                  <a:pt x="4883200" y="967334"/>
                  <a:pt x="5096135" y="1059000"/>
                  <a:pt x="5282312" y="1138709"/>
                </a:cubicBezTo>
                <a:cubicBezTo>
                  <a:pt x="5604561" y="1271938"/>
                  <a:pt x="5832300" y="1429080"/>
                  <a:pt x="6092491" y="1594193"/>
                </a:cubicBezTo>
                <a:cubicBezTo>
                  <a:pt x="6134053" y="1618106"/>
                  <a:pt x="6326492" y="1766138"/>
                  <a:pt x="6356098" y="1757029"/>
                </a:cubicBezTo>
                <a:cubicBezTo>
                  <a:pt x="6373748" y="1751335"/>
                  <a:pt x="6356098" y="1745072"/>
                  <a:pt x="6346989" y="1739379"/>
                </a:cubicBezTo>
                <a:cubicBezTo>
                  <a:pt x="6287777" y="1683012"/>
                  <a:pt x="6169353" y="1612412"/>
                  <a:pt x="6128360" y="1582806"/>
                </a:cubicBezTo>
                <a:cubicBezTo>
                  <a:pt x="5852796" y="1399474"/>
                  <a:pt x="5631320" y="1251442"/>
                  <a:pt x="5326721" y="1100563"/>
                </a:cubicBezTo>
                <a:cubicBezTo>
                  <a:pt x="4962908" y="920077"/>
                  <a:pt x="4584293" y="786848"/>
                  <a:pt x="4161269" y="674685"/>
                </a:cubicBezTo>
                <a:cubicBezTo>
                  <a:pt x="4134509" y="665576"/>
                  <a:pt x="4090100" y="662729"/>
                  <a:pt x="4069604" y="653619"/>
                </a:cubicBezTo>
                <a:cubicBezTo>
                  <a:pt x="4069604" y="653619"/>
                  <a:pt x="4152159" y="650772"/>
                  <a:pt x="4090100" y="635969"/>
                </a:cubicBezTo>
                <a:cubicBezTo>
                  <a:pt x="4022348" y="621166"/>
                  <a:pt x="3871471" y="594406"/>
                  <a:pt x="3841865" y="583019"/>
                </a:cubicBezTo>
                <a:cubicBezTo>
                  <a:pt x="4223327" y="630276"/>
                  <a:pt x="4548993" y="733898"/>
                  <a:pt x="4871243" y="836951"/>
                </a:cubicBezTo>
                <a:cubicBezTo>
                  <a:pt x="4874090" y="848908"/>
                  <a:pt x="4888893" y="846061"/>
                  <a:pt x="4900850" y="846061"/>
                </a:cubicBezTo>
                <a:cubicBezTo>
                  <a:pt x="4900850" y="858017"/>
                  <a:pt x="4915652" y="855171"/>
                  <a:pt x="4927609" y="855171"/>
                </a:cubicBezTo>
                <a:cubicBezTo>
                  <a:pt x="4933302" y="869974"/>
                  <a:pt x="4939565" y="855171"/>
                  <a:pt x="4927609" y="855171"/>
                </a:cubicBezTo>
                <a:cubicBezTo>
                  <a:pt x="4924762" y="843214"/>
                  <a:pt x="4909959" y="848908"/>
                  <a:pt x="4900850" y="846061"/>
                </a:cubicBezTo>
                <a:cubicBezTo>
                  <a:pt x="4898003" y="834105"/>
                  <a:pt x="4883200" y="836951"/>
                  <a:pt x="4871243" y="836951"/>
                </a:cubicBezTo>
                <a:cubicBezTo>
                  <a:pt x="4723213" y="757242"/>
                  <a:pt x="4554687" y="700876"/>
                  <a:pt x="4389007" y="635969"/>
                </a:cubicBezTo>
                <a:cubicBezTo>
                  <a:pt x="4427723" y="645079"/>
                  <a:pt x="4391854" y="609210"/>
                  <a:pt x="4389007" y="635969"/>
                </a:cubicBezTo>
                <a:cubicBezTo>
                  <a:pt x="4326949" y="635969"/>
                  <a:pt x="4303036" y="609210"/>
                  <a:pt x="4353708" y="609210"/>
                </a:cubicBezTo>
                <a:cubicBezTo>
                  <a:pt x="4460175" y="609210"/>
                  <a:pt x="4628702" y="686072"/>
                  <a:pt x="4699871" y="692335"/>
                </a:cubicBezTo>
                <a:cubicBezTo>
                  <a:pt x="4699871" y="700876"/>
                  <a:pt x="4717520" y="698029"/>
                  <a:pt x="4726060" y="700876"/>
                </a:cubicBezTo>
                <a:cubicBezTo>
                  <a:pt x="4729476" y="709985"/>
                  <a:pt x="4744279" y="707139"/>
                  <a:pt x="4752819" y="709985"/>
                </a:cubicBezTo>
                <a:cubicBezTo>
                  <a:pt x="4755666" y="736745"/>
                  <a:pt x="4791535" y="700876"/>
                  <a:pt x="4752819" y="709985"/>
                </a:cubicBezTo>
                <a:cubicBezTo>
                  <a:pt x="4752819" y="698029"/>
                  <a:pt x="4738016" y="700876"/>
                  <a:pt x="4726060" y="700876"/>
                </a:cubicBezTo>
                <a:cubicBezTo>
                  <a:pt x="4726060" y="689489"/>
                  <a:pt x="4711257" y="692335"/>
                  <a:pt x="4699871" y="692335"/>
                </a:cubicBezTo>
                <a:cubicBezTo>
                  <a:pt x="4622439" y="650772"/>
                  <a:pt x="4575183" y="638816"/>
                  <a:pt x="4472132" y="609210"/>
                </a:cubicBezTo>
                <a:cubicBezTo>
                  <a:pt x="4460175" y="606363"/>
                  <a:pt x="4226174" y="547150"/>
                  <a:pt x="4226174" y="535763"/>
                </a:cubicBezTo>
                <a:cubicBezTo>
                  <a:pt x="4226174" y="535763"/>
                  <a:pt x="4439110" y="559106"/>
                  <a:pt x="4353708" y="535763"/>
                </a:cubicBezTo>
                <a:cubicBezTo>
                  <a:pt x="4217634" y="499893"/>
                  <a:pt x="4107750" y="479397"/>
                  <a:pt x="3980786" y="455484"/>
                </a:cubicBezTo>
                <a:cubicBezTo>
                  <a:pt x="3948333" y="449790"/>
                  <a:pt x="3765004" y="408227"/>
                  <a:pt x="3897661" y="425877"/>
                </a:cubicBezTo>
                <a:cubicBezTo>
                  <a:pt x="4214218" y="473134"/>
                  <a:pt x="4456759" y="538610"/>
                  <a:pt x="4717520" y="626860"/>
                </a:cubicBezTo>
                <a:cubicBezTo>
                  <a:pt x="4738016" y="633122"/>
                  <a:pt x="4871243" y="677532"/>
                  <a:pt x="4826834" y="653619"/>
                </a:cubicBezTo>
                <a:cubicBezTo>
                  <a:pt x="4714673" y="600669"/>
                  <a:pt x="4601943" y="553413"/>
                  <a:pt x="4480672" y="517543"/>
                </a:cubicBezTo>
                <a:cubicBezTo>
                  <a:pt x="4601943" y="532347"/>
                  <a:pt x="4687914" y="585866"/>
                  <a:pt x="4800076" y="609210"/>
                </a:cubicBezTo>
                <a:cubicBezTo>
                  <a:pt x="4806338" y="621166"/>
                  <a:pt x="4812031" y="609210"/>
                  <a:pt x="4800076" y="609210"/>
                </a:cubicBezTo>
                <a:cubicBezTo>
                  <a:pt x="4744279" y="579603"/>
                  <a:pt x="4690761" y="547150"/>
                  <a:pt x="4634395" y="517543"/>
                </a:cubicBezTo>
                <a:cubicBezTo>
                  <a:pt x="4702717" y="517543"/>
                  <a:pt x="4740863" y="556260"/>
                  <a:pt x="4791535" y="564800"/>
                </a:cubicBezTo>
                <a:cubicBezTo>
                  <a:pt x="4814878" y="568216"/>
                  <a:pt x="4841637" y="556260"/>
                  <a:pt x="4871243" y="564800"/>
                </a:cubicBezTo>
                <a:cubicBezTo>
                  <a:pt x="4888893" y="568216"/>
                  <a:pt x="4977711" y="621166"/>
                  <a:pt x="5001624" y="618319"/>
                </a:cubicBezTo>
                <a:cubicBezTo>
                  <a:pt x="5042617" y="609210"/>
                  <a:pt x="4945259" y="588713"/>
                  <a:pt x="4936149" y="583019"/>
                </a:cubicBezTo>
                <a:cubicBezTo>
                  <a:pt x="4933302" y="576756"/>
                  <a:pt x="4953799" y="568216"/>
                  <a:pt x="4962908" y="573909"/>
                </a:cubicBezTo>
                <a:cubicBezTo>
                  <a:pt x="4856440" y="499893"/>
                  <a:pt x="4685067" y="443527"/>
                  <a:pt x="4445372" y="381468"/>
                </a:cubicBezTo>
                <a:cubicBezTo>
                  <a:pt x="4326949" y="349014"/>
                  <a:pt x="4057648" y="289802"/>
                  <a:pt x="3933530" y="263611"/>
                </a:cubicBezTo>
                <a:cubicBezTo>
                  <a:pt x="3924421" y="260195"/>
                  <a:pt x="3820800" y="230589"/>
                  <a:pt x="3880012" y="236852"/>
                </a:cubicBezTo>
                <a:cubicBezTo>
                  <a:pt x="4096363" y="257348"/>
                  <a:pt x="4338905" y="307452"/>
                  <a:pt x="4513125" y="316561"/>
                </a:cubicBezTo>
                <a:cubicBezTo>
                  <a:pt x="4510278" y="310868"/>
                  <a:pt x="4531344" y="298911"/>
                  <a:pt x="4545577" y="316561"/>
                </a:cubicBezTo>
                <a:cubicBezTo>
                  <a:pt x="4608206" y="313715"/>
                  <a:pt x="4655462" y="346168"/>
                  <a:pt x="4699871" y="354708"/>
                </a:cubicBezTo>
                <a:cubicBezTo>
                  <a:pt x="4738016" y="360971"/>
                  <a:pt x="4850747" y="370081"/>
                  <a:pt x="4791535" y="346168"/>
                </a:cubicBezTo>
                <a:cubicBezTo>
                  <a:pt x="4666848" y="292648"/>
                  <a:pt x="4537037" y="286955"/>
                  <a:pt x="4427723" y="227742"/>
                </a:cubicBezTo>
                <a:cubicBezTo>
                  <a:pt x="4270583" y="138923"/>
                  <a:pt x="4557534" y="222048"/>
                  <a:pt x="4625855" y="245392"/>
                </a:cubicBezTo>
                <a:cubicBezTo>
                  <a:pt x="4666848" y="257348"/>
                  <a:pt x="4702717" y="266458"/>
                  <a:pt x="4744279" y="281261"/>
                </a:cubicBezTo>
                <a:cubicBezTo>
                  <a:pt x="4785272" y="296065"/>
                  <a:pt x="4912806" y="337058"/>
                  <a:pt x="4853594" y="307452"/>
                </a:cubicBezTo>
                <a:cubicBezTo>
                  <a:pt x="4797228" y="281261"/>
                  <a:pt x="4740863" y="263611"/>
                  <a:pt x="4690761" y="245392"/>
                </a:cubicBezTo>
                <a:cubicBezTo>
                  <a:pt x="4652614" y="230589"/>
                  <a:pt x="4421460" y="121273"/>
                  <a:pt x="4581446" y="153726"/>
                </a:cubicBezTo>
                <a:cubicBezTo>
                  <a:pt x="4649198" y="165682"/>
                  <a:pt x="4720367" y="204398"/>
                  <a:pt x="4791535" y="227742"/>
                </a:cubicBezTo>
                <a:cubicBezTo>
                  <a:pt x="5016427" y="301758"/>
                  <a:pt x="5214559" y="370081"/>
                  <a:pt x="5409845" y="455484"/>
                </a:cubicBezTo>
                <a:cubicBezTo>
                  <a:pt x="5932505" y="677532"/>
                  <a:pt x="6373748" y="1032240"/>
                  <a:pt x="6820115" y="1310654"/>
                </a:cubicBezTo>
                <a:cubicBezTo>
                  <a:pt x="7042160" y="1449577"/>
                  <a:pt x="7293811" y="1576543"/>
                  <a:pt x="7559696" y="1650559"/>
                </a:cubicBezTo>
                <a:cubicBezTo>
                  <a:pt x="7554002" y="1650559"/>
                  <a:pt x="7548309" y="1653406"/>
                  <a:pt x="7542046" y="1656822"/>
                </a:cubicBezTo>
                <a:cubicBezTo>
                  <a:pt x="7542046" y="1656822"/>
                  <a:pt x="7648514" y="1686428"/>
                  <a:pt x="7678120" y="1692122"/>
                </a:cubicBezTo>
                <a:cubicBezTo>
                  <a:pt x="7799391" y="1724575"/>
                  <a:pt x="7994676" y="1780941"/>
                  <a:pt x="8107407" y="1783788"/>
                </a:cubicBezTo>
                <a:cubicBezTo>
                  <a:pt x="8104560" y="1804285"/>
                  <a:pt x="8139859" y="1789482"/>
                  <a:pt x="8151815" y="1792898"/>
                </a:cubicBezTo>
                <a:cubicBezTo>
                  <a:pt x="8189962" y="1821935"/>
                  <a:pt x="8228677" y="1783788"/>
                  <a:pt x="8151815" y="1792898"/>
                </a:cubicBezTo>
                <a:cubicBezTo>
                  <a:pt x="8154663" y="1774678"/>
                  <a:pt x="8119363" y="1789482"/>
                  <a:pt x="8107407" y="1783788"/>
                </a:cubicBezTo>
                <a:cubicBezTo>
                  <a:pt x="7986136" y="1748488"/>
                  <a:pt x="7840953" y="1733685"/>
                  <a:pt x="7722529" y="1692122"/>
                </a:cubicBezTo>
                <a:cubicBezTo>
                  <a:pt x="7728791" y="1697816"/>
                  <a:pt x="7749288" y="1689275"/>
                  <a:pt x="7752135" y="1692122"/>
                </a:cubicBezTo>
                <a:cubicBezTo>
                  <a:pt x="7734485" y="1668209"/>
                  <a:pt x="7648514" y="1659669"/>
                  <a:pt x="7559696" y="1630062"/>
                </a:cubicBezTo>
                <a:cubicBezTo>
                  <a:pt x="6841181" y="1381254"/>
                  <a:pt x="6385135" y="937727"/>
                  <a:pt x="5773088" y="591560"/>
                </a:cubicBezTo>
                <a:cubicBezTo>
                  <a:pt x="5586911" y="485090"/>
                  <a:pt x="5371130" y="396271"/>
                  <a:pt x="5172997" y="298911"/>
                </a:cubicBezTo>
                <a:cubicBezTo>
                  <a:pt x="5149654" y="286955"/>
                  <a:pt x="5042617" y="230589"/>
                  <a:pt x="5119478" y="254502"/>
                </a:cubicBezTo>
                <a:cubicBezTo>
                  <a:pt x="5241318" y="289802"/>
                  <a:pt x="5380239" y="375774"/>
                  <a:pt x="5474750" y="363818"/>
                </a:cubicBezTo>
                <a:cubicBezTo>
                  <a:pt x="5474750" y="390577"/>
                  <a:pt x="5513466" y="354708"/>
                  <a:pt x="5474750" y="363818"/>
                </a:cubicBezTo>
                <a:cubicBezTo>
                  <a:pt x="5380239" y="325671"/>
                  <a:pt x="5232209" y="204398"/>
                  <a:pt x="5119478" y="145186"/>
                </a:cubicBezTo>
                <a:cubicBezTo>
                  <a:pt x="5087026" y="126966"/>
                  <a:pt x="4930455" y="74016"/>
                  <a:pt x="5019273" y="62060"/>
                </a:cubicBezTo>
                <a:cubicBezTo>
                  <a:pt x="5149654" y="91666"/>
                  <a:pt x="5244165" y="150879"/>
                  <a:pt x="5383086" y="171376"/>
                </a:cubicBezTo>
                <a:cubicBezTo>
                  <a:pt x="5385932" y="198136"/>
                  <a:pt x="5421801" y="162835"/>
                  <a:pt x="5383086" y="171376"/>
                </a:cubicBezTo>
                <a:cubicBezTo>
                  <a:pt x="5347786" y="138923"/>
                  <a:pt x="5294268" y="130382"/>
                  <a:pt x="5256121" y="109316"/>
                </a:cubicBezTo>
                <a:cubicBezTo>
                  <a:pt x="5116632" y="32453"/>
                  <a:pt x="5395042" y="141769"/>
                  <a:pt x="5392195" y="145186"/>
                </a:cubicBezTo>
                <a:cubicBezTo>
                  <a:pt x="5421801" y="133229"/>
                  <a:pt x="5306224" y="74016"/>
                  <a:pt x="5299961" y="62060"/>
                </a:cubicBezTo>
                <a:cubicBezTo>
                  <a:pt x="5299961" y="64907"/>
                  <a:pt x="5350633" y="68323"/>
                  <a:pt x="5356326" y="62060"/>
                </a:cubicBezTo>
                <a:cubicBezTo>
                  <a:pt x="5377392" y="38716"/>
                  <a:pt x="5273771" y="26760"/>
                  <a:pt x="5256121" y="0"/>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02489" y="0"/>
            <a:ext cx="3595192" cy="6829264"/>
          </a:xfrm>
          <a:custGeom>
            <a:avLst/>
            <a:gdLst>
              <a:gd name="connsiteX0" fmla="*/ 2125199 w 3595192"/>
              <a:gd name="connsiteY0" fmla="*/ 6827952 h 6829264"/>
              <a:gd name="connsiteX1" fmla="*/ 2128243 w 3595192"/>
              <a:gd name="connsiteY1" fmla="*/ 6828927 h 6829264"/>
              <a:gd name="connsiteX2" fmla="*/ 2128952 w 3595192"/>
              <a:gd name="connsiteY2" fmla="*/ 6829155 h 6829264"/>
              <a:gd name="connsiteX3" fmla="*/ 2122567 w 3595192"/>
              <a:gd name="connsiteY3" fmla="*/ 6827108 h 6829264"/>
              <a:gd name="connsiteX4" fmla="*/ 2124695 w 3595192"/>
              <a:gd name="connsiteY4" fmla="*/ 6827790 h 6829264"/>
              <a:gd name="connsiteX5" fmla="*/ 2125199 w 3595192"/>
              <a:gd name="connsiteY5" fmla="*/ 6827952 h 6829264"/>
              <a:gd name="connsiteX6" fmla="*/ 2115828 w 3595192"/>
              <a:gd name="connsiteY6" fmla="*/ 6825060 h 6829264"/>
              <a:gd name="connsiteX7" fmla="*/ 2122567 w 3595192"/>
              <a:gd name="connsiteY7" fmla="*/ 6827108 h 6829264"/>
              <a:gd name="connsiteX8" fmla="*/ 2115828 w 3595192"/>
              <a:gd name="connsiteY8" fmla="*/ 6825060 h 6829264"/>
              <a:gd name="connsiteX9" fmla="*/ 2142767 w 3595192"/>
              <a:gd name="connsiteY9" fmla="*/ 6724603 h 6829264"/>
              <a:gd name="connsiteX10" fmla="*/ 2143492 w 3595192"/>
              <a:gd name="connsiteY10" fmla="*/ 6726467 h 6829264"/>
              <a:gd name="connsiteX11" fmla="*/ 2143587 w 3595192"/>
              <a:gd name="connsiteY11" fmla="*/ 6726806 h 6829264"/>
              <a:gd name="connsiteX12" fmla="*/ 2141110 w 3595192"/>
              <a:gd name="connsiteY12" fmla="*/ 6720149 h 6829264"/>
              <a:gd name="connsiteX13" fmla="*/ 2142767 w 3595192"/>
              <a:gd name="connsiteY13" fmla="*/ 6724603 h 6829264"/>
              <a:gd name="connsiteX14" fmla="*/ 2141432 w 3595192"/>
              <a:gd name="connsiteY14" fmla="*/ 6721170 h 6829264"/>
              <a:gd name="connsiteX15" fmla="*/ 2141110 w 3595192"/>
              <a:gd name="connsiteY15" fmla="*/ 6720149 h 6829264"/>
              <a:gd name="connsiteX16" fmla="*/ 1951209 w 3595192"/>
              <a:gd name="connsiteY16" fmla="*/ 6373871 h 6829264"/>
              <a:gd name="connsiteX17" fmla="*/ 1945165 w 3595192"/>
              <a:gd name="connsiteY17" fmla="*/ 6375755 h 6829264"/>
              <a:gd name="connsiteX18" fmla="*/ 1961139 w 3595192"/>
              <a:gd name="connsiteY18" fmla="*/ 6400829 h 6829264"/>
              <a:gd name="connsiteX19" fmla="*/ 1951209 w 3595192"/>
              <a:gd name="connsiteY19" fmla="*/ 6373871 h 6829264"/>
              <a:gd name="connsiteX20" fmla="*/ 1676489 w 3595192"/>
              <a:gd name="connsiteY20" fmla="*/ 6365987 h 6829264"/>
              <a:gd name="connsiteX21" fmla="*/ 1679483 w 3595192"/>
              <a:gd name="connsiteY21" fmla="*/ 6370901 h 6829264"/>
              <a:gd name="connsiteX22" fmla="*/ 1675700 w 3595192"/>
              <a:gd name="connsiteY22" fmla="*/ 6367463 h 6829264"/>
              <a:gd name="connsiteX23" fmla="*/ 1778694 w 3595192"/>
              <a:gd name="connsiteY23" fmla="*/ 6305381 h 6829264"/>
              <a:gd name="connsiteX24" fmla="*/ 1783739 w 3595192"/>
              <a:gd name="connsiteY24" fmla="*/ 6320750 h 6829264"/>
              <a:gd name="connsiteX25" fmla="*/ 1778694 w 3595192"/>
              <a:gd name="connsiteY25" fmla="*/ 6305381 h 6829264"/>
              <a:gd name="connsiteX26" fmla="*/ 1778694 w 3595192"/>
              <a:gd name="connsiteY26" fmla="*/ 6295675 h 6829264"/>
              <a:gd name="connsiteX27" fmla="*/ 1778694 w 3595192"/>
              <a:gd name="connsiteY27" fmla="*/ 6305381 h 6829264"/>
              <a:gd name="connsiteX28" fmla="*/ 1778694 w 3595192"/>
              <a:gd name="connsiteY28" fmla="*/ 6295675 h 6829264"/>
              <a:gd name="connsiteX29" fmla="*/ 2135014 w 3595192"/>
              <a:gd name="connsiteY29" fmla="*/ 6264569 h 6829264"/>
              <a:gd name="connsiteX30" fmla="*/ 2137701 w 3595192"/>
              <a:gd name="connsiteY30" fmla="*/ 6264938 h 6829264"/>
              <a:gd name="connsiteX31" fmla="*/ 2139351 w 3595192"/>
              <a:gd name="connsiteY31" fmla="*/ 6272813 h 6829264"/>
              <a:gd name="connsiteX32" fmla="*/ 2132657 w 3595192"/>
              <a:gd name="connsiteY32" fmla="*/ 6260085 h 6829264"/>
              <a:gd name="connsiteX33" fmla="*/ 2135014 w 3595192"/>
              <a:gd name="connsiteY33" fmla="*/ 6264569 h 6829264"/>
              <a:gd name="connsiteX34" fmla="*/ 2133287 w 3595192"/>
              <a:gd name="connsiteY34" fmla="*/ 6264331 h 6829264"/>
              <a:gd name="connsiteX35" fmla="*/ 2132657 w 3595192"/>
              <a:gd name="connsiteY35" fmla="*/ 6260085 h 6829264"/>
              <a:gd name="connsiteX36" fmla="*/ 2169394 w 3595192"/>
              <a:gd name="connsiteY36" fmla="*/ 6151613 h 6829264"/>
              <a:gd name="connsiteX37" fmla="*/ 2170282 w 3595192"/>
              <a:gd name="connsiteY37" fmla="*/ 6151898 h 6829264"/>
              <a:gd name="connsiteX38" fmla="*/ 2170990 w 3595192"/>
              <a:gd name="connsiteY38" fmla="*/ 6152125 h 6829264"/>
              <a:gd name="connsiteX39" fmla="*/ 2164606 w 3595192"/>
              <a:gd name="connsiteY39" fmla="*/ 6150077 h 6829264"/>
              <a:gd name="connsiteX40" fmla="*/ 2166734 w 3595192"/>
              <a:gd name="connsiteY40" fmla="*/ 6150760 h 6829264"/>
              <a:gd name="connsiteX41" fmla="*/ 2169394 w 3595192"/>
              <a:gd name="connsiteY41" fmla="*/ 6151613 h 6829264"/>
              <a:gd name="connsiteX42" fmla="*/ 2137701 w 3595192"/>
              <a:gd name="connsiteY42" fmla="*/ 6084558 h 6829264"/>
              <a:gd name="connsiteX43" fmla="*/ 2153675 w 3595192"/>
              <a:gd name="connsiteY43" fmla="*/ 6125002 h 6829264"/>
              <a:gd name="connsiteX44" fmla="*/ 2137701 w 3595192"/>
              <a:gd name="connsiteY44" fmla="*/ 6084558 h 6829264"/>
              <a:gd name="connsiteX45" fmla="*/ 3117779 w 3595192"/>
              <a:gd name="connsiteY45" fmla="*/ 6071534 h 6829264"/>
              <a:gd name="connsiteX46" fmla="*/ 3118667 w 3595192"/>
              <a:gd name="connsiteY46" fmla="*/ 6071819 h 6829264"/>
              <a:gd name="connsiteX47" fmla="*/ 3119375 w 3595192"/>
              <a:gd name="connsiteY47" fmla="*/ 6072046 h 6829264"/>
              <a:gd name="connsiteX48" fmla="*/ 3112991 w 3595192"/>
              <a:gd name="connsiteY48" fmla="*/ 6069998 h 6829264"/>
              <a:gd name="connsiteX49" fmla="*/ 3115119 w 3595192"/>
              <a:gd name="connsiteY49" fmla="*/ 6070681 h 6829264"/>
              <a:gd name="connsiteX50" fmla="*/ 3117779 w 3595192"/>
              <a:gd name="connsiteY50" fmla="*/ 6071534 h 6829264"/>
              <a:gd name="connsiteX51" fmla="*/ 3070953 w 3595192"/>
              <a:gd name="connsiteY51" fmla="*/ 5895281 h 6829264"/>
              <a:gd name="connsiteX52" fmla="*/ 3075997 w 3595192"/>
              <a:gd name="connsiteY52" fmla="*/ 5910650 h 6829264"/>
              <a:gd name="connsiteX53" fmla="*/ 3070953 w 3595192"/>
              <a:gd name="connsiteY53" fmla="*/ 5895281 h 6829264"/>
              <a:gd name="connsiteX54" fmla="*/ 3065907 w 3595192"/>
              <a:gd name="connsiteY54" fmla="*/ 5879912 h 6829264"/>
              <a:gd name="connsiteX55" fmla="*/ 3070953 w 3595192"/>
              <a:gd name="connsiteY55" fmla="*/ 5895281 h 6829264"/>
              <a:gd name="connsiteX56" fmla="*/ 3065907 w 3595192"/>
              <a:gd name="connsiteY56" fmla="*/ 5879912 h 6829264"/>
              <a:gd name="connsiteX57" fmla="*/ 2036573 w 3595192"/>
              <a:gd name="connsiteY57" fmla="*/ 5860793 h 6829264"/>
              <a:gd name="connsiteX58" fmla="*/ 2034287 w 3595192"/>
              <a:gd name="connsiteY58" fmla="*/ 5865353 h 6829264"/>
              <a:gd name="connsiteX59" fmla="*/ 2039332 w 3595192"/>
              <a:gd name="connsiteY59" fmla="*/ 5875059 h 6829264"/>
              <a:gd name="connsiteX60" fmla="*/ 2039332 w 3595192"/>
              <a:gd name="connsiteY60" fmla="*/ 5861182 h 6829264"/>
              <a:gd name="connsiteX61" fmla="*/ 2036573 w 3595192"/>
              <a:gd name="connsiteY61" fmla="*/ 5860793 h 6829264"/>
              <a:gd name="connsiteX62" fmla="*/ 3049933 w 3595192"/>
              <a:gd name="connsiteY62" fmla="*/ 5840278 h 6829264"/>
              <a:gd name="connsiteX63" fmla="*/ 3065907 w 3595192"/>
              <a:gd name="connsiteY63" fmla="*/ 5879912 h 6829264"/>
              <a:gd name="connsiteX64" fmla="*/ 3049933 w 3595192"/>
              <a:gd name="connsiteY64" fmla="*/ 5840278 h 6829264"/>
              <a:gd name="connsiteX65" fmla="*/ 2869905 w 3595192"/>
              <a:gd name="connsiteY65" fmla="*/ 5770752 h 6829264"/>
              <a:gd name="connsiteX66" fmla="*/ 2878416 w 3595192"/>
              <a:gd name="connsiteY66" fmla="*/ 5794981 h 6829264"/>
              <a:gd name="connsiteX67" fmla="*/ 2867487 w 3595192"/>
              <a:gd name="connsiteY67" fmla="*/ 5774759 h 6829264"/>
              <a:gd name="connsiteX68" fmla="*/ 2869905 w 3595192"/>
              <a:gd name="connsiteY68" fmla="*/ 5770752 h 6829264"/>
              <a:gd name="connsiteX69" fmla="*/ 2904481 w 3595192"/>
              <a:gd name="connsiteY69" fmla="*/ 5759390 h 6829264"/>
              <a:gd name="connsiteX70" fmla="*/ 2909525 w 3595192"/>
              <a:gd name="connsiteY70" fmla="*/ 5774759 h 6829264"/>
              <a:gd name="connsiteX71" fmla="*/ 2904481 w 3595192"/>
              <a:gd name="connsiteY71" fmla="*/ 5759390 h 6829264"/>
              <a:gd name="connsiteX72" fmla="*/ 2888506 w 3595192"/>
              <a:gd name="connsiteY72" fmla="*/ 5719755 h 6829264"/>
              <a:gd name="connsiteX73" fmla="*/ 2904481 w 3595192"/>
              <a:gd name="connsiteY73" fmla="*/ 5759390 h 6829264"/>
              <a:gd name="connsiteX74" fmla="*/ 2888506 w 3595192"/>
              <a:gd name="connsiteY74" fmla="*/ 5719755 h 6829264"/>
              <a:gd name="connsiteX75" fmla="*/ 2002759 w 3595192"/>
              <a:gd name="connsiteY75" fmla="*/ 5711262 h 6829264"/>
              <a:gd name="connsiteX76" fmla="*/ 1997293 w 3595192"/>
              <a:gd name="connsiteY76" fmla="*/ 5714902 h 6829264"/>
              <a:gd name="connsiteX77" fmla="*/ 2008223 w 3595192"/>
              <a:gd name="connsiteY77" fmla="*/ 5714902 h 6829264"/>
              <a:gd name="connsiteX78" fmla="*/ 2002759 w 3595192"/>
              <a:gd name="connsiteY78" fmla="*/ 5711262 h 6829264"/>
              <a:gd name="connsiteX79" fmla="*/ 2831897 w 3595192"/>
              <a:gd name="connsiteY79" fmla="*/ 5686413 h 6829264"/>
              <a:gd name="connsiteX80" fmla="*/ 2836378 w 3595192"/>
              <a:gd name="connsiteY80" fmla="*/ 5689826 h 6829264"/>
              <a:gd name="connsiteX81" fmla="*/ 2833540 w 3595192"/>
              <a:gd name="connsiteY81" fmla="*/ 5687665 h 6829264"/>
              <a:gd name="connsiteX82" fmla="*/ 2827865 w 3595192"/>
              <a:gd name="connsiteY82" fmla="*/ 5683342 h 6829264"/>
              <a:gd name="connsiteX83" fmla="*/ 2830585 w 3595192"/>
              <a:gd name="connsiteY83" fmla="*/ 5685413 h 6829264"/>
              <a:gd name="connsiteX84" fmla="*/ 2831897 w 3595192"/>
              <a:gd name="connsiteY84" fmla="*/ 5686413 h 6829264"/>
              <a:gd name="connsiteX85" fmla="*/ 2828811 w 3595192"/>
              <a:gd name="connsiteY85" fmla="*/ 5684063 h 6829264"/>
              <a:gd name="connsiteX86" fmla="*/ 2827865 w 3595192"/>
              <a:gd name="connsiteY86" fmla="*/ 5683342 h 6829264"/>
              <a:gd name="connsiteX87" fmla="*/ 2873372 w 3595192"/>
              <a:gd name="connsiteY87" fmla="*/ 5679311 h 6829264"/>
              <a:gd name="connsiteX88" fmla="*/ 2878416 w 3595192"/>
              <a:gd name="connsiteY88" fmla="*/ 5694680 h 6829264"/>
              <a:gd name="connsiteX89" fmla="*/ 2873372 w 3595192"/>
              <a:gd name="connsiteY89" fmla="*/ 5679311 h 6829264"/>
              <a:gd name="connsiteX90" fmla="*/ 2857397 w 3595192"/>
              <a:gd name="connsiteY90" fmla="*/ 5639676 h 6829264"/>
              <a:gd name="connsiteX91" fmla="*/ 2873372 w 3595192"/>
              <a:gd name="connsiteY91" fmla="*/ 5679311 h 6829264"/>
              <a:gd name="connsiteX92" fmla="*/ 2857397 w 3595192"/>
              <a:gd name="connsiteY92" fmla="*/ 5639676 h 6829264"/>
              <a:gd name="connsiteX93" fmla="*/ 1347407 w 3595192"/>
              <a:gd name="connsiteY93" fmla="*/ 5617406 h 6829264"/>
              <a:gd name="connsiteX94" fmla="*/ 1345699 w 3595192"/>
              <a:gd name="connsiteY94" fmla="*/ 5619454 h 6829264"/>
              <a:gd name="connsiteX95" fmla="*/ 1356629 w 3595192"/>
              <a:gd name="connsiteY95" fmla="*/ 5619454 h 6829264"/>
              <a:gd name="connsiteX96" fmla="*/ 1347407 w 3595192"/>
              <a:gd name="connsiteY96" fmla="*/ 5617406 h 6829264"/>
              <a:gd name="connsiteX97" fmla="*/ 2847309 w 3595192"/>
              <a:gd name="connsiteY97" fmla="*/ 5614601 h 6829264"/>
              <a:gd name="connsiteX98" fmla="*/ 2857397 w 3595192"/>
              <a:gd name="connsiteY98" fmla="*/ 5639676 h 6829264"/>
              <a:gd name="connsiteX99" fmla="*/ 2847309 w 3595192"/>
              <a:gd name="connsiteY99" fmla="*/ 5614601 h 6829264"/>
              <a:gd name="connsiteX100" fmla="*/ 1340654 w 3595192"/>
              <a:gd name="connsiteY100" fmla="*/ 5604085 h 6829264"/>
              <a:gd name="connsiteX101" fmla="*/ 1340654 w 3595192"/>
              <a:gd name="connsiteY101" fmla="*/ 5604085 h 6829264"/>
              <a:gd name="connsiteX102" fmla="*/ 2931195 w 3595192"/>
              <a:gd name="connsiteY102" fmla="*/ 5555477 h 6829264"/>
              <a:gd name="connsiteX103" fmla="*/ 2930545 w 3595192"/>
              <a:gd name="connsiteY103" fmla="*/ 5558788 h 6829264"/>
              <a:gd name="connsiteX104" fmla="*/ 2945678 w 3595192"/>
              <a:gd name="connsiteY104" fmla="*/ 5579010 h 6829264"/>
              <a:gd name="connsiteX105" fmla="*/ 2932909 w 3595192"/>
              <a:gd name="connsiteY105" fmla="*/ 5555806 h 6829264"/>
              <a:gd name="connsiteX106" fmla="*/ 2931195 w 3595192"/>
              <a:gd name="connsiteY106" fmla="*/ 5555477 h 6829264"/>
              <a:gd name="connsiteX107" fmla="*/ 1293572 w 3595192"/>
              <a:gd name="connsiteY107" fmla="*/ 5524007 h 6829264"/>
              <a:gd name="connsiteX108" fmla="*/ 1335610 w 3595192"/>
              <a:gd name="connsiteY108" fmla="*/ 5594379 h 6829264"/>
              <a:gd name="connsiteX109" fmla="*/ 1293572 w 3595192"/>
              <a:gd name="connsiteY109" fmla="*/ 5524007 h 6829264"/>
              <a:gd name="connsiteX110" fmla="*/ 1881727 w 3595192"/>
              <a:gd name="connsiteY110" fmla="*/ 5511818 h 6829264"/>
              <a:gd name="connsiteX111" fmla="*/ 1877904 w 3595192"/>
              <a:gd name="connsiteY111" fmla="*/ 5514300 h 6829264"/>
              <a:gd name="connsiteX112" fmla="*/ 1893038 w 3595192"/>
              <a:gd name="connsiteY112" fmla="*/ 5534522 h 6829264"/>
              <a:gd name="connsiteX113" fmla="*/ 1881727 w 3595192"/>
              <a:gd name="connsiteY113" fmla="*/ 5511818 h 6829264"/>
              <a:gd name="connsiteX114" fmla="*/ 1903968 w 3595192"/>
              <a:gd name="connsiteY114" fmla="*/ 5498931 h 6829264"/>
              <a:gd name="connsiteX115" fmla="*/ 1945165 w 3595192"/>
              <a:gd name="connsiteY115" fmla="*/ 5583864 h 6829264"/>
              <a:gd name="connsiteX116" fmla="*/ 1987204 w 3595192"/>
              <a:gd name="connsiteY116" fmla="*/ 5669604 h 6829264"/>
              <a:gd name="connsiteX117" fmla="*/ 1919101 w 3595192"/>
              <a:gd name="connsiteY117" fmla="*/ 5514300 h 6829264"/>
              <a:gd name="connsiteX118" fmla="*/ 1903968 w 3595192"/>
              <a:gd name="connsiteY118" fmla="*/ 5498931 h 6829264"/>
              <a:gd name="connsiteX119" fmla="*/ 1428935 w 3595192"/>
              <a:gd name="connsiteY119" fmla="*/ 5498931 h 6829264"/>
              <a:gd name="connsiteX120" fmla="*/ 1449954 w 3595192"/>
              <a:gd name="connsiteY120" fmla="*/ 5534522 h 6829264"/>
              <a:gd name="connsiteX121" fmla="*/ 1465928 w 3595192"/>
              <a:gd name="connsiteY121" fmla="*/ 5558788 h 6829264"/>
              <a:gd name="connsiteX122" fmla="*/ 1533190 w 3595192"/>
              <a:gd name="connsiteY122" fmla="*/ 5704386 h 6829264"/>
              <a:gd name="connsiteX123" fmla="*/ 1554209 w 3595192"/>
              <a:gd name="connsiteY123" fmla="*/ 5719755 h 6829264"/>
              <a:gd name="connsiteX124" fmla="*/ 1465928 w 3595192"/>
              <a:gd name="connsiteY124" fmla="*/ 5558788 h 6829264"/>
              <a:gd name="connsiteX125" fmla="*/ 1449954 w 3595192"/>
              <a:gd name="connsiteY125" fmla="*/ 5534522 h 6829264"/>
              <a:gd name="connsiteX126" fmla="*/ 1428935 w 3595192"/>
              <a:gd name="connsiteY126" fmla="*/ 5498931 h 6829264"/>
              <a:gd name="connsiteX127" fmla="*/ 1874501 w 3595192"/>
              <a:gd name="connsiteY127" fmla="*/ 5480694 h 6829264"/>
              <a:gd name="connsiteX128" fmla="*/ 1872019 w 3595192"/>
              <a:gd name="connsiteY128" fmla="*/ 5489225 h 6829264"/>
              <a:gd name="connsiteX129" fmla="*/ 1874501 w 3595192"/>
              <a:gd name="connsiteY129" fmla="*/ 5480694 h 6829264"/>
              <a:gd name="connsiteX130" fmla="*/ 1870219 w 3595192"/>
              <a:gd name="connsiteY130" fmla="*/ 5436585 h 6829264"/>
              <a:gd name="connsiteX131" fmla="*/ 1866974 w 3595192"/>
              <a:gd name="connsiteY131" fmla="*/ 5439074 h 6829264"/>
              <a:gd name="connsiteX132" fmla="*/ 1903968 w 3595192"/>
              <a:gd name="connsiteY132" fmla="*/ 5489225 h 6829264"/>
              <a:gd name="connsiteX133" fmla="*/ 1870219 w 3595192"/>
              <a:gd name="connsiteY133" fmla="*/ 5436585 h 6829264"/>
              <a:gd name="connsiteX134" fmla="*/ 1791518 w 3595192"/>
              <a:gd name="connsiteY134" fmla="*/ 5295551 h 6829264"/>
              <a:gd name="connsiteX135" fmla="*/ 1788782 w 3595192"/>
              <a:gd name="connsiteY135" fmla="*/ 5298330 h 6829264"/>
              <a:gd name="connsiteX136" fmla="*/ 1825777 w 3595192"/>
              <a:gd name="connsiteY136" fmla="*/ 5363849 h 6829264"/>
              <a:gd name="connsiteX137" fmla="*/ 1866974 w 3595192"/>
              <a:gd name="connsiteY137" fmla="*/ 5418853 h 6829264"/>
              <a:gd name="connsiteX138" fmla="*/ 1795488 w 3595192"/>
              <a:gd name="connsiteY138" fmla="*/ 5296309 h 6829264"/>
              <a:gd name="connsiteX139" fmla="*/ 1791518 w 3595192"/>
              <a:gd name="connsiteY139" fmla="*/ 5295551 h 6829264"/>
              <a:gd name="connsiteX140" fmla="*/ 1761826 w 3595192"/>
              <a:gd name="connsiteY140" fmla="*/ 5287473 h 6829264"/>
              <a:gd name="connsiteX141" fmla="*/ 1788782 w 3595192"/>
              <a:gd name="connsiteY141" fmla="*/ 5353333 h 6829264"/>
              <a:gd name="connsiteX142" fmla="*/ 1830821 w 3595192"/>
              <a:gd name="connsiteY142" fmla="*/ 5408337 h 6829264"/>
              <a:gd name="connsiteX143" fmla="*/ 1835866 w 3595192"/>
              <a:gd name="connsiteY143" fmla="*/ 5418853 h 6829264"/>
              <a:gd name="connsiteX144" fmla="*/ 1830821 w 3595192"/>
              <a:gd name="connsiteY144" fmla="*/ 5408337 h 6829264"/>
              <a:gd name="connsiteX145" fmla="*/ 1773649 w 3595192"/>
              <a:gd name="connsiteY145" fmla="*/ 5298330 h 6829264"/>
              <a:gd name="connsiteX146" fmla="*/ 1761826 w 3595192"/>
              <a:gd name="connsiteY146" fmla="*/ 5287473 h 6829264"/>
              <a:gd name="connsiteX147" fmla="*/ 1497037 w 3595192"/>
              <a:gd name="connsiteY147" fmla="*/ 5138172 h 6829264"/>
              <a:gd name="connsiteX148" fmla="*/ 1497037 w 3595192"/>
              <a:gd name="connsiteY148" fmla="*/ 5143025 h 6829264"/>
              <a:gd name="connsiteX149" fmla="*/ 1539075 w 3595192"/>
              <a:gd name="connsiteY149" fmla="*/ 5218251 h 6829264"/>
              <a:gd name="connsiteX150" fmla="*/ 1809802 w 3595192"/>
              <a:gd name="connsiteY150" fmla="*/ 5710048 h 6829264"/>
              <a:gd name="connsiteX151" fmla="*/ 1825777 w 3595192"/>
              <a:gd name="connsiteY151" fmla="*/ 5729461 h 6829264"/>
              <a:gd name="connsiteX152" fmla="*/ 1591203 w 3595192"/>
              <a:gd name="connsiteY152" fmla="*/ 5282961 h 6829264"/>
              <a:gd name="connsiteX153" fmla="*/ 1497037 w 3595192"/>
              <a:gd name="connsiteY153" fmla="*/ 5138172 h 6829264"/>
              <a:gd name="connsiteX154" fmla="*/ 2951564 w 3595192"/>
              <a:gd name="connsiteY154" fmla="*/ 4726453 h 6829264"/>
              <a:gd name="connsiteX155" fmla="*/ 2971743 w 3595192"/>
              <a:gd name="connsiteY155" fmla="*/ 4726453 h 6829264"/>
              <a:gd name="connsiteX156" fmla="*/ 2951564 w 3595192"/>
              <a:gd name="connsiteY156" fmla="*/ 4726453 h 6829264"/>
              <a:gd name="connsiteX157" fmla="*/ 3399692 w 3595192"/>
              <a:gd name="connsiteY157" fmla="*/ 4631815 h 6829264"/>
              <a:gd name="connsiteX158" fmla="*/ 3399692 w 3595192"/>
              <a:gd name="connsiteY158" fmla="*/ 4631815 h 6829264"/>
              <a:gd name="connsiteX159" fmla="*/ 3401819 w 3595192"/>
              <a:gd name="connsiteY159" fmla="*/ 4625332 h 6829264"/>
              <a:gd name="connsiteX160" fmla="*/ 3399692 w 3595192"/>
              <a:gd name="connsiteY160" fmla="*/ 4631815 h 6829264"/>
              <a:gd name="connsiteX161" fmla="*/ 3401819 w 3595192"/>
              <a:gd name="connsiteY161" fmla="*/ 4625332 h 6829264"/>
              <a:gd name="connsiteX162" fmla="*/ 935904 w 3595192"/>
              <a:gd name="connsiteY162" fmla="*/ 4599119 h 6829264"/>
              <a:gd name="connsiteX163" fmla="*/ 931201 w 3595192"/>
              <a:gd name="connsiteY163" fmla="*/ 4599965 h 6829264"/>
              <a:gd name="connsiteX164" fmla="*/ 929519 w 3595192"/>
              <a:gd name="connsiteY164" fmla="*/ 4606739 h 6829264"/>
              <a:gd name="connsiteX165" fmla="*/ 940449 w 3595192"/>
              <a:gd name="connsiteY165" fmla="*/ 4601078 h 6829264"/>
              <a:gd name="connsiteX166" fmla="*/ 935904 w 3595192"/>
              <a:gd name="connsiteY166" fmla="*/ 4599119 h 6829264"/>
              <a:gd name="connsiteX167" fmla="*/ 3486396 w 3595192"/>
              <a:gd name="connsiteY167" fmla="*/ 4584546 h 6829264"/>
              <a:gd name="connsiteX168" fmla="*/ 3487973 w 3595192"/>
              <a:gd name="connsiteY168" fmla="*/ 4586518 h 6829264"/>
              <a:gd name="connsiteX169" fmla="*/ 3477884 w 3595192"/>
              <a:gd name="connsiteY169" fmla="*/ 4591371 h 6829264"/>
              <a:gd name="connsiteX170" fmla="*/ 3486396 w 3595192"/>
              <a:gd name="connsiteY170" fmla="*/ 4584546 h 6829264"/>
              <a:gd name="connsiteX171" fmla="*/ 3561119 w 3595192"/>
              <a:gd name="connsiteY171" fmla="*/ 4371761 h 6829264"/>
              <a:gd name="connsiteX172" fmla="*/ 3556075 w 3595192"/>
              <a:gd name="connsiteY172" fmla="*/ 4375401 h 6829264"/>
              <a:gd name="connsiteX173" fmla="*/ 3566164 w 3595192"/>
              <a:gd name="connsiteY173" fmla="*/ 4375401 h 6829264"/>
              <a:gd name="connsiteX174" fmla="*/ 3561119 w 3595192"/>
              <a:gd name="connsiteY174" fmla="*/ 4371761 h 6829264"/>
              <a:gd name="connsiteX175" fmla="*/ 403908 w 3595192"/>
              <a:gd name="connsiteY175" fmla="*/ 4106412 h 6829264"/>
              <a:gd name="connsiteX176" fmla="*/ 403199 w 3595192"/>
              <a:gd name="connsiteY176" fmla="*/ 4114943 h 6829264"/>
              <a:gd name="connsiteX177" fmla="*/ 414129 w 3595192"/>
              <a:gd name="connsiteY177" fmla="*/ 4130311 h 6829264"/>
              <a:gd name="connsiteX178" fmla="*/ 403199 w 3595192"/>
              <a:gd name="connsiteY178" fmla="*/ 4114943 h 6829264"/>
              <a:gd name="connsiteX179" fmla="*/ 403908 w 3595192"/>
              <a:gd name="connsiteY179" fmla="*/ 4106412 h 6829264"/>
              <a:gd name="connsiteX180" fmla="*/ 322880 w 3595192"/>
              <a:gd name="connsiteY180" fmla="*/ 3985472 h 6829264"/>
              <a:gd name="connsiteX181" fmla="*/ 325008 w 3595192"/>
              <a:gd name="connsiteY181" fmla="*/ 3989566 h 6829264"/>
              <a:gd name="connsiteX182" fmla="*/ 322880 w 3595192"/>
              <a:gd name="connsiteY182" fmla="*/ 3985472 h 6829264"/>
              <a:gd name="connsiteX183" fmla="*/ 3520001 w 3595192"/>
              <a:gd name="connsiteY183" fmla="*/ 3685416 h 6829264"/>
              <a:gd name="connsiteX184" fmla="*/ 3524966 w 3595192"/>
              <a:gd name="connsiteY184" fmla="*/ 3699180 h 6829264"/>
              <a:gd name="connsiteX185" fmla="*/ 3519081 w 3595192"/>
              <a:gd name="connsiteY185" fmla="*/ 3688664 h 6829264"/>
              <a:gd name="connsiteX186" fmla="*/ 3520001 w 3595192"/>
              <a:gd name="connsiteY186" fmla="*/ 3685416 h 6829264"/>
              <a:gd name="connsiteX187" fmla="*/ 3409269 w 3595192"/>
              <a:gd name="connsiteY187" fmla="*/ 3375983 h 6829264"/>
              <a:gd name="connsiteX188" fmla="*/ 3404737 w 3595192"/>
              <a:gd name="connsiteY188" fmla="*/ 3382909 h 6829264"/>
              <a:gd name="connsiteX189" fmla="*/ 3414826 w 3595192"/>
              <a:gd name="connsiteY189" fmla="*/ 3398277 h 6829264"/>
              <a:gd name="connsiteX190" fmla="*/ 3409269 w 3595192"/>
              <a:gd name="connsiteY190" fmla="*/ 3375983 h 6829264"/>
              <a:gd name="connsiteX191" fmla="*/ 3380796 w 3595192"/>
              <a:gd name="connsiteY191" fmla="*/ 3148079 h 6829264"/>
              <a:gd name="connsiteX192" fmla="*/ 3378673 w 3595192"/>
              <a:gd name="connsiteY192" fmla="*/ 3152379 h 6829264"/>
              <a:gd name="connsiteX193" fmla="*/ 3388763 w 3595192"/>
              <a:gd name="connsiteY193" fmla="*/ 3192822 h 6829264"/>
              <a:gd name="connsiteX194" fmla="*/ 3380796 w 3595192"/>
              <a:gd name="connsiteY194" fmla="*/ 3148079 h 6829264"/>
              <a:gd name="connsiteX195" fmla="*/ 3313154 w 3595192"/>
              <a:gd name="connsiteY195" fmla="*/ 3121388 h 6829264"/>
              <a:gd name="connsiteX196" fmla="*/ 3310571 w 3595192"/>
              <a:gd name="connsiteY196" fmla="*/ 3122451 h 6829264"/>
              <a:gd name="connsiteX197" fmla="*/ 3326546 w 3595192"/>
              <a:gd name="connsiteY197" fmla="*/ 3172601 h 6829264"/>
              <a:gd name="connsiteX198" fmla="*/ 3313154 w 3595192"/>
              <a:gd name="connsiteY198" fmla="*/ 3121388 h 6829264"/>
              <a:gd name="connsiteX199" fmla="*/ 3230493 w 3595192"/>
              <a:gd name="connsiteY199" fmla="*/ 2758206 h 6829264"/>
              <a:gd name="connsiteX200" fmla="*/ 3227335 w 3595192"/>
              <a:gd name="connsiteY200" fmla="*/ 2760883 h 6829264"/>
              <a:gd name="connsiteX201" fmla="*/ 3243310 w 3595192"/>
              <a:gd name="connsiteY201" fmla="*/ 2866846 h 6829264"/>
              <a:gd name="connsiteX202" fmla="*/ 3264329 w 3595192"/>
              <a:gd name="connsiteY202" fmla="*/ 2971999 h 6829264"/>
              <a:gd name="connsiteX203" fmla="*/ 3230493 w 3595192"/>
              <a:gd name="connsiteY203" fmla="*/ 2758206 h 6829264"/>
              <a:gd name="connsiteX204" fmla="*/ 2795181 w 3595192"/>
              <a:gd name="connsiteY204" fmla="*/ 2751176 h 6829264"/>
              <a:gd name="connsiteX205" fmla="*/ 2816200 w 3595192"/>
              <a:gd name="connsiteY205" fmla="*/ 2881405 h 6829264"/>
              <a:gd name="connsiteX206" fmla="*/ 2826290 w 3595192"/>
              <a:gd name="connsiteY206" fmla="*/ 2906480 h 6829264"/>
              <a:gd name="connsiteX207" fmla="*/ 2795181 w 3595192"/>
              <a:gd name="connsiteY207" fmla="*/ 2751176 h 6829264"/>
              <a:gd name="connsiteX208" fmla="*/ 970165 w 3595192"/>
              <a:gd name="connsiteY208" fmla="*/ 2724053 h 6829264"/>
              <a:gd name="connsiteX209" fmla="*/ 971863 w 3595192"/>
              <a:gd name="connsiteY209" fmla="*/ 2724131 h 6829264"/>
              <a:gd name="connsiteX210" fmla="*/ 965672 w 3595192"/>
              <a:gd name="connsiteY210" fmla="*/ 2726101 h 6829264"/>
              <a:gd name="connsiteX211" fmla="*/ 970165 w 3595192"/>
              <a:gd name="connsiteY211" fmla="*/ 2724053 h 6829264"/>
              <a:gd name="connsiteX212" fmla="*/ 1718438 w 3595192"/>
              <a:gd name="connsiteY212" fmla="*/ 2612197 h 6829264"/>
              <a:gd name="connsiteX213" fmla="*/ 1715570 w 3595192"/>
              <a:gd name="connsiteY213" fmla="*/ 2612820 h 6829264"/>
              <a:gd name="connsiteX214" fmla="*/ 1716792 w 3595192"/>
              <a:gd name="connsiteY214" fmla="*/ 2612555 h 6829264"/>
              <a:gd name="connsiteX215" fmla="*/ 1726566 w 3595192"/>
              <a:gd name="connsiteY215" fmla="*/ 2610432 h 6829264"/>
              <a:gd name="connsiteX216" fmla="*/ 1719083 w 3595192"/>
              <a:gd name="connsiteY216" fmla="*/ 2612057 h 6829264"/>
              <a:gd name="connsiteX217" fmla="*/ 1718438 w 3595192"/>
              <a:gd name="connsiteY217" fmla="*/ 2612197 h 6829264"/>
              <a:gd name="connsiteX218" fmla="*/ 1722901 w 3595192"/>
              <a:gd name="connsiteY218" fmla="*/ 2611227 h 6829264"/>
              <a:gd name="connsiteX219" fmla="*/ 1726566 w 3595192"/>
              <a:gd name="connsiteY219" fmla="*/ 2610432 h 6829264"/>
              <a:gd name="connsiteX220" fmla="*/ 1726566 w 3595192"/>
              <a:gd name="connsiteY220" fmla="*/ 2610432 h 6829264"/>
              <a:gd name="connsiteX221" fmla="*/ 1741700 w 3595192"/>
              <a:gd name="connsiteY221" fmla="*/ 2620947 h 6829264"/>
              <a:gd name="connsiteX222" fmla="*/ 1726566 w 3595192"/>
              <a:gd name="connsiteY222" fmla="*/ 2610432 h 6829264"/>
              <a:gd name="connsiteX223" fmla="*/ 1585317 w 3595192"/>
              <a:gd name="connsiteY223" fmla="*/ 2555428 h 6829264"/>
              <a:gd name="connsiteX224" fmla="*/ 1596247 w 3595192"/>
              <a:gd name="connsiteY224" fmla="*/ 2561090 h 6829264"/>
              <a:gd name="connsiteX225" fmla="*/ 1585317 w 3595192"/>
              <a:gd name="connsiteY225" fmla="*/ 2555428 h 6829264"/>
              <a:gd name="connsiteX226" fmla="*/ 1533190 w 3595192"/>
              <a:gd name="connsiteY226" fmla="*/ 2530352 h 6829264"/>
              <a:gd name="connsiteX227" fmla="*/ 1554209 w 3595192"/>
              <a:gd name="connsiteY227" fmla="*/ 2540868 h 6829264"/>
              <a:gd name="connsiteX228" fmla="*/ 1533190 w 3595192"/>
              <a:gd name="connsiteY228" fmla="*/ 2530352 h 6829264"/>
              <a:gd name="connsiteX229" fmla="*/ 1497380 w 3595192"/>
              <a:gd name="connsiteY229" fmla="*/ 2516878 h 6829264"/>
              <a:gd name="connsiteX230" fmla="*/ 1496046 w 3595192"/>
              <a:gd name="connsiteY230" fmla="*/ 2517186 h 6829264"/>
              <a:gd name="connsiteX231" fmla="*/ 1494199 w 3595192"/>
              <a:gd name="connsiteY231" fmla="*/ 2517612 h 6829264"/>
              <a:gd name="connsiteX232" fmla="*/ 1502081 w 3595192"/>
              <a:gd name="connsiteY232" fmla="*/ 2515793 h 6829264"/>
              <a:gd name="connsiteX233" fmla="*/ 1499126 w 3595192"/>
              <a:gd name="connsiteY233" fmla="*/ 2516475 h 6829264"/>
              <a:gd name="connsiteX234" fmla="*/ 1497380 w 3595192"/>
              <a:gd name="connsiteY234" fmla="*/ 2516878 h 6829264"/>
              <a:gd name="connsiteX235" fmla="*/ 1476018 w 3595192"/>
              <a:gd name="connsiteY235" fmla="*/ 2500424 h 6829264"/>
              <a:gd name="connsiteX236" fmla="*/ 1465928 w 3595192"/>
              <a:gd name="connsiteY236" fmla="*/ 2505278 h 6829264"/>
              <a:gd name="connsiteX237" fmla="*/ 1476018 w 3595192"/>
              <a:gd name="connsiteY237" fmla="*/ 2500424 h 6829264"/>
              <a:gd name="connsiteX238" fmla="*/ 1460884 w 3595192"/>
              <a:gd name="connsiteY238" fmla="*/ 2495571 h 6829264"/>
              <a:gd name="connsiteX239" fmla="*/ 1449954 w 3595192"/>
              <a:gd name="connsiteY239" fmla="*/ 2500424 h 6829264"/>
              <a:gd name="connsiteX240" fmla="*/ 1460884 w 3595192"/>
              <a:gd name="connsiteY240" fmla="*/ 2495571 h 6829264"/>
              <a:gd name="connsiteX241" fmla="*/ 3237280 w 3595192"/>
              <a:gd name="connsiteY241" fmla="*/ 2142559 h 6829264"/>
              <a:gd name="connsiteX242" fmla="*/ 3243310 w 3595192"/>
              <a:gd name="connsiteY242" fmla="*/ 2164740 h 6829264"/>
              <a:gd name="connsiteX243" fmla="*/ 3232380 w 3595192"/>
              <a:gd name="connsiteY243" fmla="*/ 2144519 h 6829264"/>
              <a:gd name="connsiteX244" fmla="*/ 3237280 w 3595192"/>
              <a:gd name="connsiteY244" fmla="*/ 2142559 h 6829264"/>
              <a:gd name="connsiteX245" fmla="*/ 3231079 w 3595192"/>
              <a:gd name="connsiteY245" fmla="*/ 2118229 h 6829264"/>
              <a:gd name="connsiteX246" fmla="*/ 3232380 w 3595192"/>
              <a:gd name="connsiteY246" fmla="*/ 2129149 h 6829264"/>
              <a:gd name="connsiteX247" fmla="*/ 3227335 w 3595192"/>
              <a:gd name="connsiteY247" fmla="*/ 2119443 h 6829264"/>
              <a:gd name="connsiteX248" fmla="*/ 3231079 w 3595192"/>
              <a:gd name="connsiteY248" fmla="*/ 2118229 h 6829264"/>
              <a:gd name="connsiteX249" fmla="*/ 3106782 w 3595192"/>
              <a:gd name="connsiteY249" fmla="*/ 2054855 h 6829264"/>
              <a:gd name="connsiteX250" fmla="*/ 3106054 w 3595192"/>
              <a:gd name="connsiteY250" fmla="*/ 2058474 h 6829264"/>
              <a:gd name="connsiteX251" fmla="*/ 3105817 w 3595192"/>
              <a:gd name="connsiteY251" fmla="*/ 2059649 h 6829264"/>
              <a:gd name="connsiteX252" fmla="*/ 3107946 w 3595192"/>
              <a:gd name="connsiteY252" fmla="*/ 2049071 h 6829264"/>
              <a:gd name="connsiteX253" fmla="*/ 3106782 w 3595192"/>
              <a:gd name="connsiteY253" fmla="*/ 2054855 h 6829264"/>
              <a:gd name="connsiteX254" fmla="*/ 3107236 w 3595192"/>
              <a:gd name="connsiteY254" fmla="*/ 2052597 h 6829264"/>
              <a:gd name="connsiteX255" fmla="*/ 3107946 w 3595192"/>
              <a:gd name="connsiteY255" fmla="*/ 2049071 h 6829264"/>
              <a:gd name="connsiteX256" fmla="*/ 3102901 w 3595192"/>
              <a:gd name="connsiteY256" fmla="*/ 2014289 h 6829264"/>
              <a:gd name="connsiteX257" fmla="*/ 3102901 w 3595192"/>
              <a:gd name="connsiteY257" fmla="*/ 2019142 h 6829264"/>
              <a:gd name="connsiteX258" fmla="*/ 3102901 w 3595192"/>
              <a:gd name="connsiteY258" fmla="*/ 2014289 h 6829264"/>
              <a:gd name="connsiteX259" fmla="*/ 3100979 w 3595192"/>
              <a:gd name="connsiteY259" fmla="*/ 1987972 h 6829264"/>
              <a:gd name="connsiteX260" fmla="*/ 3103007 w 3595192"/>
              <a:gd name="connsiteY260" fmla="*/ 1989820 h 6829264"/>
              <a:gd name="connsiteX261" fmla="*/ 3103755 w 3595192"/>
              <a:gd name="connsiteY261" fmla="*/ 1990503 h 6829264"/>
              <a:gd name="connsiteX262" fmla="*/ 3097017 w 3595192"/>
              <a:gd name="connsiteY262" fmla="*/ 1984360 h 6829264"/>
              <a:gd name="connsiteX263" fmla="*/ 3100979 w 3595192"/>
              <a:gd name="connsiteY263" fmla="*/ 1987972 h 6829264"/>
              <a:gd name="connsiteX264" fmla="*/ 3099263 w 3595192"/>
              <a:gd name="connsiteY264" fmla="*/ 1986408 h 6829264"/>
              <a:gd name="connsiteX265" fmla="*/ 3097017 w 3595192"/>
              <a:gd name="connsiteY265" fmla="*/ 1984360 h 6829264"/>
              <a:gd name="connsiteX266" fmla="*/ 3172113 w 3595192"/>
              <a:gd name="connsiteY266" fmla="*/ 1962080 h 6829264"/>
              <a:gd name="connsiteX267" fmla="*/ 3174138 w 3595192"/>
              <a:gd name="connsiteY267" fmla="*/ 1963141 h 6829264"/>
              <a:gd name="connsiteX268" fmla="*/ 3175208 w 3595192"/>
              <a:gd name="connsiteY268" fmla="*/ 2014289 h 6829264"/>
              <a:gd name="connsiteX269" fmla="*/ 3170162 w 3595192"/>
              <a:gd name="connsiteY269" fmla="*/ 1964138 h 6829264"/>
              <a:gd name="connsiteX270" fmla="*/ 3172113 w 3595192"/>
              <a:gd name="connsiteY270" fmla="*/ 1962080 h 6829264"/>
              <a:gd name="connsiteX271" fmla="*/ 3091972 w 3595192"/>
              <a:gd name="connsiteY271" fmla="*/ 1953623 h 6829264"/>
              <a:gd name="connsiteX272" fmla="*/ 3097017 w 3595192"/>
              <a:gd name="connsiteY272" fmla="*/ 1984360 h 6829264"/>
              <a:gd name="connsiteX273" fmla="*/ 3091972 w 3595192"/>
              <a:gd name="connsiteY273" fmla="*/ 1953623 h 6829264"/>
              <a:gd name="connsiteX274" fmla="*/ 3081882 w 3595192"/>
              <a:gd name="connsiteY274" fmla="*/ 1893766 h 6829264"/>
              <a:gd name="connsiteX275" fmla="*/ 3091972 w 3595192"/>
              <a:gd name="connsiteY275" fmla="*/ 1953623 h 6829264"/>
              <a:gd name="connsiteX276" fmla="*/ 3081882 w 3595192"/>
              <a:gd name="connsiteY276" fmla="*/ 1893766 h 6829264"/>
              <a:gd name="connsiteX277" fmla="*/ 3076112 w 3595192"/>
              <a:gd name="connsiteY277" fmla="*/ 1886462 h 6829264"/>
              <a:gd name="connsiteX278" fmla="*/ 3077670 w 3595192"/>
              <a:gd name="connsiteY278" fmla="*/ 1888434 h 6829264"/>
              <a:gd name="connsiteX279" fmla="*/ 3081882 w 3595192"/>
              <a:gd name="connsiteY279" fmla="*/ 1893766 h 6829264"/>
              <a:gd name="connsiteX280" fmla="*/ 3077295 w 3595192"/>
              <a:gd name="connsiteY280" fmla="*/ 1887960 h 6829264"/>
              <a:gd name="connsiteX281" fmla="*/ 3075143 w 3595192"/>
              <a:gd name="connsiteY281" fmla="*/ 1885235 h 6829264"/>
              <a:gd name="connsiteX282" fmla="*/ 3076112 w 3595192"/>
              <a:gd name="connsiteY282" fmla="*/ 1886462 h 6829264"/>
              <a:gd name="connsiteX283" fmla="*/ 3075248 w 3595192"/>
              <a:gd name="connsiteY283" fmla="*/ 1885368 h 6829264"/>
              <a:gd name="connsiteX284" fmla="*/ 3075143 w 3595192"/>
              <a:gd name="connsiteY284" fmla="*/ 1885235 h 6829264"/>
              <a:gd name="connsiteX285" fmla="*/ 2951564 w 3595192"/>
              <a:gd name="connsiteY285" fmla="*/ 1873544 h 6829264"/>
              <a:gd name="connsiteX286" fmla="*/ 2961652 w 3595192"/>
              <a:gd name="connsiteY286" fmla="*/ 1959285 h 6829264"/>
              <a:gd name="connsiteX287" fmla="*/ 2977627 w 3595192"/>
              <a:gd name="connsiteY287" fmla="*/ 2039364 h 6829264"/>
              <a:gd name="connsiteX288" fmla="*/ 3149143 w 3595192"/>
              <a:gd name="connsiteY288" fmla="*/ 3122451 h 6829264"/>
              <a:gd name="connsiteX289" fmla="*/ 3160074 w 3595192"/>
              <a:gd name="connsiteY289" fmla="*/ 3207383 h 6829264"/>
              <a:gd name="connsiteX290" fmla="*/ 3144099 w 3595192"/>
              <a:gd name="connsiteY290" fmla="*/ 3031856 h 6829264"/>
              <a:gd name="connsiteX291" fmla="*/ 2987717 w 3595192"/>
              <a:gd name="connsiteY291" fmla="*/ 2028849 h 6829264"/>
              <a:gd name="connsiteX292" fmla="*/ 2951564 w 3595192"/>
              <a:gd name="connsiteY292" fmla="*/ 1873544 h 6829264"/>
              <a:gd name="connsiteX293" fmla="*/ 2944968 w 3595192"/>
              <a:gd name="connsiteY293" fmla="*/ 1857645 h 6829264"/>
              <a:gd name="connsiteX294" fmla="*/ 2943609 w 3595192"/>
              <a:gd name="connsiteY294" fmla="*/ 1865929 h 6829264"/>
              <a:gd name="connsiteX295" fmla="*/ 2943461 w 3595192"/>
              <a:gd name="connsiteY295" fmla="*/ 1866830 h 6829264"/>
              <a:gd name="connsiteX296" fmla="*/ 2943550 w 3595192"/>
              <a:gd name="connsiteY296" fmla="*/ 1866290 h 6829264"/>
              <a:gd name="connsiteX297" fmla="*/ 2943609 w 3595192"/>
              <a:gd name="connsiteY297" fmla="*/ 1865929 h 6829264"/>
              <a:gd name="connsiteX298" fmla="*/ 2943787 w 3595192"/>
              <a:gd name="connsiteY298" fmla="*/ 1864849 h 6829264"/>
              <a:gd name="connsiteX299" fmla="*/ 2944968 w 3595192"/>
              <a:gd name="connsiteY299" fmla="*/ 1857645 h 6829264"/>
              <a:gd name="connsiteX300" fmla="*/ 3071740 w 3595192"/>
              <a:gd name="connsiteY300" fmla="*/ 1833872 h 6829264"/>
              <a:gd name="connsiteX301" fmla="*/ 3075997 w 3595192"/>
              <a:gd name="connsiteY301" fmla="*/ 1853322 h 6829264"/>
              <a:gd name="connsiteX302" fmla="*/ 3070953 w 3595192"/>
              <a:gd name="connsiteY302" fmla="*/ 1838763 h 6829264"/>
              <a:gd name="connsiteX303" fmla="*/ 3071740 w 3595192"/>
              <a:gd name="connsiteY303" fmla="*/ 1833872 h 6829264"/>
              <a:gd name="connsiteX304" fmla="*/ 2932865 w 3595192"/>
              <a:gd name="connsiteY304" fmla="*/ 1760214 h 6829264"/>
              <a:gd name="connsiteX305" fmla="*/ 2930545 w 3595192"/>
              <a:gd name="connsiteY305" fmla="*/ 1763537 h 6829264"/>
              <a:gd name="connsiteX306" fmla="*/ 2935589 w 3595192"/>
              <a:gd name="connsiteY306" fmla="*/ 1778097 h 6829264"/>
              <a:gd name="connsiteX307" fmla="*/ 2932865 w 3595192"/>
              <a:gd name="connsiteY307" fmla="*/ 1760214 h 6829264"/>
              <a:gd name="connsiteX308" fmla="*/ 2906766 w 3595192"/>
              <a:gd name="connsiteY308" fmla="*/ 1602583 h 6829264"/>
              <a:gd name="connsiteX309" fmla="*/ 2904481 w 3595192"/>
              <a:gd name="connsiteY309" fmla="*/ 1608232 h 6829264"/>
              <a:gd name="connsiteX310" fmla="*/ 2914570 w 3595192"/>
              <a:gd name="connsiteY310" fmla="*/ 1617939 h 6829264"/>
              <a:gd name="connsiteX311" fmla="*/ 2906766 w 3595192"/>
              <a:gd name="connsiteY311" fmla="*/ 1602583 h 6829264"/>
              <a:gd name="connsiteX312" fmla="*/ 2793053 w 3595192"/>
              <a:gd name="connsiteY312" fmla="*/ 1146793 h 6829264"/>
              <a:gd name="connsiteX313" fmla="*/ 2795181 w 3595192"/>
              <a:gd name="connsiteY313" fmla="*/ 1166586 h 6829264"/>
              <a:gd name="connsiteX314" fmla="*/ 2790136 w 3595192"/>
              <a:gd name="connsiteY314" fmla="*/ 1151217 h 6829264"/>
              <a:gd name="connsiteX315" fmla="*/ 2793053 w 3595192"/>
              <a:gd name="connsiteY315" fmla="*/ 1146793 h 6829264"/>
              <a:gd name="connsiteX316" fmla="*/ 2788646 w 3595192"/>
              <a:gd name="connsiteY316" fmla="*/ 1117146 h 6829264"/>
              <a:gd name="connsiteX317" fmla="*/ 2790991 w 3595192"/>
              <a:gd name="connsiteY317" fmla="*/ 1120113 h 6829264"/>
              <a:gd name="connsiteX318" fmla="*/ 2790241 w 3595192"/>
              <a:gd name="connsiteY318" fmla="*/ 1119165 h 6829264"/>
              <a:gd name="connsiteX319" fmla="*/ 2784251 w 3595192"/>
              <a:gd name="connsiteY319" fmla="*/ 1111582 h 6829264"/>
              <a:gd name="connsiteX320" fmla="*/ 2786498 w 3595192"/>
              <a:gd name="connsiteY320" fmla="*/ 1114425 h 6829264"/>
              <a:gd name="connsiteX321" fmla="*/ 2788646 w 3595192"/>
              <a:gd name="connsiteY321" fmla="*/ 1117146 h 6829264"/>
              <a:gd name="connsiteX322" fmla="*/ 2774161 w 3595192"/>
              <a:gd name="connsiteY322" fmla="*/ 1046063 h 6829264"/>
              <a:gd name="connsiteX323" fmla="*/ 2784251 w 3595192"/>
              <a:gd name="connsiteY323" fmla="*/ 1111582 h 6829264"/>
              <a:gd name="connsiteX324" fmla="*/ 2774161 w 3595192"/>
              <a:gd name="connsiteY324" fmla="*/ 1046063 h 6829264"/>
              <a:gd name="connsiteX325" fmla="*/ 2769117 w 3595192"/>
              <a:gd name="connsiteY325" fmla="*/ 1016135 h 6829264"/>
              <a:gd name="connsiteX326" fmla="*/ 2774161 w 3595192"/>
              <a:gd name="connsiteY326" fmla="*/ 1046063 h 6829264"/>
              <a:gd name="connsiteX327" fmla="*/ 2769117 w 3595192"/>
              <a:gd name="connsiteY327" fmla="*/ 1016135 h 6829264"/>
              <a:gd name="connsiteX328" fmla="*/ 2763232 w 3595192"/>
              <a:gd name="connsiteY328" fmla="*/ 991059 h 6829264"/>
              <a:gd name="connsiteX329" fmla="*/ 2769117 w 3595192"/>
              <a:gd name="connsiteY329" fmla="*/ 1016135 h 6829264"/>
              <a:gd name="connsiteX330" fmla="*/ 2763232 w 3595192"/>
              <a:gd name="connsiteY330" fmla="*/ 991059 h 6829264"/>
              <a:gd name="connsiteX331" fmla="*/ 2753142 w 3595192"/>
              <a:gd name="connsiteY331" fmla="*/ 926349 h 6829264"/>
              <a:gd name="connsiteX332" fmla="*/ 2763232 w 3595192"/>
              <a:gd name="connsiteY332" fmla="*/ 991059 h 6829264"/>
              <a:gd name="connsiteX333" fmla="*/ 2753142 w 3595192"/>
              <a:gd name="connsiteY333" fmla="*/ 926349 h 6829264"/>
              <a:gd name="connsiteX334" fmla="*/ 1560475 w 3595192"/>
              <a:gd name="connsiteY334" fmla="*/ 762019 h 6829264"/>
              <a:gd name="connsiteX335" fmla="*/ 1563825 w 3595192"/>
              <a:gd name="connsiteY335" fmla="*/ 762589 h 6829264"/>
              <a:gd name="connsiteX336" fmla="*/ 1549165 w 3595192"/>
              <a:gd name="connsiteY336" fmla="*/ 775898 h 6829264"/>
              <a:gd name="connsiteX337" fmla="*/ 1554209 w 3595192"/>
              <a:gd name="connsiteY337" fmla="*/ 765382 h 6829264"/>
              <a:gd name="connsiteX338" fmla="*/ 1560475 w 3595192"/>
              <a:gd name="connsiteY338" fmla="*/ 762019 h 6829264"/>
              <a:gd name="connsiteX339" fmla="*/ 2454301 w 3595192"/>
              <a:gd name="connsiteY339" fmla="*/ 484580 h 6829264"/>
              <a:gd name="connsiteX340" fmla="*/ 2450467 w 3595192"/>
              <a:gd name="connsiteY340" fmla="*/ 489555 h 6829264"/>
              <a:gd name="connsiteX341" fmla="*/ 2466441 w 3595192"/>
              <a:gd name="connsiteY341" fmla="*/ 580149 h 6829264"/>
              <a:gd name="connsiteX342" fmla="*/ 2497549 w 3595192"/>
              <a:gd name="connsiteY342" fmla="*/ 820386 h 6829264"/>
              <a:gd name="connsiteX343" fmla="*/ 2503434 w 3595192"/>
              <a:gd name="connsiteY343" fmla="*/ 750014 h 6829264"/>
              <a:gd name="connsiteX344" fmla="*/ 2471486 w 3595192"/>
              <a:gd name="connsiteY344" fmla="*/ 575296 h 6829264"/>
              <a:gd name="connsiteX345" fmla="*/ 2454301 w 3595192"/>
              <a:gd name="connsiteY345" fmla="*/ 484580 h 6829264"/>
              <a:gd name="connsiteX346" fmla="*/ 2533624 w 3595192"/>
              <a:gd name="connsiteY346" fmla="*/ 378259 h 6829264"/>
              <a:gd name="connsiteX347" fmla="*/ 2528657 w 3595192"/>
              <a:gd name="connsiteY347" fmla="*/ 384401 h 6829264"/>
              <a:gd name="connsiteX348" fmla="*/ 2539587 w 3595192"/>
              <a:gd name="connsiteY348" fmla="*/ 439405 h 6829264"/>
              <a:gd name="connsiteX349" fmla="*/ 2528657 w 3595192"/>
              <a:gd name="connsiteY349" fmla="*/ 434552 h 6829264"/>
              <a:gd name="connsiteX350" fmla="*/ 2523613 w 3595192"/>
              <a:gd name="connsiteY350" fmla="*/ 449921 h 6829264"/>
              <a:gd name="connsiteX351" fmla="*/ 2534544 w 3595192"/>
              <a:gd name="connsiteY351" fmla="*/ 550221 h 6829264"/>
              <a:gd name="connsiteX352" fmla="*/ 2544632 w 3595192"/>
              <a:gd name="connsiteY352" fmla="*/ 665082 h 6829264"/>
              <a:gd name="connsiteX353" fmla="*/ 2601805 w 3595192"/>
              <a:gd name="connsiteY353" fmla="*/ 895612 h 6829264"/>
              <a:gd name="connsiteX354" fmla="*/ 2648887 w 3595192"/>
              <a:gd name="connsiteY354" fmla="*/ 1146364 h 6829264"/>
              <a:gd name="connsiteX355" fmla="*/ 2753142 w 3595192"/>
              <a:gd name="connsiteY355" fmla="*/ 1592864 h 6829264"/>
              <a:gd name="connsiteX356" fmla="*/ 2753142 w 3595192"/>
              <a:gd name="connsiteY356" fmla="*/ 1547567 h 6829264"/>
              <a:gd name="connsiteX357" fmla="*/ 2716989 w 3595192"/>
              <a:gd name="connsiteY357" fmla="*/ 1326743 h 6829264"/>
              <a:gd name="connsiteX358" fmla="*/ 2669905 w 3595192"/>
              <a:gd name="connsiteY358" fmla="*/ 1025841 h 6829264"/>
              <a:gd name="connsiteX359" fmla="*/ 2664862 w 3595192"/>
              <a:gd name="connsiteY359" fmla="*/ 965984 h 6829264"/>
              <a:gd name="connsiteX360" fmla="*/ 2674951 w 3595192"/>
              <a:gd name="connsiteY360" fmla="*/ 950615 h 6829264"/>
              <a:gd name="connsiteX361" fmla="*/ 2643843 w 3595192"/>
              <a:gd name="connsiteY361" fmla="*/ 740307 h 6829264"/>
              <a:gd name="connsiteX362" fmla="*/ 2622824 w 3595192"/>
              <a:gd name="connsiteY362" fmla="*/ 589856 h 6829264"/>
              <a:gd name="connsiteX363" fmla="*/ 2591715 w 3595192"/>
              <a:gd name="connsiteY363" fmla="*/ 449921 h 6829264"/>
              <a:gd name="connsiteX364" fmla="*/ 2575741 w 3595192"/>
              <a:gd name="connsiteY364" fmla="*/ 434552 h 6829264"/>
              <a:gd name="connsiteX365" fmla="*/ 2570696 w 3595192"/>
              <a:gd name="connsiteY365" fmla="*/ 409477 h 6829264"/>
              <a:gd name="connsiteX366" fmla="*/ 2534544 w 3595192"/>
              <a:gd name="connsiteY366" fmla="*/ 379548 h 6829264"/>
              <a:gd name="connsiteX367" fmla="*/ 2533624 w 3595192"/>
              <a:gd name="connsiteY367" fmla="*/ 378259 h 6829264"/>
              <a:gd name="connsiteX368" fmla="*/ 2678843 w 3595192"/>
              <a:gd name="connsiteY368" fmla="*/ 376842 h 6829264"/>
              <a:gd name="connsiteX369" fmla="*/ 2679936 w 3595192"/>
              <a:gd name="connsiteY369" fmla="*/ 379142 h 6829264"/>
              <a:gd name="connsiteX370" fmla="*/ 2679996 w 3595192"/>
              <a:gd name="connsiteY370" fmla="*/ 379548 h 6829264"/>
              <a:gd name="connsiteX371" fmla="*/ 2676817 w 3595192"/>
              <a:gd name="connsiteY371" fmla="*/ 372571 h 6829264"/>
              <a:gd name="connsiteX372" fmla="*/ 2677371 w 3595192"/>
              <a:gd name="connsiteY372" fmla="*/ 373387 h 6829264"/>
              <a:gd name="connsiteX373" fmla="*/ 2678843 w 3595192"/>
              <a:gd name="connsiteY373" fmla="*/ 376842 h 6829264"/>
              <a:gd name="connsiteX374" fmla="*/ 2341167 w 3595192"/>
              <a:gd name="connsiteY374" fmla="*/ 309176 h 6829264"/>
              <a:gd name="connsiteX375" fmla="*/ 2373116 w 3595192"/>
              <a:gd name="connsiteY375" fmla="*/ 359326 h 6829264"/>
              <a:gd name="connsiteX376" fmla="*/ 2341167 w 3595192"/>
              <a:gd name="connsiteY376" fmla="*/ 309176 h 6829264"/>
              <a:gd name="connsiteX377" fmla="*/ 2339327 w 3595192"/>
              <a:gd name="connsiteY377" fmla="*/ 274369 h 6829264"/>
              <a:gd name="connsiteX378" fmla="*/ 2352097 w 3595192"/>
              <a:gd name="connsiteY378" fmla="*/ 294616 h 6829264"/>
              <a:gd name="connsiteX379" fmla="*/ 2336122 w 3595192"/>
              <a:gd name="connsiteY379" fmla="*/ 279247 h 6829264"/>
              <a:gd name="connsiteX380" fmla="*/ 2339327 w 3595192"/>
              <a:gd name="connsiteY380" fmla="*/ 274369 h 6829264"/>
              <a:gd name="connsiteX381" fmla="*/ 2784251 w 3595192"/>
              <a:gd name="connsiteY381" fmla="*/ 218581 h 6829264"/>
              <a:gd name="connsiteX382" fmla="*/ 2783706 w 3595192"/>
              <a:gd name="connsiteY382" fmla="*/ 218713 h 6829264"/>
              <a:gd name="connsiteX383" fmla="*/ 2783717 w 3595192"/>
              <a:gd name="connsiteY383" fmla="*/ 218692 h 6829264"/>
              <a:gd name="connsiteX384" fmla="*/ 2685881 w 3595192"/>
              <a:gd name="connsiteY384" fmla="*/ 63277 h 6829264"/>
              <a:gd name="connsiteX385" fmla="*/ 2706060 w 3595192"/>
              <a:gd name="connsiteY385" fmla="*/ 73793 h 6829264"/>
              <a:gd name="connsiteX386" fmla="*/ 2737167 w 3595192"/>
              <a:gd name="connsiteY386" fmla="*/ 63277 h 6829264"/>
              <a:gd name="connsiteX387" fmla="*/ 2763232 w 3595192"/>
              <a:gd name="connsiteY387" fmla="*/ 78646 h 6829264"/>
              <a:gd name="connsiteX388" fmla="*/ 2774161 w 3595192"/>
              <a:gd name="connsiteY388" fmla="*/ 113427 h 6829264"/>
              <a:gd name="connsiteX389" fmla="*/ 2805270 w 3595192"/>
              <a:gd name="connsiteY389" fmla="*/ 183799 h 6829264"/>
              <a:gd name="connsiteX390" fmla="*/ 2785407 w 3595192"/>
              <a:gd name="connsiteY390" fmla="*/ 215536 h 6829264"/>
              <a:gd name="connsiteX391" fmla="*/ 2783717 w 3595192"/>
              <a:gd name="connsiteY391" fmla="*/ 218692 h 6829264"/>
              <a:gd name="connsiteX392" fmla="*/ 2779666 w 3595192"/>
              <a:gd name="connsiteY392" fmla="*/ 219530 h 6829264"/>
              <a:gd name="connsiteX393" fmla="*/ 2763232 w 3595192"/>
              <a:gd name="connsiteY393" fmla="*/ 213728 h 6829264"/>
              <a:gd name="connsiteX394" fmla="*/ 2758187 w 3595192"/>
              <a:gd name="connsiteY394" fmla="*/ 233950 h 6829264"/>
              <a:gd name="connsiteX395" fmla="*/ 2732123 w 3595192"/>
              <a:gd name="connsiteY395" fmla="*/ 229097 h 6829264"/>
              <a:gd name="connsiteX396" fmla="*/ 2753142 w 3595192"/>
              <a:gd name="connsiteY396" fmla="*/ 318882 h 6829264"/>
              <a:gd name="connsiteX397" fmla="*/ 2695970 w 3595192"/>
              <a:gd name="connsiteY397" fmla="*/ 259025 h 6829264"/>
              <a:gd name="connsiteX398" fmla="*/ 2695970 w 3595192"/>
              <a:gd name="connsiteY398" fmla="*/ 259025 h 6829264"/>
              <a:gd name="connsiteX399" fmla="*/ 2706060 w 3595192"/>
              <a:gd name="connsiteY399" fmla="*/ 309176 h 6829264"/>
              <a:gd name="connsiteX400" fmla="*/ 2706060 w 3595192"/>
              <a:gd name="connsiteY400" fmla="*/ 339104 h 6829264"/>
              <a:gd name="connsiteX401" fmla="*/ 2695970 w 3595192"/>
              <a:gd name="connsiteY401" fmla="*/ 384401 h 6829264"/>
              <a:gd name="connsiteX402" fmla="*/ 2680415 w 3595192"/>
              <a:gd name="connsiteY402" fmla="*/ 380155 h 6829264"/>
              <a:gd name="connsiteX403" fmla="*/ 2679936 w 3595192"/>
              <a:gd name="connsiteY403" fmla="*/ 379142 h 6829264"/>
              <a:gd name="connsiteX404" fmla="*/ 2676829 w 3595192"/>
              <a:gd name="connsiteY404" fmla="*/ 358429 h 6829264"/>
              <a:gd name="connsiteX405" fmla="*/ 2658977 w 3595192"/>
              <a:gd name="connsiteY405" fmla="*/ 294616 h 6829264"/>
              <a:gd name="connsiteX406" fmla="*/ 2664862 w 3595192"/>
              <a:gd name="connsiteY406" fmla="*/ 339104 h 6829264"/>
              <a:gd name="connsiteX407" fmla="*/ 2638799 w 3595192"/>
              <a:gd name="connsiteY407" fmla="*/ 324544 h 6829264"/>
              <a:gd name="connsiteX408" fmla="*/ 2627867 w 3595192"/>
              <a:gd name="connsiteY408" fmla="*/ 364179 h 6829264"/>
              <a:gd name="connsiteX409" fmla="*/ 2632912 w 3595192"/>
              <a:gd name="connsiteY409" fmla="*/ 389255 h 6829264"/>
              <a:gd name="connsiteX410" fmla="*/ 2622824 w 3595192"/>
              <a:gd name="connsiteY410" fmla="*/ 404623 h 6829264"/>
              <a:gd name="connsiteX411" fmla="*/ 2622824 w 3595192"/>
              <a:gd name="connsiteY411" fmla="*/ 479849 h 6829264"/>
              <a:gd name="connsiteX412" fmla="*/ 2669905 w 3595192"/>
              <a:gd name="connsiteY412" fmla="*/ 785604 h 6829264"/>
              <a:gd name="connsiteX413" fmla="*/ 2695970 w 3595192"/>
              <a:gd name="connsiteY413" fmla="*/ 850315 h 6829264"/>
              <a:gd name="connsiteX414" fmla="*/ 2706060 w 3595192"/>
              <a:gd name="connsiteY414" fmla="*/ 855977 h 6829264"/>
              <a:gd name="connsiteX415" fmla="*/ 2769117 w 3595192"/>
              <a:gd name="connsiteY415" fmla="*/ 1236958 h 6829264"/>
              <a:gd name="connsiteX416" fmla="*/ 2784251 w 3595192"/>
              <a:gd name="connsiteY416" fmla="*/ 1277402 h 6829264"/>
              <a:gd name="connsiteX417" fmla="*/ 2795181 w 3595192"/>
              <a:gd name="connsiteY417" fmla="*/ 1266886 h 6829264"/>
              <a:gd name="connsiteX418" fmla="*/ 2821245 w 3595192"/>
              <a:gd name="connsiteY418" fmla="*/ 1407631 h 6829264"/>
              <a:gd name="connsiteX419" fmla="*/ 2841423 w 3595192"/>
              <a:gd name="connsiteY419" fmla="*/ 1447266 h 6829264"/>
              <a:gd name="connsiteX420" fmla="*/ 2805270 w 3595192"/>
              <a:gd name="connsiteY420" fmla="*/ 1257180 h 6829264"/>
              <a:gd name="connsiteX421" fmla="*/ 2795181 w 3595192"/>
              <a:gd name="connsiteY421" fmla="*/ 1181954 h 6829264"/>
              <a:gd name="connsiteX422" fmla="*/ 2810315 w 3595192"/>
              <a:gd name="connsiteY422" fmla="*/ 1236958 h 6829264"/>
              <a:gd name="connsiteX423" fmla="*/ 2826290 w 3595192"/>
              <a:gd name="connsiteY423" fmla="*/ 1296815 h 6829264"/>
              <a:gd name="connsiteX424" fmla="*/ 2826290 w 3595192"/>
              <a:gd name="connsiteY424" fmla="*/ 1296815 h 6829264"/>
              <a:gd name="connsiteX425" fmla="*/ 2790136 w 3595192"/>
              <a:gd name="connsiteY425" fmla="*/ 1011281 h 6829264"/>
              <a:gd name="connsiteX426" fmla="*/ 2826290 w 3595192"/>
              <a:gd name="connsiteY426" fmla="*/ 1181954 h 6829264"/>
              <a:gd name="connsiteX427" fmla="*/ 2894391 w 3595192"/>
              <a:gd name="connsiteY427" fmla="*/ 1542713 h 6829264"/>
              <a:gd name="connsiteX428" fmla="*/ 2909525 w 3595192"/>
              <a:gd name="connsiteY428" fmla="*/ 1577495 h 6829264"/>
              <a:gd name="connsiteX429" fmla="*/ 2878416 w 3595192"/>
              <a:gd name="connsiteY429" fmla="*/ 1401969 h 6829264"/>
              <a:gd name="connsiteX430" fmla="*/ 2888506 w 3595192"/>
              <a:gd name="connsiteY430" fmla="*/ 1392263 h 6829264"/>
              <a:gd name="connsiteX431" fmla="*/ 2867487 w 3595192"/>
              <a:gd name="connsiteY431" fmla="*/ 1262033 h 6829264"/>
              <a:gd name="connsiteX432" fmla="*/ 2878416 w 3595192"/>
              <a:gd name="connsiteY432" fmla="*/ 1271740 h 6829264"/>
              <a:gd name="connsiteX433" fmla="*/ 2883461 w 3595192"/>
              <a:gd name="connsiteY433" fmla="*/ 1241811 h 6829264"/>
              <a:gd name="connsiteX434" fmla="*/ 2925499 w 3595192"/>
              <a:gd name="connsiteY434" fmla="*/ 1351819 h 6829264"/>
              <a:gd name="connsiteX435" fmla="*/ 2977627 w 3595192"/>
              <a:gd name="connsiteY435" fmla="*/ 1602570 h 6829264"/>
              <a:gd name="connsiteX436" fmla="*/ 3003691 w 3595192"/>
              <a:gd name="connsiteY436" fmla="*/ 1733608 h 6829264"/>
              <a:gd name="connsiteX437" fmla="*/ 3023870 w 3595192"/>
              <a:gd name="connsiteY437" fmla="*/ 1743315 h 6829264"/>
              <a:gd name="connsiteX438" fmla="*/ 3044888 w 3595192"/>
              <a:gd name="connsiteY438" fmla="*/ 1868691 h 6829264"/>
              <a:gd name="connsiteX439" fmla="*/ 3186137 w 3595192"/>
              <a:gd name="connsiteY439" fmla="*/ 2726101 h 6829264"/>
              <a:gd name="connsiteX440" fmla="*/ 3191181 w 3595192"/>
              <a:gd name="connsiteY440" fmla="*/ 2710732 h 6829264"/>
              <a:gd name="connsiteX441" fmla="*/ 3055819 w 3595192"/>
              <a:gd name="connsiteY441" fmla="*/ 1878398 h 6829264"/>
              <a:gd name="connsiteX442" fmla="*/ 3060863 w 3595192"/>
              <a:gd name="connsiteY442" fmla="*/ 1838763 h 6829264"/>
              <a:gd name="connsiteX443" fmla="*/ 3112991 w 3595192"/>
              <a:gd name="connsiteY443" fmla="*/ 2134003 h 6829264"/>
              <a:gd name="connsiteX444" fmla="*/ 3134010 w 3595192"/>
              <a:gd name="connsiteY444" fmla="*/ 2159887 h 6829264"/>
              <a:gd name="connsiteX445" fmla="*/ 3144099 w 3595192"/>
              <a:gd name="connsiteY445" fmla="*/ 2239966 h 6829264"/>
              <a:gd name="connsiteX446" fmla="*/ 3217246 w 3595192"/>
              <a:gd name="connsiteY446" fmla="*/ 2701025 h 6829264"/>
              <a:gd name="connsiteX447" fmla="*/ 3232380 w 3595192"/>
              <a:gd name="connsiteY447" fmla="*/ 2726101 h 6829264"/>
              <a:gd name="connsiteX448" fmla="*/ 3144099 w 3595192"/>
              <a:gd name="connsiteY448" fmla="*/ 2119443 h 6829264"/>
              <a:gd name="connsiteX449" fmla="*/ 3102901 w 3595192"/>
              <a:gd name="connsiteY449" fmla="*/ 1918841 h 6829264"/>
              <a:gd name="connsiteX450" fmla="*/ 3112991 w 3595192"/>
              <a:gd name="connsiteY450" fmla="*/ 1893766 h 6829264"/>
              <a:gd name="connsiteX451" fmla="*/ 3274417 w 3595192"/>
              <a:gd name="connsiteY451" fmla="*/ 2916996 h 6829264"/>
              <a:gd name="connsiteX452" fmla="*/ 3305527 w 3595192"/>
              <a:gd name="connsiteY452" fmla="*/ 3067447 h 6829264"/>
              <a:gd name="connsiteX453" fmla="*/ 3305527 w 3595192"/>
              <a:gd name="connsiteY453" fmla="*/ 3047225 h 6829264"/>
              <a:gd name="connsiteX454" fmla="*/ 3264329 w 3595192"/>
              <a:gd name="connsiteY454" fmla="*/ 2726101 h 6829264"/>
              <a:gd name="connsiteX455" fmla="*/ 3253399 w 3595192"/>
              <a:gd name="connsiteY455" fmla="*/ 2625800 h 6829264"/>
              <a:gd name="connsiteX456" fmla="*/ 3300481 w 3595192"/>
              <a:gd name="connsiteY456" fmla="*/ 2936409 h 6829264"/>
              <a:gd name="connsiteX457" fmla="*/ 3316457 w 3595192"/>
              <a:gd name="connsiteY457" fmla="*/ 2967147 h 6829264"/>
              <a:gd name="connsiteX458" fmla="*/ 3264329 w 3595192"/>
              <a:gd name="connsiteY458" fmla="*/ 2500424 h 6829264"/>
              <a:gd name="connsiteX459" fmla="*/ 3206316 w 3595192"/>
              <a:gd name="connsiteY459" fmla="*/ 2184962 h 6829264"/>
              <a:gd name="connsiteX460" fmla="*/ 3196226 w 3595192"/>
              <a:gd name="connsiteY460" fmla="*/ 2089514 h 6829264"/>
              <a:gd name="connsiteX461" fmla="*/ 3232380 w 3595192"/>
              <a:gd name="connsiteY461" fmla="*/ 2199522 h 6829264"/>
              <a:gd name="connsiteX462" fmla="*/ 3284508 w 3595192"/>
              <a:gd name="connsiteY462" fmla="*/ 2540868 h 6829264"/>
              <a:gd name="connsiteX463" fmla="*/ 3305527 w 3595192"/>
              <a:gd name="connsiteY463" fmla="*/ 2605578 h 6829264"/>
              <a:gd name="connsiteX464" fmla="*/ 3336635 w 3595192"/>
              <a:gd name="connsiteY464" fmla="*/ 2826401 h 6829264"/>
              <a:gd name="connsiteX465" fmla="*/ 3342520 w 3595192"/>
              <a:gd name="connsiteY465" fmla="*/ 2926702 h 6829264"/>
              <a:gd name="connsiteX466" fmla="*/ 3357653 w 3595192"/>
              <a:gd name="connsiteY466" fmla="*/ 2971999 h 6829264"/>
              <a:gd name="connsiteX467" fmla="*/ 3373629 w 3595192"/>
              <a:gd name="connsiteY467" fmla="*/ 3027003 h 6829264"/>
              <a:gd name="connsiteX468" fmla="*/ 3310571 w 3595192"/>
              <a:gd name="connsiteY468" fmla="*/ 2540868 h 6829264"/>
              <a:gd name="connsiteX469" fmla="*/ 3248354 w 3595192"/>
              <a:gd name="connsiteY469" fmla="*/ 2139665 h 6829264"/>
              <a:gd name="connsiteX470" fmla="*/ 3201272 w 3595192"/>
              <a:gd name="connsiteY470" fmla="*/ 1873544 h 6829264"/>
              <a:gd name="connsiteX471" fmla="*/ 3201272 w 3595192"/>
              <a:gd name="connsiteY471" fmla="*/ 1808834 h 6829264"/>
              <a:gd name="connsiteX472" fmla="*/ 3253399 w 3595192"/>
              <a:gd name="connsiteY472" fmla="*/ 2108927 h 6829264"/>
              <a:gd name="connsiteX473" fmla="*/ 3310571 w 3595192"/>
              <a:gd name="connsiteY473" fmla="*/ 2430051 h 6829264"/>
              <a:gd name="connsiteX474" fmla="*/ 3316457 w 3595192"/>
              <a:gd name="connsiteY474" fmla="*/ 2375048 h 6829264"/>
              <a:gd name="connsiteX475" fmla="*/ 3222291 w 3595192"/>
              <a:gd name="connsiteY475" fmla="*/ 1858985 h 6829264"/>
              <a:gd name="connsiteX476" fmla="*/ 3232380 w 3595192"/>
              <a:gd name="connsiteY476" fmla="*/ 1863837 h 6829264"/>
              <a:gd name="connsiteX477" fmla="*/ 3243310 w 3595192"/>
              <a:gd name="connsiteY477" fmla="*/ 1918841 h 6829264"/>
              <a:gd name="connsiteX478" fmla="*/ 3519081 w 3595192"/>
              <a:gd name="connsiteY478" fmla="*/ 3799481 h 6829264"/>
              <a:gd name="connsiteX479" fmla="*/ 3535056 w 3595192"/>
              <a:gd name="connsiteY479" fmla="*/ 4034864 h 6829264"/>
              <a:gd name="connsiteX480" fmla="*/ 3540100 w 3595192"/>
              <a:gd name="connsiteY480" fmla="*/ 4195022 h 6829264"/>
              <a:gd name="connsiteX481" fmla="*/ 3551031 w 3595192"/>
              <a:gd name="connsiteY481" fmla="*/ 4144871 h 6829264"/>
              <a:gd name="connsiteX482" fmla="*/ 3545146 w 3595192"/>
              <a:gd name="connsiteY482" fmla="*/ 4119796 h 6829264"/>
              <a:gd name="connsiteX483" fmla="*/ 3524966 w 3595192"/>
              <a:gd name="connsiteY483" fmla="*/ 3729108 h 6829264"/>
              <a:gd name="connsiteX484" fmla="*/ 3540100 w 3595192"/>
              <a:gd name="connsiteY484" fmla="*/ 3799481 h 6829264"/>
              <a:gd name="connsiteX485" fmla="*/ 3556075 w 3595192"/>
              <a:gd name="connsiteY485" fmla="*/ 4114943 h 6829264"/>
              <a:gd name="connsiteX486" fmla="*/ 3566164 w 3595192"/>
              <a:gd name="connsiteY486" fmla="*/ 4330913 h 6829264"/>
              <a:gd name="connsiteX487" fmla="*/ 3582139 w 3595192"/>
              <a:gd name="connsiteY487" fmla="*/ 4300175 h 6829264"/>
              <a:gd name="connsiteX488" fmla="*/ 3587183 w 3595192"/>
              <a:gd name="connsiteY488" fmla="*/ 4420698 h 6829264"/>
              <a:gd name="connsiteX489" fmla="*/ 3545146 w 3595192"/>
              <a:gd name="connsiteY489" fmla="*/ 4586518 h 6829264"/>
              <a:gd name="connsiteX490" fmla="*/ 3493018 w 3595192"/>
              <a:gd name="connsiteY490" fmla="*/ 4576003 h 6829264"/>
              <a:gd name="connsiteX491" fmla="*/ 3503947 w 3595192"/>
              <a:gd name="connsiteY491" fmla="*/ 4561443 h 6829264"/>
              <a:gd name="connsiteX492" fmla="*/ 3482928 w 3595192"/>
              <a:gd name="connsiteY492" fmla="*/ 4576003 h 6829264"/>
              <a:gd name="connsiteX493" fmla="*/ 3451820 w 3595192"/>
              <a:gd name="connsiteY493" fmla="*/ 4596224 h 6829264"/>
              <a:gd name="connsiteX494" fmla="*/ 3414826 w 3595192"/>
              <a:gd name="connsiteY494" fmla="*/ 4586518 h 6829264"/>
              <a:gd name="connsiteX495" fmla="*/ 3394648 w 3595192"/>
              <a:gd name="connsiteY495" fmla="*/ 4601078 h 6829264"/>
              <a:gd name="connsiteX496" fmla="*/ 3368584 w 3595192"/>
              <a:gd name="connsiteY496" fmla="*/ 4596224 h 6829264"/>
              <a:gd name="connsiteX497" fmla="*/ 3331590 w 3595192"/>
              <a:gd name="connsiteY497" fmla="*/ 4626962 h 6829264"/>
              <a:gd name="connsiteX498" fmla="*/ 3284508 w 3595192"/>
              <a:gd name="connsiteY498" fmla="*/ 4626962 h 6829264"/>
              <a:gd name="connsiteX499" fmla="*/ 3316457 w 3595192"/>
              <a:gd name="connsiteY499" fmla="*/ 4641521 h 6829264"/>
              <a:gd name="connsiteX500" fmla="*/ 3212201 w 3595192"/>
              <a:gd name="connsiteY500" fmla="*/ 4651228 h 6829264"/>
              <a:gd name="connsiteX501" fmla="*/ 3149143 w 3595192"/>
              <a:gd name="connsiteY501" fmla="*/ 4661744 h 6829264"/>
              <a:gd name="connsiteX502" fmla="*/ 3139055 w 3595192"/>
              <a:gd name="connsiteY502" fmla="*/ 4691672 h 6829264"/>
              <a:gd name="connsiteX503" fmla="*/ 2982671 w 3595192"/>
              <a:gd name="connsiteY503" fmla="*/ 4701378 h 6829264"/>
              <a:gd name="connsiteX504" fmla="*/ 2951564 w 3595192"/>
              <a:gd name="connsiteY504" fmla="*/ 4726453 h 6829264"/>
              <a:gd name="connsiteX505" fmla="*/ 2919615 w 3595192"/>
              <a:gd name="connsiteY505" fmla="*/ 4732116 h 6829264"/>
              <a:gd name="connsiteX506" fmla="*/ 2852353 w 3595192"/>
              <a:gd name="connsiteY506" fmla="*/ 4741822 h 6829264"/>
              <a:gd name="connsiteX507" fmla="*/ 2821245 w 3595192"/>
              <a:gd name="connsiteY507" fmla="*/ 4771751 h 6829264"/>
              <a:gd name="connsiteX508" fmla="*/ 2779207 w 3595192"/>
              <a:gd name="connsiteY508" fmla="*/ 4771751 h 6829264"/>
              <a:gd name="connsiteX509" fmla="*/ 2732123 w 3595192"/>
              <a:gd name="connsiteY509" fmla="*/ 4791973 h 6829264"/>
              <a:gd name="connsiteX510" fmla="*/ 2658977 w 3595192"/>
              <a:gd name="connsiteY510" fmla="*/ 4801679 h 6829264"/>
              <a:gd name="connsiteX511" fmla="*/ 2701015 w 3595192"/>
              <a:gd name="connsiteY511" fmla="*/ 4912495 h 6829264"/>
              <a:gd name="connsiteX512" fmla="*/ 2737167 w 3595192"/>
              <a:gd name="connsiteY512" fmla="*/ 5007134 h 6829264"/>
              <a:gd name="connsiteX513" fmla="*/ 2658977 w 3595192"/>
              <a:gd name="connsiteY513" fmla="*/ 4876905 h 6829264"/>
              <a:gd name="connsiteX514" fmla="*/ 2664862 w 3595192"/>
              <a:gd name="connsiteY514" fmla="*/ 4901980 h 6829264"/>
              <a:gd name="connsiteX515" fmla="*/ 2800225 w 3595192"/>
              <a:gd name="connsiteY515" fmla="*/ 5202882 h 6829264"/>
              <a:gd name="connsiteX516" fmla="*/ 2930545 w 3595192"/>
              <a:gd name="connsiteY516" fmla="*/ 5514300 h 6829264"/>
              <a:gd name="connsiteX517" fmla="*/ 3049933 w 3595192"/>
              <a:gd name="connsiteY517" fmla="*/ 5840278 h 6829264"/>
              <a:gd name="connsiteX518" fmla="*/ 2977627 w 3595192"/>
              <a:gd name="connsiteY518" fmla="*/ 5659089 h 6829264"/>
              <a:gd name="connsiteX519" fmla="*/ 2951564 w 3595192"/>
              <a:gd name="connsiteY519" fmla="*/ 5599232 h 6829264"/>
              <a:gd name="connsiteX520" fmla="*/ 2961652 w 3595192"/>
              <a:gd name="connsiteY520" fmla="*/ 5659089 h 6829264"/>
              <a:gd name="connsiteX521" fmla="*/ 3112991 w 3595192"/>
              <a:gd name="connsiteY521" fmla="*/ 6069998 h 6829264"/>
              <a:gd name="connsiteX522" fmla="*/ 2961652 w 3595192"/>
              <a:gd name="connsiteY522" fmla="*/ 5694680 h 6829264"/>
              <a:gd name="connsiteX523" fmla="*/ 2945678 w 3595192"/>
              <a:gd name="connsiteY523" fmla="*/ 5669604 h 6829264"/>
              <a:gd name="connsiteX524" fmla="*/ 2956608 w 3595192"/>
              <a:gd name="connsiteY524" fmla="*/ 5694680 h 6829264"/>
              <a:gd name="connsiteX525" fmla="*/ 3102901 w 3595192"/>
              <a:gd name="connsiteY525" fmla="*/ 6109634 h 6829264"/>
              <a:gd name="connsiteX526" fmla="*/ 3065907 w 3595192"/>
              <a:gd name="connsiteY526" fmla="*/ 6019848 h 6829264"/>
              <a:gd name="connsiteX527" fmla="*/ 3029755 w 3595192"/>
              <a:gd name="connsiteY527" fmla="*/ 5925209 h 6829264"/>
              <a:gd name="connsiteX528" fmla="*/ 3044888 w 3595192"/>
              <a:gd name="connsiteY528" fmla="*/ 5994773 h 6829264"/>
              <a:gd name="connsiteX529" fmla="*/ 3070953 w 3595192"/>
              <a:gd name="connsiteY529" fmla="*/ 6065145 h 6829264"/>
              <a:gd name="connsiteX530" fmla="*/ 3039844 w 3595192"/>
              <a:gd name="connsiteY530" fmla="*/ 6009333 h 6829264"/>
              <a:gd name="connsiteX531" fmla="*/ 2904481 w 3595192"/>
              <a:gd name="connsiteY531" fmla="*/ 5649382 h 6829264"/>
              <a:gd name="connsiteX532" fmla="*/ 2841423 w 3595192"/>
              <a:gd name="connsiteY532" fmla="*/ 5514300 h 6829264"/>
              <a:gd name="connsiteX533" fmla="*/ 2847309 w 3595192"/>
              <a:gd name="connsiteY533" fmla="*/ 5534522 h 6829264"/>
              <a:gd name="connsiteX534" fmla="*/ 2956608 w 3595192"/>
              <a:gd name="connsiteY534" fmla="*/ 5829762 h 6829264"/>
              <a:gd name="connsiteX535" fmla="*/ 2998646 w 3595192"/>
              <a:gd name="connsiteY535" fmla="*/ 5940578 h 6829264"/>
              <a:gd name="connsiteX536" fmla="*/ 2966698 w 3595192"/>
              <a:gd name="connsiteY536" fmla="*/ 5879912 h 6829264"/>
              <a:gd name="connsiteX537" fmla="*/ 2836378 w 3595192"/>
              <a:gd name="connsiteY537" fmla="*/ 5553935 h 6829264"/>
              <a:gd name="connsiteX538" fmla="*/ 2779207 w 3595192"/>
              <a:gd name="connsiteY538" fmla="*/ 5428559 h 6829264"/>
              <a:gd name="connsiteX539" fmla="*/ 2816200 w 3595192"/>
              <a:gd name="connsiteY539" fmla="*/ 5519153 h 6829264"/>
              <a:gd name="connsiteX540" fmla="*/ 2847309 w 3595192"/>
              <a:gd name="connsiteY540" fmla="*/ 5614601 h 6829264"/>
              <a:gd name="connsiteX541" fmla="*/ 2779207 w 3595192"/>
              <a:gd name="connsiteY541" fmla="*/ 5453635 h 6829264"/>
              <a:gd name="connsiteX542" fmla="*/ 2748098 w 3595192"/>
              <a:gd name="connsiteY542" fmla="*/ 5408337 h 6829264"/>
              <a:gd name="connsiteX543" fmla="*/ 2664862 w 3595192"/>
              <a:gd name="connsiteY543" fmla="*/ 5227957 h 6829264"/>
              <a:gd name="connsiteX544" fmla="*/ 2648887 w 3595192"/>
              <a:gd name="connsiteY544" fmla="*/ 5202882 h 6829264"/>
              <a:gd name="connsiteX545" fmla="*/ 2664862 w 3595192"/>
              <a:gd name="connsiteY545" fmla="*/ 5253033 h 6829264"/>
              <a:gd name="connsiteX546" fmla="*/ 2821245 w 3595192"/>
              <a:gd name="connsiteY546" fmla="*/ 5649382 h 6829264"/>
              <a:gd name="connsiteX547" fmla="*/ 2679996 w 3595192"/>
              <a:gd name="connsiteY547" fmla="*/ 5323405 h 6829264"/>
              <a:gd name="connsiteX548" fmla="*/ 2648887 w 3595192"/>
              <a:gd name="connsiteY548" fmla="*/ 5293477 h 6829264"/>
              <a:gd name="connsiteX549" fmla="*/ 2805270 w 3595192"/>
              <a:gd name="connsiteY549" fmla="*/ 5684164 h 6829264"/>
              <a:gd name="connsiteX550" fmla="*/ 2805270 w 3595192"/>
              <a:gd name="connsiteY550" fmla="*/ 5724608 h 6829264"/>
              <a:gd name="connsiteX551" fmla="*/ 2690925 w 3595192"/>
              <a:gd name="connsiteY551" fmla="*/ 5469002 h 6829264"/>
              <a:gd name="connsiteX552" fmla="*/ 2664862 w 3595192"/>
              <a:gd name="connsiteY552" fmla="*/ 5428559 h 6829264"/>
              <a:gd name="connsiteX553" fmla="*/ 2836378 w 3595192"/>
              <a:gd name="connsiteY553" fmla="*/ 5854837 h 6829264"/>
              <a:gd name="connsiteX554" fmla="*/ 2894391 w 3595192"/>
              <a:gd name="connsiteY554" fmla="*/ 6014995 h 6829264"/>
              <a:gd name="connsiteX555" fmla="*/ 2899436 w 3595192"/>
              <a:gd name="connsiteY555" fmla="*/ 6074852 h 6829264"/>
              <a:gd name="connsiteX556" fmla="*/ 2935589 w 3595192"/>
              <a:gd name="connsiteY556" fmla="*/ 6190521 h 6829264"/>
              <a:gd name="connsiteX557" fmla="*/ 2935589 w 3595192"/>
              <a:gd name="connsiteY557" fmla="*/ 6225303 h 6829264"/>
              <a:gd name="connsiteX558" fmla="*/ 2956608 w 3595192"/>
              <a:gd name="connsiteY558" fmla="*/ 6295675 h 6829264"/>
              <a:gd name="connsiteX559" fmla="*/ 2971743 w 3595192"/>
              <a:gd name="connsiteY559" fmla="*/ 6365238 h 6829264"/>
              <a:gd name="connsiteX560" fmla="*/ 2940633 w 3595192"/>
              <a:gd name="connsiteY560" fmla="*/ 6295675 h 6829264"/>
              <a:gd name="connsiteX561" fmla="*/ 2940633 w 3595192"/>
              <a:gd name="connsiteY561" fmla="*/ 6345826 h 6829264"/>
              <a:gd name="connsiteX562" fmla="*/ 2888506 w 3595192"/>
              <a:gd name="connsiteY562" fmla="*/ 6195375 h 6829264"/>
              <a:gd name="connsiteX563" fmla="*/ 2878416 w 3595192"/>
              <a:gd name="connsiteY563" fmla="*/ 6209934 h 6829264"/>
              <a:gd name="connsiteX564" fmla="*/ 2894391 w 3595192"/>
              <a:gd name="connsiteY564" fmla="*/ 6285160 h 6829264"/>
              <a:gd name="connsiteX565" fmla="*/ 2930545 w 3595192"/>
              <a:gd name="connsiteY565" fmla="*/ 6405683 h 6829264"/>
              <a:gd name="connsiteX566" fmla="*/ 2904481 w 3595192"/>
              <a:gd name="connsiteY566" fmla="*/ 6345826 h 6829264"/>
              <a:gd name="connsiteX567" fmla="*/ 2873372 w 3595192"/>
              <a:gd name="connsiteY567" fmla="*/ 6285160 h 6829264"/>
              <a:gd name="connsiteX568" fmla="*/ 2894391 w 3595192"/>
              <a:gd name="connsiteY568" fmla="*/ 6375755 h 6829264"/>
              <a:gd name="connsiteX569" fmla="*/ 2919615 w 3595192"/>
              <a:gd name="connsiteY569" fmla="*/ 6465539 h 6829264"/>
              <a:gd name="connsiteX570" fmla="*/ 2888506 w 3595192"/>
              <a:gd name="connsiteY570" fmla="*/ 6375755 h 6829264"/>
              <a:gd name="connsiteX571" fmla="*/ 2873372 w 3595192"/>
              <a:gd name="connsiteY571" fmla="*/ 6391123 h 6829264"/>
              <a:gd name="connsiteX572" fmla="*/ 2862443 w 3595192"/>
              <a:gd name="connsiteY572" fmla="*/ 6365238 h 6829264"/>
              <a:gd name="connsiteX573" fmla="*/ 2847309 w 3595192"/>
              <a:gd name="connsiteY573" fmla="*/ 6355532 h 6829264"/>
              <a:gd name="connsiteX574" fmla="*/ 2867487 w 3595192"/>
              <a:gd name="connsiteY574" fmla="*/ 6430758 h 6829264"/>
              <a:gd name="connsiteX575" fmla="*/ 2847309 w 3595192"/>
              <a:gd name="connsiteY575" fmla="*/ 6441273 h 6829264"/>
              <a:gd name="connsiteX576" fmla="*/ 2847309 w 3595192"/>
              <a:gd name="connsiteY576" fmla="*/ 6430758 h 6829264"/>
              <a:gd name="connsiteX577" fmla="*/ 2847309 w 3595192"/>
              <a:gd name="connsiteY577" fmla="*/ 6441273 h 6829264"/>
              <a:gd name="connsiteX578" fmla="*/ 2862443 w 3595192"/>
              <a:gd name="connsiteY578" fmla="*/ 6480908 h 6829264"/>
              <a:gd name="connsiteX579" fmla="*/ 2847309 w 3595192"/>
              <a:gd name="connsiteY579" fmla="*/ 6460686 h 6829264"/>
              <a:gd name="connsiteX580" fmla="*/ 2805270 w 3595192"/>
              <a:gd name="connsiteY580" fmla="*/ 6391123 h 6829264"/>
              <a:gd name="connsiteX581" fmla="*/ 2821245 w 3595192"/>
              <a:gd name="connsiteY581" fmla="*/ 6455833 h 6829264"/>
              <a:gd name="connsiteX582" fmla="*/ 2826290 w 3595192"/>
              <a:gd name="connsiteY582" fmla="*/ 6516499 h 6829264"/>
              <a:gd name="connsiteX583" fmla="*/ 2800225 w 3595192"/>
              <a:gd name="connsiteY583" fmla="*/ 6450980 h 6829264"/>
              <a:gd name="connsiteX584" fmla="*/ 2722035 w 3595192"/>
              <a:gd name="connsiteY584" fmla="*/ 6260085 h 6829264"/>
              <a:gd name="connsiteX585" fmla="*/ 2690925 w 3595192"/>
              <a:gd name="connsiteY585" fmla="*/ 6200228 h 6829264"/>
              <a:gd name="connsiteX586" fmla="*/ 2732123 w 3595192"/>
              <a:gd name="connsiteY586" fmla="*/ 6310235 h 6829264"/>
              <a:gd name="connsiteX587" fmla="*/ 2779207 w 3595192"/>
              <a:gd name="connsiteY587" fmla="*/ 6501130 h 6829264"/>
              <a:gd name="connsiteX588" fmla="*/ 2748098 w 3595192"/>
              <a:gd name="connsiteY588" fmla="*/ 6460686 h 6829264"/>
              <a:gd name="connsiteX589" fmla="*/ 2763232 w 3595192"/>
              <a:gd name="connsiteY589" fmla="*/ 6576356 h 6829264"/>
              <a:gd name="connsiteX590" fmla="*/ 2711945 w 3595192"/>
              <a:gd name="connsiteY590" fmla="*/ 6465539 h 6829264"/>
              <a:gd name="connsiteX591" fmla="*/ 2690925 w 3595192"/>
              <a:gd name="connsiteY591" fmla="*/ 6496277 h 6829264"/>
              <a:gd name="connsiteX592" fmla="*/ 2690925 w 3595192"/>
              <a:gd name="connsiteY592" fmla="*/ 6510837 h 6829264"/>
              <a:gd name="connsiteX593" fmla="*/ 2669905 w 3595192"/>
              <a:gd name="connsiteY593" fmla="*/ 6485761 h 6829264"/>
              <a:gd name="connsiteX594" fmla="*/ 2648887 w 3595192"/>
              <a:gd name="connsiteY594" fmla="*/ 6435611 h 6829264"/>
              <a:gd name="connsiteX595" fmla="*/ 2450467 w 3595192"/>
              <a:gd name="connsiteY595" fmla="*/ 5915503 h 6829264"/>
              <a:gd name="connsiteX596" fmla="*/ 2450467 w 3595192"/>
              <a:gd name="connsiteY596" fmla="*/ 5915503 h 6829264"/>
              <a:gd name="connsiteX597" fmla="*/ 2523613 w 3595192"/>
              <a:gd name="connsiteY597" fmla="*/ 6125002 h 6829264"/>
              <a:gd name="connsiteX598" fmla="*/ 2591715 w 3595192"/>
              <a:gd name="connsiteY598" fmla="*/ 6355532 h 6829264"/>
              <a:gd name="connsiteX599" fmla="*/ 2632912 w 3595192"/>
              <a:gd name="connsiteY599" fmla="*/ 6491424 h 6829264"/>
              <a:gd name="connsiteX600" fmla="*/ 2601805 w 3595192"/>
              <a:gd name="connsiteY600" fmla="*/ 6435611 h 6829264"/>
              <a:gd name="connsiteX601" fmla="*/ 2643843 w 3595192"/>
              <a:gd name="connsiteY601" fmla="*/ 6601431 h 6829264"/>
              <a:gd name="connsiteX602" fmla="*/ 2622824 w 3595192"/>
              <a:gd name="connsiteY602" fmla="*/ 6601431 h 6829264"/>
              <a:gd name="connsiteX603" fmla="*/ 2643843 w 3595192"/>
              <a:gd name="connsiteY603" fmla="*/ 6701732 h 6829264"/>
              <a:gd name="connsiteX604" fmla="*/ 2617780 w 3595192"/>
              <a:gd name="connsiteY604" fmla="*/ 6626506 h 6829264"/>
              <a:gd name="connsiteX605" fmla="*/ 2591715 w 3595192"/>
              <a:gd name="connsiteY605" fmla="*/ 6551281 h 6829264"/>
              <a:gd name="connsiteX606" fmla="*/ 2586670 w 3595192"/>
              <a:gd name="connsiteY606" fmla="*/ 6611137 h 6829264"/>
              <a:gd name="connsiteX607" fmla="*/ 2534544 w 3595192"/>
              <a:gd name="connsiteY607" fmla="*/ 6510837 h 6829264"/>
              <a:gd name="connsiteX608" fmla="*/ 2570696 w 3595192"/>
              <a:gd name="connsiteY608" fmla="*/ 6661288 h 6829264"/>
              <a:gd name="connsiteX609" fmla="*/ 2596760 w 3595192"/>
              <a:gd name="connsiteY609" fmla="*/ 6756735 h 6829264"/>
              <a:gd name="connsiteX610" fmla="*/ 2554722 w 3595192"/>
              <a:gd name="connsiteY610" fmla="*/ 6646728 h 6829264"/>
              <a:gd name="connsiteX611" fmla="*/ 2528657 w 3595192"/>
              <a:gd name="connsiteY611" fmla="*/ 6651581 h 6829264"/>
              <a:gd name="connsiteX612" fmla="*/ 2503434 w 3595192"/>
              <a:gd name="connsiteY612" fmla="*/ 6560987 h 6829264"/>
              <a:gd name="connsiteX613" fmla="*/ 2482415 w 3595192"/>
              <a:gd name="connsiteY613" fmla="*/ 6546427 h 6829264"/>
              <a:gd name="connsiteX614" fmla="*/ 2445422 w 3595192"/>
              <a:gd name="connsiteY614" fmla="*/ 6460686 h 6829264"/>
              <a:gd name="connsiteX615" fmla="*/ 2378160 w 3595192"/>
              <a:gd name="connsiteY615" fmla="*/ 6275453 h 6829264"/>
              <a:gd name="connsiteX616" fmla="*/ 2378160 w 3595192"/>
              <a:gd name="connsiteY616" fmla="*/ 6275453 h 6829264"/>
              <a:gd name="connsiteX617" fmla="*/ 2430289 w 3595192"/>
              <a:gd name="connsiteY617" fmla="*/ 6476055 h 6829264"/>
              <a:gd name="connsiteX618" fmla="*/ 2461396 w 3595192"/>
              <a:gd name="connsiteY618" fmla="*/ 6576356 h 6829264"/>
              <a:gd name="connsiteX619" fmla="*/ 2471486 w 3595192"/>
              <a:gd name="connsiteY619" fmla="*/ 6656434 h 6829264"/>
              <a:gd name="connsiteX620" fmla="*/ 2435332 w 3595192"/>
              <a:gd name="connsiteY620" fmla="*/ 6565840 h 6829264"/>
              <a:gd name="connsiteX621" fmla="*/ 2419357 w 3595192"/>
              <a:gd name="connsiteY621" fmla="*/ 6560987 h 6829264"/>
              <a:gd name="connsiteX622" fmla="*/ 2393294 w 3595192"/>
              <a:gd name="connsiteY622" fmla="*/ 6480908 h 6829264"/>
              <a:gd name="connsiteX623" fmla="*/ 2362186 w 3595192"/>
              <a:gd name="connsiteY623" fmla="*/ 6405683 h 6829264"/>
              <a:gd name="connsiteX624" fmla="*/ 2362186 w 3595192"/>
              <a:gd name="connsiteY624" fmla="*/ 6425904 h 6829264"/>
              <a:gd name="connsiteX625" fmla="*/ 2341167 w 3595192"/>
              <a:gd name="connsiteY625" fmla="*/ 6421051 h 6829264"/>
              <a:gd name="connsiteX626" fmla="*/ 2383205 w 3595192"/>
              <a:gd name="connsiteY626" fmla="*/ 6576356 h 6829264"/>
              <a:gd name="connsiteX627" fmla="*/ 2326033 w 3595192"/>
              <a:gd name="connsiteY627" fmla="*/ 6450980 h 6829264"/>
              <a:gd name="connsiteX628" fmla="*/ 2320989 w 3595192"/>
              <a:gd name="connsiteY628" fmla="*/ 6476055 h 6829264"/>
              <a:gd name="connsiteX629" fmla="*/ 2205803 w 3595192"/>
              <a:gd name="connsiteY629" fmla="*/ 6180006 h 6829264"/>
              <a:gd name="connsiteX630" fmla="*/ 2034287 w 3595192"/>
              <a:gd name="connsiteY630" fmla="*/ 5790127 h 6829264"/>
              <a:gd name="connsiteX631" fmla="*/ 2034287 w 3595192"/>
              <a:gd name="connsiteY631" fmla="*/ 5790127 h 6829264"/>
              <a:gd name="connsiteX632" fmla="*/ 2137701 w 3595192"/>
              <a:gd name="connsiteY632" fmla="*/ 6084558 h 6829264"/>
              <a:gd name="connsiteX633" fmla="*/ 2060351 w 3595192"/>
              <a:gd name="connsiteY633" fmla="*/ 5910650 h 6829264"/>
              <a:gd name="connsiteX634" fmla="*/ 2054466 w 3595192"/>
              <a:gd name="connsiteY634" fmla="*/ 5925209 h 6829264"/>
              <a:gd name="connsiteX635" fmla="*/ 2283995 w 3595192"/>
              <a:gd name="connsiteY635" fmla="*/ 6551281 h 6829264"/>
              <a:gd name="connsiteX636" fmla="*/ 2320989 w 3595192"/>
              <a:gd name="connsiteY636" fmla="*/ 6676657 h 6829264"/>
              <a:gd name="connsiteX637" fmla="*/ 2310058 w 3595192"/>
              <a:gd name="connsiteY637" fmla="*/ 6666141 h 6829264"/>
              <a:gd name="connsiteX638" fmla="*/ 2268861 w 3595192"/>
              <a:gd name="connsiteY638" fmla="*/ 6535912 h 6829264"/>
              <a:gd name="connsiteX639" fmla="*/ 2221778 w 3595192"/>
              <a:gd name="connsiteY639" fmla="*/ 6410536 h 6829264"/>
              <a:gd name="connsiteX640" fmla="*/ 2205803 w 3595192"/>
              <a:gd name="connsiteY640" fmla="*/ 6400829 h 6829264"/>
              <a:gd name="connsiteX641" fmla="*/ 2164606 w 3595192"/>
              <a:gd name="connsiteY641" fmla="*/ 6295675 h 6829264"/>
              <a:gd name="connsiteX642" fmla="*/ 2143587 w 3595192"/>
              <a:gd name="connsiteY642" fmla="*/ 6285160 h 6829264"/>
              <a:gd name="connsiteX643" fmla="*/ 2140645 w 3595192"/>
              <a:gd name="connsiteY643" fmla="*/ 6278992 h 6829264"/>
              <a:gd name="connsiteX644" fmla="*/ 2139351 w 3595192"/>
              <a:gd name="connsiteY644" fmla="*/ 6272813 h 6829264"/>
              <a:gd name="connsiteX645" fmla="*/ 2141011 w 3595192"/>
              <a:gd name="connsiteY645" fmla="*/ 6275972 h 6829264"/>
              <a:gd name="connsiteX646" fmla="*/ 2137701 w 3595192"/>
              <a:gd name="connsiteY646" fmla="*/ 6264938 h 6829264"/>
              <a:gd name="connsiteX647" fmla="*/ 2117523 w 3595192"/>
              <a:gd name="connsiteY647" fmla="*/ 6240672 h 6829264"/>
              <a:gd name="connsiteX648" fmla="*/ 2158721 w 3595192"/>
              <a:gd name="connsiteY648" fmla="*/ 6350679 h 6829264"/>
              <a:gd name="connsiteX649" fmla="*/ 2153675 w 3595192"/>
              <a:gd name="connsiteY649" fmla="*/ 6375755 h 6829264"/>
              <a:gd name="connsiteX650" fmla="*/ 2179740 w 3595192"/>
              <a:gd name="connsiteY650" fmla="*/ 6480908 h 6829264"/>
              <a:gd name="connsiteX651" fmla="*/ 2231867 w 3595192"/>
              <a:gd name="connsiteY651" fmla="*/ 6626506 h 6829264"/>
              <a:gd name="connsiteX652" fmla="*/ 2200759 w 3595192"/>
              <a:gd name="connsiteY652" fmla="*/ 6611137 h 6829264"/>
              <a:gd name="connsiteX653" fmla="*/ 2179740 w 3595192"/>
              <a:gd name="connsiteY653" fmla="*/ 6571502 h 6829264"/>
              <a:gd name="connsiteX654" fmla="*/ 2148631 w 3595192"/>
              <a:gd name="connsiteY654" fmla="*/ 6505983 h 6829264"/>
              <a:gd name="connsiteX655" fmla="*/ 2112478 w 3595192"/>
              <a:gd name="connsiteY655" fmla="*/ 6416198 h 6829264"/>
              <a:gd name="connsiteX656" fmla="*/ 1930032 w 3595192"/>
              <a:gd name="connsiteY656" fmla="*/ 5969698 h 6829264"/>
              <a:gd name="connsiteX657" fmla="*/ 1893038 w 3595192"/>
              <a:gd name="connsiteY657" fmla="*/ 5879912 h 6829264"/>
              <a:gd name="connsiteX658" fmla="*/ 1909013 w 3595192"/>
              <a:gd name="connsiteY658" fmla="*/ 5940578 h 6829264"/>
              <a:gd name="connsiteX659" fmla="*/ 2028401 w 3595192"/>
              <a:gd name="connsiteY659" fmla="*/ 6245525 h 6829264"/>
              <a:gd name="connsiteX660" fmla="*/ 2075485 w 3595192"/>
              <a:gd name="connsiteY660" fmla="*/ 6370901 h 6829264"/>
              <a:gd name="connsiteX661" fmla="*/ 2054466 w 3595192"/>
              <a:gd name="connsiteY661" fmla="*/ 6395976 h 6829264"/>
              <a:gd name="connsiteX662" fmla="*/ 2070439 w 3595192"/>
              <a:gd name="connsiteY662" fmla="*/ 6455833 h 6829264"/>
              <a:gd name="connsiteX663" fmla="*/ 2080529 w 3595192"/>
              <a:gd name="connsiteY663" fmla="*/ 6516499 h 6829264"/>
              <a:gd name="connsiteX664" fmla="*/ 2143587 w 3595192"/>
              <a:gd name="connsiteY664" fmla="*/ 6706585 h 6829264"/>
              <a:gd name="connsiteX665" fmla="*/ 2164606 w 3595192"/>
              <a:gd name="connsiteY665" fmla="*/ 6766442 h 6829264"/>
              <a:gd name="connsiteX666" fmla="*/ 2147791 w 3595192"/>
              <a:gd name="connsiteY666" fmla="*/ 6737525 h 6829264"/>
              <a:gd name="connsiteX667" fmla="*/ 2143492 w 3595192"/>
              <a:gd name="connsiteY667" fmla="*/ 6726467 h 6829264"/>
              <a:gd name="connsiteX668" fmla="*/ 2131658 w 3595192"/>
              <a:gd name="connsiteY668" fmla="*/ 6684139 h 6829264"/>
              <a:gd name="connsiteX669" fmla="*/ 2091459 w 3595192"/>
              <a:gd name="connsiteY669" fmla="*/ 6565840 h 6829264"/>
              <a:gd name="connsiteX670" fmla="*/ 2070439 w 3595192"/>
              <a:gd name="connsiteY670" fmla="*/ 6551281 h 6829264"/>
              <a:gd name="connsiteX671" fmla="*/ 2049420 w 3595192"/>
              <a:gd name="connsiteY671" fmla="*/ 6496277 h 6829264"/>
              <a:gd name="connsiteX672" fmla="*/ 2023357 w 3595192"/>
              <a:gd name="connsiteY672" fmla="*/ 6460686 h 6829264"/>
              <a:gd name="connsiteX673" fmla="*/ 2054466 w 3595192"/>
              <a:gd name="connsiteY673" fmla="*/ 6540765 h 6829264"/>
              <a:gd name="connsiteX674" fmla="*/ 2054466 w 3595192"/>
              <a:gd name="connsiteY674" fmla="*/ 6576356 h 6829264"/>
              <a:gd name="connsiteX675" fmla="*/ 2070439 w 3595192"/>
              <a:gd name="connsiteY675" fmla="*/ 6606284 h 6829264"/>
              <a:gd name="connsiteX676" fmla="*/ 2070439 w 3595192"/>
              <a:gd name="connsiteY676" fmla="*/ 6641066 h 6829264"/>
              <a:gd name="connsiteX677" fmla="*/ 2096504 w 3595192"/>
              <a:gd name="connsiteY677" fmla="*/ 6726806 h 6829264"/>
              <a:gd name="connsiteX678" fmla="*/ 2106592 w 3595192"/>
              <a:gd name="connsiteY678" fmla="*/ 6786663 h 6829264"/>
              <a:gd name="connsiteX679" fmla="*/ 2044375 w 3595192"/>
              <a:gd name="connsiteY679" fmla="*/ 6606284 h 6829264"/>
              <a:gd name="connsiteX680" fmla="*/ 1982159 w 3595192"/>
              <a:gd name="connsiteY680" fmla="*/ 6455833 h 6829264"/>
              <a:gd name="connsiteX681" fmla="*/ 1961139 w 3595192"/>
              <a:gd name="connsiteY681" fmla="*/ 6416198 h 6829264"/>
              <a:gd name="connsiteX682" fmla="*/ 2028401 w 3595192"/>
              <a:gd name="connsiteY682" fmla="*/ 6601431 h 6829264"/>
              <a:gd name="connsiteX683" fmla="*/ 2034287 w 3595192"/>
              <a:gd name="connsiteY683" fmla="*/ 6656434 h 6829264"/>
              <a:gd name="connsiteX684" fmla="*/ 1987204 w 3595192"/>
              <a:gd name="connsiteY684" fmla="*/ 6556134 h 6829264"/>
              <a:gd name="connsiteX685" fmla="*/ 1731611 w 3595192"/>
              <a:gd name="connsiteY685" fmla="*/ 5915503 h 6829264"/>
              <a:gd name="connsiteX686" fmla="*/ 1565139 w 3595192"/>
              <a:gd name="connsiteY686" fmla="*/ 5564450 h 6829264"/>
              <a:gd name="connsiteX687" fmla="*/ 1361673 w 3595192"/>
              <a:gd name="connsiteY687" fmla="*/ 5248179 h 6829264"/>
              <a:gd name="connsiteX688" fmla="*/ 1648375 w 3595192"/>
              <a:gd name="connsiteY688" fmla="*/ 5774759 h 6829264"/>
              <a:gd name="connsiteX689" fmla="*/ 1851840 w 3595192"/>
              <a:gd name="connsiteY689" fmla="*/ 6275453 h 6829264"/>
              <a:gd name="connsiteX690" fmla="*/ 1866974 w 3595192"/>
              <a:gd name="connsiteY690" fmla="*/ 6350679 h 6829264"/>
              <a:gd name="connsiteX691" fmla="*/ 1830821 w 3595192"/>
              <a:gd name="connsiteY691" fmla="*/ 6250378 h 6829264"/>
              <a:gd name="connsiteX692" fmla="*/ 1627356 w 3595192"/>
              <a:gd name="connsiteY692" fmla="*/ 5769905 h 6829264"/>
              <a:gd name="connsiteX693" fmla="*/ 1413801 w 3595192"/>
              <a:gd name="connsiteY693" fmla="*/ 5383262 h 6829264"/>
              <a:gd name="connsiteX694" fmla="*/ 1376807 w 3595192"/>
              <a:gd name="connsiteY694" fmla="*/ 5328258 h 6829264"/>
              <a:gd name="connsiteX695" fmla="*/ 1402871 w 3595192"/>
              <a:gd name="connsiteY695" fmla="*/ 5393778 h 6829264"/>
              <a:gd name="connsiteX696" fmla="*/ 1439865 w 3595192"/>
              <a:gd name="connsiteY696" fmla="*/ 5469002 h 6829264"/>
              <a:gd name="connsiteX697" fmla="*/ 1434820 w 3595192"/>
              <a:gd name="connsiteY697" fmla="*/ 5469002 h 6829264"/>
              <a:gd name="connsiteX698" fmla="*/ 1439865 w 3595192"/>
              <a:gd name="connsiteY698" fmla="*/ 5469002 h 6829264"/>
              <a:gd name="connsiteX699" fmla="*/ 1513011 w 3595192"/>
              <a:gd name="connsiteY699" fmla="*/ 5589525 h 6829264"/>
              <a:gd name="connsiteX700" fmla="*/ 1611381 w 3595192"/>
              <a:gd name="connsiteY700" fmla="*/ 5779612 h 6829264"/>
              <a:gd name="connsiteX701" fmla="*/ 1648375 w 3595192"/>
              <a:gd name="connsiteY701" fmla="*/ 5875059 h 6829264"/>
              <a:gd name="connsiteX702" fmla="*/ 1658464 w 3595192"/>
              <a:gd name="connsiteY702" fmla="*/ 5900134 h 6829264"/>
              <a:gd name="connsiteX703" fmla="*/ 1804757 w 3595192"/>
              <a:gd name="connsiteY703" fmla="*/ 6290822 h 6829264"/>
              <a:gd name="connsiteX704" fmla="*/ 1637445 w 3595192"/>
              <a:gd name="connsiteY704" fmla="*/ 5884766 h 6829264"/>
              <a:gd name="connsiteX705" fmla="*/ 1575228 w 3595192"/>
              <a:gd name="connsiteY705" fmla="*/ 5749683 h 6829264"/>
              <a:gd name="connsiteX706" fmla="*/ 1575228 w 3595192"/>
              <a:gd name="connsiteY706" fmla="*/ 5774759 h 6829264"/>
              <a:gd name="connsiteX707" fmla="*/ 1591203 w 3595192"/>
              <a:gd name="connsiteY707" fmla="*/ 5810349 h 6829264"/>
              <a:gd name="connsiteX708" fmla="*/ 1778694 w 3595192"/>
              <a:gd name="connsiteY708" fmla="*/ 6295675 h 6829264"/>
              <a:gd name="connsiteX709" fmla="*/ 1533190 w 3595192"/>
              <a:gd name="connsiteY709" fmla="*/ 5744830 h 6829264"/>
              <a:gd name="connsiteX710" fmla="*/ 1257418 w 3595192"/>
              <a:gd name="connsiteY710" fmla="*/ 5268401 h 6829264"/>
              <a:gd name="connsiteX711" fmla="*/ 1241444 w 3595192"/>
              <a:gd name="connsiteY711" fmla="*/ 5258695 h 6829264"/>
              <a:gd name="connsiteX712" fmla="*/ 1314591 w 3595192"/>
              <a:gd name="connsiteY712" fmla="*/ 5378409 h 6829264"/>
              <a:gd name="connsiteX713" fmla="*/ 1741700 w 3595192"/>
              <a:gd name="connsiteY713" fmla="*/ 6264938 h 6829264"/>
              <a:gd name="connsiteX714" fmla="*/ 1788782 w 3595192"/>
              <a:gd name="connsiteY714" fmla="*/ 6441273 h 6829264"/>
              <a:gd name="connsiteX715" fmla="*/ 1788782 w 3595192"/>
              <a:gd name="connsiteY715" fmla="*/ 6441273 h 6829264"/>
              <a:gd name="connsiteX716" fmla="*/ 1804757 w 3595192"/>
              <a:gd name="connsiteY716" fmla="*/ 6485761 h 6829264"/>
              <a:gd name="connsiteX717" fmla="*/ 1804757 w 3595192"/>
              <a:gd name="connsiteY717" fmla="*/ 6516499 h 6829264"/>
              <a:gd name="connsiteX718" fmla="*/ 1736655 w 3595192"/>
              <a:gd name="connsiteY718" fmla="*/ 6355532 h 6829264"/>
              <a:gd name="connsiteX719" fmla="*/ 1497037 w 3595192"/>
              <a:gd name="connsiteY719" fmla="*/ 5794981 h 6829264"/>
              <a:gd name="connsiteX720" fmla="*/ 1335610 w 3595192"/>
              <a:gd name="connsiteY720" fmla="*/ 5494078 h 6829264"/>
              <a:gd name="connsiteX721" fmla="*/ 1210335 w 3595192"/>
              <a:gd name="connsiteY721" fmla="*/ 5278108 h 6829264"/>
              <a:gd name="connsiteX722" fmla="*/ 1158208 w 3595192"/>
              <a:gd name="connsiteY722" fmla="*/ 5213398 h 6829264"/>
              <a:gd name="connsiteX723" fmla="*/ 1169138 w 3595192"/>
              <a:gd name="connsiteY723" fmla="*/ 5248179 h 6829264"/>
              <a:gd name="connsiteX724" fmla="*/ 1476018 w 3595192"/>
              <a:gd name="connsiteY724" fmla="*/ 5779612 h 6829264"/>
              <a:gd name="connsiteX725" fmla="*/ 1705547 w 3595192"/>
              <a:gd name="connsiteY725" fmla="*/ 6325604 h 6829264"/>
              <a:gd name="connsiteX726" fmla="*/ 1736655 w 3595192"/>
              <a:gd name="connsiteY726" fmla="*/ 6410536 h 6829264"/>
              <a:gd name="connsiteX727" fmla="*/ 1726566 w 3595192"/>
              <a:gd name="connsiteY727" fmla="*/ 6430758 h 6829264"/>
              <a:gd name="connsiteX728" fmla="*/ 1731611 w 3595192"/>
              <a:gd name="connsiteY728" fmla="*/ 6455833 h 6829264"/>
              <a:gd name="connsiteX729" fmla="*/ 1679483 w 3595192"/>
              <a:gd name="connsiteY729" fmla="*/ 6360386 h 6829264"/>
              <a:gd name="connsiteX730" fmla="*/ 1684528 w 3595192"/>
              <a:gd name="connsiteY730" fmla="*/ 6355532 h 6829264"/>
              <a:gd name="connsiteX731" fmla="*/ 1721521 w 3595192"/>
              <a:gd name="connsiteY731" fmla="*/ 6430758 h 6829264"/>
              <a:gd name="connsiteX732" fmla="*/ 1679483 w 3595192"/>
              <a:gd name="connsiteY732" fmla="*/ 6360386 h 6829264"/>
              <a:gd name="connsiteX733" fmla="*/ 1676489 w 3595192"/>
              <a:gd name="connsiteY733" fmla="*/ 6365987 h 6829264"/>
              <a:gd name="connsiteX734" fmla="*/ 1659475 w 3595192"/>
              <a:gd name="connsiteY734" fmla="*/ 6338066 h 6829264"/>
              <a:gd name="connsiteX735" fmla="*/ 1617266 w 3595192"/>
              <a:gd name="connsiteY735" fmla="*/ 6220450 h 6829264"/>
              <a:gd name="connsiteX736" fmla="*/ 1262463 w 3595192"/>
              <a:gd name="connsiteY736" fmla="*/ 5494078 h 6829264"/>
              <a:gd name="connsiteX737" fmla="*/ 1095991 w 3595192"/>
              <a:gd name="connsiteY737" fmla="*/ 5227957 h 6829264"/>
              <a:gd name="connsiteX738" fmla="*/ 779022 w 3595192"/>
              <a:gd name="connsiteY738" fmla="*/ 4686819 h 6829264"/>
              <a:gd name="connsiteX739" fmla="*/ 523429 w 3595192"/>
              <a:gd name="connsiteY739" fmla="*/ 4290469 h 6829264"/>
              <a:gd name="connsiteX740" fmla="*/ 460371 w 3595192"/>
              <a:gd name="connsiteY740" fmla="*/ 4190168 h 6829264"/>
              <a:gd name="connsiteX741" fmla="*/ 440193 w 3595192"/>
              <a:gd name="connsiteY741" fmla="*/ 4180462 h 6829264"/>
              <a:gd name="connsiteX742" fmla="*/ 507454 w 3595192"/>
              <a:gd name="connsiteY742" fmla="*/ 4290469 h 6829264"/>
              <a:gd name="connsiteX743" fmla="*/ 747073 w 3595192"/>
              <a:gd name="connsiteY743" fmla="*/ 4671450 h 6829264"/>
              <a:gd name="connsiteX744" fmla="*/ 908500 w 3595192"/>
              <a:gd name="connsiteY744" fmla="*/ 4917349 h 6829264"/>
              <a:gd name="connsiteX745" fmla="*/ 980806 w 3595192"/>
              <a:gd name="connsiteY745" fmla="*/ 5052431 h 6829264"/>
              <a:gd name="connsiteX746" fmla="*/ 1037978 w 3595192"/>
              <a:gd name="connsiteY746" fmla="*/ 5147878 h 6829264"/>
              <a:gd name="connsiteX747" fmla="*/ 1022844 w 3595192"/>
              <a:gd name="connsiteY747" fmla="*/ 5138172 h 6829264"/>
              <a:gd name="connsiteX748" fmla="*/ 794156 w 3595192"/>
              <a:gd name="connsiteY748" fmla="*/ 4762044 h 6829264"/>
              <a:gd name="connsiteX749" fmla="*/ 523429 w 3595192"/>
              <a:gd name="connsiteY749" fmla="*/ 4351135 h 6829264"/>
              <a:gd name="connsiteX750" fmla="*/ 251861 w 3595192"/>
              <a:gd name="connsiteY750" fmla="*/ 3944269 h 6829264"/>
              <a:gd name="connsiteX751" fmla="*/ 43351 w 3595192"/>
              <a:gd name="connsiteY751" fmla="*/ 3553582 h 6829264"/>
              <a:gd name="connsiteX752" fmla="*/ 23173 w 3595192"/>
              <a:gd name="connsiteY752" fmla="*/ 3488063 h 6829264"/>
              <a:gd name="connsiteX753" fmla="*/ 28217 w 3595192"/>
              <a:gd name="connsiteY753" fmla="*/ 3548729 h 6829264"/>
              <a:gd name="connsiteX754" fmla="*/ 12242 w 3595192"/>
              <a:gd name="connsiteY754" fmla="*/ 3517991 h 6829264"/>
              <a:gd name="connsiteX755" fmla="*/ 23173 w 3595192"/>
              <a:gd name="connsiteY755" fmla="*/ 3317390 h 6829264"/>
              <a:gd name="connsiteX756" fmla="*/ 12242 w 3595192"/>
              <a:gd name="connsiteY756" fmla="*/ 3368349 h 6829264"/>
              <a:gd name="connsiteX757" fmla="*/ 33262 w 3595192"/>
              <a:gd name="connsiteY757" fmla="*/ 3312537 h 6829264"/>
              <a:gd name="connsiteX758" fmla="*/ 59326 w 3595192"/>
              <a:gd name="connsiteY758" fmla="*/ 3307684 h 6829264"/>
              <a:gd name="connsiteX759" fmla="*/ 90434 w 3595192"/>
              <a:gd name="connsiteY759" fmla="*/ 3262386 h 6829264"/>
              <a:gd name="connsiteX760" fmla="*/ 158536 w 3595192"/>
              <a:gd name="connsiteY760" fmla="*/ 3222751 h 6829264"/>
              <a:gd name="connsiteX761" fmla="*/ 194689 w 3595192"/>
              <a:gd name="connsiteY761" fmla="*/ 3192822 h 6829264"/>
              <a:gd name="connsiteX762" fmla="*/ 225798 w 3595192"/>
              <a:gd name="connsiteY762" fmla="*/ 3182307 h 6829264"/>
              <a:gd name="connsiteX763" fmla="*/ 251861 w 3595192"/>
              <a:gd name="connsiteY763" fmla="*/ 3157232 h 6829264"/>
              <a:gd name="connsiteX764" fmla="*/ 241772 w 3595192"/>
              <a:gd name="connsiteY764" fmla="*/ 3182307 h 6829264"/>
              <a:gd name="connsiteX765" fmla="*/ 293900 w 3595192"/>
              <a:gd name="connsiteY765" fmla="*/ 3132157 h 6829264"/>
              <a:gd name="connsiteX766" fmla="*/ 319964 w 3595192"/>
              <a:gd name="connsiteY766" fmla="*/ 3127304 h 6829264"/>
              <a:gd name="connsiteX767" fmla="*/ 346027 w 3595192"/>
              <a:gd name="connsiteY767" fmla="*/ 3092523 h 6829264"/>
              <a:gd name="connsiteX768" fmla="*/ 388065 w 3595192"/>
              <a:gd name="connsiteY768" fmla="*/ 3092523 h 6829264"/>
              <a:gd name="connsiteX769" fmla="*/ 408244 w 3595192"/>
              <a:gd name="connsiteY769" fmla="*/ 3072300 h 6829264"/>
              <a:gd name="connsiteX770" fmla="*/ 460371 w 3595192"/>
              <a:gd name="connsiteY770" fmla="*/ 3036710 h 6829264"/>
              <a:gd name="connsiteX771" fmla="*/ 497365 w 3595192"/>
              <a:gd name="connsiteY771" fmla="*/ 3006781 h 6829264"/>
              <a:gd name="connsiteX772" fmla="*/ 533518 w 3595192"/>
              <a:gd name="connsiteY772" fmla="*/ 2997075 h 6829264"/>
              <a:gd name="connsiteX773" fmla="*/ 549493 w 3595192"/>
              <a:gd name="connsiteY773" fmla="*/ 2971999 h 6829264"/>
              <a:gd name="connsiteX774" fmla="*/ 585646 w 3595192"/>
              <a:gd name="connsiteY774" fmla="*/ 2967147 h 6829264"/>
              <a:gd name="connsiteX775" fmla="*/ 627684 w 3595192"/>
              <a:gd name="connsiteY775" fmla="*/ 2926702 h 6829264"/>
              <a:gd name="connsiteX776" fmla="*/ 648703 w 3595192"/>
              <a:gd name="connsiteY776" fmla="*/ 2926702 h 6829264"/>
              <a:gd name="connsiteX777" fmla="*/ 699990 w 3595192"/>
              <a:gd name="connsiteY777" fmla="*/ 2886259 h 6829264"/>
              <a:gd name="connsiteX778" fmla="*/ 747073 w 3595192"/>
              <a:gd name="connsiteY778" fmla="*/ 2871699 h 6829264"/>
              <a:gd name="connsiteX779" fmla="*/ 763047 w 3595192"/>
              <a:gd name="connsiteY779" fmla="*/ 2841770 h 6829264"/>
              <a:gd name="connsiteX780" fmla="*/ 794156 w 3595192"/>
              <a:gd name="connsiteY780" fmla="*/ 2841770 h 6829264"/>
              <a:gd name="connsiteX781" fmla="*/ 804245 w 3595192"/>
              <a:gd name="connsiteY781" fmla="*/ 2826401 h 6829264"/>
              <a:gd name="connsiteX782" fmla="*/ 825264 w 3595192"/>
              <a:gd name="connsiteY782" fmla="*/ 2821548 h 6829264"/>
              <a:gd name="connsiteX783" fmla="*/ 841239 w 3595192"/>
              <a:gd name="connsiteY783" fmla="*/ 2796473 h 6829264"/>
              <a:gd name="connsiteX784" fmla="*/ 867303 w 3595192"/>
              <a:gd name="connsiteY784" fmla="*/ 2785957 h 6829264"/>
              <a:gd name="connsiteX785" fmla="*/ 914385 w 3595192"/>
              <a:gd name="connsiteY785" fmla="*/ 2751176 h 6829264"/>
              <a:gd name="connsiteX786" fmla="*/ 929519 w 3595192"/>
              <a:gd name="connsiteY786" fmla="*/ 2735808 h 6829264"/>
              <a:gd name="connsiteX787" fmla="*/ 980806 w 3595192"/>
              <a:gd name="connsiteY787" fmla="*/ 2726101 h 6829264"/>
              <a:gd name="connsiteX788" fmla="*/ 975131 w 3595192"/>
              <a:gd name="connsiteY788" fmla="*/ 2724281 h 6829264"/>
              <a:gd name="connsiteX789" fmla="*/ 971863 w 3595192"/>
              <a:gd name="connsiteY789" fmla="*/ 2724131 h 6829264"/>
              <a:gd name="connsiteX790" fmla="*/ 979020 w 3595192"/>
              <a:gd name="connsiteY790" fmla="*/ 2721854 h 6829264"/>
              <a:gd name="connsiteX791" fmla="*/ 996780 w 3595192"/>
              <a:gd name="connsiteY791" fmla="*/ 2721248 h 6829264"/>
              <a:gd name="connsiteX792" fmla="*/ 1032934 w 3595192"/>
              <a:gd name="connsiteY792" fmla="*/ 2675951 h 6829264"/>
              <a:gd name="connsiteX793" fmla="*/ 1069927 w 3595192"/>
              <a:gd name="connsiteY793" fmla="*/ 2660582 h 6829264"/>
              <a:gd name="connsiteX794" fmla="*/ 1095991 w 3595192"/>
              <a:gd name="connsiteY794" fmla="*/ 2635507 h 6829264"/>
              <a:gd name="connsiteX795" fmla="*/ 1127099 w 3595192"/>
              <a:gd name="connsiteY795" fmla="*/ 2630653 h 6829264"/>
              <a:gd name="connsiteX796" fmla="*/ 1143074 w 3595192"/>
              <a:gd name="connsiteY796" fmla="*/ 2610432 h 6829264"/>
              <a:gd name="connsiteX797" fmla="*/ 1174182 w 3595192"/>
              <a:gd name="connsiteY797" fmla="*/ 2605578 h 6829264"/>
              <a:gd name="connsiteX798" fmla="*/ 1174182 w 3595192"/>
              <a:gd name="connsiteY798" fmla="*/ 2585357 h 6829264"/>
              <a:gd name="connsiteX799" fmla="*/ 1194361 w 3595192"/>
              <a:gd name="connsiteY799" fmla="*/ 2585357 h 6829264"/>
              <a:gd name="connsiteX800" fmla="*/ 1215380 w 3595192"/>
              <a:gd name="connsiteY800" fmla="*/ 2561090 h 6829264"/>
              <a:gd name="connsiteX801" fmla="*/ 1273393 w 3595192"/>
              <a:gd name="connsiteY801" fmla="*/ 2545721 h 6829264"/>
              <a:gd name="connsiteX802" fmla="*/ 1288527 w 3595192"/>
              <a:gd name="connsiteY802" fmla="*/ 2500424 h 6829264"/>
              <a:gd name="connsiteX803" fmla="*/ 1387737 w 3595192"/>
              <a:gd name="connsiteY803" fmla="*/ 2500424 h 6829264"/>
              <a:gd name="connsiteX804" fmla="*/ 1408756 w 3595192"/>
              <a:gd name="connsiteY804" fmla="*/ 2505278 h 6829264"/>
              <a:gd name="connsiteX805" fmla="*/ 1382692 w 3595192"/>
              <a:gd name="connsiteY805" fmla="*/ 2495571 h 6829264"/>
              <a:gd name="connsiteX806" fmla="*/ 1601292 w 3595192"/>
              <a:gd name="connsiteY806" fmla="*/ 2570796 h 6829264"/>
              <a:gd name="connsiteX807" fmla="*/ 1601292 w 3595192"/>
              <a:gd name="connsiteY807" fmla="*/ 2570796 h 6829264"/>
              <a:gd name="connsiteX808" fmla="*/ 1596247 w 3595192"/>
              <a:gd name="connsiteY808" fmla="*/ 2561090 h 6829264"/>
              <a:gd name="connsiteX809" fmla="*/ 1783739 w 3595192"/>
              <a:gd name="connsiteY809" fmla="*/ 2655728 h 6829264"/>
              <a:gd name="connsiteX810" fmla="*/ 1783739 w 3595192"/>
              <a:gd name="connsiteY810" fmla="*/ 2655728 h 6829264"/>
              <a:gd name="connsiteX811" fmla="*/ 1741700 w 3595192"/>
              <a:gd name="connsiteY811" fmla="*/ 2620947 h 6829264"/>
              <a:gd name="connsiteX812" fmla="*/ 1804757 w 3595192"/>
              <a:gd name="connsiteY812" fmla="*/ 2650875 h 6829264"/>
              <a:gd name="connsiteX813" fmla="*/ 1788782 w 3595192"/>
              <a:gd name="connsiteY813" fmla="*/ 2616094 h 6829264"/>
              <a:gd name="connsiteX814" fmla="*/ 1804757 w 3595192"/>
              <a:gd name="connsiteY814" fmla="*/ 2616094 h 6829264"/>
              <a:gd name="connsiteX815" fmla="*/ 1788782 w 3595192"/>
              <a:gd name="connsiteY815" fmla="*/ 2580503 h 6829264"/>
              <a:gd name="connsiteX816" fmla="*/ 1793827 w 3595192"/>
              <a:gd name="connsiteY816" fmla="*/ 2565943 h 6829264"/>
              <a:gd name="connsiteX817" fmla="*/ 1793827 w 3595192"/>
              <a:gd name="connsiteY817" fmla="*/ 2535205 h 6829264"/>
              <a:gd name="connsiteX818" fmla="*/ 1767763 w 3595192"/>
              <a:gd name="connsiteY818" fmla="*/ 2370195 h 6829264"/>
              <a:gd name="connsiteX819" fmla="*/ 1689572 w 3595192"/>
              <a:gd name="connsiteY819" fmla="*/ 1939063 h 6829264"/>
              <a:gd name="connsiteX820" fmla="*/ 1653420 w 3595192"/>
              <a:gd name="connsiteY820" fmla="*/ 1718240 h 6829264"/>
              <a:gd name="connsiteX821" fmla="*/ 1622311 w 3595192"/>
              <a:gd name="connsiteY821" fmla="*/ 1647868 h 6829264"/>
              <a:gd name="connsiteX822" fmla="*/ 1591203 w 3595192"/>
              <a:gd name="connsiteY822" fmla="*/ 1407631 h 6829264"/>
              <a:gd name="connsiteX823" fmla="*/ 1544120 w 3595192"/>
              <a:gd name="connsiteY823" fmla="*/ 976500 h 6829264"/>
              <a:gd name="connsiteX824" fmla="*/ 1554209 w 3595192"/>
              <a:gd name="connsiteY824" fmla="*/ 805826 h 6829264"/>
              <a:gd name="connsiteX825" fmla="*/ 1575228 w 3595192"/>
              <a:gd name="connsiteY825" fmla="*/ 780751 h 6829264"/>
              <a:gd name="connsiteX826" fmla="*/ 1611381 w 3595192"/>
              <a:gd name="connsiteY826" fmla="*/ 745161 h 6829264"/>
              <a:gd name="connsiteX827" fmla="*/ 1617266 w 3595192"/>
              <a:gd name="connsiteY827" fmla="*/ 725747 h 6829264"/>
              <a:gd name="connsiteX828" fmla="*/ 1637445 w 3595192"/>
              <a:gd name="connsiteY828" fmla="*/ 730601 h 6829264"/>
              <a:gd name="connsiteX829" fmla="*/ 1648375 w 3595192"/>
              <a:gd name="connsiteY829" fmla="*/ 715232 h 6829264"/>
              <a:gd name="connsiteX830" fmla="*/ 1664349 w 3595192"/>
              <a:gd name="connsiteY830" fmla="*/ 695010 h 6829264"/>
              <a:gd name="connsiteX831" fmla="*/ 1684528 w 3595192"/>
              <a:gd name="connsiteY831" fmla="*/ 715232 h 6829264"/>
              <a:gd name="connsiteX832" fmla="*/ 1705547 w 3595192"/>
              <a:gd name="connsiteY832" fmla="*/ 680450 h 6829264"/>
              <a:gd name="connsiteX833" fmla="*/ 1736655 w 3595192"/>
              <a:gd name="connsiteY833" fmla="*/ 695010 h 6829264"/>
              <a:gd name="connsiteX834" fmla="*/ 1731611 w 3595192"/>
              <a:gd name="connsiteY834" fmla="*/ 655375 h 6829264"/>
              <a:gd name="connsiteX835" fmla="*/ 1752630 w 3595192"/>
              <a:gd name="connsiteY835" fmla="*/ 695010 h 6829264"/>
              <a:gd name="connsiteX836" fmla="*/ 1783739 w 3595192"/>
              <a:gd name="connsiteY836" fmla="*/ 674788 h 6829264"/>
              <a:gd name="connsiteX837" fmla="*/ 1788782 w 3595192"/>
              <a:gd name="connsiteY837" fmla="*/ 644860 h 6829264"/>
              <a:gd name="connsiteX838" fmla="*/ 1819891 w 3595192"/>
              <a:gd name="connsiteY838" fmla="*/ 650522 h 6829264"/>
              <a:gd name="connsiteX839" fmla="*/ 1814846 w 3595192"/>
              <a:gd name="connsiteY839" fmla="*/ 614931 h 6829264"/>
              <a:gd name="connsiteX840" fmla="*/ 1845955 w 3595192"/>
              <a:gd name="connsiteY840" fmla="*/ 619785 h 6829264"/>
              <a:gd name="connsiteX841" fmla="*/ 1877904 w 3595192"/>
              <a:gd name="connsiteY841" fmla="*/ 594709 h 6829264"/>
              <a:gd name="connsiteX842" fmla="*/ 1898082 w 3595192"/>
              <a:gd name="connsiteY842" fmla="*/ 600372 h 6829264"/>
              <a:gd name="connsiteX843" fmla="*/ 1924146 w 3595192"/>
              <a:gd name="connsiteY843" fmla="*/ 605225 h 6829264"/>
              <a:gd name="connsiteX844" fmla="*/ 1976274 w 3595192"/>
              <a:gd name="connsiteY844" fmla="*/ 519484 h 6829264"/>
              <a:gd name="connsiteX845" fmla="*/ 2028401 w 3595192"/>
              <a:gd name="connsiteY845" fmla="*/ 530000 h 6829264"/>
              <a:gd name="connsiteX846" fmla="*/ 2028401 w 3595192"/>
              <a:gd name="connsiteY846" fmla="*/ 489555 h 6829264"/>
              <a:gd name="connsiteX847" fmla="*/ 2096504 w 3595192"/>
              <a:gd name="connsiteY847" fmla="*/ 569634 h 6829264"/>
              <a:gd name="connsiteX848" fmla="*/ 2106592 w 3595192"/>
              <a:gd name="connsiteY848" fmla="*/ 525146 h 6829264"/>
              <a:gd name="connsiteX849" fmla="*/ 2122567 w 3595192"/>
              <a:gd name="connsiteY849" fmla="*/ 530000 h 6829264"/>
              <a:gd name="connsiteX850" fmla="*/ 2101548 w 3595192"/>
              <a:gd name="connsiteY850" fmla="*/ 459627 h 6829264"/>
              <a:gd name="connsiteX851" fmla="*/ 2148631 w 3595192"/>
              <a:gd name="connsiteY851" fmla="*/ 479849 h 6829264"/>
              <a:gd name="connsiteX852" fmla="*/ 2164606 w 3595192"/>
              <a:gd name="connsiteY852" fmla="*/ 404623 h 6829264"/>
              <a:gd name="connsiteX853" fmla="*/ 2210847 w 3595192"/>
              <a:gd name="connsiteY853" fmla="*/ 414330 h 6829264"/>
              <a:gd name="connsiteX854" fmla="*/ 2226822 w 3595192"/>
              <a:gd name="connsiteY854" fmla="*/ 394108 h 6829264"/>
              <a:gd name="connsiteX855" fmla="*/ 2236911 w 3595192"/>
              <a:gd name="connsiteY855" fmla="*/ 359326 h 6829264"/>
              <a:gd name="connsiteX856" fmla="*/ 2247842 w 3595192"/>
              <a:gd name="connsiteY856" fmla="*/ 354473 h 6829264"/>
              <a:gd name="connsiteX857" fmla="*/ 2257931 w 3595192"/>
              <a:gd name="connsiteY857" fmla="*/ 324544 h 6829264"/>
              <a:gd name="connsiteX858" fmla="*/ 2294924 w 3595192"/>
              <a:gd name="connsiteY858" fmla="*/ 324544 h 6829264"/>
              <a:gd name="connsiteX859" fmla="*/ 2294924 w 3595192"/>
              <a:gd name="connsiteY859" fmla="*/ 304322 h 6829264"/>
              <a:gd name="connsiteX860" fmla="*/ 2315102 w 3595192"/>
              <a:gd name="connsiteY860" fmla="*/ 299469 h 6829264"/>
              <a:gd name="connsiteX861" fmla="*/ 2357141 w 3595192"/>
              <a:gd name="connsiteY861" fmla="*/ 369033 h 6829264"/>
              <a:gd name="connsiteX862" fmla="*/ 2399179 w 3595192"/>
              <a:gd name="connsiteY862" fmla="*/ 419183 h 6829264"/>
              <a:gd name="connsiteX863" fmla="*/ 2435332 w 3595192"/>
              <a:gd name="connsiteY863" fmla="*/ 585003 h 6829264"/>
              <a:gd name="connsiteX864" fmla="*/ 2461396 w 3595192"/>
              <a:gd name="connsiteY864" fmla="*/ 760529 h 6829264"/>
              <a:gd name="connsiteX865" fmla="*/ 2565651 w 3595192"/>
              <a:gd name="connsiteY865" fmla="*/ 1412484 h 6829264"/>
              <a:gd name="connsiteX866" fmla="*/ 2695970 w 3595192"/>
              <a:gd name="connsiteY866" fmla="*/ 2139665 h 6829264"/>
              <a:gd name="connsiteX867" fmla="*/ 2701015 w 3595192"/>
              <a:gd name="connsiteY867" fmla="*/ 2174447 h 6829264"/>
              <a:gd name="connsiteX868" fmla="*/ 2706060 w 3595192"/>
              <a:gd name="connsiteY868" fmla="*/ 2154225 h 6829264"/>
              <a:gd name="connsiteX869" fmla="*/ 2632912 w 3595192"/>
              <a:gd name="connsiteY869" fmla="*/ 1753022 h 6829264"/>
              <a:gd name="connsiteX870" fmla="*/ 2554722 w 3595192"/>
              <a:gd name="connsiteY870" fmla="*/ 1291962 h 6829264"/>
              <a:gd name="connsiteX871" fmla="*/ 2482415 w 3595192"/>
              <a:gd name="connsiteY871" fmla="*/ 820386 h 6829264"/>
              <a:gd name="connsiteX872" fmla="*/ 2430289 w 3595192"/>
              <a:gd name="connsiteY872" fmla="*/ 474995 h 6829264"/>
              <a:gd name="connsiteX873" fmla="*/ 2404225 w 3595192"/>
              <a:gd name="connsiteY873" fmla="*/ 379548 h 6829264"/>
              <a:gd name="connsiteX874" fmla="*/ 2404225 w 3595192"/>
              <a:gd name="connsiteY874" fmla="*/ 359326 h 6829264"/>
              <a:gd name="connsiteX875" fmla="*/ 2367231 w 3595192"/>
              <a:gd name="connsiteY875" fmla="*/ 263879 h 6829264"/>
              <a:gd name="connsiteX876" fmla="*/ 2399179 w 3595192"/>
              <a:gd name="connsiteY876" fmla="*/ 259025 h 6829264"/>
              <a:gd name="connsiteX877" fmla="*/ 2393294 w 3595192"/>
              <a:gd name="connsiteY877" fmla="*/ 238804 h 6829264"/>
              <a:gd name="connsiteX878" fmla="*/ 2414313 w 3595192"/>
              <a:gd name="connsiteY878" fmla="*/ 249319 h 6829264"/>
              <a:gd name="connsiteX879" fmla="*/ 2414313 w 3595192"/>
              <a:gd name="connsiteY879" fmla="*/ 233950 h 6829264"/>
              <a:gd name="connsiteX880" fmla="*/ 2435332 w 3595192"/>
              <a:gd name="connsiteY880" fmla="*/ 238804 h 6829264"/>
              <a:gd name="connsiteX881" fmla="*/ 2450467 w 3595192"/>
              <a:gd name="connsiteY881" fmla="*/ 208875 h 6829264"/>
              <a:gd name="connsiteX882" fmla="*/ 2471486 w 3595192"/>
              <a:gd name="connsiteY882" fmla="*/ 213728 h 6829264"/>
              <a:gd name="connsiteX883" fmla="*/ 2492505 w 3595192"/>
              <a:gd name="connsiteY883" fmla="*/ 183799 h 6829264"/>
              <a:gd name="connsiteX884" fmla="*/ 2513525 w 3595192"/>
              <a:gd name="connsiteY884" fmla="*/ 174093 h 6829264"/>
              <a:gd name="connsiteX885" fmla="*/ 2549677 w 3595192"/>
              <a:gd name="connsiteY885" fmla="*/ 143356 h 6829264"/>
              <a:gd name="connsiteX886" fmla="*/ 2560607 w 3595192"/>
              <a:gd name="connsiteY886" fmla="*/ 158724 h 6829264"/>
              <a:gd name="connsiteX887" fmla="*/ 2586670 w 3595192"/>
              <a:gd name="connsiteY887" fmla="*/ 128796 h 6829264"/>
              <a:gd name="connsiteX888" fmla="*/ 2612734 w 3595192"/>
              <a:gd name="connsiteY888" fmla="*/ 128796 h 6829264"/>
              <a:gd name="connsiteX889" fmla="*/ 2607689 w 3595192"/>
              <a:gd name="connsiteY889" fmla="*/ 113427 h 6829264"/>
              <a:gd name="connsiteX890" fmla="*/ 2648887 w 3595192"/>
              <a:gd name="connsiteY890" fmla="*/ 119090 h 6829264"/>
              <a:gd name="connsiteX891" fmla="*/ 2653932 w 3595192"/>
              <a:gd name="connsiteY891" fmla="*/ 83499 h 6829264"/>
              <a:gd name="connsiteX892" fmla="*/ 2674951 w 3595192"/>
              <a:gd name="connsiteY892" fmla="*/ 78646 h 6829264"/>
              <a:gd name="connsiteX893" fmla="*/ 2685881 w 3595192"/>
              <a:gd name="connsiteY893" fmla="*/ 63277 h 6829264"/>
              <a:gd name="connsiteX894" fmla="*/ 2761204 w 3595192"/>
              <a:gd name="connsiteY894" fmla="*/ 45809 h 6829264"/>
              <a:gd name="connsiteX895" fmla="*/ 2765925 w 3595192"/>
              <a:gd name="connsiteY895" fmla="*/ 47744 h 6829264"/>
              <a:gd name="connsiteX896" fmla="*/ 2784251 w 3595192"/>
              <a:gd name="connsiteY896" fmla="*/ 88352 h 6829264"/>
              <a:gd name="connsiteX897" fmla="*/ 2758187 w 3595192"/>
              <a:gd name="connsiteY897" fmla="*/ 48717 h 6829264"/>
              <a:gd name="connsiteX898" fmla="*/ 2761204 w 3595192"/>
              <a:gd name="connsiteY898" fmla="*/ 45809 h 6829264"/>
              <a:gd name="connsiteX899" fmla="*/ 2865621 w 3595192"/>
              <a:gd name="connsiteY899" fmla="*/ 33 h 6829264"/>
              <a:gd name="connsiteX900" fmla="*/ 2899436 w 3595192"/>
              <a:gd name="connsiteY900" fmla="*/ 48717 h 6829264"/>
              <a:gd name="connsiteX901" fmla="*/ 2894391 w 3595192"/>
              <a:gd name="connsiteY901" fmla="*/ 143356 h 6829264"/>
              <a:gd name="connsiteX902" fmla="*/ 2867487 w 3595192"/>
              <a:gd name="connsiteY902" fmla="*/ 119090 h 6829264"/>
              <a:gd name="connsiteX903" fmla="*/ 2831334 w 3595192"/>
              <a:gd name="connsiteY903" fmla="*/ 123943 h 6829264"/>
              <a:gd name="connsiteX904" fmla="*/ 2805270 w 3595192"/>
              <a:gd name="connsiteY904" fmla="*/ 94014 h 6829264"/>
              <a:gd name="connsiteX905" fmla="*/ 2800225 w 3595192"/>
              <a:gd name="connsiteY905" fmla="*/ 53570 h 6829264"/>
              <a:gd name="connsiteX906" fmla="*/ 2821245 w 3595192"/>
              <a:gd name="connsiteY906" fmla="*/ 23642 h 6829264"/>
              <a:gd name="connsiteX907" fmla="*/ 2852353 w 3595192"/>
              <a:gd name="connsiteY907" fmla="*/ 33349 h 6829264"/>
              <a:gd name="connsiteX908" fmla="*/ 2847309 w 3595192"/>
              <a:gd name="connsiteY908" fmla="*/ 3420 h 6829264"/>
              <a:gd name="connsiteX909" fmla="*/ 2865621 w 3595192"/>
              <a:gd name="connsiteY909" fmla="*/ 33 h 6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Lst>
            <a:rect l="l" t="t" r="r" b="b"/>
            <a:pathLst>
              <a:path w="3595192" h="6829264">
                <a:moveTo>
                  <a:pt x="2125199" y="6827952"/>
                </a:moveTo>
                <a:lnTo>
                  <a:pt x="2128243" y="6828927"/>
                </a:lnTo>
                <a:cubicBezTo>
                  <a:pt x="2129189" y="6829231"/>
                  <a:pt x="2129662" y="6829382"/>
                  <a:pt x="2128952" y="6829155"/>
                </a:cubicBezTo>
                <a:close/>
                <a:moveTo>
                  <a:pt x="2122567" y="6827108"/>
                </a:moveTo>
                <a:cubicBezTo>
                  <a:pt x="2122567" y="6827108"/>
                  <a:pt x="2123513" y="6827411"/>
                  <a:pt x="2124695" y="6827790"/>
                </a:cubicBezTo>
                <a:lnTo>
                  <a:pt x="2125199" y="6827952"/>
                </a:lnTo>
                <a:close/>
                <a:moveTo>
                  <a:pt x="2115828" y="6825060"/>
                </a:moveTo>
                <a:cubicBezTo>
                  <a:pt x="2113582" y="6824378"/>
                  <a:pt x="2122567" y="6827108"/>
                  <a:pt x="2122567" y="6827108"/>
                </a:cubicBezTo>
                <a:cubicBezTo>
                  <a:pt x="2118573" y="6825894"/>
                  <a:pt x="2116577" y="6825288"/>
                  <a:pt x="2115828" y="6825060"/>
                </a:cubicBezTo>
                <a:close/>
                <a:moveTo>
                  <a:pt x="2142767" y="6724603"/>
                </a:moveTo>
                <a:lnTo>
                  <a:pt x="2143492" y="6726467"/>
                </a:lnTo>
                <a:lnTo>
                  <a:pt x="2143587" y="6726806"/>
                </a:lnTo>
                <a:close/>
                <a:moveTo>
                  <a:pt x="2141110" y="6720149"/>
                </a:moveTo>
                <a:lnTo>
                  <a:pt x="2142767" y="6724603"/>
                </a:lnTo>
                <a:lnTo>
                  <a:pt x="2141432" y="6721170"/>
                </a:lnTo>
                <a:cubicBezTo>
                  <a:pt x="2140933" y="6719793"/>
                  <a:pt x="2140788" y="6719331"/>
                  <a:pt x="2141110" y="6720149"/>
                </a:cubicBezTo>
                <a:close/>
                <a:moveTo>
                  <a:pt x="1951209" y="6373871"/>
                </a:moveTo>
                <a:cubicBezTo>
                  <a:pt x="1948686" y="6372771"/>
                  <a:pt x="1946426" y="6373125"/>
                  <a:pt x="1945165" y="6375755"/>
                </a:cubicBezTo>
                <a:cubicBezTo>
                  <a:pt x="1945165" y="6385461"/>
                  <a:pt x="1961139" y="6400829"/>
                  <a:pt x="1961139" y="6400829"/>
                </a:cubicBezTo>
                <a:cubicBezTo>
                  <a:pt x="1968707" y="6393550"/>
                  <a:pt x="1958775" y="6377170"/>
                  <a:pt x="1951209" y="6373871"/>
                </a:cubicBezTo>
                <a:close/>
                <a:moveTo>
                  <a:pt x="1676489" y="6365987"/>
                </a:moveTo>
                <a:lnTo>
                  <a:pt x="1679483" y="6370901"/>
                </a:lnTo>
                <a:cubicBezTo>
                  <a:pt x="1676961" y="6370901"/>
                  <a:pt x="1675700" y="6369485"/>
                  <a:pt x="1675700" y="6367463"/>
                </a:cubicBezTo>
                <a:close/>
                <a:moveTo>
                  <a:pt x="1778694" y="6305381"/>
                </a:moveTo>
                <a:cubicBezTo>
                  <a:pt x="1788782" y="6305381"/>
                  <a:pt x="1788782" y="6315898"/>
                  <a:pt x="1783739" y="6320750"/>
                </a:cubicBezTo>
                <a:cubicBezTo>
                  <a:pt x="1778694" y="6320750"/>
                  <a:pt x="1778694" y="6315898"/>
                  <a:pt x="1778694" y="6305381"/>
                </a:cubicBezTo>
                <a:close/>
                <a:moveTo>
                  <a:pt x="1778694" y="6295675"/>
                </a:moveTo>
                <a:cubicBezTo>
                  <a:pt x="1778694" y="6295675"/>
                  <a:pt x="1783739" y="6300529"/>
                  <a:pt x="1778694" y="6305381"/>
                </a:cubicBezTo>
                <a:cubicBezTo>
                  <a:pt x="1778694" y="6305381"/>
                  <a:pt x="1773649" y="6300529"/>
                  <a:pt x="1778694" y="6295675"/>
                </a:cubicBezTo>
                <a:close/>
                <a:moveTo>
                  <a:pt x="2135014" y="6264569"/>
                </a:moveTo>
                <a:lnTo>
                  <a:pt x="2137701" y="6264938"/>
                </a:lnTo>
                <a:lnTo>
                  <a:pt x="2139351" y="6272813"/>
                </a:lnTo>
                <a:close/>
                <a:moveTo>
                  <a:pt x="2132657" y="6260085"/>
                </a:moveTo>
                <a:lnTo>
                  <a:pt x="2135014" y="6264569"/>
                </a:lnTo>
                <a:lnTo>
                  <a:pt x="2133287" y="6264331"/>
                </a:lnTo>
                <a:cubicBezTo>
                  <a:pt x="2132657" y="6263725"/>
                  <a:pt x="2132657" y="6262512"/>
                  <a:pt x="2132657" y="6260085"/>
                </a:cubicBezTo>
                <a:close/>
                <a:moveTo>
                  <a:pt x="2169394" y="6151613"/>
                </a:moveTo>
                <a:lnTo>
                  <a:pt x="2170282" y="6151898"/>
                </a:lnTo>
                <a:cubicBezTo>
                  <a:pt x="2171227" y="6152201"/>
                  <a:pt x="2171700" y="6152352"/>
                  <a:pt x="2170990" y="6152125"/>
                </a:cubicBezTo>
                <a:close/>
                <a:moveTo>
                  <a:pt x="2164606" y="6150077"/>
                </a:moveTo>
                <a:cubicBezTo>
                  <a:pt x="2164606" y="6150077"/>
                  <a:pt x="2165551" y="6150381"/>
                  <a:pt x="2166734" y="6150760"/>
                </a:cubicBezTo>
                <a:lnTo>
                  <a:pt x="2169394" y="6151613"/>
                </a:lnTo>
                <a:close/>
                <a:moveTo>
                  <a:pt x="2137701" y="6084558"/>
                </a:moveTo>
                <a:cubicBezTo>
                  <a:pt x="2148631" y="6095074"/>
                  <a:pt x="2153675" y="6109634"/>
                  <a:pt x="2153675" y="6125002"/>
                </a:cubicBezTo>
                <a:cubicBezTo>
                  <a:pt x="2143587" y="6120149"/>
                  <a:pt x="2137701" y="6104780"/>
                  <a:pt x="2137701" y="6084558"/>
                </a:cubicBezTo>
                <a:close/>
                <a:moveTo>
                  <a:pt x="3117779" y="6071534"/>
                </a:moveTo>
                <a:lnTo>
                  <a:pt x="3118667" y="6071819"/>
                </a:lnTo>
                <a:cubicBezTo>
                  <a:pt x="3119612" y="6072122"/>
                  <a:pt x="3120085" y="6072273"/>
                  <a:pt x="3119375" y="6072046"/>
                </a:cubicBezTo>
                <a:close/>
                <a:moveTo>
                  <a:pt x="3112991" y="6069998"/>
                </a:moveTo>
                <a:cubicBezTo>
                  <a:pt x="3112991" y="6069998"/>
                  <a:pt x="3113937" y="6070302"/>
                  <a:pt x="3115119" y="6070681"/>
                </a:cubicBezTo>
                <a:lnTo>
                  <a:pt x="3117779" y="6071534"/>
                </a:lnTo>
                <a:close/>
                <a:moveTo>
                  <a:pt x="3070953" y="5895281"/>
                </a:moveTo>
                <a:cubicBezTo>
                  <a:pt x="3075997" y="5895281"/>
                  <a:pt x="3075997" y="5900134"/>
                  <a:pt x="3075997" y="5910650"/>
                </a:cubicBezTo>
                <a:cubicBezTo>
                  <a:pt x="3065907" y="5910650"/>
                  <a:pt x="3070953" y="5900134"/>
                  <a:pt x="3070953" y="5895281"/>
                </a:cubicBezTo>
                <a:close/>
                <a:moveTo>
                  <a:pt x="3065907" y="5879912"/>
                </a:moveTo>
                <a:cubicBezTo>
                  <a:pt x="3070953" y="5879912"/>
                  <a:pt x="3070953" y="5884766"/>
                  <a:pt x="3070953" y="5895281"/>
                </a:cubicBezTo>
                <a:cubicBezTo>
                  <a:pt x="3060863" y="5895281"/>
                  <a:pt x="3065907" y="5884766"/>
                  <a:pt x="3065907" y="5879912"/>
                </a:cubicBezTo>
                <a:close/>
                <a:moveTo>
                  <a:pt x="2036573" y="5860793"/>
                </a:moveTo>
                <a:cubicBezTo>
                  <a:pt x="2035706" y="5861397"/>
                  <a:pt x="2034918" y="5862825"/>
                  <a:pt x="2034287" y="5865353"/>
                </a:cubicBezTo>
                <a:cubicBezTo>
                  <a:pt x="2034287" y="5870206"/>
                  <a:pt x="2039332" y="5870206"/>
                  <a:pt x="2039332" y="5875059"/>
                </a:cubicBezTo>
                <a:cubicBezTo>
                  <a:pt x="2050681" y="5890225"/>
                  <a:pt x="2045007" y="5865808"/>
                  <a:pt x="2039332" y="5861182"/>
                </a:cubicBezTo>
                <a:cubicBezTo>
                  <a:pt x="2038386" y="5860411"/>
                  <a:pt x="2037440" y="5860190"/>
                  <a:pt x="2036573" y="5860793"/>
                </a:cubicBezTo>
                <a:close/>
                <a:moveTo>
                  <a:pt x="3049933" y="5840278"/>
                </a:moveTo>
                <a:cubicBezTo>
                  <a:pt x="3060863" y="5849984"/>
                  <a:pt x="3060863" y="5859691"/>
                  <a:pt x="3065907" y="5879912"/>
                </a:cubicBezTo>
                <a:cubicBezTo>
                  <a:pt x="3055819" y="5870206"/>
                  <a:pt x="3049933" y="5854837"/>
                  <a:pt x="3049933" y="5840278"/>
                </a:cubicBezTo>
                <a:close/>
                <a:moveTo>
                  <a:pt x="2869905" y="5770752"/>
                </a:moveTo>
                <a:cubicBezTo>
                  <a:pt x="2874161" y="5773141"/>
                  <a:pt x="2882200" y="5791340"/>
                  <a:pt x="2878416" y="5794981"/>
                </a:cubicBezTo>
                <a:cubicBezTo>
                  <a:pt x="2878416" y="5794981"/>
                  <a:pt x="2867487" y="5784465"/>
                  <a:pt x="2867487" y="5774759"/>
                </a:cubicBezTo>
                <a:cubicBezTo>
                  <a:pt x="2867487" y="5770917"/>
                  <a:pt x="2868485" y="5769956"/>
                  <a:pt x="2869905" y="5770752"/>
                </a:cubicBezTo>
                <a:close/>
                <a:moveTo>
                  <a:pt x="2904481" y="5759390"/>
                </a:moveTo>
                <a:cubicBezTo>
                  <a:pt x="2909525" y="5759390"/>
                  <a:pt x="2909525" y="5769905"/>
                  <a:pt x="2909525" y="5774759"/>
                </a:cubicBezTo>
                <a:cubicBezTo>
                  <a:pt x="2904481" y="5774759"/>
                  <a:pt x="2904481" y="5765052"/>
                  <a:pt x="2904481" y="5759390"/>
                </a:cubicBezTo>
                <a:close/>
                <a:moveTo>
                  <a:pt x="2888506" y="5719755"/>
                </a:moveTo>
                <a:cubicBezTo>
                  <a:pt x="2899436" y="5729461"/>
                  <a:pt x="2904481" y="5744830"/>
                  <a:pt x="2904481" y="5759390"/>
                </a:cubicBezTo>
                <a:cubicBezTo>
                  <a:pt x="2894391" y="5749683"/>
                  <a:pt x="2888506" y="5734315"/>
                  <a:pt x="2888506" y="5719755"/>
                </a:cubicBezTo>
                <a:close/>
                <a:moveTo>
                  <a:pt x="2002759" y="5711262"/>
                </a:moveTo>
                <a:cubicBezTo>
                  <a:pt x="2000026" y="5711262"/>
                  <a:pt x="1997293" y="5712475"/>
                  <a:pt x="1997293" y="5714902"/>
                </a:cubicBezTo>
                <a:cubicBezTo>
                  <a:pt x="1997293" y="5714902"/>
                  <a:pt x="2013268" y="5719755"/>
                  <a:pt x="2008223" y="5714902"/>
                </a:cubicBezTo>
                <a:cubicBezTo>
                  <a:pt x="2008223" y="5712475"/>
                  <a:pt x="2005490" y="5711262"/>
                  <a:pt x="2002759" y="5711262"/>
                </a:cubicBezTo>
                <a:close/>
                <a:moveTo>
                  <a:pt x="2831897" y="5686413"/>
                </a:moveTo>
                <a:lnTo>
                  <a:pt x="2836378" y="5689826"/>
                </a:lnTo>
                <a:cubicBezTo>
                  <a:pt x="2836378" y="5689826"/>
                  <a:pt x="2835117" y="5688866"/>
                  <a:pt x="2833540" y="5687665"/>
                </a:cubicBezTo>
                <a:close/>
                <a:moveTo>
                  <a:pt x="2827865" y="5683342"/>
                </a:moveTo>
                <a:cubicBezTo>
                  <a:pt x="2828337" y="5683703"/>
                  <a:pt x="2829205" y="5684363"/>
                  <a:pt x="2830585" y="5685413"/>
                </a:cubicBezTo>
                <a:lnTo>
                  <a:pt x="2831897" y="5686413"/>
                </a:lnTo>
                <a:lnTo>
                  <a:pt x="2828811" y="5684063"/>
                </a:lnTo>
                <a:cubicBezTo>
                  <a:pt x="2827551" y="5683103"/>
                  <a:pt x="2826919" y="5682622"/>
                  <a:pt x="2827865" y="5683342"/>
                </a:cubicBezTo>
                <a:close/>
                <a:moveTo>
                  <a:pt x="2873372" y="5679311"/>
                </a:moveTo>
                <a:cubicBezTo>
                  <a:pt x="2878416" y="5679311"/>
                  <a:pt x="2878416" y="5689826"/>
                  <a:pt x="2878416" y="5694680"/>
                </a:cubicBezTo>
                <a:cubicBezTo>
                  <a:pt x="2873372" y="5694680"/>
                  <a:pt x="2873372" y="5684164"/>
                  <a:pt x="2873372" y="5679311"/>
                </a:cubicBezTo>
                <a:close/>
                <a:moveTo>
                  <a:pt x="2857397" y="5639676"/>
                </a:moveTo>
                <a:cubicBezTo>
                  <a:pt x="2867487" y="5649382"/>
                  <a:pt x="2873372" y="5664751"/>
                  <a:pt x="2873372" y="5679311"/>
                </a:cubicBezTo>
                <a:cubicBezTo>
                  <a:pt x="2862443" y="5669604"/>
                  <a:pt x="2857397" y="5654236"/>
                  <a:pt x="2857397" y="5639676"/>
                </a:cubicBezTo>
                <a:close/>
                <a:moveTo>
                  <a:pt x="1347407" y="5617406"/>
                </a:moveTo>
                <a:cubicBezTo>
                  <a:pt x="1346382" y="5617634"/>
                  <a:pt x="1345699" y="5618240"/>
                  <a:pt x="1345699" y="5619454"/>
                </a:cubicBezTo>
                <a:cubicBezTo>
                  <a:pt x="1345699" y="5624307"/>
                  <a:pt x="1356629" y="5629161"/>
                  <a:pt x="1356629" y="5619454"/>
                </a:cubicBezTo>
                <a:cubicBezTo>
                  <a:pt x="1356629" y="5619454"/>
                  <a:pt x="1350481" y="5616724"/>
                  <a:pt x="1347407" y="5617406"/>
                </a:cubicBezTo>
                <a:close/>
                <a:moveTo>
                  <a:pt x="2847309" y="5614601"/>
                </a:moveTo>
                <a:cubicBezTo>
                  <a:pt x="2852353" y="5619454"/>
                  <a:pt x="2857397" y="5629161"/>
                  <a:pt x="2857397" y="5639676"/>
                </a:cubicBezTo>
                <a:cubicBezTo>
                  <a:pt x="2847309" y="5634823"/>
                  <a:pt x="2847309" y="5629161"/>
                  <a:pt x="2847309" y="5614601"/>
                </a:cubicBezTo>
                <a:close/>
                <a:moveTo>
                  <a:pt x="1340654" y="5604085"/>
                </a:moveTo>
                <a:cubicBezTo>
                  <a:pt x="1345699" y="5614601"/>
                  <a:pt x="1345699" y="5604085"/>
                  <a:pt x="1340654" y="5604085"/>
                </a:cubicBezTo>
                <a:close/>
                <a:moveTo>
                  <a:pt x="2931195" y="5555477"/>
                </a:moveTo>
                <a:cubicBezTo>
                  <a:pt x="2930782" y="5555919"/>
                  <a:pt x="2930545" y="5556968"/>
                  <a:pt x="2930545" y="5558788"/>
                </a:cubicBezTo>
                <a:cubicBezTo>
                  <a:pt x="2930545" y="5579010"/>
                  <a:pt x="2945678" y="5589525"/>
                  <a:pt x="2945678" y="5579010"/>
                </a:cubicBezTo>
                <a:cubicBezTo>
                  <a:pt x="2945678" y="5579010"/>
                  <a:pt x="2937166" y="5559445"/>
                  <a:pt x="2932909" y="5555806"/>
                </a:cubicBezTo>
                <a:cubicBezTo>
                  <a:pt x="2932200" y="5555198"/>
                  <a:pt x="2931609" y="5555034"/>
                  <a:pt x="2931195" y="5555477"/>
                </a:cubicBezTo>
                <a:close/>
                <a:moveTo>
                  <a:pt x="1293572" y="5524007"/>
                </a:moveTo>
                <a:cubicBezTo>
                  <a:pt x="1304501" y="5549082"/>
                  <a:pt x="1319635" y="5574157"/>
                  <a:pt x="1335610" y="5594379"/>
                </a:cubicBezTo>
                <a:cubicBezTo>
                  <a:pt x="1324680" y="5569304"/>
                  <a:pt x="1314591" y="5539376"/>
                  <a:pt x="1293572" y="5524007"/>
                </a:cubicBezTo>
                <a:close/>
                <a:moveTo>
                  <a:pt x="1881727" y="5511818"/>
                </a:moveTo>
                <a:cubicBezTo>
                  <a:pt x="1879901" y="5511128"/>
                  <a:pt x="1878535" y="5511772"/>
                  <a:pt x="1877904" y="5514300"/>
                </a:cubicBezTo>
                <a:cubicBezTo>
                  <a:pt x="1877904" y="5519153"/>
                  <a:pt x="1893038" y="5534522"/>
                  <a:pt x="1893038" y="5534522"/>
                </a:cubicBezTo>
                <a:cubicBezTo>
                  <a:pt x="1929822" y="5586897"/>
                  <a:pt x="1894509" y="5516651"/>
                  <a:pt x="1881727" y="5511818"/>
                </a:cubicBezTo>
                <a:close/>
                <a:moveTo>
                  <a:pt x="1903968" y="5498931"/>
                </a:moveTo>
                <a:cubicBezTo>
                  <a:pt x="1893038" y="5514300"/>
                  <a:pt x="1940121" y="5574157"/>
                  <a:pt x="1945165" y="5583864"/>
                </a:cubicBezTo>
                <a:cubicBezTo>
                  <a:pt x="1966184" y="5624307"/>
                  <a:pt x="1966184" y="5649382"/>
                  <a:pt x="1987204" y="5669604"/>
                </a:cubicBezTo>
                <a:cubicBezTo>
                  <a:pt x="1971230" y="5624307"/>
                  <a:pt x="1950210" y="5564450"/>
                  <a:pt x="1919101" y="5514300"/>
                </a:cubicBezTo>
                <a:cubicBezTo>
                  <a:pt x="1919101" y="5514300"/>
                  <a:pt x="1909013" y="5498931"/>
                  <a:pt x="1903968" y="5498931"/>
                </a:cubicBezTo>
                <a:close/>
                <a:moveTo>
                  <a:pt x="1428935" y="5498931"/>
                </a:moveTo>
                <a:cubicBezTo>
                  <a:pt x="1428935" y="5519153"/>
                  <a:pt x="1439865" y="5524007"/>
                  <a:pt x="1449954" y="5534522"/>
                </a:cubicBezTo>
                <a:cubicBezTo>
                  <a:pt x="1449954" y="5549082"/>
                  <a:pt x="1455839" y="5553935"/>
                  <a:pt x="1465928" y="5558788"/>
                </a:cubicBezTo>
                <a:cubicBezTo>
                  <a:pt x="1481062" y="5609748"/>
                  <a:pt x="1507126" y="5649382"/>
                  <a:pt x="1533190" y="5704386"/>
                </a:cubicBezTo>
                <a:cubicBezTo>
                  <a:pt x="1544120" y="5729461"/>
                  <a:pt x="1575228" y="5765052"/>
                  <a:pt x="1554209" y="5719755"/>
                </a:cubicBezTo>
                <a:cubicBezTo>
                  <a:pt x="1533190" y="5674458"/>
                  <a:pt x="1497037" y="5604085"/>
                  <a:pt x="1465928" y="5558788"/>
                </a:cubicBezTo>
                <a:cubicBezTo>
                  <a:pt x="1465928" y="5544228"/>
                  <a:pt x="1460884" y="5539376"/>
                  <a:pt x="1449954" y="5534522"/>
                </a:cubicBezTo>
                <a:cubicBezTo>
                  <a:pt x="1449954" y="5519153"/>
                  <a:pt x="1439865" y="5509447"/>
                  <a:pt x="1428935" y="5498931"/>
                </a:cubicBezTo>
                <a:close/>
                <a:moveTo>
                  <a:pt x="1874501" y="5480694"/>
                </a:moveTo>
                <a:cubicBezTo>
                  <a:pt x="1874225" y="5481641"/>
                  <a:pt x="1873490" y="5484169"/>
                  <a:pt x="1872019" y="5489225"/>
                </a:cubicBezTo>
                <a:cubicBezTo>
                  <a:pt x="1872019" y="5489225"/>
                  <a:pt x="1875329" y="5477850"/>
                  <a:pt x="1874501" y="5480694"/>
                </a:cubicBezTo>
                <a:close/>
                <a:moveTo>
                  <a:pt x="1870219" y="5436585"/>
                </a:moveTo>
                <a:cubicBezTo>
                  <a:pt x="1868734" y="5436408"/>
                  <a:pt x="1867605" y="5437153"/>
                  <a:pt x="1866974" y="5439074"/>
                </a:cubicBezTo>
                <a:cubicBezTo>
                  <a:pt x="1866974" y="5443928"/>
                  <a:pt x="1898082" y="5494078"/>
                  <a:pt x="1903968" y="5489225"/>
                </a:cubicBezTo>
                <a:cubicBezTo>
                  <a:pt x="1908382" y="5484271"/>
                  <a:pt x="1880610" y="5437823"/>
                  <a:pt x="1870219" y="5436585"/>
                </a:cubicBezTo>
                <a:close/>
                <a:moveTo>
                  <a:pt x="1791518" y="5295551"/>
                </a:moveTo>
                <a:cubicBezTo>
                  <a:pt x="1790389" y="5295862"/>
                  <a:pt x="1789466" y="5296762"/>
                  <a:pt x="1788782" y="5298330"/>
                </a:cubicBezTo>
                <a:cubicBezTo>
                  <a:pt x="1788782" y="5308845"/>
                  <a:pt x="1814846" y="5343627"/>
                  <a:pt x="1825777" y="5363849"/>
                </a:cubicBezTo>
                <a:cubicBezTo>
                  <a:pt x="1830821" y="5368702"/>
                  <a:pt x="1861930" y="5428559"/>
                  <a:pt x="1866974" y="5418853"/>
                </a:cubicBezTo>
                <a:cubicBezTo>
                  <a:pt x="1871388" y="5418853"/>
                  <a:pt x="1816581" y="5307379"/>
                  <a:pt x="1795488" y="5296309"/>
                </a:cubicBezTo>
                <a:cubicBezTo>
                  <a:pt x="1793981" y="5295519"/>
                  <a:pt x="1792647" y="5295240"/>
                  <a:pt x="1791518" y="5295551"/>
                </a:cubicBezTo>
                <a:close/>
                <a:moveTo>
                  <a:pt x="1761826" y="5287473"/>
                </a:moveTo>
                <a:cubicBezTo>
                  <a:pt x="1760407" y="5292819"/>
                  <a:pt x="1785000" y="5338774"/>
                  <a:pt x="1788782" y="5353333"/>
                </a:cubicBezTo>
                <a:cubicBezTo>
                  <a:pt x="1804757" y="5378409"/>
                  <a:pt x="1819891" y="5393778"/>
                  <a:pt x="1830821" y="5408337"/>
                </a:cubicBezTo>
                <a:cubicBezTo>
                  <a:pt x="1830821" y="5418853"/>
                  <a:pt x="1835866" y="5418853"/>
                  <a:pt x="1835866" y="5418853"/>
                </a:cubicBezTo>
                <a:cubicBezTo>
                  <a:pt x="1840910" y="5413999"/>
                  <a:pt x="1835866" y="5413999"/>
                  <a:pt x="1830821" y="5408337"/>
                </a:cubicBezTo>
                <a:cubicBezTo>
                  <a:pt x="1819891" y="5373556"/>
                  <a:pt x="1793827" y="5333920"/>
                  <a:pt x="1773649" y="5298330"/>
                </a:cubicBezTo>
                <a:cubicBezTo>
                  <a:pt x="1765662" y="5288421"/>
                  <a:pt x="1762298" y="5285691"/>
                  <a:pt x="1761826" y="5287473"/>
                </a:cubicBezTo>
                <a:close/>
                <a:moveTo>
                  <a:pt x="1497037" y="5138172"/>
                </a:moveTo>
                <a:lnTo>
                  <a:pt x="1497037" y="5143025"/>
                </a:lnTo>
                <a:cubicBezTo>
                  <a:pt x="1497037" y="5147878"/>
                  <a:pt x="1528145" y="5198029"/>
                  <a:pt x="1539075" y="5218251"/>
                </a:cubicBezTo>
                <a:cubicBezTo>
                  <a:pt x="1632400" y="5383262"/>
                  <a:pt x="1731611" y="5534522"/>
                  <a:pt x="1809802" y="5710048"/>
                </a:cubicBezTo>
                <a:cubicBezTo>
                  <a:pt x="1819891" y="5724608"/>
                  <a:pt x="1845955" y="5769905"/>
                  <a:pt x="1825777" y="5729461"/>
                </a:cubicBezTo>
                <a:cubicBezTo>
                  <a:pt x="1757674" y="5564450"/>
                  <a:pt x="1669394" y="5418853"/>
                  <a:pt x="1591203" y="5282961"/>
                </a:cubicBezTo>
                <a:cubicBezTo>
                  <a:pt x="1560094" y="5233620"/>
                  <a:pt x="1533190" y="5168100"/>
                  <a:pt x="1497037" y="5138172"/>
                </a:cubicBezTo>
                <a:close/>
                <a:moveTo>
                  <a:pt x="2951564" y="4726453"/>
                </a:moveTo>
                <a:cubicBezTo>
                  <a:pt x="2956608" y="4726453"/>
                  <a:pt x="2966698" y="4726453"/>
                  <a:pt x="2971743" y="4726453"/>
                </a:cubicBezTo>
                <a:cubicBezTo>
                  <a:pt x="2956608" y="4732116"/>
                  <a:pt x="2951564" y="4732116"/>
                  <a:pt x="2951564" y="4726453"/>
                </a:cubicBezTo>
                <a:close/>
                <a:moveTo>
                  <a:pt x="3399692" y="4631815"/>
                </a:moveTo>
                <a:cubicBezTo>
                  <a:pt x="3399692" y="4631815"/>
                  <a:pt x="3394648" y="4646375"/>
                  <a:pt x="3399692" y="4631815"/>
                </a:cubicBezTo>
                <a:close/>
                <a:moveTo>
                  <a:pt x="3401819" y="4625332"/>
                </a:moveTo>
                <a:cubicBezTo>
                  <a:pt x="3402529" y="4623170"/>
                  <a:pt x="3399692" y="4631815"/>
                  <a:pt x="3399692" y="4631815"/>
                </a:cubicBezTo>
                <a:cubicBezTo>
                  <a:pt x="3400953" y="4627973"/>
                  <a:pt x="3401584" y="4626052"/>
                  <a:pt x="3401819" y="4625332"/>
                </a:cubicBezTo>
                <a:close/>
                <a:moveTo>
                  <a:pt x="935904" y="4599119"/>
                </a:moveTo>
                <a:cubicBezTo>
                  <a:pt x="934249" y="4598980"/>
                  <a:pt x="932567" y="4599309"/>
                  <a:pt x="931201" y="4599965"/>
                </a:cubicBezTo>
                <a:cubicBezTo>
                  <a:pt x="928468" y="4601280"/>
                  <a:pt x="926997" y="4603909"/>
                  <a:pt x="929519" y="4606739"/>
                </a:cubicBezTo>
                <a:lnTo>
                  <a:pt x="940449" y="4601078"/>
                </a:lnTo>
                <a:cubicBezTo>
                  <a:pt x="939188" y="4599865"/>
                  <a:pt x="937559" y="4599258"/>
                  <a:pt x="935904" y="4599119"/>
                </a:cubicBezTo>
                <a:close/>
                <a:moveTo>
                  <a:pt x="3486396" y="4584546"/>
                </a:moveTo>
                <a:cubicBezTo>
                  <a:pt x="3487343" y="4584698"/>
                  <a:pt x="3487973" y="4585305"/>
                  <a:pt x="3487973" y="4586518"/>
                </a:cubicBezTo>
                <a:cubicBezTo>
                  <a:pt x="3493018" y="4586518"/>
                  <a:pt x="3477884" y="4591371"/>
                  <a:pt x="3477884" y="4591371"/>
                </a:cubicBezTo>
                <a:cubicBezTo>
                  <a:pt x="3477884" y="4587731"/>
                  <a:pt x="3483558" y="4584091"/>
                  <a:pt x="3486396" y="4584546"/>
                </a:cubicBezTo>
                <a:close/>
                <a:moveTo>
                  <a:pt x="3561119" y="4371761"/>
                </a:moveTo>
                <a:cubicBezTo>
                  <a:pt x="3558598" y="4371761"/>
                  <a:pt x="3556075" y="4372974"/>
                  <a:pt x="3556075" y="4375401"/>
                </a:cubicBezTo>
                <a:cubicBezTo>
                  <a:pt x="3556075" y="4381063"/>
                  <a:pt x="3566164" y="4381063"/>
                  <a:pt x="3566164" y="4375401"/>
                </a:cubicBezTo>
                <a:cubicBezTo>
                  <a:pt x="3566164" y="4372974"/>
                  <a:pt x="3563641" y="4371761"/>
                  <a:pt x="3561119" y="4371761"/>
                </a:cubicBezTo>
                <a:close/>
                <a:moveTo>
                  <a:pt x="403908" y="4106412"/>
                </a:moveTo>
                <a:cubicBezTo>
                  <a:pt x="402253" y="4103567"/>
                  <a:pt x="395633" y="4114943"/>
                  <a:pt x="403199" y="4114943"/>
                </a:cubicBezTo>
                <a:cubicBezTo>
                  <a:pt x="403199" y="4125458"/>
                  <a:pt x="408244" y="4130311"/>
                  <a:pt x="414129" y="4130311"/>
                </a:cubicBezTo>
                <a:cubicBezTo>
                  <a:pt x="419174" y="4125458"/>
                  <a:pt x="414129" y="4119796"/>
                  <a:pt x="403199" y="4114943"/>
                </a:cubicBezTo>
                <a:cubicBezTo>
                  <a:pt x="404460" y="4109887"/>
                  <a:pt x="404460" y="4107359"/>
                  <a:pt x="403908" y="4106412"/>
                </a:cubicBezTo>
                <a:close/>
                <a:moveTo>
                  <a:pt x="322880" y="3985472"/>
                </a:moveTo>
                <a:cubicBezTo>
                  <a:pt x="322170" y="3984107"/>
                  <a:pt x="325008" y="3989566"/>
                  <a:pt x="325008" y="3989566"/>
                </a:cubicBezTo>
                <a:cubicBezTo>
                  <a:pt x="323747" y="3987140"/>
                  <a:pt x="323117" y="3985927"/>
                  <a:pt x="322880" y="3985472"/>
                </a:cubicBezTo>
                <a:close/>
                <a:moveTo>
                  <a:pt x="3520001" y="3685416"/>
                </a:moveTo>
                <a:cubicBezTo>
                  <a:pt x="3521655" y="3685681"/>
                  <a:pt x="3524966" y="3694933"/>
                  <a:pt x="3524966" y="3699180"/>
                </a:cubicBezTo>
                <a:cubicBezTo>
                  <a:pt x="3524966" y="3708886"/>
                  <a:pt x="3519081" y="3693518"/>
                  <a:pt x="3519081" y="3688664"/>
                </a:cubicBezTo>
                <a:cubicBezTo>
                  <a:pt x="3519081" y="3686238"/>
                  <a:pt x="3519449" y="3685328"/>
                  <a:pt x="3520001" y="3685416"/>
                </a:cubicBezTo>
                <a:close/>
                <a:moveTo>
                  <a:pt x="3409269" y="3375983"/>
                </a:moveTo>
                <a:cubicBezTo>
                  <a:pt x="3407626" y="3375932"/>
                  <a:pt x="3405999" y="3377853"/>
                  <a:pt x="3404737" y="3382909"/>
                </a:cubicBezTo>
                <a:cubicBezTo>
                  <a:pt x="3404737" y="3392616"/>
                  <a:pt x="3409782" y="3403131"/>
                  <a:pt x="3414826" y="3398277"/>
                </a:cubicBezTo>
                <a:cubicBezTo>
                  <a:pt x="3419240" y="3394031"/>
                  <a:pt x="3414195" y="3376134"/>
                  <a:pt x="3409269" y="3375983"/>
                </a:cubicBezTo>
                <a:close/>
                <a:moveTo>
                  <a:pt x="3380796" y="3148079"/>
                </a:moveTo>
                <a:cubicBezTo>
                  <a:pt x="3380025" y="3148499"/>
                  <a:pt x="3379303" y="3149852"/>
                  <a:pt x="3378673" y="3152379"/>
                </a:cubicBezTo>
                <a:cubicBezTo>
                  <a:pt x="3373629" y="3177454"/>
                  <a:pt x="3394648" y="3187160"/>
                  <a:pt x="3388763" y="3192822"/>
                </a:cubicBezTo>
                <a:cubicBezTo>
                  <a:pt x="3393912" y="3187869"/>
                  <a:pt x="3386187" y="3145137"/>
                  <a:pt x="3380796" y="3148079"/>
                </a:cubicBezTo>
                <a:close/>
                <a:moveTo>
                  <a:pt x="3313154" y="3121388"/>
                </a:moveTo>
                <a:cubicBezTo>
                  <a:pt x="3312187" y="3120858"/>
                  <a:pt x="3311307" y="3121137"/>
                  <a:pt x="3310571" y="3122451"/>
                </a:cubicBezTo>
                <a:cubicBezTo>
                  <a:pt x="3305527" y="3137010"/>
                  <a:pt x="3326546" y="3172601"/>
                  <a:pt x="3326546" y="3172601"/>
                </a:cubicBezTo>
                <a:cubicBezTo>
                  <a:pt x="3330960" y="3168354"/>
                  <a:pt x="3319925" y="3125092"/>
                  <a:pt x="3313154" y="3121388"/>
                </a:cubicBezTo>
                <a:close/>
                <a:moveTo>
                  <a:pt x="3230493" y="2758206"/>
                </a:moveTo>
                <a:cubicBezTo>
                  <a:pt x="3229391" y="2758159"/>
                  <a:pt x="3228333" y="2759013"/>
                  <a:pt x="3227335" y="2760883"/>
                </a:cubicBezTo>
                <a:cubicBezTo>
                  <a:pt x="3222291" y="2785957"/>
                  <a:pt x="3238265" y="2831255"/>
                  <a:pt x="3243310" y="2866846"/>
                </a:cubicBezTo>
                <a:cubicBezTo>
                  <a:pt x="3248354" y="2881405"/>
                  <a:pt x="3264329" y="2971999"/>
                  <a:pt x="3264329" y="2971999"/>
                </a:cubicBezTo>
                <a:cubicBezTo>
                  <a:pt x="3273787" y="2962141"/>
                  <a:pt x="3247037" y="2758911"/>
                  <a:pt x="3230493" y="2758206"/>
                </a:cubicBezTo>
                <a:close/>
                <a:moveTo>
                  <a:pt x="2795181" y="2751176"/>
                </a:moveTo>
                <a:cubicBezTo>
                  <a:pt x="2784251" y="2760883"/>
                  <a:pt x="2816200" y="2871699"/>
                  <a:pt x="2816200" y="2881405"/>
                </a:cubicBezTo>
                <a:cubicBezTo>
                  <a:pt x="2816200" y="2891921"/>
                  <a:pt x="2831334" y="2956631"/>
                  <a:pt x="2826290" y="2906480"/>
                </a:cubicBezTo>
                <a:cubicBezTo>
                  <a:pt x="2821245" y="2871699"/>
                  <a:pt x="2805270" y="2741469"/>
                  <a:pt x="2795181" y="2751176"/>
                </a:cubicBezTo>
                <a:close/>
                <a:moveTo>
                  <a:pt x="970165" y="2724053"/>
                </a:moveTo>
                <a:lnTo>
                  <a:pt x="971863" y="2724131"/>
                </a:lnTo>
                <a:lnTo>
                  <a:pt x="965672" y="2726101"/>
                </a:lnTo>
                <a:cubicBezTo>
                  <a:pt x="966933" y="2724887"/>
                  <a:pt x="968510" y="2724281"/>
                  <a:pt x="970165" y="2724053"/>
                </a:cubicBezTo>
                <a:close/>
                <a:moveTo>
                  <a:pt x="1718438" y="2612197"/>
                </a:moveTo>
                <a:lnTo>
                  <a:pt x="1715570" y="2612820"/>
                </a:lnTo>
                <a:cubicBezTo>
                  <a:pt x="1714349" y="2613085"/>
                  <a:pt x="1715163" y="2612909"/>
                  <a:pt x="1716792" y="2612555"/>
                </a:cubicBezTo>
                <a:close/>
                <a:moveTo>
                  <a:pt x="1726566" y="2610432"/>
                </a:moveTo>
                <a:cubicBezTo>
                  <a:pt x="1723308" y="2611139"/>
                  <a:pt x="1720865" y="2611670"/>
                  <a:pt x="1719083" y="2612057"/>
                </a:cubicBezTo>
                <a:lnTo>
                  <a:pt x="1718438" y="2612197"/>
                </a:lnTo>
                <a:lnTo>
                  <a:pt x="1722901" y="2611227"/>
                </a:lnTo>
                <a:cubicBezTo>
                  <a:pt x="1724937" y="2610785"/>
                  <a:pt x="1726566" y="2610432"/>
                  <a:pt x="1726566" y="2610432"/>
                </a:cubicBezTo>
                <a:close/>
                <a:moveTo>
                  <a:pt x="1726566" y="2610432"/>
                </a:moveTo>
                <a:cubicBezTo>
                  <a:pt x="1731611" y="2610432"/>
                  <a:pt x="1736655" y="2610432"/>
                  <a:pt x="1741700" y="2620947"/>
                </a:cubicBezTo>
                <a:cubicBezTo>
                  <a:pt x="1731611" y="2620947"/>
                  <a:pt x="1726566" y="2616094"/>
                  <a:pt x="1726566" y="2610432"/>
                </a:cubicBezTo>
                <a:close/>
                <a:moveTo>
                  <a:pt x="1585317" y="2555428"/>
                </a:moveTo>
                <a:cubicBezTo>
                  <a:pt x="1591203" y="2555428"/>
                  <a:pt x="1596247" y="2555428"/>
                  <a:pt x="1596247" y="2561090"/>
                </a:cubicBezTo>
                <a:cubicBezTo>
                  <a:pt x="1591203" y="2561090"/>
                  <a:pt x="1585317" y="2561090"/>
                  <a:pt x="1585317" y="2555428"/>
                </a:cubicBezTo>
                <a:close/>
                <a:moveTo>
                  <a:pt x="1533190" y="2530352"/>
                </a:moveTo>
                <a:cubicBezTo>
                  <a:pt x="1544120" y="2530352"/>
                  <a:pt x="1554209" y="2530352"/>
                  <a:pt x="1554209" y="2540868"/>
                </a:cubicBezTo>
                <a:cubicBezTo>
                  <a:pt x="1544120" y="2540868"/>
                  <a:pt x="1539075" y="2535205"/>
                  <a:pt x="1533190" y="2530352"/>
                </a:cubicBezTo>
                <a:close/>
                <a:moveTo>
                  <a:pt x="1497380" y="2516878"/>
                </a:moveTo>
                <a:lnTo>
                  <a:pt x="1496046" y="2517186"/>
                </a:lnTo>
                <a:cubicBezTo>
                  <a:pt x="1491736" y="2518182"/>
                  <a:pt x="1492228" y="2518068"/>
                  <a:pt x="1494199" y="2517612"/>
                </a:cubicBezTo>
                <a:close/>
                <a:moveTo>
                  <a:pt x="1502081" y="2515793"/>
                </a:moveTo>
                <a:cubicBezTo>
                  <a:pt x="1502081" y="2515793"/>
                  <a:pt x="1500768" y="2516096"/>
                  <a:pt x="1499126" y="2516475"/>
                </a:cubicBezTo>
                <a:lnTo>
                  <a:pt x="1497380" y="2516878"/>
                </a:lnTo>
                <a:close/>
                <a:moveTo>
                  <a:pt x="1476018" y="2500424"/>
                </a:moveTo>
                <a:lnTo>
                  <a:pt x="1465928" y="2505278"/>
                </a:lnTo>
                <a:cubicBezTo>
                  <a:pt x="1460884" y="2500424"/>
                  <a:pt x="1476018" y="2500424"/>
                  <a:pt x="1476018" y="2500424"/>
                </a:cubicBezTo>
                <a:close/>
                <a:moveTo>
                  <a:pt x="1460884" y="2495571"/>
                </a:moveTo>
                <a:lnTo>
                  <a:pt x="1449954" y="2500424"/>
                </a:lnTo>
                <a:cubicBezTo>
                  <a:pt x="1449954" y="2495571"/>
                  <a:pt x="1460884" y="2495571"/>
                  <a:pt x="1460884" y="2495571"/>
                </a:cubicBezTo>
                <a:close/>
                <a:moveTo>
                  <a:pt x="3237280" y="2142559"/>
                </a:moveTo>
                <a:cubicBezTo>
                  <a:pt x="3242364" y="2145630"/>
                  <a:pt x="3247093" y="2161100"/>
                  <a:pt x="3243310" y="2164740"/>
                </a:cubicBezTo>
                <a:cubicBezTo>
                  <a:pt x="3243310" y="2179300"/>
                  <a:pt x="3232380" y="2174447"/>
                  <a:pt x="3232380" y="2144519"/>
                </a:cubicBezTo>
                <a:cubicBezTo>
                  <a:pt x="3233851" y="2141890"/>
                  <a:pt x="3235586" y="2141535"/>
                  <a:pt x="3237280" y="2142559"/>
                </a:cubicBezTo>
                <a:close/>
                <a:moveTo>
                  <a:pt x="3231079" y="2118229"/>
                </a:moveTo>
                <a:cubicBezTo>
                  <a:pt x="3234587" y="2119140"/>
                  <a:pt x="3236794" y="2125510"/>
                  <a:pt x="3232380" y="2129149"/>
                </a:cubicBezTo>
                <a:cubicBezTo>
                  <a:pt x="3232380" y="2139665"/>
                  <a:pt x="3227335" y="2129149"/>
                  <a:pt x="3227335" y="2119443"/>
                </a:cubicBezTo>
                <a:cubicBezTo>
                  <a:pt x="3228596" y="2118230"/>
                  <a:pt x="3229910" y="2117926"/>
                  <a:pt x="3231079" y="2118229"/>
                </a:cubicBezTo>
                <a:close/>
                <a:moveTo>
                  <a:pt x="3106782" y="2054855"/>
                </a:moveTo>
                <a:lnTo>
                  <a:pt x="3106054" y="2058474"/>
                </a:lnTo>
                <a:cubicBezTo>
                  <a:pt x="3105738" y="2060041"/>
                  <a:pt x="3105581" y="2060825"/>
                  <a:pt x="3105817" y="2059649"/>
                </a:cubicBezTo>
                <a:close/>
                <a:moveTo>
                  <a:pt x="3107946" y="2049071"/>
                </a:moveTo>
                <a:lnTo>
                  <a:pt x="3106782" y="2054855"/>
                </a:lnTo>
                <a:lnTo>
                  <a:pt x="3107236" y="2052597"/>
                </a:lnTo>
                <a:cubicBezTo>
                  <a:pt x="3107631" y="2050638"/>
                  <a:pt x="3107946" y="2049071"/>
                  <a:pt x="3107946" y="2049071"/>
                </a:cubicBezTo>
                <a:close/>
                <a:moveTo>
                  <a:pt x="3102901" y="2014289"/>
                </a:moveTo>
                <a:cubicBezTo>
                  <a:pt x="3102901" y="2014289"/>
                  <a:pt x="3102901" y="2014289"/>
                  <a:pt x="3102901" y="2019142"/>
                </a:cubicBezTo>
                <a:cubicBezTo>
                  <a:pt x="3097017" y="2039364"/>
                  <a:pt x="3102901" y="2019142"/>
                  <a:pt x="3102901" y="2014289"/>
                </a:cubicBezTo>
                <a:close/>
                <a:moveTo>
                  <a:pt x="3100979" y="1987972"/>
                </a:moveTo>
                <a:lnTo>
                  <a:pt x="3103007" y="1989820"/>
                </a:lnTo>
                <a:cubicBezTo>
                  <a:pt x="3104006" y="1990730"/>
                  <a:pt x="3104505" y="1991185"/>
                  <a:pt x="3103755" y="1990503"/>
                </a:cubicBezTo>
                <a:close/>
                <a:moveTo>
                  <a:pt x="3097017" y="1984360"/>
                </a:moveTo>
                <a:lnTo>
                  <a:pt x="3100979" y="1987972"/>
                </a:lnTo>
                <a:lnTo>
                  <a:pt x="3099263" y="1986408"/>
                </a:lnTo>
                <a:cubicBezTo>
                  <a:pt x="3098015" y="1985270"/>
                  <a:pt x="3097017" y="1984360"/>
                  <a:pt x="3097017" y="1984360"/>
                </a:cubicBezTo>
                <a:close/>
                <a:moveTo>
                  <a:pt x="3172113" y="1962080"/>
                </a:moveTo>
                <a:cubicBezTo>
                  <a:pt x="3172779" y="1961943"/>
                  <a:pt x="3173457" y="1962326"/>
                  <a:pt x="3174138" y="1963141"/>
                </a:cubicBezTo>
                <a:cubicBezTo>
                  <a:pt x="3183668" y="1974565"/>
                  <a:pt x="3193599" y="2070910"/>
                  <a:pt x="3175208" y="2014289"/>
                </a:cubicBezTo>
                <a:cubicBezTo>
                  <a:pt x="3175208" y="1994067"/>
                  <a:pt x="3165119" y="1984360"/>
                  <a:pt x="3170162" y="1964138"/>
                </a:cubicBezTo>
                <a:cubicBezTo>
                  <a:pt x="3170793" y="1962875"/>
                  <a:pt x="3171447" y="1962217"/>
                  <a:pt x="3172113" y="1962080"/>
                </a:cubicBezTo>
                <a:close/>
                <a:moveTo>
                  <a:pt x="3091972" y="1953623"/>
                </a:moveTo>
                <a:cubicBezTo>
                  <a:pt x="3102901" y="1953623"/>
                  <a:pt x="3091972" y="1973845"/>
                  <a:pt x="3097017" y="1984360"/>
                </a:cubicBezTo>
                <a:cubicBezTo>
                  <a:pt x="3081882" y="1978698"/>
                  <a:pt x="3091972" y="1959285"/>
                  <a:pt x="3091972" y="1953623"/>
                </a:cubicBezTo>
                <a:close/>
                <a:moveTo>
                  <a:pt x="3081882" y="1893766"/>
                </a:moveTo>
                <a:cubicBezTo>
                  <a:pt x="3086926" y="1909135"/>
                  <a:pt x="3091972" y="1928548"/>
                  <a:pt x="3091972" y="1953623"/>
                </a:cubicBezTo>
                <a:cubicBezTo>
                  <a:pt x="3081882" y="1939063"/>
                  <a:pt x="3081882" y="1913988"/>
                  <a:pt x="3081882" y="1893766"/>
                </a:cubicBezTo>
                <a:close/>
                <a:moveTo>
                  <a:pt x="3076112" y="1886462"/>
                </a:moveTo>
                <a:lnTo>
                  <a:pt x="3077670" y="1888434"/>
                </a:lnTo>
                <a:cubicBezTo>
                  <a:pt x="3079636" y="1890922"/>
                  <a:pt x="3081882" y="1893766"/>
                  <a:pt x="3081882" y="1893766"/>
                </a:cubicBezTo>
                <a:cubicBezTo>
                  <a:pt x="3079885" y="1891238"/>
                  <a:pt x="3078387" y="1889342"/>
                  <a:pt x="3077295" y="1887960"/>
                </a:cubicBezTo>
                <a:close/>
                <a:moveTo>
                  <a:pt x="3075143" y="1885235"/>
                </a:moveTo>
                <a:lnTo>
                  <a:pt x="3076112" y="1886462"/>
                </a:lnTo>
                <a:lnTo>
                  <a:pt x="3075248" y="1885368"/>
                </a:lnTo>
                <a:cubicBezTo>
                  <a:pt x="3074722" y="1884702"/>
                  <a:pt x="3074581" y="1884524"/>
                  <a:pt x="3075143" y="1885235"/>
                </a:cubicBezTo>
                <a:close/>
                <a:moveTo>
                  <a:pt x="2951564" y="1873544"/>
                </a:moveTo>
                <a:cubicBezTo>
                  <a:pt x="2945678" y="1884060"/>
                  <a:pt x="2956608" y="1928548"/>
                  <a:pt x="2961652" y="1959285"/>
                </a:cubicBezTo>
                <a:cubicBezTo>
                  <a:pt x="2966698" y="1989214"/>
                  <a:pt x="2971743" y="2014289"/>
                  <a:pt x="2977627" y="2039364"/>
                </a:cubicBezTo>
                <a:cubicBezTo>
                  <a:pt x="3039844" y="2400123"/>
                  <a:pt x="3091972" y="2751176"/>
                  <a:pt x="3149143" y="3122451"/>
                </a:cubicBezTo>
                <a:cubicBezTo>
                  <a:pt x="3149143" y="3142672"/>
                  <a:pt x="3160074" y="3207383"/>
                  <a:pt x="3160074" y="3207383"/>
                </a:cubicBezTo>
                <a:cubicBezTo>
                  <a:pt x="3175208" y="3192822"/>
                  <a:pt x="3144099" y="3067447"/>
                  <a:pt x="3144099" y="3031856"/>
                </a:cubicBezTo>
                <a:cubicBezTo>
                  <a:pt x="3091972" y="2666244"/>
                  <a:pt x="3049933" y="2360488"/>
                  <a:pt x="2987717" y="2028849"/>
                </a:cubicBezTo>
                <a:cubicBezTo>
                  <a:pt x="2982671" y="2003773"/>
                  <a:pt x="2951564" y="1863837"/>
                  <a:pt x="2951564" y="1873544"/>
                </a:cubicBezTo>
                <a:close/>
                <a:moveTo>
                  <a:pt x="2944968" y="1857645"/>
                </a:moveTo>
                <a:lnTo>
                  <a:pt x="2943609" y="1865929"/>
                </a:lnTo>
                <a:lnTo>
                  <a:pt x="2943461" y="1866830"/>
                </a:lnTo>
                <a:cubicBezTo>
                  <a:pt x="2943412" y="1867130"/>
                  <a:pt x="2943431" y="1867010"/>
                  <a:pt x="2943550" y="1866290"/>
                </a:cubicBezTo>
                <a:lnTo>
                  <a:pt x="2943609" y="1865929"/>
                </a:lnTo>
                <a:lnTo>
                  <a:pt x="2943787" y="1864849"/>
                </a:lnTo>
                <a:cubicBezTo>
                  <a:pt x="2944102" y="1862928"/>
                  <a:pt x="2944574" y="1860046"/>
                  <a:pt x="2944968" y="1857645"/>
                </a:cubicBezTo>
                <a:close/>
                <a:moveTo>
                  <a:pt x="3071740" y="1833872"/>
                </a:moveTo>
                <a:cubicBezTo>
                  <a:pt x="3073160" y="1834668"/>
                  <a:pt x="3075997" y="1849682"/>
                  <a:pt x="3075997" y="1853322"/>
                </a:cubicBezTo>
                <a:cubicBezTo>
                  <a:pt x="3070953" y="1863837"/>
                  <a:pt x="3065907" y="1858985"/>
                  <a:pt x="3070953" y="1838763"/>
                </a:cubicBezTo>
                <a:cubicBezTo>
                  <a:pt x="3070953" y="1834920"/>
                  <a:pt x="3071267" y="1833606"/>
                  <a:pt x="3071740" y="1833872"/>
                </a:cubicBezTo>
                <a:close/>
                <a:moveTo>
                  <a:pt x="2932865" y="1760214"/>
                </a:moveTo>
                <a:cubicBezTo>
                  <a:pt x="2931977" y="1760048"/>
                  <a:pt x="2931175" y="1761009"/>
                  <a:pt x="2930545" y="1763537"/>
                </a:cubicBezTo>
                <a:cubicBezTo>
                  <a:pt x="2925499" y="1773244"/>
                  <a:pt x="2935589" y="1773244"/>
                  <a:pt x="2935589" y="1778097"/>
                </a:cubicBezTo>
                <a:cubicBezTo>
                  <a:pt x="2949567" y="1817732"/>
                  <a:pt x="2939083" y="1761376"/>
                  <a:pt x="2932865" y="1760214"/>
                </a:cubicBezTo>
                <a:close/>
                <a:moveTo>
                  <a:pt x="2906766" y="1602583"/>
                </a:moveTo>
                <a:cubicBezTo>
                  <a:pt x="2905426" y="1602773"/>
                  <a:pt x="2904481" y="1604391"/>
                  <a:pt x="2904481" y="1608232"/>
                </a:cubicBezTo>
                <a:cubicBezTo>
                  <a:pt x="2904481" y="1613086"/>
                  <a:pt x="2914570" y="1617939"/>
                  <a:pt x="2914570" y="1617939"/>
                </a:cubicBezTo>
                <a:cubicBezTo>
                  <a:pt x="2918354" y="1614299"/>
                  <a:pt x="2910787" y="1602014"/>
                  <a:pt x="2906766" y="1602583"/>
                </a:cubicBezTo>
                <a:close/>
                <a:moveTo>
                  <a:pt x="2793053" y="1146793"/>
                </a:moveTo>
                <a:cubicBezTo>
                  <a:pt x="2795181" y="1147931"/>
                  <a:pt x="2795181" y="1162946"/>
                  <a:pt x="2795181" y="1166586"/>
                </a:cubicBezTo>
                <a:cubicBezTo>
                  <a:pt x="2795181" y="1177101"/>
                  <a:pt x="2784251" y="1171439"/>
                  <a:pt x="2790136" y="1151217"/>
                </a:cubicBezTo>
                <a:cubicBezTo>
                  <a:pt x="2791398" y="1147577"/>
                  <a:pt x="2792343" y="1146414"/>
                  <a:pt x="2793053" y="1146793"/>
                </a:cubicBezTo>
                <a:close/>
                <a:moveTo>
                  <a:pt x="2788646" y="1117146"/>
                </a:moveTo>
                <a:lnTo>
                  <a:pt x="2790991" y="1120113"/>
                </a:lnTo>
                <a:cubicBezTo>
                  <a:pt x="2791739" y="1121061"/>
                  <a:pt x="2791240" y="1120429"/>
                  <a:pt x="2790241" y="1119165"/>
                </a:cubicBezTo>
                <a:close/>
                <a:moveTo>
                  <a:pt x="2784251" y="1111582"/>
                </a:moveTo>
                <a:cubicBezTo>
                  <a:pt x="2784251" y="1111582"/>
                  <a:pt x="2785249" y="1112846"/>
                  <a:pt x="2786498" y="1114425"/>
                </a:cubicBezTo>
                <a:lnTo>
                  <a:pt x="2788646" y="1117146"/>
                </a:lnTo>
                <a:close/>
                <a:moveTo>
                  <a:pt x="2774161" y="1046063"/>
                </a:moveTo>
                <a:cubicBezTo>
                  <a:pt x="2784251" y="1061431"/>
                  <a:pt x="2784251" y="1086507"/>
                  <a:pt x="2784251" y="1111582"/>
                </a:cubicBezTo>
                <a:cubicBezTo>
                  <a:pt x="2774161" y="1096213"/>
                  <a:pt x="2774161" y="1071138"/>
                  <a:pt x="2774161" y="1046063"/>
                </a:cubicBezTo>
                <a:close/>
                <a:moveTo>
                  <a:pt x="2769117" y="1016135"/>
                </a:moveTo>
                <a:cubicBezTo>
                  <a:pt x="2779207" y="1016135"/>
                  <a:pt x="2769117" y="1036356"/>
                  <a:pt x="2774161" y="1046063"/>
                </a:cubicBezTo>
                <a:cubicBezTo>
                  <a:pt x="2763232" y="1046063"/>
                  <a:pt x="2774161" y="1025841"/>
                  <a:pt x="2769117" y="1016135"/>
                </a:cubicBezTo>
                <a:close/>
                <a:moveTo>
                  <a:pt x="2763232" y="991059"/>
                </a:moveTo>
                <a:cubicBezTo>
                  <a:pt x="2774161" y="991059"/>
                  <a:pt x="2769117" y="1011281"/>
                  <a:pt x="2769117" y="1016135"/>
                </a:cubicBezTo>
                <a:cubicBezTo>
                  <a:pt x="2758187" y="1016135"/>
                  <a:pt x="2769117" y="1001574"/>
                  <a:pt x="2763232" y="991059"/>
                </a:cubicBezTo>
                <a:close/>
                <a:moveTo>
                  <a:pt x="2753142" y="926349"/>
                </a:moveTo>
                <a:cubicBezTo>
                  <a:pt x="2763232" y="940909"/>
                  <a:pt x="2763232" y="965984"/>
                  <a:pt x="2763232" y="991059"/>
                </a:cubicBezTo>
                <a:cubicBezTo>
                  <a:pt x="2753142" y="976500"/>
                  <a:pt x="2753142" y="950615"/>
                  <a:pt x="2753142" y="926349"/>
                </a:cubicBezTo>
                <a:close/>
                <a:moveTo>
                  <a:pt x="1560475" y="762019"/>
                </a:moveTo>
                <a:cubicBezTo>
                  <a:pt x="1562052" y="761626"/>
                  <a:pt x="1563142" y="761888"/>
                  <a:pt x="1563825" y="762589"/>
                </a:cubicBezTo>
                <a:cubicBezTo>
                  <a:pt x="1567924" y="766798"/>
                  <a:pt x="1557362" y="786818"/>
                  <a:pt x="1549165" y="775898"/>
                </a:cubicBezTo>
                <a:cubicBezTo>
                  <a:pt x="1544120" y="775898"/>
                  <a:pt x="1554209" y="770236"/>
                  <a:pt x="1554209" y="765382"/>
                </a:cubicBezTo>
                <a:cubicBezTo>
                  <a:pt x="1556837" y="763461"/>
                  <a:pt x="1558899" y="762412"/>
                  <a:pt x="1560475" y="762019"/>
                </a:cubicBezTo>
                <a:close/>
                <a:moveTo>
                  <a:pt x="2454301" y="484580"/>
                </a:moveTo>
                <a:cubicBezTo>
                  <a:pt x="2453107" y="484854"/>
                  <a:pt x="2451833" y="486421"/>
                  <a:pt x="2450467" y="489555"/>
                </a:cubicBezTo>
                <a:cubicBezTo>
                  <a:pt x="2440377" y="500071"/>
                  <a:pt x="2461396" y="555074"/>
                  <a:pt x="2466441" y="580149"/>
                </a:cubicBezTo>
                <a:cubicBezTo>
                  <a:pt x="2471486" y="635153"/>
                  <a:pt x="2482415" y="760529"/>
                  <a:pt x="2497549" y="820386"/>
                </a:cubicBezTo>
                <a:cubicBezTo>
                  <a:pt x="2523613" y="895612"/>
                  <a:pt x="2513525" y="800973"/>
                  <a:pt x="2503434" y="750014"/>
                </a:cubicBezTo>
                <a:cubicBezTo>
                  <a:pt x="2497549" y="690157"/>
                  <a:pt x="2482415" y="619785"/>
                  <a:pt x="2471486" y="575296"/>
                </a:cubicBezTo>
                <a:cubicBezTo>
                  <a:pt x="2467071" y="544154"/>
                  <a:pt x="2462657" y="482667"/>
                  <a:pt x="2454301" y="484580"/>
                </a:cubicBezTo>
                <a:close/>
                <a:moveTo>
                  <a:pt x="2533624" y="378259"/>
                </a:moveTo>
                <a:cubicBezTo>
                  <a:pt x="2531968" y="378942"/>
                  <a:pt x="2528657" y="384401"/>
                  <a:pt x="2528657" y="384401"/>
                </a:cubicBezTo>
                <a:cubicBezTo>
                  <a:pt x="2523613" y="394108"/>
                  <a:pt x="2544632" y="429699"/>
                  <a:pt x="2539587" y="439405"/>
                </a:cubicBezTo>
                <a:lnTo>
                  <a:pt x="2528657" y="434552"/>
                </a:lnTo>
                <a:cubicBezTo>
                  <a:pt x="2523613" y="434552"/>
                  <a:pt x="2528657" y="439405"/>
                  <a:pt x="2523613" y="449921"/>
                </a:cubicBezTo>
                <a:cubicBezTo>
                  <a:pt x="2523613" y="464480"/>
                  <a:pt x="2528657" y="509777"/>
                  <a:pt x="2534544" y="550221"/>
                </a:cubicBezTo>
                <a:cubicBezTo>
                  <a:pt x="2539587" y="585003"/>
                  <a:pt x="2539587" y="630300"/>
                  <a:pt x="2544632" y="665082"/>
                </a:cubicBezTo>
                <a:cubicBezTo>
                  <a:pt x="2554722" y="725747"/>
                  <a:pt x="2586670" y="805826"/>
                  <a:pt x="2601805" y="895612"/>
                </a:cubicBezTo>
                <a:cubicBezTo>
                  <a:pt x="2622824" y="986206"/>
                  <a:pt x="2638799" y="1066285"/>
                  <a:pt x="2648887" y="1146364"/>
                </a:cubicBezTo>
                <a:cubicBezTo>
                  <a:pt x="2674951" y="1291962"/>
                  <a:pt x="2706060" y="1457781"/>
                  <a:pt x="2753142" y="1592864"/>
                </a:cubicBezTo>
                <a:cubicBezTo>
                  <a:pt x="2774161" y="1652721"/>
                  <a:pt x="2763232" y="1597717"/>
                  <a:pt x="2753142" y="1547567"/>
                </a:cubicBezTo>
                <a:cubicBezTo>
                  <a:pt x="2737167" y="1467488"/>
                  <a:pt x="2727079" y="1387409"/>
                  <a:pt x="2716989" y="1326743"/>
                </a:cubicBezTo>
                <a:cubicBezTo>
                  <a:pt x="2701015" y="1216736"/>
                  <a:pt x="2679996" y="1111582"/>
                  <a:pt x="2669905" y="1025841"/>
                </a:cubicBezTo>
                <a:cubicBezTo>
                  <a:pt x="2669905" y="1011281"/>
                  <a:pt x="2664862" y="965984"/>
                  <a:pt x="2664862" y="965984"/>
                </a:cubicBezTo>
                <a:cubicBezTo>
                  <a:pt x="2664862" y="956278"/>
                  <a:pt x="2674951" y="961131"/>
                  <a:pt x="2674951" y="950615"/>
                </a:cubicBezTo>
                <a:cubicBezTo>
                  <a:pt x="2674951" y="890759"/>
                  <a:pt x="2653932" y="815533"/>
                  <a:pt x="2643843" y="740307"/>
                </a:cubicBezTo>
                <a:cubicBezTo>
                  <a:pt x="2638799" y="685304"/>
                  <a:pt x="2632912" y="625447"/>
                  <a:pt x="2622824" y="589856"/>
                </a:cubicBezTo>
                <a:cubicBezTo>
                  <a:pt x="2617780" y="550221"/>
                  <a:pt x="2607689" y="484702"/>
                  <a:pt x="2591715" y="449921"/>
                </a:cubicBezTo>
                <a:cubicBezTo>
                  <a:pt x="2591715" y="449921"/>
                  <a:pt x="2581625" y="439405"/>
                  <a:pt x="2575741" y="434552"/>
                </a:cubicBezTo>
                <a:cubicBezTo>
                  <a:pt x="2575741" y="429699"/>
                  <a:pt x="2575741" y="409477"/>
                  <a:pt x="2570696" y="409477"/>
                </a:cubicBezTo>
                <a:cubicBezTo>
                  <a:pt x="2560607" y="394108"/>
                  <a:pt x="2544632" y="404623"/>
                  <a:pt x="2534544" y="379548"/>
                </a:cubicBezTo>
                <a:cubicBezTo>
                  <a:pt x="2534544" y="378335"/>
                  <a:pt x="2534176" y="378031"/>
                  <a:pt x="2533624" y="378259"/>
                </a:cubicBezTo>
                <a:close/>
                <a:moveTo>
                  <a:pt x="2678843" y="376842"/>
                </a:moveTo>
                <a:lnTo>
                  <a:pt x="2679936" y="379142"/>
                </a:lnTo>
                <a:lnTo>
                  <a:pt x="2679996" y="379548"/>
                </a:lnTo>
                <a:close/>
                <a:moveTo>
                  <a:pt x="2676817" y="372571"/>
                </a:moveTo>
                <a:cubicBezTo>
                  <a:pt x="2676698" y="372142"/>
                  <a:pt x="2676862" y="372319"/>
                  <a:pt x="2677371" y="373387"/>
                </a:cubicBezTo>
                <a:lnTo>
                  <a:pt x="2678843" y="376842"/>
                </a:lnTo>
                <a:close/>
                <a:moveTo>
                  <a:pt x="2341167" y="309176"/>
                </a:moveTo>
                <a:cubicBezTo>
                  <a:pt x="2341167" y="304322"/>
                  <a:pt x="2383205" y="343958"/>
                  <a:pt x="2373116" y="359326"/>
                </a:cubicBezTo>
                <a:cubicBezTo>
                  <a:pt x="2373116" y="359326"/>
                  <a:pt x="2336122" y="314029"/>
                  <a:pt x="2341167" y="309176"/>
                </a:cubicBezTo>
                <a:close/>
                <a:moveTo>
                  <a:pt x="2339327" y="274369"/>
                </a:moveTo>
                <a:cubicBezTo>
                  <a:pt x="2345002" y="275203"/>
                  <a:pt x="2355880" y="290369"/>
                  <a:pt x="2352097" y="294616"/>
                </a:cubicBezTo>
                <a:cubicBezTo>
                  <a:pt x="2346211" y="299469"/>
                  <a:pt x="2336122" y="279247"/>
                  <a:pt x="2336122" y="279247"/>
                </a:cubicBezTo>
                <a:cubicBezTo>
                  <a:pt x="2336122" y="275405"/>
                  <a:pt x="2337435" y="274091"/>
                  <a:pt x="2339327" y="274369"/>
                </a:cubicBezTo>
                <a:close/>
                <a:moveTo>
                  <a:pt x="2784251" y="218581"/>
                </a:moveTo>
                <a:cubicBezTo>
                  <a:pt x="2783620" y="219289"/>
                  <a:pt x="2783476" y="219276"/>
                  <a:pt x="2783706" y="218713"/>
                </a:cubicBezTo>
                <a:lnTo>
                  <a:pt x="2783717" y="218692"/>
                </a:lnTo>
                <a:close/>
                <a:moveTo>
                  <a:pt x="2685881" y="63277"/>
                </a:moveTo>
                <a:cubicBezTo>
                  <a:pt x="2701015" y="63277"/>
                  <a:pt x="2685881" y="73793"/>
                  <a:pt x="2706060" y="73793"/>
                </a:cubicBezTo>
                <a:cubicBezTo>
                  <a:pt x="2716989" y="78646"/>
                  <a:pt x="2732123" y="63277"/>
                  <a:pt x="2737167" y="63277"/>
                </a:cubicBezTo>
                <a:lnTo>
                  <a:pt x="2763232" y="78646"/>
                </a:lnTo>
                <a:cubicBezTo>
                  <a:pt x="2774161" y="83499"/>
                  <a:pt x="2769117" y="108574"/>
                  <a:pt x="2774161" y="113427"/>
                </a:cubicBezTo>
                <a:cubicBezTo>
                  <a:pt x="2779207" y="123943"/>
                  <a:pt x="2805270" y="174093"/>
                  <a:pt x="2805270" y="183799"/>
                </a:cubicBezTo>
                <a:cubicBezTo>
                  <a:pt x="2805270" y="183799"/>
                  <a:pt x="2790609" y="206550"/>
                  <a:pt x="2785407" y="215536"/>
                </a:cubicBezTo>
                <a:lnTo>
                  <a:pt x="2783717" y="218692"/>
                </a:lnTo>
                <a:lnTo>
                  <a:pt x="2779666" y="219530"/>
                </a:lnTo>
                <a:cubicBezTo>
                  <a:pt x="2774424" y="217823"/>
                  <a:pt x="2767646" y="210088"/>
                  <a:pt x="2763232" y="213728"/>
                </a:cubicBezTo>
                <a:cubicBezTo>
                  <a:pt x="2758187" y="218581"/>
                  <a:pt x="2758187" y="229097"/>
                  <a:pt x="2758187" y="233950"/>
                </a:cubicBezTo>
                <a:cubicBezTo>
                  <a:pt x="2753142" y="233950"/>
                  <a:pt x="2732123" y="233950"/>
                  <a:pt x="2732123" y="229097"/>
                </a:cubicBezTo>
                <a:cubicBezTo>
                  <a:pt x="2727079" y="243656"/>
                  <a:pt x="2763232" y="309176"/>
                  <a:pt x="2753142" y="318882"/>
                </a:cubicBezTo>
                <a:cubicBezTo>
                  <a:pt x="2743054" y="334251"/>
                  <a:pt x="2695970" y="254173"/>
                  <a:pt x="2695970" y="259025"/>
                </a:cubicBezTo>
                <a:cubicBezTo>
                  <a:pt x="2701015" y="238804"/>
                  <a:pt x="2679996" y="259025"/>
                  <a:pt x="2695970" y="259025"/>
                </a:cubicBezTo>
                <a:cubicBezTo>
                  <a:pt x="2706060" y="304322"/>
                  <a:pt x="2695970" y="268732"/>
                  <a:pt x="2706060" y="309176"/>
                </a:cubicBezTo>
                <a:cubicBezTo>
                  <a:pt x="2716989" y="339104"/>
                  <a:pt x="2727079" y="379548"/>
                  <a:pt x="2706060" y="339104"/>
                </a:cubicBezTo>
                <a:cubicBezTo>
                  <a:pt x="2674951" y="268732"/>
                  <a:pt x="2701015" y="374695"/>
                  <a:pt x="2695970" y="384401"/>
                </a:cubicBezTo>
                <a:cubicBezTo>
                  <a:pt x="2690926" y="394512"/>
                  <a:pt x="2684410" y="387030"/>
                  <a:pt x="2680415" y="380155"/>
                </a:cubicBezTo>
                <a:lnTo>
                  <a:pt x="2679936" y="379142"/>
                </a:lnTo>
                <a:lnTo>
                  <a:pt x="2676829" y="358429"/>
                </a:lnTo>
                <a:cubicBezTo>
                  <a:pt x="2673953" y="332835"/>
                  <a:pt x="2670958" y="298256"/>
                  <a:pt x="2658977" y="294616"/>
                </a:cubicBezTo>
                <a:cubicBezTo>
                  <a:pt x="2632912" y="288954"/>
                  <a:pt x="2669905" y="334251"/>
                  <a:pt x="2664862" y="339104"/>
                </a:cubicBezTo>
                <a:cubicBezTo>
                  <a:pt x="2658977" y="349620"/>
                  <a:pt x="2648887" y="324544"/>
                  <a:pt x="2638799" y="324544"/>
                </a:cubicBezTo>
                <a:cubicBezTo>
                  <a:pt x="2643843" y="329398"/>
                  <a:pt x="2632912" y="364179"/>
                  <a:pt x="2627867" y="364179"/>
                </a:cubicBezTo>
                <a:cubicBezTo>
                  <a:pt x="2627867" y="374695"/>
                  <a:pt x="2638799" y="384401"/>
                  <a:pt x="2632912" y="389255"/>
                </a:cubicBezTo>
                <a:cubicBezTo>
                  <a:pt x="2632912" y="394108"/>
                  <a:pt x="2622824" y="394108"/>
                  <a:pt x="2622824" y="404623"/>
                </a:cubicBezTo>
                <a:cubicBezTo>
                  <a:pt x="2622824" y="424845"/>
                  <a:pt x="2622824" y="459627"/>
                  <a:pt x="2622824" y="479849"/>
                </a:cubicBezTo>
                <a:cubicBezTo>
                  <a:pt x="2632912" y="559928"/>
                  <a:pt x="2658977" y="720085"/>
                  <a:pt x="2669905" y="785604"/>
                </a:cubicBezTo>
                <a:cubicBezTo>
                  <a:pt x="2674951" y="820386"/>
                  <a:pt x="2706060" y="956278"/>
                  <a:pt x="2695970" y="850315"/>
                </a:cubicBezTo>
                <a:cubicBezTo>
                  <a:pt x="2685881" y="755676"/>
                  <a:pt x="2701015" y="830902"/>
                  <a:pt x="2706060" y="855977"/>
                </a:cubicBezTo>
                <a:cubicBezTo>
                  <a:pt x="2732123" y="1001574"/>
                  <a:pt x="2748098" y="1101876"/>
                  <a:pt x="2769117" y="1236958"/>
                </a:cubicBezTo>
                <a:cubicBezTo>
                  <a:pt x="2774161" y="1251518"/>
                  <a:pt x="2784251" y="1337258"/>
                  <a:pt x="2784251" y="1277402"/>
                </a:cubicBezTo>
                <a:cubicBezTo>
                  <a:pt x="2784251" y="1241811"/>
                  <a:pt x="2790136" y="1246665"/>
                  <a:pt x="2795181" y="1266886"/>
                </a:cubicBezTo>
                <a:cubicBezTo>
                  <a:pt x="2805270" y="1317037"/>
                  <a:pt x="2810315" y="1367187"/>
                  <a:pt x="2821245" y="1407631"/>
                </a:cubicBezTo>
                <a:cubicBezTo>
                  <a:pt x="2821245" y="1417338"/>
                  <a:pt x="2841423" y="1492563"/>
                  <a:pt x="2841423" y="1447266"/>
                </a:cubicBezTo>
                <a:cubicBezTo>
                  <a:pt x="2841423" y="1387409"/>
                  <a:pt x="2816200" y="1312184"/>
                  <a:pt x="2805270" y="1257180"/>
                </a:cubicBezTo>
                <a:cubicBezTo>
                  <a:pt x="2805270" y="1246665"/>
                  <a:pt x="2790136" y="1186808"/>
                  <a:pt x="2795181" y="1181954"/>
                </a:cubicBezTo>
                <a:cubicBezTo>
                  <a:pt x="2795181" y="1181954"/>
                  <a:pt x="2810315" y="1221589"/>
                  <a:pt x="2810315" y="1236958"/>
                </a:cubicBezTo>
                <a:cubicBezTo>
                  <a:pt x="2816200" y="1257180"/>
                  <a:pt x="2821245" y="1277402"/>
                  <a:pt x="2826290" y="1296815"/>
                </a:cubicBezTo>
                <a:cubicBezTo>
                  <a:pt x="2821245" y="1317037"/>
                  <a:pt x="2841423" y="1296815"/>
                  <a:pt x="2826290" y="1296815"/>
                </a:cubicBezTo>
                <a:cubicBezTo>
                  <a:pt x="2821245" y="1196514"/>
                  <a:pt x="2795181" y="1116435"/>
                  <a:pt x="2790136" y="1011281"/>
                </a:cubicBezTo>
                <a:cubicBezTo>
                  <a:pt x="2816200" y="1076800"/>
                  <a:pt x="2821245" y="1116435"/>
                  <a:pt x="2826290" y="1181954"/>
                </a:cubicBezTo>
                <a:cubicBezTo>
                  <a:pt x="2836378" y="1257180"/>
                  <a:pt x="2873372" y="1452119"/>
                  <a:pt x="2894391" y="1542713"/>
                </a:cubicBezTo>
                <a:cubicBezTo>
                  <a:pt x="2899436" y="1562935"/>
                  <a:pt x="2909525" y="1627646"/>
                  <a:pt x="2909525" y="1577495"/>
                </a:cubicBezTo>
                <a:cubicBezTo>
                  <a:pt x="2904481" y="1533007"/>
                  <a:pt x="2873372" y="1437560"/>
                  <a:pt x="2878416" y="1401969"/>
                </a:cubicBezTo>
                <a:cubicBezTo>
                  <a:pt x="2878416" y="1392263"/>
                  <a:pt x="2888506" y="1401969"/>
                  <a:pt x="2888506" y="1392263"/>
                </a:cubicBezTo>
                <a:cubicBezTo>
                  <a:pt x="2888506" y="1342112"/>
                  <a:pt x="2857397" y="1296815"/>
                  <a:pt x="2867487" y="1262033"/>
                </a:cubicBezTo>
                <a:cubicBezTo>
                  <a:pt x="2867487" y="1257180"/>
                  <a:pt x="2878416" y="1271740"/>
                  <a:pt x="2878416" y="1271740"/>
                </a:cubicBezTo>
                <a:cubicBezTo>
                  <a:pt x="2894391" y="1266886"/>
                  <a:pt x="2878416" y="1241811"/>
                  <a:pt x="2883461" y="1241811"/>
                </a:cubicBezTo>
                <a:cubicBezTo>
                  <a:pt x="2899436" y="1241811"/>
                  <a:pt x="2914570" y="1317037"/>
                  <a:pt x="2925499" y="1351819"/>
                </a:cubicBezTo>
                <a:cubicBezTo>
                  <a:pt x="2945678" y="1447266"/>
                  <a:pt x="2956608" y="1512785"/>
                  <a:pt x="2977627" y="1602570"/>
                </a:cubicBezTo>
                <a:cubicBezTo>
                  <a:pt x="2987717" y="1647868"/>
                  <a:pt x="2992761" y="1718240"/>
                  <a:pt x="3003691" y="1733608"/>
                </a:cubicBezTo>
                <a:cubicBezTo>
                  <a:pt x="3008736" y="1738462"/>
                  <a:pt x="3018825" y="1738462"/>
                  <a:pt x="3023870" y="1743315"/>
                </a:cubicBezTo>
                <a:cubicBezTo>
                  <a:pt x="3034801" y="1778097"/>
                  <a:pt x="3034801" y="1823394"/>
                  <a:pt x="3044888" y="1868691"/>
                </a:cubicBezTo>
                <a:cubicBezTo>
                  <a:pt x="3091972" y="2149372"/>
                  <a:pt x="3144099" y="2434905"/>
                  <a:pt x="3186137" y="2726101"/>
                </a:cubicBezTo>
                <a:cubicBezTo>
                  <a:pt x="3196226" y="2796473"/>
                  <a:pt x="3196226" y="2726101"/>
                  <a:pt x="3191181" y="2710732"/>
                </a:cubicBezTo>
                <a:cubicBezTo>
                  <a:pt x="3160074" y="2400123"/>
                  <a:pt x="3097017" y="2154225"/>
                  <a:pt x="3055819" y="1878398"/>
                </a:cubicBezTo>
                <a:cubicBezTo>
                  <a:pt x="3044888" y="1838763"/>
                  <a:pt x="3044888" y="1783759"/>
                  <a:pt x="3060863" y="1838763"/>
                </a:cubicBezTo>
                <a:cubicBezTo>
                  <a:pt x="3081882" y="1928548"/>
                  <a:pt x="3091972" y="2074146"/>
                  <a:pt x="3112991" y="2134003"/>
                </a:cubicBezTo>
                <a:cubicBezTo>
                  <a:pt x="3112991" y="2139665"/>
                  <a:pt x="3128125" y="2149372"/>
                  <a:pt x="3134010" y="2159887"/>
                </a:cubicBezTo>
                <a:cubicBezTo>
                  <a:pt x="3139055" y="2174447"/>
                  <a:pt x="3134010" y="2209228"/>
                  <a:pt x="3144099" y="2239966"/>
                </a:cubicBezTo>
                <a:cubicBezTo>
                  <a:pt x="3170162" y="2390416"/>
                  <a:pt x="3196226" y="2555428"/>
                  <a:pt x="3217246" y="2701025"/>
                </a:cubicBezTo>
                <a:cubicBezTo>
                  <a:pt x="3222291" y="2721248"/>
                  <a:pt x="3238265" y="2785957"/>
                  <a:pt x="3232380" y="2726101"/>
                </a:cubicBezTo>
                <a:cubicBezTo>
                  <a:pt x="3217246" y="2515793"/>
                  <a:pt x="3175208" y="2304676"/>
                  <a:pt x="3144099" y="2119443"/>
                </a:cubicBezTo>
                <a:cubicBezTo>
                  <a:pt x="3128125" y="2049071"/>
                  <a:pt x="3107946" y="1978698"/>
                  <a:pt x="3102901" y="1918841"/>
                </a:cubicBezTo>
                <a:cubicBezTo>
                  <a:pt x="3097017" y="1878398"/>
                  <a:pt x="3102901" y="1843616"/>
                  <a:pt x="3112991" y="1893766"/>
                </a:cubicBezTo>
                <a:cubicBezTo>
                  <a:pt x="3186137" y="2239966"/>
                  <a:pt x="3222291" y="2555428"/>
                  <a:pt x="3274417" y="2916996"/>
                </a:cubicBezTo>
                <a:cubicBezTo>
                  <a:pt x="3279462" y="2931555"/>
                  <a:pt x="3300481" y="3067447"/>
                  <a:pt x="3305527" y="3067447"/>
                </a:cubicBezTo>
                <a:cubicBezTo>
                  <a:pt x="3321501" y="3067447"/>
                  <a:pt x="3305527" y="3047225"/>
                  <a:pt x="3305527" y="3047225"/>
                </a:cubicBezTo>
                <a:cubicBezTo>
                  <a:pt x="3295437" y="2916996"/>
                  <a:pt x="3279462" y="2831255"/>
                  <a:pt x="3264329" y="2726101"/>
                </a:cubicBezTo>
                <a:cubicBezTo>
                  <a:pt x="3264329" y="2716394"/>
                  <a:pt x="3243310" y="2561090"/>
                  <a:pt x="3253399" y="2625800"/>
                </a:cubicBezTo>
                <a:cubicBezTo>
                  <a:pt x="3274417" y="2735808"/>
                  <a:pt x="3284508" y="2826401"/>
                  <a:pt x="3300481" y="2936409"/>
                </a:cubicBezTo>
                <a:cubicBezTo>
                  <a:pt x="3305527" y="2946924"/>
                  <a:pt x="3321501" y="3011634"/>
                  <a:pt x="3316457" y="2967147"/>
                </a:cubicBezTo>
                <a:cubicBezTo>
                  <a:pt x="3305527" y="2811033"/>
                  <a:pt x="3284508" y="2660582"/>
                  <a:pt x="3264329" y="2500424"/>
                </a:cubicBezTo>
                <a:cubicBezTo>
                  <a:pt x="3253399" y="2390416"/>
                  <a:pt x="3222291" y="2279601"/>
                  <a:pt x="3206316" y="2184962"/>
                </a:cubicBezTo>
                <a:cubicBezTo>
                  <a:pt x="3206316" y="2164740"/>
                  <a:pt x="3206316" y="2089514"/>
                  <a:pt x="3196226" y="2089514"/>
                </a:cubicBezTo>
                <a:cubicBezTo>
                  <a:pt x="3217246" y="2084661"/>
                  <a:pt x="3238265" y="2214891"/>
                  <a:pt x="3232380" y="2199522"/>
                </a:cubicBezTo>
                <a:cubicBezTo>
                  <a:pt x="3258443" y="2320044"/>
                  <a:pt x="3258443" y="2409830"/>
                  <a:pt x="3284508" y="2540868"/>
                </a:cubicBezTo>
                <a:cubicBezTo>
                  <a:pt x="3290393" y="2561090"/>
                  <a:pt x="3305527" y="2585357"/>
                  <a:pt x="3305527" y="2605578"/>
                </a:cubicBezTo>
                <a:cubicBezTo>
                  <a:pt x="3321501" y="2666244"/>
                  <a:pt x="3331590" y="2776251"/>
                  <a:pt x="3336635" y="2826401"/>
                </a:cubicBezTo>
                <a:cubicBezTo>
                  <a:pt x="3342520" y="2871699"/>
                  <a:pt x="3342520" y="2906480"/>
                  <a:pt x="3342520" y="2926702"/>
                </a:cubicBezTo>
                <a:cubicBezTo>
                  <a:pt x="3342520" y="2936409"/>
                  <a:pt x="3352609" y="2951777"/>
                  <a:pt x="3357653" y="2971999"/>
                </a:cubicBezTo>
                <a:cubicBezTo>
                  <a:pt x="3373629" y="3036710"/>
                  <a:pt x="3373629" y="3107082"/>
                  <a:pt x="3373629" y="3027003"/>
                </a:cubicBezTo>
                <a:cubicBezTo>
                  <a:pt x="3373629" y="2861183"/>
                  <a:pt x="3326546" y="2716394"/>
                  <a:pt x="3310571" y="2540868"/>
                </a:cubicBezTo>
                <a:cubicBezTo>
                  <a:pt x="3300481" y="2379902"/>
                  <a:pt x="3269373" y="2254526"/>
                  <a:pt x="3248354" y="2139665"/>
                </a:cubicBezTo>
                <a:cubicBezTo>
                  <a:pt x="3238265" y="2069293"/>
                  <a:pt x="3217246" y="1953623"/>
                  <a:pt x="3201272" y="1873544"/>
                </a:cubicBezTo>
                <a:cubicBezTo>
                  <a:pt x="3196226" y="1828247"/>
                  <a:pt x="3186137" y="1738462"/>
                  <a:pt x="3201272" y="1808834"/>
                </a:cubicBezTo>
                <a:cubicBezTo>
                  <a:pt x="3232380" y="1923694"/>
                  <a:pt x="3232380" y="1994067"/>
                  <a:pt x="3253399" y="2108927"/>
                </a:cubicBezTo>
                <a:cubicBezTo>
                  <a:pt x="3274417" y="2199522"/>
                  <a:pt x="3290393" y="2329752"/>
                  <a:pt x="3310571" y="2430051"/>
                </a:cubicBezTo>
                <a:cubicBezTo>
                  <a:pt x="3326546" y="2495571"/>
                  <a:pt x="3321501" y="2395270"/>
                  <a:pt x="3316457" y="2375048"/>
                </a:cubicBezTo>
                <a:cubicBezTo>
                  <a:pt x="3290393" y="2189816"/>
                  <a:pt x="3253399" y="2028849"/>
                  <a:pt x="3222291" y="1858985"/>
                </a:cubicBezTo>
                <a:cubicBezTo>
                  <a:pt x="3212201" y="1783759"/>
                  <a:pt x="3227335" y="1828247"/>
                  <a:pt x="3232380" y="1863837"/>
                </a:cubicBezTo>
                <a:cubicBezTo>
                  <a:pt x="3248354" y="1918841"/>
                  <a:pt x="3238265" y="1888913"/>
                  <a:pt x="3243310" y="1918841"/>
                </a:cubicBezTo>
                <a:cubicBezTo>
                  <a:pt x="3347565" y="2515793"/>
                  <a:pt x="3446775" y="3212236"/>
                  <a:pt x="3519081" y="3799481"/>
                </a:cubicBezTo>
                <a:cubicBezTo>
                  <a:pt x="3530011" y="3879559"/>
                  <a:pt x="3530011" y="3969344"/>
                  <a:pt x="3535056" y="4034864"/>
                </a:cubicBezTo>
                <a:cubicBezTo>
                  <a:pt x="3535056" y="4044570"/>
                  <a:pt x="3535056" y="4190168"/>
                  <a:pt x="3540100" y="4195022"/>
                </a:cubicBezTo>
                <a:cubicBezTo>
                  <a:pt x="3545146" y="4205537"/>
                  <a:pt x="3551031" y="4169946"/>
                  <a:pt x="3551031" y="4144871"/>
                </a:cubicBezTo>
                <a:cubicBezTo>
                  <a:pt x="3545146" y="4119796"/>
                  <a:pt x="3545146" y="4144871"/>
                  <a:pt x="3545146" y="4119796"/>
                </a:cubicBezTo>
                <a:cubicBezTo>
                  <a:pt x="3540100" y="3989566"/>
                  <a:pt x="3524966" y="3849630"/>
                  <a:pt x="3524966" y="3729108"/>
                </a:cubicBezTo>
                <a:cubicBezTo>
                  <a:pt x="3524966" y="3668442"/>
                  <a:pt x="3535056" y="3763890"/>
                  <a:pt x="3540100" y="3799481"/>
                </a:cubicBezTo>
                <a:cubicBezTo>
                  <a:pt x="3551031" y="3909487"/>
                  <a:pt x="3551031" y="4014642"/>
                  <a:pt x="3556075" y="4114943"/>
                </a:cubicBezTo>
                <a:cubicBezTo>
                  <a:pt x="3556075" y="4165093"/>
                  <a:pt x="3576253" y="4280763"/>
                  <a:pt x="3566164" y="4330913"/>
                </a:cubicBezTo>
                <a:cubicBezTo>
                  <a:pt x="3556075" y="4381063"/>
                  <a:pt x="3587183" y="4305837"/>
                  <a:pt x="3582139" y="4300175"/>
                </a:cubicBezTo>
                <a:cubicBezTo>
                  <a:pt x="3608202" y="4310691"/>
                  <a:pt x="3587183" y="4410992"/>
                  <a:pt x="3587183" y="4420698"/>
                </a:cubicBezTo>
                <a:cubicBezTo>
                  <a:pt x="3576253" y="4486217"/>
                  <a:pt x="3587183" y="4571149"/>
                  <a:pt x="3545146" y="4586518"/>
                </a:cubicBezTo>
                <a:cubicBezTo>
                  <a:pt x="3540100" y="4586518"/>
                  <a:pt x="3498903" y="4581665"/>
                  <a:pt x="3493018" y="4576003"/>
                </a:cubicBezTo>
                <a:cubicBezTo>
                  <a:pt x="3493018" y="4576003"/>
                  <a:pt x="3508991" y="4561443"/>
                  <a:pt x="3503947" y="4561443"/>
                </a:cubicBezTo>
                <a:cubicBezTo>
                  <a:pt x="3487973" y="4561443"/>
                  <a:pt x="3503947" y="4561443"/>
                  <a:pt x="3482928" y="4576003"/>
                </a:cubicBezTo>
                <a:cubicBezTo>
                  <a:pt x="3456864" y="4591371"/>
                  <a:pt x="3435845" y="4576003"/>
                  <a:pt x="3451820" y="4596224"/>
                </a:cubicBezTo>
                <a:cubicBezTo>
                  <a:pt x="3472839" y="4621299"/>
                  <a:pt x="3420711" y="4586518"/>
                  <a:pt x="3414826" y="4586518"/>
                </a:cubicBezTo>
                <a:cubicBezTo>
                  <a:pt x="3399692" y="4581665"/>
                  <a:pt x="3414826" y="4596224"/>
                  <a:pt x="3394648" y="4601078"/>
                </a:cubicBezTo>
                <a:cubicBezTo>
                  <a:pt x="3388763" y="4601078"/>
                  <a:pt x="3373629" y="4591371"/>
                  <a:pt x="3368584" y="4596224"/>
                </a:cubicBezTo>
                <a:cubicBezTo>
                  <a:pt x="3352609" y="4601078"/>
                  <a:pt x="3347565" y="4621299"/>
                  <a:pt x="3331590" y="4626962"/>
                </a:cubicBezTo>
                <a:cubicBezTo>
                  <a:pt x="3310571" y="4631815"/>
                  <a:pt x="3295437" y="4606739"/>
                  <a:pt x="3284508" y="4626962"/>
                </a:cubicBezTo>
                <a:cubicBezTo>
                  <a:pt x="3279462" y="4636668"/>
                  <a:pt x="3331590" y="4626962"/>
                  <a:pt x="3316457" y="4641521"/>
                </a:cubicBezTo>
                <a:cubicBezTo>
                  <a:pt x="3305527" y="4651228"/>
                  <a:pt x="3253399" y="4646375"/>
                  <a:pt x="3212201" y="4651228"/>
                </a:cubicBezTo>
                <a:cubicBezTo>
                  <a:pt x="3206316" y="4651228"/>
                  <a:pt x="3149143" y="4656890"/>
                  <a:pt x="3149143" y="4661744"/>
                </a:cubicBezTo>
                <a:cubicBezTo>
                  <a:pt x="3139055" y="4661744"/>
                  <a:pt x="3144099" y="4686819"/>
                  <a:pt x="3139055" y="4691672"/>
                </a:cubicBezTo>
                <a:cubicBezTo>
                  <a:pt x="3112991" y="4707041"/>
                  <a:pt x="2998646" y="4696525"/>
                  <a:pt x="2982671" y="4701378"/>
                </a:cubicBezTo>
                <a:cubicBezTo>
                  <a:pt x="2971743" y="4701378"/>
                  <a:pt x="2951564" y="4721601"/>
                  <a:pt x="2951564" y="4726453"/>
                </a:cubicBezTo>
                <a:cubicBezTo>
                  <a:pt x="2940633" y="4726453"/>
                  <a:pt x="2930545" y="4726453"/>
                  <a:pt x="2919615" y="4732116"/>
                </a:cubicBezTo>
                <a:cubicBezTo>
                  <a:pt x="2909525" y="4732116"/>
                  <a:pt x="2857397" y="4741822"/>
                  <a:pt x="2852353" y="4741822"/>
                </a:cubicBezTo>
                <a:cubicBezTo>
                  <a:pt x="2836378" y="4751529"/>
                  <a:pt x="2831334" y="4771751"/>
                  <a:pt x="2821245" y="4771751"/>
                </a:cubicBezTo>
                <a:cubicBezTo>
                  <a:pt x="2816200" y="4776604"/>
                  <a:pt x="2795181" y="4771751"/>
                  <a:pt x="2779207" y="4771751"/>
                </a:cubicBezTo>
                <a:cubicBezTo>
                  <a:pt x="2763232" y="4776604"/>
                  <a:pt x="2743054" y="4791973"/>
                  <a:pt x="2732123" y="4791973"/>
                </a:cubicBezTo>
                <a:cubicBezTo>
                  <a:pt x="2701015" y="4801679"/>
                  <a:pt x="2669905" y="4787119"/>
                  <a:pt x="2658977" y="4801679"/>
                </a:cubicBezTo>
                <a:cubicBezTo>
                  <a:pt x="2653932" y="4812195"/>
                  <a:pt x="2685881" y="4882567"/>
                  <a:pt x="2701015" y="4912495"/>
                </a:cubicBezTo>
                <a:cubicBezTo>
                  <a:pt x="2716989" y="4947277"/>
                  <a:pt x="2727079" y="4967499"/>
                  <a:pt x="2737167" y="5007134"/>
                </a:cubicBezTo>
                <a:cubicBezTo>
                  <a:pt x="2716989" y="4982868"/>
                  <a:pt x="2685881" y="4912495"/>
                  <a:pt x="2658977" y="4876905"/>
                </a:cubicBezTo>
                <a:cubicBezTo>
                  <a:pt x="2632912" y="4842123"/>
                  <a:pt x="2658977" y="4892274"/>
                  <a:pt x="2664862" y="4901980"/>
                </a:cubicBezTo>
                <a:cubicBezTo>
                  <a:pt x="2722035" y="4997428"/>
                  <a:pt x="2763232" y="5102582"/>
                  <a:pt x="2800225" y="5202882"/>
                </a:cubicBezTo>
                <a:cubicBezTo>
                  <a:pt x="2836378" y="5303183"/>
                  <a:pt x="2888506" y="5408337"/>
                  <a:pt x="2930545" y="5514300"/>
                </a:cubicBezTo>
                <a:cubicBezTo>
                  <a:pt x="2971743" y="5629161"/>
                  <a:pt x="3018825" y="5739977"/>
                  <a:pt x="3049933" y="5840278"/>
                </a:cubicBezTo>
                <a:cubicBezTo>
                  <a:pt x="3023870" y="5784465"/>
                  <a:pt x="2998646" y="5719755"/>
                  <a:pt x="2977627" y="5659089"/>
                </a:cubicBezTo>
                <a:lnTo>
                  <a:pt x="2951564" y="5599232"/>
                </a:lnTo>
                <a:cubicBezTo>
                  <a:pt x="2940633" y="5599232"/>
                  <a:pt x="2956608" y="5649382"/>
                  <a:pt x="2961652" y="5659089"/>
                </a:cubicBezTo>
                <a:cubicBezTo>
                  <a:pt x="3008736" y="5794981"/>
                  <a:pt x="3081882" y="5945432"/>
                  <a:pt x="3112991" y="6069998"/>
                </a:cubicBezTo>
                <a:cubicBezTo>
                  <a:pt x="3055819" y="5959991"/>
                  <a:pt x="3013781" y="5810349"/>
                  <a:pt x="2961652" y="5694680"/>
                </a:cubicBezTo>
                <a:cubicBezTo>
                  <a:pt x="2977627" y="5729461"/>
                  <a:pt x="2951564" y="5664751"/>
                  <a:pt x="2945678" y="5669604"/>
                </a:cubicBezTo>
                <a:cubicBezTo>
                  <a:pt x="2935589" y="5679311"/>
                  <a:pt x="2956608" y="5694680"/>
                  <a:pt x="2956608" y="5694680"/>
                </a:cubicBezTo>
                <a:cubicBezTo>
                  <a:pt x="3008736" y="5840278"/>
                  <a:pt x="3060863" y="5974551"/>
                  <a:pt x="3102901" y="6109634"/>
                </a:cubicBezTo>
                <a:cubicBezTo>
                  <a:pt x="3086926" y="6084558"/>
                  <a:pt x="3075997" y="6054630"/>
                  <a:pt x="3065907" y="6019848"/>
                </a:cubicBezTo>
                <a:cubicBezTo>
                  <a:pt x="3060863" y="6004479"/>
                  <a:pt x="3034801" y="5925209"/>
                  <a:pt x="3029755" y="5925209"/>
                </a:cubicBezTo>
                <a:cubicBezTo>
                  <a:pt x="3013781" y="5925209"/>
                  <a:pt x="3044888" y="6004479"/>
                  <a:pt x="3044888" y="5994773"/>
                </a:cubicBezTo>
                <a:cubicBezTo>
                  <a:pt x="3049933" y="6014995"/>
                  <a:pt x="3070953" y="6049777"/>
                  <a:pt x="3070953" y="6065145"/>
                </a:cubicBezTo>
                <a:cubicBezTo>
                  <a:pt x="3065907" y="6079705"/>
                  <a:pt x="3039844" y="6009333"/>
                  <a:pt x="3039844" y="6009333"/>
                </a:cubicBezTo>
                <a:cubicBezTo>
                  <a:pt x="2992761" y="5875059"/>
                  <a:pt x="2945678" y="5759390"/>
                  <a:pt x="2904481" y="5649382"/>
                </a:cubicBezTo>
                <a:cubicBezTo>
                  <a:pt x="2899436" y="5639676"/>
                  <a:pt x="2857397" y="5509447"/>
                  <a:pt x="2841423" y="5514300"/>
                </a:cubicBezTo>
                <a:cubicBezTo>
                  <a:pt x="2831334" y="5519153"/>
                  <a:pt x="2867487" y="5604085"/>
                  <a:pt x="2847309" y="5534522"/>
                </a:cubicBezTo>
                <a:cubicBezTo>
                  <a:pt x="2883461" y="5639676"/>
                  <a:pt x="2919615" y="5729461"/>
                  <a:pt x="2956608" y="5829762"/>
                </a:cubicBezTo>
                <a:cubicBezTo>
                  <a:pt x="2956608" y="5834615"/>
                  <a:pt x="3003691" y="5930063"/>
                  <a:pt x="2998646" y="5940578"/>
                </a:cubicBezTo>
                <a:cubicBezTo>
                  <a:pt x="2982671" y="5950284"/>
                  <a:pt x="2966698" y="5879912"/>
                  <a:pt x="2966698" y="5879912"/>
                </a:cubicBezTo>
                <a:cubicBezTo>
                  <a:pt x="2914570" y="5749683"/>
                  <a:pt x="2883461" y="5679311"/>
                  <a:pt x="2836378" y="5553935"/>
                </a:cubicBezTo>
                <a:cubicBezTo>
                  <a:pt x="2831334" y="5544228"/>
                  <a:pt x="2790136" y="5423706"/>
                  <a:pt x="2779207" y="5428559"/>
                </a:cubicBezTo>
                <a:cubicBezTo>
                  <a:pt x="2774161" y="5439074"/>
                  <a:pt x="2821245" y="5528859"/>
                  <a:pt x="2816200" y="5519153"/>
                </a:cubicBezTo>
                <a:cubicBezTo>
                  <a:pt x="2826290" y="5553935"/>
                  <a:pt x="2836378" y="5574157"/>
                  <a:pt x="2847309" y="5614601"/>
                </a:cubicBezTo>
                <a:cubicBezTo>
                  <a:pt x="2816200" y="5564450"/>
                  <a:pt x="2805270" y="5503784"/>
                  <a:pt x="2779207" y="5453635"/>
                </a:cubicBezTo>
                <a:cubicBezTo>
                  <a:pt x="2774161" y="5439074"/>
                  <a:pt x="2758187" y="5428559"/>
                  <a:pt x="2748098" y="5408337"/>
                </a:cubicBezTo>
                <a:cubicBezTo>
                  <a:pt x="2716989" y="5358996"/>
                  <a:pt x="2690925" y="5278108"/>
                  <a:pt x="2664862" y="5227957"/>
                </a:cubicBezTo>
                <a:cubicBezTo>
                  <a:pt x="2674951" y="5243326"/>
                  <a:pt x="2653932" y="5202882"/>
                  <a:pt x="2648887" y="5202882"/>
                </a:cubicBezTo>
                <a:cubicBezTo>
                  <a:pt x="2632912" y="5202882"/>
                  <a:pt x="2664862" y="5248179"/>
                  <a:pt x="2664862" y="5253033"/>
                </a:cubicBezTo>
                <a:cubicBezTo>
                  <a:pt x="2722035" y="5388924"/>
                  <a:pt x="2779207" y="5519153"/>
                  <a:pt x="2821245" y="5649382"/>
                </a:cubicBezTo>
                <a:cubicBezTo>
                  <a:pt x="2758187" y="5534522"/>
                  <a:pt x="2743054" y="5434221"/>
                  <a:pt x="2679996" y="5323405"/>
                </a:cubicBezTo>
                <a:cubicBezTo>
                  <a:pt x="2685881" y="5323405"/>
                  <a:pt x="2632912" y="5253033"/>
                  <a:pt x="2648887" y="5293477"/>
                </a:cubicBezTo>
                <a:cubicBezTo>
                  <a:pt x="2706060" y="5434221"/>
                  <a:pt x="2758187" y="5553935"/>
                  <a:pt x="2805270" y="5684164"/>
                </a:cubicBezTo>
                <a:cubicBezTo>
                  <a:pt x="2816200" y="5714902"/>
                  <a:pt x="2836378" y="5790127"/>
                  <a:pt x="2805270" y="5724608"/>
                </a:cubicBezTo>
                <a:cubicBezTo>
                  <a:pt x="2769117" y="5644529"/>
                  <a:pt x="2727079" y="5558788"/>
                  <a:pt x="2690925" y="5469002"/>
                </a:cubicBezTo>
                <a:cubicBezTo>
                  <a:pt x="2679996" y="5443928"/>
                  <a:pt x="2638799" y="5353333"/>
                  <a:pt x="2664862" y="5428559"/>
                </a:cubicBezTo>
                <a:cubicBezTo>
                  <a:pt x="2716989" y="5569304"/>
                  <a:pt x="2790136" y="5729461"/>
                  <a:pt x="2836378" y="5854837"/>
                </a:cubicBezTo>
                <a:cubicBezTo>
                  <a:pt x="2852353" y="5900134"/>
                  <a:pt x="2883461" y="5964845"/>
                  <a:pt x="2894391" y="6014995"/>
                </a:cubicBezTo>
                <a:cubicBezTo>
                  <a:pt x="2899436" y="6040070"/>
                  <a:pt x="2894391" y="6065145"/>
                  <a:pt x="2899436" y="6074852"/>
                </a:cubicBezTo>
                <a:cubicBezTo>
                  <a:pt x="2904481" y="6109634"/>
                  <a:pt x="2930545" y="6150077"/>
                  <a:pt x="2935589" y="6190521"/>
                </a:cubicBezTo>
                <a:cubicBezTo>
                  <a:pt x="2935589" y="6205081"/>
                  <a:pt x="2930545" y="6215596"/>
                  <a:pt x="2935589" y="6225303"/>
                </a:cubicBezTo>
                <a:cubicBezTo>
                  <a:pt x="2935589" y="6240672"/>
                  <a:pt x="2945678" y="6270600"/>
                  <a:pt x="2956608" y="6295675"/>
                </a:cubicBezTo>
                <a:cubicBezTo>
                  <a:pt x="2966698" y="6325604"/>
                  <a:pt x="2987717" y="6385461"/>
                  <a:pt x="2971743" y="6365238"/>
                </a:cubicBezTo>
                <a:cubicBezTo>
                  <a:pt x="2956608" y="6350679"/>
                  <a:pt x="2945678" y="6310235"/>
                  <a:pt x="2940633" y="6295675"/>
                </a:cubicBezTo>
                <a:cubicBezTo>
                  <a:pt x="2894391" y="6205081"/>
                  <a:pt x="2966698" y="6425904"/>
                  <a:pt x="2940633" y="6345826"/>
                </a:cubicBezTo>
                <a:cubicBezTo>
                  <a:pt x="2919615" y="6300529"/>
                  <a:pt x="2904481" y="6240672"/>
                  <a:pt x="2888506" y="6195375"/>
                </a:cubicBezTo>
                <a:cubicBezTo>
                  <a:pt x="2873372" y="6154931"/>
                  <a:pt x="2873372" y="6190521"/>
                  <a:pt x="2878416" y="6209934"/>
                </a:cubicBezTo>
                <a:cubicBezTo>
                  <a:pt x="2888506" y="6250378"/>
                  <a:pt x="2888506" y="6255232"/>
                  <a:pt x="2894391" y="6285160"/>
                </a:cubicBezTo>
                <a:cubicBezTo>
                  <a:pt x="2899436" y="6325604"/>
                  <a:pt x="2940633" y="6395976"/>
                  <a:pt x="2930545" y="6405683"/>
                </a:cubicBezTo>
                <a:cubicBezTo>
                  <a:pt x="2925499" y="6410536"/>
                  <a:pt x="2899436" y="6340973"/>
                  <a:pt x="2904481" y="6345826"/>
                </a:cubicBezTo>
                <a:cubicBezTo>
                  <a:pt x="2899436" y="6330457"/>
                  <a:pt x="2878416" y="6280307"/>
                  <a:pt x="2873372" y="6285160"/>
                </a:cubicBezTo>
                <a:cubicBezTo>
                  <a:pt x="2867487" y="6290822"/>
                  <a:pt x="2888506" y="6360386"/>
                  <a:pt x="2894391" y="6375755"/>
                </a:cubicBezTo>
                <a:cubicBezTo>
                  <a:pt x="2894391" y="6385461"/>
                  <a:pt x="2930545" y="6455833"/>
                  <a:pt x="2919615" y="6465539"/>
                </a:cubicBezTo>
                <a:cubicBezTo>
                  <a:pt x="2914570" y="6465539"/>
                  <a:pt x="2883461" y="6370901"/>
                  <a:pt x="2888506" y="6375755"/>
                </a:cubicBezTo>
                <a:cubicBezTo>
                  <a:pt x="2878416" y="6370901"/>
                  <a:pt x="2862443" y="6380607"/>
                  <a:pt x="2873372" y="6391123"/>
                </a:cubicBezTo>
                <a:cubicBezTo>
                  <a:pt x="2857397" y="6375755"/>
                  <a:pt x="2873372" y="6395976"/>
                  <a:pt x="2862443" y="6365238"/>
                </a:cubicBezTo>
                <a:cubicBezTo>
                  <a:pt x="2847309" y="6325604"/>
                  <a:pt x="2847309" y="6355532"/>
                  <a:pt x="2847309" y="6355532"/>
                </a:cubicBezTo>
                <a:cubicBezTo>
                  <a:pt x="2847309" y="6375755"/>
                  <a:pt x="2867487" y="6421051"/>
                  <a:pt x="2867487" y="6430758"/>
                </a:cubicBezTo>
                <a:cubicBezTo>
                  <a:pt x="2867487" y="6430758"/>
                  <a:pt x="2857397" y="6435611"/>
                  <a:pt x="2847309" y="6441273"/>
                </a:cubicBezTo>
                <a:cubicBezTo>
                  <a:pt x="2847309" y="6435611"/>
                  <a:pt x="2847309" y="6430758"/>
                  <a:pt x="2847309" y="6430758"/>
                </a:cubicBezTo>
                <a:cubicBezTo>
                  <a:pt x="2836378" y="6441273"/>
                  <a:pt x="2841423" y="6441273"/>
                  <a:pt x="2847309" y="6441273"/>
                </a:cubicBezTo>
                <a:cubicBezTo>
                  <a:pt x="2852353" y="6455833"/>
                  <a:pt x="2862443" y="6480908"/>
                  <a:pt x="2862443" y="6480908"/>
                </a:cubicBezTo>
                <a:cubicBezTo>
                  <a:pt x="2852353" y="6496277"/>
                  <a:pt x="2847309" y="6460686"/>
                  <a:pt x="2847309" y="6460686"/>
                </a:cubicBezTo>
                <a:cubicBezTo>
                  <a:pt x="2836378" y="6446127"/>
                  <a:pt x="2800225" y="6391123"/>
                  <a:pt x="2805270" y="6391123"/>
                </a:cubicBezTo>
                <a:cubicBezTo>
                  <a:pt x="2790136" y="6395976"/>
                  <a:pt x="2810315" y="6425904"/>
                  <a:pt x="2821245" y="6455833"/>
                </a:cubicBezTo>
                <a:cubicBezTo>
                  <a:pt x="2826290" y="6476055"/>
                  <a:pt x="2852353" y="6560987"/>
                  <a:pt x="2826290" y="6516499"/>
                </a:cubicBezTo>
                <a:cubicBezTo>
                  <a:pt x="2816200" y="6496277"/>
                  <a:pt x="2810315" y="6476055"/>
                  <a:pt x="2800225" y="6450980"/>
                </a:cubicBezTo>
                <a:cubicBezTo>
                  <a:pt x="2763232" y="6355532"/>
                  <a:pt x="2753142" y="6345826"/>
                  <a:pt x="2722035" y="6260085"/>
                </a:cubicBezTo>
                <a:cubicBezTo>
                  <a:pt x="2716989" y="6250378"/>
                  <a:pt x="2685881" y="6159784"/>
                  <a:pt x="2690925" y="6200228"/>
                </a:cubicBezTo>
                <a:cubicBezTo>
                  <a:pt x="2695970" y="6230156"/>
                  <a:pt x="2727079" y="6290822"/>
                  <a:pt x="2732123" y="6310235"/>
                </a:cubicBezTo>
                <a:cubicBezTo>
                  <a:pt x="2753142" y="6375755"/>
                  <a:pt x="2769117" y="6446127"/>
                  <a:pt x="2779207" y="6501130"/>
                </a:cubicBezTo>
                <a:cubicBezTo>
                  <a:pt x="2795181" y="6556134"/>
                  <a:pt x="2758187" y="6455833"/>
                  <a:pt x="2748098" y="6460686"/>
                </a:cubicBezTo>
                <a:cubicBezTo>
                  <a:pt x="2737167" y="6460686"/>
                  <a:pt x="2795181" y="6626506"/>
                  <a:pt x="2763232" y="6576356"/>
                </a:cubicBezTo>
                <a:cubicBezTo>
                  <a:pt x="2758187" y="6560987"/>
                  <a:pt x="2722035" y="6465539"/>
                  <a:pt x="2711945" y="6465539"/>
                </a:cubicBezTo>
                <a:cubicBezTo>
                  <a:pt x="2706060" y="6465539"/>
                  <a:pt x="2690925" y="6501130"/>
                  <a:pt x="2690925" y="6496277"/>
                </a:cubicBezTo>
                <a:cubicBezTo>
                  <a:pt x="2690925" y="6501130"/>
                  <a:pt x="2690925" y="6505983"/>
                  <a:pt x="2690925" y="6510837"/>
                </a:cubicBezTo>
                <a:cubicBezTo>
                  <a:pt x="2679996" y="6496277"/>
                  <a:pt x="2658977" y="6430758"/>
                  <a:pt x="2669905" y="6485761"/>
                </a:cubicBezTo>
                <a:cubicBezTo>
                  <a:pt x="2685881" y="6546427"/>
                  <a:pt x="2658977" y="6465539"/>
                  <a:pt x="2648887" y="6435611"/>
                </a:cubicBezTo>
                <a:cubicBezTo>
                  <a:pt x="2586670" y="6255232"/>
                  <a:pt x="2518569" y="6059483"/>
                  <a:pt x="2450467" y="5915503"/>
                </a:cubicBezTo>
                <a:cubicBezTo>
                  <a:pt x="2445422" y="5904988"/>
                  <a:pt x="2440377" y="5915503"/>
                  <a:pt x="2450467" y="5915503"/>
                </a:cubicBezTo>
                <a:cubicBezTo>
                  <a:pt x="2466441" y="5974551"/>
                  <a:pt x="2497549" y="6049777"/>
                  <a:pt x="2523613" y="6125002"/>
                </a:cubicBezTo>
                <a:cubicBezTo>
                  <a:pt x="2554722" y="6205081"/>
                  <a:pt x="2575741" y="6280307"/>
                  <a:pt x="2591715" y="6355532"/>
                </a:cubicBezTo>
                <a:cubicBezTo>
                  <a:pt x="2596760" y="6370901"/>
                  <a:pt x="2643843" y="6480908"/>
                  <a:pt x="2632912" y="6491424"/>
                </a:cubicBezTo>
                <a:cubicBezTo>
                  <a:pt x="2638799" y="6485761"/>
                  <a:pt x="2601805" y="6425904"/>
                  <a:pt x="2601805" y="6435611"/>
                </a:cubicBezTo>
                <a:cubicBezTo>
                  <a:pt x="2601805" y="6491424"/>
                  <a:pt x="2632912" y="6546427"/>
                  <a:pt x="2643843" y="6601431"/>
                </a:cubicBezTo>
                <a:cubicBezTo>
                  <a:pt x="2664862" y="6681510"/>
                  <a:pt x="2627867" y="6601431"/>
                  <a:pt x="2622824" y="6601431"/>
                </a:cubicBezTo>
                <a:cubicBezTo>
                  <a:pt x="2617780" y="6601431"/>
                  <a:pt x="2643843" y="6681510"/>
                  <a:pt x="2643843" y="6701732"/>
                </a:cubicBezTo>
                <a:cubicBezTo>
                  <a:pt x="2627867" y="6676657"/>
                  <a:pt x="2632912" y="6661288"/>
                  <a:pt x="2617780" y="6626506"/>
                </a:cubicBezTo>
                <a:cubicBezTo>
                  <a:pt x="2617780" y="6626506"/>
                  <a:pt x="2596760" y="6551281"/>
                  <a:pt x="2591715" y="6551281"/>
                </a:cubicBezTo>
                <a:lnTo>
                  <a:pt x="2586670" y="6611137"/>
                </a:lnTo>
                <a:cubicBezTo>
                  <a:pt x="2581625" y="6611137"/>
                  <a:pt x="2508480" y="6416198"/>
                  <a:pt x="2534544" y="6510837"/>
                </a:cubicBezTo>
                <a:cubicBezTo>
                  <a:pt x="2554722" y="6565840"/>
                  <a:pt x="2565651" y="6611137"/>
                  <a:pt x="2570696" y="6661288"/>
                </a:cubicBezTo>
                <a:cubicBezTo>
                  <a:pt x="2575741" y="6696879"/>
                  <a:pt x="2596760" y="6717100"/>
                  <a:pt x="2596760" y="6756735"/>
                </a:cubicBezTo>
                <a:cubicBezTo>
                  <a:pt x="2570696" y="6751882"/>
                  <a:pt x="2570696" y="6656434"/>
                  <a:pt x="2554722" y="6646728"/>
                </a:cubicBezTo>
                <a:cubicBezTo>
                  <a:pt x="2554722" y="6641066"/>
                  <a:pt x="2528657" y="6646728"/>
                  <a:pt x="2528657" y="6651581"/>
                </a:cubicBezTo>
                <a:cubicBezTo>
                  <a:pt x="2513525" y="6621653"/>
                  <a:pt x="2518569" y="6586062"/>
                  <a:pt x="2503434" y="6560987"/>
                </a:cubicBezTo>
                <a:cubicBezTo>
                  <a:pt x="2497549" y="6551281"/>
                  <a:pt x="2492505" y="6551281"/>
                  <a:pt x="2482415" y="6546427"/>
                </a:cubicBezTo>
                <a:cubicBezTo>
                  <a:pt x="2461396" y="6526205"/>
                  <a:pt x="2456352" y="6491424"/>
                  <a:pt x="2445422" y="6460686"/>
                </a:cubicBezTo>
                <a:cubicBezTo>
                  <a:pt x="2419357" y="6395976"/>
                  <a:pt x="2409269" y="6335310"/>
                  <a:pt x="2378160" y="6275453"/>
                </a:cubicBezTo>
                <a:cubicBezTo>
                  <a:pt x="2373116" y="6225303"/>
                  <a:pt x="2346211" y="6235010"/>
                  <a:pt x="2378160" y="6275453"/>
                </a:cubicBezTo>
                <a:cubicBezTo>
                  <a:pt x="2393294" y="6350679"/>
                  <a:pt x="2414313" y="6400829"/>
                  <a:pt x="2430289" y="6476055"/>
                </a:cubicBezTo>
                <a:cubicBezTo>
                  <a:pt x="2430289" y="6496277"/>
                  <a:pt x="2445422" y="6531059"/>
                  <a:pt x="2461396" y="6576356"/>
                </a:cubicBezTo>
                <a:cubicBezTo>
                  <a:pt x="2466441" y="6601431"/>
                  <a:pt x="2513525" y="6726806"/>
                  <a:pt x="2471486" y="6656434"/>
                </a:cubicBezTo>
                <a:cubicBezTo>
                  <a:pt x="2466441" y="6641066"/>
                  <a:pt x="2440377" y="6576356"/>
                  <a:pt x="2435332" y="6565840"/>
                </a:cubicBezTo>
                <a:cubicBezTo>
                  <a:pt x="2430289" y="6560987"/>
                  <a:pt x="2419357" y="6560987"/>
                  <a:pt x="2419357" y="6560987"/>
                </a:cubicBezTo>
                <a:cubicBezTo>
                  <a:pt x="2404225" y="6535912"/>
                  <a:pt x="2399179" y="6505983"/>
                  <a:pt x="2393294" y="6480908"/>
                </a:cubicBezTo>
                <a:cubicBezTo>
                  <a:pt x="2383205" y="6460686"/>
                  <a:pt x="2378160" y="6410536"/>
                  <a:pt x="2362186" y="6405683"/>
                </a:cubicBezTo>
                <a:cubicBezTo>
                  <a:pt x="2346211" y="6400829"/>
                  <a:pt x="2378160" y="6441273"/>
                  <a:pt x="2362186" y="6425904"/>
                </a:cubicBezTo>
                <a:cubicBezTo>
                  <a:pt x="2341167" y="6405683"/>
                  <a:pt x="2315102" y="6340973"/>
                  <a:pt x="2341167" y="6421051"/>
                </a:cubicBezTo>
                <a:cubicBezTo>
                  <a:pt x="2357141" y="6480908"/>
                  <a:pt x="2373116" y="6505983"/>
                  <a:pt x="2383205" y="6576356"/>
                </a:cubicBezTo>
                <a:cubicBezTo>
                  <a:pt x="2367231" y="6560987"/>
                  <a:pt x="2336122" y="6471201"/>
                  <a:pt x="2326033" y="6450980"/>
                </a:cubicBezTo>
                <a:cubicBezTo>
                  <a:pt x="2299969" y="6416198"/>
                  <a:pt x="2315102" y="6450980"/>
                  <a:pt x="2320989" y="6476055"/>
                </a:cubicBezTo>
                <a:cubicBezTo>
                  <a:pt x="2268861" y="6380607"/>
                  <a:pt x="2252886" y="6275453"/>
                  <a:pt x="2205803" y="6180006"/>
                </a:cubicBezTo>
                <a:cubicBezTo>
                  <a:pt x="2143587" y="6049777"/>
                  <a:pt x="2096504" y="5920357"/>
                  <a:pt x="2034287" y="5790127"/>
                </a:cubicBezTo>
                <a:cubicBezTo>
                  <a:pt x="2039332" y="5769905"/>
                  <a:pt x="2018312" y="5790127"/>
                  <a:pt x="2034287" y="5790127"/>
                </a:cubicBezTo>
                <a:cubicBezTo>
                  <a:pt x="2060351" y="5895281"/>
                  <a:pt x="2112478" y="5979405"/>
                  <a:pt x="2137701" y="6084558"/>
                </a:cubicBezTo>
                <a:cubicBezTo>
                  <a:pt x="2106592" y="6029555"/>
                  <a:pt x="2086413" y="5969698"/>
                  <a:pt x="2060351" y="5910650"/>
                </a:cubicBezTo>
                <a:cubicBezTo>
                  <a:pt x="2039332" y="5865353"/>
                  <a:pt x="2049420" y="5904988"/>
                  <a:pt x="2054466" y="5925209"/>
                </a:cubicBezTo>
                <a:cubicBezTo>
                  <a:pt x="2137701" y="6134709"/>
                  <a:pt x="2221778" y="6335310"/>
                  <a:pt x="2283995" y="6551281"/>
                </a:cubicBezTo>
                <a:cubicBezTo>
                  <a:pt x="2289039" y="6571502"/>
                  <a:pt x="2331077" y="6661288"/>
                  <a:pt x="2320989" y="6676657"/>
                </a:cubicBezTo>
                <a:cubicBezTo>
                  <a:pt x="2315102" y="6676657"/>
                  <a:pt x="2310058" y="6666141"/>
                  <a:pt x="2310058" y="6666141"/>
                </a:cubicBezTo>
                <a:cubicBezTo>
                  <a:pt x="2289039" y="6616800"/>
                  <a:pt x="2278950" y="6571502"/>
                  <a:pt x="2268861" y="6535912"/>
                </a:cubicBezTo>
                <a:cubicBezTo>
                  <a:pt x="2252886" y="6501130"/>
                  <a:pt x="2241957" y="6435611"/>
                  <a:pt x="2221778" y="6410536"/>
                </a:cubicBezTo>
                <a:cubicBezTo>
                  <a:pt x="2216733" y="6405683"/>
                  <a:pt x="2205803" y="6405683"/>
                  <a:pt x="2205803" y="6400829"/>
                </a:cubicBezTo>
                <a:cubicBezTo>
                  <a:pt x="2195715" y="6380607"/>
                  <a:pt x="2179740" y="6315898"/>
                  <a:pt x="2164606" y="6295675"/>
                </a:cubicBezTo>
                <a:cubicBezTo>
                  <a:pt x="2158721" y="6285160"/>
                  <a:pt x="2143587" y="6285160"/>
                  <a:pt x="2143587" y="6285160"/>
                </a:cubicBezTo>
                <a:cubicBezTo>
                  <a:pt x="2143587" y="6285160"/>
                  <a:pt x="2142115" y="6282734"/>
                  <a:pt x="2140645" y="6278992"/>
                </a:cubicBezTo>
                <a:lnTo>
                  <a:pt x="2139351" y="6272813"/>
                </a:lnTo>
                <a:lnTo>
                  <a:pt x="2141011" y="6275972"/>
                </a:lnTo>
                <a:cubicBezTo>
                  <a:pt x="2146055" y="6285261"/>
                  <a:pt x="2142115" y="6276464"/>
                  <a:pt x="2137701" y="6264938"/>
                </a:cubicBezTo>
                <a:cubicBezTo>
                  <a:pt x="2127612" y="6255232"/>
                  <a:pt x="2117523" y="6240672"/>
                  <a:pt x="2117523" y="6240672"/>
                </a:cubicBezTo>
                <a:cubicBezTo>
                  <a:pt x="2101548" y="6245525"/>
                  <a:pt x="2153675" y="6305381"/>
                  <a:pt x="2158721" y="6350679"/>
                </a:cubicBezTo>
                <a:cubicBezTo>
                  <a:pt x="2158721" y="6355532"/>
                  <a:pt x="2153675" y="6370901"/>
                  <a:pt x="2153675" y="6375755"/>
                </a:cubicBezTo>
                <a:cubicBezTo>
                  <a:pt x="2158721" y="6405683"/>
                  <a:pt x="2169650" y="6441273"/>
                  <a:pt x="2179740" y="6480908"/>
                </a:cubicBezTo>
                <a:cubicBezTo>
                  <a:pt x="2184784" y="6496277"/>
                  <a:pt x="2231867" y="6621653"/>
                  <a:pt x="2231867" y="6626506"/>
                </a:cubicBezTo>
                <a:cubicBezTo>
                  <a:pt x="2226822" y="6631359"/>
                  <a:pt x="2205803" y="6616800"/>
                  <a:pt x="2200759" y="6611137"/>
                </a:cubicBezTo>
                <a:cubicBezTo>
                  <a:pt x="2195715" y="6601431"/>
                  <a:pt x="2164606" y="6510837"/>
                  <a:pt x="2179740" y="6571502"/>
                </a:cubicBezTo>
                <a:cubicBezTo>
                  <a:pt x="2195715" y="6636213"/>
                  <a:pt x="2153675" y="6521352"/>
                  <a:pt x="2148631" y="6505983"/>
                </a:cubicBezTo>
                <a:cubicBezTo>
                  <a:pt x="2132657" y="6465539"/>
                  <a:pt x="2117523" y="6430758"/>
                  <a:pt x="2112478" y="6416198"/>
                </a:cubicBezTo>
                <a:cubicBezTo>
                  <a:pt x="2044375" y="6255232"/>
                  <a:pt x="1992249" y="6115296"/>
                  <a:pt x="1930032" y="5969698"/>
                </a:cubicBezTo>
                <a:cubicBezTo>
                  <a:pt x="1924146" y="5955138"/>
                  <a:pt x="1903968" y="5879912"/>
                  <a:pt x="1893038" y="5879912"/>
                </a:cubicBezTo>
                <a:cubicBezTo>
                  <a:pt x="1882949" y="5879912"/>
                  <a:pt x="1909013" y="5934916"/>
                  <a:pt x="1909013" y="5940578"/>
                </a:cubicBezTo>
                <a:cubicBezTo>
                  <a:pt x="1956095" y="6049777"/>
                  <a:pt x="1992249" y="6145224"/>
                  <a:pt x="2028401" y="6245525"/>
                </a:cubicBezTo>
                <a:cubicBezTo>
                  <a:pt x="2039332" y="6275453"/>
                  <a:pt x="2075485" y="6345826"/>
                  <a:pt x="2075485" y="6370901"/>
                </a:cubicBezTo>
                <a:cubicBezTo>
                  <a:pt x="2075485" y="6380607"/>
                  <a:pt x="2060351" y="6380607"/>
                  <a:pt x="2054466" y="6395976"/>
                </a:cubicBezTo>
                <a:cubicBezTo>
                  <a:pt x="2049420" y="6416198"/>
                  <a:pt x="2060351" y="6425904"/>
                  <a:pt x="2070439" y="6455833"/>
                </a:cubicBezTo>
                <a:cubicBezTo>
                  <a:pt x="2075485" y="6480908"/>
                  <a:pt x="2075485" y="6501130"/>
                  <a:pt x="2080529" y="6516499"/>
                </a:cubicBezTo>
                <a:cubicBezTo>
                  <a:pt x="2101548" y="6581209"/>
                  <a:pt x="2122567" y="6636213"/>
                  <a:pt x="2143587" y="6706585"/>
                </a:cubicBezTo>
                <a:cubicBezTo>
                  <a:pt x="2143587" y="6706585"/>
                  <a:pt x="2174695" y="6761588"/>
                  <a:pt x="2164606" y="6766442"/>
                </a:cubicBezTo>
                <a:cubicBezTo>
                  <a:pt x="2161664" y="6769273"/>
                  <a:pt x="2153675" y="6751882"/>
                  <a:pt x="2147791" y="6737525"/>
                </a:cubicBezTo>
                <a:lnTo>
                  <a:pt x="2143492" y="6726467"/>
                </a:lnTo>
                <a:lnTo>
                  <a:pt x="2131658" y="6684139"/>
                </a:lnTo>
                <a:cubicBezTo>
                  <a:pt x="2119677" y="6637881"/>
                  <a:pt x="2107224" y="6585253"/>
                  <a:pt x="2091459" y="6565840"/>
                </a:cubicBezTo>
                <a:cubicBezTo>
                  <a:pt x="2086413" y="6556134"/>
                  <a:pt x="2075485" y="6556134"/>
                  <a:pt x="2070439" y="6551281"/>
                </a:cubicBezTo>
                <a:cubicBezTo>
                  <a:pt x="2065395" y="6540765"/>
                  <a:pt x="2060351" y="6516499"/>
                  <a:pt x="2049420" y="6496277"/>
                </a:cubicBezTo>
                <a:cubicBezTo>
                  <a:pt x="2044375" y="6480908"/>
                  <a:pt x="2013268" y="6410536"/>
                  <a:pt x="2023357" y="6460686"/>
                </a:cubicBezTo>
                <a:cubicBezTo>
                  <a:pt x="2028401" y="6491424"/>
                  <a:pt x="2049420" y="6526205"/>
                  <a:pt x="2054466" y="6540765"/>
                </a:cubicBezTo>
                <a:cubicBezTo>
                  <a:pt x="2060351" y="6556134"/>
                  <a:pt x="2054466" y="6571502"/>
                  <a:pt x="2054466" y="6576356"/>
                </a:cubicBezTo>
                <a:cubicBezTo>
                  <a:pt x="2060351" y="6586062"/>
                  <a:pt x="2065395" y="6591724"/>
                  <a:pt x="2070439" y="6606284"/>
                </a:cubicBezTo>
                <a:cubicBezTo>
                  <a:pt x="2070439" y="6611137"/>
                  <a:pt x="2070439" y="6631359"/>
                  <a:pt x="2070439" y="6641066"/>
                </a:cubicBezTo>
                <a:cubicBezTo>
                  <a:pt x="2075485" y="6651581"/>
                  <a:pt x="2086413" y="6692025"/>
                  <a:pt x="2096504" y="6726806"/>
                </a:cubicBezTo>
                <a:cubicBezTo>
                  <a:pt x="2106592" y="6761588"/>
                  <a:pt x="2132657" y="6847329"/>
                  <a:pt x="2106592" y="6786663"/>
                </a:cubicBezTo>
                <a:cubicBezTo>
                  <a:pt x="2080529" y="6731660"/>
                  <a:pt x="2065395" y="6661288"/>
                  <a:pt x="2044375" y="6606284"/>
                </a:cubicBezTo>
                <a:cubicBezTo>
                  <a:pt x="2028401" y="6556134"/>
                  <a:pt x="2002338" y="6505983"/>
                  <a:pt x="1982159" y="6455833"/>
                </a:cubicBezTo>
                <a:cubicBezTo>
                  <a:pt x="1976274" y="6441273"/>
                  <a:pt x="1956095" y="6391123"/>
                  <a:pt x="1961139" y="6416198"/>
                </a:cubicBezTo>
                <a:cubicBezTo>
                  <a:pt x="1982159" y="6480908"/>
                  <a:pt x="2008223" y="6540765"/>
                  <a:pt x="2028401" y="6601431"/>
                </a:cubicBezTo>
                <a:cubicBezTo>
                  <a:pt x="2044375" y="6636213"/>
                  <a:pt x="2065395" y="6692025"/>
                  <a:pt x="2034287" y="6656434"/>
                </a:cubicBezTo>
                <a:cubicBezTo>
                  <a:pt x="2013268" y="6626506"/>
                  <a:pt x="2002338" y="6586062"/>
                  <a:pt x="1987204" y="6556134"/>
                </a:cubicBezTo>
                <a:cubicBezTo>
                  <a:pt x="1903968" y="6345826"/>
                  <a:pt x="1814846" y="6120149"/>
                  <a:pt x="1731611" y="5915503"/>
                </a:cubicBezTo>
                <a:cubicBezTo>
                  <a:pt x="1679483" y="5790127"/>
                  <a:pt x="1622311" y="5674458"/>
                  <a:pt x="1565139" y="5564450"/>
                </a:cubicBezTo>
                <a:cubicBezTo>
                  <a:pt x="1507126" y="5453635"/>
                  <a:pt x="1434820" y="5343627"/>
                  <a:pt x="1361673" y="5248179"/>
                </a:cubicBezTo>
                <a:cubicBezTo>
                  <a:pt x="1449954" y="5428559"/>
                  <a:pt x="1554209" y="5583864"/>
                  <a:pt x="1648375" y="5774759"/>
                </a:cubicBezTo>
                <a:cubicBezTo>
                  <a:pt x="1721521" y="5934916"/>
                  <a:pt x="1788782" y="6104780"/>
                  <a:pt x="1851840" y="6275453"/>
                </a:cubicBezTo>
                <a:cubicBezTo>
                  <a:pt x="1861930" y="6305381"/>
                  <a:pt x="1887994" y="6375755"/>
                  <a:pt x="1866974" y="6350679"/>
                </a:cubicBezTo>
                <a:cubicBezTo>
                  <a:pt x="1851840" y="6325604"/>
                  <a:pt x="1835866" y="6260085"/>
                  <a:pt x="1830821" y="6250378"/>
                </a:cubicBezTo>
                <a:cubicBezTo>
                  <a:pt x="1757674" y="6095074"/>
                  <a:pt x="1710591" y="5955138"/>
                  <a:pt x="1627356" y="5769905"/>
                </a:cubicBezTo>
                <a:cubicBezTo>
                  <a:pt x="1570183" y="5644529"/>
                  <a:pt x="1486947" y="5503784"/>
                  <a:pt x="1413801" y="5383262"/>
                </a:cubicBezTo>
                <a:cubicBezTo>
                  <a:pt x="1413801" y="5378409"/>
                  <a:pt x="1376807" y="5328258"/>
                  <a:pt x="1376807" y="5328258"/>
                </a:cubicBezTo>
                <a:cubicBezTo>
                  <a:pt x="1366718" y="5328258"/>
                  <a:pt x="1392782" y="5368702"/>
                  <a:pt x="1402871" y="5393778"/>
                </a:cubicBezTo>
                <a:cubicBezTo>
                  <a:pt x="1418846" y="5428559"/>
                  <a:pt x="1434820" y="5453635"/>
                  <a:pt x="1439865" y="5469002"/>
                </a:cubicBezTo>
                <a:lnTo>
                  <a:pt x="1434820" y="5469002"/>
                </a:lnTo>
                <a:cubicBezTo>
                  <a:pt x="1434820" y="5478710"/>
                  <a:pt x="1439865" y="5473856"/>
                  <a:pt x="1439865" y="5469002"/>
                </a:cubicBezTo>
                <a:cubicBezTo>
                  <a:pt x="1470973" y="5503784"/>
                  <a:pt x="1481062" y="5539376"/>
                  <a:pt x="1513011" y="5589525"/>
                </a:cubicBezTo>
                <a:cubicBezTo>
                  <a:pt x="1549165" y="5649382"/>
                  <a:pt x="1580273" y="5714902"/>
                  <a:pt x="1611381" y="5779612"/>
                </a:cubicBezTo>
                <a:cubicBezTo>
                  <a:pt x="1622311" y="5804687"/>
                  <a:pt x="1669394" y="5884766"/>
                  <a:pt x="1648375" y="5875059"/>
                </a:cubicBezTo>
                <a:cubicBezTo>
                  <a:pt x="1648375" y="5884766"/>
                  <a:pt x="1648375" y="5895281"/>
                  <a:pt x="1658464" y="5900134"/>
                </a:cubicBezTo>
                <a:cubicBezTo>
                  <a:pt x="1705547" y="6024702"/>
                  <a:pt x="1762719" y="6145224"/>
                  <a:pt x="1804757" y="6290822"/>
                </a:cubicBezTo>
                <a:cubicBezTo>
                  <a:pt x="1752630" y="6165446"/>
                  <a:pt x="1689572" y="6014995"/>
                  <a:pt x="1637445" y="5884766"/>
                </a:cubicBezTo>
                <a:cubicBezTo>
                  <a:pt x="1627356" y="5865353"/>
                  <a:pt x="1585317" y="5749683"/>
                  <a:pt x="1575228" y="5749683"/>
                </a:cubicBezTo>
                <a:cubicBezTo>
                  <a:pt x="1539075" y="5744830"/>
                  <a:pt x="1695458" y="6129855"/>
                  <a:pt x="1575228" y="5774759"/>
                </a:cubicBezTo>
                <a:cubicBezTo>
                  <a:pt x="1580273" y="5790127"/>
                  <a:pt x="1585317" y="5804687"/>
                  <a:pt x="1591203" y="5810349"/>
                </a:cubicBezTo>
                <a:cubicBezTo>
                  <a:pt x="1674439" y="5964845"/>
                  <a:pt x="1731611" y="6134709"/>
                  <a:pt x="1778694" y="6295675"/>
                </a:cubicBezTo>
                <a:cubicBezTo>
                  <a:pt x="1695458" y="6115296"/>
                  <a:pt x="1622311" y="5930063"/>
                  <a:pt x="1533190" y="5744830"/>
                </a:cubicBezTo>
                <a:cubicBezTo>
                  <a:pt x="1449954" y="5574157"/>
                  <a:pt x="1356629" y="5423706"/>
                  <a:pt x="1257418" y="5268401"/>
                </a:cubicBezTo>
                <a:cubicBezTo>
                  <a:pt x="1247329" y="5248179"/>
                  <a:pt x="1226310" y="5223104"/>
                  <a:pt x="1241444" y="5258695"/>
                </a:cubicBezTo>
                <a:cubicBezTo>
                  <a:pt x="1262463" y="5293477"/>
                  <a:pt x="1298616" y="5353333"/>
                  <a:pt x="1314591" y="5378409"/>
                </a:cubicBezTo>
                <a:cubicBezTo>
                  <a:pt x="1481062" y="5654236"/>
                  <a:pt x="1627356" y="5950284"/>
                  <a:pt x="1741700" y="6264938"/>
                </a:cubicBezTo>
                <a:cubicBezTo>
                  <a:pt x="1762719" y="6325604"/>
                  <a:pt x="1793827" y="6395976"/>
                  <a:pt x="1788782" y="6441273"/>
                </a:cubicBezTo>
                <a:cubicBezTo>
                  <a:pt x="1788782" y="6430758"/>
                  <a:pt x="1783739" y="6441273"/>
                  <a:pt x="1788782" y="6441273"/>
                </a:cubicBezTo>
                <a:cubicBezTo>
                  <a:pt x="1793827" y="6471201"/>
                  <a:pt x="1799713" y="6471201"/>
                  <a:pt x="1804757" y="6485761"/>
                </a:cubicBezTo>
                <a:cubicBezTo>
                  <a:pt x="1819891" y="6521352"/>
                  <a:pt x="1825777" y="6551281"/>
                  <a:pt x="1804757" y="6516499"/>
                </a:cubicBezTo>
                <a:cubicBezTo>
                  <a:pt x="1773649" y="6450980"/>
                  <a:pt x="1757674" y="6416198"/>
                  <a:pt x="1736655" y="6355532"/>
                </a:cubicBezTo>
                <a:cubicBezTo>
                  <a:pt x="1653420" y="6159784"/>
                  <a:pt x="1591203" y="5989920"/>
                  <a:pt x="1497037" y="5794981"/>
                </a:cubicBezTo>
                <a:cubicBezTo>
                  <a:pt x="1444909" y="5684164"/>
                  <a:pt x="1397826" y="5604085"/>
                  <a:pt x="1335610" y="5494078"/>
                </a:cubicBezTo>
                <a:cubicBezTo>
                  <a:pt x="1304501" y="5439074"/>
                  <a:pt x="1252374" y="5338774"/>
                  <a:pt x="1210335" y="5278108"/>
                </a:cubicBezTo>
                <a:cubicBezTo>
                  <a:pt x="1210335" y="5273255"/>
                  <a:pt x="1163253" y="5213398"/>
                  <a:pt x="1158208" y="5213398"/>
                </a:cubicBezTo>
                <a:cubicBezTo>
                  <a:pt x="1153163" y="5213398"/>
                  <a:pt x="1169138" y="5243326"/>
                  <a:pt x="1169138" y="5248179"/>
                </a:cubicBezTo>
                <a:cubicBezTo>
                  <a:pt x="1273393" y="5428559"/>
                  <a:pt x="1387737" y="5594379"/>
                  <a:pt x="1476018" y="5779612"/>
                </a:cubicBezTo>
                <a:cubicBezTo>
                  <a:pt x="1560094" y="5945432"/>
                  <a:pt x="1637445" y="6150077"/>
                  <a:pt x="1705547" y="6325604"/>
                </a:cubicBezTo>
                <a:cubicBezTo>
                  <a:pt x="1715636" y="6355532"/>
                  <a:pt x="1731611" y="6395976"/>
                  <a:pt x="1736655" y="6410536"/>
                </a:cubicBezTo>
                <a:cubicBezTo>
                  <a:pt x="1736655" y="6430758"/>
                  <a:pt x="1726566" y="6416198"/>
                  <a:pt x="1726566" y="6430758"/>
                </a:cubicBezTo>
                <a:cubicBezTo>
                  <a:pt x="1726566" y="6430758"/>
                  <a:pt x="1726566" y="6455833"/>
                  <a:pt x="1731611" y="6455833"/>
                </a:cubicBezTo>
                <a:cubicBezTo>
                  <a:pt x="1726566" y="6455833"/>
                  <a:pt x="1700502" y="6405683"/>
                  <a:pt x="1679483" y="6360386"/>
                </a:cubicBezTo>
                <a:cubicBezTo>
                  <a:pt x="1679483" y="6355532"/>
                  <a:pt x="1679483" y="6355532"/>
                  <a:pt x="1684528" y="6355532"/>
                </a:cubicBezTo>
                <a:cubicBezTo>
                  <a:pt x="1679483" y="6355532"/>
                  <a:pt x="1710591" y="6416198"/>
                  <a:pt x="1721521" y="6430758"/>
                </a:cubicBezTo>
                <a:cubicBezTo>
                  <a:pt x="1617266" y="6215596"/>
                  <a:pt x="1643330" y="6280307"/>
                  <a:pt x="1679483" y="6360386"/>
                </a:cubicBezTo>
                <a:lnTo>
                  <a:pt x="1676489" y="6365987"/>
                </a:lnTo>
                <a:lnTo>
                  <a:pt x="1659475" y="6338066"/>
                </a:lnTo>
                <a:cubicBezTo>
                  <a:pt x="1642331" y="6302955"/>
                  <a:pt x="1632400" y="6261703"/>
                  <a:pt x="1617266" y="6220450"/>
                </a:cubicBezTo>
                <a:cubicBezTo>
                  <a:pt x="1507126" y="5969698"/>
                  <a:pt x="1397826" y="5719755"/>
                  <a:pt x="1262463" y="5494078"/>
                </a:cubicBezTo>
                <a:cubicBezTo>
                  <a:pt x="1205291" y="5403484"/>
                  <a:pt x="1148119" y="5313699"/>
                  <a:pt x="1095991" y="5227957"/>
                </a:cubicBezTo>
                <a:cubicBezTo>
                  <a:pt x="996780" y="5052431"/>
                  <a:pt x="898411" y="4862345"/>
                  <a:pt x="779022" y="4686819"/>
                </a:cubicBezTo>
                <a:cubicBezTo>
                  <a:pt x="694945" y="4561443"/>
                  <a:pt x="616754" y="4431214"/>
                  <a:pt x="523429" y="4290469"/>
                </a:cubicBezTo>
                <a:cubicBezTo>
                  <a:pt x="502410" y="4260540"/>
                  <a:pt x="481391" y="4220097"/>
                  <a:pt x="460371" y="4190168"/>
                </a:cubicBezTo>
                <a:cubicBezTo>
                  <a:pt x="450282" y="4175608"/>
                  <a:pt x="424218" y="4144871"/>
                  <a:pt x="440193" y="4180462"/>
                </a:cubicBezTo>
                <a:cubicBezTo>
                  <a:pt x="460371" y="4220097"/>
                  <a:pt x="492321" y="4265394"/>
                  <a:pt x="507454" y="4290469"/>
                </a:cubicBezTo>
                <a:cubicBezTo>
                  <a:pt x="595735" y="4426360"/>
                  <a:pt x="668881" y="4546074"/>
                  <a:pt x="747073" y="4671450"/>
                </a:cubicBezTo>
                <a:cubicBezTo>
                  <a:pt x="794156" y="4751529"/>
                  <a:pt x="862258" y="4837270"/>
                  <a:pt x="908500" y="4917349"/>
                </a:cubicBezTo>
                <a:cubicBezTo>
                  <a:pt x="935405" y="4967499"/>
                  <a:pt x="949698" y="4997428"/>
                  <a:pt x="980806" y="5052431"/>
                </a:cubicBezTo>
                <a:cubicBezTo>
                  <a:pt x="996780" y="5083169"/>
                  <a:pt x="1017800" y="5117950"/>
                  <a:pt x="1037978" y="5147878"/>
                </a:cubicBezTo>
                <a:cubicBezTo>
                  <a:pt x="1074972" y="5218251"/>
                  <a:pt x="1032934" y="5158394"/>
                  <a:pt x="1022844" y="5138172"/>
                </a:cubicBezTo>
                <a:cubicBezTo>
                  <a:pt x="940449" y="5002280"/>
                  <a:pt x="867303" y="4887420"/>
                  <a:pt x="794156" y="4762044"/>
                </a:cubicBezTo>
                <a:cubicBezTo>
                  <a:pt x="699990" y="4616447"/>
                  <a:pt x="611710" y="4481364"/>
                  <a:pt x="523429" y="4351135"/>
                </a:cubicBezTo>
                <a:cubicBezTo>
                  <a:pt x="434307" y="4210390"/>
                  <a:pt x="340983" y="4089867"/>
                  <a:pt x="251861" y="3944269"/>
                </a:cubicBezTo>
                <a:cubicBezTo>
                  <a:pt x="179555" y="3824556"/>
                  <a:pt x="90434" y="3699180"/>
                  <a:pt x="43351" y="3553582"/>
                </a:cubicBezTo>
                <a:cubicBezTo>
                  <a:pt x="43351" y="3548729"/>
                  <a:pt x="28217" y="3492916"/>
                  <a:pt x="23173" y="3488063"/>
                </a:cubicBezTo>
                <a:cubicBezTo>
                  <a:pt x="18128" y="3488063"/>
                  <a:pt x="23173" y="3538213"/>
                  <a:pt x="28217" y="3548729"/>
                </a:cubicBezTo>
                <a:cubicBezTo>
                  <a:pt x="38306" y="3583511"/>
                  <a:pt x="18128" y="3528506"/>
                  <a:pt x="12242" y="3517991"/>
                </a:cubicBezTo>
                <a:cubicBezTo>
                  <a:pt x="-2891" y="3468649"/>
                  <a:pt x="-8777" y="3337612"/>
                  <a:pt x="23173" y="3317390"/>
                </a:cubicBezTo>
                <a:cubicBezTo>
                  <a:pt x="28217" y="3337612"/>
                  <a:pt x="2153" y="3348127"/>
                  <a:pt x="12242" y="3368349"/>
                </a:cubicBezTo>
                <a:cubicBezTo>
                  <a:pt x="23173" y="3378056"/>
                  <a:pt x="38306" y="3307684"/>
                  <a:pt x="33262" y="3312537"/>
                </a:cubicBezTo>
                <a:cubicBezTo>
                  <a:pt x="33262" y="3307684"/>
                  <a:pt x="54281" y="3307684"/>
                  <a:pt x="59326" y="3307684"/>
                </a:cubicBezTo>
                <a:cubicBezTo>
                  <a:pt x="75300" y="3292315"/>
                  <a:pt x="69415" y="3277755"/>
                  <a:pt x="90434" y="3262386"/>
                </a:cubicBezTo>
                <a:cubicBezTo>
                  <a:pt x="111453" y="3242973"/>
                  <a:pt x="132472" y="3237311"/>
                  <a:pt x="158536" y="3222751"/>
                </a:cubicBezTo>
                <a:cubicBezTo>
                  <a:pt x="173670" y="3212236"/>
                  <a:pt x="184600" y="3197676"/>
                  <a:pt x="194689" y="3192822"/>
                </a:cubicBezTo>
                <a:cubicBezTo>
                  <a:pt x="205619" y="3187160"/>
                  <a:pt x="215708" y="3187160"/>
                  <a:pt x="225798" y="3182307"/>
                </a:cubicBezTo>
                <a:cubicBezTo>
                  <a:pt x="241772" y="3167747"/>
                  <a:pt x="236727" y="3162086"/>
                  <a:pt x="251861" y="3157232"/>
                </a:cubicBezTo>
                <a:cubicBezTo>
                  <a:pt x="251861" y="3157232"/>
                  <a:pt x="236727" y="3177454"/>
                  <a:pt x="241772" y="3182307"/>
                </a:cubicBezTo>
                <a:cubicBezTo>
                  <a:pt x="251861" y="3187160"/>
                  <a:pt x="293900" y="3132157"/>
                  <a:pt x="293900" y="3132157"/>
                </a:cubicBezTo>
                <a:cubicBezTo>
                  <a:pt x="309033" y="3122451"/>
                  <a:pt x="298944" y="3142672"/>
                  <a:pt x="319964" y="3127304"/>
                </a:cubicBezTo>
                <a:cubicBezTo>
                  <a:pt x="330053" y="3116789"/>
                  <a:pt x="325008" y="3102229"/>
                  <a:pt x="346027" y="3092523"/>
                </a:cubicBezTo>
                <a:cubicBezTo>
                  <a:pt x="351072" y="3086860"/>
                  <a:pt x="377135" y="3097376"/>
                  <a:pt x="388065" y="3092523"/>
                </a:cubicBezTo>
                <a:cubicBezTo>
                  <a:pt x="398154" y="3086860"/>
                  <a:pt x="398154" y="3082007"/>
                  <a:pt x="408244" y="3072300"/>
                </a:cubicBezTo>
                <a:cubicBezTo>
                  <a:pt x="429263" y="3052079"/>
                  <a:pt x="440193" y="3052079"/>
                  <a:pt x="460371" y="3036710"/>
                </a:cubicBezTo>
                <a:cubicBezTo>
                  <a:pt x="476346" y="3031856"/>
                  <a:pt x="486435" y="3011634"/>
                  <a:pt x="497365" y="3006781"/>
                </a:cubicBezTo>
                <a:cubicBezTo>
                  <a:pt x="512499" y="3001928"/>
                  <a:pt x="528473" y="3001928"/>
                  <a:pt x="533518" y="2997075"/>
                </a:cubicBezTo>
                <a:cubicBezTo>
                  <a:pt x="538563" y="2992222"/>
                  <a:pt x="544448" y="2976853"/>
                  <a:pt x="549493" y="2971999"/>
                </a:cubicBezTo>
                <a:cubicBezTo>
                  <a:pt x="559582" y="2967147"/>
                  <a:pt x="575557" y="2971999"/>
                  <a:pt x="585646" y="2967147"/>
                </a:cubicBezTo>
                <a:cubicBezTo>
                  <a:pt x="601620" y="2961484"/>
                  <a:pt x="611710" y="2942071"/>
                  <a:pt x="627684" y="2926702"/>
                </a:cubicBezTo>
                <a:cubicBezTo>
                  <a:pt x="632729" y="2926702"/>
                  <a:pt x="642818" y="2931555"/>
                  <a:pt x="648703" y="2926702"/>
                </a:cubicBezTo>
                <a:cubicBezTo>
                  <a:pt x="668881" y="2921849"/>
                  <a:pt x="684856" y="2896774"/>
                  <a:pt x="699990" y="2886259"/>
                </a:cubicBezTo>
                <a:cubicBezTo>
                  <a:pt x="715965" y="2881405"/>
                  <a:pt x="736984" y="2881405"/>
                  <a:pt x="747073" y="2871699"/>
                </a:cubicBezTo>
                <a:cubicBezTo>
                  <a:pt x="752958" y="2871699"/>
                  <a:pt x="758003" y="2846624"/>
                  <a:pt x="763047" y="2841770"/>
                </a:cubicBezTo>
                <a:cubicBezTo>
                  <a:pt x="768092" y="2836108"/>
                  <a:pt x="784067" y="2846624"/>
                  <a:pt x="794156" y="2841770"/>
                </a:cubicBezTo>
                <a:cubicBezTo>
                  <a:pt x="804245" y="2841770"/>
                  <a:pt x="799200" y="2831255"/>
                  <a:pt x="804245" y="2826401"/>
                </a:cubicBezTo>
                <a:cubicBezTo>
                  <a:pt x="810130" y="2826401"/>
                  <a:pt x="820219" y="2826401"/>
                  <a:pt x="825264" y="2821548"/>
                </a:cubicBezTo>
                <a:cubicBezTo>
                  <a:pt x="831150" y="2816695"/>
                  <a:pt x="831150" y="2806180"/>
                  <a:pt x="841239" y="2796473"/>
                </a:cubicBezTo>
                <a:cubicBezTo>
                  <a:pt x="846283" y="2791620"/>
                  <a:pt x="857214" y="2791620"/>
                  <a:pt x="867303" y="2785957"/>
                </a:cubicBezTo>
                <a:cubicBezTo>
                  <a:pt x="893366" y="2771397"/>
                  <a:pt x="888322" y="2760883"/>
                  <a:pt x="914385" y="2751176"/>
                </a:cubicBezTo>
                <a:cubicBezTo>
                  <a:pt x="919430" y="2751176"/>
                  <a:pt x="924475" y="2741469"/>
                  <a:pt x="929519" y="2735808"/>
                </a:cubicBezTo>
                <a:cubicBezTo>
                  <a:pt x="945494" y="2730954"/>
                  <a:pt x="970717" y="2730954"/>
                  <a:pt x="980806" y="2726101"/>
                </a:cubicBezTo>
                <a:cubicBezTo>
                  <a:pt x="980806" y="2726101"/>
                  <a:pt x="978284" y="2724887"/>
                  <a:pt x="975131" y="2724281"/>
                </a:cubicBezTo>
                <a:lnTo>
                  <a:pt x="971863" y="2724131"/>
                </a:lnTo>
                <a:lnTo>
                  <a:pt x="979020" y="2721854"/>
                </a:lnTo>
                <a:cubicBezTo>
                  <a:pt x="983539" y="2721248"/>
                  <a:pt x="988793" y="2721248"/>
                  <a:pt x="996780" y="2721248"/>
                </a:cubicBezTo>
                <a:cubicBezTo>
                  <a:pt x="1011914" y="2710732"/>
                  <a:pt x="1011914" y="2691319"/>
                  <a:pt x="1032934" y="2675951"/>
                </a:cubicBezTo>
                <a:cubicBezTo>
                  <a:pt x="1037978" y="2671097"/>
                  <a:pt x="1053953" y="2666244"/>
                  <a:pt x="1069927" y="2660582"/>
                </a:cubicBezTo>
                <a:cubicBezTo>
                  <a:pt x="1080016" y="2650875"/>
                  <a:pt x="1090106" y="2641169"/>
                  <a:pt x="1095991" y="2635507"/>
                </a:cubicBezTo>
                <a:cubicBezTo>
                  <a:pt x="1111125" y="2625800"/>
                  <a:pt x="1116169" y="2635507"/>
                  <a:pt x="1127099" y="2630653"/>
                </a:cubicBezTo>
                <a:cubicBezTo>
                  <a:pt x="1137189" y="2625800"/>
                  <a:pt x="1137189" y="2616094"/>
                  <a:pt x="1143074" y="2610432"/>
                </a:cubicBezTo>
                <a:cubicBezTo>
                  <a:pt x="1158208" y="2600725"/>
                  <a:pt x="1174182" y="2605578"/>
                  <a:pt x="1174182" y="2605578"/>
                </a:cubicBezTo>
                <a:cubicBezTo>
                  <a:pt x="1174182" y="2605578"/>
                  <a:pt x="1158208" y="2591018"/>
                  <a:pt x="1174182" y="2585357"/>
                </a:cubicBezTo>
                <a:cubicBezTo>
                  <a:pt x="1179227" y="2580503"/>
                  <a:pt x="1189316" y="2585357"/>
                  <a:pt x="1194361" y="2585357"/>
                </a:cubicBezTo>
                <a:cubicBezTo>
                  <a:pt x="1205291" y="2580503"/>
                  <a:pt x="1205291" y="2565943"/>
                  <a:pt x="1215380" y="2561090"/>
                </a:cubicBezTo>
                <a:cubicBezTo>
                  <a:pt x="1236399" y="2550574"/>
                  <a:pt x="1262463" y="2555428"/>
                  <a:pt x="1273393" y="2545721"/>
                </a:cubicBezTo>
                <a:cubicBezTo>
                  <a:pt x="1283482" y="2535205"/>
                  <a:pt x="1283482" y="2505278"/>
                  <a:pt x="1288527" y="2500424"/>
                </a:cubicBezTo>
                <a:cubicBezTo>
                  <a:pt x="1293572" y="2500424"/>
                  <a:pt x="1382692" y="2500424"/>
                  <a:pt x="1387737" y="2500424"/>
                </a:cubicBezTo>
                <a:cubicBezTo>
                  <a:pt x="1387737" y="2500424"/>
                  <a:pt x="1402871" y="2510130"/>
                  <a:pt x="1408756" y="2505278"/>
                </a:cubicBezTo>
                <a:cubicBezTo>
                  <a:pt x="1408756" y="2500424"/>
                  <a:pt x="1392782" y="2495571"/>
                  <a:pt x="1382692" y="2495571"/>
                </a:cubicBezTo>
                <a:cubicBezTo>
                  <a:pt x="1460884" y="2485056"/>
                  <a:pt x="1539075" y="2555428"/>
                  <a:pt x="1601292" y="2570796"/>
                </a:cubicBezTo>
                <a:cubicBezTo>
                  <a:pt x="1606336" y="2591018"/>
                  <a:pt x="1627356" y="2570796"/>
                  <a:pt x="1601292" y="2570796"/>
                </a:cubicBezTo>
                <a:cubicBezTo>
                  <a:pt x="1601292" y="2565943"/>
                  <a:pt x="1596247" y="2565943"/>
                  <a:pt x="1596247" y="2561090"/>
                </a:cubicBezTo>
                <a:cubicBezTo>
                  <a:pt x="1658464" y="2591018"/>
                  <a:pt x="1721521" y="2625800"/>
                  <a:pt x="1783739" y="2655728"/>
                </a:cubicBezTo>
                <a:cubicBezTo>
                  <a:pt x="1788782" y="2671097"/>
                  <a:pt x="1809802" y="2650875"/>
                  <a:pt x="1783739" y="2655728"/>
                </a:cubicBezTo>
                <a:cubicBezTo>
                  <a:pt x="1773649" y="2635507"/>
                  <a:pt x="1752630" y="2635507"/>
                  <a:pt x="1741700" y="2620947"/>
                </a:cubicBezTo>
                <a:cubicBezTo>
                  <a:pt x="1762719" y="2605578"/>
                  <a:pt x="1788782" y="2655728"/>
                  <a:pt x="1804757" y="2650875"/>
                </a:cubicBezTo>
                <a:cubicBezTo>
                  <a:pt x="1825777" y="2646022"/>
                  <a:pt x="1793827" y="2635507"/>
                  <a:pt x="1788782" y="2616094"/>
                </a:cubicBezTo>
                <a:lnTo>
                  <a:pt x="1804757" y="2616094"/>
                </a:lnTo>
                <a:cubicBezTo>
                  <a:pt x="1814846" y="2610432"/>
                  <a:pt x="1793827" y="2585357"/>
                  <a:pt x="1788782" y="2580503"/>
                </a:cubicBezTo>
                <a:cubicBezTo>
                  <a:pt x="1788782" y="2575650"/>
                  <a:pt x="1793827" y="2570796"/>
                  <a:pt x="1793827" y="2565943"/>
                </a:cubicBezTo>
                <a:cubicBezTo>
                  <a:pt x="1799713" y="2555428"/>
                  <a:pt x="1799713" y="2545721"/>
                  <a:pt x="1793827" y="2535205"/>
                </a:cubicBezTo>
                <a:cubicBezTo>
                  <a:pt x="1788782" y="2475349"/>
                  <a:pt x="1778694" y="2430051"/>
                  <a:pt x="1767763" y="2370195"/>
                </a:cubicBezTo>
                <a:cubicBezTo>
                  <a:pt x="1736655" y="2234303"/>
                  <a:pt x="1715636" y="2078999"/>
                  <a:pt x="1689572" y="1939063"/>
                </a:cubicBezTo>
                <a:cubicBezTo>
                  <a:pt x="1674439" y="1863837"/>
                  <a:pt x="1669394" y="1783759"/>
                  <a:pt x="1653420" y="1718240"/>
                </a:cubicBezTo>
                <a:cubicBezTo>
                  <a:pt x="1643330" y="1693165"/>
                  <a:pt x="1627356" y="1672943"/>
                  <a:pt x="1622311" y="1647868"/>
                </a:cubicBezTo>
                <a:cubicBezTo>
                  <a:pt x="1601292" y="1583158"/>
                  <a:pt x="1601292" y="1492563"/>
                  <a:pt x="1591203" y="1407631"/>
                </a:cubicBezTo>
                <a:cubicBezTo>
                  <a:pt x="1570183" y="1266886"/>
                  <a:pt x="1554209" y="1116435"/>
                  <a:pt x="1544120" y="976500"/>
                </a:cubicBezTo>
                <a:cubicBezTo>
                  <a:pt x="1539075" y="906127"/>
                  <a:pt x="1528145" y="850315"/>
                  <a:pt x="1554209" y="805826"/>
                </a:cubicBezTo>
                <a:cubicBezTo>
                  <a:pt x="1565139" y="785604"/>
                  <a:pt x="1549165" y="795311"/>
                  <a:pt x="1575228" y="780751"/>
                </a:cubicBezTo>
                <a:cubicBezTo>
                  <a:pt x="1591203" y="770236"/>
                  <a:pt x="1601292" y="755676"/>
                  <a:pt x="1611381" y="745161"/>
                </a:cubicBezTo>
                <a:cubicBezTo>
                  <a:pt x="1617266" y="740307"/>
                  <a:pt x="1611381" y="730601"/>
                  <a:pt x="1617266" y="725747"/>
                </a:cubicBezTo>
                <a:cubicBezTo>
                  <a:pt x="1622311" y="725747"/>
                  <a:pt x="1632400" y="735454"/>
                  <a:pt x="1637445" y="730601"/>
                </a:cubicBezTo>
                <a:cubicBezTo>
                  <a:pt x="1648375" y="730601"/>
                  <a:pt x="1637445" y="720085"/>
                  <a:pt x="1648375" y="715232"/>
                </a:cubicBezTo>
                <a:cubicBezTo>
                  <a:pt x="1648375" y="710379"/>
                  <a:pt x="1664349" y="695010"/>
                  <a:pt x="1664349" y="695010"/>
                </a:cubicBezTo>
                <a:cubicBezTo>
                  <a:pt x="1684528" y="690157"/>
                  <a:pt x="1669394" y="715232"/>
                  <a:pt x="1684528" y="715232"/>
                </a:cubicBezTo>
                <a:cubicBezTo>
                  <a:pt x="1700502" y="710379"/>
                  <a:pt x="1689572" y="680450"/>
                  <a:pt x="1705547" y="680450"/>
                </a:cubicBezTo>
                <a:cubicBezTo>
                  <a:pt x="1715636" y="674788"/>
                  <a:pt x="1736655" y="690157"/>
                  <a:pt x="1736655" y="695010"/>
                </a:cubicBezTo>
                <a:cubicBezTo>
                  <a:pt x="1741700" y="685304"/>
                  <a:pt x="1726566" y="655375"/>
                  <a:pt x="1731611" y="655375"/>
                </a:cubicBezTo>
                <a:cubicBezTo>
                  <a:pt x="1752630" y="655375"/>
                  <a:pt x="1736655" y="690157"/>
                  <a:pt x="1752630" y="695010"/>
                </a:cubicBezTo>
                <a:cubicBezTo>
                  <a:pt x="1752630" y="695010"/>
                  <a:pt x="1788782" y="665082"/>
                  <a:pt x="1783739" y="674788"/>
                </a:cubicBezTo>
                <a:cubicBezTo>
                  <a:pt x="1793827" y="660228"/>
                  <a:pt x="1778694" y="650522"/>
                  <a:pt x="1788782" y="644860"/>
                </a:cubicBezTo>
                <a:cubicBezTo>
                  <a:pt x="1799713" y="640006"/>
                  <a:pt x="1819891" y="644860"/>
                  <a:pt x="1819891" y="650522"/>
                </a:cubicBezTo>
                <a:cubicBezTo>
                  <a:pt x="1819891" y="644860"/>
                  <a:pt x="1825777" y="610078"/>
                  <a:pt x="1814846" y="614931"/>
                </a:cubicBezTo>
                <a:cubicBezTo>
                  <a:pt x="1835866" y="600372"/>
                  <a:pt x="1835866" y="619785"/>
                  <a:pt x="1845955" y="619785"/>
                </a:cubicBezTo>
                <a:cubicBezTo>
                  <a:pt x="1861930" y="614931"/>
                  <a:pt x="1866974" y="600372"/>
                  <a:pt x="1877904" y="594709"/>
                </a:cubicBezTo>
                <a:cubicBezTo>
                  <a:pt x="1887994" y="589856"/>
                  <a:pt x="1898082" y="600372"/>
                  <a:pt x="1898082" y="600372"/>
                </a:cubicBezTo>
                <a:cubicBezTo>
                  <a:pt x="1919101" y="594709"/>
                  <a:pt x="1909013" y="575296"/>
                  <a:pt x="1924146" y="605225"/>
                </a:cubicBezTo>
                <a:cubicBezTo>
                  <a:pt x="1976274" y="690157"/>
                  <a:pt x="1914057" y="500071"/>
                  <a:pt x="1976274" y="519484"/>
                </a:cubicBezTo>
                <a:cubicBezTo>
                  <a:pt x="1971230" y="484702"/>
                  <a:pt x="2028401" y="530000"/>
                  <a:pt x="2028401" y="530000"/>
                </a:cubicBezTo>
                <a:cubicBezTo>
                  <a:pt x="2054466" y="504924"/>
                  <a:pt x="2002338" y="494408"/>
                  <a:pt x="2028401" y="489555"/>
                </a:cubicBezTo>
                <a:cubicBezTo>
                  <a:pt x="2080529" y="479849"/>
                  <a:pt x="2075485" y="569634"/>
                  <a:pt x="2096504" y="569634"/>
                </a:cubicBezTo>
                <a:cubicBezTo>
                  <a:pt x="2117523" y="569634"/>
                  <a:pt x="2096504" y="539706"/>
                  <a:pt x="2106592" y="525146"/>
                </a:cubicBezTo>
                <a:lnTo>
                  <a:pt x="2122567" y="530000"/>
                </a:lnTo>
                <a:cubicBezTo>
                  <a:pt x="2122567" y="519484"/>
                  <a:pt x="2101548" y="464480"/>
                  <a:pt x="2101548" y="459627"/>
                </a:cubicBezTo>
                <a:cubicBezTo>
                  <a:pt x="2075485" y="389255"/>
                  <a:pt x="2148631" y="479849"/>
                  <a:pt x="2148631" y="479849"/>
                </a:cubicBezTo>
                <a:cubicBezTo>
                  <a:pt x="2158721" y="474995"/>
                  <a:pt x="2137701" y="414330"/>
                  <a:pt x="2164606" y="404623"/>
                </a:cubicBezTo>
                <a:cubicBezTo>
                  <a:pt x="2179740" y="399770"/>
                  <a:pt x="2221778" y="454774"/>
                  <a:pt x="2210847" y="414330"/>
                </a:cubicBezTo>
                <a:cubicBezTo>
                  <a:pt x="2200759" y="389255"/>
                  <a:pt x="2205803" y="404623"/>
                  <a:pt x="2226822" y="394108"/>
                </a:cubicBezTo>
                <a:cubicBezTo>
                  <a:pt x="2231867" y="389255"/>
                  <a:pt x="2241957" y="354473"/>
                  <a:pt x="2236911" y="359326"/>
                </a:cubicBezTo>
                <a:lnTo>
                  <a:pt x="2247842" y="354473"/>
                </a:lnTo>
                <a:cubicBezTo>
                  <a:pt x="2294924" y="343958"/>
                  <a:pt x="2236911" y="343958"/>
                  <a:pt x="2257931" y="324544"/>
                </a:cubicBezTo>
                <a:cubicBezTo>
                  <a:pt x="2262976" y="318882"/>
                  <a:pt x="2273905" y="339104"/>
                  <a:pt x="2294924" y="324544"/>
                </a:cubicBezTo>
                <a:cubicBezTo>
                  <a:pt x="2305014" y="318882"/>
                  <a:pt x="2289039" y="309176"/>
                  <a:pt x="2294924" y="304322"/>
                </a:cubicBezTo>
                <a:cubicBezTo>
                  <a:pt x="2289039" y="304322"/>
                  <a:pt x="2320989" y="304322"/>
                  <a:pt x="2315102" y="299469"/>
                </a:cubicBezTo>
                <a:cubicBezTo>
                  <a:pt x="2336122" y="309176"/>
                  <a:pt x="2346211" y="354473"/>
                  <a:pt x="2357141" y="369033"/>
                </a:cubicBezTo>
                <a:cubicBezTo>
                  <a:pt x="2367231" y="384401"/>
                  <a:pt x="2388249" y="399770"/>
                  <a:pt x="2399179" y="419183"/>
                </a:cubicBezTo>
                <a:cubicBezTo>
                  <a:pt x="2419357" y="459627"/>
                  <a:pt x="2425244" y="519484"/>
                  <a:pt x="2435332" y="585003"/>
                </a:cubicBezTo>
                <a:cubicBezTo>
                  <a:pt x="2440377" y="640006"/>
                  <a:pt x="2450467" y="705526"/>
                  <a:pt x="2461396" y="760529"/>
                </a:cubicBezTo>
                <a:cubicBezTo>
                  <a:pt x="2492505" y="991059"/>
                  <a:pt x="2528657" y="1216736"/>
                  <a:pt x="2565651" y="1412484"/>
                </a:cubicBezTo>
                <a:cubicBezTo>
                  <a:pt x="2612734" y="1647868"/>
                  <a:pt x="2653932" y="1913988"/>
                  <a:pt x="2695970" y="2139665"/>
                </a:cubicBezTo>
                <a:cubicBezTo>
                  <a:pt x="2701015" y="2164740"/>
                  <a:pt x="2695970" y="2134003"/>
                  <a:pt x="2701015" y="2174447"/>
                </a:cubicBezTo>
                <a:cubicBezTo>
                  <a:pt x="2711945" y="2244818"/>
                  <a:pt x="2711945" y="2174447"/>
                  <a:pt x="2706060" y="2154225"/>
                </a:cubicBezTo>
                <a:cubicBezTo>
                  <a:pt x="2690925" y="2028849"/>
                  <a:pt x="2653932" y="1843616"/>
                  <a:pt x="2632912" y="1753022"/>
                </a:cubicBezTo>
                <a:cubicBezTo>
                  <a:pt x="2596760" y="1572642"/>
                  <a:pt x="2581625" y="1432706"/>
                  <a:pt x="2554722" y="1291962"/>
                </a:cubicBezTo>
                <a:cubicBezTo>
                  <a:pt x="2534544" y="1151217"/>
                  <a:pt x="2508480" y="991059"/>
                  <a:pt x="2482415" y="820386"/>
                </a:cubicBezTo>
                <a:cubicBezTo>
                  <a:pt x="2466441" y="715232"/>
                  <a:pt x="2456352" y="575296"/>
                  <a:pt x="2430289" y="474995"/>
                </a:cubicBezTo>
                <a:cubicBezTo>
                  <a:pt x="2419357" y="444258"/>
                  <a:pt x="2388249" y="359326"/>
                  <a:pt x="2404225" y="379548"/>
                </a:cubicBezTo>
                <a:cubicBezTo>
                  <a:pt x="2425244" y="409477"/>
                  <a:pt x="2399179" y="359326"/>
                  <a:pt x="2404225" y="359326"/>
                </a:cubicBezTo>
                <a:cubicBezTo>
                  <a:pt x="2393294" y="339104"/>
                  <a:pt x="2357141" y="284100"/>
                  <a:pt x="2367231" y="263879"/>
                </a:cubicBezTo>
                <a:cubicBezTo>
                  <a:pt x="2373116" y="243656"/>
                  <a:pt x="2383205" y="279247"/>
                  <a:pt x="2399179" y="259025"/>
                </a:cubicBezTo>
                <a:cubicBezTo>
                  <a:pt x="2399179" y="254173"/>
                  <a:pt x="2388249" y="243656"/>
                  <a:pt x="2393294" y="238804"/>
                </a:cubicBezTo>
                <a:cubicBezTo>
                  <a:pt x="2409269" y="229097"/>
                  <a:pt x="2393294" y="259025"/>
                  <a:pt x="2414313" y="249319"/>
                </a:cubicBezTo>
                <a:cubicBezTo>
                  <a:pt x="2414313" y="249319"/>
                  <a:pt x="2419357" y="233950"/>
                  <a:pt x="2414313" y="233950"/>
                </a:cubicBezTo>
                <a:cubicBezTo>
                  <a:pt x="2419357" y="233950"/>
                  <a:pt x="2419357" y="233950"/>
                  <a:pt x="2435332" y="238804"/>
                </a:cubicBezTo>
                <a:cubicBezTo>
                  <a:pt x="2487460" y="274394"/>
                  <a:pt x="2435332" y="233950"/>
                  <a:pt x="2450467" y="208875"/>
                </a:cubicBezTo>
                <a:cubicBezTo>
                  <a:pt x="2450467" y="208875"/>
                  <a:pt x="2466441" y="213728"/>
                  <a:pt x="2471486" y="213728"/>
                </a:cubicBezTo>
                <a:cubicBezTo>
                  <a:pt x="2482415" y="213728"/>
                  <a:pt x="2487460" y="193506"/>
                  <a:pt x="2492505" y="183799"/>
                </a:cubicBezTo>
                <a:cubicBezTo>
                  <a:pt x="2497549" y="178947"/>
                  <a:pt x="2508480" y="178947"/>
                  <a:pt x="2513525" y="174093"/>
                </a:cubicBezTo>
                <a:cubicBezTo>
                  <a:pt x="2523613" y="168431"/>
                  <a:pt x="2534544" y="153871"/>
                  <a:pt x="2549677" y="143356"/>
                </a:cubicBezTo>
                <a:cubicBezTo>
                  <a:pt x="2549677" y="149018"/>
                  <a:pt x="2554722" y="163578"/>
                  <a:pt x="2560607" y="158724"/>
                </a:cubicBezTo>
                <a:cubicBezTo>
                  <a:pt x="2575741" y="158724"/>
                  <a:pt x="2565651" y="143356"/>
                  <a:pt x="2586670" y="128796"/>
                </a:cubicBezTo>
                <a:cubicBezTo>
                  <a:pt x="2607689" y="119090"/>
                  <a:pt x="2612734" y="123943"/>
                  <a:pt x="2612734" y="128796"/>
                </a:cubicBezTo>
                <a:cubicBezTo>
                  <a:pt x="2612734" y="128796"/>
                  <a:pt x="2612734" y="123943"/>
                  <a:pt x="2607689" y="113427"/>
                </a:cubicBezTo>
                <a:cubicBezTo>
                  <a:pt x="2591715" y="78646"/>
                  <a:pt x="2648887" y="123943"/>
                  <a:pt x="2648887" y="119090"/>
                </a:cubicBezTo>
                <a:cubicBezTo>
                  <a:pt x="2648887" y="119090"/>
                  <a:pt x="2658977" y="83499"/>
                  <a:pt x="2653932" y="83499"/>
                </a:cubicBezTo>
                <a:cubicBezTo>
                  <a:pt x="2658977" y="78646"/>
                  <a:pt x="2669905" y="83499"/>
                  <a:pt x="2674951" y="78646"/>
                </a:cubicBezTo>
                <a:cubicBezTo>
                  <a:pt x="2679996" y="78646"/>
                  <a:pt x="2690925" y="63277"/>
                  <a:pt x="2685881" y="63277"/>
                </a:cubicBezTo>
                <a:close/>
                <a:moveTo>
                  <a:pt x="2761204" y="45809"/>
                </a:moveTo>
                <a:cubicBezTo>
                  <a:pt x="2762539" y="45719"/>
                  <a:pt x="2764158" y="46436"/>
                  <a:pt x="2765925" y="47744"/>
                </a:cubicBezTo>
                <a:cubicBezTo>
                  <a:pt x="2776526" y="55593"/>
                  <a:pt x="2792449" y="84712"/>
                  <a:pt x="2784251" y="88352"/>
                </a:cubicBezTo>
                <a:cubicBezTo>
                  <a:pt x="2779207" y="98868"/>
                  <a:pt x="2758187" y="48717"/>
                  <a:pt x="2758187" y="48717"/>
                </a:cubicBezTo>
                <a:cubicBezTo>
                  <a:pt x="2758817" y="46796"/>
                  <a:pt x="2759869" y="45899"/>
                  <a:pt x="2761204" y="45809"/>
                </a:cubicBezTo>
                <a:close/>
                <a:moveTo>
                  <a:pt x="2865621" y="33"/>
                </a:moveTo>
                <a:cubicBezTo>
                  <a:pt x="2879730" y="791"/>
                  <a:pt x="2883671" y="14745"/>
                  <a:pt x="2899436" y="48717"/>
                </a:cubicBezTo>
                <a:cubicBezTo>
                  <a:pt x="2909525" y="73793"/>
                  <a:pt x="2935589" y="133650"/>
                  <a:pt x="2894391" y="143356"/>
                </a:cubicBezTo>
                <a:cubicBezTo>
                  <a:pt x="2862443" y="153871"/>
                  <a:pt x="2888506" y="128796"/>
                  <a:pt x="2867487" y="119090"/>
                </a:cubicBezTo>
                <a:cubicBezTo>
                  <a:pt x="2852353" y="113427"/>
                  <a:pt x="2841423" y="128796"/>
                  <a:pt x="2831334" y="123943"/>
                </a:cubicBezTo>
                <a:cubicBezTo>
                  <a:pt x="2831334" y="123943"/>
                  <a:pt x="2805270" y="108574"/>
                  <a:pt x="2805270" y="94014"/>
                </a:cubicBezTo>
                <a:cubicBezTo>
                  <a:pt x="2805270" y="73793"/>
                  <a:pt x="2821245" y="88352"/>
                  <a:pt x="2800225" y="53570"/>
                </a:cubicBezTo>
                <a:cubicBezTo>
                  <a:pt x="2790136" y="38202"/>
                  <a:pt x="2774161" y="18789"/>
                  <a:pt x="2821245" y="23642"/>
                </a:cubicBezTo>
                <a:cubicBezTo>
                  <a:pt x="2831334" y="23642"/>
                  <a:pt x="2847309" y="33349"/>
                  <a:pt x="2852353" y="33349"/>
                </a:cubicBezTo>
                <a:cubicBezTo>
                  <a:pt x="2852353" y="28495"/>
                  <a:pt x="2852353" y="-1433"/>
                  <a:pt x="2847309" y="3420"/>
                </a:cubicBezTo>
                <a:cubicBezTo>
                  <a:pt x="2855086" y="994"/>
                  <a:pt x="2860919" y="-219"/>
                  <a:pt x="2865621" y="33"/>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366854"/>
            <a:ext cx="6390038" cy="5491147"/>
          </a:xfrm>
          <a:custGeom>
            <a:avLst/>
            <a:gdLst>
              <a:gd name="connsiteX0" fmla="*/ 5314201 w 6390038"/>
              <a:gd name="connsiteY0" fmla="*/ 2167118 h 5491147"/>
              <a:gd name="connsiteX1" fmla="*/ 6390038 w 6390038"/>
              <a:gd name="connsiteY1" fmla="*/ 3254537 h 5491147"/>
              <a:gd name="connsiteX2" fmla="*/ 4177879 w 6390038"/>
              <a:gd name="connsiteY2" fmla="*/ 5491147 h 5491147"/>
              <a:gd name="connsiteX3" fmla="*/ 2026847 w 6390038"/>
              <a:gd name="connsiteY3" fmla="*/ 5491147 h 5491147"/>
              <a:gd name="connsiteX4" fmla="*/ 5139828 w 6390038"/>
              <a:gd name="connsiteY4" fmla="*/ 147992 h 5491147"/>
              <a:gd name="connsiteX5" fmla="*/ 6215665 w 6390038"/>
              <a:gd name="connsiteY5" fmla="*/ 1235412 h 5491147"/>
              <a:gd name="connsiteX6" fmla="*/ 2006258 w 6390038"/>
              <a:gd name="connsiteY6" fmla="*/ 5491147 h 5491147"/>
              <a:gd name="connsiteX7" fmla="*/ 1 w 6390038"/>
              <a:gd name="connsiteY7" fmla="*/ 5491147 h 5491147"/>
              <a:gd name="connsiteX8" fmla="*/ 1 w 6390038"/>
              <a:gd name="connsiteY8" fmla="*/ 5345086 h 5491147"/>
              <a:gd name="connsiteX9" fmla="*/ 929776 w 6390038"/>
              <a:gd name="connsiteY9" fmla="*/ 11582 h 5491147"/>
              <a:gd name="connsiteX10" fmla="*/ 2006258 w 6390038"/>
              <a:gd name="connsiteY10" fmla="*/ 1099002 h 5491147"/>
              <a:gd name="connsiteX11" fmla="*/ 0 w 6390038"/>
              <a:gd name="connsiteY11" fmla="*/ 3126492 h 5491147"/>
              <a:gd name="connsiteX12" fmla="*/ 0 w 6390038"/>
              <a:gd name="connsiteY12" fmla="*/ 951653 h 5491147"/>
              <a:gd name="connsiteX13" fmla="*/ 3112980 w 6390038"/>
              <a:gd name="connsiteY13" fmla="*/ 0 h 5491147"/>
              <a:gd name="connsiteX14" fmla="*/ 4188818 w 6390038"/>
              <a:gd name="connsiteY14" fmla="*/ 1087420 h 5491147"/>
              <a:gd name="connsiteX15" fmla="*/ 0 w 6390038"/>
              <a:gd name="connsiteY15" fmla="*/ 5323852 h 5491147"/>
              <a:gd name="connsiteX16" fmla="*/ 0 w 6390038"/>
              <a:gd name="connsiteY16" fmla="*/ 3147726 h 549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90038" h="5491147">
                <a:moveTo>
                  <a:pt x="5314201" y="2167118"/>
                </a:moveTo>
                <a:lnTo>
                  <a:pt x="6390038" y="3254537"/>
                </a:lnTo>
                <a:lnTo>
                  <a:pt x="4177879" y="5491147"/>
                </a:lnTo>
                <a:lnTo>
                  <a:pt x="2026847" y="5491147"/>
                </a:lnTo>
                <a:close/>
                <a:moveTo>
                  <a:pt x="5139828" y="147992"/>
                </a:moveTo>
                <a:lnTo>
                  <a:pt x="6215665" y="1235412"/>
                </a:lnTo>
                <a:lnTo>
                  <a:pt x="2006258" y="5491147"/>
                </a:lnTo>
                <a:lnTo>
                  <a:pt x="1" y="5491147"/>
                </a:lnTo>
                <a:lnTo>
                  <a:pt x="1" y="5345086"/>
                </a:lnTo>
                <a:close/>
                <a:moveTo>
                  <a:pt x="929776" y="11582"/>
                </a:moveTo>
                <a:lnTo>
                  <a:pt x="2006258" y="1099002"/>
                </a:lnTo>
                <a:lnTo>
                  <a:pt x="0" y="3126492"/>
                </a:lnTo>
                <a:lnTo>
                  <a:pt x="0" y="951653"/>
                </a:lnTo>
                <a:close/>
                <a:moveTo>
                  <a:pt x="3112980" y="0"/>
                </a:moveTo>
                <a:lnTo>
                  <a:pt x="4188818" y="1087420"/>
                </a:lnTo>
                <a:lnTo>
                  <a:pt x="0" y="5323852"/>
                </a:lnTo>
                <a:lnTo>
                  <a:pt x="0" y="3147726"/>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2"/>
            <a:ext cx="9753928" cy="6857999"/>
          </a:xfrm>
          <a:custGeom>
            <a:avLst/>
            <a:gdLst>
              <a:gd name="connsiteX0" fmla="*/ 0 w 9753928"/>
              <a:gd name="connsiteY0" fmla="*/ 4534222 h 6857999"/>
              <a:gd name="connsiteX1" fmla="*/ 2298767 w 9753928"/>
              <a:gd name="connsiteY1" fmla="*/ 6857999 h 6857999"/>
              <a:gd name="connsiteX2" fmla="*/ 0 w 9753928"/>
              <a:gd name="connsiteY2" fmla="*/ 6857999 h 6857999"/>
              <a:gd name="connsiteX3" fmla="*/ 6904115 w 9753928"/>
              <a:gd name="connsiteY3" fmla="*/ 3976920 h 6857999"/>
              <a:gd name="connsiteX4" fmla="*/ 9753928 w 9753928"/>
              <a:gd name="connsiteY4" fmla="*/ 6857999 h 6857999"/>
              <a:gd name="connsiteX5" fmla="*/ 6090441 w 9753928"/>
              <a:gd name="connsiteY5" fmla="*/ 6857999 h 6857999"/>
              <a:gd name="connsiteX6" fmla="*/ 5071980 w 9753928"/>
              <a:gd name="connsiteY6" fmla="*/ 5827814 h 6857999"/>
              <a:gd name="connsiteX7" fmla="*/ 0 w 9753928"/>
              <a:gd name="connsiteY7" fmla="*/ 765214 h 6857999"/>
              <a:gd name="connsiteX8" fmla="*/ 6026347 w 9753928"/>
              <a:gd name="connsiteY8" fmla="*/ 6857999 h 6857999"/>
              <a:gd name="connsiteX9" fmla="*/ 2362861 w 9753928"/>
              <a:gd name="connsiteY9" fmla="*/ 6857999 h 6857999"/>
              <a:gd name="connsiteX10" fmla="*/ 0 w 9753928"/>
              <a:gd name="connsiteY10" fmla="*/ 4468565 h 6857999"/>
              <a:gd name="connsiteX11" fmla="*/ 0 w 9753928"/>
              <a:gd name="connsiteY11" fmla="*/ 0 h 6857999"/>
              <a:gd name="connsiteX12" fmla="*/ 2970967 w 9753928"/>
              <a:gd name="connsiteY12" fmla="*/ 0 h 6857999"/>
              <a:gd name="connsiteX13" fmla="*/ 4831239 w 9753928"/>
              <a:gd name="connsiteY13" fmla="*/ 1881378 h 6857999"/>
              <a:gd name="connsiteX14" fmla="*/ 2999106 w 9753928"/>
              <a:gd name="connsiteY14" fmla="*/ 3732271 h 6857999"/>
              <a:gd name="connsiteX15" fmla="*/ 0 w 9753928"/>
              <a:gd name="connsiteY15" fmla="*/ 70033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3928" h="6857999">
                <a:moveTo>
                  <a:pt x="0" y="4534222"/>
                </a:moveTo>
                <a:lnTo>
                  <a:pt x="2298767" y="6857999"/>
                </a:lnTo>
                <a:lnTo>
                  <a:pt x="0" y="6857999"/>
                </a:lnTo>
                <a:close/>
                <a:moveTo>
                  <a:pt x="6904115" y="3976920"/>
                </a:moveTo>
                <a:lnTo>
                  <a:pt x="9753928" y="6857999"/>
                </a:lnTo>
                <a:lnTo>
                  <a:pt x="6090441" y="6857999"/>
                </a:lnTo>
                <a:lnTo>
                  <a:pt x="5071980" y="5827814"/>
                </a:lnTo>
                <a:close/>
                <a:moveTo>
                  <a:pt x="0" y="765214"/>
                </a:moveTo>
                <a:lnTo>
                  <a:pt x="6026347" y="6857999"/>
                </a:lnTo>
                <a:lnTo>
                  <a:pt x="2362861" y="6857999"/>
                </a:lnTo>
                <a:lnTo>
                  <a:pt x="0" y="4468565"/>
                </a:lnTo>
                <a:close/>
                <a:moveTo>
                  <a:pt x="0" y="0"/>
                </a:moveTo>
                <a:lnTo>
                  <a:pt x="2970967" y="0"/>
                </a:lnTo>
                <a:lnTo>
                  <a:pt x="4831239" y="1881378"/>
                </a:lnTo>
                <a:lnTo>
                  <a:pt x="2999106" y="3732271"/>
                </a:lnTo>
                <a:lnTo>
                  <a:pt x="0" y="700339"/>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229600" y="0"/>
            <a:ext cx="3962399" cy="6858001"/>
          </a:xfrm>
          <a:custGeom>
            <a:avLst/>
            <a:gdLst>
              <a:gd name="connsiteX0" fmla="*/ 0 w 3962399"/>
              <a:gd name="connsiteY0" fmla="*/ 0 h 6637337"/>
              <a:gd name="connsiteX1" fmla="*/ 3962399 w 3962399"/>
              <a:gd name="connsiteY1" fmla="*/ 0 h 6637337"/>
              <a:gd name="connsiteX2" fmla="*/ 3962399 w 3962399"/>
              <a:gd name="connsiteY2" fmla="*/ 6637337 h 6637337"/>
              <a:gd name="connsiteX3" fmla="*/ 0 w 3962399"/>
              <a:gd name="connsiteY3" fmla="*/ 6637337 h 6637337"/>
            </a:gdLst>
            <a:ahLst/>
            <a:cxnLst>
              <a:cxn ang="0">
                <a:pos x="connsiteX0" y="connsiteY0"/>
              </a:cxn>
              <a:cxn ang="0">
                <a:pos x="connsiteX1" y="connsiteY1"/>
              </a:cxn>
              <a:cxn ang="0">
                <a:pos x="connsiteX2" y="connsiteY2"/>
              </a:cxn>
              <a:cxn ang="0">
                <a:pos x="connsiteX3" y="connsiteY3"/>
              </a:cxn>
            </a:cxnLst>
            <a:rect l="l" t="t" r="r" b="b"/>
            <a:pathLst>
              <a:path w="3962399" h="6637337">
                <a:moveTo>
                  <a:pt x="0" y="0"/>
                </a:moveTo>
                <a:lnTo>
                  <a:pt x="3962399" y="0"/>
                </a:lnTo>
                <a:lnTo>
                  <a:pt x="3962399" y="6637337"/>
                </a:lnTo>
                <a:lnTo>
                  <a:pt x="0" y="6637337"/>
                </a:lnTo>
                <a:close/>
              </a:path>
            </a:pathLst>
          </a:custGeom>
        </p:spPr>
        <p:txBody>
          <a:bodyPr wrap="square">
            <a:noAutofit/>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868025" y="2104"/>
            <a:ext cx="4837254" cy="6855897"/>
          </a:xfrm>
          <a:custGeom>
            <a:avLst/>
            <a:gdLst>
              <a:gd name="connsiteX0" fmla="*/ 0 w 4837254"/>
              <a:gd name="connsiteY0" fmla="*/ 0 h 6855897"/>
              <a:gd name="connsiteX1" fmla="*/ 4129555 w 4837254"/>
              <a:gd name="connsiteY1" fmla="*/ 0 h 6855897"/>
              <a:gd name="connsiteX2" fmla="*/ 4837254 w 4837254"/>
              <a:gd name="connsiteY2" fmla="*/ 6855897 h 6855897"/>
              <a:gd name="connsiteX3" fmla="*/ 707699 w 4837254"/>
              <a:gd name="connsiteY3" fmla="*/ 6855897 h 6855897"/>
            </a:gdLst>
            <a:ahLst/>
            <a:cxnLst>
              <a:cxn ang="0">
                <a:pos x="connsiteX0" y="connsiteY0"/>
              </a:cxn>
              <a:cxn ang="0">
                <a:pos x="connsiteX1" y="connsiteY1"/>
              </a:cxn>
              <a:cxn ang="0">
                <a:pos x="connsiteX2" y="connsiteY2"/>
              </a:cxn>
              <a:cxn ang="0">
                <a:pos x="connsiteX3" y="connsiteY3"/>
              </a:cxn>
            </a:cxnLst>
            <a:rect l="l" t="t" r="r" b="b"/>
            <a:pathLst>
              <a:path w="4837254" h="6855897">
                <a:moveTo>
                  <a:pt x="0" y="0"/>
                </a:moveTo>
                <a:lnTo>
                  <a:pt x="4129555" y="0"/>
                </a:lnTo>
                <a:lnTo>
                  <a:pt x="4837254" y="6855897"/>
                </a:lnTo>
                <a:lnTo>
                  <a:pt x="707699" y="6855897"/>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3313045"/>
            <a:ext cx="3048000" cy="1643269"/>
          </a:xfrm>
          <a:custGeom>
            <a:avLst/>
            <a:gdLst>
              <a:gd name="connsiteX0" fmla="*/ 0 w 3048000"/>
              <a:gd name="connsiteY0" fmla="*/ 0 h 1643269"/>
              <a:gd name="connsiteX1" fmla="*/ 3048000 w 3048000"/>
              <a:gd name="connsiteY1" fmla="*/ 0 h 1643269"/>
              <a:gd name="connsiteX2" fmla="*/ 3048000 w 3048000"/>
              <a:gd name="connsiteY2" fmla="*/ 1643269 h 1643269"/>
              <a:gd name="connsiteX3" fmla="*/ 0 w 3048000"/>
              <a:gd name="connsiteY3" fmla="*/ 1643269 h 1643269"/>
            </a:gdLst>
            <a:ahLst/>
            <a:cxnLst>
              <a:cxn ang="0">
                <a:pos x="connsiteX0" y="connsiteY0"/>
              </a:cxn>
              <a:cxn ang="0">
                <a:pos x="connsiteX1" y="connsiteY1"/>
              </a:cxn>
              <a:cxn ang="0">
                <a:pos x="connsiteX2" y="connsiteY2"/>
              </a:cxn>
              <a:cxn ang="0">
                <a:pos x="connsiteX3" y="connsiteY3"/>
              </a:cxn>
            </a:cxnLst>
            <a:rect l="l" t="t" r="r" b="b"/>
            <a:pathLst>
              <a:path w="3048000" h="1643269">
                <a:moveTo>
                  <a:pt x="0" y="0"/>
                </a:moveTo>
                <a:lnTo>
                  <a:pt x="3048000" y="0"/>
                </a:lnTo>
                <a:lnTo>
                  <a:pt x="3048000" y="1643269"/>
                </a:lnTo>
                <a:lnTo>
                  <a:pt x="0" y="1643269"/>
                </a:ln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6096000" y="3313043"/>
            <a:ext cx="3048000" cy="1643269"/>
          </a:xfrm>
          <a:custGeom>
            <a:avLst/>
            <a:gdLst>
              <a:gd name="connsiteX0" fmla="*/ 0 w 3048000"/>
              <a:gd name="connsiteY0" fmla="*/ 0 h 1643269"/>
              <a:gd name="connsiteX1" fmla="*/ 3048000 w 3048000"/>
              <a:gd name="connsiteY1" fmla="*/ 0 h 1643269"/>
              <a:gd name="connsiteX2" fmla="*/ 3048000 w 3048000"/>
              <a:gd name="connsiteY2" fmla="*/ 1643269 h 1643269"/>
              <a:gd name="connsiteX3" fmla="*/ 0 w 3048000"/>
              <a:gd name="connsiteY3" fmla="*/ 1643269 h 1643269"/>
            </a:gdLst>
            <a:ahLst/>
            <a:cxnLst>
              <a:cxn ang="0">
                <a:pos x="connsiteX0" y="connsiteY0"/>
              </a:cxn>
              <a:cxn ang="0">
                <a:pos x="connsiteX1" y="connsiteY1"/>
              </a:cxn>
              <a:cxn ang="0">
                <a:pos x="connsiteX2" y="connsiteY2"/>
              </a:cxn>
              <a:cxn ang="0">
                <a:pos x="connsiteX3" y="connsiteY3"/>
              </a:cxn>
            </a:cxnLst>
            <a:rect l="l" t="t" r="r" b="b"/>
            <a:pathLst>
              <a:path w="3048000" h="1643269">
                <a:moveTo>
                  <a:pt x="0" y="0"/>
                </a:moveTo>
                <a:lnTo>
                  <a:pt x="3048000" y="0"/>
                </a:lnTo>
                <a:lnTo>
                  <a:pt x="3048000" y="1643269"/>
                </a:lnTo>
                <a:lnTo>
                  <a:pt x="0" y="1643269"/>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9144000" y="3313045"/>
            <a:ext cx="3048000" cy="1643269"/>
          </a:xfrm>
          <a:custGeom>
            <a:avLst/>
            <a:gdLst>
              <a:gd name="connsiteX0" fmla="*/ 0 w 3048000"/>
              <a:gd name="connsiteY0" fmla="*/ 0 h 1643269"/>
              <a:gd name="connsiteX1" fmla="*/ 3048000 w 3048000"/>
              <a:gd name="connsiteY1" fmla="*/ 0 h 1643269"/>
              <a:gd name="connsiteX2" fmla="*/ 3048000 w 3048000"/>
              <a:gd name="connsiteY2" fmla="*/ 1643269 h 1643269"/>
              <a:gd name="connsiteX3" fmla="*/ 0 w 3048000"/>
              <a:gd name="connsiteY3" fmla="*/ 1643269 h 1643269"/>
            </a:gdLst>
            <a:ahLst/>
            <a:cxnLst>
              <a:cxn ang="0">
                <a:pos x="connsiteX0" y="connsiteY0"/>
              </a:cxn>
              <a:cxn ang="0">
                <a:pos x="connsiteX1" y="connsiteY1"/>
              </a:cxn>
              <a:cxn ang="0">
                <a:pos x="connsiteX2" y="connsiteY2"/>
              </a:cxn>
              <a:cxn ang="0">
                <a:pos x="connsiteX3" y="connsiteY3"/>
              </a:cxn>
            </a:cxnLst>
            <a:rect l="l" t="t" r="r" b="b"/>
            <a:pathLst>
              <a:path w="3048000" h="1643269">
                <a:moveTo>
                  <a:pt x="0" y="0"/>
                </a:moveTo>
                <a:lnTo>
                  <a:pt x="3048000" y="0"/>
                </a:lnTo>
                <a:lnTo>
                  <a:pt x="3048000" y="1643269"/>
                </a:lnTo>
                <a:lnTo>
                  <a:pt x="0" y="1643269"/>
                </a:lnTo>
                <a:close/>
              </a:path>
            </a:pathLst>
          </a:custGeom>
        </p:spPr>
        <p:txBody>
          <a:bodyPr wrap="square">
            <a:noAutofit/>
          </a:bodyPr>
          <a:lstStyle/>
          <a:p>
            <a:endParaRPr lang="en-US"/>
          </a:p>
        </p:txBody>
      </p:sp>
      <p:sp>
        <p:nvSpPr>
          <p:cNvPr id="15" name="Picture Placeholder 14"/>
          <p:cNvSpPr>
            <a:spLocks noGrp="1"/>
          </p:cNvSpPr>
          <p:nvPr>
            <p:ph type="pic" sz="quarter" idx="13"/>
          </p:nvPr>
        </p:nvSpPr>
        <p:spPr>
          <a:xfrm>
            <a:off x="3048000" y="3313041"/>
            <a:ext cx="3048000" cy="1643269"/>
          </a:xfrm>
          <a:custGeom>
            <a:avLst/>
            <a:gdLst>
              <a:gd name="connsiteX0" fmla="*/ 0 w 3048000"/>
              <a:gd name="connsiteY0" fmla="*/ 0 h 1643269"/>
              <a:gd name="connsiteX1" fmla="*/ 3048000 w 3048000"/>
              <a:gd name="connsiteY1" fmla="*/ 0 h 1643269"/>
              <a:gd name="connsiteX2" fmla="*/ 3048000 w 3048000"/>
              <a:gd name="connsiteY2" fmla="*/ 1643269 h 1643269"/>
              <a:gd name="connsiteX3" fmla="*/ 0 w 3048000"/>
              <a:gd name="connsiteY3" fmla="*/ 1643269 h 1643269"/>
            </a:gdLst>
            <a:ahLst/>
            <a:cxnLst>
              <a:cxn ang="0">
                <a:pos x="connsiteX0" y="connsiteY0"/>
              </a:cxn>
              <a:cxn ang="0">
                <a:pos x="connsiteX1" y="connsiteY1"/>
              </a:cxn>
              <a:cxn ang="0">
                <a:pos x="connsiteX2" y="connsiteY2"/>
              </a:cxn>
              <a:cxn ang="0">
                <a:pos x="connsiteX3" y="connsiteY3"/>
              </a:cxn>
            </a:cxnLst>
            <a:rect l="l" t="t" r="r" b="b"/>
            <a:pathLst>
              <a:path w="3048000" h="1643269">
                <a:moveTo>
                  <a:pt x="0" y="0"/>
                </a:moveTo>
                <a:lnTo>
                  <a:pt x="3048000" y="0"/>
                </a:lnTo>
                <a:lnTo>
                  <a:pt x="3048000" y="1643269"/>
                </a:lnTo>
                <a:lnTo>
                  <a:pt x="0" y="1643269"/>
                </a:lnTo>
                <a:close/>
              </a:path>
            </a:pathLst>
          </a:custGeom>
        </p:spPr>
        <p:txBody>
          <a:bodyPr wrap="square">
            <a:noAutofit/>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760665" y="1622738"/>
            <a:ext cx="2685975" cy="4844084"/>
          </a:xfrm>
          <a:custGeom>
            <a:avLst/>
            <a:gdLst>
              <a:gd name="connsiteX0" fmla="*/ 0 w 2685975"/>
              <a:gd name="connsiteY0" fmla="*/ 0 h 4844084"/>
              <a:gd name="connsiteX1" fmla="*/ 2685975 w 2685975"/>
              <a:gd name="connsiteY1" fmla="*/ 0 h 4844084"/>
              <a:gd name="connsiteX2" fmla="*/ 2685975 w 2685975"/>
              <a:gd name="connsiteY2" fmla="*/ 4844084 h 4844084"/>
              <a:gd name="connsiteX3" fmla="*/ 0 w 2685975"/>
              <a:gd name="connsiteY3" fmla="*/ 4844084 h 4844084"/>
            </a:gdLst>
            <a:ahLst/>
            <a:cxnLst>
              <a:cxn ang="0">
                <a:pos x="connsiteX0" y="connsiteY0"/>
              </a:cxn>
              <a:cxn ang="0">
                <a:pos x="connsiteX1" y="connsiteY1"/>
              </a:cxn>
              <a:cxn ang="0">
                <a:pos x="connsiteX2" y="connsiteY2"/>
              </a:cxn>
              <a:cxn ang="0">
                <a:pos x="connsiteX3" y="connsiteY3"/>
              </a:cxn>
            </a:cxnLst>
            <a:rect l="l" t="t" r="r" b="b"/>
            <a:pathLst>
              <a:path w="2685975" h="4844084">
                <a:moveTo>
                  <a:pt x="0" y="0"/>
                </a:moveTo>
                <a:lnTo>
                  <a:pt x="2685975" y="0"/>
                </a:lnTo>
                <a:lnTo>
                  <a:pt x="2685975" y="4844084"/>
                </a:lnTo>
                <a:lnTo>
                  <a:pt x="0" y="4844084"/>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74566" y="1284246"/>
            <a:ext cx="3042868" cy="3293166"/>
          </a:xfrm>
          <a:custGeom>
            <a:avLst/>
            <a:gdLst>
              <a:gd name="connsiteX0" fmla="*/ 1521434 w 3042868"/>
              <a:gd name="connsiteY0" fmla="*/ 0 h 3293166"/>
              <a:gd name="connsiteX1" fmla="*/ 1861081 w 3042868"/>
              <a:gd name="connsiteY1" fmla="*/ 81125 h 3293166"/>
              <a:gd name="connsiteX2" fmla="*/ 2703082 w 3042868"/>
              <a:gd name="connsiteY2" fmla="*/ 568801 h 3293166"/>
              <a:gd name="connsiteX3" fmla="*/ 3042868 w 3042868"/>
              <a:gd name="connsiteY3" fmla="*/ 1157978 h 3293166"/>
              <a:gd name="connsiteX4" fmla="*/ 3042868 w 3042868"/>
              <a:gd name="connsiteY4" fmla="*/ 2135189 h 3293166"/>
              <a:gd name="connsiteX5" fmla="*/ 2703082 w 3042868"/>
              <a:gd name="connsiteY5" fmla="*/ 2724367 h 3293166"/>
              <a:gd name="connsiteX6" fmla="*/ 1861081 w 3042868"/>
              <a:gd name="connsiteY6" fmla="*/ 3212043 h 3293166"/>
              <a:gd name="connsiteX7" fmla="*/ 1181789 w 3042868"/>
              <a:gd name="connsiteY7" fmla="*/ 3212043 h 3293166"/>
              <a:gd name="connsiteX8" fmla="*/ 339788 w 3042868"/>
              <a:gd name="connsiteY8" fmla="*/ 2724367 h 3293166"/>
              <a:gd name="connsiteX9" fmla="*/ 0 w 3042868"/>
              <a:gd name="connsiteY9" fmla="*/ 2135189 h 3293166"/>
              <a:gd name="connsiteX10" fmla="*/ 0 w 3042868"/>
              <a:gd name="connsiteY10" fmla="*/ 1157978 h 3293166"/>
              <a:gd name="connsiteX11" fmla="*/ 339788 w 3042868"/>
              <a:gd name="connsiteY11" fmla="*/ 568801 h 3293166"/>
              <a:gd name="connsiteX12" fmla="*/ 1181789 w 3042868"/>
              <a:gd name="connsiteY12" fmla="*/ 81125 h 3293166"/>
              <a:gd name="connsiteX13" fmla="*/ 1521434 w 3042868"/>
              <a:gd name="connsiteY13" fmla="*/ 0 h 32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868" h="3293166">
                <a:moveTo>
                  <a:pt x="1521434" y="0"/>
                </a:moveTo>
                <a:cubicBezTo>
                  <a:pt x="1644560" y="0"/>
                  <a:pt x="1767681" y="27042"/>
                  <a:pt x="1861081" y="81125"/>
                </a:cubicBezTo>
                <a:lnTo>
                  <a:pt x="2703082" y="568801"/>
                </a:lnTo>
                <a:cubicBezTo>
                  <a:pt x="2890021" y="676966"/>
                  <a:pt x="3042868" y="942112"/>
                  <a:pt x="3042868" y="1157978"/>
                </a:cubicBezTo>
                <a:lnTo>
                  <a:pt x="3042868" y="2135189"/>
                </a:lnTo>
                <a:cubicBezTo>
                  <a:pt x="3042868" y="2351057"/>
                  <a:pt x="2890021" y="2616200"/>
                  <a:pt x="2703082" y="2724367"/>
                </a:cubicBezTo>
                <a:lnTo>
                  <a:pt x="1861081" y="3212043"/>
                </a:lnTo>
                <a:cubicBezTo>
                  <a:pt x="1674283" y="3320208"/>
                  <a:pt x="1368587" y="3320208"/>
                  <a:pt x="1181789" y="3212043"/>
                </a:cubicBezTo>
                <a:lnTo>
                  <a:pt x="339788" y="2724367"/>
                </a:lnTo>
                <a:cubicBezTo>
                  <a:pt x="152849" y="2616200"/>
                  <a:pt x="0" y="2351057"/>
                  <a:pt x="0" y="2135189"/>
                </a:cubicBezTo>
                <a:lnTo>
                  <a:pt x="0" y="1157978"/>
                </a:lnTo>
                <a:cubicBezTo>
                  <a:pt x="0" y="942112"/>
                  <a:pt x="152849" y="676966"/>
                  <a:pt x="339788" y="568801"/>
                </a:cubicBezTo>
                <a:lnTo>
                  <a:pt x="1181789" y="81125"/>
                </a:lnTo>
                <a:cubicBezTo>
                  <a:pt x="1275189" y="27042"/>
                  <a:pt x="1398311" y="0"/>
                  <a:pt x="1521434" y="0"/>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83006" y="884459"/>
            <a:ext cx="5570795" cy="5546858"/>
          </a:xfrm>
          <a:custGeom>
            <a:avLst/>
            <a:gdLst>
              <a:gd name="connsiteX0" fmla="*/ 3781061 w 5570795"/>
              <a:gd name="connsiteY0" fmla="*/ 32 h 5546858"/>
              <a:gd name="connsiteX1" fmla="*/ 4235977 w 5570795"/>
              <a:gd name="connsiteY1" fmla="*/ 29714 h 5546858"/>
              <a:gd name="connsiteX2" fmla="*/ 4776379 w 5570795"/>
              <a:gd name="connsiteY2" fmla="*/ 183402 h 5546858"/>
              <a:gd name="connsiteX3" fmla="*/ 5354857 w 5570795"/>
              <a:gd name="connsiteY3" fmla="*/ 709537 h 5546858"/>
              <a:gd name="connsiteX4" fmla="*/ 5480137 w 5570795"/>
              <a:gd name="connsiteY4" fmla="*/ 1001498 h 5546858"/>
              <a:gd name="connsiteX5" fmla="*/ 5504233 w 5570795"/>
              <a:gd name="connsiteY5" fmla="*/ 1065118 h 5546858"/>
              <a:gd name="connsiteX6" fmla="*/ 5529141 w 5570795"/>
              <a:gd name="connsiteY6" fmla="*/ 1170754 h 5546858"/>
              <a:gd name="connsiteX7" fmla="*/ 5532428 w 5570795"/>
              <a:gd name="connsiteY7" fmla="*/ 1215312 h 5546858"/>
              <a:gd name="connsiteX8" fmla="*/ 5570282 w 5570795"/>
              <a:gd name="connsiteY8" fmla="*/ 1727459 h 5546858"/>
              <a:gd name="connsiteX9" fmla="*/ 5496841 w 5570795"/>
              <a:gd name="connsiteY9" fmla="*/ 2423212 h 5546858"/>
              <a:gd name="connsiteX10" fmla="*/ 5245233 w 5570795"/>
              <a:gd name="connsiteY10" fmla="*/ 3410313 h 5546858"/>
              <a:gd name="connsiteX11" fmla="*/ 4881349 w 5570795"/>
              <a:gd name="connsiteY11" fmla="*/ 4326186 h 5546858"/>
              <a:gd name="connsiteX12" fmla="*/ 4532362 w 5570795"/>
              <a:gd name="connsiteY12" fmla="*/ 4894640 h 5546858"/>
              <a:gd name="connsiteX13" fmla="*/ 4157440 w 5570795"/>
              <a:gd name="connsiteY13" fmla="*/ 5274848 h 5546858"/>
              <a:gd name="connsiteX14" fmla="*/ 3772741 w 5570795"/>
              <a:gd name="connsiteY14" fmla="*/ 5482022 h 5546858"/>
              <a:gd name="connsiteX15" fmla="*/ 3704166 w 5570795"/>
              <a:gd name="connsiteY15" fmla="*/ 5506529 h 5546858"/>
              <a:gd name="connsiteX16" fmla="*/ 3621567 w 5570795"/>
              <a:gd name="connsiteY16" fmla="*/ 5526006 h 5546858"/>
              <a:gd name="connsiteX17" fmla="*/ 3600424 w 5570795"/>
              <a:gd name="connsiteY17" fmla="*/ 5527084 h 5546858"/>
              <a:gd name="connsiteX18" fmla="*/ 3476481 w 5570795"/>
              <a:gd name="connsiteY18" fmla="*/ 5542501 h 5546858"/>
              <a:gd name="connsiteX19" fmla="*/ 2988425 w 5570795"/>
              <a:gd name="connsiteY19" fmla="*/ 5493972 h 5546858"/>
              <a:gd name="connsiteX20" fmla="*/ 2407692 w 5570795"/>
              <a:gd name="connsiteY20" fmla="*/ 5242973 h 5546858"/>
              <a:gd name="connsiteX21" fmla="*/ 1847086 w 5570795"/>
              <a:gd name="connsiteY21" fmla="*/ 4843673 h 5546858"/>
              <a:gd name="connsiteX22" fmla="*/ 742928 w 5570795"/>
              <a:gd name="connsiteY22" fmla="*/ 3703396 h 5546858"/>
              <a:gd name="connsiteX23" fmla="*/ 272177 w 5570795"/>
              <a:gd name="connsiteY23" fmla="*/ 2995537 h 5546858"/>
              <a:gd name="connsiteX24" fmla="*/ 66472 w 5570795"/>
              <a:gd name="connsiteY24" fmla="*/ 2487277 h 5546858"/>
              <a:gd name="connsiteX25" fmla="*/ 56328 w 5570795"/>
              <a:gd name="connsiteY25" fmla="*/ 2461270 h 5546858"/>
              <a:gd name="connsiteX26" fmla="*/ 32525 w 5570795"/>
              <a:gd name="connsiteY26" fmla="*/ 2360324 h 5546858"/>
              <a:gd name="connsiteX27" fmla="*/ 28605 w 5570795"/>
              <a:gd name="connsiteY27" fmla="*/ 2325555 h 5546858"/>
              <a:gd name="connsiteX28" fmla="*/ 375 w 5570795"/>
              <a:gd name="connsiteY28" fmla="*/ 2077668 h 5546858"/>
              <a:gd name="connsiteX29" fmla="*/ 183785 w 5570795"/>
              <a:gd name="connsiteY29" fmla="*/ 1387767 h 5546858"/>
              <a:gd name="connsiteX30" fmla="*/ 532926 w 5570795"/>
              <a:gd name="connsiteY30" fmla="*/ 991232 h 5546858"/>
              <a:gd name="connsiteX31" fmla="*/ 1071099 w 5570795"/>
              <a:gd name="connsiteY31" fmla="*/ 645478 h 5546858"/>
              <a:gd name="connsiteX32" fmla="*/ 1554023 w 5570795"/>
              <a:gd name="connsiteY32" fmla="*/ 438591 h 5546858"/>
              <a:gd name="connsiteX33" fmla="*/ 1952673 w 5570795"/>
              <a:gd name="connsiteY33" fmla="*/ 307591 h 5546858"/>
              <a:gd name="connsiteX34" fmla="*/ 2353636 w 5570795"/>
              <a:gd name="connsiteY34" fmla="*/ 200016 h 5546858"/>
              <a:gd name="connsiteX35" fmla="*/ 2373577 w 5570795"/>
              <a:gd name="connsiteY35" fmla="*/ 192708 h 5546858"/>
              <a:gd name="connsiteX36" fmla="*/ 2442494 w 5570795"/>
              <a:gd name="connsiteY36" fmla="*/ 176457 h 5546858"/>
              <a:gd name="connsiteX37" fmla="*/ 2472720 w 5570795"/>
              <a:gd name="connsiteY37" fmla="*/ 171935 h 5546858"/>
              <a:gd name="connsiteX38" fmla="*/ 2991213 w 5570795"/>
              <a:gd name="connsiteY38" fmla="*/ 70514 h 5546858"/>
              <a:gd name="connsiteX39" fmla="*/ 3628823 w 5570795"/>
              <a:gd name="connsiteY39" fmla="*/ 3535 h 5546858"/>
              <a:gd name="connsiteX40" fmla="*/ 3781061 w 5570795"/>
              <a:gd name="connsiteY40" fmla="*/ 32 h 554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70795" h="5546858">
                <a:moveTo>
                  <a:pt x="3781061" y="32"/>
                </a:moveTo>
                <a:cubicBezTo>
                  <a:pt x="3933155" y="-587"/>
                  <a:pt x="4084803" y="7912"/>
                  <a:pt x="4235977" y="29714"/>
                </a:cubicBezTo>
                <a:cubicBezTo>
                  <a:pt x="4422890" y="56764"/>
                  <a:pt x="4604250" y="103362"/>
                  <a:pt x="4776379" y="183402"/>
                </a:cubicBezTo>
                <a:cubicBezTo>
                  <a:pt x="5023663" y="298608"/>
                  <a:pt x="5219389" y="470784"/>
                  <a:pt x="5354857" y="709537"/>
                </a:cubicBezTo>
                <a:cubicBezTo>
                  <a:pt x="5407449" y="802133"/>
                  <a:pt x="5448657" y="899755"/>
                  <a:pt x="5480137" y="1001498"/>
                </a:cubicBezTo>
                <a:cubicBezTo>
                  <a:pt x="5486837" y="1023105"/>
                  <a:pt x="5496012" y="1043869"/>
                  <a:pt x="5504233" y="1065118"/>
                </a:cubicBezTo>
                <a:cubicBezTo>
                  <a:pt x="5512555" y="1100412"/>
                  <a:pt x="5520878" y="1135707"/>
                  <a:pt x="5529141" y="1170754"/>
                </a:cubicBezTo>
                <a:cubicBezTo>
                  <a:pt x="5530238" y="1185607"/>
                  <a:pt x="5529753" y="1200571"/>
                  <a:pt x="5532428" y="1215312"/>
                </a:cubicBezTo>
                <a:cubicBezTo>
                  <a:pt x="5562961" y="1384495"/>
                  <a:pt x="5573343" y="1555565"/>
                  <a:pt x="5570282" y="1727459"/>
                </a:cubicBezTo>
                <a:cubicBezTo>
                  <a:pt x="5566063" y="1961373"/>
                  <a:pt x="5538621" y="2193207"/>
                  <a:pt x="5496841" y="2423212"/>
                </a:cubicBezTo>
                <a:cubicBezTo>
                  <a:pt x="5436477" y="2758167"/>
                  <a:pt x="5348823" y="3086268"/>
                  <a:pt x="5245233" y="3410313"/>
                </a:cubicBezTo>
                <a:cubicBezTo>
                  <a:pt x="5144811" y="3723969"/>
                  <a:pt x="5028438" y="4031225"/>
                  <a:pt x="4881349" y="4326186"/>
                </a:cubicBezTo>
                <a:cubicBezTo>
                  <a:pt x="4781591" y="4525831"/>
                  <a:pt x="4668747" y="4717621"/>
                  <a:pt x="4532362" y="4894640"/>
                </a:cubicBezTo>
                <a:cubicBezTo>
                  <a:pt x="4423077" y="5036869"/>
                  <a:pt x="4300613" y="5166313"/>
                  <a:pt x="4157440" y="5274848"/>
                </a:cubicBezTo>
                <a:cubicBezTo>
                  <a:pt x="4039871" y="5363798"/>
                  <a:pt x="3912694" y="5434691"/>
                  <a:pt x="3772741" y="5482022"/>
                </a:cubicBezTo>
                <a:cubicBezTo>
                  <a:pt x="3749701" y="5489799"/>
                  <a:pt x="3727089" y="5498258"/>
                  <a:pt x="3704166" y="5506529"/>
                </a:cubicBezTo>
                <a:cubicBezTo>
                  <a:pt x="3676549" y="5513042"/>
                  <a:pt x="3649185" y="5519494"/>
                  <a:pt x="3621567" y="5526006"/>
                </a:cubicBezTo>
                <a:cubicBezTo>
                  <a:pt x="3614435" y="5526385"/>
                  <a:pt x="3607381" y="5525964"/>
                  <a:pt x="3600424" y="5527084"/>
                </a:cubicBezTo>
                <a:cubicBezTo>
                  <a:pt x="3559090" y="5532141"/>
                  <a:pt x="3517969" y="5539232"/>
                  <a:pt x="3476481" y="5542501"/>
                </a:cubicBezTo>
                <a:cubicBezTo>
                  <a:pt x="3310959" y="5556261"/>
                  <a:pt x="3148550" y="5536719"/>
                  <a:pt x="2988425" y="5493972"/>
                </a:cubicBezTo>
                <a:cubicBezTo>
                  <a:pt x="2782641" y="5439064"/>
                  <a:pt x="2591074" y="5350319"/>
                  <a:pt x="2407692" y="5242973"/>
                </a:cubicBezTo>
                <a:cubicBezTo>
                  <a:pt x="2208849" y="5126765"/>
                  <a:pt x="2023177" y="4991559"/>
                  <a:pt x="1847086" y="4843673"/>
                </a:cubicBezTo>
                <a:cubicBezTo>
                  <a:pt x="1439634" y="4501790"/>
                  <a:pt x="1074604" y="4118641"/>
                  <a:pt x="742928" y="3703396"/>
                </a:cubicBezTo>
                <a:cubicBezTo>
                  <a:pt x="565336" y="3481089"/>
                  <a:pt x="404611" y="3247511"/>
                  <a:pt x="272177" y="2995537"/>
                </a:cubicBezTo>
                <a:cubicBezTo>
                  <a:pt x="186533" y="2833096"/>
                  <a:pt x="111824" y="2665992"/>
                  <a:pt x="66472" y="2487277"/>
                </a:cubicBezTo>
                <a:cubicBezTo>
                  <a:pt x="64066" y="2478205"/>
                  <a:pt x="59690" y="2469857"/>
                  <a:pt x="56328" y="2461270"/>
                </a:cubicBezTo>
                <a:cubicBezTo>
                  <a:pt x="48413" y="2427704"/>
                  <a:pt x="40440" y="2393890"/>
                  <a:pt x="32525" y="2360324"/>
                </a:cubicBezTo>
                <a:cubicBezTo>
                  <a:pt x="31368" y="2348613"/>
                  <a:pt x="31283" y="2336909"/>
                  <a:pt x="28605" y="2325555"/>
                </a:cubicBezTo>
                <a:cubicBezTo>
                  <a:pt x="9652" y="2244047"/>
                  <a:pt x="2139" y="2161144"/>
                  <a:pt x="375" y="2077668"/>
                </a:cubicBezTo>
                <a:cubicBezTo>
                  <a:pt x="-5350" y="1829946"/>
                  <a:pt x="54534" y="1599579"/>
                  <a:pt x="183785" y="1387767"/>
                </a:cubicBezTo>
                <a:cubicBezTo>
                  <a:pt x="277005" y="1235258"/>
                  <a:pt x="396507" y="1105730"/>
                  <a:pt x="532926" y="991232"/>
                </a:cubicBezTo>
                <a:cubicBezTo>
                  <a:pt x="697739" y="853104"/>
                  <a:pt x="879614" y="741957"/>
                  <a:pt x="1071099" y="645478"/>
                </a:cubicBezTo>
                <a:cubicBezTo>
                  <a:pt x="1227998" y="566795"/>
                  <a:pt x="1389348" y="499046"/>
                  <a:pt x="1554023" y="438591"/>
                </a:cubicBezTo>
                <a:cubicBezTo>
                  <a:pt x="1685424" y="390151"/>
                  <a:pt x="1818263" y="345539"/>
                  <a:pt x="1952673" y="307591"/>
                </a:cubicBezTo>
                <a:cubicBezTo>
                  <a:pt x="2086011" y="269636"/>
                  <a:pt x="2220027" y="235690"/>
                  <a:pt x="2353636" y="200016"/>
                </a:cubicBezTo>
                <a:cubicBezTo>
                  <a:pt x="2360419" y="198155"/>
                  <a:pt x="2366911" y="195061"/>
                  <a:pt x="2373577" y="192708"/>
                </a:cubicBezTo>
                <a:cubicBezTo>
                  <a:pt x="2396634" y="187271"/>
                  <a:pt x="2419437" y="181894"/>
                  <a:pt x="2442494" y="176457"/>
                </a:cubicBezTo>
                <a:cubicBezTo>
                  <a:pt x="2452550" y="174866"/>
                  <a:pt x="2462781" y="174018"/>
                  <a:pt x="2472720" y="171935"/>
                </a:cubicBezTo>
                <a:cubicBezTo>
                  <a:pt x="2644406" y="133274"/>
                  <a:pt x="2817277" y="98502"/>
                  <a:pt x="2991213" y="70514"/>
                </a:cubicBezTo>
                <a:cubicBezTo>
                  <a:pt x="3202585" y="36825"/>
                  <a:pt x="3415099" y="12507"/>
                  <a:pt x="3628823" y="3535"/>
                </a:cubicBezTo>
                <a:cubicBezTo>
                  <a:pt x="3679617" y="1458"/>
                  <a:pt x="3730364" y="238"/>
                  <a:pt x="3781061" y="32"/>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6701" y="355957"/>
            <a:ext cx="6495299" cy="6495299"/>
          </a:xfrm>
          <a:custGeom>
            <a:avLst/>
            <a:gdLst>
              <a:gd name="connsiteX0" fmla="*/ 6495299 w 6495299"/>
              <a:gd name="connsiteY0" fmla="*/ 0 h 6495299"/>
              <a:gd name="connsiteX1" fmla="*/ 6495299 w 6495299"/>
              <a:gd name="connsiteY1" fmla="*/ 3356640 h 6495299"/>
              <a:gd name="connsiteX2" fmla="*/ 3356639 w 6495299"/>
              <a:gd name="connsiteY2" fmla="*/ 6495299 h 6495299"/>
              <a:gd name="connsiteX3" fmla="*/ 0 w 6495299"/>
              <a:gd name="connsiteY3" fmla="*/ 6495299 h 6495299"/>
              <a:gd name="connsiteX4" fmla="*/ 6495299 w 6495299"/>
              <a:gd name="connsiteY4" fmla="*/ 0 h 649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299" h="6495299">
                <a:moveTo>
                  <a:pt x="6495299" y="0"/>
                </a:moveTo>
                <a:lnTo>
                  <a:pt x="6495299" y="3356640"/>
                </a:lnTo>
                <a:cubicBezTo>
                  <a:pt x="4761865" y="3356640"/>
                  <a:pt x="3356639" y="4761866"/>
                  <a:pt x="3356639" y="6495299"/>
                </a:cubicBezTo>
                <a:lnTo>
                  <a:pt x="0" y="6495299"/>
                </a:lnTo>
                <a:cubicBezTo>
                  <a:pt x="0" y="2908044"/>
                  <a:pt x="2908043" y="0"/>
                  <a:pt x="6495299" y="0"/>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8771" y="1"/>
            <a:ext cx="6613988" cy="6607413"/>
          </a:xfrm>
          <a:custGeom>
            <a:avLst/>
            <a:gdLst>
              <a:gd name="connsiteX0" fmla="*/ 0 w 6613988"/>
              <a:gd name="connsiteY0" fmla="*/ 0 h 6607413"/>
              <a:gd name="connsiteX1" fmla="*/ 3418234 w 6613988"/>
              <a:gd name="connsiteY1" fmla="*/ 0 h 6607413"/>
              <a:gd name="connsiteX2" fmla="*/ 3434394 w 6613988"/>
              <a:gd name="connsiteY2" fmla="*/ 320036 h 6607413"/>
              <a:gd name="connsiteX3" fmla="*/ 6613988 w 6613988"/>
              <a:gd name="connsiteY3" fmla="*/ 3189348 h 6607413"/>
              <a:gd name="connsiteX4" fmla="*/ 6613988 w 6613988"/>
              <a:gd name="connsiteY4" fmla="*/ 6607413 h 6607413"/>
              <a:gd name="connsiteX5" fmla="*/ 8436 w 6613988"/>
              <a:gd name="connsiteY5" fmla="*/ 333618 h 660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3988" h="6607413">
                <a:moveTo>
                  <a:pt x="0" y="0"/>
                </a:moveTo>
                <a:lnTo>
                  <a:pt x="3418234" y="0"/>
                </a:lnTo>
                <a:lnTo>
                  <a:pt x="3434394" y="320036"/>
                </a:lnTo>
                <a:cubicBezTo>
                  <a:pt x="3598066" y="1931686"/>
                  <a:pt x="4959155" y="3189348"/>
                  <a:pt x="6613988" y="3189348"/>
                </a:cubicBezTo>
                <a:lnTo>
                  <a:pt x="6613988" y="6607413"/>
                </a:lnTo>
                <a:cubicBezTo>
                  <a:pt x="3075241" y="6607413"/>
                  <a:pt x="185584" y="3828340"/>
                  <a:pt x="8436" y="333618"/>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18931" y="2107099"/>
            <a:ext cx="5239701" cy="4122215"/>
          </a:xfrm>
          <a:custGeom>
            <a:avLst/>
            <a:gdLst>
              <a:gd name="connsiteX0" fmla="*/ 60803 w 5239701"/>
              <a:gd name="connsiteY0" fmla="*/ 0 h 4122215"/>
              <a:gd name="connsiteX1" fmla="*/ 5178898 w 5239701"/>
              <a:gd name="connsiteY1" fmla="*/ 0 h 4122215"/>
              <a:gd name="connsiteX2" fmla="*/ 5239701 w 5239701"/>
              <a:gd name="connsiteY2" fmla="*/ 60803 h 4122215"/>
              <a:gd name="connsiteX3" fmla="*/ 5239701 w 5239701"/>
              <a:gd name="connsiteY3" fmla="*/ 4122215 h 4122215"/>
              <a:gd name="connsiteX4" fmla="*/ 0 w 5239701"/>
              <a:gd name="connsiteY4" fmla="*/ 4122215 h 4122215"/>
              <a:gd name="connsiteX5" fmla="*/ 0 w 5239701"/>
              <a:gd name="connsiteY5" fmla="*/ 60803 h 4122215"/>
              <a:gd name="connsiteX6" fmla="*/ 60803 w 5239701"/>
              <a:gd name="connsiteY6" fmla="*/ 0 h 412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701" h="4122215">
                <a:moveTo>
                  <a:pt x="60803" y="0"/>
                </a:moveTo>
                <a:lnTo>
                  <a:pt x="5178898" y="0"/>
                </a:lnTo>
                <a:cubicBezTo>
                  <a:pt x="5212479" y="0"/>
                  <a:pt x="5239701" y="27222"/>
                  <a:pt x="5239701" y="60803"/>
                </a:cubicBezTo>
                <a:lnTo>
                  <a:pt x="5239701" y="4122215"/>
                </a:lnTo>
                <a:lnTo>
                  <a:pt x="0" y="4122215"/>
                </a:lnTo>
                <a:lnTo>
                  <a:pt x="0" y="60803"/>
                </a:lnTo>
                <a:cubicBezTo>
                  <a:pt x="0" y="27222"/>
                  <a:pt x="27222" y="0"/>
                  <a:pt x="60803" y="0"/>
                </a:cubicBezTo>
                <a:close/>
              </a:path>
            </a:pathLst>
          </a:custGeom>
          <a:solidFill>
            <a:schemeClr val="bg1">
              <a:lumMod val="95000"/>
            </a:schemeClr>
          </a:solidFill>
        </p:spPr>
        <p:txBody>
          <a:bodyPr wrap="square">
            <a:noAutofit/>
          </a:bodyPr>
          <a:lstStyle/>
          <a:p>
            <a:endParaRPr lang="en-US"/>
          </a:p>
        </p:txBody>
      </p:sp>
      <p:sp>
        <p:nvSpPr>
          <p:cNvPr id="10" name="Picture Placeholder 9"/>
          <p:cNvSpPr>
            <a:spLocks noGrp="1"/>
          </p:cNvSpPr>
          <p:nvPr>
            <p:ph type="pic" sz="quarter" idx="11"/>
          </p:nvPr>
        </p:nvSpPr>
        <p:spPr>
          <a:xfrm>
            <a:off x="6199037" y="2107097"/>
            <a:ext cx="5239701" cy="4122215"/>
          </a:xfrm>
          <a:custGeom>
            <a:avLst/>
            <a:gdLst>
              <a:gd name="connsiteX0" fmla="*/ 60803 w 5239701"/>
              <a:gd name="connsiteY0" fmla="*/ 0 h 4122215"/>
              <a:gd name="connsiteX1" fmla="*/ 5178898 w 5239701"/>
              <a:gd name="connsiteY1" fmla="*/ 0 h 4122215"/>
              <a:gd name="connsiteX2" fmla="*/ 5239701 w 5239701"/>
              <a:gd name="connsiteY2" fmla="*/ 60803 h 4122215"/>
              <a:gd name="connsiteX3" fmla="*/ 5239701 w 5239701"/>
              <a:gd name="connsiteY3" fmla="*/ 4122215 h 4122215"/>
              <a:gd name="connsiteX4" fmla="*/ 0 w 5239701"/>
              <a:gd name="connsiteY4" fmla="*/ 4122215 h 4122215"/>
              <a:gd name="connsiteX5" fmla="*/ 0 w 5239701"/>
              <a:gd name="connsiteY5" fmla="*/ 60803 h 4122215"/>
              <a:gd name="connsiteX6" fmla="*/ 60803 w 5239701"/>
              <a:gd name="connsiteY6" fmla="*/ 0 h 412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701" h="4122215">
                <a:moveTo>
                  <a:pt x="60803" y="0"/>
                </a:moveTo>
                <a:lnTo>
                  <a:pt x="5178898" y="0"/>
                </a:lnTo>
                <a:cubicBezTo>
                  <a:pt x="5212479" y="0"/>
                  <a:pt x="5239701" y="27222"/>
                  <a:pt x="5239701" y="60803"/>
                </a:cubicBezTo>
                <a:lnTo>
                  <a:pt x="5239701" y="4122215"/>
                </a:lnTo>
                <a:lnTo>
                  <a:pt x="0" y="4122215"/>
                </a:lnTo>
                <a:lnTo>
                  <a:pt x="0" y="60803"/>
                </a:lnTo>
                <a:cubicBezTo>
                  <a:pt x="0" y="27222"/>
                  <a:pt x="27222" y="0"/>
                  <a:pt x="60803" y="0"/>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noFill/>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260872" y="365126"/>
            <a:ext cx="6092928" cy="5951008"/>
          </a:xfrm>
          <a:custGeom>
            <a:avLst/>
            <a:gdLst>
              <a:gd name="connsiteX0" fmla="*/ 1045116 w 6092928"/>
              <a:gd name="connsiteY0" fmla="*/ 0 h 5951008"/>
              <a:gd name="connsiteX1" fmla="*/ 6092928 w 6092928"/>
              <a:gd name="connsiteY1" fmla="*/ 0 h 5951008"/>
              <a:gd name="connsiteX2" fmla="*/ 5047813 w 6092928"/>
              <a:gd name="connsiteY2" fmla="*/ 5951008 h 5951008"/>
              <a:gd name="connsiteX3" fmla="*/ 0 w 6092928"/>
              <a:gd name="connsiteY3" fmla="*/ 5951008 h 5951008"/>
            </a:gdLst>
            <a:ahLst/>
            <a:cxnLst>
              <a:cxn ang="0">
                <a:pos x="connsiteX0" y="connsiteY0"/>
              </a:cxn>
              <a:cxn ang="0">
                <a:pos x="connsiteX1" y="connsiteY1"/>
              </a:cxn>
              <a:cxn ang="0">
                <a:pos x="connsiteX2" y="connsiteY2"/>
              </a:cxn>
              <a:cxn ang="0">
                <a:pos x="connsiteX3" y="connsiteY3"/>
              </a:cxn>
            </a:cxnLst>
            <a:rect l="l" t="t" r="r" b="b"/>
            <a:pathLst>
              <a:path w="6092928" h="5951008">
                <a:moveTo>
                  <a:pt x="1045116" y="0"/>
                </a:moveTo>
                <a:lnTo>
                  <a:pt x="6092928" y="0"/>
                </a:lnTo>
                <a:lnTo>
                  <a:pt x="5047813" y="5951008"/>
                </a:lnTo>
                <a:lnTo>
                  <a:pt x="0" y="5951008"/>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486400" y="1622738"/>
            <a:ext cx="6705600" cy="3955774"/>
          </a:xfrm>
          <a:custGeom>
            <a:avLst/>
            <a:gdLst>
              <a:gd name="connsiteX0" fmla="*/ 0 w 6705600"/>
              <a:gd name="connsiteY0" fmla="*/ 0 h 3955774"/>
              <a:gd name="connsiteX1" fmla="*/ 6705600 w 6705600"/>
              <a:gd name="connsiteY1" fmla="*/ 0 h 3955774"/>
              <a:gd name="connsiteX2" fmla="*/ 6705600 w 6705600"/>
              <a:gd name="connsiteY2" fmla="*/ 3955774 h 3955774"/>
              <a:gd name="connsiteX3" fmla="*/ 0 w 6705600"/>
              <a:gd name="connsiteY3" fmla="*/ 3955774 h 3955774"/>
            </a:gdLst>
            <a:ahLst/>
            <a:cxnLst>
              <a:cxn ang="0">
                <a:pos x="connsiteX0" y="connsiteY0"/>
              </a:cxn>
              <a:cxn ang="0">
                <a:pos x="connsiteX1" y="connsiteY1"/>
              </a:cxn>
              <a:cxn ang="0">
                <a:pos x="connsiteX2" y="connsiteY2"/>
              </a:cxn>
              <a:cxn ang="0">
                <a:pos x="connsiteX3" y="connsiteY3"/>
              </a:cxn>
            </a:cxnLst>
            <a:rect l="l" t="t" r="r" b="b"/>
            <a:pathLst>
              <a:path w="6705600" h="3955774">
                <a:moveTo>
                  <a:pt x="0" y="0"/>
                </a:moveTo>
                <a:lnTo>
                  <a:pt x="6705600" y="0"/>
                </a:lnTo>
                <a:lnTo>
                  <a:pt x="6705600" y="3955774"/>
                </a:lnTo>
                <a:lnTo>
                  <a:pt x="0" y="3955774"/>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646690"/>
            <a:ext cx="6034154" cy="5211311"/>
          </a:xfrm>
          <a:custGeom>
            <a:avLst/>
            <a:gdLst>
              <a:gd name="connsiteX0" fmla="*/ 3431479 w 6034154"/>
              <a:gd name="connsiteY0" fmla="*/ 882463 h 5211311"/>
              <a:gd name="connsiteX1" fmla="*/ 6034154 w 6034154"/>
              <a:gd name="connsiteY1" fmla="*/ 882463 h 5211311"/>
              <a:gd name="connsiteX2" fmla="*/ 5166596 w 6034154"/>
              <a:gd name="connsiteY2" fmla="*/ 5211311 h 5211311"/>
              <a:gd name="connsiteX3" fmla="*/ 2563920 w 6034154"/>
              <a:gd name="connsiteY3" fmla="*/ 5211311 h 5211311"/>
              <a:gd name="connsiteX4" fmla="*/ 867559 w 6034154"/>
              <a:gd name="connsiteY4" fmla="*/ 0 h 5211311"/>
              <a:gd name="connsiteX5" fmla="*/ 3470234 w 6034154"/>
              <a:gd name="connsiteY5" fmla="*/ 0 h 5211311"/>
              <a:gd name="connsiteX6" fmla="*/ 2602676 w 6034154"/>
              <a:gd name="connsiteY6" fmla="*/ 4328849 h 5211311"/>
              <a:gd name="connsiteX7" fmla="*/ 0 w 6034154"/>
              <a:gd name="connsiteY7" fmla="*/ 4328849 h 521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54" h="5211311">
                <a:moveTo>
                  <a:pt x="3431479" y="882463"/>
                </a:moveTo>
                <a:lnTo>
                  <a:pt x="6034154" y="882463"/>
                </a:lnTo>
                <a:lnTo>
                  <a:pt x="5166596" y="5211311"/>
                </a:lnTo>
                <a:lnTo>
                  <a:pt x="2563920" y="5211311"/>
                </a:lnTo>
                <a:close/>
                <a:moveTo>
                  <a:pt x="867559" y="0"/>
                </a:moveTo>
                <a:lnTo>
                  <a:pt x="3470234" y="0"/>
                </a:lnTo>
                <a:lnTo>
                  <a:pt x="2602676" y="4328849"/>
                </a:lnTo>
                <a:lnTo>
                  <a:pt x="0" y="4328849"/>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351609"/>
            <a:ext cx="12192000" cy="1749287"/>
          </a:xfrm>
          <a:custGeom>
            <a:avLst/>
            <a:gdLst>
              <a:gd name="connsiteX0" fmla="*/ 0 w 12192000"/>
              <a:gd name="connsiteY0" fmla="*/ 0 h 1749287"/>
              <a:gd name="connsiteX1" fmla="*/ 12192000 w 12192000"/>
              <a:gd name="connsiteY1" fmla="*/ 0 h 1749287"/>
              <a:gd name="connsiteX2" fmla="*/ 12192000 w 12192000"/>
              <a:gd name="connsiteY2" fmla="*/ 1749287 h 1749287"/>
              <a:gd name="connsiteX3" fmla="*/ 0 w 12192000"/>
              <a:gd name="connsiteY3" fmla="*/ 1749287 h 1749287"/>
            </a:gdLst>
            <a:ahLst/>
            <a:cxnLst>
              <a:cxn ang="0">
                <a:pos x="connsiteX0" y="connsiteY0"/>
              </a:cxn>
              <a:cxn ang="0">
                <a:pos x="connsiteX1" y="connsiteY1"/>
              </a:cxn>
              <a:cxn ang="0">
                <a:pos x="connsiteX2" y="connsiteY2"/>
              </a:cxn>
              <a:cxn ang="0">
                <a:pos x="connsiteX3" y="connsiteY3"/>
              </a:cxn>
            </a:cxnLst>
            <a:rect l="l" t="t" r="r" b="b"/>
            <a:pathLst>
              <a:path w="12192000" h="1749287">
                <a:moveTo>
                  <a:pt x="0" y="0"/>
                </a:moveTo>
                <a:lnTo>
                  <a:pt x="12192000" y="0"/>
                </a:lnTo>
                <a:lnTo>
                  <a:pt x="12192000" y="1749287"/>
                </a:lnTo>
                <a:lnTo>
                  <a:pt x="0" y="1749287"/>
                </a:lnTo>
                <a:close/>
              </a:path>
            </a:pathLst>
          </a:custGeom>
          <a:solidFill>
            <a:schemeClr val="bg1">
              <a:lumMod val="95000"/>
            </a:schemeClr>
          </a:solidFill>
        </p:spPr>
        <p:txBody>
          <a:bodyPr wrap="square">
            <a:noAutofit/>
          </a:bodyPr>
          <a:lstStyle/>
          <a:p>
            <a:endParaRPr lang="en-US"/>
          </a:p>
        </p:txBody>
      </p:sp>
      <p:sp>
        <p:nvSpPr>
          <p:cNvPr id="12" name="Picture Placeholder 11"/>
          <p:cNvSpPr>
            <a:spLocks noGrp="1"/>
          </p:cNvSpPr>
          <p:nvPr>
            <p:ph type="pic" sz="quarter" idx="11"/>
          </p:nvPr>
        </p:nvSpPr>
        <p:spPr>
          <a:xfrm>
            <a:off x="1815548" y="1914286"/>
            <a:ext cx="2623930" cy="2623930"/>
          </a:xfrm>
          <a:custGeom>
            <a:avLst/>
            <a:gdLst>
              <a:gd name="connsiteX0" fmla="*/ 1311965 w 2623930"/>
              <a:gd name="connsiteY0" fmla="*/ 0 h 2623930"/>
              <a:gd name="connsiteX1" fmla="*/ 2623930 w 2623930"/>
              <a:gd name="connsiteY1" fmla="*/ 1311965 h 2623930"/>
              <a:gd name="connsiteX2" fmla="*/ 1311965 w 2623930"/>
              <a:gd name="connsiteY2" fmla="*/ 2623930 h 2623930"/>
              <a:gd name="connsiteX3" fmla="*/ 0 w 2623930"/>
              <a:gd name="connsiteY3" fmla="*/ 1311965 h 2623930"/>
              <a:gd name="connsiteX4" fmla="*/ 1311965 w 2623930"/>
              <a:gd name="connsiteY4" fmla="*/ 0 h 262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930" h="2623930">
                <a:moveTo>
                  <a:pt x="1311965" y="0"/>
                </a:moveTo>
                <a:cubicBezTo>
                  <a:pt x="2036543" y="0"/>
                  <a:pt x="2623930" y="587387"/>
                  <a:pt x="2623930" y="1311965"/>
                </a:cubicBezTo>
                <a:cubicBezTo>
                  <a:pt x="2623930" y="2036543"/>
                  <a:pt x="2036543" y="2623930"/>
                  <a:pt x="1311965" y="2623930"/>
                </a:cubicBezTo>
                <a:cubicBezTo>
                  <a:pt x="587387" y="2623930"/>
                  <a:pt x="0" y="2036543"/>
                  <a:pt x="0" y="1311965"/>
                </a:cubicBezTo>
                <a:cubicBezTo>
                  <a:pt x="0" y="587387"/>
                  <a:pt x="587387" y="0"/>
                  <a:pt x="1311965" y="0"/>
                </a:cubicBezTo>
                <a:close/>
              </a:path>
            </a:pathLst>
          </a:custGeom>
          <a:solidFill>
            <a:schemeClr val="bg2">
              <a:lumMod val="90000"/>
            </a:schemeClr>
          </a:solidFill>
        </p:spPr>
        <p:txBody>
          <a:bodyPr wrap="square">
            <a:noAutofit/>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11140" y="3406135"/>
            <a:ext cx="6880861" cy="3451865"/>
          </a:xfrm>
          <a:custGeom>
            <a:avLst/>
            <a:gdLst>
              <a:gd name="connsiteX0" fmla="*/ 0 w 6880861"/>
              <a:gd name="connsiteY0" fmla="*/ 0 h 3451865"/>
              <a:gd name="connsiteX1" fmla="*/ 6880861 w 6880861"/>
              <a:gd name="connsiteY1" fmla="*/ 0 h 3451865"/>
              <a:gd name="connsiteX2" fmla="*/ 6880861 w 6880861"/>
              <a:gd name="connsiteY2" fmla="*/ 3451865 h 3451865"/>
              <a:gd name="connsiteX3" fmla="*/ 0 w 6880861"/>
              <a:gd name="connsiteY3" fmla="*/ 3451865 h 3451865"/>
            </a:gdLst>
            <a:ahLst/>
            <a:cxnLst>
              <a:cxn ang="0">
                <a:pos x="connsiteX0" y="connsiteY0"/>
              </a:cxn>
              <a:cxn ang="0">
                <a:pos x="connsiteX1" y="connsiteY1"/>
              </a:cxn>
              <a:cxn ang="0">
                <a:pos x="connsiteX2" y="connsiteY2"/>
              </a:cxn>
              <a:cxn ang="0">
                <a:pos x="connsiteX3" y="connsiteY3"/>
              </a:cxn>
            </a:cxnLst>
            <a:rect l="l" t="t" r="r" b="b"/>
            <a:pathLst>
              <a:path w="6880861" h="3451865">
                <a:moveTo>
                  <a:pt x="0" y="0"/>
                </a:moveTo>
                <a:lnTo>
                  <a:pt x="6880861" y="0"/>
                </a:lnTo>
                <a:lnTo>
                  <a:pt x="6880861" y="3451865"/>
                </a:lnTo>
                <a:lnTo>
                  <a:pt x="0" y="3451865"/>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355084" y="1622738"/>
            <a:ext cx="5481832" cy="5235262"/>
          </a:xfrm>
          <a:custGeom>
            <a:avLst/>
            <a:gdLst>
              <a:gd name="connsiteX0" fmla="*/ 0 w 5481832"/>
              <a:gd name="connsiteY0" fmla="*/ 0 h 5235262"/>
              <a:gd name="connsiteX1" fmla="*/ 5481832 w 5481832"/>
              <a:gd name="connsiteY1" fmla="*/ 0 h 5235262"/>
              <a:gd name="connsiteX2" fmla="*/ 5481832 w 5481832"/>
              <a:gd name="connsiteY2" fmla="*/ 5235262 h 5235262"/>
              <a:gd name="connsiteX3" fmla="*/ 0 w 5481832"/>
              <a:gd name="connsiteY3" fmla="*/ 5235262 h 5235262"/>
            </a:gdLst>
            <a:ahLst/>
            <a:cxnLst>
              <a:cxn ang="0">
                <a:pos x="connsiteX0" y="connsiteY0"/>
              </a:cxn>
              <a:cxn ang="0">
                <a:pos x="connsiteX1" y="connsiteY1"/>
              </a:cxn>
              <a:cxn ang="0">
                <a:pos x="connsiteX2" y="connsiteY2"/>
              </a:cxn>
              <a:cxn ang="0">
                <a:pos x="connsiteX3" y="connsiteY3"/>
              </a:cxn>
            </a:cxnLst>
            <a:rect l="l" t="t" r="r" b="b"/>
            <a:pathLst>
              <a:path w="5481832" h="5235262">
                <a:moveTo>
                  <a:pt x="0" y="0"/>
                </a:moveTo>
                <a:lnTo>
                  <a:pt x="5481832" y="0"/>
                </a:lnTo>
                <a:lnTo>
                  <a:pt x="5481832" y="5235262"/>
                </a:lnTo>
                <a:lnTo>
                  <a:pt x="0" y="5235262"/>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50504" y="1622739"/>
            <a:ext cx="4545496" cy="2355901"/>
          </a:xfrm>
          <a:custGeom>
            <a:avLst/>
            <a:gdLst>
              <a:gd name="connsiteX0" fmla="*/ 0 w 4545496"/>
              <a:gd name="connsiteY0" fmla="*/ 0 h 2355901"/>
              <a:gd name="connsiteX1" fmla="*/ 4545496 w 4545496"/>
              <a:gd name="connsiteY1" fmla="*/ 0 h 2355901"/>
              <a:gd name="connsiteX2" fmla="*/ 4545496 w 4545496"/>
              <a:gd name="connsiteY2" fmla="*/ 2355901 h 2355901"/>
              <a:gd name="connsiteX3" fmla="*/ 0 w 4545496"/>
              <a:gd name="connsiteY3" fmla="*/ 2355901 h 2355901"/>
            </a:gdLst>
            <a:ahLst/>
            <a:cxnLst>
              <a:cxn ang="0">
                <a:pos x="connsiteX0" y="connsiteY0"/>
              </a:cxn>
              <a:cxn ang="0">
                <a:pos x="connsiteX1" y="connsiteY1"/>
              </a:cxn>
              <a:cxn ang="0">
                <a:pos x="connsiteX2" y="connsiteY2"/>
              </a:cxn>
              <a:cxn ang="0">
                <a:pos x="connsiteX3" y="connsiteY3"/>
              </a:cxn>
            </a:cxnLst>
            <a:rect l="l" t="t" r="r" b="b"/>
            <a:pathLst>
              <a:path w="4545496" h="2355901">
                <a:moveTo>
                  <a:pt x="0" y="0"/>
                </a:moveTo>
                <a:lnTo>
                  <a:pt x="4545496" y="0"/>
                </a:lnTo>
                <a:lnTo>
                  <a:pt x="4545496" y="2355901"/>
                </a:lnTo>
                <a:lnTo>
                  <a:pt x="0" y="2355901"/>
                </a:lnTo>
                <a:close/>
              </a:path>
            </a:pathLst>
          </a:custGeom>
          <a:solidFill>
            <a:schemeClr val="bg1">
              <a:lumMod val="95000"/>
            </a:schemeClr>
          </a:solidFill>
        </p:spPr>
        <p:txBody>
          <a:bodyPr wrap="square">
            <a:noAutofit/>
          </a:bodyPr>
          <a:lstStyle/>
          <a:p>
            <a:endParaRPr lang="en-US"/>
          </a:p>
        </p:txBody>
      </p:sp>
      <p:sp>
        <p:nvSpPr>
          <p:cNvPr id="10" name="Picture Placeholder 9"/>
          <p:cNvSpPr>
            <a:spLocks noGrp="1"/>
          </p:cNvSpPr>
          <p:nvPr>
            <p:ph type="pic" sz="quarter" idx="11"/>
          </p:nvPr>
        </p:nvSpPr>
        <p:spPr>
          <a:xfrm>
            <a:off x="6096000" y="3978640"/>
            <a:ext cx="4545496" cy="2355901"/>
          </a:xfrm>
          <a:custGeom>
            <a:avLst/>
            <a:gdLst>
              <a:gd name="connsiteX0" fmla="*/ 0 w 4545496"/>
              <a:gd name="connsiteY0" fmla="*/ 0 h 2355901"/>
              <a:gd name="connsiteX1" fmla="*/ 4545496 w 4545496"/>
              <a:gd name="connsiteY1" fmla="*/ 0 h 2355901"/>
              <a:gd name="connsiteX2" fmla="*/ 4545496 w 4545496"/>
              <a:gd name="connsiteY2" fmla="*/ 2355901 h 2355901"/>
              <a:gd name="connsiteX3" fmla="*/ 0 w 4545496"/>
              <a:gd name="connsiteY3" fmla="*/ 2355901 h 2355901"/>
            </a:gdLst>
            <a:ahLst/>
            <a:cxnLst>
              <a:cxn ang="0">
                <a:pos x="connsiteX0" y="connsiteY0"/>
              </a:cxn>
              <a:cxn ang="0">
                <a:pos x="connsiteX1" y="connsiteY1"/>
              </a:cxn>
              <a:cxn ang="0">
                <a:pos x="connsiteX2" y="connsiteY2"/>
              </a:cxn>
              <a:cxn ang="0">
                <a:pos x="connsiteX3" y="connsiteY3"/>
              </a:cxn>
            </a:cxnLst>
            <a:rect l="l" t="t" r="r" b="b"/>
            <a:pathLst>
              <a:path w="4545496" h="2355901">
                <a:moveTo>
                  <a:pt x="0" y="0"/>
                </a:moveTo>
                <a:lnTo>
                  <a:pt x="4545496" y="0"/>
                </a:lnTo>
                <a:lnTo>
                  <a:pt x="4545496" y="2355901"/>
                </a:lnTo>
                <a:lnTo>
                  <a:pt x="0" y="2355901"/>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32226" y="1771523"/>
            <a:ext cx="4990279" cy="4732296"/>
          </a:xfrm>
          <a:custGeom>
            <a:avLst/>
            <a:gdLst>
              <a:gd name="connsiteX0" fmla="*/ 0 w 4990279"/>
              <a:gd name="connsiteY0" fmla="*/ 3594514 h 4732296"/>
              <a:gd name="connsiteX1" fmla="*/ 4399565 w 4990279"/>
              <a:gd name="connsiteY1" fmla="*/ 3594514 h 4732296"/>
              <a:gd name="connsiteX2" fmla="*/ 4684011 w 4990279"/>
              <a:gd name="connsiteY2" fmla="*/ 4732296 h 4732296"/>
              <a:gd name="connsiteX3" fmla="*/ 284446 w 4990279"/>
              <a:gd name="connsiteY3" fmla="*/ 4732296 h 4732296"/>
              <a:gd name="connsiteX4" fmla="*/ 590715 w 4990279"/>
              <a:gd name="connsiteY4" fmla="*/ 2396343 h 4732296"/>
              <a:gd name="connsiteX5" fmla="*/ 4990279 w 4990279"/>
              <a:gd name="connsiteY5" fmla="*/ 2396343 h 4732296"/>
              <a:gd name="connsiteX6" fmla="*/ 4705834 w 4990279"/>
              <a:gd name="connsiteY6" fmla="*/ 3534125 h 4732296"/>
              <a:gd name="connsiteX7" fmla="*/ 306269 w 4990279"/>
              <a:gd name="connsiteY7" fmla="*/ 3534125 h 4732296"/>
              <a:gd name="connsiteX8" fmla="*/ 0 w 4990279"/>
              <a:gd name="connsiteY8" fmla="*/ 1198172 h 4732296"/>
              <a:gd name="connsiteX9" fmla="*/ 4399565 w 4990279"/>
              <a:gd name="connsiteY9" fmla="*/ 1198172 h 4732296"/>
              <a:gd name="connsiteX10" fmla="*/ 4684011 w 4990279"/>
              <a:gd name="connsiteY10" fmla="*/ 2335953 h 4732296"/>
              <a:gd name="connsiteX11" fmla="*/ 284446 w 4990279"/>
              <a:gd name="connsiteY11" fmla="*/ 2335953 h 4732296"/>
              <a:gd name="connsiteX12" fmla="*/ 590715 w 4990279"/>
              <a:gd name="connsiteY12" fmla="*/ 0 h 4732296"/>
              <a:gd name="connsiteX13" fmla="*/ 4990279 w 4990279"/>
              <a:gd name="connsiteY13" fmla="*/ 0 h 4732296"/>
              <a:gd name="connsiteX14" fmla="*/ 4705834 w 4990279"/>
              <a:gd name="connsiteY14" fmla="*/ 1137782 h 4732296"/>
              <a:gd name="connsiteX15" fmla="*/ 306269 w 4990279"/>
              <a:gd name="connsiteY15" fmla="*/ 1137782 h 47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0279" h="4732296">
                <a:moveTo>
                  <a:pt x="0" y="3594514"/>
                </a:moveTo>
                <a:lnTo>
                  <a:pt x="4399565" y="3594514"/>
                </a:lnTo>
                <a:lnTo>
                  <a:pt x="4684011" y="4732296"/>
                </a:lnTo>
                <a:lnTo>
                  <a:pt x="284446" y="4732296"/>
                </a:lnTo>
                <a:close/>
                <a:moveTo>
                  <a:pt x="590715" y="2396343"/>
                </a:moveTo>
                <a:lnTo>
                  <a:pt x="4990279" y="2396343"/>
                </a:lnTo>
                <a:lnTo>
                  <a:pt x="4705834" y="3534125"/>
                </a:lnTo>
                <a:lnTo>
                  <a:pt x="306269" y="3534125"/>
                </a:lnTo>
                <a:close/>
                <a:moveTo>
                  <a:pt x="0" y="1198172"/>
                </a:moveTo>
                <a:lnTo>
                  <a:pt x="4399565" y="1198172"/>
                </a:lnTo>
                <a:lnTo>
                  <a:pt x="4684011" y="2335953"/>
                </a:lnTo>
                <a:lnTo>
                  <a:pt x="284446" y="2335953"/>
                </a:lnTo>
                <a:close/>
                <a:moveTo>
                  <a:pt x="590715" y="0"/>
                </a:moveTo>
                <a:lnTo>
                  <a:pt x="4990279" y="0"/>
                </a:lnTo>
                <a:lnTo>
                  <a:pt x="4705834" y="1137782"/>
                </a:lnTo>
                <a:lnTo>
                  <a:pt x="306269" y="1137782"/>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38699" y="1635992"/>
            <a:ext cx="5474339" cy="5222009"/>
          </a:xfrm>
          <a:custGeom>
            <a:avLst/>
            <a:gdLst>
              <a:gd name="connsiteX0" fmla="*/ 0 w 5474339"/>
              <a:gd name="connsiteY0" fmla="*/ 0 h 5222009"/>
              <a:gd name="connsiteX1" fmla="*/ 5474339 w 5474339"/>
              <a:gd name="connsiteY1" fmla="*/ 0 h 5222009"/>
              <a:gd name="connsiteX2" fmla="*/ 5474339 w 5474339"/>
              <a:gd name="connsiteY2" fmla="*/ 5222009 h 5222009"/>
              <a:gd name="connsiteX3" fmla="*/ 0 w 5474339"/>
              <a:gd name="connsiteY3" fmla="*/ 5222009 h 5222009"/>
            </a:gdLst>
            <a:ahLst/>
            <a:cxnLst>
              <a:cxn ang="0">
                <a:pos x="connsiteX0" y="connsiteY0"/>
              </a:cxn>
              <a:cxn ang="0">
                <a:pos x="connsiteX1" y="connsiteY1"/>
              </a:cxn>
              <a:cxn ang="0">
                <a:pos x="connsiteX2" y="connsiteY2"/>
              </a:cxn>
              <a:cxn ang="0">
                <a:pos x="connsiteX3" y="connsiteY3"/>
              </a:cxn>
            </a:cxnLst>
            <a:rect l="l" t="t" r="r" b="b"/>
            <a:pathLst>
              <a:path w="5474339" h="5222009">
                <a:moveTo>
                  <a:pt x="0" y="0"/>
                </a:moveTo>
                <a:lnTo>
                  <a:pt x="5474339" y="0"/>
                </a:lnTo>
                <a:lnTo>
                  <a:pt x="5474339" y="5222009"/>
                </a:lnTo>
                <a:lnTo>
                  <a:pt x="0" y="5222009"/>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234811"/>
            <a:ext cx="12192000" cy="2564296"/>
          </a:xfrm>
          <a:custGeom>
            <a:avLst/>
            <a:gdLst>
              <a:gd name="connsiteX0" fmla="*/ 0 w 12192000"/>
              <a:gd name="connsiteY0" fmla="*/ 0 h 2564296"/>
              <a:gd name="connsiteX1" fmla="*/ 12192000 w 12192000"/>
              <a:gd name="connsiteY1" fmla="*/ 0 h 2564296"/>
              <a:gd name="connsiteX2" fmla="*/ 12192000 w 12192000"/>
              <a:gd name="connsiteY2" fmla="*/ 2564296 h 2564296"/>
              <a:gd name="connsiteX3" fmla="*/ 0 w 12192000"/>
              <a:gd name="connsiteY3" fmla="*/ 2564296 h 2564296"/>
            </a:gdLst>
            <a:ahLst/>
            <a:cxnLst>
              <a:cxn ang="0">
                <a:pos x="connsiteX0" y="connsiteY0"/>
              </a:cxn>
              <a:cxn ang="0">
                <a:pos x="connsiteX1" y="connsiteY1"/>
              </a:cxn>
              <a:cxn ang="0">
                <a:pos x="connsiteX2" y="connsiteY2"/>
              </a:cxn>
              <a:cxn ang="0">
                <a:pos x="connsiteX3" y="connsiteY3"/>
              </a:cxn>
            </a:cxnLst>
            <a:rect l="l" t="t" r="r" b="b"/>
            <a:pathLst>
              <a:path w="12192000" h="2564296">
                <a:moveTo>
                  <a:pt x="0" y="0"/>
                </a:moveTo>
                <a:lnTo>
                  <a:pt x="12192000" y="0"/>
                </a:lnTo>
                <a:lnTo>
                  <a:pt x="12192000" y="2564296"/>
                </a:lnTo>
                <a:lnTo>
                  <a:pt x="0" y="2564296"/>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91002" y="1142567"/>
            <a:ext cx="4347558" cy="4347558"/>
          </a:xfrm>
          <a:custGeom>
            <a:avLst/>
            <a:gdLst>
              <a:gd name="connsiteX0" fmla="*/ 2173779 w 4347558"/>
              <a:gd name="connsiteY0" fmla="*/ 0 h 4347558"/>
              <a:gd name="connsiteX1" fmla="*/ 4347558 w 4347558"/>
              <a:gd name="connsiteY1" fmla="*/ 2173779 h 4347558"/>
              <a:gd name="connsiteX2" fmla="*/ 2173779 w 4347558"/>
              <a:gd name="connsiteY2" fmla="*/ 4347558 h 4347558"/>
              <a:gd name="connsiteX3" fmla="*/ 0 w 4347558"/>
              <a:gd name="connsiteY3" fmla="*/ 2173779 h 4347558"/>
              <a:gd name="connsiteX4" fmla="*/ 2173779 w 4347558"/>
              <a:gd name="connsiteY4" fmla="*/ 0 h 434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558" h="4347558">
                <a:moveTo>
                  <a:pt x="2173779" y="0"/>
                </a:moveTo>
                <a:cubicBezTo>
                  <a:pt x="3374324" y="0"/>
                  <a:pt x="4347558" y="973234"/>
                  <a:pt x="4347558" y="2173779"/>
                </a:cubicBezTo>
                <a:cubicBezTo>
                  <a:pt x="4347558" y="3374324"/>
                  <a:pt x="3374324" y="4347558"/>
                  <a:pt x="2173779" y="4347558"/>
                </a:cubicBezTo>
                <a:cubicBezTo>
                  <a:pt x="973234" y="4347558"/>
                  <a:pt x="0" y="3374324"/>
                  <a:pt x="0" y="2173779"/>
                </a:cubicBezTo>
                <a:cubicBezTo>
                  <a:pt x="0" y="973234"/>
                  <a:pt x="973234" y="0"/>
                  <a:pt x="2173779" y="0"/>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26729" y="251892"/>
            <a:ext cx="5216133" cy="6024846"/>
          </a:xfrm>
          <a:custGeom>
            <a:avLst/>
            <a:gdLst>
              <a:gd name="connsiteX0" fmla="*/ 1728963 w 5216133"/>
              <a:gd name="connsiteY0" fmla="*/ 196 h 6024846"/>
              <a:gd name="connsiteX1" fmla="*/ 2362734 w 5216133"/>
              <a:gd name="connsiteY1" fmla="*/ 442248 h 6024846"/>
              <a:gd name="connsiteX2" fmla="*/ 2724386 w 5216133"/>
              <a:gd name="connsiteY2" fmla="*/ 1357247 h 6024846"/>
              <a:gd name="connsiteX3" fmla="*/ 2724485 w 5216133"/>
              <a:gd name="connsiteY3" fmla="*/ 1355892 h 6024846"/>
              <a:gd name="connsiteX4" fmla="*/ 3096484 w 5216133"/>
              <a:gd name="connsiteY4" fmla="*/ 819391 h 6024846"/>
              <a:gd name="connsiteX5" fmla="*/ 3161622 w 5216133"/>
              <a:gd name="connsiteY5" fmla="*/ 789764 h 6024846"/>
              <a:gd name="connsiteX6" fmla="*/ 3229413 w 5216133"/>
              <a:gd name="connsiteY6" fmla="*/ 766850 h 6024846"/>
              <a:gd name="connsiteX7" fmla="*/ 4068619 w 5216133"/>
              <a:gd name="connsiteY7" fmla="*/ 1182891 h 6024846"/>
              <a:gd name="connsiteX8" fmla="*/ 5167012 w 5216133"/>
              <a:gd name="connsiteY8" fmla="*/ 3961889 h 6024846"/>
              <a:gd name="connsiteX9" fmla="*/ 4773886 w 5216133"/>
              <a:gd name="connsiteY9" fmla="*/ 4868886 h 6024846"/>
              <a:gd name="connsiteX10" fmla="*/ 4773886 w 5216133"/>
              <a:gd name="connsiteY10" fmla="*/ 4868885 h 6024846"/>
              <a:gd name="connsiteX11" fmla="*/ 4067818 w 5216133"/>
              <a:gd name="connsiteY11" fmla="*/ 4754607 h 6024846"/>
              <a:gd name="connsiteX12" fmla="*/ 4066822 w 5216133"/>
              <a:gd name="connsiteY12" fmla="*/ 4753686 h 6024846"/>
              <a:gd name="connsiteX13" fmla="*/ 4191342 w 5216133"/>
              <a:gd name="connsiteY13" fmla="*/ 5068729 h 6024846"/>
              <a:gd name="connsiteX14" fmla="*/ 3798216 w 5216133"/>
              <a:gd name="connsiteY14" fmla="*/ 5975726 h 6024846"/>
              <a:gd name="connsiteX15" fmla="*/ 3798215 w 5216133"/>
              <a:gd name="connsiteY15" fmla="*/ 5975725 h 6024846"/>
              <a:gd name="connsiteX16" fmla="*/ 2891218 w 5216133"/>
              <a:gd name="connsiteY16" fmla="*/ 5582600 h 6024846"/>
              <a:gd name="connsiteX17" fmla="*/ 2480825 w 5216133"/>
              <a:gd name="connsiteY17" fmla="*/ 4544280 h 6024846"/>
              <a:gd name="connsiteX18" fmla="*/ 2486212 w 5216133"/>
              <a:gd name="connsiteY18" fmla="*/ 4567822 h 6024846"/>
              <a:gd name="connsiteX19" fmla="*/ 2054511 w 5216133"/>
              <a:gd name="connsiteY19" fmla="*/ 5338588 h 6024846"/>
              <a:gd name="connsiteX20" fmla="*/ 2054511 w 5216133"/>
              <a:gd name="connsiteY20" fmla="*/ 5338587 h 6024846"/>
              <a:gd name="connsiteX21" fmla="*/ 1147514 w 5216133"/>
              <a:gd name="connsiteY21" fmla="*/ 4945462 h 6024846"/>
              <a:gd name="connsiteX22" fmla="*/ 49122 w 5216133"/>
              <a:gd name="connsiteY22" fmla="*/ 2166463 h 6024846"/>
              <a:gd name="connsiteX23" fmla="*/ 377109 w 5216133"/>
              <a:gd name="connsiteY23" fmla="*/ 1289093 h 6024846"/>
              <a:gd name="connsiteX24" fmla="*/ 442248 w 5216133"/>
              <a:gd name="connsiteY24" fmla="*/ 1259466 h 6024846"/>
              <a:gd name="connsiteX25" fmla="*/ 501520 w 5216133"/>
              <a:gd name="connsiteY25" fmla="*/ 1239016 h 6024846"/>
              <a:gd name="connsiteX26" fmla="*/ 1284256 w 5216133"/>
              <a:gd name="connsiteY26" fmla="*/ 1526803 h 6024846"/>
              <a:gd name="connsiteX27" fmla="*/ 1296421 w 5216133"/>
              <a:gd name="connsiteY27" fmla="*/ 1547668 h 6024846"/>
              <a:gd name="connsiteX28" fmla="*/ 1062612 w 5216133"/>
              <a:gd name="connsiteY28" fmla="*/ 956118 h 6024846"/>
              <a:gd name="connsiteX29" fmla="*/ 1455739 w 5216133"/>
              <a:gd name="connsiteY29" fmla="*/ 49122 h 6024846"/>
              <a:gd name="connsiteX30" fmla="*/ 1455738 w 5216133"/>
              <a:gd name="connsiteY30" fmla="*/ 49122 h 6024846"/>
              <a:gd name="connsiteX31" fmla="*/ 1728963 w 5216133"/>
              <a:gd name="connsiteY31" fmla="*/ 196 h 602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16133" h="6024846">
                <a:moveTo>
                  <a:pt x="1728963" y="196"/>
                </a:moveTo>
                <a:cubicBezTo>
                  <a:pt x="2001285" y="6663"/>
                  <a:pt x="2256309" y="172984"/>
                  <a:pt x="2362734" y="442248"/>
                </a:cubicBezTo>
                <a:lnTo>
                  <a:pt x="2724386" y="1357247"/>
                </a:lnTo>
                <a:lnTo>
                  <a:pt x="2724485" y="1355892"/>
                </a:lnTo>
                <a:cubicBezTo>
                  <a:pt x="2751746" y="1132120"/>
                  <a:pt x="2886724" y="927958"/>
                  <a:pt x="3096484" y="819391"/>
                </a:cubicBezTo>
                <a:lnTo>
                  <a:pt x="3161622" y="789764"/>
                </a:lnTo>
                <a:lnTo>
                  <a:pt x="3229413" y="766850"/>
                </a:lnTo>
                <a:cubicBezTo>
                  <a:pt x="3570369" y="670579"/>
                  <a:pt x="3935586" y="846310"/>
                  <a:pt x="4068619" y="1182891"/>
                </a:cubicBezTo>
                <a:lnTo>
                  <a:pt x="5167012" y="3961889"/>
                </a:lnTo>
                <a:cubicBezTo>
                  <a:pt x="5308914" y="4320908"/>
                  <a:pt x="5132905" y="4726985"/>
                  <a:pt x="4773886" y="4868886"/>
                </a:cubicBezTo>
                <a:lnTo>
                  <a:pt x="4773886" y="4868885"/>
                </a:lnTo>
                <a:cubicBezTo>
                  <a:pt x="4527060" y="4966443"/>
                  <a:pt x="4257993" y="4913738"/>
                  <a:pt x="4067818" y="4754607"/>
                </a:cubicBezTo>
                <a:lnTo>
                  <a:pt x="4066822" y="4753686"/>
                </a:lnTo>
                <a:lnTo>
                  <a:pt x="4191342" y="5068729"/>
                </a:lnTo>
                <a:cubicBezTo>
                  <a:pt x="4333243" y="5427748"/>
                  <a:pt x="4157234" y="5833824"/>
                  <a:pt x="3798216" y="5975726"/>
                </a:cubicBezTo>
                <a:lnTo>
                  <a:pt x="3798215" y="5975725"/>
                </a:lnTo>
                <a:cubicBezTo>
                  <a:pt x="3439197" y="6117627"/>
                  <a:pt x="3033120" y="5941618"/>
                  <a:pt x="2891218" y="5582600"/>
                </a:cubicBezTo>
                <a:lnTo>
                  <a:pt x="2480825" y="4544280"/>
                </a:lnTo>
                <a:lnTo>
                  <a:pt x="2486212" y="4567822"/>
                </a:lnTo>
                <a:cubicBezTo>
                  <a:pt x="2542677" y="4888002"/>
                  <a:pt x="2368652" y="5214424"/>
                  <a:pt x="2054511" y="5338588"/>
                </a:cubicBezTo>
                <a:lnTo>
                  <a:pt x="2054511" y="5338587"/>
                </a:lnTo>
                <a:cubicBezTo>
                  <a:pt x="1695492" y="5480489"/>
                  <a:pt x="1289416" y="5304480"/>
                  <a:pt x="1147514" y="4945462"/>
                </a:cubicBezTo>
                <a:lnTo>
                  <a:pt x="49122" y="2166463"/>
                </a:lnTo>
                <a:cubicBezTo>
                  <a:pt x="-83911" y="1829883"/>
                  <a:pt x="62470" y="1451944"/>
                  <a:pt x="377109" y="1289093"/>
                </a:cubicBezTo>
                <a:lnTo>
                  <a:pt x="442248" y="1259466"/>
                </a:lnTo>
                <a:lnTo>
                  <a:pt x="501520" y="1239016"/>
                </a:lnTo>
                <a:cubicBezTo>
                  <a:pt x="799486" y="1150805"/>
                  <a:pt x="1117664" y="1271556"/>
                  <a:pt x="1284256" y="1526803"/>
                </a:cubicBezTo>
                <a:lnTo>
                  <a:pt x="1296421" y="1547668"/>
                </a:lnTo>
                <a:lnTo>
                  <a:pt x="1062612" y="956118"/>
                </a:lnTo>
                <a:cubicBezTo>
                  <a:pt x="920711" y="597100"/>
                  <a:pt x="1096720" y="191022"/>
                  <a:pt x="1455739" y="49122"/>
                </a:cubicBezTo>
                <a:lnTo>
                  <a:pt x="1455738" y="49122"/>
                </a:lnTo>
                <a:cubicBezTo>
                  <a:pt x="1545493" y="13646"/>
                  <a:pt x="1638188" y="-1960"/>
                  <a:pt x="1728963" y="196"/>
                </a:cubicBez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2E5C3-EBBB-354D-B51A-AABE4A8A56BE}"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1" Type="http://schemas.openxmlformats.org/officeDocument/2006/relationships/theme" Target="../theme/theme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alpha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23804" y="244527"/>
            <a:ext cx="507641" cy="507641"/>
          </a:xfrm>
          <a:prstGeom prst="ellipse">
            <a:avLst/>
          </a:prstGeom>
          <a:gradFill>
            <a:gsLst>
              <a:gs pos="0">
                <a:schemeClr val="accent2"/>
              </a:gs>
              <a:gs pos="100000">
                <a:schemeClr val="accent3"/>
              </a:gs>
            </a:gsLst>
            <a:lin ang="0" scaled="1"/>
          </a:gradFill>
          <a:ln>
            <a:noFill/>
          </a:ln>
          <a:effectLst>
            <a:outerShdw blurRad="101600" dist="114300" dir="5040000" sx="96000" sy="96000" algn="tr" rotWithShape="0">
              <a:prstClr val="black">
                <a:alpha val="17000"/>
              </a:prstClr>
            </a:outerShdw>
          </a:effectLst>
        </p:spPr>
        <p:txBody>
          <a:bodyPr vert="horz" wrap="none" lIns="91440" tIns="45720" rIns="91440" bIns="45720" rtlCol="0" anchor="ctr"/>
          <a:lstStyle>
            <a:lvl1pPr algn="ctr">
              <a:defRPr sz="1200">
                <a:solidFill>
                  <a:schemeClr val="bg1"/>
                </a:solidFill>
              </a:defRPr>
            </a:lvl1pPr>
          </a:lstStyle>
          <a:p>
            <a:fld id="{BBE2E5C3-EBBB-354D-B51A-AABE4A8A56BE}"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image" Target="../media/image3.jpeg"/><Relationship Id="rId2" Type="http://schemas.openxmlformats.org/officeDocument/2006/relationships/tags" Target="../tags/tag5.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16.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image" Target="../media/image23.jpeg"/><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7050405" y="634365"/>
            <a:ext cx="5787390" cy="4170680"/>
            <a:chOff x="5087912" y="2373923"/>
            <a:chExt cx="12652383" cy="8251214"/>
          </a:xfrm>
          <a:solidFill>
            <a:schemeClr val="bg1"/>
          </a:solidFill>
        </p:grpSpPr>
        <p:grpSp>
          <p:nvGrpSpPr>
            <p:cNvPr id="3" name="Group 2"/>
            <p:cNvGrpSpPr/>
            <p:nvPr/>
          </p:nvGrpSpPr>
          <p:grpSpPr>
            <a:xfrm>
              <a:off x="6893718" y="2373923"/>
              <a:ext cx="8511257" cy="8251214"/>
              <a:chOff x="6893718" y="2373923"/>
              <a:chExt cx="8511257" cy="8251214"/>
            </a:xfrm>
            <a:grpFill/>
          </p:grpSpPr>
          <p:sp>
            <p:nvSpPr>
              <p:cNvPr id="4" name="Freeform 3"/>
              <p:cNvSpPr/>
              <p:nvPr/>
            </p:nvSpPr>
            <p:spPr bwMode="auto">
              <a:xfrm>
                <a:off x="13662442" y="5124752"/>
                <a:ext cx="401535" cy="939463"/>
              </a:xfrm>
              <a:custGeom>
                <a:avLst/>
                <a:gdLst>
                  <a:gd name="T0" fmla="*/ 4 w 12"/>
                  <a:gd name="T1" fmla="*/ 0 h 28"/>
                  <a:gd name="T2" fmla="*/ 0 w 12"/>
                  <a:gd name="T3" fmla="*/ 4 h 28"/>
                  <a:gd name="T4" fmla="*/ 7 w 12"/>
                  <a:gd name="T5" fmla="*/ 19 h 28"/>
                  <a:gd name="T6" fmla="*/ 12 w 12"/>
                  <a:gd name="T7" fmla="*/ 28 h 28"/>
                  <a:gd name="T8" fmla="*/ 12 w 12"/>
                  <a:gd name="T9" fmla="*/ 28 h 28"/>
                  <a:gd name="T10" fmla="*/ 7 w 12"/>
                  <a:gd name="T11" fmla="*/ 1 h 28"/>
                  <a:gd name="T12" fmla="*/ 6 w 12"/>
                  <a:gd name="T13" fmla="*/ 1 h 28"/>
                  <a:gd name="T14" fmla="*/ 4 w 12"/>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4" y="0"/>
                    </a:moveTo>
                    <a:cubicBezTo>
                      <a:pt x="0" y="4"/>
                      <a:pt x="0" y="4"/>
                      <a:pt x="0" y="4"/>
                    </a:cubicBezTo>
                    <a:cubicBezTo>
                      <a:pt x="7" y="19"/>
                      <a:pt x="7" y="19"/>
                      <a:pt x="7" y="19"/>
                    </a:cubicBezTo>
                    <a:cubicBezTo>
                      <a:pt x="12" y="28"/>
                      <a:pt x="12" y="28"/>
                      <a:pt x="12" y="28"/>
                    </a:cubicBezTo>
                    <a:cubicBezTo>
                      <a:pt x="12" y="28"/>
                      <a:pt x="12" y="28"/>
                      <a:pt x="12" y="28"/>
                    </a:cubicBezTo>
                    <a:cubicBezTo>
                      <a:pt x="7" y="1"/>
                      <a:pt x="7" y="1"/>
                      <a:pt x="7" y="1"/>
                    </a:cubicBezTo>
                    <a:cubicBezTo>
                      <a:pt x="7" y="1"/>
                      <a:pt x="6" y="1"/>
                      <a:pt x="6" y="1"/>
                    </a:cubicBezTo>
                    <a:cubicBezTo>
                      <a:pt x="5"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 name="Freeform 4"/>
              <p:cNvSpPr/>
              <p:nvPr/>
            </p:nvSpPr>
            <p:spPr bwMode="auto">
              <a:xfrm>
                <a:off x="10881019" y="2408340"/>
                <a:ext cx="368392" cy="435952"/>
              </a:xfrm>
              <a:custGeom>
                <a:avLst/>
                <a:gdLst>
                  <a:gd name="T0" fmla="*/ 11 w 11"/>
                  <a:gd name="T1" fmla="*/ 1 h 13"/>
                  <a:gd name="T2" fmla="*/ 9 w 11"/>
                  <a:gd name="T3" fmla="*/ 0 h 13"/>
                  <a:gd name="T4" fmla="*/ 4 w 11"/>
                  <a:gd name="T5" fmla="*/ 8 h 13"/>
                  <a:gd name="T6" fmla="*/ 0 w 11"/>
                  <a:gd name="T7" fmla="*/ 13 h 13"/>
                  <a:gd name="T8" fmla="*/ 11 w 11"/>
                  <a:gd name="T9" fmla="*/ 1 h 13"/>
                </a:gdLst>
                <a:ahLst/>
                <a:cxnLst>
                  <a:cxn ang="0">
                    <a:pos x="T0" y="T1"/>
                  </a:cxn>
                  <a:cxn ang="0">
                    <a:pos x="T2" y="T3"/>
                  </a:cxn>
                  <a:cxn ang="0">
                    <a:pos x="T4" y="T5"/>
                  </a:cxn>
                  <a:cxn ang="0">
                    <a:pos x="T6" y="T7"/>
                  </a:cxn>
                  <a:cxn ang="0">
                    <a:pos x="T8" y="T9"/>
                  </a:cxn>
                </a:cxnLst>
                <a:rect l="0" t="0" r="r" b="b"/>
                <a:pathLst>
                  <a:path w="11" h="13">
                    <a:moveTo>
                      <a:pt x="11" y="1"/>
                    </a:moveTo>
                    <a:cubicBezTo>
                      <a:pt x="10" y="1"/>
                      <a:pt x="10" y="0"/>
                      <a:pt x="9" y="0"/>
                    </a:cubicBezTo>
                    <a:cubicBezTo>
                      <a:pt x="4" y="8"/>
                      <a:pt x="4" y="8"/>
                      <a:pt x="4" y="8"/>
                    </a:cubicBezTo>
                    <a:cubicBezTo>
                      <a:pt x="0" y="13"/>
                      <a:pt x="0" y="13"/>
                      <a:pt x="0" y="13"/>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 name="Freeform 5"/>
              <p:cNvSpPr/>
              <p:nvPr/>
            </p:nvSpPr>
            <p:spPr bwMode="auto">
              <a:xfrm>
                <a:off x="9842129" y="7505915"/>
                <a:ext cx="637356" cy="267690"/>
              </a:xfrm>
              <a:custGeom>
                <a:avLst/>
                <a:gdLst>
                  <a:gd name="T0" fmla="*/ 16 w 19"/>
                  <a:gd name="T1" fmla="*/ 7 h 8"/>
                  <a:gd name="T2" fmla="*/ 19 w 19"/>
                  <a:gd name="T3" fmla="*/ 2 h 8"/>
                  <a:gd name="T4" fmla="*/ 18 w 19"/>
                  <a:gd name="T5" fmla="*/ 0 h 8"/>
                  <a:gd name="T6" fmla="*/ 2 w 19"/>
                  <a:gd name="T7" fmla="*/ 3 h 8"/>
                  <a:gd name="T8" fmla="*/ 0 w 19"/>
                  <a:gd name="T9" fmla="*/ 4 h 8"/>
                  <a:gd name="T10" fmla="*/ 7 w 19"/>
                  <a:gd name="T11" fmla="*/ 6 h 8"/>
                  <a:gd name="T12" fmla="*/ 15 w 19"/>
                  <a:gd name="T13" fmla="*/ 8 h 8"/>
                  <a:gd name="T14" fmla="*/ 16 w 19"/>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16" y="7"/>
                    </a:moveTo>
                    <a:cubicBezTo>
                      <a:pt x="19" y="2"/>
                      <a:pt x="19" y="2"/>
                      <a:pt x="19" y="2"/>
                    </a:cubicBezTo>
                    <a:cubicBezTo>
                      <a:pt x="19" y="1"/>
                      <a:pt x="18" y="0"/>
                      <a:pt x="18" y="0"/>
                    </a:cubicBezTo>
                    <a:cubicBezTo>
                      <a:pt x="2" y="3"/>
                      <a:pt x="2" y="3"/>
                      <a:pt x="2" y="3"/>
                    </a:cubicBezTo>
                    <a:cubicBezTo>
                      <a:pt x="0" y="4"/>
                      <a:pt x="0" y="4"/>
                      <a:pt x="0" y="4"/>
                    </a:cubicBezTo>
                    <a:cubicBezTo>
                      <a:pt x="7" y="6"/>
                      <a:pt x="7" y="6"/>
                      <a:pt x="7" y="6"/>
                    </a:cubicBezTo>
                    <a:cubicBezTo>
                      <a:pt x="15" y="8"/>
                      <a:pt x="15" y="8"/>
                      <a:pt x="15" y="8"/>
                    </a:cubicBez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 name="Freeform 6"/>
              <p:cNvSpPr/>
              <p:nvPr/>
            </p:nvSpPr>
            <p:spPr bwMode="auto">
              <a:xfrm>
                <a:off x="13327193" y="3146398"/>
                <a:ext cx="300832" cy="99428"/>
              </a:xfrm>
              <a:custGeom>
                <a:avLst/>
                <a:gdLst>
                  <a:gd name="T0" fmla="*/ 0 w 9"/>
                  <a:gd name="T1" fmla="*/ 3 h 3"/>
                  <a:gd name="T2" fmla="*/ 3 w 9"/>
                  <a:gd name="T3" fmla="*/ 3 h 3"/>
                  <a:gd name="T4" fmla="*/ 9 w 9"/>
                  <a:gd name="T5" fmla="*/ 3 h 3"/>
                  <a:gd name="T6" fmla="*/ 9 w 9"/>
                  <a:gd name="T7" fmla="*/ 0 h 3"/>
                  <a:gd name="T8" fmla="*/ 0 w 9"/>
                  <a:gd name="T9" fmla="*/ 3 h 3"/>
                  <a:gd name="T10" fmla="*/ 0 w 9"/>
                  <a:gd name="T11" fmla="*/ 3 h 3"/>
                </a:gdLst>
                <a:ahLst/>
                <a:cxnLst>
                  <a:cxn ang="0">
                    <a:pos x="T0" y="T1"/>
                  </a:cxn>
                  <a:cxn ang="0">
                    <a:pos x="T2" y="T3"/>
                  </a:cxn>
                  <a:cxn ang="0">
                    <a:pos x="T4" y="T5"/>
                  </a:cxn>
                  <a:cxn ang="0">
                    <a:pos x="T6" y="T7"/>
                  </a:cxn>
                  <a:cxn ang="0">
                    <a:pos x="T8" y="T9"/>
                  </a:cxn>
                  <a:cxn ang="0">
                    <a:pos x="T10" y="T11"/>
                  </a:cxn>
                </a:cxnLst>
                <a:rect l="0" t="0" r="r" b="b"/>
                <a:pathLst>
                  <a:path w="9" h="3">
                    <a:moveTo>
                      <a:pt x="0" y="3"/>
                    </a:moveTo>
                    <a:cubicBezTo>
                      <a:pt x="3" y="3"/>
                      <a:pt x="3" y="3"/>
                      <a:pt x="3" y="3"/>
                    </a:cubicBezTo>
                    <a:cubicBezTo>
                      <a:pt x="9" y="3"/>
                      <a:pt x="9" y="3"/>
                      <a:pt x="9" y="3"/>
                    </a:cubicBezTo>
                    <a:cubicBezTo>
                      <a:pt x="9" y="2"/>
                      <a:pt x="9" y="1"/>
                      <a:pt x="9"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 name="Freeform 7"/>
              <p:cNvSpPr/>
              <p:nvPr/>
            </p:nvSpPr>
            <p:spPr bwMode="auto">
              <a:xfrm>
                <a:off x="8066454" y="3179541"/>
                <a:ext cx="736784" cy="335249"/>
              </a:xfrm>
              <a:custGeom>
                <a:avLst/>
                <a:gdLst>
                  <a:gd name="T0" fmla="*/ 0 w 22"/>
                  <a:gd name="T1" fmla="*/ 10 h 10"/>
                  <a:gd name="T2" fmla="*/ 22 w 22"/>
                  <a:gd name="T3" fmla="*/ 0 h 10"/>
                  <a:gd name="T4" fmla="*/ 14 w 22"/>
                  <a:gd name="T5" fmla="*/ 2 h 10"/>
                  <a:gd name="T6" fmla="*/ 0 w 22"/>
                  <a:gd name="T7" fmla="*/ 10 h 10"/>
                </a:gdLst>
                <a:ahLst/>
                <a:cxnLst>
                  <a:cxn ang="0">
                    <a:pos x="T0" y="T1"/>
                  </a:cxn>
                  <a:cxn ang="0">
                    <a:pos x="T2" y="T3"/>
                  </a:cxn>
                  <a:cxn ang="0">
                    <a:pos x="T4" y="T5"/>
                  </a:cxn>
                  <a:cxn ang="0">
                    <a:pos x="T6" y="T7"/>
                  </a:cxn>
                </a:cxnLst>
                <a:rect l="0" t="0" r="r" b="b"/>
                <a:pathLst>
                  <a:path w="22" h="10">
                    <a:moveTo>
                      <a:pt x="0" y="10"/>
                    </a:moveTo>
                    <a:cubicBezTo>
                      <a:pt x="22" y="0"/>
                      <a:pt x="22" y="0"/>
                      <a:pt x="22" y="0"/>
                    </a:cubicBezTo>
                    <a:cubicBezTo>
                      <a:pt x="14" y="2"/>
                      <a:pt x="14" y="2"/>
                      <a:pt x="14" y="2"/>
                    </a:cubicBezTo>
                    <a:cubicBezTo>
                      <a:pt x="9" y="4"/>
                      <a:pt x="4" y="7"/>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 name="Freeform 8"/>
              <p:cNvSpPr/>
              <p:nvPr/>
            </p:nvSpPr>
            <p:spPr bwMode="auto">
              <a:xfrm>
                <a:off x="13360336" y="3245826"/>
                <a:ext cx="569797" cy="100702"/>
              </a:xfrm>
              <a:custGeom>
                <a:avLst/>
                <a:gdLst>
                  <a:gd name="T0" fmla="*/ 12 w 17"/>
                  <a:gd name="T1" fmla="*/ 3 h 3"/>
                  <a:gd name="T2" fmla="*/ 16 w 17"/>
                  <a:gd name="T3" fmla="*/ 1 h 3"/>
                  <a:gd name="T4" fmla="*/ 17 w 17"/>
                  <a:gd name="T5" fmla="*/ 1 h 3"/>
                  <a:gd name="T6" fmla="*/ 17 w 17"/>
                  <a:gd name="T7" fmla="*/ 1 h 3"/>
                  <a:gd name="T8" fmla="*/ 16 w 17"/>
                  <a:gd name="T9" fmla="*/ 0 h 3"/>
                  <a:gd name="T10" fmla="*/ 0 w 17"/>
                  <a:gd name="T11" fmla="*/ 1 h 3"/>
                  <a:gd name="T12" fmla="*/ 9 w 17"/>
                  <a:gd name="T13" fmla="*/ 3 h 3"/>
                  <a:gd name="T14" fmla="*/ 12 w 1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
                    <a:moveTo>
                      <a:pt x="12" y="3"/>
                    </a:moveTo>
                    <a:cubicBezTo>
                      <a:pt x="13" y="2"/>
                      <a:pt x="14" y="1"/>
                      <a:pt x="16" y="1"/>
                    </a:cubicBezTo>
                    <a:cubicBezTo>
                      <a:pt x="16" y="1"/>
                      <a:pt x="16" y="1"/>
                      <a:pt x="17" y="1"/>
                    </a:cubicBezTo>
                    <a:cubicBezTo>
                      <a:pt x="17" y="1"/>
                      <a:pt x="17" y="1"/>
                      <a:pt x="17" y="1"/>
                    </a:cubicBezTo>
                    <a:cubicBezTo>
                      <a:pt x="16" y="1"/>
                      <a:pt x="16" y="0"/>
                      <a:pt x="16" y="0"/>
                    </a:cubicBezTo>
                    <a:cubicBezTo>
                      <a:pt x="0" y="1"/>
                      <a:pt x="0" y="1"/>
                      <a:pt x="0" y="1"/>
                    </a:cubicBezTo>
                    <a:cubicBezTo>
                      <a:pt x="9" y="3"/>
                      <a:pt x="9" y="3"/>
                      <a:pt x="9" y="3"/>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0" name="Freeform 9"/>
              <p:cNvSpPr/>
              <p:nvPr/>
            </p:nvSpPr>
            <p:spPr bwMode="auto">
              <a:xfrm>
                <a:off x="10210520" y="2408340"/>
                <a:ext cx="503512" cy="234547"/>
              </a:xfrm>
              <a:custGeom>
                <a:avLst/>
                <a:gdLst>
                  <a:gd name="T0" fmla="*/ 3 w 15"/>
                  <a:gd name="T1" fmla="*/ 7 h 7"/>
                  <a:gd name="T2" fmla="*/ 15 w 15"/>
                  <a:gd name="T3" fmla="*/ 0 h 7"/>
                  <a:gd name="T4" fmla="*/ 8 w 15"/>
                  <a:gd name="T5" fmla="*/ 4 h 7"/>
                  <a:gd name="T6" fmla="*/ 8 w 15"/>
                  <a:gd name="T7" fmla="*/ 4 h 7"/>
                  <a:gd name="T8" fmla="*/ 0 w 15"/>
                  <a:gd name="T9" fmla="*/ 3 h 7"/>
                  <a:gd name="T10" fmla="*/ 0 w 15"/>
                  <a:gd name="T11" fmla="*/ 5 h 7"/>
                  <a:gd name="T12" fmla="*/ 3 w 1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3" y="7"/>
                    </a:moveTo>
                    <a:cubicBezTo>
                      <a:pt x="15" y="0"/>
                      <a:pt x="15" y="0"/>
                      <a:pt x="15" y="0"/>
                    </a:cubicBezTo>
                    <a:cubicBezTo>
                      <a:pt x="13" y="1"/>
                      <a:pt x="10" y="2"/>
                      <a:pt x="8" y="4"/>
                    </a:cubicBezTo>
                    <a:cubicBezTo>
                      <a:pt x="8" y="4"/>
                      <a:pt x="8" y="4"/>
                      <a:pt x="8" y="4"/>
                    </a:cubicBezTo>
                    <a:cubicBezTo>
                      <a:pt x="5" y="3"/>
                      <a:pt x="3" y="3"/>
                      <a:pt x="0" y="3"/>
                    </a:cubicBezTo>
                    <a:cubicBezTo>
                      <a:pt x="0" y="5"/>
                      <a:pt x="0" y="5"/>
                      <a:pt x="0" y="5"/>
                    </a:cubicBezTo>
                    <a:cubicBezTo>
                      <a:pt x="1" y="6"/>
                      <a:pt x="3"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1" name="Freeform 10"/>
              <p:cNvSpPr/>
              <p:nvPr/>
            </p:nvSpPr>
            <p:spPr bwMode="auto">
              <a:xfrm>
                <a:off x="6926861" y="5326157"/>
                <a:ext cx="503512" cy="335249"/>
              </a:xfrm>
              <a:custGeom>
                <a:avLst/>
                <a:gdLst>
                  <a:gd name="T0" fmla="*/ 15 w 15"/>
                  <a:gd name="T1" fmla="*/ 7 h 10"/>
                  <a:gd name="T2" fmla="*/ 15 w 15"/>
                  <a:gd name="T3" fmla="*/ 6 h 10"/>
                  <a:gd name="T4" fmla="*/ 3 w 15"/>
                  <a:gd name="T5" fmla="*/ 0 h 10"/>
                  <a:gd name="T6" fmla="*/ 0 w 15"/>
                  <a:gd name="T7" fmla="*/ 10 h 10"/>
                  <a:gd name="T8" fmla="*/ 11 w 15"/>
                  <a:gd name="T9" fmla="*/ 8 h 10"/>
                  <a:gd name="T10" fmla="*/ 15 w 15"/>
                  <a:gd name="T11" fmla="*/ 7 h 10"/>
                  <a:gd name="T12" fmla="*/ 15 w 1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15" y="7"/>
                    </a:moveTo>
                    <a:cubicBezTo>
                      <a:pt x="15" y="6"/>
                      <a:pt x="15" y="6"/>
                      <a:pt x="15" y="6"/>
                    </a:cubicBezTo>
                    <a:cubicBezTo>
                      <a:pt x="3" y="0"/>
                      <a:pt x="3" y="0"/>
                      <a:pt x="3" y="0"/>
                    </a:cubicBezTo>
                    <a:cubicBezTo>
                      <a:pt x="2" y="3"/>
                      <a:pt x="0" y="7"/>
                      <a:pt x="0" y="10"/>
                    </a:cubicBezTo>
                    <a:cubicBezTo>
                      <a:pt x="11" y="8"/>
                      <a:pt x="11" y="8"/>
                      <a:pt x="11" y="8"/>
                    </a:cubicBezTo>
                    <a:cubicBezTo>
                      <a:pt x="15" y="7"/>
                      <a:pt x="15" y="7"/>
                      <a:pt x="15" y="7"/>
                    </a:cubicBezTo>
                    <a:cubicBezTo>
                      <a:pt x="15" y="7"/>
                      <a:pt x="15" y="7"/>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2" name="Freeform 11"/>
              <p:cNvSpPr/>
              <p:nvPr/>
            </p:nvSpPr>
            <p:spPr bwMode="auto">
              <a:xfrm>
                <a:off x="9105345" y="6901702"/>
                <a:ext cx="535379" cy="234547"/>
              </a:xfrm>
              <a:custGeom>
                <a:avLst/>
                <a:gdLst>
                  <a:gd name="T0" fmla="*/ 0 w 16"/>
                  <a:gd name="T1" fmla="*/ 4 h 7"/>
                  <a:gd name="T2" fmla="*/ 1 w 16"/>
                  <a:gd name="T3" fmla="*/ 7 h 7"/>
                  <a:gd name="T4" fmla="*/ 12 w 16"/>
                  <a:gd name="T5" fmla="*/ 2 h 7"/>
                  <a:gd name="T6" fmla="*/ 16 w 16"/>
                  <a:gd name="T7" fmla="*/ 0 h 7"/>
                  <a:gd name="T8" fmla="*/ 0 w 16"/>
                  <a:gd name="T9" fmla="*/ 4 h 7"/>
                </a:gdLst>
                <a:ahLst/>
                <a:cxnLst>
                  <a:cxn ang="0">
                    <a:pos x="T0" y="T1"/>
                  </a:cxn>
                  <a:cxn ang="0">
                    <a:pos x="T2" y="T3"/>
                  </a:cxn>
                  <a:cxn ang="0">
                    <a:pos x="T4" y="T5"/>
                  </a:cxn>
                  <a:cxn ang="0">
                    <a:pos x="T6" y="T7"/>
                  </a:cxn>
                  <a:cxn ang="0">
                    <a:pos x="T8" y="T9"/>
                  </a:cxn>
                </a:cxnLst>
                <a:rect l="0" t="0" r="r" b="b"/>
                <a:pathLst>
                  <a:path w="16" h="7">
                    <a:moveTo>
                      <a:pt x="0" y="4"/>
                    </a:moveTo>
                    <a:cubicBezTo>
                      <a:pt x="0" y="5"/>
                      <a:pt x="0" y="6"/>
                      <a:pt x="1" y="7"/>
                    </a:cubicBezTo>
                    <a:cubicBezTo>
                      <a:pt x="12" y="2"/>
                      <a:pt x="12" y="2"/>
                      <a:pt x="12" y="2"/>
                    </a:cubicBezTo>
                    <a:cubicBezTo>
                      <a:pt x="16" y="0"/>
                      <a:pt x="16" y="0"/>
                      <a:pt x="16"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3" name="Freeform 12"/>
              <p:cNvSpPr/>
              <p:nvPr/>
            </p:nvSpPr>
            <p:spPr bwMode="auto">
              <a:xfrm>
                <a:off x="10578913" y="3212683"/>
                <a:ext cx="335250" cy="604214"/>
              </a:xfrm>
              <a:custGeom>
                <a:avLst/>
                <a:gdLst>
                  <a:gd name="T0" fmla="*/ 3 w 10"/>
                  <a:gd name="T1" fmla="*/ 2 h 18"/>
                  <a:gd name="T2" fmla="*/ 3 w 10"/>
                  <a:gd name="T3" fmla="*/ 2 h 18"/>
                  <a:gd name="T4" fmla="*/ 0 w 10"/>
                  <a:gd name="T5" fmla="*/ 17 h 18"/>
                  <a:gd name="T6" fmla="*/ 2 w 10"/>
                  <a:gd name="T7" fmla="*/ 18 h 18"/>
                  <a:gd name="T8" fmla="*/ 9 w 10"/>
                  <a:gd name="T9" fmla="*/ 10 h 18"/>
                  <a:gd name="T10" fmla="*/ 10 w 10"/>
                  <a:gd name="T11" fmla="*/ 8 h 18"/>
                  <a:gd name="T12" fmla="*/ 9 w 10"/>
                  <a:gd name="T13" fmla="*/ 5 h 18"/>
                  <a:gd name="T14" fmla="*/ 10 w 10"/>
                  <a:gd name="T15" fmla="*/ 3 h 18"/>
                  <a:gd name="T16" fmla="*/ 7 w 10"/>
                  <a:gd name="T17" fmla="*/ 1 h 18"/>
                  <a:gd name="T18" fmla="*/ 6 w 10"/>
                  <a:gd name="T19" fmla="*/ 0 h 18"/>
                  <a:gd name="T20" fmla="*/ 3 w 10"/>
                  <a:gd name="T2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3" y="2"/>
                    </a:moveTo>
                    <a:cubicBezTo>
                      <a:pt x="3" y="2"/>
                      <a:pt x="3" y="2"/>
                      <a:pt x="3" y="2"/>
                    </a:cubicBezTo>
                    <a:cubicBezTo>
                      <a:pt x="0" y="17"/>
                      <a:pt x="0" y="17"/>
                      <a:pt x="0" y="17"/>
                    </a:cubicBezTo>
                    <a:cubicBezTo>
                      <a:pt x="1" y="17"/>
                      <a:pt x="1" y="17"/>
                      <a:pt x="2" y="18"/>
                    </a:cubicBezTo>
                    <a:cubicBezTo>
                      <a:pt x="9" y="10"/>
                      <a:pt x="9" y="10"/>
                      <a:pt x="9" y="10"/>
                    </a:cubicBezTo>
                    <a:cubicBezTo>
                      <a:pt x="10" y="8"/>
                      <a:pt x="10" y="8"/>
                      <a:pt x="10" y="8"/>
                    </a:cubicBezTo>
                    <a:cubicBezTo>
                      <a:pt x="10" y="7"/>
                      <a:pt x="9" y="6"/>
                      <a:pt x="9" y="5"/>
                    </a:cubicBezTo>
                    <a:cubicBezTo>
                      <a:pt x="9" y="4"/>
                      <a:pt x="10" y="4"/>
                      <a:pt x="10" y="3"/>
                    </a:cubicBezTo>
                    <a:cubicBezTo>
                      <a:pt x="7" y="1"/>
                      <a:pt x="7" y="1"/>
                      <a:pt x="7" y="1"/>
                    </a:cubicBezTo>
                    <a:cubicBezTo>
                      <a:pt x="6" y="0"/>
                      <a:pt x="6" y="0"/>
                      <a:pt x="6" y="0"/>
                    </a:cubicBezTo>
                    <a:cubicBezTo>
                      <a:pt x="5" y="1"/>
                      <a:pt x="4"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4" name="Freeform 13"/>
              <p:cNvSpPr/>
              <p:nvPr/>
            </p:nvSpPr>
            <p:spPr bwMode="auto">
              <a:xfrm>
                <a:off x="10244938" y="2877434"/>
                <a:ext cx="401535" cy="905046"/>
              </a:xfrm>
              <a:custGeom>
                <a:avLst/>
                <a:gdLst>
                  <a:gd name="T0" fmla="*/ 3 w 12"/>
                  <a:gd name="T1" fmla="*/ 11 h 27"/>
                  <a:gd name="T2" fmla="*/ 8 w 12"/>
                  <a:gd name="T3" fmla="*/ 27 h 27"/>
                  <a:gd name="T4" fmla="*/ 9 w 12"/>
                  <a:gd name="T5" fmla="*/ 27 h 27"/>
                  <a:gd name="T6" fmla="*/ 9 w 12"/>
                  <a:gd name="T7" fmla="*/ 27 h 27"/>
                  <a:gd name="T8" fmla="*/ 12 w 12"/>
                  <a:gd name="T9" fmla="*/ 11 h 27"/>
                  <a:gd name="T10" fmla="*/ 10 w 12"/>
                  <a:gd name="T11" fmla="*/ 8 h 27"/>
                  <a:gd name="T12" fmla="*/ 10 w 12"/>
                  <a:gd name="T13" fmla="*/ 6 h 27"/>
                  <a:gd name="T14" fmla="*/ 1 w 12"/>
                  <a:gd name="T15" fmla="*/ 0 h 27"/>
                  <a:gd name="T16" fmla="*/ 0 w 12"/>
                  <a:gd name="T17" fmla="*/ 0 h 27"/>
                  <a:gd name="T18" fmla="*/ 3 w 12"/>
                  <a:gd name="T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7">
                    <a:moveTo>
                      <a:pt x="3" y="11"/>
                    </a:moveTo>
                    <a:cubicBezTo>
                      <a:pt x="8" y="27"/>
                      <a:pt x="8" y="27"/>
                      <a:pt x="8" y="27"/>
                    </a:cubicBezTo>
                    <a:cubicBezTo>
                      <a:pt x="8" y="27"/>
                      <a:pt x="9" y="27"/>
                      <a:pt x="9" y="27"/>
                    </a:cubicBezTo>
                    <a:cubicBezTo>
                      <a:pt x="9" y="27"/>
                      <a:pt x="9" y="27"/>
                      <a:pt x="9" y="27"/>
                    </a:cubicBezTo>
                    <a:cubicBezTo>
                      <a:pt x="12" y="11"/>
                      <a:pt x="12" y="11"/>
                      <a:pt x="12" y="11"/>
                    </a:cubicBezTo>
                    <a:cubicBezTo>
                      <a:pt x="10" y="11"/>
                      <a:pt x="10" y="9"/>
                      <a:pt x="10" y="8"/>
                    </a:cubicBezTo>
                    <a:cubicBezTo>
                      <a:pt x="10" y="7"/>
                      <a:pt x="10" y="7"/>
                      <a:pt x="10" y="6"/>
                    </a:cubicBezTo>
                    <a:cubicBezTo>
                      <a:pt x="1" y="0"/>
                      <a:pt x="1" y="0"/>
                      <a:pt x="1" y="0"/>
                    </a:cubicBezTo>
                    <a:cubicBezTo>
                      <a:pt x="1" y="0"/>
                      <a:pt x="0" y="0"/>
                      <a:pt x="0" y="0"/>
                    </a:cubicBezTo>
                    <a:lnTo>
                      <a:pt x="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5" name="Freeform 14"/>
              <p:cNvSpPr/>
              <p:nvPr/>
            </p:nvSpPr>
            <p:spPr bwMode="auto">
              <a:xfrm>
                <a:off x="13561740" y="6365048"/>
                <a:ext cx="535379" cy="939463"/>
              </a:xfrm>
              <a:custGeom>
                <a:avLst/>
                <a:gdLst>
                  <a:gd name="T0" fmla="*/ 16 w 16"/>
                  <a:gd name="T1" fmla="*/ 16 h 28"/>
                  <a:gd name="T2" fmla="*/ 16 w 16"/>
                  <a:gd name="T3" fmla="*/ 9 h 28"/>
                  <a:gd name="T4" fmla="*/ 16 w 16"/>
                  <a:gd name="T5" fmla="*/ 0 h 28"/>
                  <a:gd name="T6" fmla="*/ 15 w 16"/>
                  <a:gd name="T7" fmla="*/ 0 h 28"/>
                  <a:gd name="T8" fmla="*/ 15 w 16"/>
                  <a:gd name="T9" fmla="*/ 0 h 28"/>
                  <a:gd name="T10" fmla="*/ 5 w 16"/>
                  <a:gd name="T11" fmla="*/ 18 h 28"/>
                  <a:gd name="T12" fmla="*/ 0 w 16"/>
                  <a:gd name="T13" fmla="*/ 28 h 28"/>
                  <a:gd name="T14" fmla="*/ 12 w 16"/>
                  <a:gd name="T15" fmla="*/ 22 h 28"/>
                  <a:gd name="T16" fmla="*/ 12 w 16"/>
                  <a:gd name="T17" fmla="*/ 20 h 28"/>
                  <a:gd name="T18" fmla="*/ 16 w 16"/>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16" y="16"/>
                    </a:moveTo>
                    <a:cubicBezTo>
                      <a:pt x="16" y="9"/>
                      <a:pt x="16" y="9"/>
                      <a:pt x="16" y="9"/>
                    </a:cubicBezTo>
                    <a:cubicBezTo>
                      <a:pt x="16" y="0"/>
                      <a:pt x="16" y="0"/>
                      <a:pt x="16" y="0"/>
                    </a:cubicBezTo>
                    <a:cubicBezTo>
                      <a:pt x="16" y="0"/>
                      <a:pt x="16" y="0"/>
                      <a:pt x="15" y="0"/>
                    </a:cubicBezTo>
                    <a:cubicBezTo>
                      <a:pt x="15" y="0"/>
                      <a:pt x="15" y="0"/>
                      <a:pt x="15" y="0"/>
                    </a:cubicBezTo>
                    <a:cubicBezTo>
                      <a:pt x="5" y="18"/>
                      <a:pt x="5" y="18"/>
                      <a:pt x="5" y="18"/>
                    </a:cubicBezTo>
                    <a:cubicBezTo>
                      <a:pt x="0" y="28"/>
                      <a:pt x="0" y="28"/>
                      <a:pt x="0" y="28"/>
                    </a:cubicBezTo>
                    <a:cubicBezTo>
                      <a:pt x="12" y="22"/>
                      <a:pt x="12" y="22"/>
                      <a:pt x="12" y="22"/>
                    </a:cubicBezTo>
                    <a:cubicBezTo>
                      <a:pt x="12" y="21"/>
                      <a:pt x="12" y="21"/>
                      <a:pt x="12" y="20"/>
                    </a:cubicBezTo>
                    <a:cubicBezTo>
                      <a:pt x="12" y="18"/>
                      <a:pt x="14" y="16"/>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 name="Freeform 15"/>
              <p:cNvSpPr/>
              <p:nvPr/>
            </p:nvSpPr>
            <p:spPr bwMode="auto">
              <a:xfrm>
                <a:off x="13059504" y="4084587"/>
                <a:ext cx="703641" cy="1140867"/>
              </a:xfrm>
              <a:custGeom>
                <a:avLst/>
                <a:gdLst>
                  <a:gd name="T0" fmla="*/ 11 w 21"/>
                  <a:gd name="T1" fmla="*/ 22 h 34"/>
                  <a:gd name="T2" fmla="*/ 18 w 21"/>
                  <a:gd name="T3" fmla="*/ 34 h 34"/>
                  <a:gd name="T4" fmla="*/ 21 w 21"/>
                  <a:gd name="T5" fmla="*/ 31 h 34"/>
                  <a:gd name="T6" fmla="*/ 20 w 21"/>
                  <a:gd name="T7" fmla="*/ 27 h 34"/>
                  <a:gd name="T8" fmla="*/ 21 w 21"/>
                  <a:gd name="T9" fmla="*/ 24 h 34"/>
                  <a:gd name="T10" fmla="*/ 0 w 21"/>
                  <a:gd name="T11" fmla="*/ 0 h 34"/>
                  <a:gd name="T12" fmla="*/ 0 w 21"/>
                  <a:gd name="T13" fmla="*/ 0 h 34"/>
                  <a:gd name="T14" fmla="*/ 11 w 21"/>
                  <a:gd name="T15" fmla="*/ 2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4">
                    <a:moveTo>
                      <a:pt x="11" y="22"/>
                    </a:moveTo>
                    <a:cubicBezTo>
                      <a:pt x="18" y="34"/>
                      <a:pt x="18" y="34"/>
                      <a:pt x="18" y="34"/>
                    </a:cubicBezTo>
                    <a:cubicBezTo>
                      <a:pt x="21" y="31"/>
                      <a:pt x="21" y="31"/>
                      <a:pt x="21" y="31"/>
                    </a:cubicBezTo>
                    <a:cubicBezTo>
                      <a:pt x="20" y="30"/>
                      <a:pt x="20" y="29"/>
                      <a:pt x="20" y="27"/>
                    </a:cubicBezTo>
                    <a:cubicBezTo>
                      <a:pt x="20" y="26"/>
                      <a:pt x="20" y="25"/>
                      <a:pt x="21" y="24"/>
                    </a:cubicBezTo>
                    <a:cubicBezTo>
                      <a:pt x="0" y="0"/>
                      <a:pt x="0" y="0"/>
                      <a:pt x="0" y="0"/>
                    </a:cubicBezTo>
                    <a:cubicBezTo>
                      <a:pt x="0" y="0"/>
                      <a:pt x="0" y="0"/>
                      <a:pt x="0" y="0"/>
                    </a:cubicBezTo>
                    <a:lnTo>
                      <a:pt x="1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7" name="Freeform 16"/>
              <p:cNvSpPr/>
              <p:nvPr/>
            </p:nvSpPr>
            <p:spPr bwMode="auto">
              <a:xfrm>
                <a:off x="12086897" y="7271368"/>
                <a:ext cx="368392" cy="1038890"/>
              </a:xfrm>
              <a:custGeom>
                <a:avLst/>
                <a:gdLst>
                  <a:gd name="T0" fmla="*/ 3 w 11"/>
                  <a:gd name="T1" fmla="*/ 4 h 31"/>
                  <a:gd name="T2" fmla="*/ 0 w 11"/>
                  <a:gd name="T3" fmla="*/ 27 h 31"/>
                  <a:gd name="T4" fmla="*/ 2 w 11"/>
                  <a:gd name="T5" fmla="*/ 28 h 31"/>
                  <a:gd name="T6" fmla="*/ 3 w 11"/>
                  <a:gd name="T7" fmla="*/ 29 h 31"/>
                  <a:gd name="T8" fmla="*/ 3 w 11"/>
                  <a:gd name="T9" fmla="*/ 31 h 31"/>
                  <a:gd name="T10" fmla="*/ 6 w 11"/>
                  <a:gd name="T11" fmla="*/ 19 h 31"/>
                  <a:gd name="T12" fmla="*/ 11 w 11"/>
                  <a:gd name="T13" fmla="*/ 0 h 31"/>
                  <a:gd name="T14" fmla="*/ 7 w 11"/>
                  <a:gd name="T15" fmla="*/ 0 h 31"/>
                  <a:gd name="T16" fmla="*/ 3 w 11"/>
                  <a:gd name="T1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1">
                    <a:moveTo>
                      <a:pt x="3" y="4"/>
                    </a:moveTo>
                    <a:cubicBezTo>
                      <a:pt x="0" y="27"/>
                      <a:pt x="0" y="27"/>
                      <a:pt x="0" y="27"/>
                    </a:cubicBezTo>
                    <a:cubicBezTo>
                      <a:pt x="1" y="28"/>
                      <a:pt x="1" y="28"/>
                      <a:pt x="2" y="28"/>
                    </a:cubicBezTo>
                    <a:cubicBezTo>
                      <a:pt x="2" y="28"/>
                      <a:pt x="3" y="28"/>
                      <a:pt x="3" y="29"/>
                    </a:cubicBezTo>
                    <a:cubicBezTo>
                      <a:pt x="3" y="29"/>
                      <a:pt x="3" y="30"/>
                      <a:pt x="3" y="31"/>
                    </a:cubicBezTo>
                    <a:cubicBezTo>
                      <a:pt x="6" y="19"/>
                      <a:pt x="6" y="19"/>
                      <a:pt x="6" y="19"/>
                    </a:cubicBezTo>
                    <a:cubicBezTo>
                      <a:pt x="11" y="0"/>
                      <a:pt x="11" y="0"/>
                      <a:pt x="11" y="0"/>
                    </a:cubicBezTo>
                    <a:cubicBezTo>
                      <a:pt x="7" y="0"/>
                      <a:pt x="7" y="0"/>
                      <a:pt x="7" y="0"/>
                    </a:cubicBezTo>
                    <a:cubicBezTo>
                      <a:pt x="6" y="2"/>
                      <a:pt x="5"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 name="Freeform 17"/>
              <p:cNvSpPr/>
              <p:nvPr/>
            </p:nvSpPr>
            <p:spPr bwMode="auto">
              <a:xfrm>
                <a:off x="15136010" y="6868559"/>
                <a:ext cx="67560" cy="168262"/>
              </a:xfrm>
              <a:custGeom>
                <a:avLst/>
                <a:gdLst>
                  <a:gd name="T0" fmla="*/ 2 w 2"/>
                  <a:gd name="T1" fmla="*/ 3 h 5"/>
                  <a:gd name="T2" fmla="*/ 1 w 2"/>
                  <a:gd name="T3" fmla="*/ 0 h 5"/>
                  <a:gd name="T4" fmla="*/ 0 w 2"/>
                  <a:gd name="T5" fmla="*/ 5 h 5"/>
                  <a:gd name="T6" fmla="*/ 1 w 2"/>
                  <a:gd name="T7" fmla="*/ 4 h 5"/>
                  <a:gd name="T8" fmla="*/ 2 w 2"/>
                  <a:gd name="T9" fmla="*/ 3 h 5"/>
                </a:gdLst>
                <a:ahLst/>
                <a:cxnLst>
                  <a:cxn ang="0">
                    <a:pos x="T0" y="T1"/>
                  </a:cxn>
                  <a:cxn ang="0">
                    <a:pos x="T2" y="T3"/>
                  </a:cxn>
                  <a:cxn ang="0">
                    <a:pos x="T4" y="T5"/>
                  </a:cxn>
                  <a:cxn ang="0">
                    <a:pos x="T6" y="T7"/>
                  </a:cxn>
                  <a:cxn ang="0">
                    <a:pos x="T8" y="T9"/>
                  </a:cxn>
                </a:cxnLst>
                <a:rect l="0" t="0" r="r" b="b"/>
                <a:pathLst>
                  <a:path w="2" h="5">
                    <a:moveTo>
                      <a:pt x="2" y="3"/>
                    </a:moveTo>
                    <a:cubicBezTo>
                      <a:pt x="1" y="2"/>
                      <a:pt x="1" y="1"/>
                      <a:pt x="1" y="0"/>
                    </a:cubicBezTo>
                    <a:cubicBezTo>
                      <a:pt x="0" y="5"/>
                      <a:pt x="0" y="5"/>
                      <a:pt x="0" y="5"/>
                    </a:cubicBezTo>
                    <a:cubicBezTo>
                      <a:pt x="1" y="4"/>
                      <a:pt x="1" y="4"/>
                      <a:pt x="1" y="4"/>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 name="Freeform 18"/>
              <p:cNvSpPr/>
              <p:nvPr/>
            </p:nvSpPr>
            <p:spPr bwMode="auto">
              <a:xfrm>
                <a:off x="12288302" y="3346528"/>
                <a:ext cx="636082" cy="604214"/>
              </a:xfrm>
              <a:custGeom>
                <a:avLst/>
                <a:gdLst>
                  <a:gd name="T0" fmla="*/ 1 w 19"/>
                  <a:gd name="T1" fmla="*/ 17 h 18"/>
                  <a:gd name="T2" fmla="*/ 15 w 19"/>
                  <a:gd name="T3" fmla="*/ 18 h 18"/>
                  <a:gd name="T4" fmla="*/ 16 w 19"/>
                  <a:gd name="T5" fmla="*/ 18 h 18"/>
                  <a:gd name="T6" fmla="*/ 19 w 19"/>
                  <a:gd name="T7" fmla="*/ 14 h 18"/>
                  <a:gd name="T8" fmla="*/ 17 w 19"/>
                  <a:gd name="T9" fmla="*/ 11 h 18"/>
                  <a:gd name="T10" fmla="*/ 14 w 19"/>
                  <a:gd name="T11" fmla="*/ 1 h 18"/>
                  <a:gd name="T12" fmla="*/ 12 w 19"/>
                  <a:gd name="T13" fmla="*/ 1 h 18"/>
                  <a:gd name="T14" fmla="*/ 10 w 19"/>
                  <a:gd name="T15" fmla="*/ 0 h 18"/>
                  <a:gd name="T16" fmla="*/ 3 w 19"/>
                  <a:gd name="T17" fmla="*/ 10 h 18"/>
                  <a:gd name="T18" fmla="*/ 0 w 19"/>
                  <a:gd name="T19" fmla="*/ 14 h 18"/>
                  <a:gd name="T20" fmla="*/ 1 w 19"/>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8">
                    <a:moveTo>
                      <a:pt x="1" y="17"/>
                    </a:moveTo>
                    <a:cubicBezTo>
                      <a:pt x="15" y="18"/>
                      <a:pt x="15" y="18"/>
                      <a:pt x="15" y="18"/>
                    </a:cubicBezTo>
                    <a:cubicBezTo>
                      <a:pt x="16" y="18"/>
                      <a:pt x="16" y="18"/>
                      <a:pt x="16" y="18"/>
                    </a:cubicBezTo>
                    <a:cubicBezTo>
                      <a:pt x="16" y="16"/>
                      <a:pt x="17" y="15"/>
                      <a:pt x="19" y="14"/>
                    </a:cubicBezTo>
                    <a:cubicBezTo>
                      <a:pt x="17" y="11"/>
                      <a:pt x="17" y="11"/>
                      <a:pt x="17" y="11"/>
                    </a:cubicBezTo>
                    <a:cubicBezTo>
                      <a:pt x="14" y="1"/>
                      <a:pt x="14" y="1"/>
                      <a:pt x="14" y="1"/>
                    </a:cubicBezTo>
                    <a:cubicBezTo>
                      <a:pt x="13" y="1"/>
                      <a:pt x="13" y="1"/>
                      <a:pt x="12" y="1"/>
                    </a:cubicBezTo>
                    <a:cubicBezTo>
                      <a:pt x="12" y="1"/>
                      <a:pt x="11" y="0"/>
                      <a:pt x="10" y="0"/>
                    </a:cubicBezTo>
                    <a:cubicBezTo>
                      <a:pt x="3" y="10"/>
                      <a:pt x="3" y="10"/>
                      <a:pt x="3" y="10"/>
                    </a:cubicBezTo>
                    <a:cubicBezTo>
                      <a:pt x="0" y="14"/>
                      <a:pt x="0" y="14"/>
                      <a:pt x="0" y="14"/>
                    </a:cubicBezTo>
                    <a:cubicBezTo>
                      <a:pt x="1" y="14"/>
                      <a:pt x="1" y="16"/>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 name="Freeform 19"/>
              <p:cNvSpPr/>
              <p:nvPr/>
            </p:nvSpPr>
            <p:spPr bwMode="auto">
              <a:xfrm>
                <a:off x="12623552" y="7438356"/>
                <a:ext cx="905046" cy="1542402"/>
              </a:xfrm>
              <a:custGeom>
                <a:avLst/>
                <a:gdLst>
                  <a:gd name="T0" fmla="*/ 0 w 27"/>
                  <a:gd name="T1" fmla="*/ 0 h 46"/>
                  <a:gd name="T2" fmla="*/ 23 w 27"/>
                  <a:gd name="T3" fmla="*/ 46 h 46"/>
                  <a:gd name="T4" fmla="*/ 24 w 27"/>
                  <a:gd name="T5" fmla="*/ 39 h 46"/>
                  <a:gd name="T6" fmla="*/ 24 w 27"/>
                  <a:gd name="T7" fmla="*/ 38 h 46"/>
                  <a:gd name="T8" fmla="*/ 25 w 27"/>
                  <a:gd name="T9" fmla="*/ 38 h 46"/>
                  <a:gd name="T10" fmla="*/ 27 w 27"/>
                  <a:gd name="T11" fmla="*/ 39 h 46"/>
                  <a:gd name="T12" fmla="*/ 27 w 27"/>
                  <a:gd name="T13" fmla="*/ 39 h 46"/>
                  <a:gd name="T14" fmla="*/ 9 w 27"/>
                  <a:gd name="T15" fmla="*/ 14 h 46"/>
                  <a:gd name="T16" fmla="*/ 0 w 2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6">
                    <a:moveTo>
                      <a:pt x="0" y="0"/>
                    </a:moveTo>
                    <a:cubicBezTo>
                      <a:pt x="23" y="46"/>
                      <a:pt x="23" y="46"/>
                      <a:pt x="23" y="46"/>
                    </a:cubicBezTo>
                    <a:cubicBezTo>
                      <a:pt x="23" y="43"/>
                      <a:pt x="24" y="41"/>
                      <a:pt x="24" y="39"/>
                    </a:cubicBezTo>
                    <a:cubicBezTo>
                      <a:pt x="24" y="39"/>
                      <a:pt x="24" y="38"/>
                      <a:pt x="24" y="38"/>
                    </a:cubicBezTo>
                    <a:cubicBezTo>
                      <a:pt x="24" y="38"/>
                      <a:pt x="25" y="38"/>
                      <a:pt x="25" y="38"/>
                    </a:cubicBezTo>
                    <a:cubicBezTo>
                      <a:pt x="25" y="39"/>
                      <a:pt x="26" y="39"/>
                      <a:pt x="27" y="39"/>
                    </a:cubicBezTo>
                    <a:cubicBezTo>
                      <a:pt x="27" y="39"/>
                      <a:pt x="27" y="39"/>
                      <a:pt x="27" y="39"/>
                    </a:cubicBezTo>
                    <a:cubicBezTo>
                      <a:pt x="9" y="14"/>
                      <a:pt x="9" y="14"/>
                      <a:pt x="9" y="14"/>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1" name="Freeform 20"/>
              <p:cNvSpPr/>
              <p:nvPr/>
            </p:nvSpPr>
            <p:spPr bwMode="auto">
              <a:xfrm>
                <a:off x="13059504" y="7236951"/>
                <a:ext cx="502237" cy="1408557"/>
              </a:xfrm>
              <a:custGeom>
                <a:avLst/>
                <a:gdLst>
                  <a:gd name="T0" fmla="*/ 0 w 15"/>
                  <a:gd name="T1" fmla="*/ 2 h 42"/>
                  <a:gd name="T2" fmla="*/ 1 w 15"/>
                  <a:gd name="T3" fmla="*/ 6 h 42"/>
                  <a:gd name="T4" fmla="*/ 15 w 15"/>
                  <a:gd name="T5" fmla="*/ 42 h 42"/>
                  <a:gd name="T6" fmla="*/ 14 w 15"/>
                  <a:gd name="T7" fmla="*/ 3 h 42"/>
                  <a:gd name="T8" fmla="*/ 2 w 15"/>
                  <a:gd name="T9" fmla="*/ 0 h 42"/>
                  <a:gd name="T10" fmla="*/ 0 w 15"/>
                  <a:gd name="T11" fmla="*/ 2 h 42"/>
                </a:gdLst>
                <a:ahLst/>
                <a:cxnLst>
                  <a:cxn ang="0">
                    <a:pos x="T0" y="T1"/>
                  </a:cxn>
                  <a:cxn ang="0">
                    <a:pos x="T2" y="T3"/>
                  </a:cxn>
                  <a:cxn ang="0">
                    <a:pos x="T4" y="T5"/>
                  </a:cxn>
                  <a:cxn ang="0">
                    <a:pos x="T6" y="T7"/>
                  </a:cxn>
                  <a:cxn ang="0">
                    <a:pos x="T8" y="T9"/>
                  </a:cxn>
                  <a:cxn ang="0">
                    <a:pos x="T10" y="T11"/>
                  </a:cxn>
                </a:cxnLst>
                <a:rect l="0" t="0" r="r" b="b"/>
                <a:pathLst>
                  <a:path w="15" h="42">
                    <a:moveTo>
                      <a:pt x="0" y="2"/>
                    </a:moveTo>
                    <a:cubicBezTo>
                      <a:pt x="1" y="6"/>
                      <a:pt x="1" y="6"/>
                      <a:pt x="1" y="6"/>
                    </a:cubicBezTo>
                    <a:cubicBezTo>
                      <a:pt x="15" y="42"/>
                      <a:pt x="15" y="42"/>
                      <a:pt x="15" y="42"/>
                    </a:cubicBezTo>
                    <a:cubicBezTo>
                      <a:pt x="14" y="3"/>
                      <a:pt x="14" y="3"/>
                      <a:pt x="14" y="3"/>
                    </a:cubicBezTo>
                    <a:cubicBezTo>
                      <a:pt x="2" y="0"/>
                      <a:pt x="2" y="0"/>
                      <a:pt x="2" y="0"/>
                    </a:cubicBezTo>
                    <a:cubicBezTo>
                      <a:pt x="2"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 name="Freeform 21"/>
              <p:cNvSpPr/>
              <p:nvPr/>
            </p:nvSpPr>
            <p:spPr bwMode="auto">
              <a:xfrm>
                <a:off x="10679615" y="7304511"/>
                <a:ext cx="1474843" cy="871903"/>
              </a:xfrm>
              <a:custGeom>
                <a:avLst/>
                <a:gdLst>
                  <a:gd name="T0" fmla="*/ 40 w 44"/>
                  <a:gd name="T1" fmla="*/ 0 h 26"/>
                  <a:gd name="T2" fmla="*/ 21 w 44"/>
                  <a:gd name="T3" fmla="*/ 2 h 26"/>
                  <a:gd name="T4" fmla="*/ 2 w 44"/>
                  <a:gd name="T5" fmla="*/ 4 h 26"/>
                  <a:gd name="T6" fmla="*/ 2 w 44"/>
                  <a:gd name="T7" fmla="*/ 4 h 26"/>
                  <a:gd name="T8" fmla="*/ 0 w 44"/>
                  <a:gd name="T9" fmla="*/ 8 h 26"/>
                  <a:gd name="T10" fmla="*/ 10 w 44"/>
                  <a:gd name="T11" fmla="*/ 22 h 26"/>
                  <a:gd name="T12" fmla="*/ 25 w 44"/>
                  <a:gd name="T13" fmla="*/ 11 h 26"/>
                  <a:gd name="T14" fmla="*/ 26 w 44"/>
                  <a:gd name="T15" fmla="*/ 11 h 26"/>
                  <a:gd name="T16" fmla="*/ 26 w 44"/>
                  <a:gd name="T17" fmla="*/ 11 h 26"/>
                  <a:gd name="T18" fmla="*/ 26 w 44"/>
                  <a:gd name="T19" fmla="*/ 11 h 26"/>
                  <a:gd name="T20" fmla="*/ 41 w 44"/>
                  <a:gd name="T21" fmla="*/ 26 h 26"/>
                  <a:gd name="T22" fmla="*/ 42 w 44"/>
                  <a:gd name="T23" fmla="*/ 13 h 26"/>
                  <a:gd name="T24" fmla="*/ 44 w 44"/>
                  <a:gd name="T25" fmla="*/ 3 h 26"/>
                  <a:gd name="T26" fmla="*/ 40 w 44"/>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26">
                    <a:moveTo>
                      <a:pt x="40" y="0"/>
                    </a:moveTo>
                    <a:cubicBezTo>
                      <a:pt x="21" y="2"/>
                      <a:pt x="21" y="2"/>
                      <a:pt x="21" y="2"/>
                    </a:cubicBezTo>
                    <a:cubicBezTo>
                      <a:pt x="2" y="4"/>
                      <a:pt x="2" y="4"/>
                      <a:pt x="2" y="4"/>
                    </a:cubicBezTo>
                    <a:cubicBezTo>
                      <a:pt x="2" y="4"/>
                      <a:pt x="2" y="4"/>
                      <a:pt x="2" y="4"/>
                    </a:cubicBezTo>
                    <a:cubicBezTo>
                      <a:pt x="2" y="6"/>
                      <a:pt x="1" y="7"/>
                      <a:pt x="0" y="8"/>
                    </a:cubicBezTo>
                    <a:cubicBezTo>
                      <a:pt x="10" y="22"/>
                      <a:pt x="10" y="22"/>
                      <a:pt x="10" y="22"/>
                    </a:cubicBezTo>
                    <a:cubicBezTo>
                      <a:pt x="16" y="20"/>
                      <a:pt x="21" y="16"/>
                      <a:pt x="25" y="11"/>
                    </a:cubicBezTo>
                    <a:cubicBezTo>
                      <a:pt x="25" y="11"/>
                      <a:pt x="26" y="11"/>
                      <a:pt x="26" y="11"/>
                    </a:cubicBezTo>
                    <a:cubicBezTo>
                      <a:pt x="26" y="11"/>
                      <a:pt x="26" y="11"/>
                      <a:pt x="26" y="11"/>
                    </a:cubicBezTo>
                    <a:cubicBezTo>
                      <a:pt x="26" y="11"/>
                      <a:pt x="26" y="11"/>
                      <a:pt x="26" y="11"/>
                    </a:cubicBezTo>
                    <a:cubicBezTo>
                      <a:pt x="29" y="18"/>
                      <a:pt x="34" y="23"/>
                      <a:pt x="41" y="26"/>
                    </a:cubicBezTo>
                    <a:cubicBezTo>
                      <a:pt x="42" y="13"/>
                      <a:pt x="42" y="13"/>
                      <a:pt x="42" y="13"/>
                    </a:cubicBezTo>
                    <a:cubicBezTo>
                      <a:pt x="44" y="3"/>
                      <a:pt x="44" y="3"/>
                      <a:pt x="44" y="3"/>
                    </a:cubicBezTo>
                    <a:cubicBezTo>
                      <a:pt x="42" y="3"/>
                      <a:pt x="40" y="1"/>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 name="Freeform 22"/>
              <p:cNvSpPr/>
              <p:nvPr/>
            </p:nvSpPr>
            <p:spPr bwMode="auto">
              <a:xfrm>
                <a:off x="13125789" y="6365048"/>
                <a:ext cx="905046" cy="939463"/>
              </a:xfrm>
              <a:custGeom>
                <a:avLst/>
                <a:gdLst>
                  <a:gd name="T0" fmla="*/ 26 w 27"/>
                  <a:gd name="T1" fmla="*/ 0 h 28"/>
                  <a:gd name="T2" fmla="*/ 21 w 27"/>
                  <a:gd name="T3" fmla="*/ 4 h 28"/>
                  <a:gd name="T4" fmla="*/ 0 w 27"/>
                  <a:gd name="T5" fmla="*/ 21 h 28"/>
                  <a:gd name="T6" fmla="*/ 1 w 27"/>
                  <a:gd name="T7" fmla="*/ 24 h 28"/>
                  <a:gd name="T8" fmla="*/ 1 w 27"/>
                  <a:gd name="T9" fmla="*/ 25 h 28"/>
                  <a:gd name="T10" fmla="*/ 3 w 27"/>
                  <a:gd name="T11" fmla="*/ 26 h 28"/>
                  <a:gd name="T12" fmla="*/ 12 w 27"/>
                  <a:gd name="T13" fmla="*/ 28 h 28"/>
                  <a:gd name="T14" fmla="*/ 15 w 27"/>
                  <a:gd name="T15" fmla="*/ 22 h 28"/>
                  <a:gd name="T16" fmla="*/ 27 w 27"/>
                  <a:gd name="T17" fmla="*/ 0 h 28"/>
                  <a:gd name="T18" fmla="*/ 26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26" y="0"/>
                    </a:moveTo>
                    <a:cubicBezTo>
                      <a:pt x="21" y="4"/>
                      <a:pt x="21" y="4"/>
                      <a:pt x="21" y="4"/>
                    </a:cubicBezTo>
                    <a:cubicBezTo>
                      <a:pt x="0" y="21"/>
                      <a:pt x="0" y="21"/>
                      <a:pt x="0" y="21"/>
                    </a:cubicBezTo>
                    <a:cubicBezTo>
                      <a:pt x="0" y="22"/>
                      <a:pt x="1" y="23"/>
                      <a:pt x="1" y="24"/>
                    </a:cubicBezTo>
                    <a:cubicBezTo>
                      <a:pt x="1" y="25"/>
                      <a:pt x="1" y="25"/>
                      <a:pt x="1" y="25"/>
                    </a:cubicBezTo>
                    <a:cubicBezTo>
                      <a:pt x="3" y="26"/>
                      <a:pt x="3" y="26"/>
                      <a:pt x="3" y="26"/>
                    </a:cubicBezTo>
                    <a:cubicBezTo>
                      <a:pt x="12" y="28"/>
                      <a:pt x="12" y="28"/>
                      <a:pt x="12" y="28"/>
                    </a:cubicBezTo>
                    <a:cubicBezTo>
                      <a:pt x="15" y="22"/>
                      <a:pt x="15" y="22"/>
                      <a:pt x="15" y="22"/>
                    </a:cubicBezTo>
                    <a:cubicBezTo>
                      <a:pt x="27" y="0"/>
                      <a:pt x="27" y="0"/>
                      <a:pt x="27" y="0"/>
                    </a:cubicBezTo>
                    <a:cubicBezTo>
                      <a:pt x="27" y="0"/>
                      <a:pt x="26"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4" name="Freeform 23"/>
              <p:cNvSpPr/>
              <p:nvPr/>
            </p:nvSpPr>
            <p:spPr bwMode="auto">
              <a:xfrm>
                <a:off x="9206047" y="5593846"/>
                <a:ext cx="971331" cy="1140867"/>
              </a:xfrm>
              <a:custGeom>
                <a:avLst/>
                <a:gdLst>
                  <a:gd name="T0" fmla="*/ 22 w 29"/>
                  <a:gd name="T1" fmla="*/ 34 h 34"/>
                  <a:gd name="T2" fmla="*/ 29 w 29"/>
                  <a:gd name="T3" fmla="*/ 27 h 34"/>
                  <a:gd name="T4" fmla="*/ 28 w 29"/>
                  <a:gd name="T5" fmla="*/ 24 h 34"/>
                  <a:gd name="T6" fmla="*/ 28 w 29"/>
                  <a:gd name="T7" fmla="*/ 22 h 34"/>
                  <a:gd name="T8" fmla="*/ 1 w 29"/>
                  <a:gd name="T9" fmla="*/ 0 h 34"/>
                  <a:gd name="T10" fmla="*/ 0 w 29"/>
                  <a:gd name="T11" fmla="*/ 0 h 34"/>
                  <a:gd name="T12" fmla="*/ 18 w 29"/>
                  <a:gd name="T13" fmla="*/ 33 h 34"/>
                  <a:gd name="T14" fmla="*/ 19 w 29"/>
                  <a:gd name="T15" fmla="*/ 33 h 34"/>
                  <a:gd name="T16" fmla="*/ 22 w 29"/>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4">
                    <a:moveTo>
                      <a:pt x="22" y="34"/>
                    </a:moveTo>
                    <a:cubicBezTo>
                      <a:pt x="29" y="27"/>
                      <a:pt x="29" y="27"/>
                      <a:pt x="29" y="27"/>
                    </a:cubicBezTo>
                    <a:cubicBezTo>
                      <a:pt x="28" y="26"/>
                      <a:pt x="28" y="25"/>
                      <a:pt x="28" y="24"/>
                    </a:cubicBezTo>
                    <a:cubicBezTo>
                      <a:pt x="28" y="23"/>
                      <a:pt x="28" y="23"/>
                      <a:pt x="28" y="22"/>
                    </a:cubicBezTo>
                    <a:cubicBezTo>
                      <a:pt x="1" y="0"/>
                      <a:pt x="1" y="0"/>
                      <a:pt x="1" y="0"/>
                    </a:cubicBezTo>
                    <a:cubicBezTo>
                      <a:pt x="0" y="0"/>
                      <a:pt x="0" y="0"/>
                      <a:pt x="0" y="0"/>
                    </a:cubicBezTo>
                    <a:cubicBezTo>
                      <a:pt x="18" y="33"/>
                      <a:pt x="18" y="33"/>
                      <a:pt x="18" y="33"/>
                    </a:cubicBezTo>
                    <a:cubicBezTo>
                      <a:pt x="18" y="33"/>
                      <a:pt x="19" y="33"/>
                      <a:pt x="19" y="33"/>
                    </a:cubicBezTo>
                    <a:cubicBezTo>
                      <a:pt x="20" y="33"/>
                      <a:pt x="21" y="33"/>
                      <a:pt x="2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5" name="Freeform 24"/>
              <p:cNvSpPr/>
              <p:nvPr/>
            </p:nvSpPr>
            <p:spPr bwMode="auto">
              <a:xfrm>
                <a:off x="9138487" y="6936119"/>
                <a:ext cx="670499" cy="670499"/>
              </a:xfrm>
              <a:custGeom>
                <a:avLst/>
                <a:gdLst>
                  <a:gd name="T0" fmla="*/ 20 w 20"/>
                  <a:gd name="T1" fmla="*/ 5 h 20"/>
                  <a:gd name="T2" fmla="*/ 20 w 20"/>
                  <a:gd name="T3" fmla="*/ 2 h 20"/>
                  <a:gd name="T4" fmla="*/ 17 w 20"/>
                  <a:gd name="T5" fmla="*/ 0 h 20"/>
                  <a:gd name="T6" fmla="*/ 0 w 20"/>
                  <a:gd name="T7" fmla="*/ 7 h 20"/>
                  <a:gd name="T8" fmla="*/ 5 w 20"/>
                  <a:gd name="T9" fmla="*/ 18 h 20"/>
                  <a:gd name="T10" fmla="*/ 18 w 20"/>
                  <a:gd name="T11" fmla="*/ 20 h 20"/>
                  <a:gd name="T12" fmla="*/ 18 w 20"/>
                  <a:gd name="T13" fmla="*/ 20 h 20"/>
                  <a:gd name="T14" fmla="*/ 20 w 20"/>
                  <a:gd name="T15" fmla="*/ 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20" y="5"/>
                    </a:moveTo>
                    <a:cubicBezTo>
                      <a:pt x="20" y="2"/>
                      <a:pt x="20" y="2"/>
                      <a:pt x="20" y="2"/>
                    </a:cubicBezTo>
                    <a:cubicBezTo>
                      <a:pt x="19" y="2"/>
                      <a:pt x="17" y="1"/>
                      <a:pt x="17" y="0"/>
                    </a:cubicBezTo>
                    <a:cubicBezTo>
                      <a:pt x="0" y="7"/>
                      <a:pt x="0" y="7"/>
                      <a:pt x="0" y="7"/>
                    </a:cubicBezTo>
                    <a:cubicBezTo>
                      <a:pt x="1" y="11"/>
                      <a:pt x="3" y="15"/>
                      <a:pt x="5" y="18"/>
                    </a:cubicBezTo>
                    <a:cubicBezTo>
                      <a:pt x="18" y="20"/>
                      <a:pt x="18" y="20"/>
                      <a:pt x="18" y="20"/>
                    </a:cubicBezTo>
                    <a:cubicBezTo>
                      <a:pt x="18" y="20"/>
                      <a:pt x="18" y="20"/>
                      <a:pt x="18" y="20"/>
                    </a:cubicBezTo>
                    <a:lnTo>
                      <a:pt x="2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6" name="Freeform 25"/>
              <p:cNvSpPr/>
              <p:nvPr/>
            </p:nvSpPr>
            <p:spPr bwMode="auto">
              <a:xfrm>
                <a:off x="14835178" y="7170666"/>
                <a:ext cx="368392" cy="738058"/>
              </a:xfrm>
              <a:custGeom>
                <a:avLst/>
                <a:gdLst>
                  <a:gd name="T0" fmla="*/ 11 w 11"/>
                  <a:gd name="T1" fmla="*/ 8 h 22"/>
                  <a:gd name="T2" fmla="*/ 8 w 11"/>
                  <a:gd name="T3" fmla="*/ 0 h 22"/>
                  <a:gd name="T4" fmla="*/ 0 w 11"/>
                  <a:gd name="T5" fmla="*/ 22 h 22"/>
                  <a:gd name="T6" fmla="*/ 11 w 11"/>
                  <a:gd name="T7" fmla="*/ 8 h 22"/>
                </a:gdLst>
                <a:ahLst/>
                <a:cxnLst>
                  <a:cxn ang="0">
                    <a:pos x="T0" y="T1"/>
                  </a:cxn>
                  <a:cxn ang="0">
                    <a:pos x="T2" y="T3"/>
                  </a:cxn>
                  <a:cxn ang="0">
                    <a:pos x="T4" y="T5"/>
                  </a:cxn>
                  <a:cxn ang="0">
                    <a:pos x="T6" y="T7"/>
                  </a:cxn>
                </a:cxnLst>
                <a:rect l="0" t="0" r="r" b="b"/>
                <a:pathLst>
                  <a:path w="11" h="22">
                    <a:moveTo>
                      <a:pt x="11" y="8"/>
                    </a:moveTo>
                    <a:cubicBezTo>
                      <a:pt x="8" y="0"/>
                      <a:pt x="8" y="0"/>
                      <a:pt x="8" y="0"/>
                    </a:cubicBezTo>
                    <a:cubicBezTo>
                      <a:pt x="0" y="22"/>
                      <a:pt x="0" y="22"/>
                      <a:pt x="0" y="22"/>
                    </a:cubicBezTo>
                    <a:cubicBezTo>
                      <a:pt x="5" y="19"/>
                      <a:pt x="9" y="14"/>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7" name="Freeform 26"/>
              <p:cNvSpPr/>
              <p:nvPr/>
            </p:nvSpPr>
            <p:spPr bwMode="auto">
              <a:xfrm>
                <a:off x="13561740" y="7405214"/>
                <a:ext cx="804344" cy="1375415"/>
              </a:xfrm>
              <a:custGeom>
                <a:avLst/>
                <a:gdLst>
                  <a:gd name="T0" fmla="*/ 1 w 24"/>
                  <a:gd name="T1" fmla="*/ 39 h 41"/>
                  <a:gd name="T2" fmla="*/ 14 w 24"/>
                  <a:gd name="T3" fmla="*/ 40 h 41"/>
                  <a:gd name="T4" fmla="*/ 17 w 24"/>
                  <a:gd name="T5" fmla="*/ 41 h 41"/>
                  <a:gd name="T6" fmla="*/ 24 w 24"/>
                  <a:gd name="T7" fmla="*/ 37 h 41"/>
                  <a:gd name="T8" fmla="*/ 5 w 24"/>
                  <a:gd name="T9" fmla="*/ 8 h 41"/>
                  <a:gd name="T10" fmla="*/ 0 w 24"/>
                  <a:gd name="T11" fmla="*/ 0 h 41"/>
                  <a:gd name="T12" fmla="*/ 1 w 24"/>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24" h="41">
                    <a:moveTo>
                      <a:pt x="1" y="39"/>
                    </a:moveTo>
                    <a:cubicBezTo>
                      <a:pt x="14" y="40"/>
                      <a:pt x="14" y="40"/>
                      <a:pt x="14" y="40"/>
                    </a:cubicBezTo>
                    <a:cubicBezTo>
                      <a:pt x="17" y="41"/>
                      <a:pt x="17" y="41"/>
                      <a:pt x="17" y="41"/>
                    </a:cubicBezTo>
                    <a:cubicBezTo>
                      <a:pt x="19" y="40"/>
                      <a:pt x="22" y="39"/>
                      <a:pt x="24" y="37"/>
                    </a:cubicBezTo>
                    <a:cubicBezTo>
                      <a:pt x="5" y="8"/>
                      <a:pt x="5" y="8"/>
                      <a:pt x="5" y="8"/>
                    </a:cubicBezTo>
                    <a:cubicBezTo>
                      <a:pt x="0" y="0"/>
                      <a:pt x="0" y="0"/>
                      <a:pt x="0" y="0"/>
                    </a:cubicBezTo>
                    <a:lnTo>
                      <a:pt x="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8" name="Freeform 27"/>
              <p:cNvSpPr/>
              <p:nvPr/>
            </p:nvSpPr>
            <p:spPr bwMode="auto">
              <a:xfrm>
                <a:off x="8334143" y="5626989"/>
                <a:ext cx="1441700" cy="1576819"/>
              </a:xfrm>
              <a:custGeom>
                <a:avLst/>
                <a:gdLst>
                  <a:gd name="T0" fmla="*/ 40 w 43"/>
                  <a:gd name="T1" fmla="*/ 36 h 47"/>
                  <a:gd name="T2" fmla="*/ 43 w 43"/>
                  <a:gd name="T3" fmla="*/ 32 h 47"/>
                  <a:gd name="T4" fmla="*/ 39 w 43"/>
                  <a:gd name="T5" fmla="*/ 26 h 47"/>
                  <a:gd name="T6" fmla="*/ 25 w 43"/>
                  <a:gd name="T7" fmla="*/ 0 h 47"/>
                  <a:gd name="T8" fmla="*/ 23 w 43"/>
                  <a:gd name="T9" fmla="*/ 0 h 47"/>
                  <a:gd name="T10" fmla="*/ 22 w 43"/>
                  <a:gd name="T11" fmla="*/ 0 h 47"/>
                  <a:gd name="T12" fmla="*/ 0 w 43"/>
                  <a:gd name="T13" fmla="*/ 47 h 47"/>
                  <a:gd name="T14" fmla="*/ 14 w 43"/>
                  <a:gd name="T15" fmla="*/ 43 h 47"/>
                  <a:gd name="T16" fmla="*/ 21 w 43"/>
                  <a:gd name="T17" fmla="*/ 38 h 47"/>
                  <a:gd name="T18" fmla="*/ 22 w 43"/>
                  <a:gd name="T19" fmla="*/ 38 h 47"/>
                  <a:gd name="T20" fmla="*/ 22 w 43"/>
                  <a:gd name="T21" fmla="*/ 39 h 47"/>
                  <a:gd name="T22" fmla="*/ 23 w 43"/>
                  <a:gd name="T23" fmla="*/ 41 h 47"/>
                  <a:gd name="T24" fmla="*/ 27 w 43"/>
                  <a:gd name="T25" fmla="*/ 40 h 47"/>
                  <a:gd name="T26" fmla="*/ 40 w 43"/>
                  <a:gd name="T27" fmla="*/ 37 h 47"/>
                  <a:gd name="T28" fmla="*/ 40 w 43"/>
                  <a:gd name="T2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7">
                    <a:moveTo>
                      <a:pt x="40" y="36"/>
                    </a:moveTo>
                    <a:cubicBezTo>
                      <a:pt x="40" y="35"/>
                      <a:pt x="41" y="33"/>
                      <a:pt x="43" y="32"/>
                    </a:cubicBezTo>
                    <a:cubicBezTo>
                      <a:pt x="39" y="26"/>
                      <a:pt x="39" y="26"/>
                      <a:pt x="39" y="26"/>
                    </a:cubicBezTo>
                    <a:cubicBezTo>
                      <a:pt x="25" y="0"/>
                      <a:pt x="25" y="0"/>
                      <a:pt x="25" y="0"/>
                    </a:cubicBezTo>
                    <a:cubicBezTo>
                      <a:pt x="25" y="0"/>
                      <a:pt x="24" y="0"/>
                      <a:pt x="23" y="0"/>
                    </a:cubicBezTo>
                    <a:cubicBezTo>
                      <a:pt x="23" y="0"/>
                      <a:pt x="23" y="0"/>
                      <a:pt x="22" y="0"/>
                    </a:cubicBezTo>
                    <a:cubicBezTo>
                      <a:pt x="0" y="47"/>
                      <a:pt x="0" y="47"/>
                      <a:pt x="0" y="47"/>
                    </a:cubicBezTo>
                    <a:cubicBezTo>
                      <a:pt x="14" y="43"/>
                      <a:pt x="14" y="43"/>
                      <a:pt x="14" y="43"/>
                    </a:cubicBezTo>
                    <a:cubicBezTo>
                      <a:pt x="17" y="42"/>
                      <a:pt x="19" y="40"/>
                      <a:pt x="21" y="38"/>
                    </a:cubicBezTo>
                    <a:cubicBezTo>
                      <a:pt x="22" y="38"/>
                      <a:pt x="22" y="38"/>
                      <a:pt x="22" y="38"/>
                    </a:cubicBezTo>
                    <a:cubicBezTo>
                      <a:pt x="22" y="38"/>
                      <a:pt x="22" y="38"/>
                      <a:pt x="22" y="39"/>
                    </a:cubicBezTo>
                    <a:cubicBezTo>
                      <a:pt x="22" y="39"/>
                      <a:pt x="22" y="40"/>
                      <a:pt x="23" y="41"/>
                    </a:cubicBezTo>
                    <a:cubicBezTo>
                      <a:pt x="27" y="40"/>
                      <a:pt x="27" y="40"/>
                      <a:pt x="27" y="40"/>
                    </a:cubicBezTo>
                    <a:cubicBezTo>
                      <a:pt x="40" y="37"/>
                      <a:pt x="40" y="37"/>
                      <a:pt x="40" y="37"/>
                    </a:cubicBezTo>
                    <a:cubicBezTo>
                      <a:pt x="40" y="37"/>
                      <a:pt x="40" y="36"/>
                      <a:pt x="4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9" name="Freeform 28"/>
              <p:cNvSpPr/>
              <p:nvPr/>
            </p:nvSpPr>
            <p:spPr bwMode="auto">
              <a:xfrm>
                <a:off x="14399226" y="5527561"/>
                <a:ext cx="870629" cy="536654"/>
              </a:xfrm>
              <a:custGeom>
                <a:avLst/>
                <a:gdLst>
                  <a:gd name="T0" fmla="*/ 605 w 683"/>
                  <a:gd name="T1" fmla="*/ 0 h 421"/>
                  <a:gd name="T2" fmla="*/ 499 w 683"/>
                  <a:gd name="T3" fmla="*/ 52 h 421"/>
                  <a:gd name="T4" fmla="*/ 0 w 683"/>
                  <a:gd name="T5" fmla="*/ 421 h 421"/>
                  <a:gd name="T6" fmla="*/ 473 w 683"/>
                  <a:gd name="T7" fmla="*/ 157 h 421"/>
                  <a:gd name="T8" fmla="*/ 683 w 683"/>
                  <a:gd name="T9" fmla="*/ 52 h 421"/>
                  <a:gd name="T10" fmla="*/ 605 w 683"/>
                  <a:gd name="T11" fmla="*/ 0 h 421"/>
                </a:gdLst>
                <a:ahLst/>
                <a:cxnLst>
                  <a:cxn ang="0">
                    <a:pos x="T0" y="T1"/>
                  </a:cxn>
                  <a:cxn ang="0">
                    <a:pos x="T2" y="T3"/>
                  </a:cxn>
                  <a:cxn ang="0">
                    <a:pos x="T4" y="T5"/>
                  </a:cxn>
                  <a:cxn ang="0">
                    <a:pos x="T6" y="T7"/>
                  </a:cxn>
                  <a:cxn ang="0">
                    <a:pos x="T8" y="T9"/>
                  </a:cxn>
                  <a:cxn ang="0">
                    <a:pos x="T10" y="T11"/>
                  </a:cxn>
                </a:cxnLst>
                <a:rect l="0" t="0" r="r" b="b"/>
                <a:pathLst>
                  <a:path w="683" h="421">
                    <a:moveTo>
                      <a:pt x="605" y="0"/>
                    </a:moveTo>
                    <a:lnTo>
                      <a:pt x="499" y="52"/>
                    </a:lnTo>
                    <a:lnTo>
                      <a:pt x="0" y="421"/>
                    </a:lnTo>
                    <a:lnTo>
                      <a:pt x="473" y="157"/>
                    </a:lnTo>
                    <a:lnTo>
                      <a:pt x="683" y="52"/>
                    </a:lnTo>
                    <a:lnTo>
                      <a:pt x="6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0" name="Freeform 29"/>
              <p:cNvSpPr/>
              <p:nvPr/>
            </p:nvSpPr>
            <p:spPr bwMode="auto">
              <a:xfrm>
                <a:off x="12590409" y="5291740"/>
                <a:ext cx="1440425" cy="871903"/>
              </a:xfrm>
              <a:custGeom>
                <a:avLst/>
                <a:gdLst>
                  <a:gd name="T0" fmla="*/ 43 w 43"/>
                  <a:gd name="T1" fmla="*/ 24 h 26"/>
                  <a:gd name="T2" fmla="*/ 32 w 43"/>
                  <a:gd name="T3" fmla="*/ 0 h 26"/>
                  <a:gd name="T4" fmla="*/ 0 w 43"/>
                  <a:gd name="T5" fmla="*/ 6 h 26"/>
                  <a:gd name="T6" fmla="*/ 0 w 43"/>
                  <a:gd name="T7" fmla="*/ 8 h 26"/>
                  <a:gd name="T8" fmla="*/ 19 w 43"/>
                  <a:gd name="T9" fmla="*/ 16 h 26"/>
                  <a:gd name="T10" fmla="*/ 41 w 43"/>
                  <a:gd name="T11" fmla="*/ 26 h 26"/>
                  <a:gd name="T12" fmla="*/ 43 w 43"/>
                  <a:gd name="T13" fmla="*/ 24 h 26"/>
                </a:gdLst>
                <a:ahLst/>
                <a:cxnLst>
                  <a:cxn ang="0">
                    <a:pos x="T0" y="T1"/>
                  </a:cxn>
                  <a:cxn ang="0">
                    <a:pos x="T2" y="T3"/>
                  </a:cxn>
                  <a:cxn ang="0">
                    <a:pos x="T4" y="T5"/>
                  </a:cxn>
                  <a:cxn ang="0">
                    <a:pos x="T6" y="T7"/>
                  </a:cxn>
                  <a:cxn ang="0">
                    <a:pos x="T8" y="T9"/>
                  </a:cxn>
                  <a:cxn ang="0">
                    <a:pos x="T10" y="T11"/>
                  </a:cxn>
                  <a:cxn ang="0">
                    <a:pos x="T12" y="T13"/>
                  </a:cxn>
                </a:cxnLst>
                <a:rect l="0" t="0" r="r" b="b"/>
                <a:pathLst>
                  <a:path w="43" h="26">
                    <a:moveTo>
                      <a:pt x="43" y="24"/>
                    </a:moveTo>
                    <a:cubicBezTo>
                      <a:pt x="32" y="0"/>
                      <a:pt x="32" y="0"/>
                      <a:pt x="32" y="0"/>
                    </a:cubicBezTo>
                    <a:cubicBezTo>
                      <a:pt x="0" y="6"/>
                      <a:pt x="0" y="6"/>
                      <a:pt x="0" y="6"/>
                    </a:cubicBezTo>
                    <a:cubicBezTo>
                      <a:pt x="0" y="7"/>
                      <a:pt x="0" y="8"/>
                      <a:pt x="0" y="8"/>
                    </a:cubicBezTo>
                    <a:cubicBezTo>
                      <a:pt x="19" y="16"/>
                      <a:pt x="19" y="16"/>
                      <a:pt x="19" y="16"/>
                    </a:cubicBezTo>
                    <a:cubicBezTo>
                      <a:pt x="41" y="26"/>
                      <a:pt x="41" y="26"/>
                      <a:pt x="41" y="26"/>
                    </a:cubicBezTo>
                    <a:cubicBezTo>
                      <a:pt x="41" y="25"/>
                      <a:pt x="42" y="24"/>
                      <a:pt x="4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1" name="Freeform 30"/>
              <p:cNvSpPr/>
              <p:nvPr/>
            </p:nvSpPr>
            <p:spPr bwMode="auto">
              <a:xfrm>
                <a:off x="10344366" y="7572201"/>
                <a:ext cx="637356" cy="571071"/>
              </a:xfrm>
              <a:custGeom>
                <a:avLst/>
                <a:gdLst>
                  <a:gd name="T0" fmla="*/ 7 w 19"/>
                  <a:gd name="T1" fmla="*/ 1 h 17"/>
                  <a:gd name="T2" fmla="*/ 5 w 19"/>
                  <a:gd name="T3" fmla="*/ 0 h 17"/>
                  <a:gd name="T4" fmla="*/ 3 w 19"/>
                  <a:gd name="T5" fmla="*/ 3 h 17"/>
                  <a:gd name="T6" fmla="*/ 0 w 19"/>
                  <a:gd name="T7" fmla="*/ 7 h 17"/>
                  <a:gd name="T8" fmla="*/ 10 w 19"/>
                  <a:gd name="T9" fmla="*/ 17 h 17"/>
                  <a:gd name="T10" fmla="*/ 19 w 19"/>
                  <a:gd name="T11" fmla="*/ 15 h 17"/>
                  <a:gd name="T12" fmla="*/ 10 w 19"/>
                  <a:gd name="T13" fmla="*/ 0 h 17"/>
                  <a:gd name="T14" fmla="*/ 7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7" y="1"/>
                    </a:moveTo>
                    <a:cubicBezTo>
                      <a:pt x="6" y="1"/>
                      <a:pt x="6" y="1"/>
                      <a:pt x="5" y="0"/>
                    </a:cubicBezTo>
                    <a:cubicBezTo>
                      <a:pt x="3" y="3"/>
                      <a:pt x="3" y="3"/>
                      <a:pt x="3" y="3"/>
                    </a:cubicBezTo>
                    <a:cubicBezTo>
                      <a:pt x="0" y="7"/>
                      <a:pt x="0" y="7"/>
                      <a:pt x="0" y="7"/>
                    </a:cubicBezTo>
                    <a:cubicBezTo>
                      <a:pt x="10" y="17"/>
                      <a:pt x="10" y="17"/>
                      <a:pt x="10" y="17"/>
                    </a:cubicBezTo>
                    <a:cubicBezTo>
                      <a:pt x="13" y="17"/>
                      <a:pt x="16" y="16"/>
                      <a:pt x="19" y="15"/>
                    </a:cubicBezTo>
                    <a:cubicBezTo>
                      <a:pt x="10" y="0"/>
                      <a:pt x="10" y="0"/>
                      <a:pt x="10" y="0"/>
                    </a:cubicBezTo>
                    <a:cubicBezTo>
                      <a:pt x="9" y="1"/>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2" name="Freeform 31"/>
              <p:cNvSpPr/>
              <p:nvPr/>
            </p:nvSpPr>
            <p:spPr bwMode="auto">
              <a:xfrm>
                <a:off x="10177378" y="7841165"/>
                <a:ext cx="435952" cy="335249"/>
              </a:xfrm>
              <a:custGeom>
                <a:avLst/>
                <a:gdLst>
                  <a:gd name="T0" fmla="*/ 2 w 13"/>
                  <a:gd name="T1" fmla="*/ 4 h 10"/>
                  <a:gd name="T2" fmla="*/ 0 w 13"/>
                  <a:gd name="T3" fmla="*/ 8 h 10"/>
                  <a:gd name="T4" fmla="*/ 13 w 13"/>
                  <a:gd name="T5" fmla="*/ 9 h 10"/>
                  <a:gd name="T6" fmla="*/ 5 w 13"/>
                  <a:gd name="T7" fmla="*/ 0 h 10"/>
                  <a:gd name="T8" fmla="*/ 2 w 13"/>
                  <a:gd name="T9" fmla="*/ 4 h 10"/>
                </a:gdLst>
                <a:ahLst/>
                <a:cxnLst>
                  <a:cxn ang="0">
                    <a:pos x="T0" y="T1"/>
                  </a:cxn>
                  <a:cxn ang="0">
                    <a:pos x="T2" y="T3"/>
                  </a:cxn>
                  <a:cxn ang="0">
                    <a:pos x="T4" y="T5"/>
                  </a:cxn>
                  <a:cxn ang="0">
                    <a:pos x="T6" y="T7"/>
                  </a:cxn>
                  <a:cxn ang="0">
                    <a:pos x="T8" y="T9"/>
                  </a:cxn>
                </a:cxnLst>
                <a:rect l="0" t="0" r="r" b="b"/>
                <a:pathLst>
                  <a:path w="13" h="10">
                    <a:moveTo>
                      <a:pt x="2" y="4"/>
                    </a:moveTo>
                    <a:cubicBezTo>
                      <a:pt x="0" y="8"/>
                      <a:pt x="0" y="8"/>
                      <a:pt x="0" y="8"/>
                    </a:cubicBezTo>
                    <a:cubicBezTo>
                      <a:pt x="4" y="9"/>
                      <a:pt x="9" y="10"/>
                      <a:pt x="13" y="9"/>
                    </a:cubicBezTo>
                    <a:cubicBezTo>
                      <a:pt x="5" y="0"/>
                      <a:pt x="5" y="0"/>
                      <a:pt x="5" y="0"/>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3" name="Freeform 32"/>
              <p:cNvSpPr/>
              <p:nvPr/>
            </p:nvSpPr>
            <p:spPr bwMode="auto">
              <a:xfrm>
                <a:off x="9808986" y="7639761"/>
                <a:ext cx="502237" cy="469094"/>
              </a:xfrm>
              <a:custGeom>
                <a:avLst/>
                <a:gdLst>
                  <a:gd name="T0" fmla="*/ 4 w 15"/>
                  <a:gd name="T1" fmla="*/ 7 h 14"/>
                  <a:gd name="T2" fmla="*/ 8 w 15"/>
                  <a:gd name="T3" fmla="*/ 14 h 14"/>
                  <a:gd name="T4" fmla="*/ 10 w 15"/>
                  <a:gd name="T5" fmla="*/ 14 h 14"/>
                  <a:gd name="T6" fmla="*/ 15 w 15"/>
                  <a:gd name="T7" fmla="*/ 5 h 14"/>
                  <a:gd name="T8" fmla="*/ 10 w 15"/>
                  <a:gd name="T9" fmla="*/ 4 h 14"/>
                  <a:gd name="T10" fmla="*/ 0 w 15"/>
                  <a:gd name="T11" fmla="*/ 0 h 14"/>
                  <a:gd name="T12" fmla="*/ 4 w 15"/>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4" y="7"/>
                    </a:moveTo>
                    <a:cubicBezTo>
                      <a:pt x="8" y="14"/>
                      <a:pt x="8" y="14"/>
                      <a:pt x="8" y="14"/>
                    </a:cubicBezTo>
                    <a:cubicBezTo>
                      <a:pt x="9" y="14"/>
                      <a:pt x="9" y="14"/>
                      <a:pt x="10" y="14"/>
                    </a:cubicBezTo>
                    <a:cubicBezTo>
                      <a:pt x="15" y="5"/>
                      <a:pt x="15" y="5"/>
                      <a:pt x="15" y="5"/>
                    </a:cubicBezTo>
                    <a:cubicBezTo>
                      <a:pt x="10" y="4"/>
                      <a:pt x="10" y="4"/>
                      <a:pt x="10" y="4"/>
                    </a:cubicBezTo>
                    <a:cubicBezTo>
                      <a:pt x="0" y="0"/>
                      <a:pt x="0" y="0"/>
                      <a:pt x="0" y="0"/>
                    </a:cubicBezTo>
                    <a:lnTo>
                      <a:pt x="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4" name="Freeform 33"/>
              <p:cNvSpPr/>
              <p:nvPr/>
            </p:nvSpPr>
            <p:spPr bwMode="auto">
              <a:xfrm>
                <a:off x="7664920" y="5493145"/>
                <a:ext cx="1372866" cy="1677522"/>
              </a:xfrm>
              <a:custGeom>
                <a:avLst/>
                <a:gdLst>
                  <a:gd name="T0" fmla="*/ 39 w 41"/>
                  <a:gd name="T1" fmla="*/ 0 h 50"/>
                  <a:gd name="T2" fmla="*/ 2 w 41"/>
                  <a:gd name="T3" fmla="*/ 2 h 50"/>
                  <a:gd name="T4" fmla="*/ 2 w 41"/>
                  <a:gd name="T5" fmla="*/ 3 h 50"/>
                  <a:gd name="T6" fmla="*/ 0 w 41"/>
                  <a:gd name="T7" fmla="*/ 6 h 50"/>
                  <a:gd name="T8" fmla="*/ 17 w 41"/>
                  <a:gd name="T9" fmla="*/ 44 h 50"/>
                  <a:gd name="T10" fmla="*/ 19 w 41"/>
                  <a:gd name="T11" fmla="*/ 50 h 50"/>
                  <a:gd name="T12" fmla="*/ 41 w 41"/>
                  <a:gd name="T13" fmla="*/ 3 h 50"/>
                  <a:gd name="T14" fmla="*/ 39 w 4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50">
                    <a:moveTo>
                      <a:pt x="39" y="0"/>
                    </a:moveTo>
                    <a:cubicBezTo>
                      <a:pt x="2" y="2"/>
                      <a:pt x="2" y="2"/>
                      <a:pt x="2" y="2"/>
                    </a:cubicBezTo>
                    <a:cubicBezTo>
                      <a:pt x="2" y="2"/>
                      <a:pt x="2" y="2"/>
                      <a:pt x="2" y="3"/>
                    </a:cubicBezTo>
                    <a:cubicBezTo>
                      <a:pt x="2" y="4"/>
                      <a:pt x="1" y="5"/>
                      <a:pt x="0" y="6"/>
                    </a:cubicBezTo>
                    <a:cubicBezTo>
                      <a:pt x="17" y="44"/>
                      <a:pt x="17" y="44"/>
                      <a:pt x="17" y="44"/>
                    </a:cubicBezTo>
                    <a:cubicBezTo>
                      <a:pt x="19" y="50"/>
                      <a:pt x="19" y="50"/>
                      <a:pt x="19" y="50"/>
                    </a:cubicBezTo>
                    <a:cubicBezTo>
                      <a:pt x="41" y="3"/>
                      <a:pt x="41" y="3"/>
                      <a:pt x="41" y="3"/>
                    </a:cubicBezTo>
                    <a:cubicBezTo>
                      <a:pt x="40" y="3"/>
                      <a:pt x="39" y="2"/>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5" name="Freeform 34"/>
              <p:cNvSpPr/>
              <p:nvPr/>
            </p:nvSpPr>
            <p:spPr bwMode="auto">
              <a:xfrm>
                <a:off x="12790539" y="3245826"/>
                <a:ext cx="335250" cy="571071"/>
              </a:xfrm>
              <a:custGeom>
                <a:avLst/>
                <a:gdLst>
                  <a:gd name="T0" fmla="*/ 0 w 10"/>
                  <a:gd name="T1" fmla="*/ 3 h 17"/>
                  <a:gd name="T2" fmla="*/ 4 w 10"/>
                  <a:gd name="T3" fmla="*/ 15 h 17"/>
                  <a:gd name="T4" fmla="*/ 5 w 10"/>
                  <a:gd name="T5" fmla="*/ 17 h 17"/>
                  <a:gd name="T6" fmla="*/ 6 w 10"/>
                  <a:gd name="T7" fmla="*/ 17 h 17"/>
                  <a:gd name="T8" fmla="*/ 6 w 10"/>
                  <a:gd name="T9" fmla="*/ 17 h 17"/>
                  <a:gd name="T10" fmla="*/ 10 w 10"/>
                  <a:gd name="T11" fmla="*/ 4 h 17"/>
                  <a:gd name="T12" fmla="*/ 8 w 10"/>
                  <a:gd name="T13" fmla="*/ 1 h 17"/>
                  <a:gd name="T14" fmla="*/ 2 w 10"/>
                  <a:gd name="T15" fmla="*/ 0 h 17"/>
                  <a:gd name="T16" fmla="*/ 0 w 10"/>
                  <a:gd name="T1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0" y="3"/>
                    </a:moveTo>
                    <a:cubicBezTo>
                      <a:pt x="4" y="15"/>
                      <a:pt x="4" y="15"/>
                      <a:pt x="4" y="15"/>
                    </a:cubicBezTo>
                    <a:cubicBezTo>
                      <a:pt x="5" y="17"/>
                      <a:pt x="5" y="17"/>
                      <a:pt x="5" y="17"/>
                    </a:cubicBezTo>
                    <a:cubicBezTo>
                      <a:pt x="5" y="17"/>
                      <a:pt x="6" y="17"/>
                      <a:pt x="6" y="17"/>
                    </a:cubicBezTo>
                    <a:cubicBezTo>
                      <a:pt x="6" y="17"/>
                      <a:pt x="6" y="17"/>
                      <a:pt x="6" y="17"/>
                    </a:cubicBezTo>
                    <a:cubicBezTo>
                      <a:pt x="10" y="4"/>
                      <a:pt x="10" y="4"/>
                      <a:pt x="10" y="4"/>
                    </a:cubicBezTo>
                    <a:cubicBezTo>
                      <a:pt x="9" y="3"/>
                      <a:pt x="8" y="2"/>
                      <a:pt x="8" y="1"/>
                    </a:cubicBezTo>
                    <a:cubicBezTo>
                      <a:pt x="2" y="0"/>
                      <a:pt x="2" y="0"/>
                      <a:pt x="2" y="0"/>
                    </a:cubicBezTo>
                    <a:cubicBezTo>
                      <a:pt x="2" y="1"/>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6" name="Freeform 35"/>
              <p:cNvSpPr/>
              <p:nvPr/>
            </p:nvSpPr>
            <p:spPr bwMode="auto">
              <a:xfrm>
                <a:off x="9975973" y="6533310"/>
                <a:ext cx="569797" cy="804343"/>
              </a:xfrm>
              <a:custGeom>
                <a:avLst/>
                <a:gdLst>
                  <a:gd name="T0" fmla="*/ 9 w 17"/>
                  <a:gd name="T1" fmla="*/ 1 h 24"/>
                  <a:gd name="T2" fmla="*/ 7 w 17"/>
                  <a:gd name="T3" fmla="*/ 0 h 24"/>
                  <a:gd name="T4" fmla="*/ 0 w 17"/>
                  <a:gd name="T5" fmla="*/ 7 h 24"/>
                  <a:gd name="T6" fmla="*/ 1 w 17"/>
                  <a:gd name="T7" fmla="*/ 10 h 24"/>
                  <a:gd name="T8" fmla="*/ 0 w 17"/>
                  <a:gd name="T9" fmla="*/ 12 h 24"/>
                  <a:gd name="T10" fmla="*/ 15 w 17"/>
                  <a:gd name="T11" fmla="*/ 24 h 24"/>
                  <a:gd name="T12" fmla="*/ 17 w 17"/>
                  <a:gd name="T13" fmla="*/ 23 h 24"/>
                  <a:gd name="T14" fmla="*/ 11 w 17"/>
                  <a:gd name="T15" fmla="*/ 6 h 24"/>
                  <a:gd name="T16" fmla="*/ 10 w 17"/>
                  <a:gd name="T17" fmla="*/ 1 h 24"/>
                  <a:gd name="T18" fmla="*/ 9 w 17"/>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9" y="1"/>
                    </a:moveTo>
                    <a:cubicBezTo>
                      <a:pt x="8" y="1"/>
                      <a:pt x="7" y="1"/>
                      <a:pt x="7" y="0"/>
                    </a:cubicBezTo>
                    <a:cubicBezTo>
                      <a:pt x="0" y="7"/>
                      <a:pt x="0" y="7"/>
                      <a:pt x="0" y="7"/>
                    </a:cubicBezTo>
                    <a:cubicBezTo>
                      <a:pt x="0" y="8"/>
                      <a:pt x="1" y="9"/>
                      <a:pt x="1" y="10"/>
                    </a:cubicBezTo>
                    <a:cubicBezTo>
                      <a:pt x="1" y="11"/>
                      <a:pt x="0" y="11"/>
                      <a:pt x="0" y="12"/>
                    </a:cubicBezTo>
                    <a:cubicBezTo>
                      <a:pt x="15" y="24"/>
                      <a:pt x="15" y="24"/>
                      <a:pt x="15" y="24"/>
                    </a:cubicBezTo>
                    <a:cubicBezTo>
                      <a:pt x="16" y="23"/>
                      <a:pt x="16" y="23"/>
                      <a:pt x="17" y="23"/>
                    </a:cubicBezTo>
                    <a:cubicBezTo>
                      <a:pt x="11" y="6"/>
                      <a:pt x="11" y="6"/>
                      <a:pt x="11" y="6"/>
                    </a:cubicBezTo>
                    <a:cubicBezTo>
                      <a:pt x="10" y="1"/>
                      <a:pt x="10" y="1"/>
                      <a:pt x="10" y="1"/>
                    </a:cubicBezTo>
                    <a:cubicBezTo>
                      <a:pt x="10" y="1"/>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7" name="Freeform 36"/>
              <p:cNvSpPr/>
              <p:nvPr/>
            </p:nvSpPr>
            <p:spPr bwMode="auto">
              <a:xfrm>
                <a:off x="10679615" y="3514790"/>
                <a:ext cx="771202" cy="905046"/>
              </a:xfrm>
              <a:custGeom>
                <a:avLst/>
                <a:gdLst>
                  <a:gd name="T0" fmla="*/ 1 w 23"/>
                  <a:gd name="T1" fmla="*/ 13 h 27"/>
                  <a:gd name="T2" fmla="*/ 0 w 23"/>
                  <a:gd name="T3" fmla="*/ 14 h 27"/>
                  <a:gd name="T4" fmla="*/ 2 w 23"/>
                  <a:gd name="T5" fmla="*/ 15 h 27"/>
                  <a:gd name="T6" fmla="*/ 23 w 23"/>
                  <a:gd name="T7" fmla="*/ 27 h 27"/>
                  <a:gd name="T8" fmla="*/ 13 w 23"/>
                  <a:gd name="T9" fmla="*/ 3 h 27"/>
                  <a:gd name="T10" fmla="*/ 12 w 23"/>
                  <a:gd name="T11" fmla="*/ 1 h 27"/>
                  <a:gd name="T12" fmla="*/ 11 w 23"/>
                  <a:gd name="T13" fmla="*/ 1 h 27"/>
                  <a:gd name="T14" fmla="*/ 8 w 23"/>
                  <a:gd name="T15" fmla="*/ 0 h 27"/>
                  <a:gd name="T16" fmla="*/ 0 w 23"/>
                  <a:gd name="T17" fmla="*/ 9 h 27"/>
                  <a:gd name="T18" fmla="*/ 0 w 23"/>
                  <a:gd name="T19" fmla="*/ 10 h 27"/>
                  <a:gd name="T20" fmla="*/ 1 w 23"/>
                  <a:gd name="T2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7">
                    <a:moveTo>
                      <a:pt x="1" y="13"/>
                    </a:moveTo>
                    <a:cubicBezTo>
                      <a:pt x="0" y="13"/>
                      <a:pt x="0" y="14"/>
                      <a:pt x="0" y="14"/>
                    </a:cubicBezTo>
                    <a:cubicBezTo>
                      <a:pt x="2" y="15"/>
                      <a:pt x="2" y="15"/>
                      <a:pt x="2" y="15"/>
                    </a:cubicBezTo>
                    <a:cubicBezTo>
                      <a:pt x="23" y="27"/>
                      <a:pt x="23" y="27"/>
                      <a:pt x="23" y="27"/>
                    </a:cubicBezTo>
                    <a:cubicBezTo>
                      <a:pt x="13" y="3"/>
                      <a:pt x="13" y="3"/>
                      <a:pt x="13" y="3"/>
                    </a:cubicBezTo>
                    <a:cubicBezTo>
                      <a:pt x="12" y="1"/>
                      <a:pt x="12" y="1"/>
                      <a:pt x="12" y="1"/>
                    </a:cubicBezTo>
                    <a:cubicBezTo>
                      <a:pt x="12" y="1"/>
                      <a:pt x="11" y="1"/>
                      <a:pt x="11" y="1"/>
                    </a:cubicBezTo>
                    <a:cubicBezTo>
                      <a:pt x="10" y="1"/>
                      <a:pt x="9" y="0"/>
                      <a:pt x="8" y="0"/>
                    </a:cubicBezTo>
                    <a:cubicBezTo>
                      <a:pt x="0" y="9"/>
                      <a:pt x="0" y="9"/>
                      <a:pt x="0" y="9"/>
                    </a:cubicBezTo>
                    <a:cubicBezTo>
                      <a:pt x="0" y="10"/>
                      <a:pt x="0" y="10"/>
                      <a:pt x="0" y="10"/>
                    </a:cubicBezTo>
                    <a:cubicBezTo>
                      <a:pt x="0" y="10"/>
                      <a:pt x="1" y="12"/>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8" name="Freeform 37"/>
              <p:cNvSpPr/>
              <p:nvPr/>
            </p:nvSpPr>
            <p:spPr bwMode="auto">
              <a:xfrm>
                <a:off x="11115566" y="3481648"/>
                <a:ext cx="938189" cy="938189"/>
              </a:xfrm>
              <a:custGeom>
                <a:avLst/>
                <a:gdLst>
                  <a:gd name="T0" fmla="*/ 0 w 28"/>
                  <a:gd name="T1" fmla="*/ 1 h 28"/>
                  <a:gd name="T2" fmla="*/ 12 w 28"/>
                  <a:gd name="T3" fmla="*/ 28 h 28"/>
                  <a:gd name="T4" fmla="*/ 24 w 28"/>
                  <a:gd name="T5" fmla="*/ 19 h 28"/>
                  <a:gd name="T6" fmla="*/ 28 w 28"/>
                  <a:gd name="T7" fmla="*/ 15 h 28"/>
                  <a:gd name="T8" fmla="*/ 27 w 28"/>
                  <a:gd name="T9" fmla="*/ 13 h 28"/>
                  <a:gd name="T10" fmla="*/ 27 w 28"/>
                  <a:gd name="T11" fmla="*/ 11 h 28"/>
                  <a:gd name="T12" fmla="*/ 11 w 28"/>
                  <a:gd name="T13" fmla="*/ 4 h 28"/>
                  <a:gd name="T14" fmla="*/ 2 w 28"/>
                  <a:gd name="T15" fmla="*/ 0 h 28"/>
                  <a:gd name="T16" fmla="*/ 0 w 28"/>
                  <a:gd name="T17"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0" y="1"/>
                    </a:moveTo>
                    <a:cubicBezTo>
                      <a:pt x="12" y="28"/>
                      <a:pt x="12" y="28"/>
                      <a:pt x="12" y="28"/>
                    </a:cubicBezTo>
                    <a:cubicBezTo>
                      <a:pt x="24" y="19"/>
                      <a:pt x="24" y="19"/>
                      <a:pt x="24" y="19"/>
                    </a:cubicBezTo>
                    <a:cubicBezTo>
                      <a:pt x="28" y="15"/>
                      <a:pt x="28" y="15"/>
                      <a:pt x="28" y="15"/>
                    </a:cubicBezTo>
                    <a:cubicBezTo>
                      <a:pt x="27" y="15"/>
                      <a:pt x="27" y="14"/>
                      <a:pt x="27" y="13"/>
                    </a:cubicBezTo>
                    <a:cubicBezTo>
                      <a:pt x="27" y="12"/>
                      <a:pt x="27" y="12"/>
                      <a:pt x="27" y="11"/>
                    </a:cubicBezTo>
                    <a:cubicBezTo>
                      <a:pt x="11" y="4"/>
                      <a:pt x="11" y="4"/>
                      <a:pt x="11" y="4"/>
                    </a:cubicBezTo>
                    <a:cubicBezTo>
                      <a:pt x="2" y="0"/>
                      <a:pt x="2" y="0"/>
                      <a:pt x="2" y="0"/>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9" name="Freeform 38"/>
              <p:cNvSpPr/>
              <p:nvPr/>
            </p:nvSpPr>
            <p:spPr bwMode="auto">
              <a:xfrm>
                <a:off x="13930132" y="5057193"/>
                <a:ext cx="1205878" cy="1073308"/>
              </a:xfrm>
              <a:custGeom>
                <a:avLst/>
                <a:gdLst>
                  <a:gd name="T0" fmla="*/ 3 w 36"/>
                  <a:gd name="T1" fmla="*/ 0 h 32"/>
                  <a:gd name="T2" fmla="*/ 0 w 36"/>
                  <a:gd name="T3" fmla="*/ 3 h 32"/>
                  <a:gd name="T4" fmla="*/ 5 w 36"/>
                  <a:gd name="T5" fmla="*/ 30 h 32"/>
                  <a:gd name="T6" fmla="*/ 5 w 36"/>
                  <a:gd name="T7" fmla="*/ 30 h 32"/>
                  <a:gd name="T8" fmla="*/ 9 w 36"/>
                  <a:gd name="T9" fmla="*/ 32 h 32"/>
                  <a:gd name="T10" fmla="*/ 24 w 36"/>
                  <a:gd name="T11" fmla="*/ 22 h 32"/>
                  <a:gd name="T12" fmla="*/ 36 w 36"/>
                  <a:gd name="T13" fmla="*/ 13 h 32"/>
                  <a:gd name="T14" fmla="*/ 3 w 36"/>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2">
                    <a:moveTo>
                      <a:pt x="3" y="0"/>
                    </a:moveTo>
                    <a:cubicBezTo>
                      <a:pt x="2" y="2"/>
                      <a:pt x="1" y="3"/>
                      <a:pt x="0" y="3"/>
                    </a:cubicBezTo>
                    <a:cubicBezTo>
                      <a:pt x="5" y="30"/>
                      <a:pt x="5" y="30"/>
                      <a:pt x="5" y="30"/>
                    </a:cubicBezTo>
                    <a:cubicBezTo>
                      <a:pt x="5" y="30"/>
                      <a:pt x="5" y="30"/>
                      <a:pt x="5" y="30"/>
                    </a:cubicBezTo>
                    <a:cubicBezTo>
                      <a:pt x="7" y="30"/>
                      <a:pt x="8" y="31"/>
                      <a:pt x="9" y="32"/>
                    </a:cubicBezTo>
                    <a:cubicBezTo>
                      <a:pt x="24" y="22"/>
                      <a:pt x="24" y="22"/>
                      <a:pt x="24" y="22"/>
                    </a:cubicBezTo>
                    <a:cubicBezTo>
                      <a:pt x="36" y="13"/>
                      <a:pt x="36" y="13"/>
                      <a:pt x="36" y="13"/>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0" name="Freeform 39"/>
              <p:cNvSpPr/>
              <p:nvPr/>
            </p:nvSpPr>
            <p:spPr bwMode="auto">
              <a:xfrm>
                <a:off x="12958801" y="9249722"/>
                <a:ext cx="535379" cy="1375415"/>
              </a:xfrm>
              <a:custGeom>
                <a:avLst/>
                <a:gdLst>
                  <a:gd name="T0" fmla="*/ 13 w 16"/>
                  <a:gd name="T1" fmla="*/ 0 h 41"/>
                  <a:gd name="T2" fmla="*/ 2 w 16"/>
                  <a:gd name="T3" fmla="*/ 34 h 41"/>
                  <a:gd name="T4" fmla="*/ 0 w 16"/>
                  <a:gd name="T5" fmla="*/ 41 h 41"/>
                  <a:gd name="T6" fmla="*/ 16 w 16"/>
                  <a:gd name="T7" fmla="*/ 39 h 41"/>
                  <a:gd name="T8" fmla="*/ 13 w 16"/>
                  <a:gd name="T9" fmla="*/ 0 h 41"/>
                </a:gdLst>
                <a:ahLst/>
                <a:cxnLst>
                  <a:cxn ang="0">
                    <a:pos x="T0" y="T1"/>
                  </a:cxn>
                  <a:cxn ang="0">
                    <a:pos x="T2" y="T3"/>
                  </a:cxn>
                  <a:cxn ang="0">
                    <a:pos x="T4" y="T5"/>
                  </a:cxn>
                  <a:cxn ang="0">
                    <a:pos x="T6" y="T7"/>
                  </a:cxn>
                  <a:cxn ang="0">
                    <a:pos x="T8" y="T9"/>
                  </a:cxn>
                </a:cxnLst>
                <a:rect l="0" t="0" r="r" b="b"/>
                <a:pathLst>
                  <a:path w="16" h="41">
                    <a:moveTo>
                      <a:pt x="13" y="0"/>
                    </a:moveTo>
                    <a:cubicBezTo>
                      <a:pt x="2" y="34"/>
                      <a:pt x="2" y="34"/>
                      <a:pt x="2" y="34"/>
                    </a:cubicBezTo>
                    <a:cubicBezTo>
                      <a:pt x="0" y="41"/>
                      <a:pt x="0" y="41"/>
                      <a:pt x="0" y="41"/>
                    </a:cubicBezTo>
                    <a:cubicBezTo>
                      <a:pt x="16" y="39"/>
                      <a:pt x="16" y="39"/>
                      <a:pt x="16" y="39"/>
                    </a:cubicBezTo>
                    <a:cubicBezTo>
                      <a:pt x="14" y="30"/>
                      <a:pt x="12" y="1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1" name="Freeform 40"/>
              <p:cNvSpPr/>
              <p:nvPr/>
            </p:nvSpPr>
            <p:spPr bwMode="auto">
              <a:xfrm>
                <a:off x="12455290" y="5661407"/>
                <a:ext cx="469094" cy="1575545"/>
              </a:xfrm>
              <a:custGeom>
                <a:avLst/>
                <a:gdLst>
                  <a:gd name="T0" fmla="*/ 14 w 14"/>
                  <a:gd name="T1" fmla="*/ 41 h 47"/>
                  <a:gd name="T2" fmla="*/ 0 w 14"/>
                  <a:gd name="T3" fmla="*/ 0 h 47"/>
                  <a:gd name="T4" fmla="*/ 0 w 14"/>
                  <a:gd name="T5" fmla="*/ 0 h 47"/>
                  <a:gd name="T6" fmla="*/ 2 w 14"/>
                  <a:gd name="T7" fmla="*/ 47 h 47"/>
                  <a:gd name="T8" fmla="*/ 11 w 14"/>
                  <a:gd name="T9" fmla="*/ 45 h 47"/>
                  <a:gd name="T10" fmla="*/ 11 w 14"/>
                  <a:gd name="T11" fmla="*/ 45 h 47"/>
                  <a:gd name="T12" fmla="*/ 14 w 14"/>
                  <a:gd name="T13" fmla="*/ 41 h 47"/>
                </a:gdLst>
                <a:ahLst/>
                <a:cxnLst>
                  <a:cxn ang="0">
                    <a:pos x="T0" y="T1"/>
                  </a:cxn>
                  <a:cxn ang="0">
                    <a:pos x="T2" y="T3"/>
                  </a:cxn>
                  <a:cxn ang="0">
                    <a:pos x="T4" y="T5"/>
                  </a:cxn>
                  <a:cxn ang="0">
                    <a:pos x="T6" y="T7"/>
                  </a:cxn>
                  <a:cxn ang="0">
                    <a:pos x="T8" y="T9"/>
                  </a:cxn>
                  <a:cxn ang="0">
                    <a:pos x="T10" y="T11"/>
                  </a:cxn>
                  <a:cxn ang="0">
                    <a:pos x="T12" y="T13"/>
                  </a:cxn>
                </a:cxnLst>
                <a:rect l="0" t="0" r="r" b="b"/>
                <a:pathLst>
                  <a:path w="14" h="47">
                    <a:moveTo>
                      <a:pt x="14" y="41"/>
                    </a:moveTo>
                    <a:cubicBezTo>
                      <a:pt x="0" y="0"/>
                      <a:pt x="0" y="0"/>
                      <a:pt x="0" y="0"/>
                    </a:cubicBezTo>
                    <a:cubicBezTo>
                      <a:pt x="0" y="0"/>
                      <a:pt x="0" y="0"/>
                      <a:pt x="0" y="0"/>
                    </a:cubicBezTo>
                    <a:cubicBezTo>
                      <a:pt x="2" y="47"/>
                      <a:pt x="2" y="47"/>
                      <a:pt x="2" y="47"/>
                    </a:cubicBezTo>
                    <a:cubicBezTo>
                      <a:pt x="11" y="45"/>
                      <a:pt x="11" y="45"/>
                      <a:pt x="11" y="45"/>
                    </a:cubicBezTo>
                    <a:cubicBezTo>
                      <a:pt x="11" y="45"/>
                      <a:pt x="11" y="45"/>
                      <a:pt x="11" y="45"/>
                    </a:cubicBezTo>
                    <a:cubicBezTo>
                      <a:pt x="11" y="43"/>
                      <a:pt x="13" y="42"/>
                      <a:pt x="1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2" name="Freeform 41"/>
              <p:cNvSpPr/>
              <p:nvPr/>
            </p:nvSpPr>
            <p:spPr bwMode="auto">
              <a:xfrm>
                <a:off x="9239189" y="4487396"/>
                <a:ext cx="1005749" cy="1811366"/>
              </a:xfrm>
              <a:custGeom>
                <a:avLst/>
                <a:gdLst>
                  <a:gd name="T0" fmla="*/ 28 w 30"/>
                  <a:gd name="T1" fmla="*/ 54 h 54"/>
                  <a:gd name="T2" fmla="*/ 30 w 30"/>
                  <a:gd name="T3" fmla="*/ 53 h 54"/>
                  <a:gd name="T4" fmla="*/ 29 w 30"/>
                  <a:gd name="T5" fmla="*/ 11 h 54"/>
                  <a:gd name="T6" fmla="*/ 29 w 30"/>
                  <a:gd name="T7" fmla="*/ 1 h 54"/>
                  <a:gd name="T8" fmla="*/ 28 w 30"/>
                  <a:gd name="T9" fmla="*/ 1 h 54"/>
                  <a:gd name="T10" fmla="*/ 26 w 30"/>
                  <a:gd name="T11" fmla="*/ 0 h 54"/>
                  <a:gd name="T12" fmla="*/ 0 w 30"/>
                  <a:gd name="T13" fmla="*/ 27 h 54"/>
                  <a:gd name="T14" fmla="*/ 1 w 30"/>
                  <a:gd name="T15" fmla="*/ 30 h 54"/>
                  <a:gd name="T16" fmla="*/ 0 w 30"/>
                  <a:gd name="T17" fmla="*/ 32 h 54"/>
                  <a:gd name="T18" fmla="*/ 8 w 30"/>
                  <a:gd name="T19" fmla="*/ 38 h 54"/>
                  <a:gd name="T20" fmla="*/ 28 w 30"/>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28" y="54"/>
                    </a:moveTo>
                    <a:cubicBezTo>
                      <a:pt x="28" y="54"/>
                      <a:pt x="29" y="53"/>
                      <a:pt x="30" y="53"/>
                    </a:cubicBezTo>
                    <a:cubicBezTo>
                      <a:pt x="29" y="11"/>
                      <a:pt x="29" y="11"/>
                      <a:pt x="29" y="11"/>
                    </a:cubicBezTo>
                    <a:cubicBezTo>
                      <a:pt x="29" y="1"/>
                      <a:pt x="29" y="1"/>
                      <a:pt x="29" y="1"/>
                    </a:cubicBezTo>
                    <a:cubicBezTo>
                      <a:pt x="29" y="1"/>
                      <a:pt x="29" y="1"/>
                      <a:pt x="28" y="1"/>
                    </a:cubicBezTo>
                    <a:cubicBezTo>
                      <a:pt x="28" y="1"/>
                      <a:pt x="27" y="0"/>
                      <a:pt x="26" y="0"/>
                    </a:cubicBezTo>
                    <a:cubicBezTo>
                      <a:pt x="0" y="27"/>
                      <a:pt x="0" y="27"/>
                      <a:pt x="0" y="27"/>
                    </a:cubicBezTo>
                    <a:cubicBezTo>
                      <a:pt x="1" y="28"/>
                      <a:pt x="1" y="29"/>
                      <a:pt x="1" y="30"/>
                    </a:cubicBezTo>
                    <a:cubicBezTo>
                      <a:pt x="1" y="30"/>
                      <a:pt x="1" y="31"/>
                      <a:pt x="0" y="32"/>
                    </a:cubicBezTo>
                    <a:cubicBezTo>
                      <a:pt x="8" y="38"/>
                      <a:pt x="8" y="38"/>
                      <a:pt x="8" y="38"/>
                    </a:cubicBezTo>
                    <a:lnTo>
                      <a:pt x="28"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3" name="Freeform 42"/>
              <p:cNvSpPr/>
              <p:nvPr/>
            </p:nvSpPr>
            <p:spPr bwMode="auto">
              <a:xfrm>
                <a:off x="14164679" y="7069964"/>
                <a:ext cx="938189" cy="1474842"/>
              </a:xfrm>
              <a:custGeom>
                <a:avLst/>
                <a:gdLst>
                  <a:gd name="T0" fmla="*/ 3 w 28"/>
                  <a:gd name="T1" fmla="*/ 0 h 44"/>
                  <a:gd name="T2" fmla="*/ 0 w 28"/>
                  <a:gd name="T3" fmla="*/ 4 h 44"/>
                  <a:gd name="T4" fmla="*/ 4 w 28"/>
                  <a:gd name="T5" fmla="*/ 21 h 44"/>
                  <a:gd name="T6" fmla="*/ 9 w 28"/>
                  <a:gd name="T7" fmla="*/ 44 h 44"/>
                  <a:gd name="T8" fmla="*/ 16 w 28"/>
                  <a:gd name="T9" fmla="*/ 28 h 44"/>
                  <a:gd name="T10" fmla="*/ 16 w 28"/>
                  <a:gd name="T11" fmla="*/ 27 h 44"/>
                  <a:gd name="T12" fmla="*/ 17 w 28"/>
                  <a:gd name="T13" fmla="*/ 27 h 44"/>
                  <a:gd name="T14" fmla="*/ 17 w 28"/>
                  <a:gd name="T15" fmla="*/ 27 h 44"/>
                  <a:gd name="T16" fmla="*/ 19 w 28"/>
                  <a:gd name="T17" fmla="*/ 26 h 44"/>
                  <a:gd name="T18" fmla="*/ 20 w 28"/>
                  <a:gd name="T19" fmla="*/ 22 h 44"/>
                  <a:gd name="T20" fmla="*/ 28 w 28"/>
                  <a:gd name="T21" fmla="*/ 2 h 44"/>
                  <a:gd name="T22" fmla="*/ 3 w 28"/>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3" y="0"/>
                    </a:moveTo>
                    <a:cubicBezTo>
                      <a:pt x="3" y="2"/>
                      <a:pt x="2" y="3"/>
                      <a:pt x="0" y="4"/>
                    </a:cubicBezTo>
                    <a:cubicBezTo>
                      <a:pt x="4" y="21"/>
                      <a:pt x="4" y="21"/>
                      <a:pt x="4" y="21"/>
                    </a:cubicBezTo>
                    <a:cubicBezTo>
                      <a:pt x="9" y="44"/>
                      <a:pt x="9" y="44"/>
                      <a:pt x="9" y="44"/>
                    </a:cubicBezTo>
                    <a:cubicBezTo>
                      <a:pt x="13" y="40"/>
                      <a:pt x="16" y="34"/>
                      <a:pt x="16" y="28"/>
                    </a:cubicBezTo>
                    <a:cubicBezTo>
                      <a:pt x="16" y="28"/>
                      <a:pt x="16" y="28"/>
                      <a:pt x="16" y="27"/>
                    </a:cubicBezTo>
                    <a:cubicBezTo>
                      <a:pt x="17" y="27"/>
                      <a:pt x="17" y="27"/>
                      <a:pt x="17" y="27"/>
                    </a:cubicBezTo>
                    <a:cubicBezTo>
                      <a:pt x="17" y="27"/>
                      <a:pt x="17" y="27"/>
                      <a:pt x="17" y="27"/>
                    </a:cubicBezTo>
                    <a:cubicBezTo>
                      <a:pt x="18" y="27"/>
                      <a:pt x="18" y="27"/>
                      <a:pt x="19" y="26"/>
                    </a:cubicBezTo>
                    <a:cubicBezTo>
                      <a:pt x="20" y="22"/>
                      <a:pt x="20" y="22"/>
                      <a:pt x="20" y="22"/>
                    </a:cubicBezTo>
                    <a:cubicBezTo>
                      <a:pt x="28" y="2"/>
                      <a:pt x="28" y="2"/>
                      <a:pt x="28" y="2"/>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4" name="Freeform 43"/>
              <p:cNvSpPr/>
              <p:nvPr/>
            </p:nvSpPr>
            <p:spPr bwMode="auto">
              <a:xfrm>
                <a:off x="15203570" y="5593846"/>
                <a:ext cx="201405" cy="906320"/>
              </a:xfrm>
              <a:custGeom>
                <a:avLst/>
                <a:gdLst>
                  <a:gd name="T0" fmla="*/ 0 w 6"/>
                  <a:gd name="T1" fmla="*/ 27 h 27"/>
                  <a:gd name="T2" fmla="*/ 5 w 6"/>
                  <a:gd name="T3" fmla="*/ 15 h 27"/>
                  <a:gd name="T4" fmla="*/ 4 w 6"/>
                  <a:gd name="T5" fmla="*/ 11 h 27"/>
                  <a:gd name="T6" fmla="*/ 4 w 6"/>
                  <a:gd name="T7" fmla="*/ 11 h 27"/>
                  <a:gd name="T8" fmla="*/ 5 w 6"/>
                  <a:gd name="T9" fmla="*/ 3 h 27"/>
                  <a:gd name="T10" fmla="*/ 4 w 6"/>
                  <a:gd name="T11" fmla="*/ 0 h 27"/>
                  <a:gd name="T12" fmla="*/ 3 w 6"/>
                  <a:gd name="T13" fmla="*/ 0 h 27"/>
                  <a:gd name="T14" fmla="*/ 3 w 6"/>
                  <a:gd name="T15" fmla="*/ 0 h 27"/>
                  <a:gd name="T16" fmla="*/ 0 w 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7">
                    <a:moveTo>
                      <a:pt x="0" y="27"/>
                    </a:moveTo>
                    <a:cubicBezTo>
                      <a:pt x="4" y="25"/>
                      <a:pt x="6" y="20"/>
                      <a:pt x="5" y="15"/>
                    </a:cubicBezTo>
                    <a:cubicBezTo>
                      <a:pt x="5" y="14"/>
                      <a:pt x="4" y="12"/>
                      <a:pt x="4" y="11"/>
                    </a:cubicBezTo>
                    <a:cubicBezTo>
                      <a:pt x="4" y="11"/>
                      <a:pt x="4" y="11"/>
                      <a:pt x="4" y="11"/>
                    </a:cubicBezTo>
                    <a:cubicBezTo>
                      <a:pt x="5" y="8"/>
                      <a:pt x="5" y="6"/>
                      <a:pt x="5" y="3"/>
                    </a:cubicBezTo>
                    <a:cubicBezTo>
                      <a:pt x="5" y="2"/>
                      <a:pt x="5" y="1"/>
                      <a:pt x="4" y="0"/>
                    </a:cubicBezTo>
                    <a:cubicBezTo>
                      <a:pt x="3" y="0"/>
                      <a:pt x="3" y="0"/>
                      <a:pt x="3" y="0"/>
                    </a:cubicBezTo>
                    <a:cubicBezTo>
                      <a:pt x="3" y="0"/>
                      <a:pt x="3" y="0"/>
                      <a:pt x="3" y="0"/>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5" name="Freeform 44"/>
              <p:cNvSpPr/>
              <p:nvPr/>
            </p:nvSpPr>
            <p:spPr bwMode="auto">
              <a:xfrm>
                <a:off x="13561740" y="7136249"/>
                <a:ext cx="870629" cy="1476117"/>
              </a:xfrm>
              <a:custGeom>
                <a:avLst/>
                <a:gdLst>
                  <a:gd name="T0" fmla="*/ 13 w 26"/>
                  <a:gd name="T1" fmla="*/ 0 h 44"/>
                  <a:gd name="T2" fmla="*/ 8 w 26"/>
                  <a:gd name="T3" fmla="*/ 2 h 44"/>
                  <a:gd name="T4" fmla="*/ 0 w 26"/>
                  <a:gd name="T5" fmla="*/ 6 h 44"/>
                  <a:gd name="T6" fmla="*/ 5 w 26"/>
                  <a:gd name="T7" fmla="*/ 14 h 44"/>
                  <a:gd name="T8" fmla="*/ 25 w 26"/>
                  <a:gd name="T9" fmla="*/ 44 h 44"/>
                  <a:gd name="T10" fmla="*/ 26 w 26"/>
                  <a:gd name="T11" fmla="*/ 43 h 44"/>
                  <a:gd name="T12" fmla="*/ 17 w 26"/>
                  <a:gd name="T13" fmla="*/ 2 h 44"/>
                  <a:gd name="T14" fmla="*/ 16 w 26"/>
                  <a:gd name="T15" fmla="*/ 2 h 44"/>
                  <a:gd name="T16" fmla="*/ 13 w 2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4">
                    <a:moveTo>
                      <a:pt x="13" y="0"/>
                    </a:moveTo>
                    <a:cubicBezTo>
                      <a:pt x="8" y="2"/>
                      <a:pt x="8" y="2"/>
                      <a:pt x="8" y="2"/>
                    </a:cubicBezTo>
                    <a:cubicBezTo>
                      <a:pt x="0" y="6"/>
                      <a:pt x="0" y="6"/>
                      <a:pt x="0" y="6"/>
                    </a:cubicBezTo>
                    <a:cubicBezTo>
                      <a:pt x="5" y="14"/>
                      <a:pt x="5" y="14"/>
                      <a:pt x="5" y="14"/>
                    </a:cubicBezTo>
                    <a:cubicBezTo>
                      <a:pt x="25" y="44"/>
                      <a:pt x="25" y="44"/>
                      <a:pt x="25" y="44"/>
                    </a:cubicBezTo>
                    <a:cubicBezTo>
                      <a:pt x="25" y="44"/>
                      <a:pt x="25" y="44"/>
                      <a:pt x="26" y="43"/>
                    </a:cubicBezTo>
                    <a:cubicBezTo>
                      <a:pt x="17" y="2"/>
                      <a:pt x="17" y="2"/>
                      <a:pt x="17" y="2"/>
                    </a:cubicBezTo>
                    <a:cubicBezTo>
                      <a:pt x="17" y="2"/>
                      <a:pt x="17" y="2"/>
                      <a:pt x="16" y="2"/>
                    </a:cubicBezTo>
                    <a:cubicBezTo>
                      <a:pt x="15" y="2"/>
                      <a:pt x="13" y="1"/>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6" name="Freeform 45"/>
              <p:cNvSpPr/>
              <p:nvPr/>
            </p:nvSpPr>
            <p:spPr bwMode="auto">
              <a:xfrm>
                <a:off x="10344366" y="6500168"/>
                <a:ext cx="1676248" cy="905046"/>
              </a:xfrm>
              <a:custGeom>
                <a:avLst/>
                <a:gdLst>
                  <a:gd name="T0" fmla="*/ 49 w 50"/>
                  <a:gd name="T1" fmla="*/ 22 h 27"/>
                  <a:gd name="T2" fmla="*/ 50 w 50"/>
                  <a:gd name="T3" fmla="*/ 21 h 27"/>
                  <a:gd name="T4" fmla="*/ 5 w 50"/>
                  <a:gd name="T5" fmla="*/ 1 h 27"/>
                  <a:gd name="T6" fmla="*/ 2 w 50"/>
                  <a:gd name="T7" fmla="*/ 0 h 27"/>
                  <a:gd name="T8" fmla="*/ 0 w 50"/>
                  <a:gd name="T9" fmla="*/ 2 h 27"/>
                  <a:gd name="T10" fmla="*/ 7 w 50"/>
                  <a:gd name="T11" fmla="*/ 23 h 27"/>
                  <a:gd name="T12" fmla="*/ 8 w 50"/>
                  <a:gd name="T13" fmla="*/ 23 h 27"/>
                  <a:gd name="T14" fmla="*/ 12 w 50"/>
                  <a:gd name="T15" fmla="*/ 27 h 27"/>
                  <a:gd name="T16" fmla="*/ 45 w 50"/>
                  <a:gd name="T17" fmla="*/ 23 h 27"/>
                  <a:gd name="T18" fmla="*/ 50 w 50"/>
                  <a:gd name="T19" fmla="*/ 23 h 27"/>
                  <a:gd name="T20" fmla="*/ 49 w 50"/>
                  <a:gd name="T21"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49" y="22"/>
                    </a:moveTo>
                    <a:cubicBezTo>
                      <a:pt x="50" y="22"/>
                      <a:pt x="50" y="21"/>
                      <a:pt x="50" y="21"/>
                    </a:cubicBezTo>
                    <a:cubicBezTo>
                      <a:pt x="5" y="1"/>
                      <a:pt x="5" y="1"/>
                      <a:pt x="5" y="1"/>
                    </a:cubicBezTo>
                    <a:cubicBezTo>
                      <a:pt x="2" y="0"/>
                      <a:pt x="2" y="0"/>
                      <a:pt x="2" y="0"/>
                    </a:cubicBezTo>
                    <a:cubicBezTo>
                      <a:pt x="1" y="1"/>
                      <a:pt x="1" y="1"/>
                      <a:pt x="0" y="2"/>
                    </a:cubicBezTo>
                    <a:cubicBezTo>
                      <a:pt x="7" y="23"/>
                      <a:pt x="7" y="23"/>
                      <a:pt x="7" y="23"/>
                    </a:cubicBezTo>
                    <a:cubicBezTo>
                      <a:pt x="7" y="23"/>
                      <a:pt x="7" y="23"/>
                      <a:pt x="8" y="23"/>
                    </a:cubicBezTo>
                    <a:cubicBezTo>
                      <a:pt x="10" y="24"/>
                      <a:pt x="12" y="25"/>
                      <a:pt x="12" y="27"/>
                    </a:cubicBezTo>
                    <a:cubicBezTo>
                      <a:pt x="45" y="23"/>
                      <a:pt x="45" y="23"/>
                      <a:pt x="45" y="23"/>
                    </a:cubicBezTo>
                    <a:cubicBezTo>
                      <a:pt x="50" y="23"/>
                      <a:pt x="50" y="23"/>
                      <a:pt x="50" y="23"/>
                    </a:cubicBezTo>
                    <a:cubicBezTo>
                      <a:pt x="49" y="22"/>
                      <a:pt x="49" y="22"/>
                      <a:pt x="4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7" name="Freeform 46"/>
              <p:cNvSpPr/>
              <p:nvPr/>
            </p:nvSpPr>
            <p:spPr bwMode="auto">
              <a:xfrm>
                <a:off x="10244938" y="4454253"/>
                <a:ext cx="938189" cy="1810092"/>
              </a:xfrm>
              <a:custGeom>
                <a:avLst/>
                <a:gdLst>
                  <a:gd name="T0" fmla="*/ 2 w 28"/>
                  <a:gd name="T1" fmla="*/ 54 h 54"/>
                  <a:gd name="T2" fmla="*/ 4 w 28"/>
                  <a:gd name="T3" fmla="*/ 54 h 54"/>
                  <a:gd name="T4" fmla="*/ 28 w 28"/>
                  <a:gd name="T5" fmla="*/ 21 h 54"/>
                  <a:gd name="T6" fmla="*/ 26 w 28"/>
                  <a:gd name="T7" fmla="*/ 17 h 54"/>
                  <a:gd name="T8" fmla="*/ 27 w 28"/>
                  <a:gd name="T9" fmla="*/ 15 h 54"/>
                  <a:gd name="T10" fmla="*/ 10 w 28"/>
                  <a:gd name="T11" fmla="*/ 5 h 54"/>
                  <a:gd name="T12" fmla="*/ 2 w 28"/>
                  <a:gd name="T13" fmla="*/ 0 h 54"/>
                  <a:gd name="T14" fmla="*/ 0 w 28"/>
                  <a:gd name="T15" fmla="*/ 2 h 54"/>
                  <a:gd name="T16" fmla="*/ 0 w 28"/>
                  <a:gd name="T17" fmla="*/ 20 h 54"/>
                  <a:gd name="T18" fmla="*/ 2 w 28"/>
                  <a:gd name="T19" fmla="*/ 54 h 54"/>
                  <a:gd name="T20" fmla="*/ 2 w 28"/>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4">
                    <a:moveTo>
                      <a:pt x="2" y="54"/>
                    </a:moveTo>
                    <a:cubicBezTo>
                      <a:pt x="3" y="54"/>
                      <a:pt x="3" y="54"/>
                      <a:pt x="4" y="54"/>
                    </a:cubicBezTo>
                    <a:cubicBezTo>
                      <a:pt x="28" y="21"/>
                      <a:pt x="28" y="21"/>
                      <a:pt x="28" y="21"/>
                    </a:cubicBezTo>
                    <a:cubicBezTo>
                      <a:pt x="27" y="20"/>
                      <a:pt x="26" y="18"/>
                      <a:pt x="26" y="17"/>
                    </a:cubicBezTo>
                    <a:cubicBezTo>
                      <a:pt x="26" y="16"/>
                      <a:pt x="27" y="16"/>
                      <a:pt x="27" y="15"/>
                    </a:cubicBezTo>
                    <a:cubicBezTo>
                      <a:pt x="10" y="5"/>
                      <a:pt x="10" y="5"/>
                      <a:pt x="10" y="5"/>
                    </a:cubicBezTo>
                    <a:cubicBezTo>
                      <a:pt x="2" y="0"/>
                      <a:pt x="2" y="0"/>
                      <a:pt x="2" y="0"/>
                    </a:cubicBezTo>
                    <a:cubicBezTo>
                      <a:pt x="2" y="1"/>
                      <a:pt x="1" y="1"/>
                      <a:pt x="0" y="2"/>
                    </a:cubicBezTo>
                    <a:cubicBezTo>
                      <a:pt x="0" y="20"/>
                      <a:pt x="0" y="20"/>
                      <a:pt x="0" y="20"/>
                    </a:cubicBezTo>
                    <a:cubicBezTo>
                      <a:pt x="2" y="54"/>
                      <a:pt x="2" y="54"/>
                      <a:pt x="2" y="54"/>
                    </a:cubicBezTo>
                    <a:cubicBezTo>
                      <a:pt x="2" y="54"/>
                      <a:pt x="2"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8" name="Freeform 47"/>
              <p:cNvSpPr/>
              <p:nvPr/>
            </p:nvSpPr>
            <p:spPr bwMode="auto">
              <a:xfrm>
                <a:off x="10411925" y="5124752"/>
                <a:ext cx="1909520" cy="1240295"/>
              </a:xfrm>
              <a:custGeom>
                <a:avLst/>
                <a:gdLst>
                  <a:gd name="T0" fmla="*/ 56 w 57"/>
                  <a:gd name="T1" fmla="*/ 11 h 37"/>
                  <a:gd name="T2" fmla="*/ 56 w 57"/>
                  <a:gd name="T3" fmla="*/ 11 h 37"/>
                  <a:gd name="T4" fmla="*/ 42 w 57"/>
                  <a:gd name="T5" fmla="*/ 4 h 37"/>
                  <a:gd name="T6" fmla="*/ 30 w 57"/>
                  <a:gd name="T7" fmla="*/ 0 h 37"/>
                  <a:gd name="T8" fmla="*/ 26 w 57"/>
                  <a:gd name="T9" fmla="*/ 2 h 37"/>
                  <a:gd name="T10" fmla="*/ 24 w 57"/>
                  <a:gd name="T11" fmla="*/ 1 h 37"/>
                  <a:gd name="T12" fmla="*/ 21 w 57"/>
                  <a:gd name="T13" fmla="*/ 6 h 37"/>
                  <a:gd name="T14" fmla="*/ 0 w 57"/>
                  <a:gd name="T15" fmla="*/ 35 h 37"/>
                  <a:gd name="T16" fmla="*/ 1 w 57"/>
                  <a:gd name="T17" fmla="*/ 37 h 37"/>
                  <a:gd name="T18" fmla="*/ 38 w 57"/>
                  <a:gd name="T19" fmla="*/ 21 h 37"/>
                  <a:gd name="T20" fmla="*/ 57 w 57"/>
                  <a:gd name="T21" fmla="*/ 13 h 37"/>
                  <a:gd name="T22" fmla="*/ 56 w 57"/>
                  <a:gd name="T23"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37">
                    <a:moveTo>
                      <a:pt x="56" y="11"/>
                    </a:moveTo>
                    <a:cubicBezTo>
                      <a:pt x="56" y="11"/>
                      <a:pt x="56" y="11"/>
                      <a:pt x="56" y="11"/>
                    </a:cubicBezTo>
                    <a:cubicBezTo>
                      <a:pt x="42" y="4"/>
                      <a:pt x="42" y="4"/>
                      <a:pt x="42" y="4"/>
                    </a:cubicBezTo>
                    <a:cubicBezTo>
                      <a:pt x="30" y="0"/>
                      <a:pt x="30" y="0"/>
                      <a:pt x="30" y="0"/>
                    </a:cubicBezTo>
                    <a:cubicBezTo>
                      <a:pt x="29" y="1"/>
                      <a:pt x="28" y="2"/>
                      <a:pt x="26" y="2"/>
                    </a:cubicBezTo>
                    <a:cubicBezTo>
                      <a:pt x="25" y="2"/>
                      <a:pt x="24" y="2"/>
                      <a:pt x="24" y="1"/>
                    </a:cubicBezTo>
                    <a:cubicBezTo>
                      <a:pt x="21" y="6"/>
                      <a:pt x="21" y="6"/>
                      <a:pt x="21" y="6"/>
                    </a:cubicBezTo>
                    <a:cubicBezTo>
                      <a:pt x="0" y="35"/>
                      <a:pt x="0" y="35"/>
                      <a:pt x="0" y="35"/>
                    </a:cubicBezTo>
                    <a:cubicBezTo>
                      <a:pt x="0" y="35"/>
                      <a:pt x="1" y="36"/>
                      <a:pt x="1" y="37"/>
                    </a:cubicBezTo>
                    <a:cubicBezTo>
                      <a:pt x="38" y="21"/>
                      <a:pt x="38" y="21"/>
                      <a:pt x="38" y="21"/>
                    </a:cubicBezTo>
                    <a:cubicBezTo>
                      <a:pt x="57" y="13"/>
                      <a:pt x="57" y="13"/>
                      <a:pt x="57" y="13"/>
                    </a:cubicBezTo>
                    <a:cubicBezTo>
                      <a:pt x="56" y="12"/>
                      <a:pt x="56" y="12"/>
                      <a:pt x="5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9" name="Freeform 48"/>
              <p:cNvSpPr/>
              <p:nvPr/>
            </p:nvSpPr>
            <p:spPr bwMode="auto">
              <a:xfrm>
                <a:off x="13025086" y="3313386"/>
                <a:ext cx="738059" cy="536654"/>
              </a:xfrm>
              <a:custGeom>
                <a:avLst/>
                <a:gdLst>
                  <a:gd name="T0" fmla="*/ 4 w 22"/>
                  <a:gd name="T1" fmla="*/ 2 h 16"/>
                  <a:gd name="T2" fmla="*/ 4 w 22"/>
                  <a:gd name="T3" fmla="*/ 2 h 16"/>
                  <a:gd name="T4" fmla="*/ 0 w 22"/>
                  <a:gd name="T5" fmla="*/ 15 h 16"/>
                  <a:gd name="T6" fmla="*/ 2 w 22"/>
                  <a:gd name="T7" fmla="*/ 16 h 16"/>
                  <a:gd name="T8" fmla="*/ 14 w 22"/>
                  <a:gd name="T9" fmla="*/ 9 h 16"/>
                  <a:gd name="T10" fmla="*/ 22 w 22"/>
                  <a:gd name="T11" fmla="*/ 4 h 16"/>
                  <a:gd name="T12" fmla="*/ 21 w 22"/>
                  <a:gd name="T13" fmla="*/ 3 h 16"/>
                  <a:gd name="T14" fmla="*/ 22 w 22"/>
                  <a:gd name="T15" fmla="*/ 2 h 16"/>
                  <a:gd name="T16" fmla="*/ 8 w 22"/>
                  <a:gd name="T17" fmla="*/ 0 h 16"/>
                  <a:gd name="T18" fmla="*/ 4 w 22"/>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6">
                    <a:moveTo>
                      <a:pt x="4" y="2"/>
                    </a:moveTo>
                    <a:cubicBezTo>
                      <a:pt x="4" y="2"/>
                      <a:pt x="4" y="2"/>
                      <a:pt x="4" y="2"/>
                    </a:cubicBezTo>
                    <a:cubicBezTo>
                      <a:pt x="0" y="15"/>
                      <a:pt x="0" y="15"/>
                      <a:pt x="0" y="15"/>
                    </a:cubicBezTo>
                    <a:cubicBezTo>
                      <a:pt x="1" y="15"/>
                      <a:pt x="2" y="16"/>
                      <a:pt x="2" y="16"/>
                    </a:cubicBezTo>
                    <a:cubicBezTo>
                      <a:pt x="14" y="9"/>
                      <a:pt x="14" y="9"/>
                      <a:pt x="14" y="9"/>
                    </a:cubicBezTo>
                    <a:cubicBezTo>
                      <a:pt x="22" y="4"/>
                      <a:pt x="22" y="4"/>
                      <a:pt x="22" y="4"/>
                    </a:cubicBezTo>
                    <a:cubicBezTo>
                      <a:pt x="22" y="4"/>
                      <a:pt x="21" y="3"/>
                      <a:pt x="21" y="3"/>
                    </a:cubicBezTo>
                    <a:cubicBezTo>
                      <a:pt x="22" y="2"/>
                      <a:pt x="22" y="2"/>
                      <a:pt x="22" y="2"/>
                    </a:cubicBezTo>
                    <a:cubicBezTo>
                      <a:pt x="8" y="0"/>
                      <a:pt x="8" y="0"/>
                      <a:pt x="8" y="0"/>
                    </a:cubicBezTo>
                    <a:cubicBezTo>
                      <a:pt x="8" y="1"/>
                      <a:pt x="6"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0" name="Freeform 49"/>
              <p:cNvSpPr/>
              <p:nvPr/>
            </p:nvSpPr>
            <p:spPr bwMode="auto">
              <a:xfrm>
                <a:off x="15136010" y="7002404"/>
                <a:ext cx="100703" cy="369667"/>
              </a:xfrm>
              <a:custGeom>
                <a:avLst/>
                <a:gdLst>
                  <a:gd name="T0" fmla="*/ 2 w 3"/>
                  <a:gd name="T1" fmla="*/ 11 h 11"/>
                  <a:gd name="T2" fmla="*/ 2 w 3"/>
                  <a:gd name="T3" fmla="*/ 0 h 11"/>
                  <a:gd name="T4" fmla="*/ 0 w 3"/>
                  <a:gd name="T5" fmla="*/ 3 h 11"/>
                  <a:gd name="T6" fmla="*/ 2 w 3"/>
                  <a:gd name="T7" fmla="*/ 11 h 11"/>
                </a:gdLst>
                <a:ahLst/>
                <a:cxnLst>
                  <a:cxn ang="0">
                    <a:pos x="T0" y="T1"/>
                  </a:cxn>
                  <a:cxn ang="0">
                    <a:pos x="T2" y="T3"/>
                  </a:cxn>
                  <a:cxn ang="0">
                    <a:pos x="T4" y="T5"/>
                  </a:cxn>
                  <a:cxn ang="0">
                    <a:pos x="T6" y="T7"/>
                  </a:cxn>
                </a:cxnLst>
                <a:rect l="0" t="0" r="r" b="b"/>
                <a:pathLst>
                  <a:path w="3" h="11">
                    <a:moveTo>
                      <a:pt x="2" y="11"/>
                    </a:moveTo>
                    <a:cubicBezTo>
                      <a:pt x="3" y="7"/>
                      <a:pt x="3" y="4"/>
                      <a:pt x="2" y="0"/>
                    </a:cubicBezTo>
                    <a:cubicBezTo>
                      <a:pt x="0" y="3"/>
                      <a:pt x="0" y="3"/>
                      <a:pt x="0" y="3"/>
                    </a:cubicBezTo>
                    <a:lnTo>
                      <a:pt x="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1" name="Freeform 50"/>
              <p:cNvSpPr/>
              <p:nvPr/>
            </p:nvSpPr>
            <p:spPr bwMode="auto">
              <a:xfrm>
                <a:off x="14232239" y="5626989"/>
                <a:ext cx="1037616" cy="1442975"/>
              </a:xfrm>
              <a:custGeom>
                <a:avLst/>
                <a:gdLst>
                  <a:gd name="T0" fmla="*/ 0 w 31"/>
                  <a:gd name="T1" fmla="*/ 17 h 43"/>
                  <a:gd name="T2" fmla="*/ 1 w 31"/>
                  <a:gd name="T3" fmla="*/ 18 h 43"/>
                  <a:gd name="T4" fmla="*/ 0 w 31"/>
                  <a:gd name="T5" fmla="*/ 20 h 43"/>
                  <a:gd name="T6" fmla="*/ 17 w 31"/>
                  <a:gd name="T7" fmla="*/ 36 h 43"/>
                  <a:gd name="T8" fmla="*/ 26 w 31"/>
                  <a:gd name="T9" fmla="*/ 43 h 43"/>
                  <a:gd name="T10" fmla="*/ 26 w 31"/>
                  <a:gd name="T11" fmla="*/ 40 h 43"/>
                  <a:gd name="T12" fmla="*/ 27 w 31"/>
                  <a:gd name="T13" fmla="*/ 35 h 43"/>
                  <a:gd name="T14" fmla="*/ 23 w 31"/>
                  <a:gd name="T15" fmla="*/ 30 h 43"/>
                  <a:gd name="T16" fmla="*/ 23 w 31"/>
                  <a:gd name="T17" fmla="*/ 29 h 43"/>
                  <a:gd name="T18" fmla="*/ 24 w 31"/>
                  <a:gd name="T19" fmla="*/ 29 h 43"/>
                  <a:gd name="T20" fmla="*/ 28 w 31"/>
                  <a:gd name="T21" fmla="*/ 27 h 43"/>
                  <a:gd name="T22" fmla="*/ 29 w 31"/>
                  <a:gd name="T23" fmla="*/ 14 h 43"/>
                  <a:gd name="T24" fmla="*/ 31 w 31"/>
                  <a:gd name="T25" fmla="*/ 0 h 43"/>
                  <a:gd name="T26" fmla="*/ 0 w 31"/>
                  <a:gd name="T2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3">
                    <a:moveTo>
                      <a:pt x="0" y="17"/>
                    </a:moveTo>
                    <a:cubicBezTo>
                      <a:pt x="1" y="17"/>
                      <a:pt x="1" y="18"/>
                      <a:pt x="1" y="18"/>
                    </a:cubicBezTo>
                    <a:cubicBezTo>
                      <a:pt x="0" y="19"/>
                      <a:pt x="0" y="20"/>
                      <a:pt x="0" y="20"/>
                    </a:cubicBezTo>
                    <a:cubicBezTo>
                      <a:pt x="17" y="36"/>
                      <a:pt x="17" y="36"/>
                      <a:pt x="17" y="36"/>
                    </a:cubicBezTo>
                    <a:cubicBezTo>
                      <a:pt x="26" y="43"/>
                      <a:pt x="26" y="43"/>
                      <a:pt x="26" y="43"/>
                    </a:cubicBezTo>
                    <a:cubicBezTo>
                      <a:pt x="26" y="40"/>
                      <a:pt x="26" y="40"/>
                      <a:pt x="26" y="40"/>
                    </a:cubicBezTo>
                    <a:cubicBezTo>
                      <a:pt x="27" y="35"/>
                      <a:pt x="27" y="35"/>
                      <a:pt x="27" y="35"/>
                    </a:cubicBezTo>
                    <a:cubicBezTo>
                      <a:pt x="26" y="33"/>
                      <a:pt x="25" y="31"/>
                      <a:pt x="23" y="30"/>
                    </a:cubicBezTo>
                    <a:cubicBezTo>
                      <a:pt x="23" y="30"/>
                      <a:pt x="23" y="29"/>
                      <a:pt x="23" y="29"/>
                    </a:cubicBezTo>
                    <a:cubicBezTo>
                      <a:pt x="23" y="29"/>
                      <a:pt x="23" y="29"/>
                      <a:pt x="24" y="29"/>
                    </a:cubicBezTo>
                    <a:cubicBezTo>
                      <a:pt x="25" y="29"/>
                      <a:pt x="26" y="28"/>
                      <a:pt x="28" y="27"/>
                    </a:cubicBezTo>
                    <a:cubicBezTo>
                      <a:pt x="29" y="14"/>
                      <a:pt x="29" y="14"/>
                      <a:pt x="29" y="14"/>
                    </a:cubicBezTo>
                    <a:cubicBezTo>
                      <a:pt x="31" y="0"/>
                      <a:pt x="31" y="0"/>
                      <a:pt x="31"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2" name="Freeform 51"/>
              <p:cNvSpPr/>
              <p:nvPr/>
            </p:nvSpPr>
            <p:spPr bwMode="auto">
              <a:xfrm>
                <a:off x="12757396" y="2575327"/>
                <a:ext cx="401535" cy="670499"/>
              </a:xfrm>
              <a:custGeom>
                <a:avLst/>
                <a:gdLst>
                  <a:gd name="T0" fmla="*/ 3 w 12"/>
                  <a:gd name="T1" fmla="*/ 19 h 20"/>
                  <a:gd name="T2" fmla="*/ 9 w 12"/>
                  <a:gd name="T3" fmla="*/ 20 h 20"/>
                  <a:gd name="T4" fmla="*/ 12 w 12"/>
                  <a:gd name="T5" fmla="*/ 17 h 20"/>
                  <a:gd name="T6" fmla="*/ 11 w 12"/>
                  <a:gd name="T7" fmla="*/ 6 h 20"/>
                  <a:gd name="T8" fmla="*/ 2 w 12"/>
                  <a:gd name="T9" fmla="*/ 1 h 20"/>
                  <a:gd name="T10" fmla="*/ 1 w 12"/>
                  <a:gd name="T11" fmla="*/ 1 h 20"/>
                  <a:gd name="T12" fmla="*/ 1 w 12"/>
                  <a:gd name="T13" fmla="*/ 0 h 20"/>
                  <a:gd name="T14" fmla="*/ 0 w 12"/>
                  <a:gd name="T15" fmla="*/ 14 h 20"/>
                  <a:gd name="T16" fmla="*/ 3 w 12"/>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0">
                    <a:moveTo>
                      <a:pt x="3" y="19"/>
                    </a:moveTo>
                    <a:cubicBezTo>
                      <a:pt x="9" y="20"/>
                      <a:pt x="9" y="20"/>
                      <a:pt x="9" y="20"/>
                    </a:cubicBezTo>
                    <a:cubicBezTo>
                      <a:pt x="9" y="18"/>
                      <a:pt x="10" y="17"/>
                      <a:pt x="12" y="17"/>
                    </a:cubicBezTo>
                    <a:cubicBezTo>
                      <a:pt x="11" y="6"/>
                      <a:pt x="11" y="6"/>
                      <a:pt x="11" y="6"/>
                    </a:cubicBezTo>
                    <a:cubicBezTo>
                      <a:pt x="8" y="3"/>
                      <a:pt x="5" y="1"/>
                      <a:pt x="2" y="1"/>
                    </a:cubicBezTo>
                    <a:cubicBezTo>
                      <a:pt x="1" y="1"/>
                      <a:pt x="1" y="1"/>
                      <a:pt x="1" y="1"/>
                    </a:cubicBezTo>
                    <a:cubicBezTo>
                      <a:pt x="1" y="1"/>
                      <a:pt x="1" y="0"/>
                      <a:pt x="1" y="0"/>
                    </a:cubicBezTo>
                    <a:cubicBezTo>
                      <a:pt x="0" y="14"/>
                      <a:pt x="0" y="14"/>
                      <a:pt x="0" y="14"/>
                    </a:cubicBezTo>
                    <a:cubicBezTo>
                      <a:pt x="2" y="15"/>
                      <a:pt x="3" y="17"/>
                      <a:pt x="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3" name="Freeform 52"/>
              <p:cNvSpPr/>
              <p:nvPr/>
            </p:nvSpPr>
            <p:spPr bwMode="auto">
              <a:xfrm>
                <a:off x="12522849" y="7203809"/>
                <a:ext cx="971331" cy="1408557"/>
              </a:xfrm>
              <a:custGeom>
                <a:avLst/>
                <a:gdLst>
                  <a:gd name="T0" fmla="*/ 15 w 29"/>
                  <a:gd name="T1" fmla="*/ 4 h 42"/>
                  <a:gd name="T2" fmla="*/ 14 w 29"/>
                  <a:gd name="T3" fmla="*/ 4 h 42"/>
                  <a:gd name="T4" fmla="*/ 9 w 29"/>
                  <a:gd name="T5" fmla="*/ 0 h 42"/>
                  <a:gd name="T6" fmla="*/ 0 w 29"/>
                  <a:gd name="T7" fmla="*/ 2 h 42"/>
                  <a:gd name="T8" fmla="*/ 29 w 29"/>
                  <a:gd name="T9" fmla="*/ 42 h 42"/>
                  <a:gd name="T10" fmla="*/ 27 w 29"/>
                  <a:gd name="T11" fmla="*/ 36 h 42"/>
                  <a:gd name="T12" fmla="*/ 15 w 29"/>
                  <a:gd name="T13" fmla="*/ 4 h 42"/>
                </a:gdLst>
                <a:ahLst/>
                <a:cxnLst>
                  <a:cxn ang="0">
                    <a:pos x="T0" y="T1"/>
                  </a:cxn>
                  <a:cxn ang="0">
                    <a:pos x="T2" y="T3"/>
                  </a:cxn>
                  <a:cxn ang="0">
                    <a:pos x="T4" y="T5"/>
                  </a:cxn>
                  <a:cxn ang="0">
                    <a:pos x="T6" y="T7"/>
                  </a:cxn>
                  <a:cxn ang="0">
                    <a:pos x="T8" y="T9"/>
                  </a:cxn>
                  <a:cxn ang="0">
                    <a:pos x="T10" y="T11"/>
                  </a:cxn>
                  <a:cxn ang="0">
                    <a:pos x="T12" y="T13"/>
                  </a:cxn>
                </a:cxnLst>
                <a:rect l="0" t="0" r="r" b="b"/>
                <a:pathLst>
                  <a:path w="29" h="42">
                    <a:moveTo>
                      <a:pt x="15" y="4"/>
                    </a:moveTo>
                    <a:cubicBezTo>
                      <a:pt x="15" y="4"/>
                      <a:pt x="14" y="4"/>
                      <a:pt x="14" y="4"/>
                    </a:cubicBezTo>
                    <a:cubicBezTo>
                      <a:pt x="12" y="4"/>
                      <a:pt x="10" y="2"/>
                      <a:pt x="9" y="0"/>
                    </a:cubicBezTo>
                    <a:cubicBezTo>
                      <a:pt x="0" y="2"/>
                      <a:pt x="0" y="2"/>
                      <a:pt x="0" y="2"/>
                    </a:cubicBezTo>
                    <a:cubicBezTo>
                      <a:pt x="29" y="42"/>
                      <a:pt x="29" y="42"/>
                      <a:pt x="29" y="42"/>
                    </a:cubicBezTo>
                    <a:cubicBezTo>
                      <a:pt x="27" y="36"/>
                      <a:pt x="27" y="36"/>
                      <a:pt x="27" y="36"/>
                    </a:cubicBezTo>
                    <a:lnTo>
                      <a:pt x="1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4" name="Freeform 53"/>
              <p:cNvSpPr/>
              <p:nvPr/>
            </p:nvSpPr>
            <p:spPr bwMode="auto">
              <a:xfrm>
                <a:off x="12020612" y="2441482"/>
                <a:ext cx="736784" cy="637356"/>
              </a:xfrm>
              <a:custGeom>
                <a:avLst/>
                <a:gdLst>
                  <a:gd name="T0" fmla="*/ 21 w 22"/>
                  <a:gd name="T1" fmla="*/ 18 h 19"/>
                  <a:gd name="T2" fmla="*/ 21 w 22"/>
                  <a:gd name="T3" fmla="*/ 12 h 19"/>
                  <a:gd name="T4" fmla="*/ 22 w 22"/>
                  <a:gd name="T5" fmla="*/ 4 h 19"/>
                  <a:gd name="T6" fmla="*/ 13 w 22"/>
                  <a:gd name="T7" fmla="*/ 2 h 19"/>
                  <a:gd name="T8" fmla="*/ 13 w 22"/>
                  <a:gd name="T9" fmla="*/ 2 h 19"/>
                  <a:gd name="T10" fmla="*/ 13 w 22"/>
                  <a:gd name="T11" fmla="*/ 2 h 19"/>
                  <a:gd name="T12" fmla="*/ 3 w 22"/>
                  <a:gd name="T13" fmla="*/ 0 h 19"/>
                  <a:gd name="T14" fmla="*/ 0 w 22"/>
                  <a:gd name="T15" fmla="*/ 1 h 19"/>
                  <a:gd name="T16" fmla="*/ 6 w 22"/>
                  <a:gd name="T17" fmla="*/ 7 h 19"/>
                  <a:gd name="T18" fmla="*/ 18 w 22"/>
                  <a:gd name="T19" fmla="*/ 19 h 19"/>
                  <a:gd name="T20" fmla="*/ 21 w 2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21" y="18"/>
                    </a:moveTo>
                    <a:cubicBezTo>
                      <a:pt x="21" y="12"/>
                      <a:pt x="21" y="12"/>
                      <a:pt x="21" y="12"/>
                    </a:cubicBezTo>
                    <a:cubicBezTo>
                      <a:pt x="22" y="4"/>
                      <a:pt x="22" y="4"/>
                      <a:pt x="22" y="4"/>
                    </a:cubicBezTo>
                    <a:cubicBezTo>
                      <a:pt x="19" y="3"/>
                      <a:pt x="16" y="2"/>
                      <a:pt x="13" y="2"/>
                    </a:cubicBezTo>
                    <a:cubicBezTo>
                      <a:pt x="13" y="2"/>
                      <a:pt x="13" y="2"/>
                      <a:pt x="13" y="2"/>
                    </a:cubicBezTo>
                    <a:cubicBezTo>
                      <a:pt x="13" y="3"/>
                      <a:pt x="13" y="2"/>
                      <a:pt x="13" y="2"/>
                    </a:cubicBezTo>
                    <a:cubicBezTo>
                      <a:pt x="10" y="1"/>
                      <a:pt x="6" y="0"/>
                      <a:pt x="3" y="0"/>
                    </a:cubicBezTo>
                    <a:cubicBezTo>
                      <a:pt x="2" y="0"/>
                      <a:pt x="1" y="0"/>
                      <a:pt x="0" y="1"/>
                    </a:cubicBezTo>
                    <a:cubicBezTo>
                      <a:pt x="6" y="7"/>
                      <a:pt x="6" y="7"/>
                      <a:pt x="6" y="7"/>
                    </a:cubicBezTo>
                    <a:cubicBezTo>
                      <a:pt x="18" y="19"/>
                      <a:pt x="18" y="19"/>
                      <a:pt x="18" y="19"/>
                    </a:cubicBezTo>
                    <a:cubicBezTo>
                      <a:pt x="19" y="19"/>
                      <a:pt x="20" y="18"/>
                      <a:pt x="2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5" name="Freeform 54"/>
              <p:cNvSpPr/>
              <p:nvPr/>
            </p:nvSpPr>
            <p:spPr bwMode="auto">
              <a:xfrm>
                <a:off x="13158931" y="2809874"/>
                <a:ext cx="435952" cy="402809"/>
              </a:xfrm>
              <a:custGeom>
                <a:avLst/>
                <a:gdLst>
                  <a:gd name="T0" fmla="*/ 1 w 13"/>
                  <a:gd name="T1" fmla="*/ 9 h 12"/>
                  <a:gd name="T2" fmla="*/ 4 w 13"/>
                  <a:gd name="T3" fmla="*/ 12 h 12"/>
                  <a:gd name="T4" fmla="*/ 8 w 13"/>
                  <a:gd name="T5" fmla="*/ 11 h 12"/>
                  <a:gd name="T6" fmla="*/ 13 w 13"/>
                  <a:gd name="T7" fmla="*/ 9 h 12"/>
                  <a:gd name="T8" fmla="*/ 0 w 13"/>
                  <a:gd name="T9" fmla="*/ 0 h 12"/>
                  <a:gd name="T10" fmla="*/ 1 w 13"/>
                  <a:gd name="T11" fmla="*/ 9 h 12"/>
                  <a:gd name="T12" fmla="*/ 1 w 13"/>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 y="9"/>
                    </a:moveTo>
                    <a:cubicBezTo>
                      <a:pt x="3" y="10"/>
                      <a:pt x="4" y="11"/>
                      <a:pt x="4" y="12"/>
                    </a:cubicBezTo>
                    <a:cubicBezTo>
                      <a:pt x="8" y="11"/>
                      <a:pt x="8" y="11"/>
                      <a:pt x="8" y="11"/>
                    </a:cubicBezTo>
                    <a:cubicBezTo>
                      <a:pt x="13" y="9"/>
                      <a:pt x="13" y="9"/>
                      <a:pt x="13" y="9"/>
                    </a:cubicBezTo>
                    <a:cubicBezTo>
                      <a:pt x="11" y="4"/>
                      <a:pt x="6" y="0"/>
                      <a:pt x="0" y="0"/>
                    </a:cubicBezTo>
                    <a:cubicBezTo>
                      <a:pt x="1" y="9"/>
                      <a:pt x="1" y="9"/>
                      <a:pt x="1" y="9"/>
                    </a:cubicBezTo>
                    <a:cubicBezTo>
                      <a:pt x="1"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6" name="Freeform 55"/>
              <p:cNvSpPr/>
              <p:nvPr/>
            </p:nvSpPr>
            <p:spPr bwMode="auto">
              <a:xfrm>
                <a:off x="11115566" y="2373923"/>
                <a:ext cx="1474843" cy="972605"/>
              </a:xfrm>
              <a:custGeom>
                <a:avLst/>
                <a:gdLst>
                  <a:gd name="T0" fmla="*/ 3 w 44"/>
                  <a:gd name="T1" fmla="*/ 29 h 29"/>
                  <a:gd name="T2" fmla="*/ 13 w 44"/>
                  <a:gd name="T3" fmla="*/ 28 h 29"/>
                  <a:gd name="T4" fmla="*/ 43 w 44"/>
                  <a:gd name="T5" fmla="*/ 25 h 29"/>
                  <a:gd name="T6" fmla="*/ 43 w 44"/>
                  <a:gd name="T7" fmla="*/ 25 h 29"/>
                  <a:gd name="T8" fmla="*/ 44 w 44"/>
                  <a:gd name="T9" fmla="*/ 22 h 29"/>
                  <a:gd name="T10" fmla="*/ 26 w 44"/>
                  <a:gd name="T11" fmla="*/ 3 h 29"/>
                  <a:gd name="T12" fmla="*/ 13 w 44"/>
                  <a:gd name="T13" fmla="*/ 0 h 29"/>
                  <a:gd name="T14" fmla="*/ 11 w 44"/>
                  <a:gd name="T15" fmla="*/ 0 h 29"/>
                  <a:gd name="T16" fmla="*/ 1 w 44"/>
                  <a:gd name="T17" fmla="*/ 24 h 29"/>
                  <a:gd name="T18" fmla="*/ 0 w 44"/>
                  <a:gd name="T19" fmla="*/ 26 h 29"/>
                  <a:gd name="T20" fmla="*/ 3 w 44"/>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9">
                    <a:moveTo>
                      <a:pt x="3" y="29"/>
                    </a:moveTo>
                    <a:cubicBezTo>
                      <a:pt x="13" y="28"/>
                      <a:pt x="13" y="28"/>
                      <a:pt x="13" y="28"/>
                    </a:cubicBezTo>
                    <a:cubicBezTo>
                      <a:pt x="43" y="25"/>
                      <a:pt x="43" y="25"/>
                      <a:pt x="43" y="25"/>
                    </a:cubicBezTo>
                    <a:cubicBezTo>
                      <a:pt x="43" y="25"/>
                      <a:pt x="43" y="25"/>
                      <a:pt x="43" y="25"/>
                    </a:cubicBezTo>
                    <a:cubicBezTo>
                      <a:pt x="43" y="24"/>
                      <a:pt x="43" y="23"/>
                      <a:pt x="44" y="22"/>
                    </a:cubicBezTo>
                    <a:cubicBezTo>
                      <a:pt x="26" y="3"/>
                      <a:pt x="26" y="3"/>
                      <a:pt x="26" y="3"/>
                    </a:cubicBezTo>
                    <a:cubicBezTo>
                      <a:pt x="22" y="1"/>
                      <a:pt x="17" y="0"/>
                      <a:pt x="13" y="0"/>
                    </a:cubicBezTo>
                    <a:cubicBezTo>
                      <a:pt x="12" y="0"/>
                      <a:pt x="11" y="0"/>
                      <a:pt x="11" y="0"/>
                    </a:cubicBezTo>
                    <a:cubicBezTo>
                      <a:pt x="1" y="24"/>
                      <a:pt x="1" y="24"/>
                      <a:pt x="1" y="24"/>
                    </a:cubicBezTo>
                    <a:cubicBezTo>
                      <a:pt x="0" y="26"/>
                      <a:pt x="0" y="26"/>
                      <a:pt x="0" y="26"/>
                    </a:cubicBezTo>
                    <a:cubicBezTo>
                      <a:pt x="1" y="27"/>
                      <a:pt x="2" y="28"/>
                      <a:pt x="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7" name="Freeform 56"/>
              <p:cNvSpPr/>
              <p:nvPr/>
            </p:nvSpPr>
            <p:spPr bwMode="auto">
              <a:xfrm>
                <a:off x="10747175" y="2408340"/>
                <a:ext cx="703641" cy="871903"/>
              </a:xfrm>
              <a:custGeom>
                <a:avLst/>
                <a:gdLst>
                  <a:gd name="T0" fmla="*/ 1 w 21"/>
                  <a:gd name="T1" fmla="*/ 22 h 26"/>
                  <a:gd name="T2" fmla="*/ 1 w 21"/>
                  <a:gd name="T3" fmla="*/ 23 h 26"/>
                  <a:gd name="T4" fmla="*/ 5 w 21"/>
                  <a:gd name="T5" fmla="*/ 26 h 26"/>
                  <a:gd name="T6" fmla="*/ 9 w 21"/>
                  <a:gd name="T7" fmla="*/ 24 h 26"/>
                  <a:gd name="T8" fmla="*/ 10 w 21"/>
                  <a:gd name="T9" fmla="*/ 25 h 26"/>
                  <a:gd name="T10" fmla="*/ 18 w 21"/>
                  <a:gd name="T11" fmla="*/ 5 h 26"/>
                  <a:gd name="T12" fmla="*/ 21 w 21"/>
                  <a:gd name="T13" fmla="*/ 0 h 26"/>
                  <a:gd name="T14" fmla="*/ 16 w 21"/>
                  <a:gd name="T15" fmla="*/ 1 h 26"/>
                  <a:gd name="T16" fmla="*/ 16 w 21"/>
                  <a:gd name="T17" fmla="*/ 1 h 26"/>
                  <a:gd name="T18" fmla="*/ 16 w 21"/>
                  <a:gd name="T19" fmla="*/ 1 h 26"/>
                  <a:gd name="T20" fmla="*/ 0 w 21"/>
                  <a:gd name="T21" fmla="*/ 20 h 26"/>
                  <a:gd name="T22" fmla="*/ 1 w 21"/>
                  <a:gd name="T2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6">
                    <a:moveTo>
                      <a:pt x="1" y="22"/>
                    </a:moveTo>
                    <a:cubicBezTo>
                      <a:pt x="1" y="23"/>
                      <a:pt x="1" y="23"/>
                      <a:pt x="1" y="23"/>
                    </a:cubicBezTo>
                    <a:cubicBezTo>
                      <a:pt x="5" y="26"/>
                      <a:pt x="5" y="26"/>
                      <a:pt x="5" y="26"/>
                    </a:cubicBezTo>
                    <a:cubicBezTo>
                      <a:pt x="6" y="25"/>
                      <a:pt x="8" y="24"/>
                      <a:pt x="9" y="24"/>
                    </a:cubicBezTo>
                    <a:cubicBezTo>
                      <a:pt x="10" y="24"/>
                      <a:pt x="10" y="25"/>
                      <a:pt x="10" y="25"/>
                    </a:cubicBezTo>
                    <a:cubicBezTo>
                      <a:pt x="18" y="5"/>
                      <a:pt x="18" y="5"/>
                      <a:pt x="18" y="5"/>
                    </a:cubicBezTo>
                    <a:cubicBezTo>
                      <a:pt x="21" y="0"/>
                      <a:pt x="21" y="0"/>
                      <a:pt x="21" y="0"/>
                    </a:cubicBezTo>
                    <a:cubicBezTo>
                      <a:pt x="19" y="0"/>
                      <a:pt x="18" y="1"/>
                      <a:pt x="16" y="1"/>
                    </a:cubicBezTo>
                    <a:cubicBezTo>
                      <a:pt x="16" y="1"/>
                      <a:pt x="16" y="1"/>
                      <a:pt x="16" y="1"/>
                    </a:cubicBezTo>
                    <a:cubicBezTo>
                      <a:pt x="16" y="1"/>
                      <a:pt x="16" y="1"/>
                      <a:pt x="16" y="1"/>
                    </a:cubicBezTo>
                    <a:cubicBezTo>
                      <a:pt x="0" y="20"/>
                      <a:pt x="0" y="20"/>
                      <a:pt x="0" y="20"/>
                    </a:cubicBezTo>
                    <a:cubicBezTo>
                      <a:pt x="1" y="20"/>
                      <a:pt x="2" y="21"/>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8" name="Freeform 57"/>
              <p:cNvSpPr/>
              <p:nvPr/>
            </p:nvSpPr>
            <p:spPr bwMode="auto">
              <a:xfrm>
                <a:off x="15304272" y="5493145"/>
                <a:ext cx="33143" cy="67559"/>
              </a:xfrm>
              <a:custGeom>
                <a:avLst/>
                <a:gdLst>
                  <a:gd name="T0" fmla="*/ 1 w 1"/>
                  <a:gd name="T1" fmla="*/ 1 h 2"/>
                  <a:gd name="T2" fmla="*/ 0 w 1"/>
                  <a:gd name="T3" fmla="*/ 0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0" y="0"/>
                      <a:pt x="0" y="0"/>
                    </a:cubicBezTo>
                    <a:cubicBezTo>
                      <a:pt x="0" y="0"/>
                      <a:pt x="0" y="0"/>
                      <a:pt x="0" y="0"/>
                    </a:cubicBezTo>
                    <a:cubicBezTo>
                      <a:pt x="0" y="2"/>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9" name="Freeform 58"/>
              <p:cNvSpPr/>
              <p:nvPr/>
            </p:nvSpPr>
            <p:spPr bwMode="auto">
              <a:xfrm>
                <a:off x="14030835" y="4990908"/>
                <a:ext cx="1172736" cy="469094"/>
              </a:xfrm>
              <a:custGeom>
                <a:avLst/>
                <a:gdLst>
                  <a:gd name="T0" fmla="*/ 0 w 35"/>
                  <a:gd name="T1" fmla="*/ 1 h 14"/>
                  <a:gd name="T2" fmla="*/ 0 w 35"/>
                  <a:gd name="T3" fmla="*/ 1 h 14"/>
                  <a:gd name="T4" fmla="*/ 1 w 35"/>
                  <a:gd name="T5" fmla="*/ 1 h 14"/>
                  <a:gd name="T6" fmla="*/ 34 w 35"/>
                  <a:gd name="T7" fmla="*/ 14 h 14"/>
                  <a:gd name="T8" fmla="*/ 34 w 35"/>
                  <a:gd name="T9" fmla="*/ 14 h 14"/>
                  <a:gd name="T10" fmla="*/ 34 w 35"/>
                  <a:gd name="T11" fmla="*/ 11 h 14"/>
                  <a:gd name="T12" fmla="*/ 34 w 35"/>
                  <a:gd name="T13" fmla="*/ 11 h 14"/>
                  <a:gd name="T14" fmla="*/ 35 w 35"/>
                  <a:gd name="T15" fmla="*/ 7 h 14"/>
                  <a:gd name="T16" fmla="*/ 32 w 35"/>
                  <a:gd name="T17" fmla="*/ 0 h 14"/>
                  <a:gd name="T18" fmla="*/ 1 w 35"/>
                  <a:gd name="T19" fmla="*/ 0 h 14"/>
                  <a:gd name="T20" fmla="*/ 0 w 35"/>
                  <a:gd name="T21" fmla="*/ 0 h 14"/>
                  <a:gd name="T22" fmla="*/ 0 w 35"/>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0" y="1"/>
                    </a:moveTo>
                    <a:cubicBezTo>
                      <a:pt x="0" y="1"/>
                      <a:pt x="0" y="1"/>
                      <a:pt x="0" y="1"/>
                    </a:cubicBezTo>
                    <a:cubicBezTo>
                      <a:pt x="1" y="1"/>
                      <a:pt x="1" y="1"/>
                      <a:pt x="1" y="1"/>
                    </a:cubicBezTo>
                    <a:cubicBezTo>
                      <a:pt x="34" y="14"/>
                      <a:pt x="34" y="14"/>
                      <a:pt x="34" y="14"/>
                    </a:cubicBezTo>
                    <a:cubicBezTo>
                      <a:pt x="34" y="14"/>
                      <a:pt x="34" y="14"/>
                      <a:pt x="34" y="14"/>
                    </a:cubicBezTo>
                    <a:cubicBezTo>
                      <a:pt x="34" y="11"/>
                      <a:pt x="34" y="11"/>
                      <a:pt x="34" y="11"/>
                    </a:cubicBezTo>
                    <a:cubicBezTo>
                      <a:pt x="34" y="11"/>
                      <a:pt x="34" y="11"/>
                      <a:pt x="34" y="11"/>
                    </a:cubicBezTo>
                    <a:cubicBezTo>
                      <a:pt x="35" y="10"/>
                      <a:pt x="35" y="8"/>
                      <a:pt x="35" y="7"/>
                    </a:cubicBezTo>
                    <a:cubicBezTo>
                      <a:pt x="34" y="4"/>
                      <a:pt x="33" y="2"/>
                      <a:pt x="32" y="0"/>
                    </a:cubicBezTo>
                    <a:cubicBezTo>
                      <a:pt x="1" y="0"/>
                      <a:pt x="1" y="0"/>
                      <a:pt x="1"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0" name="Freeform 59"/>
              <p:cNvSpPr/>
              <p:nvPr/>
            </p:nvSpPr>
            <p:spPr bwMode="auto">
              <a:xfrm>
                <a:off x="10311223" y="2373923"/>
                <a:ext cx="837487" cy="704916"/>
              </a:xfrm>
              <a:custGeom>
                <a:avLst/>
                <a:gdLst>
                  <a:gd name="T0" fmla="*/ 1 w 25"/>
                  <a:gd name="T1" fmla="*/ 11 h 21"/>
                  <a:gd name="T2" fmla="*/ 0 w 25"/>
                  <a:gd name="T3" fmla="*/ 14 h 21"/>
                  <a:gd name="T4" fmla="*/ 9 w 25"/>
                  <a:gd name="T5" fmla="*/ 21 h 21"/>
                  <a:gd name="T6" fmla="*/ 11 w 25"/>
                  <a:gd name="T7" fmla="*/ 20 h 21"/>
                  <a:gd name="T8" fmla="*/ 12 w 25"/>
                  <a:gd name="T9" fmla="*/ 20 h 21"/>
                  <a:gd name="T10" fmla="*/ 25 w 25"/>
                  <a:gd name="T11" fmla="*/ 1 h 21"/>
                  <a:gd name="T12" fmla="*/ 16 w 25"/>
                  <a:gd name="T13" fmla="*/ 0 h 21"/>
                  <a:gd name="T14" fmla="*/ 16 w 25"/>
                  <a:gd name="T15" fmla="*/ 0 h 21"/>
                  <a:gd name="T16" fmla="*/ 16 w 25"/>
                  <a:gd name="T17" fmla="*/ 0 h 21"/>
                  <a:gd name="T18" fmla="*/ 1 w 25"/>
                  <a:gd name="T19" fmla="*/ 9 h 21"/>
                  <a:gd name="T20" fmla="*/ 1 w 25"/>
                  <a:gd name="T2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1" y="11"/>
                    </a:moveTo>
                    <a:cubicBezTo>
                      <a:pt x="1" y="12"/>
                      <a:pt x="1" y="13"/>
                      <a:pt x="0" y="14"/>
                    </a:cubicBezTo>
                    <a:cubicBezTo>
                      <a:pt x="9" y="21"/>
                      <a:pt x="9" y="21"/>
                      <a:pt x="9" y="21"/>
                    </a:cubicBezTo>
                    <a:cubicBezTo>
                      <a:pt x="10" y="20"/>
                      <a:pt x="10" y="20"/>
                      <a:pt x="11" y="20"/>
                    </a:cubicBezTo>
                    <a:cubicBezTo>
                      <a:pt x="12" y="20"/>
                      <a:pt x="12" y="20"/>
                      <a:pt x="12" y="20"/>
                    </a:cubicBezTo>
                    <a:cubicBezTo>
                      <a:pt x="25" y="1"/>
                      <a:pt x="25" y="1"/>
                      <a:pt x="25" y="1"/>
                    </a:cubicBezTo>
                    <a:cubicBezTo>
                      <a:pt x="22" y="0"/>
                      <a:pt x="19" y="0"/>
                      <a:pt x="16" y="0"/>
                    </a:cubicBezTo>
                    <a:cubicBezTo>
                      <a:pt x="16" y="0"/>
                      <a:pt x="16" y="0"/>
                      <a:pt x="16" y="0"/>
                    </a:cubicBezTo>
                    <a:cubicBezTo>
                      <a:pt x="16" y="0"/>
                      <a:pt x="16" y="0"/>
                      <a:pt x="16" y="0"/>
                    </a:cubicBezTo>
                    <a:cubicBezTo>
                      <a:pt x="1" y="9"/>
                      <a:pt x="1" y="9"/>
                      <a:pt x="1" y="9"/>
                    </a:cubicBezTo>
                    <a:cubicBezTo>
                      <a:pt x="1"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1" name="Freeform 60"/>
              <p:cNvSpPr/>
              <p:nvPr/>
            </p:nvSpPr>
            <p:spPr bwMode="auto">
              <a:xfrm>
                <a:off x="15203570" y="5392442"/>
                <a:ext cx="66285" cy="168262"/>
              </a:xfrm>
              <a:custGeom>
                <a:avLst/>
                <a:gdLst>
                  <a:gd name="T0" fmla="*/ 2 w 2"/>
                  <a:gd name="T1" fmla="*/ 3 h 5"/>
                  <a:gd name="T2" fmla="*/ 2 w 2"/>
                  <a:gd name="T3" fmla="*/ 2 h 5"/>
                  <a:gd name="T4" fmla="*/ 0 w 2"/>
                  <a:gd name="T5" fmla="*/ 0 h 5"/>
                  <a:gd name="T6" fmla="*/ 0 w 2"/>
                  <a:gd name="T7" fmla="*/ 3 h 5"/>
                  <a:gd name="T8" fmla="*/ 2 w 2"/>
                  <a:gd name="T9" fmla="*/ 5 h 5"/>
                  <a:gd name="T10" fmla="*/ 2 w 2"/>
                  <a:gd name="T11" fmla="*/ 3 h 5"/>
                </a:gdLst>
                <a:ahLst/>
                <a:cxnLst>
                  <a:cxn ang="0">
                    <a:pos x="T0" y="T1"/>
                  </a:cxn>
                  <a:cxn ang="0">
                    <a:pos x="T2" y="T3"/>
                  </a:cxn>
                  <a:cxn ang="0">
                    <a:pos x="T4" y="T5"/>
                  </a:cxn>
                  <a:cxn ang="0">
                    <a:pos x="T6" y="T7"/>
                  </a:cxn>
                  <a:cxn ang="0">
                    <a:pos x="T8" y="T9"/>
                  </a:cxn>
                  <a:cxn ang="0">
                    <a:pos x="T10" y="T11"/>
                  </a:cxn>
                </a:cxnLst>
                <a:rect l="0" t="0" r="r" b="b"/>
                <a:pathLst>
                  <a:path w="2" h="5">
                    <a:moveTo>
                      <a:pt x="2" y="3"/>
                    </a:moveTo>
                    <a:cubicBezTo>
                      <a:pt x="2" y="2"/>
                      <a:pt x="2" y="2"/>
                      <a:pt x="2" y="2"/>
                    </a:cubicBezTo>
                    <a:cubicBezTo>
                      <a:pt x="1" y="1"/>
                      <a:pt x="1" y="1"/>
                      <a:pt x="0" y="0"/>
                    </a:cubicBezTo>
                    <a:cubicBezTo>
                      <a:pt x="0" y="3"/>
                      <a:pt x="0" y="3"/>
                      <a:pt x="0" y="3"/>
                    </a:cubicBezTo>
                    <a:cubicBezTo>
                      <a:pt x="2" y="5"/>
                      <a:pt x="2" y="5"/>
                      <a:pt x="2" y="5"/>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2" name="Freeform 61"/>
              <p:cNvSpPr/>
              <p:nvPr/>
            </p:nvSpPr>
            <p:spPr bwMode="auto">
              <a:xfrm>
                <a:off x="13997692" y="3481648"/>
                <a:ext cx="938189" cy="1106451"/>
              </a:xfrm>
              <a:custGeom>
                <a:avLst/>
                <a:gdLst>
                  <a:gd name="T0" fmla="*/ 0 w 28"/>
                  <a:gd name="T1" fmla="*/ 1 h 33"/>
                  <a:gd name="T2" fmla="*/ 11 w 28"/>
                  <a:gd name="T3" fmla="*/ 13 h 33"/>
                  <a:gd name="T4" fmla="*/ 28 w 28"/>
                  <a:gd name="T5" fmla="*/ 33 h 33"/>
                  <a:gd name="T6" fmla="*/ 20 w 28"/>
                  <a:gd name="T7" fmla="*/ 23 h 33"/>
                  <a:gd name="T8" fmla="*/ 19 w 28"/>
                  <a:gd name="T9" fmla="*/ 22 h 33"/>
                  <a:gd name="T10" fmla="*/ 19 w 28"/>
                  <a:gd name="T11" fmla="*/ 21 h 33"/>
                  <a:gd name="T12" fmla="*/ 8 w 28"/>
                  <a:gd name="T13" fmla="*/ 5 h 33"/>
                  <a:gd name="T14" fmla="*/ 8 w 28"/>
                  <a:gd name="T15" fmla="*/ 5 h 33"/>
                  <a:gd name="T16" fmla="*/ 7 w 28"/>
                  <a:gd name="T17" fmla="*/ 2 h 33"/>
                  <a:gd name="T18" fmla="*/ 7 w 28"/>
                  <a:gd name="T19" fmla="*/ 2 h 33"/>
                  <a:gd name="T20" fmla="*/ 0 w 28"/>
                  <a:gd name="T21" fmla="*/ 0 h 33"/>
                  <a:gd name="T22" fmla="*/ 0 w 28"/>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3">
                    <a:moveTo>
                      <a:pt x="0" y="1"/>
                    </a:moveTo>
                    <a:cubicBezTo>
                      <a:pt x="11" y="13"/>
                      <a:pt x="11" y="13"/>
                      <a:pt x="11" y="13"/>
                    </a:cubicBezTo>
                    <a:cubicBezTo>
                      <a:pt x="28" y="33"/>
                      <a:pt x="28" y="33"/>
                      <a:pt x="28" y="33"/>
                    </a:cubicBezTo>
                    <a:cubicBezTo>
                      <a:pt x="27" y="29"/>
                      <a:pt x="24" y="25"/>
                      <a:pt x="20" y="23"/>
                    </a:cubicBezTo>
                    <a:cubicBezTo>
                      <a:pt x="19" y="23"/>
                      <a:pt x="19" y="22"/>
                      <a:pt x="19" y="22"/>
                    </a:cubicBezTo>
                    <a:cubicBezTo>
                      <a:pt x="19" y="22"/>
                      <a:pt x="19" y="21"/>
                      <a:pt x="19" y="21"/>
                    </a:cubicBezTo>
                    <a:cubicBezTo>
                      <a:pt x="18" y="14"/>
                      <a:pt x="14" y="8"/>
                      <a:pt x="8" y="5"/>
                    </a:cubicBezTo>
                    <a:cubicBezTo>
                      <a:pt x="8" y="5"/>
                      <a:pt x="8" y="5"/>
                      <a:pt x="8" y="5"/>
                    </a:cubicBezTo>
                    <a:cubicBezTo>
                      <a:pt x="8" y="4"/>
                      <a:pt x="7" y="3"/>
                      <a:pt x="7" y="2"/>
                    </a:cubicBezTo>
                    <a:cubicBezTo>
                      <a:pt x="7" y="2"/>
                      <a:pt x="7" y="2"/>
                      <a:pt x="7" y="2"/>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3" name="Freeform 62"/>
              <p:cNvSpPr/>
              <p:nvPr/>
            </p:nvSpPr>
            <p:spPr bwMode="auto">
              <a:xfrm>
                <a:off x="13896989" y="3514790"/>
                <a:ext cx="1172736" cy="1441700"/>
              </a:xfrm>
              <a:custGeom>
                <a:avLst/>
                <a:gdLst>
                  <a:gd name="T0" fmla="*/ 0 w 35"/>
                  <a:gd name="T1" fmla="*/ 1 h 43"/>
                  <a:gd name="T2" fmla="*/ 0 w 35"/>
                  <a:gd name="T3" fmla="*/ 31 h 43"/>
                  <a:gd name="T4" fmla="*/ 0 w 35"/>
                  <a:gd name="T5" fmla="*/ 40 h 43"/>
                  <a:gd name="T6" fmla="*/ 4 w 35"/>
                  <a:gd name="T7" fmla="*/ 43 h 43"/>
                  <a:gd name="T8" fmla="*/ 35 w 35"/>
                  <a:gd name="T9" fmla="*/ 43 h 43"/>
                  <a:gd name="T10" fmla="*/ 33 w 35"/>
                  <a:gd name="T11" fmla="*/ 41 h 43"/>
                  <a:gd name="T12" fmla="*/ 33 w 35"/>
                  <a:gd name="T13" fmla="*/ 41 h 43"/>
                  <a:gd name="T14" fmla="*/ 33 w 35"/>
                  <a:gd name="T15" fmla="*/ 37 h 43"/>
                  <a:gd name="T16" fmla="*/ 32 w 35"/>
                  <a:gd name="T17" fmla="*/ 35 h 43"/>
                  <a:gd name="T18" fmla="*/ 30 w 35"/>
                  <a:gd name="T19" fmla="*/ 32 h 43"/>
                  <a:gd name="T20" fmla="*/ 2 w 35"/>
                  <a:gd name="T21" fmla="*/ 0 h 43"/>
                  <a:gd name="T22" fmla="*/ 0 w 35"/>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3">
                    <a:moveTo>
                      <a:pt x="0" y="1"/>
                    </a:moveTo>
                    <a:cubicBezTo>
                      <a:pt x="0" y="31"/>
                      <a:pt x="0" y="31"/>
                      <a:pt x="0" y="31"/>
                    </a:cubicBezTo>
                    <a:cubicBezTo>
                      <a:pt x="0" y="40"/>
                      <a:pt x="0" y="40"/>
                      <a:pt x="0" y="40"/>
                    </a:cubicBezTo>
                    <a:cubicBezTo>
                      <a:pt x="2" y="40"/>
                      <a:pt x="3" y="42"/>
                      <a:pt x="4" y="43"/>
                    </a:cubicBezTo>
                    <a:cubicBezTo>
                      <a:pt x="35" y="43"/>
                      <a:pt x="35" y="43"/>
                      <a:pt x="35" y="43"/>
                    </a:cubicBezTo>
                    <a:cubicBezTo>
                      <a:pt x="34" y="43"/>
                      <a:pt x="34" y="42"/>
                      <a:pt x="33" y="41"/>
                    </a:cubicBezTo>
                    <a:cubicBezTo>
                      <a:pt x="33" y="41"/>
                      <a:pt x="33" y="41"/>
                      <a:pt x="33" y="41"/>
                    </a:cubicBezTo>
                    <a:cubicBezTo>
                      <a:pt x="33" y="39"/>
                      <a:pt x="33" y="38"/>
                      <a:pt x="33" y="37"/>
                    </a:cubicBezTo>
                    <a:cubicBezTo>
                      <a:pt x="32" y="36"/>
                      <a:pt x="32" y="35"/>
                      <a:pt x="32" y="35"/>
                    </a:cubicBezTo>
                    <a:cubicBezTo>
                      <a:pt x="30" y="32"/>
                      <a:pt x="30" y="32"/>
                      <a:pt x="30" y="32"/>
                    </a:cubicBezTo>
                    <a:cubicBezTo>
                      <a:pt x="2" y="0"/>
                      <a:pt x="2" y="0"/>
                      <a:pt x="2" y="0"/>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4" name="Freeform 63"/>
              <p:cNvSpPr/>
              <p:nvPr/>
            </p:nvSpPr>
            <p:spPr bwMode="auto">
              <a:xfrm>
                <a:off x="6893718" y="6198060"/>
                <a:ext cx="469094" cy="569796"/>
              </a:xfrm>
              <a:custGeom>
                <a:avLst/>
                <a:gdLst>
                  <a:gd name="T0" fmla="*/ 1 w 14"/>
                  <a:gd name="T1" fmla="*/ 0 h 17"/>
                  <a:gd name="T2" fmla="*/ 0 w 14"/>
                  <a:gd name="T3" fmla="*/ 0 h 17"/>
                  <a:gd name="T4" fmla="*/ 4 w 14"/>
                  <a:gd name="T5" fmla="*/ 10 h 17"/>
                  <a:gd name="T6" fmla="*/ 6 w 14"/>
                  <a:gd name="T7" fmla="*/ 11 h 17"/>
                  <a:gd name="T8" fmla="*/ 14 w 14"/>
                  <a:gd name="T9" fmla="*/ 17 h 17"/>
                  <a:gd name="T10" fmla="*/ 1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 y="0"/>
                    </a:moveTo>
                    <a:cubicBezTo>
                      <a:pt x="0" y="0"/>
                      <a:pt x="0" y="0"/>
                      <a:pt x="0" y="0"/>
                    </a:cubicBezTo>
                    <a:cubicBezTo>
                      <a:pt x="1" y="3"/>
                      <a:pt x="2" y="7"/>
                      <a:pt x="4" y="10"/>
                    </a:cubicBezTo>
                    <a:cubicBezTo>
                      <a:pt x="6" y="11"/>
                      <a:pt x="6" y="11"/>
                      <a:pt x="6" y="11"/>
                    </a:cubicBezTo>
                    <a:cubicBezTo>
                      <a:pt x="14" y="17"/>
                      <a:pt x="14" y="17"/>
                      <a:pt x="14" y="17"/>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5" name="Freeform 64"/>
              <p:cNvSpPr/>
              <p:nvPr/>
            </p:nvSpPr>
            <p:spPr bwMode="auto">
              <a:xfrm>
                <a:off x="9004642" y="3245826"/>
                <a:ext cx="1105176" cy="2113474"/>
              </a:xfrm>
              <a:custGeom>
                <a:avLst/>
                <a:gdLst>
                  <a:gd name="T0" fmla="*/ 31 w 33"/>
                  <a:gd name="T1" fmla="*/ 33 h 63"/>
                  <a:gd name="T2" fmla="*/ 32 w 33"/>
                  <a:gd name="T3" fmla="*/ 30 h 63"/>
                  <a:gd name="T4" fmla="*/ 2 w 33"/>
                  <a:gd name="T5" fmla="*/ 0 h 63"/>
                  <a:gd name="T6" fmla="*/ 0 w 33"/>
                  <a:gd name="T7" fmla="*/ 1 h 63"/>
                  <a:gd name="T8" fmla="*/ 2 w 33"/>
                  <a:gd name="T9" fmla="*/ 35 h 63"/>
                  <a:gd name="T10" fmla="*/ 4 w 33"/>
                  <a:gd name="T11" fmla="*/ 62 h 63"/>
                  <a:gd name="T12" fmla="*/ 7 w 33"/>
                  <a:gd name="T13" fmla="*/ 63 h 63"/>
                  <a:gd name="T14" fmla="*/ 33 w 33"/>
                  <a:gd name="T15" fmla="*/ 37 h 63"/>
                  <a:gd name="T16" fmla="*/ 31 w 33"/>
                  <a:gd name="T17"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3">
                    <a:moveTo>
                      <a:pt x="31" y="33"/>
                    </a:moveTo>
                    <a:cubicBezTo>
                      <a:pt x="31" y="32"/>
                      <a:pt x="31" y="31"/>
                      <a:pt x="32" y="30"/>
                    </a:cubicBezTo>
                    <a:cubicBezTo>
                      <a:pt x="2" y="0"/>
                      <a:pt x="2" y="0"/>
                      <a:pt x="2" y="0"/>
                    </a:cubicBezTo>
                    <a:cubicBezTo>
                      <a:pt x="1" y="1"/>
                      <a:pt x="0" y="1"/>
                      <a:pt x="0" y="1"/>
                    </a:cubicBezTo>
                    <a:cubicBezTo>
                      <a:pt x="2" y="35"/>
                      <a:pt x="2" y="35"/>
                      <a:pt x="2" y="35"/>
                    </a:cubicBezTo>
                    <a:cubicBezTo>
                      <a:pt x="4" y="62"/>
                      <a:pt x="4" y="62"/>
                      <a:pt x="4" y="62"/>
                    </a:cubicBezTo>
                    <a:cubicBezTo>
                      <a:pt x="5" y="62"/>
                      <a:pt x="6" y="62"/>
                      <a:pt x="7" y="63"/>
                    </a:cubicBezTo>
                    <a:cubicBezTo>
                      <a:pt x="33" y="37"/>
                      <a:pt x="33" y="37"/>
                      <a:pt x="33" y="37"/>
                    </a:cubicBezTo>
                    <a:cubicBezTo>
                      <a:pt x="32" y="36"/>
                      <a:pt x="31" y="34"/>
                      <a:pt x="3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6" name="Freeform 65"/>
              <p:cNvSpPr/>
              <p:nvPr/>
            </p:nvSpPr>
            <p:spPr bwMode="auto">
              <a:xfrm>
                <a:off x="14131537" y="6331905"/>
                <a:ext cx="938189" cy="771201"/>
              </a:xfrm>
              <a:custGeom>
                <a:avLst/>
                <a:gdLst>
                  <a:gd name="T0" fmla="*/ 0 w 28"/>
                  <a:gd name="T1" fmla="*/ 1 h 23"/>
                  <a:gd name="T2" fmla="*/ 0 w 28"/>
                  <a:gd name="T3" fmla="*/ 17 h 23"/>
                  <a:gd name="T4" fmla="*/ 0 w 28"/>
                  <a:gd name="T5" fmla="*/ 17 h 23"/>
                  <a:gd name="T6" fmla="*/ 4 w 28"/>
                  <a:gd name="T7" fmla="*/ 21 h 23"/>
                  <a:gd name="T8" fmla="*/ 28 w 28"/>
                  <a:gd name="T9" fmla="*/ 23 h 23"/>
                  <a:gd name="T10" fmla="*/ 10 w 28"/>
                  <a:gd name="T11" fmla="*/ 7 h 23"/>
                  <a:gd name="T12" fmla="*/ 2 w 28"/>
                  <a:gd name="T13" fmla="*/ 0 h 23"/>
                  <a:gd name="T14" fmla="*/ 0 w 28"/>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3">
                    <a:moveTo>
                      <a:pt x="0" y="1"/>
                    </a:moveTo>
                    <a:cubicBezTo>
                      <a:pt x="0" y="17"/>
                      <a:pt x="0" y="17"/>
                      <a:pt x="0" y="17"/>
                    </a:cubicBezTo>
                    <a:cubicBezTo>
                      <a:pt x="0" y="17"/>
                      <a:pt x="0" y="17"/>
                      <a:pt x="0" y="17"/>
                    </a:cubicBezTo>
                    <a:cubicBezTo>
                      <a:pt x="2" y="17"/>
                      <a:pt x="4" y="19"/>
                      <a:pt x="4" y="21"/>
                    </a:cubicBezTo>
                    <a:cubicBezTo>
                      <a:pt x="28" y="23"/>
                      <a:pt x="28" y="23"/>
                      <a:pt x="28" y="23"/>
                    </a:cubicBezTo>
                    <a:cubicBezTo>
                      <a:pt x="10" y="7"/>
                      <a:pt x="10" y="7"/>
                      <a:pt x="10" y="7"/>
                    </a:cubicBezTo>
                    <a:cubicBezTo>
                      <a:pt x="2" y="0"/>
                      <a:pt x="2" y="0"/>
                      <a:pt x="2" y="0"/>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7" name="Freeform 66"/>
              <p:cNvSpPr/>
              <p:nvPr/>
            </p:nvSpPr>
            <p:spPr bwMode="auto">
              <a:xfrm>
                <a:off x="6893718" y="5593846"/>
                <a:ext cx="670499" cy="1207153"/>
              </a:xfrm>
              <a:custGeom>
                <a:avLst/>
                <a:gdLst>
                  <a:gd name="T0" fmla="*/ 16 w 20"/>
                  <a:gd name="T1" fmla="*/ 0 h 36"/>
                  <a:gd name="T2" fmla="*/ 0 w 20"/>
                  <a:gd name="T3" fmla="*/ 3 h 36"/>
                  <a:gd name="T4" fmla="*/ 0 w 20"/>
                  <a:gd name="T5" fmla="*/ 15 h 36"/>
                  <a:gd name="T6" fmla="*/ 0 w 20"/>
                  <a:gd name="T7" fmla="*/ 15 h 36"/>
                  <a:gd name="T8" fmla="*/ 0 w 20"/>
                  <a:gd name="T9" fmla="*/ 15 h 36"/>
                  <a:gd name="T10" fmla="*/ 16 w 20"/>
                  <a:gd name="T11" fmla="*/ 36 h 36"/>
                  <a:gd name="T12" fmla="*/ 18 w 20"/>
                  <a:gd name="T13" fmla="*/ 20 h 36"/>
                  <a:gd name="T14" fmla="*/ 20 w 20"/>
                  <a:gd name="T15" fmla="*/ 4 h 36"/>
                  <a:gd name="T16" fmla="*/ 16 w 20"/>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16" y="0"/>
                    </a:moveTo>
                    <a:cubicBezTo>
                      <a:pt x="0" y="3"/>
                      <a:pt x="0" y="3"/>
                      <a:pt x="0" y="3"/>
                    </a:cubicBezTo>
                    <a:cubicBezTo>
                      <a:pt x="0" y="7"/>
                      <a:pt x="0" y="11"/>
                      <a:pt x="0" y="15"/>
                    </a:cubicBezTo>
                    <a:cubicBezTo>
                      <a:pt x="0" y="15"/>
                      <a:pt x="0" y="15"/>
                      <a:pt x="0" y="15"/>
                    </a:cubicBezTo>
                    <a:cubicBezTo>
                      <a:pt x="0" y="15"/>
                      <a:pt x="0" y="15"/>
                      <a:pt x="0" y="15"/>
                    </a:cubicBezTo>
                    <a:cubicBezTo>
                      <a:pt x="16" y="36"/>
                      <a:pt x="16" y="36"/>
                      <a:pt x="16" y="36"/>
                    </a:cubicBezTo>
                    <a:cubicBezTo>
                      <a:pt x="18" y="20"/>
                      <a:pt x="18" y="20"/>
                      <a:pt x="18" y="20"/>
                    </a:cubicBezTo>
                    <a:cubicBezTo>
                      <a:pt x="20" y="4"/>
                      <a:pt x="20" y="4"/>
                      <a:pt x="20" y="4"/>
                    </a:cubicBezTo>
                    <a:cubicBezTo>
                      <a:pt x="18" y="3"/>
                      <a:pt x="16" y="2"/>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8" name="Freeform 67"/>
              <p:cNvSpPr/>
              <p:nvPr/>
            </p:nvSpPr>
            <p:spPr bwMode="auto">
              <a:xfrm>
                <a:off x="12220743" y="7304511"/>
                <a:ext cx="1172736" cy="1945212"/>
              </a:xfrm>
              <a:custGeom>
                <a:avLst/>
                <a:gdLst>
                  <a:gd name="T0" fmla="*/ 9 w 35"/>
                  <a:gd name="T1" fmla="*/ 41 h 58"/>
                  <a:gd name="T2" fmla="*/ 9 w 35"/>
                  <a:gd name="T3" fmla="*/ 41 h 58"/>
                  <a:gd name="T4" fmla="*/ 16 w 35"/>
                  <a:gd name="T5" fmla="*/ 58 h 58"/>
                  <a:gd name="T6" fmla="*/ 35 w 35"/>
                  <a:gd name="T7" fmla="*/ 52 h 58"/>
                  <a:gd name="T8" fmla="*/ 35 w 35"/>
                  <a:gd name="T9" fmla="*/ 52 h 58"/>
                  <a:gd name="T10" fmla="*/ 8 w 35"/>
                  <a:gd name="T11" fmla="*/ 0 h 58"/>
                  <a:gd name="T12" fmla="*/ 0 w 35"/>
                  <a:gd name="T13" fmla="*/ 31 h 58"/>
                  <a:gd name="T14" fmla="*/ 9 w 35"/>
                  <a:gd name="T15" fmla="*/ 4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8">
                    <a:moveTo>
                      <a:pt x="9" y="41"/>
                    </a:moveTo>
                    <a:cubicBezTo>
                      <a:pt x="9" y="41"/>
                      <a:pt x="9" y="41"/>
                      <a:pt x="9" y="41"/>
                    </a:cubicBezTo>
                    <a:cubicBezTo>
                      <a:pt x="11" y="46"/>
                      <a:pt x="14" y="51"/>
                      <a:pt x="16" y="58"/>
                    </a:cubicBezTo>
                    <a:cubicBezTo>
                      <a:pt x="35" y="52"/>
                      <a:pt x="35" y="52"/>
                      <a:pt x="35" y="52"/>
                    </a:cubicBezTo>
                    <a:cubicBezTo>
                      <a:pt x="35" y="52"/>
                      <a:pt x="35" y="52"/>
                      <a:pt x="35" y="52"/>
                    </a:cubicBezTo>
                    <a:cubicBezTo>
                      <a:pt x="8" y="0"/>
                      <a:pt x="8" y="0"/>
                      <a:pt x="8" y="0"/>
                    </a:cubicBezTo>
                    <a:cubicBezTo>
                      <a:pt x="0" y="31"/>
                      <a:pt x="0" y="31"/>
                      <a:pt x="0" y="31"/>
                    </a:cubicBezTo>
                    <a:cubicBezTo>
                      <a:pt x="2" y="35"/>
                      <a:pt x="5" y="38"/>
                      <a:pt x="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9" name="Freeform 68"/>
              <p:cNvSpPr/>
              <p:nvPr/>
            </p:nvSpPr>
            <p:spPr bwMode="auto">
              <a:xfrm>
                <a:off x="7060706" y="3212683"/>
                <a:ext cx="1810092" cy="2280461"/>
              </a:xfrm>
              <a:custGeom>
                <a:avLst/>
                <a:gdLst>
                  <a:gd name="T0" fmla="*/ 16 w 54"/>
                  <a:gd name="T1" fmla="*/ 65 h 68"/>
                  <a:gd name="T2" fmla="*/ 17 w 54"/>
                  <a:gd name="T3" fmla="*/ 66 h 68"/>
                  <a:gd name="T4" fmla="*/ 54 w 54"/>
                  <a:gd name="T5" fmla="*/ 2 h 68"/>
                  <a:gd name="T6" fmla="*/ 53 w 54"/>
                  <a:gd name="T7" fmla="*/ 0 h 68"/>
                  <a:gd name="T8" fmla="*/ 41 w 54"/>
                  <a:gd name="T9" fmla="*/ 6 h 68"/>
                  <a:gd name="T10" fmla="*/ 28 w 54"/>
                  <a:gd name="T11" fmla="*/ 12 h 68"/>
                  <a:gd name="T12" fmla="*/ 18 w 54"/>
                  <a:gd name="T13" fmla="*/ 28 h 68"/>
                  <a:gd name="T14" fmla="*/ 18 w 54"/>
                  <a:gd name="T15" fmla="*/ 28 h 68"/>
                  <a:gd name="T16" fmla="*/ 2 w 54"/>
                  <a:gd name="T17" fmla="*/ 59 h 68"/>
                  <a:gd name="T18" fmla="*/ 2 w 54"/>
                  <a:gd name="T19" fmla="*/ 59 h 68"/>
                  <a:gd name="T20" fmla="*/ 0 w 54"/>
                  <a:gd name="T21" fmla="*/ 62 h 68"/>
                  <a:gd name="T22" fmla="*/ 11 w 54"/>
                  <a:gd name="T23" fmla="*/ 67 h 68"/>
                  <a:gd name="T24" fmla="*/ 11 w 54"/>
                  <a:gd name="T25" fmla="*/ 68 h 68"/>
                  <a:gd name="T26" fmla="*/ 16 w 54"/>
                  <a:gd name="T2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8">
                    <a:moveTo>
                      <a:pt x="16" y="65"/>
                    </a:moveTo>
                    <a:cubicBezTo>
                      <a:pt x="16" y="66"/>
                      <a:pt x="17" y="66"/>
                      <a:pt x="17" y="66"/>
                    </a:cubicBezTo>
                    <a:cubicBezTo>
                      <a:pt x="54" y="2"/>
                      <a:pt x="54" y="2"/>
                      <a:pt x="54" y="2"/>
                    </a:cubicBezTo>
                    <a:cubicBezTo>
                      <a:pt x="53" y="1"/>
                      <a:pt x="53" y="1"/>
                      <a:pt x="53" y="0"/>
                    </a:cubicBezTo>
                    <a:cubicBezTo>
                      <a:pt x="41" y="6"/>
                      <a:pt x="41" y="6"/>
                      <a:pt x="41" y="6"/>
                    </a:cubicBezTo>
                    <a:cubicBezTo>
                      <a:pt x="28" y="12"/>
                      <a:pt x="28" y="12"/>
                      <a:pt x="28" y="12"/>
                    </a:cubicBezTo>
                    <a:cubicBezTo>
                      <a:pt x="23" y="16"/>
                      <a:pt x="20" y="22"/>
                      <a:pt x="18" y="28"/>
                    </a:cubicBezTo>
                    <a:cubicBezTo>
                      <a:pt x="18" y="28"/>
                      <a:pt x="18" y="28"/>
                      <a:pt x="18" y="28"/>
                    </a:cubicBezTo>
                    <a:cubicBezTo>
                      <a:pt x="8" y="35"/>
                      <a:pt x="2" y="47"/>
                      <a:pt x="2" y="59"/>
                    </a:cubicBezTo>
                    <a:cubicBezTo>
                      <a:pt x="2" y="59"/>
                      <a:pt x="2" y="59"/>
                      <a:pt x="2" y="59"/>
                    </a:cubicBezTo>
                    <a:cubicBezTo>
                      <a:pt x="1" y="60"/>
                      <a:pt x="0" y="61"/>
                      <a:pt x="0" y="62"/>
                    </a:cubicBezTo>
                    <a:cubicBezTo>
                      <a:pt x="11" y="67"/>
                      <a:pt x="11" y="67"/>
                      <a:pt x="11" y="67"/>
                    </a:cubicBezTo>
                    <a:cubicBezTo>
                      <a:pt x="11" y="68"/>
                      <a:pt x="11" y="68"/>
                      <a:pt x="11" y="68"/>
                    </a:cubicBezTo>
                    <a:cubicBezTo>
                      <a:pt x="12" y="66"/>
                      <a:pt x="14" y="65"/>
                      <a:pt x="1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0" name="Freeform 69"/>
              <p:cNvSpPr/>
              <p:nvPr/>
            </p:nvSpPr>
            <p:spPr bwMode="auto">
              <a:xfrm>
                <a:off x="7395955" y="6868559"/>
                <a:ext cx="837487" cy="368392"/>
              </a:xfrm>
              <a:custGeom>
                <a:avLst/>
                <a:gdLst>
                  <a:gd name="T0" fmla="*/ 2 w 25"/>
                  <a:gd name="T1" fmla="*/ 0 h 11"/>
                  <a:gd name="T2" fmla="*/ 2 w 25"/>
                  <a:gd name="T3" fmla="*/ 0 h 11"/>
                  <a:gd name="T4" fmla="*/ 0 w 25"/>
                  <a:gd name="T5" fmla="*/ 3 h 11"/>
                  <a:gd name="T6" fmla="*/ 19 w 25"/>
                  <a:gd name="T7" fmla="*/ 11 h 11"/>
                  <a:gd name="T8" fmla="*/ 20 w 25"/>
                  <a:gd name="T9" fmla="*/ 11 h 11"/>
                  <a:gd name="T10" fmla="*/ 25 w 25"/>
                  <a:gd name="T11" fmla="*/ 10 h 11"/>
                  <a:gd name="T12" fmla="*/ 17 w 25"/>
                  <a:gd name="T13" fmla="*/ 6 h 11"/>
                  <a:gd name="T14" fmla="*/ 2 w 25"/>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
                    <a:moveTo>
                      <a:pt x="2" y="0"/>
                    </a:moveTo>
                    <a:cubicBezTo>
                      <a:pt x="2" y="0"/>
                      <a:pt x="2" y="0"/>
                      <a:pt x="2" y="0"/>
                    </a:cubicBezTo>
                    <a:cubicBezTo>
                      <a:pt x="0" y="3"/>
                      <a:pt x="0" y="3"/>
                      <a:pt x="0" y="3"/>
                    </a:cubicBezTo>
                    <a:cubicBezTo>
                      <a:pt x="6" y="7"/>
                      <a:pt x="12" y="10"/>
                      <a:pt x="19" y="11"/>
                    </a:cubicBezTo>
                    <a:cubicBezTo>
                      <a:pt x="20" y="11"/>
                      <a:pt x="20" y="11"/>
                      <a:pt x="20" y="11"/>
                    </a:cubicBezTo>
                    <a:cubicBezTo>
                      <a:pt x="25" y="10"/>
                      <a:pt x="25" y="10"/>
                      <a:pt x="25" y="10"/>
                    </a:cubicBezTo>
                    <a:cubicBezTo>
                      <a:pt x="17" y="6"/>
                      <a:pt x="17" y="6"/>
                      <a:pt x="17" y="6"/>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1" name="Freeform 70"/>
              <p:cNvSpPr/>
              <p:nvPr/>
            </p:nvSpPr>
            <p:spPr bwMode="auto">
              <a:xfrm>
                <a:off x="9072202" y="3212683"/>
                <a:ext cx="1372866" cy="1005748"/>
              </a:xfrm>
              <a:custGeom>
                <a:avLst/>
                <a:gdLst>
                  <a:gd name="T0" fmla="*/ 34 w 41"/>
                  <a:gd name="T1" fmla="*/ 29 h 30"/>
                  <a:gd name="T2" fmla="*/ 37 w 41"/>
                  <a:gd name="T3" fmla="*/ 30 h 30"/>
                  <a:gd name="T4" fmla="*/ 41 w 41"/>
                  <a:gd name="T5" fmla="*/ 25 h 30"/>
                  <a:gd name="T6" fmla="*/ 39 w 41"/>
                  <a:gd name="T7" fmla="*/ 21 h 30"/>
                  <a:gd name="T8" fmla="*/ 39 w 41"/>
                  <a:gd name="T9" fmla="*/ 20 h 30"/>
                  <a:gd name="T10" fmla="*/ 0 w 41"/>
                  <a:gd name="T11" fmla="*/ 0 h 30"/>
                  <a:gd name="T12" fmla="*/ 0 w 41"/>
                  <a:gd name="T13" fmla="*/ 1 h 30"/>
                  <a:gd name="T14" fmla="*/ 31 w 41"/>
                  <a:gd name="T15" fmla="*/ 30 h 30"/>
                  <a:gd name="T16" fmla="*/ 34 w 41"/>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0">
                    <a:moveTo>
                      <a:pt x="34" y="29"/>
                    </a:moveTo>
                    <a:cubicBezTo>
                      <a:pt x="35" y="29"/>
                      <a:pt x="36" y="30"/>
                      <a:pt x="37" y="30"/>
                    </a:cubicBezTo>
                    <a:cubicBezTo>
                      <a:pt x="41" y="25"/>
                      <a:pt x="41" y="25"/>
                      <a:pt x="41" y="25"/>
                    </a:cubicBezTo>
                    <a:cubicBezTo>
                      <a:pt x="40" y="24"/>
                      <a:pt x="39" y="23"/>
                      <a:pt x="39" y="21"/>
                    </a:cubicBezTo>
                    <a:cubicBezTo>
                      <a:pt x="39" y="21"/>
                      <a:pt x="39" y="20"/>
                      <a:pt x="39" y="20"/>
                    </a:cubicBezTo>
                    <a:cubicBezTo>
                      <a:pt x="0" y="0"/>
                      <a:pt x="0" y="0"/>
                      <a:pt x="0" y="0"/>
                    </a:cubicBezTo>
                    <a:cubicBezTo>
                      <a:pt x="0" y="0"/>
                      <a:pt x="0" y="0"/>
                      <a:pt x="0" y="1"/>
                    </a:cubicBezTo>
                    <a:cubicBezTo>
                      <a:pt x="31" y="30"/>
                      <a:pt x="31" y="30"/>
                      <a:pt x="31" y="30"/>
                    </a:cubicBezTo>
                    <a:cubicBezTo>
                      <a:pt x="32" y="30"/>
                      <a:pt x="33" y="29"/>
                      <a:pt x="3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2" name="Freeform 71"/>
              <p:cNvSpPr/>
              <p:nvPr/>
            </p:nvSpPr>
            <p:spPr bwMode="auto">
              <a:xfrm>
                <a:off x="9506879" y="7639761"/>
                <a:ext cx="503512" cy="435952"/>
              </a:xfrm>
              <a:custGeom>
                <a:avLst/>
                <a:gdLst>
                  <a:gd name="T0" fmla="*/ 0 w 15"/>
                  <a:gd name="T1" fmla="*/ 4 h 13"/>
                  <a:gd name="T2" fmla="*/ 15 w 15"/>
                  <a:gd name="T3" fmla="*/ 13 h 13"/>
                  <a:gd name="T4" fmla="*/ 10 w 15"/>
                  <a:gd name="T5" fmla="*/ 4 h 13"/>
                  <a:gd name="T6" fmla="*/ 8 w 15"/>
                  <a:gd name="T7" fmla="*/ 0 h 13"/>
                  <a:gd name="T8" fmla="*/ 0 w 15"/>
                  <a:gd name="T9" fmla="*/ 4 h 13"/>
                </a:gdLst>
                <a:ahLst/>
                <a:cxnLst>
                  <a:cxn ang="0">
                    <a:pos x="T0" y="T1"/>
                  </a:cxn>
                  <a:cxn ang="0">
                    <a:pos x="T2" y="T3"/>
                  </a:cxn>
                  <a:cxn ang="0">
                    <a:pos x="T4" y="T5"/>
                  </a:cxn>
                  <a:cxn ang="0">
                    <a:pos x="T6" y="T7"/>
                  </a:cxn>
                  <a:cxn ang="0">
                    <a:pos x="T8" y="T9"/>
                  </a:cxn>
                </a:cxnLst>
                <a:rect l="0" t="0" r="r" b="b"/>
                <a:pathLst>
                  <a:path w="15" h="13">
                    <a:moveTo>
                      <a:pt x="0" y="4"/>
                    </a:moveTo>
                    <a:cubicBezTo>
                      <a:pt x="5" y="8"/>
                      <a:pt x="10" y="11"/>
                      <a:pt x="15" y="13"/>
                    </a:cubicBezTo>
                    <a:cubicBezTo>
                      <a:pt x="10" y="4"/>
                      <a:pt x="10" y="4"/>
                      <a:pt x="10" y="4"/>
                    </a:cubicBezTo>
                    <a:cubicBezTo>
                      <a:pt x="8" y="0"/>
                      <a:pt x="8" y="0"/>
                      <a:pt x="8"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3" name="Freeform 72"/>
              <p:cNvSpPr/>
              <p:nvPr/>
            </p:nvSpPr>
            <p:spPr bwMode="auto">
              <a:xfrm>
                <a:off x="7060706" y="6599595"/>
                <a:ext cx="369667" cy="336524"/>
              </a:xfrm>
              <a:custGeom>
                <a:avLst/>
                <a:gdLst>
                  <a:gd name="T0" fmla="*/ 0 w 11"/>
                  <a:gd name="T1" fmla="*/ 0 h 10"/>
                  <a:gd name="T2" fmla="*/ 9 w 11"/>
                  <a:gd name="T3" fmla="*/ 10 h 10"/>
                  <a:gd name="T4" fmla="*/ 10 w 11"/>
                  <a:gd name="T5" fmla="*/ 9 h 10"/>
                  <a:gd name="T6" fmla="*/ 11 w 11"/>
                  <a:gd name="T7" fmla="*/ 7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cubicBezTo>
                      <a:pt x="3" y="4"/>
                      <a:pt x="6" y="8"/>
                      <a:pt x="9" y="10"/>
                    </a:cubicBezTo>
                    <a:cubicBezTo>
                      <a:pt x="10" y="9"/>
                      <a:pt x="10" y="9"/>
                      <a:pt x="10" y="9"/>
                    </a:cubicBezTo>
                    <a:cubicBezTo>
                      <a:pt x="11" y="7"/>
                      <a:pt x="11" y="7"/>
                      <a:pt x="11" y="7"/>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4" name="Freeform 73"/>
              <p:cNvSpPr/>
              <p:nvPr/>
            </p:nvSpPr>
            <p:spPr bwMode="auto">
              <a:xfrm>
                <a:off x="10311223" y="4018302"/>
                <a:ext cx="1106451" cy="435952"/>
              </a:xfrm>
              <a:custGeom>
                <a:avLst/>
                <a:gdLst>
                  <a:gd name="T0" fmla="*/ 6 w 33"/>
                  <a:gd name="T1" fmla="*/ 2 h 13"/>
                  <a:gd name="T2" fmla="*/ 5 w 33"/>
                  <a:gd name="T3" fmla="*/ 2 h 13"/>
                  <a:gd name="T4" fmla="*/ 0 w 33"/>
                  <a:gd name="T5" fmla="*/ 7 h 13"/>
                  <a:gd name="T6" fmla="*/ 1 w 33"/>
                  <a:gd name="T7" fmla="*/ 10 h 13"/>
                  <a:gd name="T8" fmla="*/ 33 w 33"/>
                  <a:gd name="T9" fmla="*/ 13 h 13"/>
                  <a:gd name="T10" fmla="*/ 30 w 33"/>
                  <a:gd name="T11" fmla="*/ 11 h 13"/>
                  <a:gd name="T12" fmla="*/ 10 w 33"/>
                  <a:gd name="T13" fmla="*/ 0 h 13"/>
                  <a:gd name="T14" fmla="*/ 6 w 33"/>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3">
                    <a:moveTo>
                      <a:pt x="6" y="2"/>
                    </a:moveTo>
                    <a:cubicBezTo>
                      <a:pt x="6" y="2"/>
                      <a:pt x="5" y="2"/>
                      <a:pt x="5" y="2"/>
                    </a:cubicBezTo>
                    <a:cubicBezTo>
                      <a:pt x="0" y="7"/>
                      <a:pt x="0" y="7"/>
                      <a:pt x="0" y="7"/>
                    </a:cubicBezTo>
                    <a:cubicBezTo>
                      <a:pt x="1" y="8"/>
                      <a:pt x="2" y="9"/>
                      <a:pt x="1" y="10"/>
                    </a:cubicBezTo>
                    <a:cubicBezTo>
                      <a:pt x="33" y="13"/>
                      <a:pt x="33" y="13"/>
                      <a:pt x="33" y="13"/>
                    </a:cubicBezTo>
                    <a:cubicBezTo>
                      <a:pt x="30" y="11"/>
                      <a:pt x="30" y="11"/>
                      <a:pt x="30" y="11"/>
                    </a:cubicBezTo>
                    <a:cubicBezTo>
                      <a:pt x="10" y="0"/>
                      <a:pt x="10" y="0"/>
                      <a:pt x="10" y="0"/>
                    </a:cubicBezTo>
                    <a:cubicBezTo>
                      <a:pt x="10" y="1"/>
                      <a:pt x="8"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5" name="Freeform 74"/>
              <p:cNvSpPr/>
              <p:nvPr/>
            </p:nvSpPr>
            <p:spPr bwMode="auto">
              <a:xfrm>
                <a:off x="9775844" y="6936119"/>
                <a:ext cx="703641" cy="670499"/>
              </a:xfrm>
              <a:custGeom>
                <a:avLst/>
                <a:gdLst>
                  <a:gd name="T0" fmla="*/ 20 w 21"/>
                  <a:gd name="T1" fmla="*/ 16 h 20"/>
                  <a:gd name="T2" fmla="*/ 20 w 21"/>
                  <a:gd name="T3" fmla="*/ 15 h 20"/>
                  <a:gd name="T4" fmla="*/ 21 w 21"/>
                  <a:gd name="T5" fmla="*/ 13 h 20"/>
                  <a:gd name="T6" fmla="*/ 6 w 21"/>
                  <a:gd name="T7" fmla="*/ 0 h 20"/>
                  <a:gd name="T8" fmla="*/ 2 w 21"/>
                  <a:gd name="T9" fmla="*/ 2 h 20"/>
                  <a:gd name="T10" fmla="*/ 0 w 21"/>
                  <a:gd name="T11" fmla="*/ 20 h 20"/>
                  <a:gd name="T12" fmla="*/ 8 w 21"/>
                  <a:gd name="T13" fmla="*/ 18 h 20"/>
                  <a:gd name="T14" fmla="*/ 20 w 21"/>
                  <a:gd name="T15" fmla="*/ 1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0">
                    <a:moveTo>
                      <a:pt x="20" y="16"/>
                    </a:moveTo>
                    <a:cubicBezTo>
                      <a:pt x="20" y="15"/>
                      <a:pt x="20" y="15"/>
                      <a:pt x="20" y="15"/>
                    </a:cubicBezTo>
                    <a:cubicBezTo>
                      <a:pt x="20" y="14"/>
                      <a:pt x="20" y="13"/>
                      <a:pt x="21" y="13"/>
                    </a:cubicBezTo>
                    <a:cubicBezTo>
                      <a:pt x="6" y="0"/>
                      <a:pt x="6" y="0"/>
                      <a:pt x="6" y="0"/>
                    </a:cubicBezTo>
                    <a:cubicBezTo>
                      <a:pt x="5" y="1"/>
                      <a:pt x="4" y="2"/>
                      <a:pt x="2" y="2"/>
                    </a:cubicBezTo>
                    <a:cubicBezTo>
                      <a:pt x="0" y="20"/>
                      <a:pt x="0" y="20"/>
                      <a:pt x="0" y="20"/>
                    </a:cubicBezTo>
                    <a:cubicBezTo>
                      <a:pt x="8" y="18"/>
                      <a:pt x="8" y="18"/>
                      <a:pt x="8" y="18"/>
                    </a:cubicBezTo>
                    <a:lnTo>
                      <a:pt x="2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6" name="Freeform 75"/>
              <p:cNvSpPr/>
              <p:nvPr/>
            </p:nvSpPr>
            <p:spPr bwMode="auto">
              <a:xfrm>
                <a:off x="8903940" y="2809874"/>
                <a:ext cx="335250" cy="201405"/>
              </a:xfrm>
              <a:custGeom>
                <a:avLst/>
                <a:gdLst>
                  <a:gd name="T0" fmla="*/ 2 w 10"/>
                  <a:gd name="T1" fmla="*/ 5 h 6"/>
                  <a:gd name="T2" fmla="*/ 4 w 10"/>
                  <a:gd name="T3" fmla="*/ 6 h 6"/>
                  <a:gd name="T4" fmla="*/ 10 w 10"/>
                  <a:gd name="T5" fmla="*/ 0 h 6"/>
                  <a:gd name="T6" fmla="*/ 0 w 10"/>
                  <a:gd name="T7" fmla="*/ 4 h 6"/>
                  <a:gd name="T8" fmla="*/ 0 w 10"/>
                  <a:gd name="T9" fmla="*/ 5 h 6"/>
                  <a:gd name="T10" fmla="*/ 2 w 10"/>
                  <a:gd name="T11" fmla="*/ 5 h 6"/>
                </a:gdLst>
                <a:ahLst/>
                <a:cxnLst>
                  <a:cxn ang="0">
                    <a:pos x="T0" y="T1"/>
                  </a:cxn>
                  <a:cxn ang="0">
                    <a:pos x="T2" y="T3"/>
                  </a:cxn>
                  <a:cxn ang="0">
                    <a:pos x="T4" y="T5"/>
                  </a:cxn>
                  <a:cxn ang="0">
                    <a:pos x="T6" y="T7"/>
                  </a:cxn>
                  <a:cxn ang="0">
                    <a:pos x="T8" y="T9"/>
                  </a:cxn>
                  <a:cxn ang="0">
                    <a:pos x="T10" y="T11"/>
                  </a:cxn>
                </a:cxnLst>
                <a:rect l="0" t="0" r="r" b="b"/>
                <a:pathLst>
                  <a:path w="10" h="6">
                    <a:moveTo>
                      <a:pt x="2" y="5"/>
                    </a:moveTo>
                    <a:cubicBezTo>
                      <a:pt x="3" y="5"/>
                      <a:pt x="4" y="5"/>
                      <a:pt x="4" y="6"/>
                    </a:cubicBezTo>
                    <a:cubicBezTo>
                      <a:pt x="10" y="0"/>
                      <a:pt x="10" y="0"/>
                      <a:pt x="10" y="0"/>
                    </a:cubicBezTo>
                    <a:cubicBezTo>
                      <a:pt x="6" y="1"/>
                      <a:pt x="3" y="2"/>
                      <a:pt x="0" y="4"/>
                    </a:cubicBezTo>
                    <a:cubicBezTo>
                      <a:pt x="0" y="5"/>
                      <a:pt x="0" y="5"/>
                      <a:pt x="0" y="5"/>
                    </a:cubicBezTo>
                    <a:cubicBezTo>
                      <a:pt x="1"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7" name="Freeform 76"/>
              <p:cNvSpPr/>
              <p:nvPr/>
            </p:nvSpPr>
            <p:spPr bwMode="auto">
              <a:xfrm>
                <a:off x="9072202" y="2509042"/>
                <a:ext cx="1105176" cy="569796"/>
              </a:xfrm>
              <a:custGeom>
                <a:avLst/>
                <a:gdLst>
                  <a:gd name="T0" fmla="*/ 15 w 33"/>
                  <a:gd name="T1" fmla="*/ 13 h 17"/>
                  <a:gd name="T2" fmla="*/ 29 w 33"/>
                  <a:gd name="T3" fmla="*/ 8 h 17"/>
                  <a:gd name="T4" fmla="*/ 29 w 33"/>
                  <a:gd name="T5" fmla="*/ 6 h 17"/>
                  <a:gd name="T6" fmla="*/ 33 w 33"/>
                  <a:gd name="T7" fmla="*/ 2 h 17"/>
                  <a:gd name="T8" fmla="*/ 33 w 33"/>
                  <a:gd name="T9" fmla="*/ 0 h 17"/>
                  <a:gd name="T10" fmla="*/ 31 w 33"/>
                  <a:gd name="T11" fmla="*/ 0 h 17"/>
                  <a:gd name="T12" fmla="*/ 13 w 33"/>
                  <a:gd name="T13" fmla="*/ 8 h 17"/>
                  <a:gd name="T14" fmla="*/ 13 w 33"/>
                  <a:gd name="T15" fmla="*/ 8 h 17"/>
                  <a:gd name="T16" fmla="*/ 10 w 33"/>
                  <a:gd name="T17" fmla="*/ 8 h 17"/>
                  <a:gd name="T18" fmla="*/ 6 w 33"/>
                  <a:gd name="T19" fmla="*/ 9 h 17"/>
                  <a:gd name="T20" fmla="*/ 0 w 33"/>
                  <a:gd name="T21" fmla="*/ 16 h 17"/>
                  <a:gd name="T22" fmla="*/ 1 w 33"/>
                  <a:gd name="T23" fmla="*/ 17 h 17"/>
                  <a:gd name="T24" fmla="*/ 15 w 33"/>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7">
                    <a:moveTo>
                      <a:pt x="15" y="13"/>
                    </a:moveTo>
                    <a:cubicBezTo>
                      <a:pt x="29" y="8"/>
                      <a:pt x="29" y="8"/>
                      <a:pt x="29" y="8"/>
                    </a:cubicBezTo>
                    <a:cubicBezTo>
                      <a:pt x="29" y="8"/>
                      <a:pt x="29" y="7"/>
                      <a:pt x="29" y="6"/>
                    </a:cubicBezTo>
                    <a:cubicBezTo>
                      <a:pt x="29" y="4"/>
                      <a:pt x="31" y="2"/>
                      <a:pt x="33" y="2"/>
                    </a:cubicBezTo>
                    <a:cubicBezTo>
                      <a:pt x="33" y="0"/>
                      <a:pt x="33" y="0"/>
                      <a:pt x="33" y="0"/>
                    </a:cubicBezTo>
                    <a:cubicBezTo>
                      <a:pt x="33" y="0"/>
                      <a:pt x="32" y="0"/>
                      <a:pt x="31" y="0"/>
                    </a:cubicBezTo>
                    <a:cubicBezTo>
                      <a:pt x="25" y="1"/>
                      <a:pt x="18" y="4"/>
                      <a:pt x="13" y="8"/>
                    </a:cubicBezTo>
                    <a:cubicBezTo>
                      <a:pt x="13" y="8"/>
                      <a:pt x="13" y="8"/>
                      <a:pt x="13" y="8"/>
                    </a:cubicBezTo>
                    <a:cubicBezTo>
                      <a:pt x="12" y="8"/>
                      <a:pt x="11" y="8"/>
                      <a:pt x="10" y="8"/>
                    </a:cubicBezTo>
                    <a:cubicBezTo>
                      <a:pt x="9" y="8"/>
                      <a:pt x="8" y="8"/>
                      <a:pt x="6" y="9"/>
                    </a:cubicBezTo>
                    <a:cubicBezTo>
                      <a:pt x="0" y="16"/>
                      <a:pt x="0" y="16"/>
                      <a:pt x="0" y="16"/>
                    </a:cubicBezTo>
                    <a:cubicBezTo>
                      <a:pt x="0" y="16"/>
                      <a:pt x="1" y="17"/>
                      <a:pt x="1" y="17"/>
                    </a:cubicBezTo>
                    <a:lnTo>
                      <a:pt x="1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8" name="Freeform 77"/>
              <p:cNvSpPr/>
              <p:nvPr/>
            </p:nvSpPr>
            <p:spPr bwMode="auto">
              <a:xfrm>
                <a:off x="9339892" y="7572201"/>
                <a:ext cx="368392" cy="201405"/>
              </a:xfrm>
              <a:custGeom>
                <a:avLst/>
                <a:gdLst>
                  <a:gd name="T0" fmla="*/ 0 w 11"/>
                  <a:gd name="T1" fmla="*/ 0 h 6"/>
                  <a:gd name="T2" fmla="*/ 5 w 11"/>
                  <a:gd name="T3" fmla="*/ 6 h 6"/>
                  <a:gd name="T4" fmla="*/ 11 w 11"/>
                  <a:gd name="T5" fmla="*/ 2 h 6"/>
                  <a:gd name="T6" fmla="*/ 7 w 11"/>
                  <a:gd name="T7" fmla="*/ 1 h 6"/>
                  <a:gd name="T8" fmla="*/ 0 w 11"/>
                  <a:gd name="T9" fmla="*/ 0 h 6"/>
                </a:gdLst>
                <a:ahLst/>
                <a:cxnLst>
                  <a:cxn ang="0">
                    <a:pos x="T0" y="T1"/>
                  </a:cxn>
                  <a:cxn ang="0">
                    <a:pos x="T2" y="T3"/>
                  </a:cxn>
                  <a:cxn ang="0">
                    <a:pos x="T4" y="T5"/>
                  </a:cxn>
                  <a:cxn ang="0">
                    <a:pos x="T6" y="T7"/>
                  </a:cxn>
                  <a:cxn ang="0">
                    <a:pos x="T8" y="T9"/>
                  </a:cxn>
                </a:cxnLst>
                <a:rect l="0" t="0" r="r" b="b"/>
                <a:pathLst>
                  <a:path w="11" h="6">
                    <a:moveTo>
                      <a:pt x="0" y="0"/>
                    </a:moveTo>
                    <a:cubicBezTo>
                      <a:pt x="1" y="2"/>
                      <a:pt x="3" y="4"/>
                      <a:pt x="5" y="6"/>
                    </a:cubicBezTo>
                    <a:cubicBezTo>
                      <a:pt x="11" y="2"/>
                      <a:pt x="11" y="2"/>
                      <a:pt x="11" y="2"/>
                    </a:cubicBezTo>
                    <a:cubicBezTo>
                      <a:pt x="7" y="1"/>
                      <a:pt x="7" y="1"/>
                      <a:pt x="7"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9" name="Freeform 78"/>
              <p:cNvSpPr/>
              <p:nvPr/>
            </p:nvSpPr>
            <p:spPr bwMode="auto">
              <a:xfrm>
                <a:off x="7463515" y="5727692"/>
                <a:ext cx="804344" cy="1442975"/>
              </a:xfrm>
              <a:custGeom>
                <a:avLst/>
                <a:gdLst>
                  <a:gd name="T0" fmla="*/ 9 w 24"/>
                  <a:gd name="T1" fmla="*/ 9 h 43"/>
                  <a:gd name="T2" fmla="*/ 5 w 24"/>
                  <a:gd name="T3" fmla="*/ 0 h 43"/>
                  <a:gd name="T4" fmla="*/ 4 w 24"/>
                  <a:gd name="T5" fmla="*/ 0 h 43"/>
                  <a:gd name="T6" fmla="*/ 3 w 24"/>
                  <a:gd name="T7" fmla="*/ 6 h 43"/>
                  <a:gd name="T8" fmla="*/ 0 w 24"/>
                  <a:gd name="T9" fmla="*/ 33 h 43"/>
                  <a:gd name="T10" fmla="*/ 8 w 24"/>
                  <a:gd name="T11" fmla="*/ 36 h 43"/>
                  <a:gd name="T12" fmla="*/ 24 w 24"/>
                  <a:gd name="T13" fmla="*/ 43 h 43"/>
                  <a:gd name="T14" fmla="*/ 9 w 24"/>
                  <a:gd name="T15" fmla="*/ 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3">
                    <a:moveTo>
                      <a:pt x="9" y="9"/>
                    </a:moveTo>
                    <a:cubicBezTo>
                      <a:pt x="5" y="0"/>
                      <a:pt x="5" y="0"/>
                      <a:pt x="5" y="0"/>
                    </a:cubicBezTo>
                    <a:cubicBezTo>
                      <a:pt x="5" y="0"/>
                      <a:pt x="4" y="0"/>
                      <a:pt x="4" y="0"/>
                    </a:cubicBezTo>
                    <a:cubicBezTo>
                      <a:pt x="3" y="6"/>
                      <a:pt x="3" y="6"/>
                      <a:pt x="3" y="6"/>
                    </a:cubicBezTo>
                    <a:cubicBezTo>
                      <a:pt x="0" y="33"/>
                      <a:pt x="0" y="33"/>
                      <a:pt x="0" y="33"/>
                    </a:cubicBezTo>
                    <a:cubicBezTo>
                      <a:pt x="8" y="36"/>
                      <a:pt x="8" y="36"/>
                      <a:pt x="8" y="36"/>
                    </a:cubicBezTo>
                    <a:cubicBezTo>
                      <a:pt x="24" y="43"/>
                      <a:pt x="24" y="43"/>
                      <a:pt x="24" y="43"/>
                    </a:cubicBezTo>
                    <a:lnTo>
                      <a:pt x="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0" name="Freeform 79"/>
              <p:cNvSpPr/>
              <p:nvPr/>
            </p:nvSpPr>
            <p:spPr bwMode="auto">
              <a:xfrm>
                <a:off x="12220743" y="5727692"/>
                <a:ext cx="234547" cy="1509260"/>
              </a:xfrm>
              <a:custGeom>
                <a:avLst/>
                <a:gdLst>
                  <a:gd name="T0" fmla="*/ 7 w 7"/>
                  <a:gd name="T1" fmla="*/ 42 h 45"/>
                  <a:gd name="T2" fmla="*/ 6 w 7"/>
                  <a:gd name="T3" fmla="*/ 0 h 45"/>
                  <a:gd name="T4" fmla="*/ 0 w 7"/>
                  <a:gd name="T5" fmla="*/ 41 h 45"/>
                  <a:gd name="T6" fmla="*/ 3 w 7"/>
                  <a:gd name="T7" fmla="*/ 45 h 45"/>
                  <a:gd name="T8" fmla="*/ 5 w 7"/>
                  <a:gd name="T9" fmla="*/ 45 h 45"/>
                  <a:gd name="T10" fmla="*/ 7 w 7"/>
                  <a:gd name="T11" fmla="*/ 45 h 45"/>
                  <a:gd name="T12" fmla="*/ 7 w 7"/>
                  <a:gd name="T13" fmla="*/ 42 h 45"/>
                </a:gdLst>
                <a:ahLst/>
                <a:cxnLst>
                  <a:cxn ang="0">
                    <a:pos x="T0" y="T1"/>
                  </a:cxn>
                  <a:cxn ang="0">
                    <a:pos x="T2" y="T3"/>
                  </a:cxn>
                  <a:cxn ang="0">
                    <a:pos x="T4" y="T5"/>
                  </a:cxn>
                  <a:cxn ang="0">
                    <a:pos x="T6" y="T7"/>
                  </a:cxn>
                  <a:cxn ang="0">
                    <a:pos x="T8" y="T9"/>
                  </a:cxn>
                  <a:cxn ang="0">
                    <a:pos x="T10" y="T11"/>
                  </a:cxn>
                  <a:cxn ang="0">
                    <a:pos x="T12" y="T13"/>
                  </a:cxn>
                </a:cxnLst>
                <a:rect l="0" t="0" r="r" b="b"/>
                <a:pathLst>
                  <a:path w="7" h="45">
                    <a:moveTo>
                      <a:pt x="7" y="42"/>
                    </a:moveTo>
                    <a:cubicBezTo>
                      <a:pt x="6" y="0"/>
                      <a:pt x="6" y="0"/>
                      <a:pt x="6" y="0"/>
                    </a:cubicBezTo>
                    <a:cubicBezTo>
                      <a:pt x="0" y="41"/>
                      <a:pt x="0" y="41"/>
                      <a:pt x="0" y="41"/>
                    </a:cubicBezTo>
                    <a:cubicBezTo>
                      <a:pt x="2" y="42"/>
                      <a:pt x="3" y="43"/>
                      <a:pt x="3" y="45"/>
                    </a:cubicBezTo>
                    <a:cubicBezTo>
                      <a:pt x="5" y="45"/>
                      <a:pt x="5" y="45"/>
                      <a:pt x="5" y="45"/>
                    </a:cubicBezTo>
                    <a:cubicBezTo>
                      <a:pt x="7" y="45"/>
                      <a:pt x="7" y="45"/>
                      <a:pt x="7" y="45"/>
                    </a:cubicBezTo>
                    <a:lnTo>
                      <a:pt x="7"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1" name="Freeform 80"/>
              <p:cNvSpPr/>
              <p:nvPr/>
            </p:nvSpPr>
            <p:spPr bwMode="auto">
              <a:xfrm>
                <a:off x="12220743" y="3950742"/>
                <a:ext cx="703641" cy="1375415"/>
              </a:xfrm>
              <a:custGeom>
                <a:avLst/>
                <a:gdLst>
                  <a:gd name="T0" fmla="*/ 0 w 21"/>
                  <a:gd name="T1" fmla="*/ 3 h 41"/>
                  <a:gd name="T2" fmla="*/ 1 w 21"/>
                  <a:gd name="T3" fmla="*/ 11 h 41"/>
                  <a:gd name="T4" fmla="*/ 6 w 21"/>
                  <a:gd name="T5" fmla="*/ 41 h 41"/>
                  <a:gd name="T6" fmla="*/ 7 w 21"/>
                  <a:gd name="T7" fmla="*/ 41 h 41"/>
                  <a:gd name="T8" fmla="*/ 8 w 21"/>
                  <a:gd name="T9" fmla="*/ 41 h 41"/>
                  <a:gd name="T10" fmla="*/ 19 w 21"/>
                  <a:gd name="T11" fmla="*/ 8 h 41"/>
                  <a:gd name="T12" fmla="*/ 21 w 21"/>
                  <a:gd name="T13" fmla="*/ 5 h 41"/>
                  <a:gd name="T14" fmla="*/ 18 w 21"/>
                  <a:gd name="T15" fmla="*/ 1 h 41"/>
                  <a:gd name="T16" fmla="*/ 3 w 21"/>
                  <a:gd name="T17" fmla="*/ 0 h 41"/>
                  <a:gd name="T18" fmla="*/ 0 w 21"/>
                  <a:gd name="T19"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41">
                    <a:moveTo>
                      <a:pt x="0" y="3"/>
                    </a:moveTo>
                    <a:cubicBezTo>
                      <a:pt x="1" y="11"/>
                      <a:pt x="1" y="11"/>
                      <a:pt x="1" y="11"/>
                    </a:cubicBezTo>
                    <a:cubicBezTo>
                      <a:pt x="6" y="41"/>
                      <a:pt x="6" y="41"/>
                      <a:pt x="6" y="41"/>
                    </a:cubicBezTo>
                    <a:cubicBezTo>
                      <a:pt x="7" y="41"/>
                      <a:pt x="7" y="41"/>
                      <a:pt x="7" y="41"/>
                    </a:cubicBezTo>
                    <a:cubicBezTo>
                      <a:pt x="8" y="41"/>
                      <a:pt x="8" y="41"/>
                      <a:pt x="8" y="41"/>
                    </a:cubicBezTo>
                    <a:cubicBezTo>
                      <a:pt x="19" y="8"/>
                      <a:pt x="19" y="8"/>
                      <a:pt x="19" y="8"/>
                    </a:cubicBezTo>
                    <a:cubicBezTo>
                      <a:pt x="21" y="5"/>
                      <a:pt x="21" y="5"/>
                      <a:pt x="21" y="5"/>
                    </a:cubicBezTo>
                    <a:cubicBezTo>
                      <a:pt x="19" y="4"/>
                      <a:pt x="18" y="2"/>
                      <a:pt x="18" y="1"/>
                    </a:cubicBezTo>
                    <a:cubicBezTo>
                      <a:pt x="3" y="0"/>
                      <a:pt x="3" y="0"/>
                      <a:pt x="3" y="0"/>
                    </a:cubicBezTo>
                    <a:cubicBezTo>
                      <a:pt x="3" y="2"/>
                      <a:pt x="2"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2" name="Freeform 81"/>
              <p:cNvSpPr/>
              <p:nvPr/>
            </p:nvSpPr>
            <p:spPr bwMode="auto">
              <a:xfrm>
                <a:off x="11183127" y="3245826"/>
                <a:ext cx="1407283" cy="604214"/>
              </a:xfrm>
              <a:custGeom>
                <a:avLst/>
                <a:gdLst>
                  <a:gd name="T0" fmla="*/ 0 w 42"/>
                  <a:gd name="T1" fmla="*/ 6 h 18"/>
                  <a:gd name="T2" fmla="*/ 26 w 42"/>
                  <a:gd name="T3" fmla="*/ 18 h 18"/>
                  <a:gd name="T4" fmla="*/ 30 w 42"/>
                  <a:gd name="T5" fmla="*/ 15 h 18"/>
                  <a:gd name="T6" fmla="*/ 32 w 42"/>
                  <a:gd name="T7" fmla="*/ 16 h 18"/>
                  <a:gd name="T8" fmla="*/ 42 w 42"/>
                  <a:gd name="T9" fmla="*/ 2 h 18"/>
                  <a:gd name="T10" fmla="*/ 41 w 42"/>
                  <a:gd name="T11" fmla="*/ 0 h 18"/>
                  <a:gd name="T12" fmla="*/ 1 w 42"/>
                  <a:gd name="T13" fmla="*/ 4 h 18"/>
                  <a:gd name="T14" fmla="*/ 1 w 42"/>
                  <a:gd name="T15" fmla="*/ 4 h 18"/>
                  <a:gd name="T16" fmla="*/ 0 w 42"/>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8">
                    <a:moveTo>
                      <a:pt x="0" y="6"/>
                    </a:moveTo>
                    <a:cubicBezTo>
                      <a:pt x="26" y="18"/>
                      <a:pt x="26" y="18"/>
                      <a:pt x="26" y="18"/>
                    </a:cubicBezTo>
                    <a:cubicBezTo>
                      <a:pt x="27" y="16"/>
                      <a:pt x="28" y="15"/>
                      <a:pt x="30" y="15"/>
                    </a:cubicBezTo>
                    <a:cubicBezTo>
                      <a:pt x="31" y="15"/>
                      <a:pt x="31" y="16"/>
                      <a:pt x="32" y="16"/>
                    </a:cubicBezTo>
                    <a:cubicBezTo>
                      <a:pt x="42" y="2"/>
                      <a:pt x="42" y="2"/>
                      <a:pt x="42" y="2"/>
                    </a:cubicBezTo>
                    <a:cubicBezTo>
                      <a:pt x="42" y="2"/>
                      <a:pt x="41" y="1"/>
                      <a:pt x="41" y="0"/>
                    </a:cubicBezTo>
                    <a:cubicBezTo>
                      <a:pt x="1" y="4"/>
                      <a:pt x="1" y="4"/>
                      <a:pt x="1" y="4"/>
                    </a:cubicBezTo>
                    <a:cubicBezTo>
                      <a:pt x="1" y="4"/>
                      <a:pt x="1" y="4"/>
                      <a:pt x="1" y="4"/>
                    </a:cubicBezTo>
                    <a:cubicBezTo>
                      <a:pt x="1" y="5"/>
                      <a:pt x="1" y="5"/>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3" name="Freeform 82"/>
              <p:cNvSpPr/>
              <p:nvPr/>
            </p:nvSpPr>
            <p:spPr bwMode="auto">
              <a:xfrm>
                <a:off x="7664920" y="3280243"/>
                <a:ext cx="1440425" cy="2247318"/>
              </a:xfrm>
              <a:custGeom>
                <a:avLst/>
                <a:gdLst>
                  <a:gd name="T0" fmla="*/ 2 w 43"/>
                  <a:gd name="T1" fmla="*/ 67 h 67"/>
                  <a:gd name="T2" fmla="*/ 30 w 43"/>
                  <a:gd name="T3" fmla="*/ 66 h 67"/>
                  <a:gd name="T4" fmla="*/ 39 w 43"/>
                  <a:gd name="T5" fmla="*/ 65 h 67"/>
                  <a:gd name="T6" fmla="*/ 39 w 43"/>
                  <a:gd name="T7" fmla="*/ 65 h 67"/>
                  <a:gd name="T8" fmla="*/ 43 w 43"/>
                  <a:gd name="T9" fmla="*/ 61 h 67"/>
                  <a:gd name="T10" fmla="*/ 39 w 43"/>
                  <a:gd name="T11" fmla="*/ 0 h 67"/>
                  <a:gd name="T12" fmla="*/ 38 w 43"/>
                  <a:gd name="T13" fmla="*/ 0 h 67"/>
                  <a:gd name="T14" fmla="*/ 37 w 43"/>
                  <a:gd name="T15" fmla="*/ 0 h 67"/>
                  <a:gd name="T16" fmla="*/ 0 w 43"/>
                  <a:gd name="T17" fmla="*/ 64 h 67"/>
                  <a:gd name="T18" fmla="*/ 2 w 43"/>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7">
                    <a:moveTo>
                      <a:pt x="2" y="67"/>
                    </a:moveTo>
                    <a:cubicBezTo>
                      <a:pt x="30" y="66"/>
                      <a:pt x="30" y="66"/>
                      <a:pt x="30" y="66"/>
                    </a:cubicBezTo>
                    <a:cubicBezTo>
                      <a:pt x="39" y="65"/>
                      <a:pt x="39" y="65"/>
                      <a:pt x="39" y="65"/>
                    </a:cubicBezTo>
                    <a:cubicBezTo>
                      <a:pt x="39" y="65"/>
                      <a:pt x="39" y="65"/>
                      <a:pt x="39" y="65"/>
                    </a:cubicBezTo>
                    <a:cubicBezTo>
                      <a:pt x="39" y="63"/>
                      <a:pt x="41" y="61"/>
                      <a:pt x="43" y="61"/>
                    </a:cubicBezTo>
                    <a:cubicBezTo>
                      <a:pt x="39" y="0"/>
                      <a:pt x="39" y="0"/>
                      <a:pt x="39" y="0"/>
                    </a:cubicBezTo>
                    <a:cubicBezTo>
                      <a:pt x="38" y="0"/>
                      <a:pt x="38" y="0"/>
                      <a:pt x="38" y="0"/>
                    </a:cubicBezTo>
                    <a:cubicBezTo>
                      <a:pt x="38" y="0"/>
                      <a:pt x="37" y="0"/>
                      <a:pt x="37" y="0"/>
                    </a:cubicBezTo>
                    <a:cubicBezTo>
                      <a:pt x="0" y="64"/>
                      <a:pt x="0" y="64"/>
                      <a:pt x="0" y="64"/>
                    </a:cubicBezTo>
                    <a:cubicBezTo>
                      <a:pt x="1" y="65"/>
                      <a:pt x="2" y="66"/>
                      <a:pt x="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4" name="Freeform 83"/>
              <p:cNvSpPr/>
              <p:nvPr/>
            </p:nvSpPr>
            <p:spPr bwMode="auto">
              <a:xfrm>
                <a:off x="11350114" y="4487396"/>
                <a:ext cx="971331" cy="972605"/>
              </a:xfrm>
              <a:custGeom>
                <a:avLst/>
                <a:gdLst>
                  <a:gd name="T0" fmla="*/ 5 w 29"/>
                  <a:gd name="T1" fmla="*/ 0 h 29"/>
                  <a:gd name="T2" fmla="*/ 0 w 29"/>
                  <a:gd name="T3" fmla="*/ 12 h 29"/>
                  <a:gd name="T4" fmla="*/ 3 w 29"/>
                  <a:gd name="T5" fmla="*/ 17 h 29"/>
                  <a:gd name="T6" fmla="*/ 3 w 29"/>
                  <a:gd name="T7" fmla="*/ 18 h 29"/>
                  <a:gd name="T8" fmla="*/ 28 w 29"/>
                  <a:gd name="T9" fmla="*/ 29 h 29"/>
                  <a:gd name="T10" fmla="*/ 29 w 29"/>
                  <a:gd name="T11" fmla="*/ 27 h 29"/>
                  <a:gd name="T12" fmla="*/ 28 w 29"/>
                  <a:gd name="T13" fmla="*/ 27 h 29"/>
                  <a:gd name="T14" fmla="*/ 5 w 29"/>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9">
                    <a:moveTo>
                      <a:pt x="5" y="0"/>
                    </a:moveTo>
                    <a:cubicBezTo>
                      <a:pt x="0" y="12"/>
                      <a:pt x="0" y="12"/>
                      <a:pt x="0" y="12"/>
                    </a:cubicBezTo>
                    <a:cubicBezTo>
                      <a:pt x="2" y="13"/>
                      <a:pt x="3" y="15"/>
                      <a:pt x="3" y="17"/>
                    </a:cubicBezTo>
                    <a:cubicBezTo>
                      <a:pt x="3" y="17"/>
                      <a:pt x="3" y="17"/>
                      <a:pt x="3" y="18"/>
                    </a:cubicBezTo>
                    <a:cubicBezTo>
                      <a:pt x="28" y="29"/>
                      <a:pt x="28" y="29"/>
                      <a:pt x="28" y="29"/>
                    </a:cubicBezTo>
                    <a:cubicBezTo>
                      <a:pt x="28" y="28"/>
                      <a:pt x="29" y="28"/>
                      <a:pt x="29" y="27"/>
                    </a:cubicBezTo>
                    <a:cubicBezTo>
                      <a:pt x="28" y="27"/>
                      <a:pt x="28" y="27"/>
                      <a:pt x="28" y="27"/>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5" name="Freeform 84"/>
              <p:cNvSpPr/>
              <p:nvPr/>
            </p:nvSpPr>
            <p:spPr bwMode="auto">
              <a:xfrm>
                <a:off x="11517101" y="4018302"/>
                <a:ext cx="871903" cy="1374140"/>
              </a:xfrm>
              <a:custGeom>
                <a:avLst/>
                <a:gdLst>
                  <a:gd name="T0" fmla="*/ 25 w 26"/>
                  <a:gd name="T1" fmla="*/ 41 h 41"/>
                  <a:gd name="T2" fmla="*/ 26 w 26"/>
                  <a:gd name="T3" fmla="*/ 40 h 41"/>
                  <a:gd name="T4" fmla="*/ 20 w 26"/>
                  <a:gd name="T5" fmla="*/ 2 h 41"/>
                  <a:gd name="T6" fmla="*/ 19 w 26"/>
                  <a:gd name="T7" fmla="*/ 2 h 41"/>
                  <a:gd name="T8" fmla="*/ 16 w 26"/>
                  <a:gd name="T9" fmla="*/ 0 h 41"/>
                  <a:gd name="T10" fmla="*/ 0 w 26"/>
                  <a:gd name="T11" fmla="*/ 13 h 41"/>
                  <a:gd name="T12" fmla="*/ 24 w 26"/>
                  <a:gd name="T13" fmla="*/ 40 h 41"/>
                  <a:gd name="T14" fmla="*/ 25 w 26"/>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25" y="41"/>
                    </a:moveTo>
                    <a:cubicBezTo>
                      <a:pt x="25" y="40"/>
                      <a:pt x="26" y="40"/>
                      <a:pt x="26" y="40"/>
                    </a:cubicBezTo>
                    <a:cubicBezTo>
                      <a:pt x="20" y="2"/>
                      <a:pt x="20" y="2"/>
                      <a:pt x="20" y="2"/>
                    </a:cubicBezTo>
                    <a:cubicBezTo>
                      <a:pt x="20" y="2"/>
                      <a:pt x="19" y="2"/>
                      <a:pt x="19" y="2"/>
                    </a:cubicBezTo>
                    <a:cubicBezTo>
                      <a:pt x="18" y="2"/>
                      <a:pt x="17" y="1"/>
                      <a:pt x="16" y="0"/>
                    </a:cubicBezTo>
                    <a:cubicBezTo>
                      <a:pt x="0" y="13"/>
                      <a:pt x="0" y="13"/>
                      <a:pt x="0" y="13"/>
                    </a:cubicBezTo>
                    <a:cubicBezTo>
                      <a:pt x="24" y="40"/>
                      <a:pt x="24" y="40"/>
                      <a:pt x="24" y="40"/>
                    </a:cubicBezTo>
                    <a:lnTo>
                      <a:pt x="25"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6" name="Freeform 85"/>
              <p:cNvSpPr/>
              <p:nvPr/>
            </p:nvSpPr>
            <p:spPr bwMode="auto">
              <a:xfrm>
                <a:off x="9105345" y="2809874"/>
                <a:ext cx="1374140" cy="1040166"/>
              </a:xfrm>
              <a:custGeom>
                <a:avLst/>
                <a:gdLst>
                  <a:gd name="T0" fmla="*/ 0 w 41"/>
                  <a:gd name="T1" fmla="*/ 11 h 31"/>
                  <a:gd name="T2" fmla="*/ 39 w 41"/>
                  <a:gd name="T3" fmla="*/ 31 h 31"/>
                  <a:gd name="T4" fmla="*/ 41 w 41"/>
                  <a:gd name="T5" fmla="*/ 29 h 31"/>
                  <a:gd name="T6" fmla="*/ 38 w 41"/>
                  <a:gd name="T7" fmla="*/ 19 h 31"/>
                  <a:gd name="T8" fmla="*/ 33 w 41"/>
                  <a:gd name="T9" fmla="*/ 3 h 31"/>
                  <a:gd name="T10" fmla="*/ 32 w 41"/>
                  <a:gd name="T11" fmla="*/ 3 h 31"/>
                  <a:gd name="T12" fmla="*/ 28 w 41"/>
                  <a:gd name="T13" fmla="*/ 0 h 31"/>
                  <a:gd name="T14" fmla="*/ 0 w 41"/>
                  <a:gd name="T15" fmla="*/ 9 h 31"/>
                  <a:gd name="T16" fmla="*/ 0 w 41"/>
                  <a:gd name="T17" fmla="*/ 10 h 31"/>
                  <a:gd name="T18" fmla="*/ 0 w 41"/>
                  <a:gd name="T1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1">
                    <a:moveTo>
                      <a:pt x="0" y="11"/>
                    </a:moveTo>
                    <a:cubicBezTo>
                      <a:pt x="39" y="31"/>
                      <a:pt x="39" y="31"/>
                      <a:pt x="39" y="31"/>
                    </a:cubicBezTo>
                    <a:cubicBezTo>
                      <a:pt x="39" y="30"/>
                      <a:pt x="40" y="29"/>
                      <a:pt x="41" y="29"/>
                    </a:cubicBezTo>
                    <a:cubicBezTo>
                      <a:pt x="38" y="19"/>
                      <a:pt x="38" y="19"/>
                      <a:pt x="38" y="19"/>
                    </a:cubicBezTo>
                    <a:cubicBezTo>
                      <a:pt x="33" y="3"/>
                      <a:pt x="33" y="3"/>
                      <a:pt x="33" y="3"/>
                    </a:cubicBezTo>
                    <a:cubicBezTo>
                      <a:pt x="33" y="3"/>
                      <a:pt x="32" y="3"/>
                      <a:pt x="32" y="3"/>
                    </a:cubicBezTo>
                    <a:cubicBezTo>
                      <a:pt x="30" y="2"/>
                      <a:pt x="29" y="1"/>
                      <a:pt x="28" y="0"/>
                    </a:cubicBezTo>
                    <a:cubicBezTo>
                      <a:pt x="0" y="9"/>
                      <a:pt x="0" y="9"/>
                      <a:pt x="0" y="9"/>
                    </a:cubicBezTo>
                    <a:cubicBezTo>
                      <a:pt x="0" y="9"/>
                      <a:pt x="0" y="10"/>
                      <a:pt x="0" y="10"/>
                    </a:cubicBezTo>
                    <a:cubicBezTo>
                      <a:pt x="0" y="11"/>
                      <a:pt x="0" y="11"/>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7" name="Freeform 86"/>
              <p:cNvSpPr/>
              <p:nvPr/>
            </p:nvSpPr>
            <p:spPr bwMode="auto">
              <a:xfrm>
                <a:off x="13092646" y="3481648"/>
                <a:ext cx="769926" cy="1408557"/>
              </a:xfrm>
              <a:custGeom>
                <a:avLst/>
                <a:gdLst>
                  <a:gd name="T0" fmla="*/ 20 w 23"/>
                  <a:gd name="T1" fmla="*/ 0 h 42"/>
                  <a:gd name="T2" fmla="*/ 1 w 23"/>
                  <a:gd name="T3" fmla="*/ 12 h 42"/>
                  <a:gd name="T4" fmla="*/ 1 w 23"/>
                  <a:gd name="T5" fmla="*/ 15 h 42"/>
                  <a:gd name="T6" fmla="*/ 0 w 23"/>
                  <a:gd name="T7" fmla="*/ 18 h 42"/>
                  <a:gd name="T8" fmla="*/ 14 w 23"/>
                  <a:gd name="T9" fmla="*/ 33 h 42"/>
                  <a:gd name="T10" fmla="*/ 21 w 23"/>
                  <a:gd name="T11" fmla="*/ 42 h 42"/>
                  <a:gd name="T12" fmla="*/ 23 w 23"/>
                  <a:gd name="T13" fmla="*/ 41 h 42"/>
                  <a:gd name="T14" fmla="*/ 23 w 23"/>
                  <a:gd name="T15" fmla="*/ 2 h 42"/>
                  <a:gd name="T16" fmla="*/ 20 w 23"/>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2">
                    <a:moveTo>
                      <a:pt x="20" y="0"/>
                    </a:moveTo>
                    <a:cubicBezTo>
                      <a:pt x="1" y="12"/>
                      <a:pt x="1" y="12"/>
                      <a:pt x="1" y="12"/>
                    </a:cubicBezTo>
                    <a:cubicBezTo>
                      <a:pt x="1" y="13"/>
                      <a:pt x="2" y="14"/>
                      <a:pt x="1" y="15"/>
                    </a:cubicBezTo>
                    <a:cubicBezTo>
                      <a:pt x="1" y="16"/>
                      <a:pt x="1" y="17"/>
                      <a:pt x="0" y="18"/>
                    </a:cubicBezTo>
                    <a:cubicBezTo>
                      <a:pt x="14" y="33"/>
                      <a:pt x="14" y="33"/>
                      <a:pt x="14" y="33"/>
                    </a:cubicBezTo>
                    <a:cubicBezTo>
                      <a:pt x="21" y="42"/>
                      <a:pt x="21" y="42"/>
                      <a:pt x="21" y="42"/>
                    </a:cubicBezTo>
                    <a:cubicBezTo>
                      <a:pt x="22" y="41"/>
                      <a:pt x="22" y="41"/>
                      <a:pt x="23" y="41"/>
                    </a:cubicBezTo>
                    <a:cubicBezTo>
                      <a:pt x="23" y="2"/>
                      <a:pt x="23" y="2"/>
                      <a:pt x="23" y="2"/>
                    </a:cubicBezTo>
                    <a:cubicBezTo>
                      <a:pt x="22" y="2"/>
                      <a:pt x="2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8" name="Freeform 87"/>
              <p:cNvSpPr/>
              <p:nvPr/>
            </p:nvSpPr>
            <p:spPr bwMode="auto">
              <a:xfrm>
                <a:off x="12757396" y="9081460"/>
                <a:ext cx="636082" cy="1476117"/>
              </a:xfrm>
              <a:custGeom>
                <a:avLst/>
                <a:gdLst>
                  <a:gd name="T0" fmla="*/ 19 w 19"/>
                  <a:gd name="T1" fmla="*/ 0 h 44"/>
                  <a:gd name="T2" fmla="*/ 19 w 19"/>
                  <a:gd name="T3" fmla="*/ 0 h 44"/>
                  <a:gd name="T4" fmla="*/ 10 w 19"/>
                  <a:gd name="T5" fmla="*/ 3 h 44"/>
                  <a:gd name="T6" fmla="*/ 0 w 19"/>
                  <a:gd name="T7" fmla="*/ 6 h 44"/>
                  <a:gd name="T8" fmla="*/ 6 w 19"/>
                  <a:gd name="T9" fmla="*/ 44 h 44"/>
                  <a:gd name="T10" fmla="*/ 19 w 19"/>
                  <a:gd name="T11" fmla="*/ 0 h 44"/>
                </a:gdLst>
                <a:ahLst/>
                <a:cxnLst>
                  <a:cxn ang="0">
                    <a:pos x="T0" y="T1"/>
                  </a:cxn>
                  <a:cxn ang="0">
                    <a:pos x="T2" y="T3"/>
                  </a:cxn>
                  <a:cxn ang="0">
                    <a:pos x="T4" y="T5"/>
                  </a:cxn>
                  <a:cxn ang="0">
                    <a:pos x="T6" y="T7"/>
                  </a:cxn>
                  <a:cxn ang="0">
                    <a:pos x="T8" y="T9"/>
                  </a:cxn>
                  <a:cxn ang="0">
                    <a:pos x="T10" y="T11"/>
                  </a:cxn>
                </a:cxnLst>
                <a:rect l="0" t="0" r="r" b="b"/>
                <a:pathLst>
                  <a:path w="19" h="44">
                    <a:moveTo>
                      <a:pt x="19" y="0"/>
                    </a:moveTo>
                    <a:cubicBezTo>
                      <a:pt x="19" y="0"/>
                      <a:pt x="19" y="0"/>
                      <a:pt x="19" y="0"/>
                    </a:cubicBezTo>
                    <a:cubicBezTo>
                      <a:pt x="10" y="3"/>
                      <a:pt x="10" y="3"/>
                      <a:pt x="10" y="3"/>
                    </a:cubicBezTo>
                    <a:cubicBezTo>
                      <a:pt x="0" y="6"/>
                      <a:pt x="0" y="6"/>
                      <a:pt x="0" y="6"/>
                    </a:cubicBezTo>
                    <a:cubicBezTo>
                      <a:pt x="4" y="17"/>
                      <a:pt x="5" y="30"/>
                      <a:pt x="6" y="44"/>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9" name="Freeform 88"/>
              <p:cNvSpPr/>
              <p:nvPr/>
            </p:nvSpPr>
            <p:spPr bwMode="auto">
              <a:xfrm>
                <a:off x="10344366" y="4386694"/>
                <a:ext cx="1139593" cy="536654"/>
              </a:xfrm>
              <a:custGeom>
                <a:avLst/>
                <a:gdLst>
                  <a:gd name="T0" fmla="*/ 24 w 34"/>
                  <a:gd name="T1" fmla="*/ 16 h 16"/>
                  <a:gd name="T2" fmla="*/ 28 w 34"/>
                  <a:gd name="T3" fmla="*/ 15 h 16"/>
                  <a:gd name="T4" fmla="*/ 29 w 34"/>
                  <a:gd name="T5" fmla="*/ 15 h 16"/>
                  <a:gd name="T6" fmla="*/ 34 w 34"/>
                  <a:gd name="T7" fmla="*/ 3 h 16"/>
                  <a:gd name="T8" fmla="*/ 0 w 34"/>
                  <a:gd name="T9" fmla="*/ 0 h 16"/>
                  <a:gd name="T10" fmla="*/ 0 w 34"/>
                  <a:gd name="T11" fmla="*/ 1 h 16"/>
                  <a:gd name="T12" fmla="*/ 24 w 3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4" h="16">
                    <a:moveTo>
                      <a:pt x="24" y="16"/>
                    </a:moveTo>
                    <a:cubicBezTo>
                      <a:pt x="25" y="15"/>
                      <a:pt x="27" y="14"/>
                      <a:pt x="28" y="15"/>
                    </a:cubicBezTo>
                    <a:cubicBezTo>
                      <a:pt x="29" y="15"/>
                      <a:pt x="29" y="15"/>
                      <a:pt x="29" y="15"/>
                    </a:cubicBezTo>
                    <a:cubicBezTo>
                      <a:pt x="34" y="3"/>
                      <a:pt x="34" y="3"/>
                      <a:pt x="34" y="3"/>
                    </a:cubicBezTo>
                    <a:cubicBezTo>
                      <a:pt x="0" y="0"/>
                      <a:pt x="0" y="0"/>
                      <a:pt x="0" y="0"/>
                    </a:cubicBezTo>
                    <a:cubicBezTo>
                      <a:pt x="0" y="1"/>
                      <a:pt x="0" y="1"/>
                      <a:pt x="0" y="1"/>
                    </a:cubicBezTo>
                    <a:lnTo>
                      <a:pt x="2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0" name="Freeform 89"/>
              <p:cNvSpPr/>
              <p:nvPr/>
            </p:nvSpPr>
            <p:spPr bwMode="auto">
              <a:xfrm>
                <a:off x="12522849" y="4119004"/>
                <a:ext cx="1105176" cy="1340998"/>
              </a:xfrm>
              <a:custGeom>
                <a:avLst/>
                <a:gdLst>
                  <a:gd name="T0" fmla="*/ 12 w 33"/>
                  <a:gd name="T1" fmla="*/ 0 h 40"/>
                  <a:gd name="T2" fmla="*/ 8 w 33"/>
                  <a:gd name="T3" fmla="*/ 14 h 40"/>
                  <a:gd name="T4" fmla="*/ 0 w 33"/>
                  <a:gd name="T5" fmla="*/ 37 h 40"/>
                  <a:gd name="T6" fmla="*/ 2 w 33"/>
                  <a:gd name="T7" fmla="*/ 40 h 40"/>
                  <a:gd name="T8" fmla="*/ 33 w 33"/>
                  <a:gd name="T9" fmla="*/ 34 h 40"/>
                  <a:gd name="T10" fmla="*/ 25 w 33"/>
                  <a:gd name="T11" fmla="*/ 19 h 40"/>
                  <a:gd name="T12" fmla="*/ 15 w 33"/>
                  <a:gd name="T13" fmla="*/ 0 h 40"/>
                  <a:gd name="T14" fmla="*/ 13 w 33"/>
                  <a:gd name="T15" fmla="*/ 0 h 40"/>
                  <a:gd name="T16" fmla="*/ 12 w 3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0">
                    <a:moveTo>
                      <a:pt x="12" y="0"/>
                    </a:moveTo>
                    <a:cubicBezTo>
                      <a:pt x="8" y="14"/>
                      <a:pt x="8" y="14"/>
                      <a:pt x="8" y="14"/>
                    </a:cubicBezTo>
                    <a:cubicBezTo>
                      <a:pt x="0" y="37"/>
                      <a:pt x="0" y="37"/>
                      <a:pt x="0" y="37"/>
                    </a:cubicBezTo>
                    <a:cubicBezTo>
                      <a:pt x="1" y="38"/>
                      <a:pt x="2" y="39"/>
                      <a:pt x="2" y="40"/>
                    </a:cubicBezTo>
                    <a:cubicBezTo>
                      <a:pt x="33" y="34"/>
                      <a:pt x="33" y="34"/>
                      <a:pt x="33" y="34"/>
                    </a:cubicBezTo>
                    <a:cubicBezTo>
                      <a:pt x="25" y="19"/>
                      <a:pt x="25" y="19"/>
                      <a:pt x="25" y="19"/>
                    </a:cubicBezTo>
                    <a:cubicBezTo>
                      <a:pt x="15" y="0"/>
                      <a:pt x="15" y="0"/>
                      <a:pt x="15" y="0"/>
                    </a:cubicBezTo>
                    <a:cubicBezTo>
                      <a:pt x="15" y="0"/>
                      <a:pt x="14" y="0"/>
                      <a:pt x="13" y="0"/>
                    </a:cubicBezTo>
                    <a:cubicBezTo>
                      <a:pt x="13" y="0"/>
                      <a:pt x="13"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1" name="Freeform 90"/>
              <p:cNvSpPr/>
              <p:nvPr/>
            </p:nvSpPr>
            <p:spPr bwMode="auto">
              <a:xfrm>
                <a:off x="10445068" y="5593846"/>
                <a:ext cx="1977080" cy="1576819"/>
              </a:xfrm>
              <a:custGeom>
                <a:avLst/>
                <a:gdLst>
                  <a:gd name="T0" fmla="*/ 14 w 59"/>
                  <a:gd name="T1" fmla="*/ 18 h 47"/>
                  <a:gd name="T2" fmla="*/ 0 w 59"/>
                  <a:gd name="T3" fmla="*/ 24 h 47"/>
                  <a:gd name="T4" fmla="*/ 0 w 59"/>
                  <a:gd name="T5" fmla="*/ 25 h 47"/>
                  <a:gd name="T6" fmla="*/ 0 w 59"/>
                  <a:gd name="T7" fmla="*/ 26 h 47"/>
                  <a:gd name="T8" fmla="*/ 47 w 59"/>
                  <a:gd name="T9" fmla="*/ 47 h 47"/>
                  <a:gd name="T10" fmla="*/ 47 w 59"/>
                  <a:gd name="T11" fmla="*/ 47 h 47"/>
                  <a:gd name="T12" fmla="*/ 52 w 59"/>
                  <a:gd name="T13" fmla="*/ 45 h 47"/>
                  <a:gd name="T14" fmla="*/ 52 w 59"/>
                  <a:gd name="T15" fmla="*/ 45 h 47"/>
                  <a:gd name="T16" fmla="*/ 59 w 59"/>
                  <a:gd name="T17" fmla="*/ 2 h 47"/>
                  <a:gd name="T18" fmla="*/ 56 w 59"/>
                  <a:gd name="T19" fmla="*/ 0 h 47"/>
                  <a:gd name="T20" fmla="*/ 14 w 59"/>
                  <a:gd name="T21"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7">
                    <a:moveTo>
                      <a:pt x="14" y="18"/>
                    </a:moveTo>
                    <a:cubicBezTo>
                      <a:pt x="0" y="24"/>
                      <a:pt x="0" y="24"/>
                      <a:pt x="0" y="24"/>
                    </a:cubicBezTo>
                    <a:cubicBezTo>
                      <a:pt x="0" y="24"/>
                      <a:pt x="0" y="24"/>
                      <a:pt x="0" y="25"/>
                    </a:cubicBezTo>
                    <a:cubicBezTo>
                      <a:pt x="0" y="25"/>
                      <a:pt x="0" y="26"/>
                      <a:pt x="0" y="26"/>
                    </a:cubicBezTo>
                    <a:cubicBezTo>
                      <a:pt x="47" y="47"/>
                      <a:pt x="47" y="47"/>
                      <a:pt x="47" y="47"/>
                    </a:cubicBezTo>
                    <a:cubicBezTo>
                      <a:pt x="47" y="47"/>
                      <a:pt x="47" y="47"/>
                      <a:pt x="47" y="47"/>
                    </a:cubicBezTo>
                    <a:cubicBezTo>
                      <a:pt x="48" y="45"/>
                      <a:pt x="50" y="44"/>
                      <a:pt x="52" y="45"/>
                    </a:cubicBezTo>
                    <a:cubicBezTo>
                      <a:pt x="52" y="45"/>
                      <a:pt x="52" y="45"/>
                      <a:pt x="52" y="45"/>
                    </a:cubicBezTo>
                    <a:cubicBezTo>
                      <a:pt x="59" y="2"/>
                      <a:pt x="59" y="2"/>
                      <a:pt x="59" y="2"/>
                    </a:cubicBezTo>
                    <a:cubicBezTo>
                      <a:pt x="58" y="1"/>
                      <a:pt x="57" y="1"/>
                      <a:pt x="56" y="0"/>
                    </a:cubicBezTo>
                    <a:lnTo>
                      <a:pt x="1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endParaRPr>
              </a:p>
            </p:txBody>
          </p:sp>
          <p:sp>
            <p:nvSpPr>
              <p:cNvPr id="92" name="Freeform 91"/>
              <p:cNvSpPr/>
              <p:nvPr/>
            </p:nvSpPr>
            <p:spPr bwMode="auto">
              <a:xfrm>
                <a:off x="12489707" y="5593846"/>
                <a:ext cx="1473568" cy="1476117"/>
              </a:xfrm>
              <a:custGeom>
                <a:avLst/>
                <a:gdLst>
                  <a:gd name="T0" fmla="*/ 43 w 44"/>
                  <a:gd name="T1" fmla="*/ 18 h 44"/>
                  <a:gd name="T2" fmla="*/ 43 w 44"/>
                  <a:gd name="T3" fmla="*/ 18 h 44"/>
                  <a:gd name="T4" fmla="*/ 2 w 44"/>
                  <a:gd name="T5" fmla="*/ 0 h 44"/>
                  <a:gd name="T6" fmla="*/ 0 w 44"/>
                  <a:gd name="T7" fmla="*/ 1 h 44"/>
                  <a:gd name="T8" fmla="*/ 10 w 44"/>
                  <a:gd name="T9" fmla="*/ 30 h 44"/>
                  <a:gd name="T10" fmla="*/ 14 w 44"/>
                  <a:gd name="T11" fmla="*/ 42 h 44"/>
                  <a:gd name="T12" fmla="*/ 15 w 44"/>
                  <a:gd name="T13" fmla="*/ 42 h 44"/>
                  <a:gd name="T14" fmla="*/ 18 w 44"/>
                  <a:gd name="T15" fmla="*/ 44 h 44"/>
                  <a:gd name="T16" fmla="*/ 34 w 44"/>
                  <a:gd name="T17" fmla="*/ 30 h 44"/>
                  <a:gd name="T18" fmla="*/ 44 w 44"/>
                  <a:gd name="T19" fmla="*/ 22 h 44"/>
                  <a:gd name="T20" fmla="*/ 43 w 44"/>
                  <a:gd name="T2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43" y="18"/>
                    </a:moveTo>
                    <a:cubicBezTo>
                      <a:pt x="43" y="18"/>
                      <a:pt x="43" y="18"/>
                      <a:pt x="43" y="18"/>
                    </a:cubicBezTo>
                    <a:cubicBezTo>
                      <a:pt x="2" y="0"/>
                      <a:pt x="2" y="0"/>
                      <a:pt x="2" y="0"/>
                    </a:cubicBezTo>
                    <a:cubicBezTo>
                      <a:pt x="2" y="1"/>
                      <a:pt x="1" y="1"/>
                      <a:pt x="0" y="1"/>
                    </a:cubicBezTo>
                    <a:cubicBezTo>
                      <a:pt x="10" y="30"/>
                      <a:pt x="10" y="30"/>
                      <a:pt x="10" y="30"/>
                    </a:cubicBezTo>
                    <a:cubicBezTo>
                      <a:pt x="14" y="42"/>
                      <a:pt x="14" y="42"/>
                      <a:pt x="14" y="42"/>
                    </a:cubicBezTo>
                    <a:cubicBezTo>
                      <a:pt x="14" y="42"/>
                      <a:pt x="15" y="42"/>
                      <a:pt x="15" y="42"/>
                    </a:cubicBezTo>
                    <a:cubicBezTo>
                      <a:pt x="16" y="42"/>
                      <a:pt x="17" y="43"/>
                      <a:pt x="18" y="44"/>
                    </a:cubicBezTo>
                    <a:cubicBezTo>
                      <a:pt x="34" y="30"/>
                      <a:pt x="34" y="30"/>
                      <a:pt x="34" y="30"/>
                    </a:cubicBezTo>
                    <a:cubicBezTo>
                      <a:pt x="44" y="22"/>
                      <a:pt x="44" y="22"/>
                      <a:pt x="44" y="22"/>
                    </a:cubicBezTo>
                    <a:cubicBezTo>
                      <a:pt x="44" y="21"/>
                      <a:pt x="43" y="20"/>
                      <a:pt x="4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93" name="Freeform 92"/>
            <p:cNvSpPr/>
            <p:nvPr/>
          </p:nvSpPr>
          <p:spPr bwMode="auto">
            <a:xfrm>
              <a:off x="9239189" y="4554955"/>
              <a:ext cx="1005749" cy="1811366"/>
            </a:xfrm>
            <a:custGeom>
              <a:avLst/>
              <a:gdLst>
                <a:gd name="T0" fmla="*/ 28 w 30"/>
                <a:gd name="T1" fmla="*/ 54 h 54"/>
                <a:gd name="T2" fmla="*/ 30 w 30"/>
                <a:gd name="T3" fmla="*/ 53 h 54"/>
                <a:gd name="T4" fmla="*/ 29 w 30"/>
                <a:gd name="T5" fmla="*/ 11 h 54"/>
                <a:gd name="T6" fmla="*/ 29 w 30"/>
                <a:gd name="T7" fmla="*/ 1 h 54"/>
                <a:gd name="T8" fmla="*/ 28 w 30"/>
                <a:gd name="T9" fmla="*/ 1 h 54"/>
                <a:gd name="T10" fmla="*/ 26 w 30"/>
                <a:gd name="T11" fmla="*/ 0 h 54"/>
                <a:gd name="T12" fmla="*/ 0 w 30"/>
                <a:gd name="T13" fmla="*/ 27 h 54"/>
                <a:gd name="T14" fmla="*/ 1 w 30"/>
                <a:gd name="T15" fmla="*/ 30 h 54"/>
                <a:gd name="T16" fmla="*/ 0 w 30"/>
                <a:gd name="T17" fmla="*/ 32 h 54"/>
                <a:gd name="T18" fmla="*/ 8 w 30"/>
                <a:gd name="T19" fmla="*/ 38 h 54"/>
                <a:gd name="T20" fmla="*/ 28 w 30"/>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28" y="54"/>
                  </a:moveTo>
                  <a:cubicBezTo>
                    <a:pt x="28" y="54"/>
                    <a:pt x="29" y="53"/>
                    <a:pt x="30" y="53"/>
                  </a:cubicBezTo>
                  <a:cubicBezTo>
                    <a:pt x="29" y="11"/>
                    <a:pt x="29" y="11"/>
                    <a:pt x="29" y="11"/>
                  </a:cubicBezTo>
                  <a:cubicBezTo>
                    <a:pt x="29" y="1"/>
                    <a:pt x="29" y="1"/>
                    <a:pt x="29" y="1"/>
                  </a:cubicBezTo>
                  <a:cubicBezTo>
                    <a:pt x="29" y="1"/>
                    <a:pt x="29" y="1"/>
                    <a:pt x="28" y="1"/>
                  </a:cubicBezTo>
                  <a:cubicBezTo>
                    <a:pt x="28" y="1"/>
                    <a:pt x="27" y="0"/>
                    <a:pt x="26" y="0"/>
                  </a:cubicBezTo>
                  <a:cubicBezTo>
                    <a:pt x="0" y="27"/>
                    <a:pt x="0" y="27"/>
                    <a:pt x="0" y="27"/>
                  </a:cubicBezTo>
                  <a:cubicBezTo>
                    <a:pt x="1" y="28"/>
                    <a:pt x="1" y="29"/>
                    <a:pt x="1" y="30"/>
                  </a:cubicBezTo>
                  <a:cubicBezTo>
                    <a:pt x="1" y="30"/>
                    <a:pt x="1" y="31"/>
                    <a:pt x="0" y="32"/>
                  </a:cubicBezTo>
                  <a:cubicBezTo>
                    <a:pt x="8" y="38"/>
                    <a:pt x="8" y="38"/>
                    <a:pt x="8" y="38"/>
                  </a:cubicBezTo>
                  <a:lnTo>
                    <a:pt x="28" y="54"/>
                  </a:lnTo>
                  <a:close/>
                </a:path>
              </a:pathLst>
            </a:custGeom>
            <a:grpFill/>
            <a:ln>
              <a:noFill/>
            </a:ln>
          </p:spPr>
          <p:txBody>
            <a:bodyPr vert="horz" wrap="square" lIns="91440" tIns="45720" rIns="91440" bIns="45720" numCol="1" anchor="t" anchorCtr="0" compatLnSpc="1"/>
            <a:lstStyle/>
            <a:p>
              <a:endParaRPr lang="en-US" dirty="0"/>
            </a:p>
          </p:txBody>
        </p:sp>
        <p:sp>
          <p:nvSpPr>
            <p:cNvPr id="94" name="Freeform 93"/>
            <p:cNvSpPr/>
            <p:nvPr/>
          </p:nvSpPr>
          <p:spPr bwMode="auto">
            <a:xfrm>
              <a:off x="11115566" y="2441482"/>
              <a:ext cx="1474843" cy="972605"/>
            </a:xfrm>
            <a:custGeom>
              <a:avLst/>
              <a:gdLst>
                <a:gd name="T0" fmla="*/ 3 w 44"/>
                <a:gd name="T1" fmla="*/ 29 h 29"/>
                <a:gd name="T2" fmla="*/ 13 w 44"/>
                <a:gd name="T3" fmla="*/ 28 h 29"/>
                <a:gd name="T4" fmla="*/ 43 w 44"/>
                <a:gd name="T5" fmla="*/ 25 h 29"/>
                <a:gd name="T6" fmla="*/ 43 w 44"/>
                <a:gd name="T7" fmla="*/ 25 h 29"/>
                <a:gd name="T8" fmla="*/ 44 w 44"/>
                <a:gd name="T9" fmla="*/ 22 h 29"/>
                <a:gd name="T10" fmla="*/ 26 w 44"/>
                <a:gd name="T11" fmla="*/ 3 h 29"/>
                <a:gd name="T12" fmla="*/ 13 w 44"/>
                <a:gd name="T13" fmla="*/ 0 h 29"/>
                <a:gd name="T14" fmla="*/ 11 w 44"/>
                <a:gd name="T15" fmla="*/ 0 h 29"/>
                <a:gd name="T16" fmla="*/ 1 w 44"/>
                <a:gd name="T17" fmla="*/ 24 h 29"/>
                <a:gd name="T18" fmla="*/ 0 w 44"/>
                <a:gd name="T19" fmla="*/ 26 h 29"/>
                <a:gd name="T20" fmla="*/ 3 w 44"/>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9">
                  <a:moveTo>
                    <a:pt x="3" y="29"/>
                  </a:moveTo>
                  <a:cubicBezTo>
                    <a:pt x="13" y="28"/>
                    <a:pt x="13" y="28"/>
                    <a:pt x="13" y="28"/>
                  </a:cubicBezTo>
                  <a:cubicBezTo>
                    <a:pt x="43" y="25"/>
                    <a:pt x="43" y="25"/>
                    <a:pt x="43" y="25"/>
                  </a:cubicBezTo>
                  <a:cubicBezTo>
                    <a:pt x="43" y="25"/>
                    <a:pt x="43" y="25"/>
                    <a:pt x="43" y="25"/>
                  </a:cubicBezTo>
                  <a:cubicBezTo>
                    <a:pt x="43" y="24"/>
                    <a:pt x="43" y="23"/>
                    <a:pt x="44" y="22"/>
                  </a:cubicBezTo>
                  <a:cubicBezTo>
                    <a:pt x="26" y="3"/>
                    <a:pt x="26" y="3"/>
                    <a:pt x="26" y="3"/>
                  </a:cubicBezTo>
                  <a:cubicBezTo>
                    <a:pt x="22" y="1"/>
                    <a:pt x="17" y="0"/>
                    <a:pt x="13" y="0"/>
                  </a:cubicBezTo>
                  <a:cubicBezTo>
                    <a:pt x="12" y="0"/>
                    <a:pt x="11" y="0"/>
                    <a:pt x="11" y="0"/>
                  </a:cubicBezTo>
                  <a:cubicBezTo>
                    <a:pt x="1" y="24"/>
                    <a:pt x="1" y="24"/>
                    <a:pt x="1" y="24"/>
                  </a:cubicBezTo>
                  <a:cubicBezTo>
                    <a:pt x="0" y="26"/>
                    <a:pt x="0" y="26"/>
                    <a:pt x="0" y="26"/>
                  </a:cubicBezTo>
                  <a:cubicBezTo>
                    <a:pt x="1" y="27"/>
                    <a:pt x="2" y="28"/>
                    <a:pt x="3" y="29"/>
                  </a:cubicBezTo>
                  <a:close/>
                </a:path>
              </a:pathLst>
            </a:custGeom>
            <a:grpFill/>
            <a:ln>
              <a:noFill/>
            </a:ln>
          </p:spPr>
          <p:txBody>
            <a:bodyPr vert="horz" wrap="square" lIns="91440" tIns="45720" rIns="91440" bIns="45720" numCol="1" anchor="t" anchorCtr="0" compatLnSpc="1"/>
            <a:lstStyle/>
            <a:p>
              <a:endParaRPr lang="en-US" dirty="0"/>
            </a:p>
          </p:txBody>
        </p:sp>
        <p:sp>
          <p:nvSpPr>
            <p:cNvPr id="95" name="Parallelogram 4"/>
            <p:cNvSpPr/>
            <p:nvPr/>
          </p:nvSpPr>
          <p:spPr>
            <a:xfrm>
              <a:off x="11728116" y="2407861"/>
              <a:ext cx="5163146" cy="712994"/>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1" fmla="*/ 1859818 w 2808312"/>
                <a:gd name="connsiteY0-2" fmla="*/ 1584176 h 1675616"/>
                <a:gd name="connsiteX1-3" fmla="*/ 0 w 2808312"/>
                <a:gd name="connsiteY1-4" fmla="*/ 1584176 h 1675616"/>
                <a:gd name="connsiteX2-5" fmla="*/ 948494 w 2808312"/>
                <a:gd name="connsiteY2-6" fmla="*/ 0 h 1675616"/>
                <a:gd name="connsiteX3-7" fmla="*/ 2808312 w 2808312"/>
                <a:gd name="connsiteY3-8" fmla="*/ 0 h 1675616"/>
                <a:gd name="connsiteX4-9" fmla="*/ 1951258 w 2808312"/>
                <a:gd name="connsiteY4-10" fmla="*/ 1675616 h 1675616"/>
                <a:gd name="connsiteX0-11" fmla="*/ 1859818 w 2808312"/>
                <a:gd name="connsiteY0-12" fmla="*/ 1584176 h 1584176"/>
                <a:gd name="connsiteX1-13" fmla="*/ 0 w 2808312"/>
                <a:gd name="connsiteY1-14" fmla="*/ 1584176 h 1584176"/>
                <a:gd name="connsiteX2-15" fmla="*/ 948494 w 2808312"/>
                <a:gd name="connsiteY2-16" fmla="*/ 0 h 1584176"/>
                <a:gd name="connsiteX3-17" fmla="*/ 2808312 w 2808312"/>
                <a:gd name="connsiteY3-18" fmla="*/ 0 h 1584176"/>
                <a:gd name="connsiteX0-19" fmla="*/ 0 w 2808312"/>
                <a:gd name="connsiteY0-20" fmla="*/ 1584176 h 1584176"/>
                <a:gd name="connsiteX1-21" fmla="*/ 948494 w 2808312"/>
                <a:gd name="connsiteY1-22" fmla="*/ 0 h 1584176"/>
                <a:gd name="connsiteX2-23" fmla="*/ 2808312 w 2808312"/>
                <a:gd name="connsiteY2-24" fmla="*/ 0 h 1584176"/>
                <a:gd name="connsiteX0-25" fmla="*/ 0 w 2808312"/>
                <a:gd name="connsiteY0-26" fmla="*/ 1728485 h 1728485"/>
                <a:gd name="connsiteX1-27" fmla="*/ 948494 w 2808312"/>
                <a:gd name="connsiteY1-28" fmla="*/ 144309 h 1728485"/>
                <a:gd name="connsiteX2-29" fmla="*/ 2808312 w 2808312"/>
                <a:gd name="connsiteY2-30" fmla="*/ 144309 h 1728485"/>
                <a:gd name="connsiteX0-31" fmla="*/ 0 w 2808312"/>
                <a:gd name="connsiteY0-32" fmla="*/ 1584176 h 1584176"/>
                <a:gd name="connsiteX1-33" fmla="*/ 711368 w 2808312"/>
                <a:gd name="connsiteY1-34" fmla="*/ 517891 h 1584176"/>
                <a:gd name="connsiteX2-35" fmla="*/ 2808312 w 2808312"/>
                <a:gd name="connsiteY2-36" fmla="*/ 0 h 1584176"/>
                <a:gd name="connsiteX0-37" fmla="*/ 0 w 2808312"/>
                <a:gd name="connsiteY0-38" fmla="*/ 1584176 h 1584176"/>
                <a:gd name="connsiteX1-39" fmla="*/ 711368 w 2808312"/>
                <a:gd name="connsiteY1-40" fmla="*/ 517891 h 1584176"/>
                <a:gd name="connsiteX2-41" fmla="*/ 1739600 w 2808312"/>
                <a:gd name="connsiteY2-42" fmla="*/ 130096 h 1584176"/>
                <a:gd name="connsiteX3-43" fmla="*/ 2808312 w 2808312"/>
                <a:gd name="connsiteY3-44" fmla="*/ 0 h 1584176"/>
                <a:gd name="connsiteX0-45" fmla="*/ 0 w 2808312"/>
                <a:gd name="connsiteY0-46" fmla="*/ 1584176 h 1584176"/>
                <a:gd name="connsiteX1-47" fmla="*/ 711368 w 2808312"/>
                <a:gd name="connsiteY1-48" fmla="*/ 517891 h 1584176"/>
                <a:gd name="connsiteX2-49" fmla="*/ 1881876 w 2808312"/>
                <a:gd name="connsiteY2-50" fmla="*/ 309366 h 1584176"/>
                <a:gd name="connsiteX3-51" fmla="*/ 2808312 w 2808312"/>
                <a:gd name="connsiteY3-52" fmla="*/ 0 h 1584176"/>
                <a:gd name="connsiteX0-53" fmla="*/ 0 w 2023260"/>
                <a:gd name="connsiteY0-54" fmla="*/ 1872999 h 1872999"/>
                <a:gd name="connsiteX1-55" fmla="*/ 711368 w 2023260"/>
                <a:gd name="connsiteY1-56" fmla="*/ 806714 h 1872999"/>
                <a:gd name="connsiteX2-57" fmla="*/ 1881876 w 2023260"/>
                <a:gd name="connsiteY2-58" fmla="*/ 598189 h 1872999"/>
                <a:gd name="connsiteX3-59" fmla="*/ 1978369 w 2023260"/>
                <a:gd name="connsiteY3-60" fmla="*/ 0 h 1872999"/>
                <a:gd name="connsiteX0-61" fmla="*/ 0 w 2023260"/>
                <a:gd name="connsiteY0-62" fmla="*/ 1872999 h 1872999"/>
                <a:gd name="connsiteX1-63" fmla="*/ 711368 w 2023260"/>
                <a:gd name="connsiteY1-64" fmla="*/ 806714 h 1872999"/>
                <a:gd name="connsiteX2-65" fmla="*/ 1881876 w 2023260"/>
                <a:gd name="connsiteY2-66" fmla="*/ 598189 h 1872999"/>
                <a:gd name="connsiteX3-67" fmla="*/ 1978369 w 2023260"/>
                <a:gd name="connsiteY3-68" fmla="*/ 0 h 1872999"/>
                <a:gd name="connsiteX0-69" fmla="*/ 0 w 2069674"/>
                <a:gd name="connsiteY0-70" fmla="*/ 1872999 h 1872999"/>
                <a:gd name="connsiteX1-71" fmla="*/ 711368 w 2069674"/>
                <a:gd name="connsiteY1-72" fmla="*/ 806714 h 1872999"/>
                <a:gd name="connsiteX2-73" fmla="*/ 1881876 w 2069674"/>
                <a:gd name="connsiteY2-74" fmla="*/ 598189 h 1872999"/>
                <a:gd name="connsiteX3-75" fmla="*/ 1978369 w 2069674"/>
                <a:gd name="connsiteY3-76" fmla="*/ 0 h 1872999"/>
                <a:gd name="connsiteX0-77" fmla="*/ 0 w 1980086"/>
                <a:gd name="connsiteY0-78" fmla="*/ 1872999 h 1872999"/>
                <a:gd name="connsiteX1-79" fmla="*/ 711368 w 1980086"/>
                <a:gd name="connsiteY1-80" fmla="*/ 806714 h 1872999"/>
                <a:gd name="connsiteX2-81" fmla="*/ 1621037 w 1980086"/>
                <a:gd name="connsiteY2-82" fmla="*/ 639272 h 1872999"/>
                <a:gd name="connsiteX3-83" fmla="*/ 1978369 w 1980086"/>
                <a:gd name="connsiteY3-84" fmla="*/ 0 h 1872999"/>
                <a:gd name="connsiteX0-85" fmla="*/ 0 w 1978701"/>
                <a:gd name="connsiteY0-86" fmla="*/ 1872999 h 1872999"/>
                <a:gd name="connsiteX1-87" fmla="*/ 711368 w 1978701"/>
                <a:gd name="connsiteY1-88" fmla="*/ 806714 h 1872999"/>
                <a:gd name="connsiteX2-89" fmla="*/ 1449861 w 1978701"/>
                <a:gd name="connsiteY2-90" fmla="*/ 639272 h 1872999"/>
                <a:gd name="connsiteX3-91" fmla="*/ 1978369 w 1978701"/>
                <a:gd name="connsiteY3-92" fmla="*/ 0 h 1872999"/>
                <a:gd name="connsiteX0-93" fmla="*/ 0 w 1978701"/>
                <a:gd name="connsiteY0-94" fmla="*/ 1872999 h 1872999"/>
                <a:gd name="connsiteX1-95" fmla="*/ 711368 w 1978701"/>
                <a:gd name="connsiteY1-96" fmla="*/ 1007563 h 1872999"/>
                <a:gd name="connsiteX2-97" fmla="*/ 1449861 w 1978701"/>
                <a:gd name="connsiteY2-98" fmla="*/ 639272 h 1872999"/>
                <a:gd name="connsiteX3-99" fmla="*/ 1978369 w 1978701"/>
                <a:gd name="connsiteY3-100" fmla="*/ 0 h 1872999"/>
                <a:gd name="connsiteX0-101" fmla="*/ 0 w 2010262"/>
                <a:gd name="connsiteY0-102" fmla="*/ 2344512 h 2344512"/>
                <a:gd name="connsiteX1-103" fmla="*/ 742929 w 2010262"/>
                <a:gd name="connsiteY1-104" fmla="*/ 1007563 h 2344512"/>
                <a:gd name="connsiteX2-105" fmla="*/ 1481422 w 2010262"/>
                <a:gd name="connsiteY2-106" fmla="*/ 639272 h 2344512"/>
                <a:gd name="connsiteX3-107" fmla="*/ 2009930 w 2010262"/>
                <a:gd name="connsiteY3-108" fmla="*/ 0 h 2344512"/>
                <a:gd name="connsiteX0-109" fmla="*/ 0 w 2010262"/>
                <a:gd name="connsiteY0-110" fmla="*/ 2344512 h 2344512"/>
                <a:gd name="connsiteX1-111" fmla="*/ 742929 w 2010262"/>
                <a:gd name="connsiteY1-112" fmla="*/ 1007563 h 2344512"/>
                <a:gd name="connsiteX2-113" fmla="*/ 1481422 w 2010262"/>
                <a:gd name="connsiteY2-114" fmla="*/ 639272 h 2344512"/>
                <a:gd name="connsiteX3-115" fmla="*/ 2009930 w 2010262"/>
                <a:gd name="connsiteY3-116" fmla="*/ 0 h 2344512"/>
                <a:gd name="connsiteX0-117" fmla="*/ 0 w 2010076"/>
                <a:gd name="connsiteY0-118" fmla="*/ 2344512 h 2344512"/>
                <a:gd name="connsiteX1-119" fmla="*/ 742929 w 2010076"/>
                <a:gd name="connsiteY1-120" fmla="*/ 1007563 h 2344512"/>
                <a:gd name="connsiteX2-121" fmla="*/ 1228478 w 2010076"/>
                <a:gd name="connsiteY2-122" fmla="*/ 366468 h 2344512"/>
                <a:gd name="connsiteX3-123" fmla="*/ 2009930 w 2010076"/>
                <a:gd name="connsiteY3-124" fmla="*/ 0 h 2344512"/>
                <a:gd name="connsiteX0-125" fmla="*/ 0 w 2010076"/>
                <a:gd name="connsiteY0-126" fmla="*/ 2344512 h 2344512"/>
                <a:gd name="connsiteX1-127" fmla="*/ 341195 w 2010076"/>
                <a:gd name="connsiteY1-128" fmla="*/ 623617 h 2344512"/>
                <a:gd name="connsiteX2-129" fmla="*/ 1228478 w 2010076"/>
                <a:gd name="connsiteY2-130" fmla="*/ 366468 h 2344512"/>
                <a:gd name="connsiteX3-131" fmla="*/ 2009930 w 2010076"/>
                <a:gd name="connsiteY3-132" fmla="*/ 0 h 2344512"/>
                <a:gd name="connsiteX0-133" fmla="*/ 178643 w 1742348"/>
                <a:gd name="connsiteY0-134" fmla="*/ 1596827 h 1596827"/>
                <a:gd name="connsiteX1-135" fmla="*/ 73467 w 1742348"/>
                <a:gd name="connsiteY1-136" fmla="*/ 623617 h 1596827"/>
                <a:gd name="connsiteX2-137" fmla="*/ 960750 w 1742348"/>
                <a:gd name="connsiteY2-138" fmla="*/ 366468 h 1596827"/>
                <a:gd name="connsiteX3-139" fmla="*/ 1742202 w 1742348"/>
                <a:gd name="connsiteY3-140" fmla="*/ 0 h 1596827"/>
                <a:gd name="connsiteX0-141" fmla="*/ 178642 w 1742279"/>
                <a:gd name="connsiteY0-142" fmla="*/ 1596827 h 1596827"/>
                <a:gd name="connsiteX1-143" fmla="*/ 73466 w 1742279"/>
                <a:gd name="connsiteY1-144" fmla="*/ 623617 h 1596827"/>
                <a:gd name="connsiteX2-145" fmla="*/ 573894 w 1742279"/>
                <a:gd name="connsiteY2-146" fmla="*/ 73457 h 1596827"/>
                <a:gd name="connsiteX3-147" fmla="*/ 1742201 w 1742279"/>
                <a:gd name="connsiteY3-148" fmla="*/ 0 h 1596827"/>
                <a:gd name="connsiteX0-149" fmla="*/ 178642 w 773666"/>
                <a:gd name="connsiteY0-150" fmla="*/ 1990878 h 1990878"/>
                <a:gd name="connsiteX1-151" fmla="*/ 73466 w 773666"/>
                <a:gd name="connsiteY1-152" fmla="*/ 1017668 h 1990878"/>
                <a:gd name="connsiteX2-153" fmla="*/ 573894 w 773666"/>
                <a:gd name="connsiteY2-154" fmla="*/ 467508 h 1990878"/>
                <a:gd name="connsiteX3-155" fmla="*/ 700669 w 773666"/>
                <a:gd name="connsiteY3-156" fmla="*/ 0 h 1990878"/>
                <a:gd name="connsiteX0-157" fmla="*/ 178642 w 701028"/>
                <a:gd name="connsiteY0-158" fmla="*/ 1990878 h 1990878"/>
                <a:gd name="connsiteX1-159" fmla="*/ 73466 w 701028"/>
                <a:gd name="connsiteY1-160" fmla="*/ 1017668 h 1990878"/>
                <a:gd name="connsiteX2-161" fmla="*/ 187040 w 701028"/>
                <a:gd name="connsiteY2-162" fmla="*/ 507923 h 1990878"/>
                <a:gd name="connsiteX3-163" fmla="*/ 700669 w 701028"/>
                <a:gd name="connsiteY3-164" fmla="*/ 0 h 1990878"/>
                <a:gd name="connsiteX0-165" fmla="*/ 178642 w 700820"/>
                <a:gd name="connsiteY0-166" fmla="*/ 1990878 h 1990878"/>
                <a:gd name="connsiteX1-167" fmla="*/ 73466 w 700820"/>
                <a:gd name="connsiteY1-168" fmla="*/ 1017668 h 1990878"/>
                <a:gd name="connsiteX2-169" fmla="*/ 187040 w 700820"/>
                <a:gd name="connsiteY2-170" fmla="*/ 507923 h 1990878"/>
                <a:gd name="connsiteX3-171" fmla="*/ 700669 w 700820"/>
                <a:gd name="connsiteY3-172" fmla="*/ 0 h 1990878"/>
                <a:gd name="connsiteX0-173" fmla="*/ 178642 w 700669"/>
                <a:gd name="connsiteY0-174" fmla="*/ 1990878 h 1990878"/>
                <a:gd name="connsiteX1-175" fmla="*/ 73466 w 700669"/>
                <a:gd name="connsiteY1-176" fmla="*/ 1017668 h 1990878"/>
                <a:gd name="connsiteX2-177" fmla="*/ 700669 w 700669"/>
                <a:gd name="connsiteY2-178" fmla="*/ 0 h 1990878"/>
                <a:gd name="connsiteX0-179" fmla="*/ 390094 w 912121"/>
                <a:gd name="connsiteY0-180" fmla="*/ 1990878 h 1990878"/>
                <a:gd name="connsiteX1-181" fmla="*/ 61731 w 912121"/>
                <a:gd name="connsiteY1-182" fmla="*/ 906526 h 1990878"/>
                <a:gd name="connsiteX2-183" fmla="*/ 912121 w 912121"/>
                <a:gd name="connsiteY2-184" fmla="*/ 0 h 1990878"/>
                <a:gd name="connsiteX0-185" fmla="*/ 385829 w 907856"/>
                <a:gd name="connsiteY0-186" fmla="*/ 1990878 h 1990878"/>
                <a:gd name="connsiteX1-187" fmla="*/ 57466 w 907856"/>
                <a:gd name="connsiteY1-188" fmla="*/ 906526 h 1990878"/>
                <a:gd name="connsiteX2-189" fmla="*/ 907856 w 907856"/>
                <a:gd name="connsiteY2-190" fmla="*/ 0 h 1990878"/>
                <a:gd name="connsiteX0-191" fmla="*/ 385829 w 907856"/>
                <a:gd name="connsiteY0-192" fmla="*/ 1990878 h 1990878"/>
                <a:gd name="connsiteX1-193" fmla="*/ 57466 w 907856"/>
                <a:gd name="connsiteY1-194" fmla="*/ 906526 h 1990878"/>
                <a:gd name="connsiteX2-195" fmla="*/ 907856 w 907856"/>
                <a:gd name="connsiteY2-196" fmla="*/ 0 h 1990878"/>
                <a:gd name="connsiteX0-197" fmla="*/ 644343 w 898546"/>
                <a:gd name="connsiteY0-198" fmla="*/ 1596828 h 1596828"/>
                <a:gd name="connsiteX1-199" fmla="*/ 48156 w 898546"/>
                <a:gd name="connsiteY1-200" fmla="*/ 906526 h 1596828"/>
                <a:gd name="connsiteX2-201" fmla="*/ 898546 w 898546"/>
                <a:gd name="connsiteY2-202" fmla="*/ 0 h 1596828"/>
                <a:gd name="connsiteX0-203" fmla="*/ 694492 w 948695"/>
                <a:gd name="connsiteY0-204" fmla="*/ 1596828 h 1596828"/>
                <a:gd name="connsiteX1-205" fmla="*/ 98305 w 948695"/>
                <a:gd name="connsiteY1-206" fmla="*/ 906526 h 1596828"/>
                <a:gd name="connsiteX2-207" fmla="*/ 948695 w 948695"/>
                <a:gd name="connsiteY2-208" fmla="*/ 0 h 1596828"/>
                <a:gd name="connsiteX0-209" fmla="*/ 3811149 w 3811149"/>
                <a:gd name="connsiteY0-210" fmla="*/ 48407 h 1143554"/>
                <a:gd name="connsiteX1-211" fmla="*/ 20255 w 3811149"/>
                <a:gd name="connsiteY1-212" fmla="*/ 1031068 h 1143554"/>
                <a:gd name="connsiteX2-213" fmla="*/ 870645 w 3811149"/>
                <a:gd name="connsiteY2-214" fmla="*/ 124542 h 1143554"/>
                <a:gd name="connsiteX0-215" fmla="*/ 2947914 w 2947914"/>
                <a:gd name="connsiteY0-216" fmla="*/ 78010 h 418874"/>
                <a:gd name="connsiteX1-217" fmla="*/ 1270132 w 2947914"/>
                <a:gd name="connsiteY1-218" fmla="*/ 244591 h 418874"/>
                <a:gd name="connsiteX2-219" fmla="*/ 7410 w 2947914"/>
                <a:gd name="connsiteY2-220" fmla="*/ 154145 h 418874"/>
                <a:gd name="connsiteX0-221" fmla="*/ 2947914 w 2947914"/>
                <a:gd name="connsiteY0-222" fmla="*/ 215314 h 381895"/>
                <a:gd name="connsiteX1-223" fmla="*/ 1270132 w 2947914"/>
                <a:gd name="connsiteY1-224" fmla="*/ 381895 h 381895"/>
                <a:gd name="connsiteX2-225" fmla="*/ 7410 w 2947914"/>
                <a:gd name="connsiteY2-226" fmla="*/ 291449 h 381895"/>
                <a:gd name="connsiteX0-227" fmla="*/ 2954067 w 2954067"/>
                <a:gd name="connsiteY0-228" fmla="*/ 215314 h 475785"/>
                <a:gd name="connsiteX1-229" fmla="*/ 1276285 w 2954067"/>
                <a:gd name="connsiteY1-230" fmla="*/ 381895 h 475785"/>
                <a:gd name="connsiteX2-231" fmla="*/ 13563 w 2954067"/>
                <a:gd name="connsiteY2-232" fmla="*/ 291449 h 475785"/>
                <a:gd name="connsiteX0-233" fmla="*/ 2940504 w 2940504"/>
                <a:gd name="connsiteY0-234" fmla="*/ 215314 h 426619"/>
                <a:gd name="connsiteX1-235" fmla="*/ 1262722 w 2940504"/>
                <a:gd name="connsiteY1-236" fmla="*/ 381895 h 426619"/>
                <a:gd name="connsiteX2-237" fmla="*/ 0 w 2940504"/>
                <a:gd name="connsiteY2-238" fmla="*/ 291449 h 426619"/>
                <a:gd name="connsiteX0-239" fmla="*/ 2940504 w 2940504"/>
                <a:gd name="connsiteY0-240" fmla="*/ 235132 h 400835"/>
                <a:gd name="connsiteX1-241" fmla="*/ 1674996 w 2940504"/>
                <a:gd name="connsiteY1-242" fmla="*/ 348668 h 400835"/>
                <a:gd name="connsiteX2-243" fmla="*/ 0 w 2940504"/>
                <a:gd name="connsiteY2-244" fmla="*/ 311267 h 400835"/>
                <a:gd name="connsiteX0-245" fmla="*/ 2940504 w 2940504"/>
                <a:gd name="connsiteY0-246" fmla="*/ 235132 h 424910"/>
                <a:gd name="connsiteX1-247" fmla="*/ 1674996 w 2940504"/>
                <a:gd name="connsiteY1-248" fmla="*/ 348668 h 424910"/>
                <a:gd name="connsiteX2-249" fmla="*/ 0 w 2940504"/>
                <a:gd name="connsiteY2-250" fmla="*/ 311267 h 424910"/>
                <a:gd name="connsiteX0-251" fmla="*/ 2940504 w 2940504"/>
                <a:gd name="connsiteY0-252" fmla="*/ 85965 h 275743"/>
                <a:gd name="connsiteX1-253" fmla="*/ 1674996 w 2940504"/>
                <a:gd name="connsiteY1-254" fmla="*/ 199501 h 275743"/>
                <a:gd name="connsiteX2-255" fmla="*/ 0 w 2940504"/>
                <a:gd name="connsiteY2-256" fmla="*/ 162100 h 275743"/>
              </a:gdLst>
              <a:ahLst/>
              <a:cxnLst>
                <a:cxn ang="0">
                  <a:pos x="connsiteX0-1" y="connsiteY0-2"/>
                </a:cxn>
                <a:cxn ang="0">
                  <a:pos x="connsiteX1-3" y="connsiteY1-4"/>
                </a:cxn>
                <a:cxn ang="0">
                  <a:pos x="connsiteX2-5" y="connsiteY2-6"/>
                </a:cxn>
              </a:cxnLst>
              <a:rect l="l" t="t" r="r" b="b"/>
              <a:pathLst>
                <a:path w="2940504" h="275743">
                  <a:moveTo>
                    <a:pt x="2940504" y="85965"/>
                  </a:moveTo>
                  <a:cubicBezTo>
                    <a:pt x="2412030" y="114369"/>
                    <a:pt x="2678747" y="-188722"/>
                    <a:pt x="1674996" y="199501"/>
                  </a:cubicBezTo>
                  <a:cubicBezTo>
                    <a:pt x="1137509" y="404777"/>
                    <a:pt x="615766" y="126570"/>
                    <a:pt x="0" y="162100"/>
                  </a:cubicBezTo>
                </a:path>
              </a:pathLst>
            </a:custGeom>
            <a:noFill/>
            <a:ln w="6350" cap="rnd">
              <a:solidFill>
                <a:schemeClr val="bg1">
                  <a:lumMod val="5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96" name="Parallelogram 4"/>
            <p:cNvSpPr/>
            <p:nvPr/>
          </p:nvSpPr>
          <p:spPr>
            <a:xfrm>
              <a:off x="13125788" y="5473508"/>
              <a:ext cx="4614507" cy="764677"/>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1" fmla="*/ 1859818 w 2808312"/>
                <a:gd name="connsiteY0-2" fmla="*/ 1584176 h 1675616"/>
                <a:gd name="connsiteX1-3" fmla="*/ 0 w 2808312"/>
                <a:gd name="connsiteY1-4" fmla="*/ 1584176 h 1675616"/>
                <a:gd name="connsiteX2-5" fmla="*/ 948494 w 2808312"/>
                <a:gd name="connsiteY2-6" fmla="*/ 0 h 1675616"/>
                <a:gd name="connsiteX3-7" fmla="*/ 2808312 w 2808312"/>
                <a:gd name="connsiteY3-8" fmla="*/ 0 h 1675616"/>
                <a:gd name="connsiteX4-9" fmla="*/ 1951258 w 2808312"/>
                <a:gd name="connsiteY4-10" fmla="*/ 1675616 h 1675616"/>
                <a:gd name="connsiteX0-11" fmla="*/ 1859818 w 2808312"/>
                <a:gd name="connsiteY0-12" fmla="*/ 1584176 h 1584176"/>
                <a:gd name="connsiteX1-13" fmla="*/ 0 w 2808312"/>
                <a:gd name="connsiteY1-14" fmla="*/ 1584176 h 1584176"/>
                <a:gd name="connsiteX2-15" fmla="*/ 948494 w 2808312"/>
                <a:gd name="connsiteY2-16" fmla="*/ 0 h 1584176"/>
                <a:gd name="connsiteX3-17" fmla="*/ 2808312 w 2808312"/>
                <a:gd name="connsiteY3-18" fmla="*/ 0 h 1584176"/>
                <a:gd name="connsiteX0-19" fmla="*/ 0 w 2808312"/>
                <a:gd name="connsiteY0-20" fmla="*/ 1584176 h 1584176"/>
                <a:gd name="connsiteX1-21" fmla="*/ 948494 w 2808312"/>
                <a:gd name="connsiteY1-22" fmla="*/ 0 h 1584176"/>
                <a:gd name="connsiteX2-23" fmla="*/ 2808312 w 2808312"/>
                <a:gd name="connsiteY2-24" fmla="*/ 0 h 1584176"/>
                <a:gd name="connsiteX0-25" fmla="*/ 0 w 2808312"/>
                <a:gd name="connsiteY0-26" fmla="*/ 1728485 h 1728485"/>
                <a:gd name="connsiteX1-27" fmla="*/ 948494 w 2808312"/>
                <a:gd name="connsiteY1-28" fmla="*/ 144309 h 1728485"/>
                <a:gd name="connsiteX2-29" fmla="*/ 2808312 w 2808312"/>
                <a:gd name="connsiteY2-30" fmla="*/ 144309 h 1728485"/>
                <a:gd name="connsiteX0-31" fmla="*/ 0 w 2808312"/>
                <a:gd name="connsiteY0-32" fmla="*/ 1584176 h 1584176"/>
                <a:gd name="connsiteX1-33" fmla="*/ 711368 w 2808312"/>
                <a:gd name="connsiteY1-34" fmla="*/ 517891 h 1584176"/>
                <a:gd name="connsiteX2-35" fmla="*/ 2808312 w 2808312"/>
                <a:gd name="connsiteY2-36" fmla="*/ 0 h 1584176"/>
                <a:gd name="connsiteX0-37" fmla="*/ 0 w 2808312"/>
                <a:gd name="connsiteY0-38" fmla="*/ 1584176 h 1584176"/>
                <a:gd name="connsiteX1-39" fmla="*/ 711368 w 2808312"/>
                <a:gd name="connsiteY1-40" fmla="*/ 517891 h 1584176"/>
                <a:gd name="connsiteX2-41" fmla="*/ 1739600 w 2808312"/>
                <a:gd name="connsiteY2-42" fmla="*/ 130096 h 1584176"/>
                <a:gd name="connsiteX3-43" fmla="*/ 2808312 w 2808312"/>
                <a:gd name="connsiteY3-44" fmla="*/ 0 h 1584176"/>
                <a:gd name="connsiteX0-45" fmla="*/ 0 w 2808312"/>
                <a:gd name="connsiteY0-46" fmla="*/ 1584176 h 1584176"/>
                <a:gd name="connsiteX1-47" fmla="*/ 711368 w 2808312"/>
                <a:gd name="connsiteY1-48" fmla="*/ 517891 h 1584176"/>
                <a:gd name="connsiteX2-49" fmla="*/ 1881876 w 2808312"/>
                <a:gd name="connsiteY2-50" fmla="*/ 309366 h 1584176"/>
                <a:gd name="connsiteX3-51" fmla="*/ 2808312 w 2808312"/>
                <a:gd name="connsiteY3-52" fmla="*/ 0 h 1584176"/>
                <a:gd name="connsiteX0-53" fmla="*/ 0 w 2023260"/>
                <a:gd name="connsiteY0-54" fmla="*/ 1872999 h 1872999"/>
                <a:gd name="connsiteX1-55" fmla="*/ 711368 w 2023260"/>
                <a:gd name="connsiteY1-56" fmla="*/ 806714 h 1872999"/>
                <a:gd name="connsiteX2-57" fmla="*/ 1881876 w 2023260"/>
                <a:gd name="connsiteY2-58" fmla="*/ 598189 h 1872999"/>
                <a:gd name="connsiteX3-59" fmla="*/ 1978369 w 2023260"/>
                <a:gd name="connsiteY3-60" fmla="*/ 0 h 1872999"/>
                <a:gd name="connsiteX0-61" fmla="*/ 0 w 2023260"/>
                <a:gd name="connsiteY0-62" fmla="*/ 1872999 h 1872999"/>
                <a:gd name="connsiteX1-63" fmla="*/ 711368 w 2023260"/>
                <a:gd name="connsiteY1-64" fmla="*/ 806714 h 1872999"/>
                <a:gd name="connsiteX2-65" fmla="*/ 1881876 w 2023260"/>
                <a:gd name="connsiteY2-66" fmla="*/ 598189 h 1872999"/>
                <a:gd name="connsiteX3-67" fmla="*/ 1978369 w 2023260"/>
                <a:gd name="connsiteY3-68" fmla="*/ 0 h 1872999"/>
                <a:gd name="connsiteX0-69" fmla="*/ 0 w 2069674"/>
                <a:gd name="connsiteY0-70" fmla="*/ 1872999 h 1872999"/>
                <a:gd name="connsiteX1-71" fmla="*/ 711368 w 2069674"/>
                <a:gd name="connsiteY1-72" fmla="*/ 806714 h 1872999"/>
                <a:gd name="connsiteX2-73" fmla="*/ 1881876 w 2069674"/>
                <a:gd name="connsiteY2-74" fmla="*/ 598189 h 1872999"/>
                <a:gd name="connsiteX3-75" fmla="*/ 1978369 w 2069674"/>
                <a:gd name="connsiteY3-76" fmla="*/ 0 h 1872999"/>
                <a:gd name="connsiteX0-77" fmla="*/ 0 w 1980086"/>
                <a:gd name="connsiteY0-78" fmla="*/ 1872999 h 1872999"/>
                <a:gd name="connsiteX1-79" fmla="*/ 711368 w 1980086"/>
                <a:gd name="connsiteY1-80" fmla="*/ 806714 h 1872999"/>
                <a:gd name="connsiteX2-81" fmla="*/ 1621037 w 1980086"/>
                <a:gd name="connsiteY2-82" fmla="*/ 639272 h 1872999"/>
                <a:gd name="connsiteX3-83" fmla="*/ 1978369 w 1980086"/>
                <a:gd name="connsiteY3-84" fmla="*/ 0 h 1872999"/>
                <a:gd name="connsiteX0-85" fmla="*/ 0 w 1978701"/>
                <a:gd name="connsiteY0-86" fmla="*/ 1872999 h 1872999"/>
                <a:gd name="connsiteX1-87" fmla="*/ 711368 w 1978701"/>
                <a:gd name="connsiteY1-88" fmla="*/ 806714 h 1872999"/>
                <a:gd name="connsiteX2-89" fmla="*/ 1449861 w 1978701"/>
                <a:gd name="connsiteY2-90" fmla="*/ 639272 h 1872999"/>
                <a:gd name="connsiteX3-91" fmla="*/ 1978369 w 1978701"/>
                <a:gd name="connsiteY3-92" fmla="*/ 0 h 1872999"/>
                <a:gd name="connsiteX0-93" fmla="*/ 0 w 1978701"/>
                <a:gd name="connsiteY0-94" fmla="*/ 1872999 h 1872999"/>
                <a:gd name="connsiteX1-95" fmla="*/ 711368 w 1978701"/>
                <a:gd name="connsiteY1-96" fmla="*/ 1007563 h 1872999"/>
                <a:gd name="connsiteX2-97" fmla="*/ 1449861 w 1978701"/>
                <a:gd name="connsiteY2-98" fmla="*/ 639272 h 1872999"/>
                <a:gd name="connsiteX3-99" fmla="*/ 1978369 w 1978701"/>
                <a:gd name="connsiteY3-100" fmla="*/ 0 h 1872999"/>
                <a:gd name="connsiteX0-101" fmla="*/ 0 w 2010262"/>
                <a:gd name="connsiteY0-102" fmla="*/ 2344512 h 2344512"/>
                <a:gd name="connsiteX1-103" fmla="*/ 742929 w 2010262"/>
                <a:gd name="connsiteY1-104" fmla="*/ 1007563 h 2344512"/>
                <a:gd name="connsiteX2-105" fmla="*/ 1481422 w 2010262"/>
                <a:gd name="connsiteY2-106" fmla="*/ 639272 h 2344512"/>
                <a:gd name="connsiteX3-107" fmla="*/ 2009930 w 2010262"/>
                <a:gd name="connsiteY3-108" fmla="*/ 0 h 2344512"/>
                <a:gd name="connsiteX0-109" fmla="*/ 0 w 2010262"/>
                <a:gd name="connsiteY0-110" fmla="*/ 2344512 h 2344512"/>
                <a:gd name="connsiteX1-111" fmla="*/ 742929 w 2010262"/>
                <a:gd name="connsiteY1-112" fmla="*/ 1007563 h 2344512"/>
                <a:gd name="connsiteX2-113" fmla="*/ 1481422 w 2010262"/>
                <a:gd name="connsiteY2-114" fmla="*/ 639272 h 2344512"/>
                <a:gd name="connsiteX3-115" fmla="*/ 2009930 w 2010262"/>
                <a:gd name="connsiteY3-116" fmla="*/ 0 h 2344512"/>
                <a:gd name="connsiteX0-117" fmla="*/ 0 w 2010076"/>
                <a:gd name="connsiteY0-118" fmla="*/ 2344512 h 2344512"/>
                <a:gd name="connsiteX1-119" fmla="*/ 742929 w 2010076"/>
                <a:gd name="connsiteY1-120" fmla="*/ 1007563 h 2344512"/>
                <a:gd name="connsiteX2-121" fmla="*/ 1228478 w 2010076"/>
                <a:gd name="connsiteY2-122" fmla="*/ 366468 h 2344512"/>
                <a:gd name="connsiteX3-123" fmla="*/ 2009930 w 2010076"/>
                <a:gd name="connsiteY3-124" fmla="*/ 0 h 2344512"/>
                <a:gd name="connsiteX0-125" fmla="*/ 0 w 2010076"/>
                <a:gd name="connsiteY0-126" fmla="*/ 2344512 h 2344512"/>
                <a:gd name="connsiteX1-127" fmla="*/ 341195 w 2010076"/>
                <a:gd name="connsiteY1-128" fmla="*/ 623617 h 2344512"/>
                <a:gd name="connsiteX2-129" fmla="*/ 1228478 w 2010076"/>
                <a:gd name="connsiteY2-130" fmla="*/ 366468 h 2344512"/>
                <a:gd name="connsiteX3-131" fmla="*/ 2009930 w 2010076"/>
                <a:gd name="connsiteY3-132" fmla="*/ 0 h 2344512"/>
                <a:gd name="connsiteX0-133" fmla="*/ 178643 w 1742348"/>
                <a:gd name="connsiteY0-134" fmla="*/ 1596827 h 1596827"/>
                <a:gd name="connsiteX1-135" fmla="*/ 73467 w 1742348"/>
                <a:gd name="connsiteY1-136" fmla="*/ 623617 h 1596827"/>
                <a:gd name="connsiteX2-137" fmla="*/ 960750 w 1742348"/>
                <a:gd name="connsiteY2-138" fmla="*/ 366468 h 1596827"/>
                <a:gd name="connsiteX3-139" fmla="*/ 1742202 w 1742348"/>
                <a:gd name="connsiteY3-140" fmla="*/ 0 h 1596827"/>
                <a:gd name="connsiteX0-141" fmla="*/ 178642 w 1742279"/>
                <a:gd name="connsiteY0-142" fmla="*/ 1596827 h 1596827"/>
                <a:gd name="connsiteX1-143" fmla="*/ 73466 w 1742279"/>
                <a:gd name="connsiteY1-144" fmla="*/ 623617 h 1596827"/>
                <a:gd name="connsiteX2-145" fmla="*/ 573894 w 1742279"/>
                <a:gd name="connsiteY2-146" fmla="*/ 73457 h 1596827"/>
                <a:gd name="connsiteX3-147" fmla="*/ 1742201 w 1742279"/>
                <a:gd name="connsiteY3-148" fmla="*/ 0 h 1596827"/>
                <a:gd name="connsiteX0-149" fmla="*/ 178642 w 773666"/>
                <a:gd name="connsiteY0-150" fmla="*/ 1990878 h 1990878"/>
                <a:gd name="connsiteX1-151" fmla="*/ 73466 w 773666"/>
                <a:gd name="connsiteY1-152" fmla="*/ 1017668 h 1990878"/>
                <a:gd name="connsiteX2-153" fmla="*/ 573894 w 773666"/>
                <a:gd name="connsiteY2-154" fmla="*/ 467508 h 1990878"/>
                <a:gd name="connsiteX3-155" fmla="*/ 700669 w 773666"/>
                <a:gd name="connsiteY3-156" fmla="*/ 0 h 1990878"/>
                <a:gd name="connsiteX0-157" fmla="*/ 178642 w 701028"/>
                <a:gd name="connsiteY0-158" fmla="*/ 1990878 h 1990878"/>
                <a:gd name="connsiteX1-159" fmla="*/ 73466 w 701028"/>
                <a:gd name="connsiteY1-160" fmla="*/ 1017668 h 1990878"/>
                <a:gd name="connsiteX2-161" fmla="*/ 187040 w 701028"/>
                <a:gd name="connsiteY2-162" fmla="*/ 507923 h 1990878"/>
                <a:gd name="connsiteX3-163" fmla="*/ 700669 w 701028"/>
                <a:gd name="connsiteY3-164" fmla="*/ 0 h 1990878"/>
                <a:gd name="connsiteX0-165" fmla="*/ 178642 w 700820"/>
                <a:gd name="connsiteY0-166" fmla="*/ 1990878 h 1990878"/>
                <a:gd name="connsiteX1-167" fmla="*/ 73466 w 700820"/>
                <a:gd name="connsiteY1-168" fmla="*/ 1017668 h 1990878"/>
                <a:gd name="connsiteX2-169" fmla="*/ 187040 w 700820"/>
                <a:gd name="connsiteY2-170" fmla="*/ 507923 h 1990878"/>
                <a:gd name="connsiteX3-171" fmla="*/ 700669 w 700820"/>
                <a:gd name="connsiteY3-172" fmla="*/ 0 h 1990878"/>
                <a:gd name="connsiteX0-173" fmla="*/ 178642 w 700669"/>
                <a:gd name="connsiteY0-174" fmla="*/ 1990878 h 1990878"/>
                <a:gd name="connsiteX1-175" fmla="*/ 73466 w 700669"/>
                <a:gd name="connsiteY1-176" fmla="*/ 1017668 h 1990878"/>
                <a:gd name="connsiteX2-177" fmla="*/ 700669 w 700669"/>
                <a:gd name="connsiteY2-178" fmla="*/ 0 h 1990878"/>
                <a:gd name="connsiteX0-179" fmla="*/ 390094 w 912121"/>
                <a:gd name="connsiteY0-180" fmla="*/ 1990878 h 1990878"/>
                <a:gd name="connsiteX1-181" fmla="*/ 61731 w 912121"/>
                <a:gd name="connsiteY1-182" fmla="*/ 906526 h 1990878"/>
                <a:gd name="connsiteX2-183" fmla="*/ 912121 w 912121"/>
                <a:gd name="connsiteY2-184" fmla="*/ 0 h 1990878"/>
                <a:gd name="connsiteX0-185" fmla="*/ 385829 w 907856"/>
                <a:gd name="connsiteY0-186" fmla="*/ 1990878 h 1990878"/>
                <a:gd name="connsiteX1-187" fmla="*/ 57466 w 907856"/>
                <a:gd name="connsiteY1-188" fmla="*/ 906526 h 1990878"/>
                <a:gd name="connsiteX2-189" fmla="*/ 907856 w 907856"/>
                <a:gd name="connsiteY2-190" fmla="*/ 0 h 1990878"/>
                <a:gd name="connsiteX0-191" fmla="*/ 385829 w 907856"/>
                <a:gd name="connsiteY0-192" fmla="*/ 1990878 h 1990878"/>
                <a:gd name="connsiteX1-193" fmla="*/ 57466 w 907856"/>
                <a:gd name="connsiteY1-194" fmla="*/ 906526 h 1990878"/>
                <a:gd name="connsiteX2-195" fmla="*/ 907856 w 907856"/>
                <a:gd name="connsiteY2-196" fmla="*/ 0 h 1990878"/>
                <a:gd name="connsiteX0-197" fmla="*/ 644343 w 898546"/>
                <a:gd name="connsiteY0-198" fmla="*/ 1596828 h 1596828"/>
                <a:gd name="connsiteX1-199" fmla="*/ 48156 w 898546"/>
                <a:gd name="connsiteY1-200" fmla="*/ 906526 h 1596828"/>
                <a:gd name="connsiteX2-201" fmla="*/ 898546 w 898546"/>
                <a:gd name="connsiteY2-202" fmla="*/ 0 h 1596828"/>
                <a:gd name="connsiteX0-203" fmla="*/ 694492 w 948695"/>
                <a:gd name="connsiteY0-204" fmla="*/ 1596828 h 1596828"/>
                <a:gd name="connsiteX1-205" fmla="*/ 98305 w 948695"/>
                <a:gd name="connsiteY1-206" fmla="*/ 906526 h 1596828"/>
                <a:gd name="connsiteX2-207" fmla="*/ 948695 w 948695"/>
                <a:gd name="connsiteY2-208" fmla="*/ 0 h 1596828"/>
                <a:gd name="connsiteX0-209" fmla="*/ 3811149 w 3811149"/>
                <a:gd name="connsiteY0-210" fmla="*/ 48407 h 1143554"/>
                <a:gd name="connsiteX1-211" fmla="*/ 20255 w 3811149"/>
                <a:gd name="connsiteY1-212" fmla="*/ 1031068 h 1143554"/>
                <a:gd name="connsiteX2-213" fmla="*/ 870645 w 3811149"/>
                <a:gd name="connsiteY2-214" fmla="*/ 124542 h 1143554"/>
                <a:gd name="connsiteX0-215" fmla="*/ 2947914 w 2947914"/>
                <a:gd name="connsiteY0-216" fmla="*/ 78010 h 418874"/>
                <a:gd name="connsiteX1-217" fmla="*/ 1270132 w 2947914"/>
                <a:gd name="connsiteY1-218" fmla="*/ 244591 h 418874"/>
                <a:gd name="connsiteX2-219" fmla="*/ 7410 w 2947914"/>
                <a:gd name="connsiteY2-220" fmla="*/ 154145 h 418874"/>
                <a:gd name="connsiteX0-221" fmla="*/ 2947914 w 2947914"/>
                <a:gd name="connsiteY0-222" fmla="*/ 215314 h 381895"/>
                <a:gd name="connsiteX1-223" fmla="*/ 1270132 w 2947914"/>
                <a:gd name="connsiteY1-224" fmla="*/ 381895 h 381895"/>
                <a:gd name="connsiteX2-225" fmla="*/ 7410 w 2947914"/>
                <a:gd name="connsiteY2-226" fmla="*/ 291449 h 381895"/>
                <a:gd name="connsiteX0-227" fmla="*/ 2954067 w 2954067"/>
                <a:gd name="connsiteY0-228" fmla="*/ 215314 h 475785"/>
                <a:gd name="connsiteX1-229" fmla="*/ 1276285 w 2954067"/>
                <a:gd name="connsiteY1-230" fmla="*/ 381895 h 475785"/>
                <a:gd name="connsiteX2-231" fmla="*/ 13563 w 2954067"/>
                <a:gd name="connsiteY2-232" fmla="*/ 291449 h 475785"/>
                <a:gd name="connsiteX0-233" fmla="*/ 2940504 w 2940504"/>
                <a:gd name="connsiteY0-234" fmla="*/ 215314 h 426619"/>
                <a:gd name="connsiteX1-235" fmla="*/ 1262722 w 2940504"/>
                <a:gd name="connsiteY1-236" fmla="*/ 381895 h 426619"/>
                <a:gd name="connsiteX2-237" fmla="*/ 0 w 2940504"/>
                <a:gd name="connsiteY2-238" fmla="*/ 291449 h 426619"/>
                <a:gd name="connsiteX0-239" fmla="*/ 2940504 w 2940504"/>
                <a:gd name="connsiteY0-240" fmla="*/ 235132 h 400835"/>
                <a:gd name="connsiteX1-241" fmla="*/ 1674996 w 2940504"/>
                <a:gd name="connsiteY1-242" fmla="*/ 348668 h 400835"/>
                <a:gd name="connsiteX2-243" fmla="*/ 0 w 2940504"/>
                <a:gd name="connsiteY2-244" fmla="*/ 311267 h 400835"/>
                <a:gd name="connsiteX0-245" fmla="*/ 2940504 w 2940504"/>
                <a:gd name="connsiteY0-246" fmla="*/ 235132 h 424910"/>
                <a:gd name="connsiteX1-247" fmla="*/ 1674996 w 2940504"/>
                <a:gd name="connsiteY1-248" fmla="*/ 348668 h 424910"/>
                <a:gd name="connsiteX2-249" fmla="*/ 0 w 2940504"/>
                <a:gd name="connsiteY2-250" fmla="*/ 311267 h 424910"/>
                <a:gd name="connsiteX0-251" fmla="*/ 2940504 w 2940504"/>
                <a:gd name="connsiteY0-252" fmla="*/ 85965 h 275743"/>
                <a:gd name="connsiteX1-253" fmla="*/ 1674996 w 2940504"/>
                <a:gd name="connsiteY1-254" fmla="*/ 199501 h 275743"/>
                <a:gd name="connsiteX2-255" fmla="*/ 0 w 2940504"/>
                <a:gd name="connsiteY2-256" fmla="*/ 162100 h 275743"/>
                <a:gd name="connsiteX0-257" fmla="*/ 2628044 w 2628044"/>
                <a:gd name="connsiteY0-258" fmla="*/ 93721 h 271711"/>
                <a:gd name="connsiteX1-259" fmla="*/ 1674996 w 2628044"/>
                <a:gd name="connsiteY1-260" fmla="*/ 195469 h 271711"/>
                <a:gd name="connsiteX2-261" fmla="*/ 0 w 2628044"/>
                <a:gd name="connsiteY2-262" fmla="*/ 158068 h 271711"/>
                <a:gd name="connsiteX0-263" fmla="*/ 2628044 w 2628044"/>
                <a:gd name="connsiteY0-264" fmla="*/ 320168 h 384515"/>
                <a:gd name="connsiteX1-265" fmla="*/ 1228005 w 2628044"/>
                <a:gd name="connsiteY1-266" fmla="*/ 130167 h 384515"/>
                <a:gd name="connsiteX2-267" fmla="*/ 0 w 2628044"/>
                <a:gd name="connsiteY2-268" fmla="*/ 384515 h 384515"/>
                <a:gd name="connsiteX0-269" fmla="*/ 2628044 w 2628044"/>
                <a:gd name="connsiteY0-270" fmla="*/ 320168 h 384515"/>
                <a:gd name="connsiteX1-271" fmla="*/ 1228005 w 2628044"/>
                <a:gd name="connsiteY1-272" fmla="*/ 130167 h 384515"/>
                <a:gd name="connsiteX2-273" fmla="*/ 0 w 2628044"/>
                <a:gd name="connsiteY2-274" fmla="*/ 384515 h 384515"/>
                <a:gd name="connsiteX0-275" fmla="*/ 2628044 w 2628044"/>
                <a:gd name="connsiteY0-276" fmla="*/ 320967 h 385314"/>
                <a:gd name="connsiteX1-277" fmla="*/ 1228005 w 2628044"/>
                <a:gd name="connsiteY1-278" fmla="*/ 130966 h 385314"/>
                <a:gd name="connsiteX2-279" fmla="*/ 0 w 2628044"/>
                <a:gd name="connsiteY2-280" fmla="*/ 385314 h 385314"/>
                <a:gd name="connsiteX0-281" fmla="*/ 2628044 w 2628044"/>
                <a:gd name="connsiteY0-282" fmla="*/ 190001 h 254348"/>
                <a:gd name="connsiteX1-283" fmla="*/ 1228005 w 2628044"/>
                <a:gd name="connsiteY1-284" fmla="*/ 0 h 254348"/>
                <a:gd name="connsiteX2-285" fmla="*/ 0 w 2628044"/>
                <a:gd name="connsiteY2-286" fmla="*/ 254348 h 254348"/>
                <a:gd name="connsiteX0-287" fmla="*/ 2628044 w 2628044"/>
                <a:gd name="connsiteY0-288" fmla="*/ 231384 h 295731"/>
                <a:gd name="connsiteX1-289" fmla="*/ 1228005 w 2628044"/>
                <a:gd name="connsiteY1-290" fmla="*/ 41383 h 295731"/>
                <a:gd name="connsiteX2-291" fmla="*/ 0 w 2628044"/>
                <a:gd name="connsiteY2-292" fmla="*/ 295731 h 295731"/>
              </a:gdLst>
              <a:ahLst/>
              <a:cxnLst>
                <a:cxn ang="0">
                  <a:pos x="connsiteX0-1" y="connsiteY0-2"/>
                </a:cxn>
                <a:cxn ang="0">
                  <a:pos x="connsiteX1-3" y="connsiteY1-4"/>
                </a:cxn>
                <a:cxn ang="0">
                  <a:pos x="connsiteX2-5" y="connsiteY2-6"/>
                </a:cxn>
              </a:cxnLst>
              <a:rect l="l" t="t" r="r" b="b"/>
              <a:pathLst>
                <a:path w="2628044" h="295731">
                  <a:moveTo>
                    <a:pt x="2628044" y="231384"/>
                  </a:moveTo>
                  <a:cubicBezTo>
                    <a:pt x="2051833" y="253894"/>
                    <a:pt x="2123263" y="289703"/>
                    <a:pt x="1228005" y="41383"/>
                  </a:cubicBezTo>
                  <a:cubicBezTo>
                    <a:pt x="655801" y="-124657"/>
                    <a:pt x="615766" y="260201"/>
                    <a:pt x="0" y="295731"/>
                  </a:cubicBezTo>
                </a:path>
              </a:pathLst>
            </a:custGeom>
            <a:noFill/>
            <a:ln w="6350" cap="rnd">
              <a:solidFill>
                <a:schemeClr val="bg1">
                  <a:lumMod val="5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97" name="Freeform 96"/>
            <p:cNvSpPr/>
            <p:nvPr/>
          </p:nvSpPr>
          <p:spPr bwMode="auto">
            <a:xfrm>
              <a:off x="7457914" y="5705222"/>
              <a:ext cx="804344" cy="1442975"/>
            </a:xfrm>
            <a:custGeom>
              <a:avLst/>
              <a:gdLst>
                <a:gd name="T0" fmla="*/ 9 w 24"/>
                <a:gd name="T1" fmla="*/ 9 h 43"/>
                <a:gd name="T2" fmla="*/ 5 w 24"/>
                <a:gd name="T3" fmla="*/ 0 h 43"/>
                <a:gd name="T4" fmla="*/ 4 w 24"/>
                <a:gd name="T5" fmla="*/ 0 h 43"/>
                <a:gd name="T6" fmla="*/ 3 w 24"/>
                <a:gd name="T7" fmla="*/ 6 h 43"/>
                <a:gd name="T8" fmla="*/ 0 w 24"/>
                <a:gd name="T9" fmla="*/ 33 h 43"/>
                <a:gd name="T10" fmla="*/ 8 w 24"/>
                <a:gd name="T11" fmla="*/ 36 h 43"/>
                <a:gd name="T12" fmla="*/ 24 w 24"/>
                <a:gd name="T13" fmla="*/ 43 h 43"/>
                <a:gd name="T14" fmla="*/ 9 w 24"/>
                <a:gd name="T15" fmla="*/ 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3">
                  <a:moveTo>
                    <a:pt x="9" y="9"/>
                  </a:moveTo>
                  <a:cubicBezTo>
                    <a:pt x="5" y="0"/>
                    <a:pt x="5" y="0"/>
                    <a:pt x="5" y="0"/>
                  </a:cubicBezTo>
                  <a:cubicBezTo>
                    <a:pt x="5" y="0"/>
                    <a:pt x="4" y="0"/>
                    <a:pt x="4" y="0"/>
                  </a:cubicBezTo>
                  <a:cubicBezTo>
                    <a:pt x="3" y="6"/>
                    <a:pt x="3" y="6"/>
                    <a:pt x="3" y="6"/>
                  </a:cubicBezTo>
                  <a:cubicBezTo>
                    <a:pt x="0" y="33"/>
                    <a:pt x="0" y="33"/>
                    <a:pt x="0" y="33"/>
                  </a:cubicBezTo>
                  <a:cubicBezTo>
                    <a:pt x="8" y="36"/>
                    <a:pt x="8" y="36"/>
                    <a:pt x="8" y="36"/>
                  </a:cubicBezTo>
                  <a:cubicBezTo>
                    <a:pt x="24" y="43"/>
                    <a:pt x="24" y="43"/>
                    <a:pt x="24" y="43"/>
                  </a:cubicBezTo>
                  <a:lnTo>
                    <a:pt x="9" y="9"/>
                  </a:lnTo>
                  <a:close/>
                </a:path>
              </a:pathLst>
            </a:custGeom>
            <a:grpFill/>
            <a:ln>
              <a:noFill/>
            </a:ln>
          </p:spPr>
          <p:txBody>
            <a:bodyPr vert="horz" wrap="square" lIns="91440" tIns="45720" rIns="91440" bIns="45720" numCol="1" anchor="t" anchorCtr="0" compatLnSpc="1"/>
            <a:lstStyle/>
            <a:p>
              <a:endParaRPr lang="en-US" dirty="0"/>
            </a:p>
          </p:txBody>
        </p:sp>
        <p:sp>
          <p:nvSpPr>
            <p:cNvPr id="98" name="Parallelogram 4"/>
            <p:cNvSpPr/>
            <p:nvPr/>
          </p:nvSpPr>
          <p:spPr>
            <a:xfrm>
              <a:off x="5087912" y="3829571"/>
              <a:ext cx="4649675" cy="1581254"/>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1" fmla="*/ 1859818 w 2808312"/>
                <a:gd name="connsiteY0-2" fmla="*/ 1584176 h 1675616"/>
                <a:gd name="connsiteX1-3" fmla="*/ 0 w 2808312"/>
                <a:gd name="connsiteY1-4" fmla="*/ 1584176 h 1675616"/>
                <a:gd name="connsiteX2-5" fmla="*/ 948494 w 2808312"/>
                <a:gd name="connsiteY2-6" fmla="*/ 0 h 1675616"/>
                <a:gd name="connsiteX3-7" fmla="*/ 2808312 w 2808312"/>
                <a:gd name="connsiteY3-8" fmla="*/ 0 h 1675616"/>
                <a:gd name="connsiteX4-9" fmla="*/ 1951258 w 2808312"/>
                <a:gd name="connsiteY4-10" fmla="*/ 1675616 h 1675616"/>
                <a:gd name="connsiteX0-11" fmla="*/ 1859818 w 2808312"/>
                <a:gd name="connsiteY0-12" fmla="*/ 1584176 h 1584176"/>
                <a:gd name="connsiteX1-13" fmla="*/ 0 w 2808312"/>
                <a:gd name="connsiteY1-14" fmla="*/ 1584176 h 1584176"/>
                <a:gd name="connsiteX2-15" fmla="*/ 948494 w 2808312"/>
                <a:gd name="connsiteY2-16" fmla="*/ 0 h 1584176"/>
                <a:gd name="connsiteX3-17" fmla="*/ 2808312 w 2808312"/>
                <a:gd name="connsiteY3-18" fmla="*/ 0 h 1584176"/>
                <a:gd name="connsiteX0-19" fmla="*/ 0 w 2808312"/>
                <a:gd name="connsiteY0-20" fmla="*/ 1584176 h 1584176"/>
                <a:gd name="connsiteX1-21" fmla="*/ 948494 w 2808312"/>
                <a:gd name="connsiteY1-22" fmla="*/ 0 h 1584176"/>
                <a:gd name="connsiteX2-23" fmla="*/ 2808312 w 2808312"/>
                <a:gd name="connsiteY2-24" fmla="*/ 0 h 1584176"/>
                <a:gd name="connsiteX0-25" fmla="*/ 0 w 2808312"/>
                <a:gd name="connsiteY0-26" fmla="*/ 1728485 h 1728485"/>
                <a:gd name="connsiteX1-27" fmla="*/ 948494 w 2808312"/>
                <a:gd name="connsiteY1-28" fmla="*/ 144309 h 1728485"/>
                <a:gd name="connsiteX2-29" fmla="*/ 2808312 w 2808312"/>
                <a:gd name="connsiteY2-30" fmla="*/ 144309 h 1728485"/>
                <a:gd name="connsiteX0-31" fmla="*/ 0 w 2808312"/>
                <a:gd name="connsiteY0-32" fmla="*/ 1584176 h 1584176"/>
                <a:gd name="connsiteX1-33" fmla="*/ 711368 w 2808312"/>
                <a:gd name="connsiteY1-34" fmla="*/ 517891 h 1584176"/>
                <a:gd name="connsiteX2-35" fmla="*/ 2808312 w 2808312"/>
                <a:gd name="connsiteY2-36" fmla="*/ 0 h 1584176"/>
                <a:gd name="connsiteX0-37" fmla="*/ 0 w 2808312"/>
                <a:gd name="connsiteY0-38" fmla="*/ 1584176 h 1584176"/>
                <a:gd name="connsiteX1-39" fmla="*/ 711368 w 2808312"/>
                <a:gd name="connsiteY1-40" fmla="*/ 517891 h 1584176"/>
                <a:gd name="connsiteX2-41" fmla="*/ 1739600 w 2808312"/>
                <a:gd name="connsiteY2-42" fmla="*/ 130096 h 1584176"/>
                <a:gd name="connsiteX3-43" fmla="*/ 2808312 w 2808312"/>
                <a:gd name="connsiteY3-44" fmla="*/ 0 h 1584176"/>
                <a:gd name="connsiteX0-45" fmla="*/ 0 w 2808312"/>
                <a:gd name="connsiteY0-46" fmla="*/ 1584176 h 1584176"/>
                <a:gd name="connsiteX1-47" fmla="*/ 711368 w 2808312"/>
                <a:gd name="connsiteY1-48" fmla="*/ 517891 h 1584176"/>
                <a:gd name="connsiteX2-49" fmla="*/ 1881876 w 2808312"/>
                <a:gd name="connsiteY2-50" fmla="*/ 309366 h 1584176"/>
                <a:gd name="connsiteX3-51" fmla="*/ 2808312 w 2808312"/>
                <a:gd name="connsiteY3-52" fmla="*/ 0 h 1584176"/>
                <a:gd name="connsiteX0-53" fmla="*/ 0 w 2023260"/>
                <a:gd name="connsiteY0-54" fmla="*/ 1872999 h 1872999"/>
                <a:gd name="connsiteX1-55" fmla="*/ 711368 w 2023260"/>
                <a:gd name="connsiteY1-56" fmla="*/ 806714 h 1872999"/>
                <a:gd name="connsiteX2-57" fmla="*/ 1881876 w 2023260"/>
                <a:gd name="connsiteY2-58" fmla="*/ 598189 h 1872999"/>
                <a:gd name="connsiteX3-59" fmla="*/ 1978369 w 2023260"/>
                <a:gd name="connsiteY3-60" fmla="*/ 0 h 1872999"/>
                <a:gd name="connsiteX0-61" fmla="*/ 0 w 2023260"/>
                <a:gd name="connsiteY0-62" fmla="*/ 1872999 h 1872999"/>
                <a:gd name="connsiteX1-63" fmla="*/ 711368 w 2023260"/>
                <a:gd name="connsiteY1-64" fmla="*/ 806714 h 1872999"/>
                <a:gd name="connsiteX2-65" fmla="*/ 1881876 w 2023260"/>
                <a:gd name="connsiteY2-66" fmla="*/ 598189 h 1872999"/>
                <a:gd name="connsiteX3-67" fmla="*/ 1978369 w 2023260"/>
                <a:gd name="connsiteY3-68" fmla="*/ 0 h 1872999"/>
                <a:gd name="connsiteX0-69" fmla="*/ 0 w 2069674"/>
                <a:gd name="connsiteY0-70" fmla="*/ 1872999 h 1872999"/>
                <a:gd name="connsiteX1-71" fmla="*/ 711368 w 2069674"/>
                <a:gd name="connsiteY1-72" fmla="*/ 806714 h 1872999"/>
                <a:gd name="connsiteX2-73" fmla="*/ 1881876 w 2069674"/>
                <a:gd name="connsiteY2-74" fmla="*/ 598189 h 1872999"/>
                <a:gd name="connsiteX3-75" fmla="*/ 1978369 w 2069674"/>
                <a:gd name="connsiteY3-76" fmla="*/ 0 h 1872999"/>
                <a:gd name="connsiteX0-77" fmla="*/ 0 w 1980086"/>
                <a:gd name="connsiteY0-78" fmla="*/ 1872999 h 1872999"/>
                <a:gd name="connsiteX1-79" fmla="*/ 711368 w 1980086"/>
                <a:gd name="connsiteY1-80" fmla="*/ 806714 h 1872999"/>
                <a:gd name="connsiteX2-81" fmla="*/ 1621037 w 1980086"/>
                <a:gd name="connsiteY2-82" fmla="*/ 639272 h 1872999"/>
                <a:gd name="connsiteX3-83" fmla="*/ 1978369 w 1980086"/>
                <a:gd name="connsiteY3-84" fmla="*/ 0 h 1872999"/>
                <a:gd name="connsiteX0-85" fmla="*/ 0 w 1978701"/>
                <a:gd name="connsiteY0-86" fmla="*/ 1872999 h 1872999"/>
                <a:gd name="connsiteX1-87" fmla="*/ 711368 w 1978701"/>
                <a:gd name="connsiteY1-88" fmla="*/ 806714 h 1872999"/>
                <a:gd name="connsiteX2-89" fmla="*/ 1449861 w 1978701"/>
                <a:gd name="connsiteY2-90" fmla="*/ 639272 h 1872999"/>
                <a:gd name="connsiteX3-91" fmla="*/ 1978369 w 1978701"/>
                <a:gd name="connsiteY3-92" fmla="*/ 0 h 1872999"/>
                <a:gd name="connsiteX0-93" fmla="*/ 0 w 1978701"/>
                <a:gd name="connsiteY0-94" fmla="*/ 1872999 h 1872999"/>
                <a:gd name="connsiteX1-95" fmla="*/ 711368 w 1978701"/>
                <a:gd name="connsiteY1-96" fmla="*/ 1007563 h 1872999"/>
                <a:gd name="connsiteX2-97" fmla="*/ 1449861 w 1978701"/>
                <a:gd name="connsiteY2-98" fmla="*/ 639272 h 1872999"/>
                <a:gd name="connsiteX3-99" fmla="*/ 1978369 w 1978701"/>
                <a:gd name="connsiteY3-100" fmla="*/ 0 h 1872999"/>
                <a:gd name="connsiteX0-101" fmla="*/ 0 w 2010262"/>
                <a:gd name="connsiteY0-102" fmla="*/ 2344512 h 2344512"/>
                <a:gd name="connsiteX1-103" fmla="*/ 742929 w 2010262"/>
                <a:gd name="connsiteY1-104" fmla="*/ 1007563 h 2344512"/>
                <a:gd name="connsiteX2-105" fmla="*/ 1481422 w 2010262"/>
                <a:gd name="connsiteY2-106" fmla="*/ 639272 h 2344512"/>
                <a:gd name="connsiteX3-107" fmla="*/ 2009930 w 2010262"/>
                <a:gd name="connsiteY3-108" fmla="*/ 0 h 2344512"/>
                <a:gd name="connsiteX0-109" fmla="*/ 0 w 2010262"/>
                <a:gd name="connsiteY0-110" fmla="*/ 2344512 h 2344512"/>
                <a:gd name="connsiteX1-111" fmla="*/ 742929 w 2010262"/>
                <a:gd name="connsiteY1-112" fmla="*/ 1007563 h 2344512"/>
                <a:gd name="connsiteX2-113" fmla="*/ 1481422 w 2010262"/>
                <a:gd name="connsiteY2-114" fmla="*/ 639272 h 2344512"/>
                <a:gd name="connsiteX3-115" fmla="*/ 2009930 w 2010262"/>
                <a:gd name="connsiteY3-116" fmla="*/ 0 h 2344512"/>
                <a:gd name="connsiteX0-117" fmla="*/ 0 w 2010076"/>
                <a:gd name="connsiteY0-118" fmla="*/ 2344512 h 2344512"/>
                <a:gd name="connsiteX1-119" fmla="*/ 742929 w 2010076"/>
                <a:gd name="connsiteY1-120" fmla="*/ 1007563 h 2344512"/>
                <a:gd name="connsiteX2-121" fmla="*/ 1228478 w 2010076"/>
                <a:gd name="connsiteY2-122" fmla="*/ 366468 h 2344512"/>
                <a:gd name="connsiteX3-123" fmla="*/ 2009930 w 2010076"/>
                <a:gd name="connsiteY3-124" fmla="*/ 0 h 2344512"/>
                <a:gd name="connsiteX0-125" fmla="*/ 0 w 2010076"/>
                <a:gd name="connsiteY0-126" fmla="*/ 2344512 h 2344512"/>
                <a:gd name="connsiteX1-127" fmla="*/ 341195 w 2010076"/>
                <a:gd name="connsiteY1-128" fmla="*/ 623617 h 2344512"/>
                <a:gd name="connsiteX2-129" fmla="*/ 1228478 w 2010076"/>
                <a:gd name="connsiteY2-130" fmla="*/ 366468 h 2344512"/>
                <a:gd name="connsiteX3-131" fmla="*/ 2009930 w 2010076"/>
                <a:gd name="connsiteY3-132" fmla="*/ 0 h 2344512"/>
                <a:gd name="connsiteX0-133" fmla="*/ 178643 w 1742348"/>
                <a:gd name="connsiteY0-134" fmla="*/ 1596827 h 1596827"/>
                <a:gd name="connsiteX1-135" fmla="*/ 73467 w 1742348"/>
                <a:gd name="connsiteY1-136" fmla="*/ 623617 h 1596827"/>
                <a:gd name="connsiteX2-137" fmla="*/ 960750 w 1742348"/>
                <a:gd name="connsiteY2-138" fmla="*/ 366468 h 1596827"/>
                <a:gd name="connsiteX3-139" fmla="*/ 1742202 w 1742348"/>
                <a:gd name="connsiteY3-140" fmla="*/ 0 h 1596827"/>
                <a:gd name="connsiteX0-141" fmla="*/ 178642 w 1742279"/>
                <a:gd name="connsiteY0-142" fmla="*/ 1596827 h 1596827"/>
                <a:gd name="connsiteX1-143" fmla="*/ 73466 w 1742279"/>
                <a:gd name="connsiteY1-144" fmla="*/ 623617 h 1596827"/>
                <a:gd name="connsiteX2-145" fmla="*/ 573894 w 1742279"/>
                <a:gd name="connsiteY2-146" fmla="*/ 73457 h 1596827"/>
                <a:gd name="connsiteX3-147" fmla="*/ 1742201 w 1742279"/>
                <a:gd name="connsiteY3-148" fmla="*/ 0 h 1596827"/>
                <a:gd name="connsiteX0-149" fmla="*/ 178642 w 773666"/>
                <a:gd name="connsiteY0-150" fmla="*/ 1990878 h 1990878"/>
                <a:gd name="connsiteX1-151" fmla="*/ 73466 w 773666"/>
                <a:gd name="connsiteY1-152" fmla="*/ 1017668 h 1990878"/>
                <a:gd name="connsiteX2-153" fmla="*/ 573894 w 773666"/>
                <a:gd name="connsiteY2-154" fmla="*/ 467508 h 1990878"/>
                <a:gd name="connsiteX3-155" fmla="*/ 700669 w 773666"/>
                <a:gd name="connsiteY3-156" fmla="*/ 0 h 1990878"/>
                <a:gd name="connsiteX0-157" fmla="*/ 178642 w 701028"/>
                <a:gd name="connsiteY0-158" fmla="*/ 1990878 h 1990878"/>
                <a:gd name="connsiteX1-159" fmla="*/ 73466 w 701028"/>
                <a:gd name="connsiteY1-160" fmla="*/ 1017668 h 1990878"/>
                <a:gd name="connsiteX2-161" fmla="*/ 187040 w 701028"/>
                <a:gd name="connsiteY2-162" fmla="*/ 507923 h 1990878"/>
                <a:gd name="connsiteX3-163" fmla="*/ 700669 w 701028"/>
                <a:gd name="connsiteY3-164" fmla="*/ 0 h 1990878"/>
                <a:gd name="connsiteX0-165" fmla="*/ 178642 w 700820"/>
                <a:gd name="connsiteY0-166" fmla="*/ 1990878 h 1990878"/>
                <a:gd name="connsiteX1-167" fmla="*/ 73466 w 700820"/>
                <a:gd name="connsiteY1-168" fmla="*/ 1017668 h 1990878"/>
                <a:gd name="connsiteX2-169" fmla="*/ 187040 w 700820"/>
                <a:gd name="connsiteY2-170" fmla="*/ 507923 h 1990878"/>
                <a:gd name="connsiteX3-171" fmla="*/ 700669 w 700820"/>
                <a:gd name="connsiteY3-172" fmla="*/ 0 h 1990878"/>
                <a:gd name="connsiteX0-173" fmla="*/ 178642 w 700669"/>
                <a:gd name="connsiteY0-174" fmla="*/ 1990878 h 1990878"/>
                <a:gd name="connsiteX1-175" fmla="*/ 73466 w 700669"/>
                <a:gd name="connsiteY1-176" fmla="*/ 1017668 h 1990878"/>
                <a:gd name="connsiteX2-177" fmla="*/ 700669 w 700669"/>
                <a:gd name="connsiteY2-178" fmla="*/ 0 h 1990878"/>
                <a:gd name="connsiteX0-179" fmla="*/ 390094 w 912121"/>
                <a:gd name="connsiteY0-180" fmla="*/ 1990878 h 1990878"/>
                <a:gd name="connsiteX1-181" fmla="*/ 61731 w 912121"/>
                <a:gd name="connsiteY1-182" fmla="*/ 906526 h 1990878"/>
                <a:gd name="connsiteX2-183" fmla="*/ 912121 w 912121"/>
                <a:gd name="connsiteY2-184" fmla="*/ 0 h 1990878"/>
                <a:gd name="connsiteX0-185" fmla="*/ 385829 w 907856"/>
                <a:gd name="connsiteY0-186" fmla="*/ 1990878 h 1990878"/>
                <a:gd name="connsiteX1-187" fmla="*/ 57466 w 907856"/>
                <a:gd name="connsiteY1-188" fmla="*/ 906526 h 1990878"/>
                <a:gd name="connsiteX2-189" fmla="*/ 907856 w 907856"/>
                <a:gd name="connsiteY2-190" fmla="*/ 0 h 1990878"/>
                <a:gd name="connsiteX0-191" fmla="*/ 385829 w 907856"/>
                <a:gd name="connsiteY0-192" fmla="*/ 1990878 h 1990878"/>
                <a:gd name="connsiteX1-193" fmla="*/ 57466 w 907856"/>
                <a:gd name="connsiteY1-194" fmla="*/ 906526 h 1990878"/>
                <a:gd name="connsiteX2-195" fmla="*/ 907856 w 907856"/>
                <a:gd name="connsiteY2-196" fmla="*/ 0 h 1990878"/>
                <a:gd name="connsiteX0-197" fmla="*/ 644343 w 898546"/>
                <a:gd name="connsiteY0-198" fmla="*/ 1596828 h 1596828"/>
                <a:gd name="connsiteX1-199" fmla="*/ 48156 w 898546"/>
                <a:gd name="connsiteY1-200" fmla="*/ 906526 h 1596828"/>
                <a:gd name="connsiteX2-201" fmla="*/ 898546 w 898546"/>
                <a:gd name="connsiteY2-202" fmla="*/ 0 h 1596828"/>
                <a:gd name="connsiteX0-203" fmla="*/ 694492 w 948695"/>
                <a:gd name="connsiteY0-204" fmla="*/ 1596828 h 1596828"/>
                <a:gd name="connsiteX1-205" fmla="*/ 98305 w 948695"/>
                <a:gd name="connsiteY1-206" fmla="*/ 906526 h 1596828"/>
                <a:gd name="connsiteX2-207" fmla="*/ 948695 w 948695"/>
                <a:gd name="connsiteY2-208" fmla="*/ 0 h 1596828"/>
                <a:gd name="connsiteX0-209" fmla="*/ 3811149 w 3811149"/>
                <a:gd name="connsiteY0-210" fmla="*/ 48407 h 1143554"/>
                <a:gd name="connsiteX1-211" fmla="*/ 20255 w 3811149"/>
                <a:gd name="connsiteY1-212" fmla="*/ 1031068 h 1143554"/>
                <a:gd name="connsiteX2-213" fmla="*/ 870645 w 3811149"/>
                <a:gd name="connsiteY2-214" fmla="*/ 124542 h 1143554"/>
                <a:gd name="connsiteX0-215" fmla="*/ 2947914 w 2947914"/>
                <a:gd name="connsiteY0-216" fmla="*/ 78010 h 418874"/>
                <a:gd name="connsiteX1-217" fmla="*/ 1270132 w 2947914"/>
                <a:gd name="connsiteY1-218" fmla="*/ 244591 h 418874"/>
                <a:gd name="connsiteX2-219" fmla="*/ 7410 w 2947914"/>
                <a:gd name="connsiteY2-220" fmla="*/ 154145 h 418874"/>
                <a:gd name="connsiteX0-221" fmla="*/ 2947914 w 2947914"/>
                <a:gd name="connsiteY0-222" fmla="*/ 215314 h 381895"/>
                <a:gd name="connsiteX1-223" fmla="*/ 1270132 w 2947914"/>
                <a:gd name="connsiteY1-224" fmla="*/ 381895 h 381895"/>
                <a:gd name="connsiteX2-225" fmla="*/ 7410 w 2947914"/>
                <a:gd name="connsiteY2-226" fmla="*/ 291449 h 381895"/>
                <a:gd name="connsiteX0-227" fmla="*/ 2954067 w 2954067"/>
                <a:gd name="connsiteY0-228" fmla="*/ 215314 h 475785"/>
                <a:gd name="connsiteX1-229" fmla="*/ 1276285 w 2954067"/>
                <a:gd name="connsiteY1-230" fmla="*/ 381895 h 475785"/>
                <a:gd name="connsiteX2-231" fmla="*/ 13563 w 2954067"/>
                <a:gd name="connsiteY2-232" fmla="*/ 291449 h 475785"/>
                <a:gd name="connsiteX0-233" fmla="*/ 2940504 w 2940504"/>
                <a:gd name="connsiteY0-234" fmla="*/ 215314 h 426619"/>
                <a:gd name="connsiteX1-235" fmla="*/ 1262722 w 2940504"/>
                <a:gd name="connsiteY1-236" fmla="*/ 381895 h 426619"/>
                <a:gd name="connsiteX2-237" fmla="*/ 0 w 2940504"/>
                <a:gd name="connsiteY2-238" fmla="*/ 291449 h 426619"/>
                <a:gd name="connsiteX0-239" fmla="*/ 2940504 w 2940504"/>
                <a:gd name="connsiteY0-240" fmla="*/ 235132 h 400835"/>
                <a:gd name="connsiteX1-241" fmla="*/ 1674996 w 2940504"/>
                <a:gd name="connsiteY1-242" fmla="*/ 348668 h 400835"/>
                <a:gd name="connsiteX2-243" fmla="*/ 0 w 2940504"/>
                <a:gd name="connsiteY2-244" fmla="*/ 311267 h 400835"/>
                <a:gd name="connsiteX0-245" fmla="*/ 2940504 w 2940504"/>
                <a:gd name="connsiteY0-246" fmla="*/ 235132 h 424910"/>
                <a:gd name="connsiteX1-247" fmla="*/ 1674996 w 2940504"/>
                <a:gd name="connsiteY1-248" fmla="*/ 348668 h 424910"/>
                <a:gd name="connsiteX2-249" fmla="*/ 0 w 2940504"/>
                <a:gd name="connsiteY2-250" fmla="*/ 311267 h 424910"/>
                <a:gd name="connsiteX0-251" fmla="*/ 2940504 w 2940504"/>
                <a:gd name="connsiteY0-252" fmla="*/ 85965 h 275743"/>
                <a:gd name="connsiteX1-253" fmla="*/ 1674996 w 2940504"/>
                <a:gd name="connsiteY1-254" fmla="*/ 199501 h 275743"/>
                <a:gd name="connsiteX2-255" fmla="*/ 0 w 2940504"/>
                <a:gd name="connsiteY2-256" fmla="*/ 162100 h 275743"/>
                <a:gd name="connsiteX0-257" fmla="*/ 2628044 w 2628044"/>
                <a:gd name="connsiteY0-258" fmla="*/ 93721 h 271711"/>
                <a:gd name="connsiteX1-259" fmla="*/ 1674996 w 2628044"/>
                <a:gd name="connsiteY1-260" fmla="*/ 195469 h 271711"/>
                <a:gd name="connsiteX2-261" fmla="*/ 0 w 2628044"/>
                <a:gd name="connsiteY2-262" fmla="*/ 158068 h 271711"/>
                <a:gd name="connsiteX0-263" fmla="*/ 2628044 w 2628044"/>
                <a:gd name="connsiteY0-264" fmla="*/ 320168 h 384515"/>
                <a:gd name="connsiteX1-265" fmla="*/ 1228005 w 2628044"/>
                <a:gd name="connsiteY1-266" fmla="*/ 130167 h 384515"/>
                <a:gd name="connsiteX2-267" fmla="*/ 0 w 2628044"/>
                <a:gd name="connsiteY2-268" fmla="*/ 384515 h 384515"/>
                <a:gd name="connsiteX0-269" fmla="*/ 2628044 w 2628044"/>
                <a:gd name="connsiteY0-270" fmla="*/ 320168 h 384515"/>
                <a:gd name="connsiteX1-271" fmla="*/ 1228005 w 2628044"/>
                <a:gd name="connsiteY1-272" fmla="*/ 130167 h 384515"/>
                <a:gd name="connsiteX2-273" fmla="*/ 0 w 2628044"/>
                <a:gd name="connsiteY2-274" fmla="*/ 384515 h 384515"/>
                <a:gd name="connsiteX0-275" fmla="*/ 2628044 w 2628044"/>
                <a:gd name="connsiteY0-276" fmla="*/ 320967 h 385314"/>
                <a:gd name="connsiteX1-277" fmla="*/ 1228005 w 2628044"/>
                <a:gd name="connsiteY1-278" fmla="*/ 130966 h 385314"/>
                <a:gd name="connsiteX2-279" fmla="*/ 0 w 2628044"/>
                <a:gd name="connsiteY2-280" fmla="*/ 385314 h 385314"/>
                <a:gd name="connsiteX0-281" fmla="*/ 2628044 w 2628044"/>
                <a:gd name="connsiteY0-282" fmla="*/ 190001 h 254348"/>
                <a:gd name="connsiteX1-283" fmla="*/ 1228005 w 2628044"/>
                <a:gd name="connsiteY1-284" fmla="*/ 0 h 254348"/>
                <a:gd name="connsiteX2-285" fmla="*/ 0 w 2628044"/>
                <a:gd name="connsiteY2-286" fmla="*/ 254348 h 254348"/>
                <a:gd name="connsiteX0-287" fmla="*/ 2628044 w 2628044"/>
                <a:gd name="connsiteY0-288" fmla="*/ 231384 h 295731"/>
                <a:gd name="connsiteX1-289" fmla="*/ 1228005 w 2628044"/>
                <a:gd name="connsiteY1-290" fmla="*/ 41383 h 295731"/>
                <a:gd name="connsiteX2-291" fmla="*/ 0 w 2628044"/>
                <a:gd name="connsiteY2-292" fmla="*/ 295731 h 295731"/>
                <a:gd name="connsiteX0-293" fmla="*/ 2648073 w 2648073"/>
                <a:gd name="connsiteY0-294" fmla="*/ 891049 h 891642"/>
                <a:gd name="connsiteX1-295" fmla="*/ 1228005 w 2648073"/>
                <a:gd name="connsiteY1-296" fmla="*/ 41383 h 891642"/>
                <a:gd name="connsiteX2-297" fmla="*/ 0 w 2648073"/>
                <a:gd name="connsiteY2-298" fmla="*/ 295731 h 891642"/>
                <a:gd name="connsiteX0-299" fmla="*/ 2648073 w 2648073"/>
                <a:gd name="connsiteY0-300" fmla="*/ 608604 h 610268"/>
                <a:gd name="connsiteX1-301" fmla="*/ 1298108 w 2648073"/>
                <a:gd name="connsiteY1-302" fmla="*/ 173779 h 610268"/>
                <a:gd name="connsiteX2-303" fmla="*/ 0 w 2648073"/>
                <a:gd name="connsiteY2-304" fmla="*/ 13286 h 610268"/>
                <a:gd name="connsiteX0-305" fmla="*/ 2648073 w 2648073"/>
                <a:gd name="connsiteY0-306" fmla="*/ 608604 h 627865"/>
                <a:gd name="connsiteX1-307" fmla="*/ 1298108 w 2648073"/>
                <a:gd name="connsiteY1-308" fmla="*/ 173779 h 627865"/>
                <a:gd name="connsiteX2-309" fmla="*/ 0 w 2648073"/>
                <a:gd name="connsiteY2-310" fmla="*/ 13286 h 627865"/>
                <a:gd name="connsiteX0-311" fmla="*/ 2648073 w 2648073"/>
                <a:gd name="connsiteY0-312" fmla="*/ 595318 h 614579"/>
                <a:gd name="connsiteX1-313" fmla="*/ 1298108 w 2648073"/>
                <a:gd name="connsiteY1-314" fmla="*/ 160493 h 614579"/>
                <a:gd name="connsiteX2-315" fmla="*/ 0 w 2648073"/>
                <a:gd name="connsiteY2-316" fmla="*/ 0 h 614579"/>
                <a:gd name="connsiteX0-317" fmla="*/ 2648073 w 2648073"/>
                <a:gd name="connsiteY0-318" fmla="*/ 595318 h 611534"/>
                <a:gd name="connsiteX1-319" fmla="*/ 1439149 w 2648073"/>
                <a:gd name="connsiteY1-320" fmla="*/ 90503 h 611534"/>
                <a:gd name="connsiteX2-321" fmla="*/ 0 w 2648073"/>
                <a:gd name="connsiteY2-322" fmla="*/ 0 h 611534"/>
              </a:gdLst>
              <a:ahLst/>
              <a:cxnLst>
                <a:cxn ang="0">
                  <a:pos x="connsiteX0-1" y="connsiteY0-2"/>
                </a:cxn>
                <a:cxn ang="0">
                  <a:pos x="connsiteX1-3" y="connsiteY1-4"/>
                </a:cxn>
                <a:cxn ang="0">
                  <a:pos x="connsiteX2-5" y="connsiteY2-6"/>
                </a:cxn>
              </a:cxnLst>
              <a:rect l="l" t="t" r="r" b="b"/>
              <a:pathLst>
                <a:path w="2648073" h="611534">
                  <a:moveTo>
                    <a:pt x="2648073" y="595318"/>
                  </a:moveTo>
                  <a:cubicBezTo>
                    <a:pt x="1708410" y="691502"/>
                    <a:pt x="2334407" y="338823"/>
                    <a:pt x="1439149" y="90503"/>
                  </a:cubicBezTo>
                  <a:cubicBezTo>
                    <a:pt x="866945" y="-75537"/>
                    <a:pt x="1033465" y="144971"/>
                    <a:pt x="0" y="0"/>
                  </a:cubicBezTo>
                </a:path>
              </a:pathLst>
            </a:custGeom>
            <a:noFill/>
            <a:ln w="6350" cap="rnd">
              <a:solidFill>
                <a:schemeClr val="bg1">
                  <a:lumMod val="5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99" name="Parallelogram 4"/>
            <p:cNvSpPr/>
            <p:nvPr/>
          </p:nvSpPr>
          <p:spPr>
            <a:xfrm>
              <a:off x="5246427" y="6474303"/>
              <a:ext cx="2434013" cy="465323"/>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1" fmla="*/ 1859818 w 2808312"/>
                <a:gd name="connsiteY0-2" fmla="*/ 1584176 h 1675616"/>
                <a:gd name="connsiteX1-3" fmla="*/ 0 w 2808312"/>
                <a:gd name="connsiteY1-4" fmla="*/ 1584176 h 1675616"/>
                <a:gd name="connsiteX2-5" fmla="*/ 948494 w 2808312"/>
                <a:gd name="connsiteY2-6" fmla="*/ 0 h 1675616"/>
                <a:gd name="connsiteX3-7" fmla="*/ 2808312 w 2808312"/>
                <a:gd name="connsiteY3-8" fmla="*/ 0 h 1675616"/>
                <a:gd name="connsiteX4-9" fmla="*/ 1951258 w 2808312"/>
                <a:gd name="connsiteY4-10" fmla="*/ 1675616 h 1675616"/>
                <a:gd name="connsiteX0-11" fmla="*/ 1859818 w 2808312"/>
                <a:gd name="connsiteY0-12" fmla="*/ 1584176 h 1584176"/>
                <a:gd name="connsiteX1-13" fmla="*/ 0 w 2808312"/>
                <a:gd name="connsiteY1-14" fmla="*/ 1584176 h 1584176"/>
                <a:gd name="connsiteX2-15" fmla="*/ 948494 w 2808312"/>
                <a:gd name="connsiteY2-16" fmla="*/ 0 h 1584176"/>
                <a:gd name="connsiteX3-17" fmla="*/ 2808312 w 2808312"/>
                <a:gd name="connsiteY3-18" fmla="*/ 0 h 1584176"/>
                <a:gd name="connsiteX0-19" fmla="*/ 0 w 2808312"/>
                <a:gd name="connsiteY0-20" fmla="*/ 1584176 h 1584176"/>
                <a:gd name="connsiteX1-21" fmla="*/ 948494 w 2808312"/>
                <a:gd name="connsiteY1-22" fmla="*/ 0 h 1584176"/>
                <a:gd name="connsiteX2-23" fmla="*/ 2808312 w 2808312"/>
                <a:gd name="connsiteY2-24" fmla="*/ 0 h 1584176"/>
                <a:gd name="connsiteX0-25" fmla="*/ 0 w 2808312"/>
                <a:gd name="connsiteY0-26" fmla="*/ 1728485 h 1728485"/>
                <a:gd name="connsiteX1-27" fmla="*/ 948494 w 2808312"/>
                <a:gd name="connsiteY1-28" fmla="*/ 144309 h 1728485"/>
                <a:gd name="connsiteX2-29" fmla="*/ 2808312 w 2808312"/>
                <a:gd name="connsiteY2-30" fmla="*/ 144309 h 1728485"/>
                <a:gd name="connsiteX0-31" fmla="*/ 0 w 2808312"/>
                <a:gd name="connsiteY0-32" fmla="*/ 1584176 h 1584176"/>
                <a:gd name="connsiteX1-33" fmla="*/ 711368 w 2808312"/>
                <a:gd name="connsiteY1-34" fmla="*/ 517891 h 1584176"/>
                <a:gd name="connsiteX2-35" fmla="*/ 2808312 w 2808312"/>
                <a:gd name="connsiteY2-36" fmla="*/ 0 h 1584176"/>
                <a:gd name="connsiteX0-37" fmla="*/ 0 w 2808312"/>
                <a:gd name="connsiteY0-38" fmla="*/ 1584176 h 1584176"/>
                <a:gd name="connsiteX1-39" fmla="*/ 711368 w 2808312"/>
                <a:gd name="connsiteY1-40" fmla="*/ 517891 h 1584176"/>
                <a:gd name="connsiteX2-41" fmla="*/ 1739600 w 2808312"/>
                <a:gd name="connsiteY2-42" fmla="*/ 130096 h 1584176"/>
                <a:gd name="connsiteX3-43" fmla="*/ 2808312 w 2808312"/>
                <a:gd name="connsiteY3-44" fmla="*/ 0 h 1584176"/>
                <a:gd name="connsiteX0-45" fmla="*/ 0 w 2808312"/>
                <a:gd name="connsiteY0-46" fmla="*/ 1584176 h 1584176"/>
                <a:gd name="connsiteX1-47" fmla="*/ 711368 w 2808312"/>
                <a:gd name="connsiteY1-48" fmla="*/ 517891 h 1584176"/>
                <a:gd name="connsiteX2-49" fmla="*/ 1881876 w 2808312"/>
                <a:gd name="connsiteY2-50" fmla="*/ 309366 h 1584176"/>
                <a:gd name="connsiteX3-51" fmla="*/ 2808312 w 2808312"/>
                <a:gd name="connsiteY3-52" fmla="*/ 0 h 1584176"/>
                <a:gd name="connsiteX0-53" fmla="*/ 0 w 2023260"/>
                <a:gd name="connsiteY0-54" fmla="*/ 1872999 h 1872999"/>
                <a:gd name="connsiteX1-55" fmla="*/ 711368 w 2023260"/>
                <a:gd name="connsiteY1-56" fmla="*/ 806714 h 1872999"/>
                <a:gd name="connsiteX2-57" fmla="*/ 1881876 w 2023260"/>
                <a:gd name="connsiteY2-58" fmla="*/ 598189 h 1872999"/>
                <a:gd name="connsiteX3-59" fmla="*/ 1978369 w 2023260"/>
                <a:gd name="connsiteY3-60" fmla="*/ 0 h 1872999"/>
                <a:gd name="connsiteX0-61" fmla="*/ 0 w 2023260"/>
                <a:gd name="connsiteY0-62" fmla="*/ 1872999 h 1872999"/>
                <a:gd name="connsiteX1-63" fmla="*/ 711368 w 2023260"/>
                <a:gd name="connsiteY1-64" fmla="*/ 806714 h 1872999"/>
                <a:gd name="connsiteX2-65" fmla="*/ 1881876 w 2023260"/>
                <a:gd name="connsiteY2-66" fmla="*/ 598189 h 1872999"/>
                <a:gd name="connsiteX3-67" fmla="*/ 1978369 w 2023260"/>
                <a:gd name="connsiteY3-68" fmla="*/ 0 h 1872999"/>
                <a:gd name="connsiteX0-69" fmla="*/ 0 w 2069674"/>
                <a:gd name="connsiteY0-70" fmla="*/ 1872999 h 1872999"/>
                <a:gd name="connsiteX1-71" fmla="*/ 711368 w 2069674"/>
                <a:gd name="connsiteY1-72" fmla="*/ 806714 h 1872999"/>
                <a:gd name="connsiteX2-73" fmla="*/ 1881876 w 2069674"/>
                <a:gd name="connsiteY2-74" fmla="*/ 598189 h 1872999"/>
                <a:gd name="connsiteX3-75" fmla="*/ 1978369 w 2069674"/>
                <a:gd name="connsiteY3-76" fmla="*/ 0 h 1872999"/>
                <a:gd name="connsiteX0-77" fmla="*/ 0 w 1980086"/>
                <a:gd name="connsiteY0-78" fmla="*/ 1872999 h 1872999"/>
                <a:gd name="connsiteX1-79" fmla="*/ 711368 w 1980086"/>
                <a:gd name="connsiteY1-80" fmla="*/ 806714 h 1872999"/>
                <a:gd name="connsiteX2-81" fmla="*/ 1621037 w 1980086"/>
                <a:gd name="connsiteY2-82" fmla="*/ 639272 h 1872999"/>
                <a:gd name="connsiteX3-83" fmla="*/ 1978369 w 1980086"/>
                <a:gd name="connsiteY3-84" fmla="*/ 0 h 1872999"/>
                <a:gd name="connsiteX0-85" fmla="*/ 0 w 1978701"/>
                <a:gd name="connsiteY0-86" fmla="*/ 1872999 h 1872999"/>
                <a:gd name="connsiteX1-87" fmla="*/ 711368 w 1978701"/>
                <a:gd name="connsiteY1-88" fmla="*/ 806714 h 1872999"/>
                <a:gd name="connsiteX2-89" fmla="*/ 1449861 w 1978701"/>
                <a:gd name="connsiteY2-90" fmla="*/ 639272 h 1872999"/>
                <a:gd name="connsiteX3-91" fmla="*/ 1978369 w 1978701"/>
                <a:gd name="connsiteY3-92" fmla="*/ 0 h 1872999"/>
                <a:gd name="connsiteX0-93" fmla="*/ 0 w 1978701"/>
                <a:gd name="connsiteY0-94" fmla="*/ 1872999 h 1872999"/>
                <a:gd name="connsiteX1-95" fmla="*/ 711368 w 1978701"/>
                <a:gd name="connsiteY1-96" fmla="*/ 1007563 h 1872999"/>
                <a:gd name="connsiteX2-97" fmla="*/ 1449861 w 1978701"/>
                <a:gd name="connsiteY2-98" fmla="*/ 639272 h 1872999"/>
                <a:gd name="connsiteX3-99" fmla="*/ 1978369 w 1978701"/>
                <a:gd name="connsiteY3-100" fmla="*/ 0 h 1872999"/>
                <a:gd name="connsiteX0-101" fmla="*/ 0 w 2010262"/>
                <a:gd name="connsiteY0-102" fmla="*/ 2344512 h 2344512"/>
                <a:gd name="connsiteX1-103" fmla="*/ 742929 w 2010262"/>
                <a:gd name="connsiteY1-104" fmla="*/ 1007563 h 2344512"/>
                <a:gd name="connsiteX2-105" fmla="*/ 1481422 w 2010262"/>
                <a:gd name="connsiteY2-106" fmla="*/ 639272 h 2344512"/>
                <a:gd name="connsiteX3-107" fmla="*/ 2009930 w 2010262"/>
                <a:gd name="connsiteY3-108" fmla="*/ 0 h 2344512"/>
                <a:gd name="connsiteX0-109" fmla="*/ 0 w 2010262"/>
                <a:gd name="connsiteY0-110" fmla="*/ 2344512 h 2344512"/>
                <a:gd name="connsiteX1-111" fmla="*/ 742929 w 2010262"/>
                <a:gd name="connsiteY1-112" fmla="*/ 1007563 h 2344512"/>
                <a:gd name="connsiteX2-113" fmla="*/ 1481422 w 2010262"/>
                <a:gd name="connsiteY2-114" fmla="*/ 639272 h 2344512"/>
                <a:gd name="connsiteX3-115" fmla="*/ 2009930 w 2010262"/>
                <a:gd name="connsiteY3-116" fmla="*/ 0 h 2344512"/>
                <a:gd name="connsiteX0-117" fmla="*/ 0 w 2010076"/>
                <a:gd name="connsiteY0-118" fmla="*/ 2344512 h 2344512"/>
                <a:gd name="connsiteX1-119" fmla="*/ 742929 w 2010076"/>
                <a:gd name="connsiteY1-120" fmla="*/ 1007563 h 2344512"/>
                <a:gd name="connsiteX2-121" fmla="*/ 1228478 w 2010076"/>
                <a:gd name="connsiteY2-122" fmla="*/ 366468 h 2344512"/>
                <a:gd name="connsiteX3-123" fmla="*/ 2009930 w 2010076"/>
                <a:gd name="connsiteY3-124" fmla="*/ 0 h 2344512"/>
                <a:gd name="connsiteX0-125" fmla="*/ 0 w 2010076"/>
                <a:gd name="connsiteY0-126" fmla="*/ 2344512 h 2344512"/>
                <a:gd name="connsiteX1-127" fmla="*/ 341195 w 2010076"/>
                <a:gd name="connsiteY1-128" fmla="*/ 623617 h 2344512"/>
                <a:gd name="connsiteX2-129" fmla="*/ 1228478 w 2010076"/>
                <a:gd name="connsiteY2-130" fmla="*/ 366468 h 2344512"/>
                <a:gd name="connsiteX3-131" fmla="*/ 2009930 w 2010076"/>
                <a:gd name="connsiteY3-132" fmla="*/ 0 h 2344512"/>
                <a:gd name="connsiteX0-133" fmla="*/ 178643 w 1742348"/>
                <a:gd name="connsiteY0-134" fmla="*/ 1596827 h 1596827"/>
                <a:gd name="connsiteX1-135" fmla="*/ 73467 w 1742348"/>
                <a:gd name="connsiteY1-136" fmla="*/ 623617 h 1596827"/>
                <a:gd name="connsiteX2-137" fmla="*/ 960750 w 1742348"/>
                <a:gd name="connsiteY2-138" fmla="*/ 366468 h 1596827"/>
                <a:gd name="connsiteX3-139" fmla="*/ 1742202 w 1742348"/>
                <a:gd name="connsiteY3-140" fmla="*/ 0 h 1596827"/>
                <a:gd name="connsiteX0-141" fmla="*/ 178642 w 1742279"/>
                <a:gd name="connsiteY0-142" fmla="*/ 1596827 h 1596827"/>
                <a:gd name="connsiteX1-143" fmla="*/ 73466 w 1742279"/>
                <a:gd name="connsiteY1-144" fmla="*/ 623617 h 1596827"/>
                <a:gd name="connsiteX2-145" fmla="*/ 573894 w 1742279"/>
                <a:gd name="connsiteY2-146" fmla="*/ 73457 h 1596827"/>
                <a:gd name="connsiteX3-147" fmla="*/ 1742201 w 1742279"/>
                <a:gd name="connsiteY3-148" fmla="*/ 0 h 1596827"/>
                <a:gd name="connsiteX0-149" fmla="*/ 178642 w 773666"/>
                <a:gd name="connsiteY0-150" fmla="*/ 1990878 h 1990878"/>
                <a:gd name="connsiteX1-151" fmla="*/ 73466 w 773666"/>
                <a:gd name="connsiteY1-152" fmla="*/ 1017668 h 1990878"/>
                <a:gd name="connsiteX2-153" fmla="*/ 573894 w 773666"/>
                <a:gd name="connsiteY2-154" fmla="*/ 467508 h 1990878"/>
                <a:gd name="connsiteX3-155" fmla="*/ 700669 w 773666"/>
                <a:gd name="connsiteY3-156" fmla="*/ 0 h 1990878"/>
                <a:gd name="connsiteX0-157" fmla="*/ 178642 w 701028"/>
                <a:gd name="connsiteY0-158" fmla="*/ 1990878 h 1990878"/>
                <a:gd name="connsiteX1-159" fmla="*/ 73466 w 701028"/>
                <a:gd name="connsiteY1-160" fmla="*/ 1017668 h 1990878"/>
                <a:gd name="connsiteX2-161" fmla="*/ 187040 w 701028"/>
                <a:gd name="connsiteY2-162" fmla="*/ 507923 h 1990878"/>
                <a:gd name="connsiteX3-163" fmla="*/ 700669 w 701028"/>
                <a:gd name="connsiteY3-164" fmla="*/ 0 h 1990878"/>
                <a:gd name="connsiteX0-165" fmla="*/ 178642 w 700820"/>
                <a:gd name="connsiteY0-166" fmla="*/ 1990878 h 1990878"/>
                <a:gd name="connsiteX1-167" fmla="*/ 73466 w 700820"/>
                <a:gd name="connsiteY1-168" fmla="*/ 1017668 h 1990878"/>
                <a:gd name="connsiteX2-169" fmla="*/ 187040 w 700820"/>
                <a:gd name="connsiteY2-170" fmla="*/ 507923 h 1990878"/>
                <a:gd name="connsiteX3-171" fmla="*/ 700669 w 700820"/>
                <a:gd name="connsiteY3-172" fmla="*/ 0 h 1990878"/>
                <a:gd name="connsiteX0-173" fmla="*/ 178642 w 700669"/>
                <a:gd name="connsiteY0-174" fmla="*/ 1990878 h 1990878"/>
                <a:gd name="connsiteX1-175" fmla="*/ 73466 w 700669"/>
                <a:gd name="connsiteY1-176" fmla="*/ 1017668 h 1990878"/>
                <a:gd name="connsiteX2-177" fmla="*/ 700669 w 700669"/>
                <a:gd name="connsiteY2-178" fmla="*/ 0 h 1990878"/>
                <a:gd name="connsiteX0-179" fmla="*/ 390094 w 912121"/>
                <a:gd name="connsiteY0-180" fmla="*/ 1990878 h 1990878"/>
                <a:gd name="connsiteX1-181" fmla="*/ 61731 w 912121"/>
                <a:gd name="connsiteY1-182" fmla="*/ 906526 h 1990878"/>
                <a:gd name="connsiteX2-183" fmla="*/ 912121 w 912121"/>
                <a:gd name="connsiteY2-184" fmla="*/ 0 h 1990878"/>
                <a:gd name="connsiteX0-185" fmla="*/ 385829 w 907856"/>
                <a:gd name="connsiteY0-186" fmla="*/ 1990878 h 1990878"/>
                <a:gd name="connsiteX1-187" fmla="*/ 57466 w 907856"/>
                <a:gd name="connsiteY1-188" fmla="*/ 906526 h 1990878"/>
                <a:gd name="connsiteX2-189" fmla="*/ 907856 w 907856"/>
                <a:gd name="connsiteY2-190" fmla="*/ 0 h 1990878"/>
                <a:gd name="connsiteX0-191" fmla="*/ 385829 w 907856"/>
                <a:gd name="connsiteY0-192" fmla="*/ 1990878 h 1990878"/>
                <a:gd name="connsiteX1-193" fmla="*/ 57466 w 907856"/>
                <a:gd name="connsiteY1-194" fmla="*/ 906526 h 1990878"/>
                <a:gd name="connsiteX2-195" fmla="*/ 907856 w 907856"/>
                <a:gd name="connsiteY2-196" fmla="*/ 0 h 1990878"/>
                <a:gd name="connsiteX0-197" fmla="*/ 644343 w 898546"/>
                <a:gd name="connsiteY0-198" fmla="*/ 1596828 h 1596828"/>
                <a:gd name="connsiteX1-199" fmla="*/ 48156 w 898546"/>
                <a:gd name="connsiteY1-200" fmla="*/ 906526 h 1596828"/>
                <a:gd name="connsiteX2-201" fmla="*/ 898546 w 898546"/>
                <a:gd name="connsiteY2-202" fmla="*/ 0 h 1596828"/>
                <a:gd name="connsiteX0-203" fmla="*/ 694492 w 948695"/>
                <a:gd name="connsiteY0-204" fmla="*/ 1596828 h 1596828"/>
                <a:gd name="connsiteX1-205" fmla="*/ 98305 w 948695"/>
                <a:gd name="connsiteY1-206" fmla="*/ 906526 h 1596828"/>
                <a:gd name="connsiteX2-207" fmla="*/ 948695 w 948695"/>
                <a:gd name="connsiteY2-208" fmla="*/ 0 h 1596828"/>
                <a:gd name="connsiteX0-209" fmla="*/ 3811149 w 3811149"/>
                <a:gd name="connsiteY0-210" fmla="*/ 48407 h 1143554"/>
                <a:gd name="connsiteX1-211" fmla="*/ 20255 w 3811149"/>
                <a:gd name="connsiteY1-212" fmla="*/ 1031068 h 1143554"/>
                <a:gd name="connsiteX2-213" fmla="*/ 870645 w 3811149"/>
                <a:gd name="connsiteY2-214" fmla="*/ 124542 h 1143554"/>
                <a:gd name="connsiteX0-215" fmla="*/ 2947914 w 2947914"/>
                <a:gd name="connsiteY0-216" fmla="*/ 78010 h 418874"/>
                <a:gd name="connsiteX1-217" fmla="*/ 1270132 w 2947914"/>
                <a:gd name="connsiteY1-218" fmla="*/ 244591 h 418874"/>
                <a:gd name="connsiteX2-219" fmla="*/ 7410 w 2947914"/>
                <a:gd name="connsiteY2-220" fmla="*/ 154145 h 418874"/>
                <a:gd name="connsiteX0-221" fmla="*/ 2947914 w 2947914"/>
                <a:gd name="connsiteY0-222" fmla="*/ 215314 h 381895"/>
                <a:gd name="connsiteX1-223" fmla="*/ 1270132 w 2947914"/>
                <a:gd name="connsiteY1-224" fmla="*/ 381895 h 381895"/>
                <a:gd name="connsiteX2-225" fmla="*/ 7410 w 2947914"/>
                <a:gd name="connsiteY2-226" fmla="*/ 291449 h 381895"/>
                <a:gd name="connsiteX0-227" fmla="*/ 2954067 w 2954067"/>
                <a:gd name="connsiteY0-228" fmla="*/ 215314 h 475785"/>
                <a:gd name="connsiteX1-229" fmla="*/ 1276285 w 2954067"/>
                <a:gd name="connsiteY1-230" fmla="*/ 381895 h 475785"/>
                <a:gd name="connsiteX2-231" fmla="*/ 13563 w 2954067"/>
                <a:gd name="connsiteY2-232" fmla="*/ 291449 h 475785"/>
                <a:gd name="connsiteX0-233" fmla="*/ 2940504 w 2940504"/>
                <a:gd name="connsiteY0-234" fmla="*/ 215314 h 426619"/>
                <a:gd name="connsiteX1-235" fmla="*/ 1262722 w 2940504"/>
                <a:gd name="connsiteY1-236" fmla="*/ 381895 h 426619"/>
                <a:gd name="connsiteX2-237" fmla="*/ 0 w 2940504"/>
                <a:gd name="connsiteY2-238" fmla="*/ 291449 h 426619"/>
                <a:gd name="connsiteX0-239" fmla="*/ 2940504 w 2940504"/>
                <a:gd name="connsiteY0-240" fmla="*/ 235132 h 400835"/>
                <a:gd name="connsiteX1-241" fmla="*/ 1674996 w 2940504"/>
                <a:gd name="connsiteY1-242" fmla="*/ 348668 h 400835"/>
                <a:gd name="connsiteX2-243" fmla="*/ 0 w 2940504"/>
                <a:gd name="connsiteY2-244" fmla="*/ 311267 h 400835"/>
                <a:gd name="connsiteX0-245" fmla="*/ 2940504 w 2940504"/>
                <a:gd name="connsiteY0-246" fmla="*/ 235132 h 424910"/>
                <a:gd name="connsiteX1-247" fmla="*/ 1674996 w 2940504"/>
                <a:gd name="connsiteY1-248" fmla="*/ 348668 h 424910"/>
                <a:gd name="connsiteX2-249" fmla="*/ 0 w 2940504"/>
                <a:gd name="connsiteY2-250" fmla="*/ 311267 h 424910"/>
                <a:gd name="connsiteX0-251" fmla="*/ 2940504 w 2940504"/>
                <a:gd name="connsiteY0-252" fmla="*/ 85965 h 275743"/>
                <a:gd name="connsiteX1-253" fmla="*/ 1674996 w 2940504"/>
                <a:gd name="connsiteY1-254" fmla="*/ 199501 h 275743"/>
                <a:gd name="connsiteX2-255" fmla="*/ 0 w 2940504"/>
                <a:gd name="connsiteY2-256" fmla="*/ 162100 h 275743"/>
                <a:gd name="connsiteX0-257" fmla="*/ 2628044 w 2628044"/>
                <a:gd name="connsiteY0-258" fmla="*/ 93721 h 271711"/>
                <a:gd name="connsiteX1-259" fmla="*/ 1674996 w 2628044"/>
                <a:gd name="connsiteY1-260" fmla="*/ 195469 h 271711"/>
                <a:gd name="connsiteX2-261" fmla="*/ 0 w 2628044"/>
                <a:gd name="connsiteY2-262" fmla="*/ 158068 h 271711"/>
                <a:gd name="connsiteX0-263" fmla="*/ 2628044 w 2628044"/>
                <a:gd name="connsiteY0-264" fmla="*/ 320168 h 384515"/>
                <a:gd name="connsiteX1-265" fmla="*/ 1228005 w 2628044"/>
                <a:gd name="connsiteY1-266" fmla="*/ 130167 h 384515"/>
                <a:gd name="connsiteX2-267" fmla="*/ 0 w 2628044"/>
                <a:gd name="connsiteY2-268" fmla="*/ 384515 h 384515"/>
                <a:gd name="connsiteX0-269" fmla="*/ 2628044 w 2628044"/>
                <a:gd name="connsiteY0-270" fmla="*/ 320168 h 384515"/>
                <a:gd name="connsiteX1-271" fmla="*/ 1228005 w 2628044"/>
                <a:gd name="connsiteY1-272" fmla="*/ 130167 h 384515"/>
                <a:gd name="connsiteX2-273" fmla="*/ 0 w 2628044"/>
                <a:gd name="connsiteY2-274" fmla="*/ 384515 h 384515"/>
                <a:gd name="connsiteX0-275" fmla="*/ 2628044 w 2628044"/>
                <a:gd name="connsiteY0-276" fmla="*/ 320967 h 385314"/>
                <a:gd name="connsiteX1-277" fmla="*/ 1228005 w 2628044"/>
                <a:gd name="connsiteY1-278" fmla="*/ 130966 h 385314"/>
                <a:gd name="connsiteX2-279" fmla="*/ 0 w 2628044"/>
                <a:gd name="connsiteY2-280" fmla="*/ 385314 h 385314"/>
                <a:gd name="connsiteX0-281" fmla="*/ 2628044 w 2628044"/>
                <a:gd name="connsiteY0-282" fmla="*/ 190001 h 254348"/>
                <a:gd name="connsiteX1-283" fmla="*/ 1228005 w 2628044"/>
                <a:gd name="connsiteY1-284" fmla="*/ 0 h 254348"/>
                <a:gd name="connsiteX2-285" fmla="*/ 0 w 2628044"/>
                <a:gd name="connsiteY2-286" fmla="*/ 254348 h 254348"/>
                <a:gd name="connsiteX0-287" fmla="*/ 2628044 w 2628044"/>
                <a:gd name="connsiteY0-288" fmla="*/ 231384 h 295731"/>
                <a:gd name="connsiteX1-289" fmla="*/ 1228005 w 2628044"/>
                <a:gd name="connsiteY1-290" fmla="*/ 41383 h 295731"/>
                <a:gd name="connsiteX2-291" fmla="*/ 0 w 2628044"/>
                <a:gd name="connsiteY2-292" fmla="*/ 295731 h 295731"/>
                <a:gd name="connsiteX0-293" fmla="*/ 2648073 w 2648073"/>
                <a:gd name="connsiteY0-294" fmla="*/ 891049 h 891642"/>
                <a:gd name="connsiteX1-295" fmla="*/ 1228005 w 2648073"/>
                <a:gd name="connsiteY1-296" fmla="*/ 41383 h 891642"/>
                <a:gd name="connsiteX2-297" fmla="*/ 0 w 2648073"/>
                <a:gd name="connsiteY2-298" fmla="*/ 295731 h 891642"/>
                <a:gd name="connsiteX0-299" fmla="*/ 2648073 w 2648073"/>
                <a:gd name="connsiteY0-300" fmla="*/ 608604 h 610268"/>
                <a:gd name="connsiteX1-301" fmla="*/ 1298108 w 2648073"/>
                <a:gd name="connsiteY1-302" fmla="*/ 173779 h 610268"/>
                <a:gd name="connsiteX2-303" fmla="*/ 0 w 2648073"/>
                <a:gd name="connsiteY2-304" fmla="*/ 13286 h 610268"/>
                <a:gd name="connsiteX0-305" fmla="*/ 2648073 w 2648073"/>
                <a:gd name="connsiteY0-306" fmla="*/ 608604 h 627865"/>
                <a:gd name="connsiteX1-307" fmla="*/ 1298108 w 2648073"/>
                <a:gd name="connsiteY1-308" fmla="*/ 173779 h 627865"/>
                <a:gd name="connsiteX2-309" fmla="*/ 0 w 2648073"/>
                <a:gd name="connsiteY2-310" fmla="*/ 13286 h 627865"/>
                <a:gd name="connsiteX0-311" fmla="*/ 2648073 w 2648073"/>
                <a:gd name="connsiteY0-312" fmla="*/ 595318 h 614579"/>
                <a:gd name="connsiteX1-313" fmla="*/ 1298108 w 2648073"/>
                <a:gd name="connsiteY1-314" fmla="*/ 160493 h 614579"/>
                <a:gd name="connsiteX2-315" fmla="*/ 0 w 2648073"/>
                <a:gd name="connsiteY2-316" fmla="*/ 0 h 614579"/>
                <a:gd name="connsiteX0-317" fmla="*/ 2648073 w 2648073"/>
                <a:gd name="connsiteY0-318" fmla="*/ 595318 h 611534"/>
                <a:gd name="connsiteX1-319" fmla="*/ 1439149 w 2648073"/>
                <a:gd name="connsiteY1-320" fmla="*/ 90503 h 611534"/>
                <a:gd name="connsiteX2-321" fmla="*/ 0 w 2648073"/>
                <a:gd name="connsiteY2-322" fmla="*/ 0 h 611534"/>
                <a:gd name="connsiteX0-323" fmla="*/ 1386214 w 1386214"/>
                <a:gd name="connsiteY0-324" fmla="*/ 523557 h 717989"/>
                <a:gd name="connsiteX1-325" fmla="*/ 177290 w 1386214"/>
                <a:gd name="connsiteY1-326" fmla="*/ 18742 h 717989"/>
                <a:gd name="connsiteX2-327" fmla="*/ 0 w 1386214"/>
                <a:gd name="connsiteY2-328" fmla="*/ 703516 h 717989"/>
                <a:gd name="connsiteX0-329" fmla="*/ 1386214 w 1386214"/>
                <a:gd name="connsiteY0-330" fmla="*/ 0 h 210670"/>
                <a:gd name="connsiteX1-331" fmla="*/ 678028 w 1386214"/>
                <a:gd name="connsiteY1-332" fmla="*/ 66442 h 210670"/>
                <a:gd name="connsiteX2-333" fmla="*/ 0 w 1386214"/>
                <a:gd name="connsiteY2-334" fmla="*/ 179959 h 210670"/>
                <a:gd name="connsiteX0-335" fmla="*/ 1386214 w 1386214"/>
                <a:gd name="connsiteY0-336" fmla="*/ 0 h 210670"/>
                <a:gd name="connsiteX1-337" fmla="*/ 678028 w 1386214"/>
                <a:gd name="connsiteY1-338" fmla="*/ 66442 h 210670"/>
                <a:gd name="connsiteX2-339" fmla="*/ 0 w 1386214"/>
                <a:gd name="connsiteY2-340" fmla="*/ 179959 h 210670"/>
                <a:gd name="connsiteX0-341" fmla="*/ 1386214 w 1386214"/>
                <a:gd name="connsiteY0-342" fmla="*/ 0 h 225131"/>
                <a:gd name="connsiteX1-343" fmla="*/ 678028 w 1386214"/>
                <a:gd name="connsiteY1-344" fmla="*/ 66442 h 225131"/>
                <a:gd name="connsiteX2-345" fmla="*/ 0 w 1386214"/>
                <a:gd name="connsiteY2-346" fmla="*/ 179959 h 225131"/>
                <a:gd name="connsiteX0-347" fmla="*/ 1386214 w 1386214"/>
                <a:gd name="connsiteY0-348" fmla="*/ 0 h 179959"/>
                <a:gd name="connsiteX1-349" fmla="*/ 678028 w 1386214"/>
                <a:gd name="connsiteY1-350" fmla="*/ 66442 h 179959"/>
                <a:gd name="connsiteX2-351" fmla="*/ 0 w 1386214"/>
                <a:gd name="connsiteY2-352" fmla="*/ 179959 h 179959"/>
                <a:gd name="connsiteX0-353" fmla="*/ 1386214 w 1386214"/>
                <a:gd name="connsiteY0-354" fmla="*/ 0 h 179959"/>
                <a:gd name="connsiteX1-355" fmla="*/ 678028 w 1386214"/>
                <a:gd name="connsiteY1-356" fmla="*/ 66442 h 179959"/>
                <a:gd name="connsiteX2-357" fmla="*/ 0 w 1386214"/>
                <a:gd name="connsiteY2-358" fmla="*/ 179959 h 179959"/>
              </a:gdLst>
              <a:ahLst/>
              <a:cxnLst>
                <a:cxn ang="0">
                  <a:pos x="connsiteX0-1" y="connsiteY0-2"/>
                </a:cxn>
                <a:cxn ang="0">
                  <a:pos x="connsiteX1-3" y="connsiteY1-4"/>
                </a:cxn>
                <a:cxn ang="0">
                  <a:pos x="connsiteX2-5" y="connsiteY2-6"/>
                </a:cxn>
              </a:cxnLst>
              <a:rect l="l" t="t" r="r" b="b"/>
              <a:pathLst>
                <a:path w="1386214" h="179959">
                  <a:moveTo>
                    <a:pt x="1386214" y="0"/>
                  </a:moveTo>
                  <a:cubicBezTo>
                    <a:pt x="951044" y="33561"/>
                    <a:pt x="1000984" y="45852"/>
                    <a:pt x="678028" y="66442"/>
                  </a:cubicBezTo>
                  <a:cubicBezTo>
                    <a:pt x="520810" y="75378"/>
                    <a:pt x="501848" y="65229"/>
                    <a:pt x="0" y="179959"/>
                  </a:cubicBezTo>
                </a:path>
              </a:pathLst>
            </a:custGeom>
            <a:noFill/>
            <a:ln w="6350" cap="rnd">
              <a:solidFill>
                <a:schemeClr val="bg1">
                  <a:lumMod val="5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pSp>
      <p:sp>
        <p:nvSpPr>
          <p:cNvPr id="124" name="Inhaltsplatzhalter 4"/>
          <p:cNvSpPr txBox="1"/>
          <p:nvPr/>
        </p:nvSpPr>
        <p:spPr>
          <a:xfrm flipH="1">
            <a:off x="335915" y="2373948"/>
            <a:ext cx="8169910" cy="233870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从</a:t>
            </a:r>
            <a:r>
              <a:rPr lang="zh-CN" altLang="en-US" sz="5400" b="1" dirty="0">
                <a:ln w="22225">
                  <a:solidFill>
                    <a:schemeClr val="accent2"/>
                  </a:solidFill>
                  <a:prstDash val="solid"/>
                </a:ln>
                <a:solidFill>
                  <a:schemeClr val="accent2">
                    <a:lumMod val="40000"/>
                    <a:lumOff val="60000"/>
                  </a:schemeClr>
                </a:solidFill>
                <a:effectLst/>
                <a:latin typeface="Open Sans" panose="020B0606030504020204" pitchFamily="34" charset="0"/>
                <a:ea typeface="Open Sans" panose="020B0606030504020204" pitchFamily="34" charset="0"/>
                <a:cs typeface="Open Sans" panose="020B0606030504020204" pitchFamily="34" charset="0"/>
              </a:rPr>
              <a:t>思维品质</a:t>
            </a:r>
            <a:r>
              <a:rPr lang="zh-CN" alt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到</a:t>
            </a:r>
            <a:r>
              <a:rPr lang="zh-CN" alt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Open Sans" panose="020B0606030504020204" pitchFamily="34" charset="0"/>
                <a:ea typeface="Open Sans" panose="020B0606030504020204" pitchFamily="34" charset="0"/>
                <a:cs typeface="Open Sans" panose="020B0606030504020204" pitchFamily="34" charset="0"/>
              </a:rPr>
              <a:t>品质思维</a:t>
            </a:r>
            <a:r>
              <a:rPr lang="en-US" altLang="zh-C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Open Sans" panose="020B0606030504020204" pitchFamily="34" charset="0"/>
                <a:ea typeface="Open Sans" panose="020B0606030504020204" pitchFamily="34" charset="0"/>
                <a:cs typeface="Open Sans" panose="020B0606030504020204" pitchFamily="34" charset="0"/>
              </a:rPr>
              <a:t>Quality of thinking</a:t>
            </a:r>
            <a:endParaRPr lang="en-US" altLang="zh-C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spcAft>
                <a:spcPts val="1200"/>
              </a:spcAft>
              <a:buNone/>
            </a:pPr>
            <a:r>
              <a:rPr lang="en-US" altLang="zh-C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Open Sans" panose="020B0606030504020204" pitchFamily="34" charset="0"/>
                <a:ea typeface="Open Sans" panose="020B0606030504020204" pitchFamily="34" charset="0"/>
                <a:cs typeface="Open Sans" panose="020B0606030504020204" pitchFamily="34" charset="0"/>
              </a:rPr>
              <a:t> —Quality thinking</a:t>
            </a:r>
            <a:endPar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Inhaltsplatzhalter 4"/>
          <p:cNvSpPr txBox="1"/>
          <p:nvPr/>
        </p:nvSpPr>
        <p:spPr>
          <a:xfrm flipH="1">
            <a:off x="5927090" y="5213350"/>
            <a:ext cx="5309235" cy="492125"/>
          </a:xfrm>
          <a:prstGeom prst="rect">
            <a:avLst/>
          </a:prstGeom>
        </p:spPr>
        <p:txBody>
          <a:bodyPr wrap="square" lIns="0" tIns="0" rIns="0" bIns="0" anchor="ctr">
            <a:spAutoFit/>
            <a:scene3d>
              <a:camera prst="orthographicFront"/>
              <a:lightRig rig="threePt" dir="t"/>
            </a:scene3d>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Open Sans" panose="020B0606030504020204" pitchFamily="34" charset="0"/>
                <a:ea typeface="Open Sans" panose="020B0606030504020204" pitchFamily="34" charset="0"/>
                <a:cs typeface="Open Sans" panose="020B0606030504020204" pitchFamily="34" charset="0"/>
              </a:rPr>
              <a:t>奔牛实小</a:t>
            </a:r>
            <a:r>
              <a:rPr lang="en-US" altLang="zh-CN"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Open Sans" panose="020B0606030504020204" pitchFamily="34" charset="0"/>
                <a:ea typeface="Open Sans" panose="020B0606030504020204" pitchFamily="34" charset="0"/>
                <a:cs typeface="Open Sans" panose="020B0606030504020204" pitchFamily="34" charset="0"/>
              </a:rPr>
              <a:t> </a:t>
            </a:r>
            <a:r>
              <a:rPr lang="zh-CN" alt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Open Sans" panose="020B0606030504020204" pitchFamily="34" charset="0"/>
                <a:ea typeface="Open Sans" panose="020B0606030504020204" pitchFamily="34" charset="0"/>
                <a:cs typeface="Open Sans" panose="020B0606030504020204" pitchFamily="34" charset="0"/>
              </a:rPr>
              <a:t>祁洁萍</a:t>
            </a:r>
            <a:endParaRPr lang="zh-CN" alt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grpSp>
        <p:nvGrpSpPr>
          <p:cNvPr id="15" name="Group 14"/>
          <p:cNvGrpSpPr/>
          <p:nvPr/>
        </p:nvGrpSpPr>
        <p:grpSpPr>
          <a:xfrm>
            <a:off x="254635" y="314325"/>
            <a:ext cx="2147570" cy="1920875"/>
            <a:chOff x="587329" y="1823069"/>
            <a:chExt cx="2530184" cy="2529856"/>
          </a:xfrm>
          <a:solidFill>
            <a:srgbClr val="FFC000"/>
          </a:solidFill>
          <a:effectLst/>
        </p:grpSpPr>
        <p:sp>
          <p:nvSpPr>
            <p:cNvPr id="16" name="Oval 15"/>
            <p:cNvSpPr/>
            <p:nvPr/>
          </p:nvSpPr>
          <p:spPr>
            <a:xfrm flipH="1">
              <a:off x="587329" y="1823069"/>
              <a:ext cx="2530184" cy="2529856"/>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7" name="Oval 16"/>
            <p:cNvSpPr/>
            <p:nvPr/>
          </p:nvSpPr>
          <p:spPr>
            <a:xfrm flipH="1">
              <a:off x="1043832" y="2279514"/>
              <a:ext cx="1617177" cy="1616967"/>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
        <p:nvSpPr>
          <p:cNvPr id="4" name="文本框 3"/>
          <p:cNvSpPr txBox="1"/>
          <p:nvPr/>
        </p:nvSpPr>
        <p:spPr>
          <a:xfrm>
            <a:off x="814070" y="803910"/>
            <a:ext cx="1028065" cy="1076325"/>
          </a:xfrm>
          <a:prstGeom prst="rect">
            <a:avLst/>
          </a:prstGeom>
          <a:noFill/>
        </p:spPr>
        <p:txBody>
          <a:bodyPr wrap="square" rtlCol="0">
            <a:spAutoFit/>
          </a:bodyPr>
          <a:p>
            <a:r>
              <a:rPr lang="zh-CN" altLang="en-US" sz="3200" b="1">
                <a:solidFill>
                  <a:schemeClr val="bg1"/>
                </a:solidFill>
              </a:rPr>
              <a:t>问题</a:t>
            </a:r>
            <a:endParaRPr lang="zh-CN" altLang="en-US" sz="3200" b="1">
              <a:solidFill>
                <a:schemeClr val="bg1"/>
              </a:solidFill>
            </a:endParaRPr>
          </a:p>
          <a:p>
            <a:r>
              <a:rPr lang="zh-CN" altLang="en-US" sz="3200" b="1">
                <a:solidFill>
                  <a:schemeClr val="bg1"/>
                </a:solidFill>
              </a:rPr>
              <a:t>引领</a:t>
            </a:r>
            <a:endParaRPr lang="zh-CN" altLang="en-US" sz="3200" b="1">
              <a:solidFill>
                <a:schemeClr val="bg1"/>
              </a:solidFill>
            </a:endParaRPr>
          </a:p>
        </p:txBody>
      </p:sp>
      <p:sp>
        <p:nvSpPr>
          <p:cNvPr id="5" name="文本框 4"/>
          <p:cNvSpPr txBox="1"/>
          <p:nvPr/>
        </p:nvSpPr>
        <p:spPr>
          <a:xfrm>
            <a:off x="2534285" y="803910"/>
            <a:ext cx="7045325" cy="583565"/>
          </a:xfrm>
          <a:prstGeom prst="rect">
            <a:avLst/>
          </a:prstGeom>
          <a:noFill/>
        </p:spPr>
        <p:txBody>
          <a:bodyPr wrap="none" rtlCol="0">
            <a:spAutoFit/>
          </a:bodyPr>
          <a:p>
            <a:r>
              <a:rPr lang="en-US" altLang="zh-CN" sz="3200" b="1">
                <a:solidFill>
                  <a:schemeClr val="bg1"/>
                </a:solidFill>
              </a:rPr>
              <a:t>       </a:t>
            </a:r>
            <a:r>
              <a:rPr lang="zh-CN" altLang="en-US" sz="3200" b="1">
                <a:solidFill>
                  <a:schemeClr val="bg1"/>
                </a:solidFill>
              </a:rPr>
              <a:t>以问题引领学习，拓宽思维的宽度</a:t>
            </a:r>
            <a:endParaRPr lang="zh-CN" altLang="en-US" sz="3200" b="1">
              <a:solidFill>
                <a:schemeClr val="bg1"/>
              </a:solidFill>
            </a:endParaRPr>
          </a:p>
        </p:txBody>
      </p:sp>
      <p:sp>
        <p:nvSpPr>
          <p:cNvPr id="14" name="Oval 7"/>
          <p:cNvSpPr>
            <a:spLocks noChangeArrowheads="1"/>
          </p:cNvSpPr>
          <p:nvPr/>
        </p:nvSpPr>
        <p:spPr bwMode="auto">
          <a:xfrm>
            <a:off x="3371215" y="1662430"/>
            <a:ext cx="189230" cy="204470"/>
          </a:xfrm>
          <a:prstGeom prst="ellipse">
            <a:avLst/>
          </a:prstGeom>
          <a:solidFill>
            <a:schemeClr val="accent3"/>
          </a:solidFill>
          <a:ln w="4763" cap="flat">
            <a:noFill/>
            <a:prstDash val="solid"/>
            <a:miter lim="800000"/>
          </a:ln>
        </p:spPr>
        <p:txBody>
          <a:bodyPr vert="horz" wrap="square" lIns="91440" tIns="45720" rIns="91440" bIns="45720" numCol="1" anchor="t" anchorCtr="0" compatLnSpc="1"/>
          <a:p>
            <a:endParaRPr lang="en-US" dirty="0"/>
          </a:p>
        </p:txBody>
      </p:sp>
      <p:sp>
        <p:nvSpPr>
          <p:cNvPr id="7" name="文本框 6"/>
          <p:cNvSpPr txBox="1"/>
          <p:nvPr/>
        </p:nvSpPr>
        <p:spPr>
          <a:xfrm>
            <a:off x="3560445" y="1503680"/>
            <a:ext cx="4472940" cy="521970"/>
          </a:xfrm>
          <a:prstGeom prst="rect">
            <a:avLst/>
          </a:prstGeom>
          <a:noFill/>
        </p:spPr>
        <p:txBody>
          <a:bodyPr wrap="none" rtlCol="0">
            <a:spAutoFit/>
          </a:bodyPr>
          <a:p>
            <a:r>
              <a:rPr lang="zh-CN" altLang="en-US" sz="2800" b="1">
                <a:solidFill>
                  <a:schemeClr val="bg1"/>
                </a:solidFill>
              </a:rPr>
              <a:t>关注教学设计中的问题导向</a:t>
            </a:r>
            <a:endParaRPr lang="zh-CN" altLang="en-US" sz="2800" b="1">
              <a:solidFill>
                <a:schemeClr val="bg1"/>
              </a:solidFill>
            </a:endParaRPr>
          </a:p>
        </p:txBody>
      </p:sp>
      <p:sp>
        <p:nvSpPr>
          <p:cNvPr id="10" name="Rectangle 7"/>
          <p:cNvSpPr/>
          <p:nvPr/>
        </p:nvSpPr>
        <p:spPr>
          <a:xfrm>
            <a:off x="4060825" y="2815590"/>
            <a:ext cx="4925695" cy="6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用提问跟进学生不正确的回答</a:t>
            </a:r>
            <a:endParaRPr lang="zh-CN" altLang="en-US" sz="2400" b="1" dirty="0"/>
          </a:p>
        </p:txBody>
      </p:sp>
      <p:sp>
        <p:nvSpPr>
          <p:cNvPr id="3" name="Oval 7"/>
          <p:cNvSpPr>
            <a:spLocks noChangeArrowheads="1"/>
          </p:cNvSpPr>
          <p:nvPr/>
        </p:nvSpPr>
        <p:spPr bwMode="auto">
          <a:xfrm>
            <a:off x="3371215" y="2202180"/>
            <a:ext cx="189230" cy="204470"/>
          </a:xfrm>
          <a:prstGeom prst="ellipse">
            <a:avLst/>
          </a:prstGeom>
          <a:solidFill>
            <a:schemeClr val="accent3"/>
          </a:solidFill>
          <a:ln w="4763" cap="flat">
            <a:noFill/>
            <a:prstDash val="solid"/>
            <a:miter lim="800000"/>
          </a:ln>
        </p:spPr>
        <p:txBody>
          <a:bodyPr vert="horz" wrap="square" lIns="91440" tIns="45720" rIns="91440" bIns="45720" numCol="1" anchor="t" anchorCtr="0" compatLnSpc="1"/>
          <a:p>
            <a:endParaRPr lang="en-US" dirty="0"/>
          </a:p>
        </p:txBody>
      </p:sp>
      <p:sp>
        <p:nvSpPr>
          <p:cNvPr id="6" name="文本框 5"/>
          <p:cNvSpPr txBox="1"/>
          <p:nvPr/>
        </p:nvSpPr>
        <p:spPr>
          <a:xfrm>
            <a:off x="3560445" y="2043430"/>
            <a:ext cx="6260465" cy="521970"/>
          </a:xfrm>
          <a:prstGeom prst="rect">
            <a:avLst/>
          </a:prstGeom>
          <a:noFill/>
        </p:spPr>
        <p:txBody>
          <a:bodyPr wrap="none" rtlCol="0">
            <a:spAutoFit/>
          </a:bodyPr>
          <a:p>
            <a:r>
              <a:rPr lang="zh-CN" altLang="en-US" sz="2800" b="1">
                <a:solidFill>
                  <a:schemeClr val="bg1"/>
                </a:solidFill>
              </a:rPr>
              <a:t>利用无用的回答，保护学生的思维</a:t>
            </a:r>
            <a:r>
              <a:rPr lang="zh-CN" altLang="en-US" sz="2800" b="1">
                <a:solidFill>
                  <a:schemeClr val="bg1"/>
                </a:solidFill>
              </a:rPr>
              <a:t>活性</a:t>
            </a:r>
            <a:endParaRPr lang="zh-CN" altLang="en-US" sz="2800" b="1">
              <a:solidFill>
                <a:schemeClr val="bg1"/>
              </a:solidFill>
            </a:endParaRPr>
          </a:p>
        </p:txBody>
      </p:sp>
      <p:sp>
        <p:nvSpPr>
          <p:cNvPr id="9" name="Rectangle 7"/>
          <p:cNvSpPr/>
          <p:nvPr/>
        </p:nvSpPr>
        <p:spPr>
          <a:xfrm>
            <a:off x="4076700" y="3608705"/>
            <a:ext cx="4925695" cy="6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以追问跟进学生不完整的回答</a:t>
            </a:r>
            <a:endParaRPr lang="zh-CN" altLang="en-US" sz="2400" b="1" dirty="0"/>
          </a:p>
        </p:txBody>
      </p:sp>
      <p:sp>
        <p:nvSpPr>
          <p:cNvPr id="12" name="Rectangle 7"/>
          <p:cNvSpPr/>
          <p:nvPr/>
        </p:nvSpPr>
        <p:spPr>
          <a:xfrm>
            <a:off x="4092575" y="4406265"/>
            <a:ext cx="4925695" cy="6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以探问跟进学生不清楚的</a:t>
            </a:r>
            <a:r>
              <a:rPr lang="zh-CN" altLang="en-US" sz="2400" b="1" dirty="0"/>
              <a:t>回答</a:t>
            </a:r>
            <a:endParaRPr lang="zh-CN" altLang="en-US" sz="2400" b="1" dirty="0"/>
          </a:p>
        </p:txBody>
      </p:sp>
      <p:sp>
        <p:nvSpPr>
          <p:cNvPr id="13" name="Rectangle 7"/>
          <p:cNvSpPr/>
          <p:nvPr/>
        </p:nvSpPr>
        <p:spPr>
          <a:xfrm>
            <a:off x="3970020" y="5197475"/>
            <a:ext cx="5346065" cy="6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以邀请性提问跟进学生不具体</a:t>
            </a:r>
            <a:r>
              <a:rPr lang="zh-CN" altLang="en-US" sz="2400" b="1" dirty="0"/>
              <a:t>的回答</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0" grpId="0" animBg="1"/>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6" name="文本框 5"/>
          <p:cNvSpPr txBox="1"/>
          <p:nvPr/>
        </p:nvSpPr>
        <p:spPr>
          <a:xfrm>
            <a:off x="466725" y="797560"/>
            <a:ext cx="12229465" cy="5262245"/>
          </a:xfrm>
          <a:prstGeom prst="rect">
            <a:avLst/>
          </a:prstGeom>
          <a:noFill/>
        </p:spPr>
        <p:txBody>
          <a:bodyPr wrap="square" rtlCol="0">
            <a:spAutoFit/>
          </a:bodyPr>
          <a:p>
            <a:pPr algn="l"/>
            <a:r>
              <a:rPr lang="zh-CN" altLang="en-US" sz="2400">
                <a:solidFill>
                  <a:schemeClr val="bg1"/>
                </a:solidFill>
                <a:latin typeface="Comic Sans MS" panose="030F0702030302020204" charset="0"/>
                <a:cs typeface="Comic Sans MS" panose="030F0702030302020204" charset="0"/>
                <a:sym typeface="+mn-ea"/>
              </a:rPr>
              <a:t>They took photos of the</a:t>
            </a:r>
            <a:r>
              <a:rPr lang="en-US" altLang="zh-CN" sz="2400">
                <a:solidFill>
                  <a:schemeClr val="bg1"/>
                </a:solidFill>
                <a:latin typeface="Comic Sans MS" panose="030F0702030302020204" charset="0"/>
                <a:cs typeface="Comic Sans MS" panose="030F0702030302020204" charset="0"/>
                <a:sym typeface="+mn-ea"/>
              </a:rPr>
              <a:t> </a:t>
            </a:r>
            <a:r>
              <a:rPr lang="zh-CN" altLang="en-US" sz="2400">
                <a:solidFill>
                  <a:schemeClr val="bg1"/>
                </a:solidFill>
                <a:latin typeface="Comic Sans MS" panose="030F0702030302020204" charset="0"/>
                <a:cs typeface="Comic Sans MS" panose="030F0702030302020204" charset="0"/>
                <a:sym typeface="+mn-ea"/>
              </a:rPr>
              <a:t>mountains with beautiful flowers andgreenplants.</a:t>
            </a:r>
            <a:endParaRPr lang="zh-CN" altLang="en-US" sz="2400">
              <a:solidFill>
                <a:schemeClr val="bg1"/>
              </a:solidFill>
              <a:latin typeface="Comic Sans MS" panose="030F0702030302020204" charset="0"/>
              <a:cs typeface="Comic Sans MS" panose="030F0702030302020204" charset="0"/>
            </a:endParaRPr>
          </a:p>
          <a:p>
            <a:pPr algn="l"/>
            <a:r>
              <a:rPr lang="zh-CN" altLang="en-US" sz="2400">
                <a:solidFill>
                  <a:schemeClr val="bg1"/>
                </a:solidFill>
                <a:latin typeface="Comic Sans MS" panose="030F0702030302020204" charset="0"/>
                <a:cs typeface="Comic Sans MS" panose="030F0702030302020204" charset="0"/>
                <a:sym typeface="+mn-ea"/>
              </a:rPr>
              <a:t>特点：句子</a:t>
            </a:r>
            <a:r>
              <a:rPr lang="zh-CN" altLang="en-US" sz="2400">
                <a:solidFill>
                  <a:srgbClr val="FF0000"/>
                </a:solidFill>
                <a:effectLst>
                  <a:reflection blurRad="6350" stA="53000" endA="300" endPos="35500" dir="5400000" sy="-90000" algn="bl" rotWithShape="0"/>
                </a:effectLst>
                <a:latin typeface="Comic Sans MS" panose="030F0702030302020204" charset="0"/>
                <a:cs typeface="Comic Sans MS" panose="030F0702030302020204" charset="0"/>
                <a:sym typeface="+mn-ea"/>
              </a:rPr>
              <a:t>结构复杂</a:t>
            </a:r>
            <a:r>
              <a:rPr lang="zh-CN" altLang="en-US" sz="2400">
                <a:solidFill>
                  <a:schemeClr val="bg1"/>
                </a:solidFill>
                <a:latin typeface="Comic Sans MS" panose="030F0702030302020204" charset="0"/>
                <a:cs typeface="Comic Sans MS" panose="030F0702030302020204" charset="0"/>
                <a:sym typeface="+mn-ea"/>
              </a:rPr>
              <a:t>，学生来说</a:t>
            </a:r>
            <a:r>
              <a:rPr lang="zh-CN" altLang="en-US" sz="2400">
                <a:solidFill>
                  <a:srgbClr val="FF0000"/>
                </a:solidFill>
                <a:latin typeface="Comic Sans MS" panose="030F0702030302020204" charset="0"/>
                <a:cs typeface="Comic Sans MS" panose="030F0702030302020204" charset="0"/>
                <a:sym typeface="+mn-ea"/>
              </a:rPr>
              <a:t>理解与表达有困难</a:t>
            </a:r>
            <a:r>
              <a:rPr lang="zh-CN" altLang="en-US" sz="2400">
                <a:solidFill>
                  <a:schemeClr val="bg1"/>
                </a:solidFill>
                <a:latin typeface="Comic Sans MS" panose="030F0702030302020204" charset="0"/>
                <a:cs typeface="Comic Sans MS" panose="030F0702030302020204" charset="0"/>
                <a:sym typeface="+mn-ea"/>
              </a:rPr>
              <a:t>。</a:t>
            </a:r>
            <a:endParaRPr lang="zh-CN" altLang="en-US" sz="2400">
              <a:solidFill>
                <a:schemeClr val="bg1"/>
              </a:solidFill>
              <a:latin typeface="Comic Sans MS" panose="030F0702030302020204" charset="0"/>
              <a:cs typeface="Comic Sans MS" panose="030F0702030302020204" charset="0"/>
            </a:endParaRPr>
          </a:p>
          <a:p>
            <a:pPr algn="l"/>
            <a:endParaRPr lang="zh-CN" altLang="en-US" sz="2400">
              <a:solidFill>
                <a:schemeClr val="bg1"/>
              </a:solidFill>
              <a:latin typeface="Comic Sans MS" panose="030F0702030302020204" charset="0"/>
              <a:cs typeface="Comic Sans MS" panose="030F0702030302020204" charset="0"/>
            </a:endParaRPr>
          </a:p>
          <a:p>
            <a:pPr algn="l"/>
            <a:r>
              <a:rPr lang="en-US" altLang="zh-CN" sz="2400">
                <a:solidFill>
                  <a:schemeClr val="bg1"/>
                </a:solidFill>
                <a:latin typeface="Comic Sans MS" panose="030F0702030302020204" charset="0"/>
                <a:cs typeface="Comic Sans MS" panose="030F0702030302020204" charset="0"/>
                <a:sym typeface="+mn-ea"/>
              </a:rPr>
              <a:t>T:</a:t>
            </a:r>
            <a:r>
              <a:rPr lang="zh-CN" altLang="en-US" sz="2400">
                <a:solidFill>
                  <a:schemeClr val="bg1"/>
                </a:solidFill>
                <a:latin typeface="Comic Sans MS" panose="030F0702030302020204" charset="0"/>
                <a:cs typeface="Comic Sans MS" panose="030F0702030302020204" charset="0"/>
                <a:sym typeface="+mn-ea"/>
              </a:rPr>
              <a:t>What did theydo?</a:t>
            </a:r>
            <a:endParaRPr lang="en-US" altLang="zh-CN" sz="2400">
              <a:solidFill>
                <a:schemeClr val="bg1"/>
              </a:solidFill>
              <a:latin typeface="Comic Sans MS" panose="030F0702030302020204" charset="0"/>
              <a:cs typeface="Comic Sans MS" panose="030F0702030302020204" charset="0"/>
            </a:endParaRPr>
          </a:p>
          <a:p>
            <a:pPr algn="l"/>
            <a:r>
              <a:rPr lang="en-US" altLang="zh-CN" sz="2400">
                <a:solidFill>
                  <a:schemeClr val="bg1"/>
                </a:solidFill>
                <a:latin typeface="Comic Sans MS" panose="030F0702030302020204" charset="0"/>
                <a:cs typeface="Comic Sans MS" panose="030F0702030302020204" charset="0"/>
                <a:sym typeface="+mn-ea"/>
              </a:rPr>
              <a:t>S:</a:t>
            </a:r>
            <a:r>
              <a:rPr lang="zh-CN" altLang="en-US" sz="2400">
                <a:solidFill>
                  <a:schemeClr val="bg1"/>
                </a:solidFill>
                <a:latin typeface="Comic Sans MS" panose="030F0702030302020204" charset="0"/>
                <a:cs typeface="Comic Sans MS" panose="030F0702030302020204" charset="0"/>
                <a:sym typeface="+mn-ea"/>
              </a:rPr>
              <a:t>Took</a:t>
            </a:r>
            <a:r>
              <a:rPr lang="en-US" altLang="zh-CN" sz="2400">
                <a:solidFill>
                  <a:schemeClr val="bg1"/>
                </a:solidFill>
                <a:latin typeface="Comic Sans MS" panose="030F0702030302020204" charset="0"/>
                <a:cs typeface="Comic Sans MS" panose="030F0702030302020204" charset="0"/>
                <a:sym typeface="+mn-ea"/>
              </a:rPr>
              <a:t> </a:t>
            </a:r>
            <a:r>
              <a:rPr lang="zh-CN" altLang="en-US" sz="2400">
                <a:solidFill>
                  <a:schemeClr val="bg1"/>
                </a:solidFill>
                <a:latin typeface="Comic Sans MS" panose="030F0702030302020204" charset="0"/>
                <a:cs typeface="Comic Sans MS" panose="030F0702030302020204" charset="0"/>
                <a:sym typeface="+mn-ea"/>
              </a:rPr>
              <a:t>photos</a:t>
            </a:r>
            <a:r>
              <a:rPr lang="en-US" altLang="zh-CN" sz="2400">
                <a:solidFill>
                  <a:schemeClr val="bg1"/>
                </a:solidFill>
                <a:latin typeface="Comic Sans MS" panose="030F0702030302020204" charset="0"/>
                <a:cs typeface="Comic Sans MS" panose="030F0702030302020204" charset="0"/>
                <a:sym typeface="+mn-ea"/>
              </a:rPr>
              <a:t>.</a:t>
            </a:r>
            <a:endParaRPr lang="en-US" altLang="zh-CN" sz="2400">
              <a:solidFill>
                <a:schemeClr val="bg1"/>
              </a:solidFill>
              <a:latin typeface="Comic Sans MS" panose="030F0702030302020204" charset="0"/>
              <a:cs typeface="Comic Sans MS" panose="030F0702030302020204" charset="0"/>
              <a:sym typeface="+mn-ea"/>
            </a:endParaRPr>
          </a:p>
          <a:p>
            <a:pPr algn="l"/>
            <a:r>
              <a:rPr lang="en-US" altLang="zh-CN" sz="2400">
                <a:solidFill>
                  <a:schemeClr val="bg1"/>
                </a:solidFill>
                <a:latin typeface="Comic Sans MS" panose="030F0702030302020204" charset="0"/>
                <a:cs typeface="Comic Sans MS" panose="030F0702030302020204" charset="0"/>
                <a:sym typeface="+mn-ea"/>
              </a:rPr>
              <a:t>T:</a:t>
            </a:r>
            <a:r>
              <a:rPr lang="en-US" altLang="zh-CN" sz="2400">
                <a:solidFill>
                  <a:srgbClr val="FF0000"/>
                </a:solidFill>
                <a:latin typeface="Comic Sans MS" panose="030F0702030302020204" charset="0"/>
                <a:cs typeface="Comic Sans MS" panose="030F0702030302020204" charset="0"/>
                <a:sym typeface="+mn-ea"/>
              </a:rPr>
              <a:t>(</a:t>
            </a:r>
            <a:r>
              <a:rPr lang="zh-CN" altLang="en-US" sz="2400">
                <a:solidFill>
                  <a:srgbClr val="FF0000"/>
                </a:solidFill>
                <a:latin typeface="Comic Sans MS" panose="030F0702030302020204" charset="0"/>
                <a:cs typeface="Comic Sans MS" panose="030F0702030302020204" charset="0"/>
                <a:sym typeface="+mn-ea"/>
              </a:rPr>
              <a:t>追问</a:t>
            </a:r>
            <a:r>
              <a:rPr lang="en-US" altLang="zh-CN" sz="2400">
                <a:solidFill>
                  <a:srgbClr val="FF0000"/>
                </a:solidFill>
                <a:latin typeface="Comic Sans MS" panose="030F0702030302020204" charset="0"/>
                <a:cs typeface="Comic Sans MS" panose="030F0702030302020204" charset="0"/>
                <a:sym typeface="+mn-ea"/>
              </a:rPr>
              <a:t>)</a:t>
            </a:r>
            <a:r>
              <a:rPr lang="zh-CN" altLang="en-US" sz="2400">
                <a:solidFill>
                  <a:schemeClr val="bg1"/>
                </a:solidFill>
                <a:latin typeface="Comic Sans MS" panose="030F0702030302020204" charset="0"/>
                <a:cs typeface="Comic Sans MS" panose="030F0702030302020204" charset="0"/>
                <a:sym typeface="+mn-ea"/>
              </a:rPr>
              <a:t>呈现照片圈住大山What kind of photos did they</a:t>
            </a:r>
            <a:r>
              <a:rPr lang="en-US" altLang="zh-CN" sz="2400">
                <a:solidFill>
                  <a:schemeClr val="bg1"/>
                </a:solidFill>
                <a:latin typeface="Comic Sans MS" panose="030F0702030302020204" charset="0"/>
                <a:cs typeface="Comic Sans MS" panose="030F0702030302020204" charset="0"/>
                <a:sym typeface="+mn-ea"/>
              </a:rPr>
              <a:t> </a:t>
            </a:r>
            <a:r>
              <a:rPr lang="zh-CN" altLang="en-US" sz="2400">
                <a:solidFill>
                  <a:schemeClr val="bg1"/>
                </a:solidFill>
                <a:latin typeface="Comic Sans MS" panose="030F0702030302020204" charset="0"/>
                <a:cs typeface="Comic Sans MS" panose="030F0702030302020204" charset="0"/>
                <a:sym typeface="+mn-ea"/>
              </a:rPr>
              <a:t>take?</a:t>
            </a:r>
            <a:endParaRPr lang="zh-CN" altLang="en-US" sz="2400">
              <a:solidFill>
                <a:schemeClr val="bg1"/>
              </a:solidFill>
              <a:latin typeface="Comic Sans MS" panose="030F0702030302020204" charset="0"/>
              <a:cs typeface="Comic Sans MS" panose="030F0702030302020204" charset="0"/>
              <a:sym typeface="+mn-ea"/>
            </a:endParaRPr>
          </a:p>
          <a:p>
            <a:pPr algn="l"/>
            <a:r>
              <a:rPr lang="zh-CN" altLang="en-US" sz="2400">
                <a:solidFill>
                  <a:schemeClr val="bg1"/>
                </a:solidFill>
                <a:latin typeface="Comic Sans MS" panose="030F0702030302020204" charset="0"/>
                <a:cs typeface="Comic Sans MS" panose="030F0702030302020204" charset="0"/>
                <a:sym typeface="+mn-ea"/>
              </a:rPr>
              <a:t> </a:t>
            </a:r>
            <a:r>
              <a:rPr lang="en-US" altLang="zh-CN" sz="2400">
                <a:solidFill>
                  <a:schemeClr val="bg1"/>
                </a:solidFill>
                <a:latin typeface="Comic Sans MS" panose="030F0702030302020204" charset="0"/>
                <a:cs typeface="Comic Sans MS" panose="030F0702030302020204" charset="0"/>
                <a:sym typeface="+mn-ea"/>
              </a:rPr>
              <a:t>                                      </a:t>
            </a:r>
            <a:r>
              <a:rPr lang="zh-CN" altLang="en-US" sz="2400">
                <a:solidFill>
                  <a:schemeClr val="bg1"/>
                </a:solidFill>
                <a:latin typeface="Comic Sans MS" panose="030F0702030302020204" charset="0"/>
                <a:cs typeface="Comic Sans MS" panose="030F0702030302020204" charset="0"/>
                <a:sym typeface="+mn-ea"/>
              </a:rPr>
              <a:t>What arethey?Mountains?Flowers? </a:t>
            </a:r>
            <a:r>
              <a:rPr lang="zh-CN" altLang="en-US" sz="2400">
                <a:solidFill>
                  <a:schemeClr val="bg1"/>
                </a:solidFill>
                <a:latin typeface="Comic Sans MS" panose="030F0702030302020204" charset="0"/>
                <a:cs typeface="Comic Sans MS" panose="030F0702030302020204" charset="0"/>
                <a:sym typeface="+mn-ea"/>
              </a:rPr>
              <a:t> </a:t>
            </a:r>
            <a:endParaRPr lang="zh-CN" altLang="en-US" sz="2400">
              <a:solidFill>
                <a:schemeClr val="bg1"/>
              </a:solidFill>
              <a:latin typeface="Comic Sans MS" panose="030F0702030302020204" charset="0"/>
              <a:cs typeface="Comic Sans MS" panose="030F0702030302020204" charset="0"/>
            </a:endParaRPr>
          </a:p>
          <a:p>
            <a:pPr algn="l"/>
            <a:r>
              <a:rPr lang="en-US" altLang="zh-CN" sz="2400">
                <a:solidFill>
                  <a:schemeClr val="bg1"/>
                </a:solidFill>
                <a:latin typeface="Comic Sans MS" panose="030F0702030302020204" charset="0"/>
                <a:cs typeface="Comic Sans MS" panose="030F0702030302020204" charset="0"/>
                <a:sym typeface="+mn-ea"/>
              </a:rPr>
              <a:t>S</a:t>
            </a:r>
            <a:r>
              <a:rPr lang="zh-CN" altLang="en-US" sz="2400">
                <a:solidFill>
                  <a:schemeClr val="bg1"/>
                </a:solidFill>
                <a:latin typeface="Comic Sans MS" panose="030F0702030302020204" charset="0"/>
                <a:cs typeface="Comic Sans MS" panose="030F0702030302020204" charset="0"/>
                <a:sym typeface="+mn-ea"/>
              </a:rPr>
              <a:t>：Theytook photos of themountains.</a:t>
            </a:r>
            <a:endParaRPr lang="zh-CN" altLang="en-US" sz="2400">
              <a:solidFill>
                <a:schemeClr val="bg1"/>
              </a:solidFill>
              <a:latin typeface="Comic Sans MS" panose="030F0702030302020204" charset="0"/>
              <a:cs typeface="Comic Sans MS" panose="030F0702030302020204" charset="0"/>
              <a:sym typeface="+mn-ea"/>
            </a:endParaRPr>
          </a:p>
          <a:p>
            <a:pPr algn="l">
              <a:buClrTx/>
              <a:buSzTx/>
              <a:buNone/>
            </a:pPr>
            <a:r>
              <a:rPr lang="zh-CN" altLang="en-US" sz="2400">
                <a:solidFill>
                  <a:schemeClr val="bg1"/>
                </a:solidFill>
                <a:latin typeface="Comic Sans MS" panose="030F0702030302020204" charset="0"/>
                <a:cs typeface="Comic Sans MS" panose="030F0702030302020204" charset="0"/>
                <a:sym typeface="+mn-ea"/>
              </a:rPr>
              <a:t>T:</a:t>
            </a:r>
            <a:r>
              <a:rPr lang="zh-CN" altLang="en-US" sz="2400" b="1">
                <a:solidFill>
                  <a:srgbClr val="FF0000"/>
                </a:solidFill>
                <a:latin typeface="Comic Sans MS" panose="030F0702030302020204" charset="0"/>
                <a:cs typeface="Comic Sans MS" panose="030F0702030302020204" charset="0"/>
                <a:sym typeface="+mn-ea"/>
              </a:rPr>
              <a:t>（追问）</a:t>
            </a:r>
            <a:r>
              <a:rPr lang="zh-CN" altLang="en-US" sz="2400">
                <a:solidFill>
                  <a:schemeClr val="bg1"/>
                </a:solidFill>
                <a:latin typeface="Comic Sans MS" panose="030F0702030302020204" charset="0"/>
                <a:cs typeface="Comic Sans MS" panose="030F0702030302020204" charset="0"/>
                <a:sym typeface="+mn-ea"/>
              </a:rPr>
              <a:t>What's the Chinese</a:t>
            </a:r>
            <a:r>
              <a:rPr lang="en-US" altLang="zh-CN" sz="2400">
                <a:solidFill>
                  <a:schemeClr val="bg1"/>
                </a:solidFill>
                <a:latin typeface="Comic Sans MS" panose="030F0702030302020204" charset="0"/>
                <a:cs typeface="Comic Sans MS" panose="030F0702030302020204" charset="0"/>
                <a:sym typeface="+mn-ea"/>
              </a:rPr>
              <a:t> </a:t>
            </a:r>
            <a:r>
              <a:rPr lang="zh-CN" altLang="en-US" sz="2400">
                <a:solidFill>
                  <a:schemeClr val="bg1"/>
                </a:solidFill>
                <a:latin typeface="Comic Sans MS" panose="030F0702030302020204" charset="0"/>
                <a:cs typeface="Comic Sans MS" panose="030F0702030302020204" charset="0"/>
                <a:sym typeface="+mn-ea"/>
              </a:rPr>
              <a:t>meaning of"with" in that long</a:t>
            </a:r>
            <a:r>
              <a:rPr lang="en-US" altLang="zh-CN" sz="2400">
                <a:solidFill>
                  <a:schemeClr val="bg1"/>
                </a:solidFill>
                <a:latin typeface="Comic Sans MS" panose="030F0702030302020204" charset="0"/>
                <a:cs typeface="Comic Sans MS" panose="030F0702030302020204" charset="0"/>
                <a:sym typeface="+mn-ea"/>
              </a:rPr>
              <a:t> </a:t>
            </a:r>
            <a:r>
              <a:rPr lang="zh-CN" altLang="en-US" sz="2400">
                <a:solidFill>
                  <a:schemeClr val="bg1"/>
                </a:solidFill>
                <a:latin typeface="Comic Sans MS" panose="030F0702030302020204" charset="0"/>
                <a:cs typeface="Comic Sans MS" panose="030F0702030302020204" charset="0"/>
                <a:sym typeface="+mn-ea"/>
              </a:rPr>
              <a:t>sentence?</a:t>
            </a:r>
            <a:endParaRPr lang="zh-CN" altLang="en-US" sz="2400">
              <a:solidFill>
                <a:schemeClr val="bg1"/>
              </a:solidFill>
              <a:latin typeface="Comic Sans MS" panose="030F0702030302020204" charset="0"/>
              <a:cs typeface="Comic Sans MS" panose="030F0702030302020204" charset="0"/>
              <a:sym typeface="+mn-ea"/>
            </a:endParaRPr>
          </a:p>
          <a:p>
            <a:pPr algn="l">
              <a:buClrTx/>
              <a:buSzTx/>
              <a:buNone/>
            </a:pPr>
            <a:r>
              <a:rPr lang="en-US" altLang="zh-CN" sz="2400">
                <a:solidFill>
                  <a:schemeClr val="bg1"/>
                </a:solidFill>
                <a:latin typeface="Comic Sans MS" panose="030F0702030302020204" charset="0"/>
                <a:cs typeface="Comic Sans MS" panose="030F0702030302020204" charset="0"/>
                <a:sym typeface="+mn-ea"/>
              </a:rPr>
              <a:t>T</a:t>
            </a:r>
            <a:r>
              <a:rPr lang="zh-CN" altLang="en-US" sz="2400">
                <a:solidFill>
                  <a:schemeClr val="bg1"/>
                </a:solidFill>
                <a:latin typeface="Comic Sans MS" panose="030F0702030302020204" charset="0"/>
                <a:cs typeface="Comic Sans MS" panose="030F0702030302020204" charset="0"/>
                <a:sym typeface="+mn-ea"/>
              </a:rPr>
              <a:t>:And</a:t>
            </a:r>
            <a:r>
              <a:rPr lang="en-US" altLang="zh-CN" sz="2400">
                <a:solidFill>
                  <a:schemeClr val="bg1"/>
                </a:solidFill>
                <a:latin typeface="Comic Sans MS" panose="030F0702030302020204" charset="0"/>
                <a:cs typeface="Comic Sans MS" panose="030F0702030302020204" charset="0"/>
                <a:sym typeface="+mn-ea"/>
              </a:rPr>
              <a:t> </a:t>
            </a:r>
            <a:r>
              <a:rPr lang="zh-CN" altLang="en-US" sz="2400">
                <a:solidFill>
                  <a:schemeClr val="bg1"/>
                </a:solidFill>
                <a:latin typeface="Comic Sans MS" panose="030F0702030302020204" charset="0"/>
                <a:cs typeface="Comic Sans MS" panose="030F0702030302020204" charset="0"/>
                <a:sym typeface="+mn-ea"/>
              </a:rPr>
              <a:t>what grows on the</a:t>
            </a:r>
            <a:r>
              <a:rPr lang="en-US" altLang="zh-CN" sz="2400">
                <a:solidFill>
                  <a:schemeClr val="bg1"/>
                </a:solidFill>
                <a:latin typeface="Comic Sans MS" panose="030F0702030302020204" charset="0"/>
                <a:cs typeface="Comic Sans MS" panose="030F0702030302020204" charset="0"/>
                <a:sym typeface="+mn-ea"/>
              </a:rPr>
              <a:t> </a:t>
            </a:r>
            <a:r>
              <a:rPr lang="zh-CN" altLang="en-US" sz="2400">
                <a:solidFill>
                  <a:schemeClr val="bg1"/>
                </a:solidFill>
                <a:latin typeface="Comic Sans MS" panose="030F0702030302020204" charset="0"/>
                <a:cs typeface="Comic Sans MS" panose="030F0702030302020204" charset="0"/>
                <a:sym typeface="+mn-ea"/>
              </a:rPr>
              <a:t>mountains?</a:t>
            </a:r>
            <a:endParaRPr lang="zh-CN" altLang="en-US" sz="2400">
              <a:solidFill>
                <a:schemeClr val="bg1"/>
              </a:solidFill>
              <a:latin typeface="Comic Sans MS" panose="030F0702030302020204" charset="0"/>
              <a:cs typeface="Comic Sans MS" panose="030F0702030302020204" charset="0"/>
            </a:endParaRPr>
          </a:p>
          <a:p>
            <a:pPr algn="l">
              <a:buClrTx/>
              <a:buSzTx/>
              <a:buNone/>
            </a:pPr>
            <a:r>
              <a:rPr lang="en-US" altLang="zh-CN" sz="2400">
                <a:solidFill>
                  <a:schemeClr val="bg1"/>
                </a:solidFill>
                <a:latin typeface="Comic Sans MS" panose="030F0702030302020204" charset="0"/>
                <a:cs typeface="Comic Sans MS" panose="030F0702030302020204" charset="0"/>
                <a:sym typeface="+mn-ea"/>
              </a:rPr>
              <a:t>S</a:t>
            </a:r>
            <a:r>
              <a:rPr lang="zh-CN" altLang="en-US" sz="2400">
                <a:solidFill>
                  <a:schemeClr val="bg1"/>
                </a:solidFill>
                <a:latin typeface="Comic Sans MS" panose="030F0702030302020204" charset="0"/>
                <a:cs typeface="Comic Sans MS" panose="030F0702030302020204" charset="0"/>
                <a:sym typeface="+mn-ea"/>
              </a:rPr>
              <a:t>:Beautifulflowers</a:t>
            </a:r>
            <a:r>
              <a:rPr lang="zh-CN" altLang="en-US" sz="2400">
                <a:solidFill>
                  <a:schemeClr val="bg1"/>
                </a:solidFill>
                <a:latin typeface="Comic Sans MS" panose="030F0702030302020204" charset="0"/>
                <a:cs typeface="Comic Sans MS" panose="030F0702030302020204" charset="0"/>
                <a:sym typeface="+mn-ea"/>
              </a:rPr>
              <a:t>/Green plants</a:t>
            </a:r>
            <a:r>
              <a:rPr lang="zh-CN" altLang="en-US" sz="2400">
                <a:solidFill>
                  <a:schemeClr val="bg1"/>
                </a:solidFill>
                <a:latin typeface="Comic Sans MS" panose="030F0702030302020204" charset="0"/>
                <a:cs typeface="Comic Sans MS" panose="030F0702030302020204" charset="0"/>
                <a:sym typeface="+mn-ea"/>
              </a:rPr>
              <a:t> grow on themountains. </a:t>
            </a:r>
            <a:endParaRPr lang="zh-CN" altLang="en-US" sz="2400">
              <a:solidFill>
                <a:schemeClr val="bg1"/>
              </a:solidFill>
              <a:latin typeface="Comic Sans MS" panose="030F0702030302020204" charset="0"/>
              <a:cs typeface="Comic Sans MS" panose="030F0702030302020204" charset="0"/>
              <a:sym typeface="+mn-ea"/>
            </a:endParaRPr>
          </a:p>
          <a:p>
            <a:pPr algn="l">
              <a:buClrTx/>
              <a:buSzTx/>
              <a:buNone/>
            </a:pPr>
            <a:r>
              <a:rPr lang="zh-CN" altLang="en-US" sz="2400">
                <a:solidFill>
                  <a:schemeClr val="bg1"/>
                </a:solidFill>
                <a:latin typeface="Comic Sans MS" panose="030F0702030302020204" charset="0"/>
                <a:cs typeface="Comic Sans MS" panose="030F0702030302020204" charset="0"/>
                <a:sym typeface="+mn-ea"/>
              </a:rPr>
              <a:t>T: They took photos of themountains with beautiful flowersand greenplants.</a:t>
            </a:r>
            <a:endParaRPr lang="zh-CN" altLang="en-US" sz="2400">
              <a:solidFill>
                <a:schemeClr val="bg1"/>
              </a:solidFill>
              <a:latin typeface="Comic Sans MS" panose="030F0702030302020204" charset="0"/>
              <a:cs typeface="Comic Sans MS" panose="030F0702030302020204" charset="0"/>
            </a:endParaRPr>
          </a:p>
          <a:p>
            <a:pPr algn="l">
              <a:buClrTx/>
              <a:buSzTx/>
              <a:buNone/>
            </a:pPr>
            <a:endParaRPr lang="zh-CN" altLang="en-US" sz="2400">
              <a:solidFill>
                <a:schemeClr val="bg1"/>
              </a:solidFill>
              <a:latin typeface="Comic Sans MS" panose="030F0702030302020204" charset="0"/>
              <a:cs typeface="Comic Sans MS" panose="030F0702030302020204" charset="0"/>
              <a:sym typeface="+mn-ea"/>
            </a:endParaRPr>
          </a:p>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grpSp>
        <p:nvGrpSpPr>
          <p:cNvPr id="15" name="Group 14"/>
          <p:cNvGrpSpPr/>
          <p:nvPr/>
        </p:nvGrpSpPr>
        <p:grpSpPr>
          <a:xfrm>
            <a:off x="254635" y="314325"/>
            <a:ext cx="2147570" cy="1920875"/>
            <a:chOff x="587329" y="1823069"/>
            <a:chExt cx="2530184" cy="2529856"/>
          </a:xfrm>
          <a:solidFill>
            <a:srgbClr val="00B0F0"/>
          </a:solidFill>
          <a:effectLst/>
        </p:grpSpPr>
        <p:sp>
          <p:nvSpPr>
            <p:cNvPr id="16" name="Oval 15"/>
            <p:cNvSpPr/>
            <p:nvPr/>
          </p:nvSpPr>
          <p:spPr>
            <a:xfrm flipH="1">
              <a:off x="587329" y="1823069"/>
              <a:ext cx="2530184" cy="2529856"/>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7" name="Oval 16"/>
            <p:cNvSpPr/>
            <p:nvPr/>
          </p:nvSpPr>
          <p:spPr>
            <a:xfrm flipH="1">
              <a:off x="1043832" y="2279514"/>
              <a:ext cx="1617177" cy="1616967"/>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
        <p:nvSpPr>
          <p:cNvPr id="35" name="文本框 34"/>
          <p:cNvSpPr txBox="1"/>
          <p:nvPr/>
        </p:nvSpPr>
        <p:spPr>
          <a:xfrm>
            <a:off x="838200" y="803910"/>
            <a:ext cx="923290" cy="983615"/>
          </a:xfrm>
          <a:prstGeom prst="rect">
            <a:avLst/>
          </a:prstGeom>
          <a:noFill/>
        </p:spPr>
        <p:txBody>
          <a:bodyPr wrap="none" rtlCol="0">
            <a:spAutoFit/>
          </a:bodyPr>
          <a:p>
            <a:r>
              <a:rPr lang="zh-CN" altLang="en-US" sz="2900" b="1">
                <a:solidFill>
                  <a:schemeClr val="bg1"/>
                </a:solidFill>
              </a:rPr>
              <a:t>思维</a:t>
            </a:r>
            <a:endParaRPr lang="zh-CN" altLang="en-US" sz="2900" b="1">
              <a:solidFill>
                <a:schemeClr val="bg1"/>
              </a:solidFill>
            </a:endParaRPr>
          </a:p>
          <a:p>
            <a:r>
              <a:rPr lang="zh-CN" altLang="en-US" sz="2900" b="1">
                <a:solidFill>
                  <a:schemeClr val="bg1"/>
                </a:solidFill>
              </a:rPr>
              <a:t>视图</a:t>
            </a:r>
            <a:endParaRPr lang="zh-CN" altLang="en-US" sz="2900" b="1">
              <a:solidFill>
                <a:schemeClr val="bg1"/>
              </a:solidFill>
            </a:endParaRPr>
          </a:p>
        </p:txBody>
      </p:sp>
      <p:sp>
        <p:nvSpPr>
          <p:cNvPr id="4" name="文本框 3"/>
          <p:cNvSpPr txBox="1"/>
          <p:nvPr/>
        </p:nvSpPr>
        <p:spPr>
          <a:xfrm>
            <a:off x="2740660" y="803910"/>
            <a:ext cx="8267700" cy="1198880"/>
          </a:xfrm>
          <a:prstGeom prst="rect">
            <a:avLst/>
          </a:prstGeom>
          <a:noFill/>
        </p:spPr>
        <p:txBody>
          <a:bodyPr wrap="square" rtlCol="0">
            <a:spAutoFit/>
          </a:bodyPr>
          <a:p>
            <a:r>
              <a:rPr lang="en-US" altLang="zh-CN" sz="2400" b="1">
                <a:solidFill>
                  <a:schemeClr val="bg1"/>
                </a:solidFill>
              </a:rPr>
              <a:t>      </a:t>
            </a:r>
            <a:r>
              <a:rPr lang="zh-CN" altLang="en-US" sz="2400" b="1">
                <a:solidFill>
                  <a:schemeClr val="bg1"/>
                </a:solidFill>
              </a:rPr>
              <a:t>思维视图是一个抽象知识显性化的工具。它能够帮助学习分解学习难度，逐步形成比较主动、理性和系统的学习和思维习惯，促进个性和智力的发展。</a:t>
            </a:r>
            <a:endParaRPr lang="zh-CN" altLang="en-US" sz="2400" b="1">
              <a:solidFill>
                <a:schemeClr val="bg1"/>
              </a:solidFill>
            </a:endParaRPr>
          </a:p>
        </p:txBody>
      </p:sp>
      <p:sp>
        <p:nvSpPr>
          <p:cNvPr id="6" name="Rectangle 7"/>
          <p:cNvSpPr/>
          <p:nvPr/>
        </p:nvSpPr>
        <p:spPr>
          <a:xfrm>
            <a:off x="1487170" y="5300980"/>
            <a:ext cx="3496310" cy="6527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看图</a:t>
            </a:r>
            <a:r>
              <a:rPr lang="en-US" altLang="zh-CN" sz="2400" b="1" dirty="0"/>
              <a:t>—</a:t>
            </a:r>
            <a:r>
              <a:rPr lang="zh-CN" altLang="en-US" sz="2400" b="1" dirty="0"/>
              <a:t>有助于形象思维</a:t>
            </a:r>
            <a:endParaRPr lang="zh-CN" altLang="en-US" sz="2400" b="1" dirty="0"/>
          </a:p>
        </p:txBody>
      </p:sp>
      <p:sp>
        <p:nvSpPr>
          <p:cNvPr id="8" name="Rectangle 7"/>
          <p:cNvSpPr/>
          <p:nvPr/>
        </p:nvSpPr>
        <p:spPr>
          <a:xfrm>
            <a:off x="4260850" y="4509135"/>
            <a:ext cx="3933825" cy="64579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读图</a:t>
            </a:r>
            <a:r>
              <a:rPr lang="en-US" altLang="zh-CN" sz="2400" b="1" dirty="0"/>
              <a:t>—</a:t>
            </a:r>
            <a:r>
              <a:rPr lang="zh-CN" altLang="en-US" sz="2400" b="1" dirty="0"/>
              <a:t>注意信息点间联系</a:t>
            </a:r>
            <a:endParaRPr lang="id-ID" sz="2400" b="1" dirty="0"/>
          </a:p>
        </p:txBody>
      </p:sp>
      <p:sp>
        <p:nvSpPr>
          <p:cNvPr id="10" name="Rectangle 7"/>
          <p:cNvSpPr/>
          <p:nvPr/>
        </p:nvSpPr>
        <p:spPr>
          <a:xfrm>
            <a:off x="7771130" y="3706495"/>
            <a:ext cx="3580130" cy="64579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作图</a:t>
            </a:r>
            <a:r>
              <a:rPr lang="en-US" altLang="zh-CN" sz="2400" b="1" dirty="0"/>
              <a:t>—</a:t>
            </a:r>
            <a:r>
              <a:rPr lang="zh-CN" altLang="en-US" sz="2400" b="1" dirty="0"/>
              <a:t>有助于深度思维</a:t>
            </a:r>
            <a:endParaRPr lang="zh-CN" altLang="en-US" sz="2400" b="1" dirty="0"/>
          </a:p>
        </p:txBody>
      </p:sp>
      <p:cxnSp>
        <p:nvCxnSpPr>
          <p:cNvPr id="5" name="直接箭头连接符 4"/>
          <p:cNvCxnSpPr/>
          <p:nvPr/>
        </p:nvCxnSpPr>
        <p:spPr>
          <a:xfrm flipV="1">
            <a:off x="2402205" y="3057525"/>
            <a:ext cx="7376160" cy="1870075"/>
          </a:xfrm>
          <a:prstGeom prst="straightConnector1">
            <a:avLst/>
          </a:prstGeom>
          <a:ln w="82550" cmpd="sng">
            <a:solidFill>
              <a:schemeClr val="accent5"/>
            </a:solidFill>
            <a:prstDash val="solid"/>
            <a:tailEnd type="arrow" w="med" len="med"/>
          </a:ln>
        </p:spPr>
        <p:style>
          <a:lnRef idx="1">
            <a:schemeClr val="accent3"/>
          </a:lnRef>
          <a:fillRef idx="0">
            <a:schemeClr val="accent3"/>
          </a:fillRef>
          <a:effectRef idx="0">
            <a:schemeClr val="accent3"/>
          </a:effectRef>
          <a:fontRef idx="minor">
            <a:schemeClr val="tx1"/>
          </a:fontRef>
        </p:style>
      </p:cxnSp>
      <p:sp>
        <p:nvSpPr>
          <p:cNvPr id="14" name="Oval 7"/>
          <p:cNvSpPr>
            <a:spLocks noChangeArrowheads="1"/>
          </p:cNvSpPr>
          <p:nvPr/>
        </p:nvSpPr>
        <p:spPr bwMode="auto">
          <a:xfrm rot="20760000">
            <a:off x="3272155" y="4284345"/>
            <a:ext cx="189230" cy="204470"/>
          </a:xfrm>
          <a:prstGeom prst="ellipse">
            <a:avLst/>
          </a:prstGeom>
          <a:solidFill>
            <a:schemeClr val="accent3"/>
          </a:solidFill>
          <a:ln w="4763" cap="flat">
            <a:noFill/>
            <a:prstDash val="solid"/>
            <a:miter lim="800000"/>
          </a:ln>
        </p:spPr>
        <p:txBody>
          <a:bodyPr vert="horz" wrap="square" lIns="91440" tIns="45720" rIns="91440" bIns="45720" numCol="1" anchor="t" anchorCtr="0" compatLnSpc="1"/>
          <a:p>
            <a:endParaRPr lang="en-US" dirty="0"/>
          </a:p>
        </p:txBody>
      </p:sp>
      <p:sp>
        <p:nvSpPr>
          <p:cNvPr id="7" name="文本框 6"/>
          <p:cNvSpPr txBox="1"/>
          <p:nvPr/>
        </p:nvSpPr>
        <p:spPr>
          <a:xfrm rot="20760000">
            <a:off x="3458210" y="3281045"/>
            <a:ext cx="5902960" cy="521970"/>
          </a:xfrm>
          <a:prstGeom prst="rect">
            <a:avLst/>
          </a:prstGeom>
          <a:noFill/>
        </p:spPr>
        <p:txBody>
          <a:bodyPr wrap="none" rtlCol="0">
            <a:spAutoFit/>
          </a:bodyPr>
          <a:p>
            <a:r>
              <a:rPr lang="zh-CN" altLang="en-US" sz="2800" b="1">
                <a:solidFill>
                  <a:schemeClr val="bg1"/>
                </a:solidFill>
              </a:rPr>
              <a:t>从看图、读图到作图，思维更趋</a:t>
            </a:r>
            <a:r>
              <a:rPr lang="zh-CN" altLang="en-US" sz="2800" b="1">
                <a:solidFill>
                  <a:schemeClr val="bg1"/>
                </a:solidFill>
              </a:rPr>
              <a:t>主动</a:t>
            </a:r>
            <a:endParaRPr lang="zh-CN" altLang="en-US" sz="28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Left)">
                                      <p:cBhvr>
                                        <p:cTn id="7" dur="500"/>
                                        <p:tgtEl>
                                          <p:spTgt spid="6"/>
                                        </p:tgtEl>
                                      </p:cBhvr>
                                    </p:animEffect>
                                  </p:childTnLst>
                                </p:cTn>
                              </p:par>
                            </p:childTnLst>
                          </p:cTn>
                        </p:par>
                        <p:par>
                          <p:cTn id="8" fill="hold">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upLeft)">
                                      <p:cBhvr>
                                        <p:cTn id="11" dur="500"/>
                                        <p:tgtEl>
                                          <p:spTgt spid="8"/>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2000"/>
                            </p:stCondLst>
                            <p:childTnLst>
                              <p:par>
                                <p:cTn id="22" presetID="18" presetClass="entr" presetSubtype="9"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upLeft)">
                                      <p:cBhvr>
                                        <p:cTn id="24" dur="500"/>
                                        <p:tgtEl>
                                          <p:spTgt spid="7"/>
                                        </p:tgtEl>
                                      </p:cBhvr>
                                    </p:animEffect>
                                  </p:childTnLst>
                                </p:cTn>
                              </p:par>
                            </p:childTnLst>
                          </p:cTn>
                        </p:par>
                        <p:par>
                          <p:cTn id="25" fill="hold">
                            <p:stCondLst>
                              <p:cond delay="2500"/>
                            </p:stCondLst>
                            <p:childTnLst>
                              <p:par>
                                <p:cTn id="26" presetID="18" presetClass="entr" presetSubtype="9"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up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Group 14"/>
          <p:cNvGrpSpPr/>
          <p:nvPr/>
        </p:nvGrpSpPr>
        <p:grpSpPr>
          <a:xfrm>
            <a:off x="4894580" y="1017905"/>
            <a:ext cx="2147570" cy="1920875"/>
            <a:chOff x="587329" y="1823069"/>
            <a:chExt cx="2530184" cy="2529856"/>
          </a:xfrm>
          <a:solidFill>
            <a:srgbClr val="00B0F0"/>
          </a:solidFill>
          <a:effectLst/>
        </p:grpSpPr>
        <p:sp>
          <p:nvSpPr>
            <p:cNvPr id="16" name="Oval 15"/>
            <p:cNvSpPr/>
            <p:nvPr/>
          </p:nvSpPr>
          <p:spPr>
            <a:xfrm flipH="1">
              <a:off x="587329" y="1823069"/>
              <a:ext cx="2530184" cy="2529856"/>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7" name="Oval 16"/>
            <p:cNvSpPr/>
            <p:nvPr/>
          </p:nvSpPr>
          <p:spPr>
            <a:xfrm flipH="1">
              <a:off x="1043832" y="2279514"/>
              <a:ext cx="1617177" cy="1616967"/>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
        <p:nvSpPr>
          <p:cNvPr id="35" name="文本框 34"/>
          <p:cNvSpPr txBox="1"/>
          <p:nvPr/>
        </p:nvSpPr>
        <p:spPr>
          <a:xfrm>
            <a:off x="5478145" y="1507490"/>
            <a:ext cx="923290" cy="983615"/>
          </a:xfrm>
          <a:prstGeom prst="rect">
            <a:avLst/>
          </a:prstGeom>
          <a:noFill/>
        </p:spPr>
        <p:txBody>
          <a:bodyPr wrap="none" rtlCol="0">
            <a:spAutoFit/>
          </a:bodyPr>
          <a:p>
            <a:r>
              <a:rPr lang="zh-CN" altLang="en-US" sz="2900" b="1">
                <a:solidFill>
                  <a:schemeClr val="bg1"/>
                </a:solidFill>
              </a:rPr>
              <a:t>思维</a:t>
            </a:r>
            <a:endParaRPr lang="zh-CN" altLang="en-US" sz="2900" b="1">
              <a:solidFill>
                <a:schemeClr val="bg1"/>
              </a:solidFill>
            </a:endParaRPr>
          </a:p>
          <a:p>
            <a:r>
              <a:rPr lang="zh-CN" altLang="en-US" sz="2900" b="1">
                <a:solidFill>
                  <a:schemeClr val="bg1"/>
                </a:solidFill>
              </a:rPr>
              <a:t>视图</a:t>
            </a:r>
            <a:endParaRPr lang="zh-CN" altLang="en-US" sz="2900" b="1">
              <a:solidFill>
                <a:schemeClr val="bg1"/>
              </a:solidFill>
            </a:endParaRPr>
          </a:p>
        </p:txBody>
      </p:sp>
      <p:cxnSp>
        <p:nvCxnSpPr>
          <p:cNvPr id="4" name="直接箭头连接符 3"/>
          <p:cNvCxnSpPr/>
          <p:nvPr/>
        </p:nvCxnSpPr>
        <p:spPr>
          <a:xfrm flipH="1">
            <a:off x="4097020" y="2592070"/>
            <a:ext cx="975360" cy="914400"/>
          </a:xfrm>
          <a:prstGeom prst="straightConnector1">
            <a:avLst/>
          </a:prstGeom>
          <a:ln w="88900">
            <a:tailEnd type="arrow" w="med" len="med"/>
          </a:ln>
        </p:spPr>
        <p:style>
          <a:lnRef idx="1">
            <a:schemeClr val="accent4"/>
          </a:lnRef>
          <a:fillRef idx="0">
            <a:schemeClr val="accent4"/>
          </a:fillRef>
          <a:effectRef idx="0">
            <a:schemeClr val="accent4"/>
          </a:effectRef>
          <a:fontRef idx="minor">
            <a:schemeClr val="tx1"/>
          </a:fontRef>
        </p:style>
      </p:cxnSp>
      <p:cxnSp>
        <p:nvCxnSpPr>
          <p:cNvPr id="5" name="直接箭头连接符 4"/>
          <p:cNvCxnSpPr/>
          <p:nvPr/>
        </p:nvCxnSpPr>
        <p:spPr>
          <a:xfrm>
            <a:off x="6901180" y="2592070"/>
            <a:ext cx="1196340" cy="723265"/>
          </a:xfrm>
          <a:prstGeom prst="straightConnector1">
            <a:avLst/>
          </a:prstGeom>
          <a:ln w="88900">
            <a:tailEnd type="arrow" w="med" len="med"/>
          </a:ln>
        </p:spPr>
        <p:style>
          <a:lnRef idx="1">
            <a:schemeClr val="accent4"/>
          </a:lnRef>
          <a:fillRef idx="0">
            <a:schemeClr val="accent4"/>
          </a:fillRef>
          <a:effectRef idx="0">
            <a:schemeClr val="accent4"/>
          </a:effectRef>
          <a:fontRef idx="minor">
            <a:schemeClr val="tx1"/>
          </a:fontRef>
        </p:style>
      </p:cxnSp>
      <p:sp>
        <p:nvSpPr>
          <p:cNvPr id="6" name="文本框 5"/>
          <p:cNvSpPr txBox="1"/>
          <p:nvPr/>
        </p:nvSpPr>
        <p:spPr>
          <a:xfrm>
            <a:off x="2837815" y="3815715"/>
            <a:ext cx="2611755" cy="706755"/>
          </a:xfrm>
          <a:prstGeom prst="rect">
            <a:avLst/>
          </a:prstGeom>
          <a:noFill/>
        </p:spPr>
        <p:txBody>
          <a:bodyPr wrap="none" rtlCol="0">
            <a:spAutoFit/>
          </a:bodyPr>
          <a:p>
            <a:r>
              <a:rPr lang="en-US" altLang="zh-CN" sz="4000" b="1">
                <a:solidFill>
                  <a:srgbClr val="FF0000"/>
                </a:solidFill>
              </a:rPr>
              <a:t>Mindmap</a:t>
            </a:r>
            <a:endParaRPr lang="en-US" altLang="zh-CN" sz="4000" b="1">
              <a:solidFill>
                <a:srgbClr val="FF0000"/>
              </a:solidFill>
            </a:endParaRPr>
          </a:p>
        </p:txBody>
      </p:sp>
      <p:sp>
        <p:nvSpPr>
          <p:cNvPr id="8" name="文本框 7"/>
          <p:cNvSpPr txBox="1"/>
          <p:nvPr/>
        </p:nvSpPr>
        <p:spPr>
          <a:xfrm>
            <a:off x="7162800" y="381571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10" name="Rectangle 7"/>
          <p:cNvSpPr/>
          <p:nvPr/>
        </p:nvSpPr>
        <p:spPr>
          <a:xfrm>
            <a:off x="2266315" y="4818380"/>
            <a:ext cx="2806065" cy="6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t>表现形式</a:t>
            </a:r>
            <a:r>
              <a:rPr lang="zh-CN" altLang="en-US" sz="2800" b="1" dirty="0"/>
              <a:t>不一</a:t>
            </a:r>
            <a:endParaRPr lang="zh-CN" altLang="en-US" sz="2800" b="1" dirty="0"/>
          </a:p>
        </p:txBody>
      </p:sp>
      <p:sp>
        <p:nvSpPr>
          <p:cNvPr id="9" name="Rectangle 7"/>
          <p:cNvSpPr/>
          <p:nvPr/>
        </p:nvSpPr>
        <p:spPr>
          <a:xfrm>
            <a:off x="7393305" y="4818380"/>
            <a:ext cx="3065780" cy="6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t>使用场景</a:t>
            </a:r>
            <a:r>
              <a:rPr lang="zh-CN" altLang="en-US" sz="2800" b="1" dirty="0"/>
              <a:t>不同</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chemeClr val="bg1"/>
                </a:solidFill>
              </a:rPr>
              <a:t>空白演示</a:t>
            </a:r>
            <a:endParaRPr lang="zh-CN" altLang="zh-CN">
              <a:solidFill>
                <a:schemeClr val="bg1"/>
              </a:solidFill>
            </a:endParaRPr>
          </a:p>
        </p:txBody>
      </p:sp>
      <p:sp>
        <p:nvSpPr>
          <p:cNvPr id="3" name="副标题 2"/>
          <p:cNvSpPr>
            <a:spLocks noGrp="1"/>
          </p:cNvSpPr>
          <p:nvPr>
            <p:ph type="subTitle" idx="1"/>
            <p:custDataLst>
              <p:tags r:id="rId2"/>
            </p:custDataLst>
          </p:nvPr>
        </p:nvSpPr>
        <p:spPr/>
        <p:txBody>
          <a:bodyPr/>
          <a:p>
            <a:r>
              <a:rPr lang="zh-CN" altLang="en-US">
                <a:solidFill>
                  <a:schemeClr val="bg1"/>
                </a:solidFill>
              </a:rPr>
              <a:t>单击输入您的封面副标题</a:t>
            </a:r>
            <a:endParaRPr lang="zh-CN" altLang="en-US">
              <a:solidFill>
                <a:schemeClr val="bg1"/>
              </a:solidFill>
            </a:endParaRPr>
          </a:p>
        </p:txBody>
      </p:sp>
      <p:pic>
        <p:nvPicPr>
          <p:cNvPr id="8" name="图片 7" descr="mmexport3cb9482bac315a26764496ae423b0e86_1618989"/>
          <p:cNvPicPr>
            <a:picLocks noChangeAspect="1"/>
          </p:cNvPicPr>
          <p:nvPr/>
        </p:nvPicPr>
        <p:blipFill>
          <a:blip r:embed="rId3"/>
          <a:stretch>
            <a:fillRect/>
          </a:stretch>
        </p:blipFill>
        <p:spPr>
          <a:xfrm>
            <a:off x="2895600" y="1122680"/>
            <a:ext cx="5871210" cy="4090670"/>
          </a:xfrm>
          <a:prstGeom prst="rect">
            <a:avLst/>
          </a:prstGeom>
        </p:spPr>
      </p:pic>
      <p:sp>
        <p:nvSpPr>
          <p:cNvPr id="42" name="文本框 41"/>
          <p:cNvSpPr txBox="1"/>
          <p:nvPr/>
        </p:nvSpPr>
        <p:spPr>
          <a:xfrm>
            <a:off x="1365250" y="618490"/>
            <a:ext cx="10641330" cy="368300"/>
          </a:xfrm>
          <a:prstGeom prst="rect">
            <a:avLst/>
          </a:prstGeom>
          <a:noFill/>
        </p:spPr>
        <p:txBody>
          <a:bodyPr wrap="square" rtlCol="0" anchor="t">
            <a:spAutoFit/>
          </a:bodyPr>
          <a:p>
            <a:r>
              <a:rPr lang="en-US" altLang="zh-CN" b="1">
                <a:solidFill>
                  <a:schemeClr val="bg1"/>
                </a:solidFill>
              </a:rPr>
              <a:t>        </a:t>
            </a:r>
            <a:endParaRPr lang="zh-CN" altLang="en-US" b="1">
              <a:solidFill>
                <a:schemeClr val="bg1"/>
              </a:solidFill>
            </a:endParaRPr>
          </a:p>
        </p:txBody>
      </p:sp>
      <p:sp>
        <p:nvSpPr>
          <p:cNvPr id="43" name="文本框 42"/>
          <p:cNvSpPr txBox="1"/>
          <p:nvPr/>
        </p:nvSpPr>
        <p:spPr>
          <a:xfrm>
            <a:off x="986790" y="5483860"/>
            <a:ext cx="10577830" cy="1198880"/>
          </a:xfrm>
          <a:prstGeom prst="rect">
            <a:avLst/>
          </a:prstGeom>
          <a:noFill/>
        </p:spPr>
        <p:txBody>
          <a:bodyPr wrap="square" rtlCol="0" anchor="t">
            <a:spAutoFit/>
          </a:bodyPr>
          <a:p>
            <a:r>
              <a:rPr lang="en-US" altLang="zh-CN" sz="2400" b="1">
                <a:solidFill>
                  <a:schemeClr val="bg1"/>
                </a:solidFill>
                <a:sym typeface="+mn-ea"/>
              </a:rPr>
              <a:t>     </a:t>
            </a:r>
            <a:r>
              <a:rPr lang="zh-CN" altLang="en-US" sz="2400" b="1">
                <a:solidFill>
                  <a:schemeClr val="bg1"/>
                </a:solidFill>
                <a:sym typeface="+mn-ea"/>
              </a:rPr>
              <a:t>Mind</a:t>
            </a:r>
            <a:r>
              <a:rPr lang="en-US" altLang="zh-CN" sz="2400" b="1">
                <a:solidFill>
                  <a:schemeClr val="bg1"/>
                </a:solidFill>
                <a:sym typeface="+mn-ea"/>
              </a:rPr>
              <a:t>m</a:t>
            </a:r>
            <a:r>
              <a:rPr lang="zh-CN" altLang="en-US" sz="2400" b="1">
                <a:solidFill>
                  <a:schemeClr val="bg1"/>
                </a:solidFill>
                <a:sym typeface="+mn-ea"/>
              </a:rPr>
              <a:t>ap图形模式有且只有一种形式，那就是放射性的树状图。</a:t>
            </a:r>
            <a:r>
              <a:rPr lang="zh-CN" altLang="en-US" sz="2400" b="1">
                <a:solidFill>
                  <a:schemeClr val="bg1"/>
                </a:solidFill>
              </a:rPr>
              <a:t>可以代表各种各样的逻辑关系，对于思维的提炼和整理要求比较高，更适用于高年级的学生以及成年人。</a:t>
            </a:r>
            <a:endParaRPr lang="zh-CN" altLang="en-US" sz="2400" b="1">
              <a:solidFill>
                <a:schemeClr val="bg1"/>
              </a:solidFill>
            </a:endParaRPr>
          </a:p>
        </p:txBody>
      </p:sp>
      <p:sp>
        <p:nvSpPr>
          <p:cNvPr id="6" name="文本框 5"/>
          <p:cNvSpPr txBox="1"/>
          <p:nvPr/>
        </p:nvSpPr>
        <p:spPr>
          <a:xfrm>
            <a:off x="4366895" y="280035"/>
            <a:ext cx="2611755" cy="706755"/>
          </a:xfrm>
          <a:prstGeom prst="rect">
            <a:avLst/>
          </a:prstGeom>
          <a:noFill/>
        </p:spPr>
        <p:txBody>
          <a:bodyPr wrap="none" rtlCol="0">
            <a:spAutoFit/>
          </a:bodyPr>
          <a:p>
            <a:r>
              <a:rPr lang="en-US" altLang="zh-CN" sz="4000" b="1">
                <a:solidFill>
                  <a:srgbClr val="FF0000"/>
                </a:solidFill>
              </a:rPr>
              <a:t>Mindmap</a:t>
            </a:r>
            <a:endParaRPr lang="en-US" altLang="zh-CN" sz="4000" b="1">
              <a:solidFill>
                <a:srgbClr val="FF0000"/>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970655" y="51752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4" name="文本框 3"/>
          <p:cNvSpPr txBox="1"/>
          <p:nvPr/>
        </p:nvSpPr>
        <p:spPr>
          <a:xfrm>
            <a:off x="889000" y="1224280"/>
            <a:ext cx="3703320" cy="829945"/>
          </a:xfrm>
          <a:prstGeom prst="rect">
            <a:avLst/>
          </a:prstGeom>
          <a:noFill/>
        </p:spPr>
        <p:txBody>
          <a:bodyPr wrap="none" rtlCol="0" anchor="t">
            <a:spAutoFit/>
          </a:bodyPr>
          <a:p>
            <a:pPr algn="l"/>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1、圆圈图：进行头脑风暴</a:t>
            </a:r>
            <a:endParaRPr lang="zh-CN" altLang="en-US" sz="2400">
              <a:solidFill>
                <a:schemeClr val="bg1"/>
              </a:solidFill>
            </a:endParaRPr>
          </a:p>
          <a:p>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996950" y="1838325"/>
            <a:ext cx="7528560" cy="460375"/>
          </a:xfrm>
          <a:prstGeom prst="rect">
            <a:avLst/>
          </a:prstGeom>
          <a:noFill/>
        </p:spPr>
        <p:txBody>
          <a:bodyPr wrap="none" rtlCol="0" anchor="t">
            <a:spAutoFit/>
          </a:bodyPr>
          <a:p>
            <a:r>
              <a:rPr lang="zh-CN" altLang="en-US" sz="2400" b="1">
                <a:solidFill>
                  <a:schemeClr val="bg1"/>
                </a:solidFill>
                <a:latin typeface="宋体" panose="02010600030101010101" pitchFamily="2" charset="-122"/>
                <a:ea typeface="宋体" panose="02010600030101010101" pitchFamily="2" charset="-122"/>
                <a:sym typeface="+mn-ea"/>
              </a:rPr>
              <a:t>这种图特别适合主题学习，比如学习关于天气的内容：</a:t>
            </a:r>
            <a:endParaRPr lang="zh-CN" altLang="en-US" sz="2400" b="1">
              <a:solidFill>
                <a:schemeClr val="bg1"/>
              </a:solidFill>
              <a:latin typeface="宋体" panose="02010600030101010101" pitchFamily="2" charset="-122"/>
              <a:ea typeface="宋体" panose="02010600030101010101" pitchFamily="2" charset="-122"/>
              <a:sym typeface="+mn-ea"/>
            </a:endParaRPr>
          </a:p>
        </p:txBody>
      </p:sp>
      <p:pic>
        <p:nvPicPr>
          <p:cNvPr id="6" name="图片 5" descr="mmexport685e39e01c375d89e6222c9d08e912bd_1618989"/>
          <p:cNvPicPr>
            <a:picLocks noChangeAspect="1"/>
          </p:cNvPicPr>
          <p:nvPr>
            <p:custDataLst>
              <p:tags r:id="rId1"/>
            </p:custDataLst>
          </p:nvPr>
        </p:nvPicPr>
        <p:blipFill>
          <a:blip r:embed="rId2"/>
          <a:stretch>
            <a:fillRect/>
          </a:stretch>
        </p:blipFill>
        <p:spPr>
          <a:xfrm>
            <a:off x="996950" y="2437765"/>
            <a:ext cx="4530725" cy="3632200"/>
          </a:xfrm>
          <a:prstGeom prst="rect">
            <a:avLst/>
          </a:prstGeom>
        </p:spPr>
      </p:pic>
      <p:pic>
        <p:nvPicPr>
          <p:cNvPr id="7" name="图片 6" descr="mmexport9886d2f6f767d664d3769a68329cb7f1_1618989"/>
          <p:cNvPicPr>
            <a:picLocks noChangeAspect="1"/>
          </p:cNvPicPr>
          <p:nvPr/>
        </p:nvPicPr>
        <p:blipFill>
          <a:blip r:embed="rId3"/>
          <a:stretch>
            <a:fillRect/>
          </a:stretch>
        </p:blipFill>
        <p:spPr>
          <a:xfrm>
            <a:off x="6232525" y="2320290"/>
            <a:ext cx="3860800" cy="3750310"/>
          </a:xfrm>
          <a:prstGeom prst="rect">
            <a:avLst/>
          </a:prstGeom>
        </p:spPr>
      </p:pic>
      <p:sp>
        <p:nvSpPr>
          <p:cNvPr id="9" name="文本框 8"/>
          <p:cNvSpPr txBox="1"/>
          <p:nvPr/>
        </p:nvSpPr>
        <p:spPr>
          <a:xfrm>
            <a:off x="4599940" y="6176010"/>
            <a:ext cx="7125970" cy="460375"/>
          </a:xfrm>
          <a:prstGeom prst="rect">
            <a:avLst/>
          </a:prstGeom>
          <a:noFill/>
        </p:spPr>
        <p:txBody>
          <a:bodyPr wrap="square" rtlCol="0" anchor="t">
            <a:spAutoFit/>
          </a:bodyPr>
          <a:p>
            <a:r>
              <a:rPr lang="zh-CN" altLang="en-US" sz="2400" b="1">
                <a:solidFill>
                  <a:schemeClr val="bg1"/>
                </a:solidFill>
                <a:latin typeface="宋体" panose="02010600030101010101" pitchFamily="2" charset="-122"/>
                <a:ea typeface="宋体" panose="02010600030101010101" pitchFamily="2" charset="-122"/>
              </a:rPr>
              <a:t>也特别适合锻炼孩子们的发散思维，比如学习数字4</a:t>
            </a:r>
            <a:endParaRPr lang="zh-CN" altLang="en-US" sz="2400" b="1">
              <a:solidFill>
                <a:schemeClr val="bg1"/>
              </a:solidFill>
              <a:latin typeface="宋体" panose="02010600030101010101" pitchFamily="2" charset="-122"/>
              <a:ea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970655" y="51752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4" name="文本框 3"/>
          <p:cNvSpPr txBox="1"/>
          <p:nvPr/>
        </p:nvSpPr>
        <p:spPr>
          <a:xfrm>
            <a:off x="1244600" y="1224280"/>
            <a:ext cx="3703320" cy="829945"/>
          </a:xfrm>
          <a:prstGeom prst="rect">
            <a:avLst/>
          </a:prstGeom>
          <a:noFill/>
        </p:spPr>
        <p:txBody>
          <a:bodyPr wrap="none" rtlCol="0" anchor="t">
            <a:spAutoFit/>
          </a:bodyPr>
          <a:p>
            <a:pPr algn="l"/>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chemeClr val="bg1"/>
                </a:solidFill>
                <a:sym typeface="+mn-ea"/>
              </a:rPr>
              <a:t>气泡图：描述一个事物</a:t>
            </a:r>
            <a:endParaRPr lang="zh-CN" altLang="en-US" sz="2400" b="1">
              <a:solidFill>
                <a:schemeClr val="bg1"/>
              </a:solidFill>
            </a:endParaRPr>
          </a:p>
          <a:p>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图片 1" descr="mmexportf3e747b887374f5b50259799974b66a1_1618989"/>
          <p:cNvPicPr>
            <a:picLocks noChangeAspect="1"/>
          </p:cNvPicPr>
          <p:nvPr/>
        </p:nvPicPr>
        <p:blipFill>
          <a:blip r:embed="rId1"/>
          <a:stretch>
            <a:fillRect/>
          </a:stretch>
        </p:blipFill>
        <p:spPr>
          <a:xfrm>
            <a:off x="184785" y="1911985"/>
            <a:ext cx="4296410" cy="4067810"/>
          </a:xfrm>
          <a:prstGeom prst="rect">
            <a:avLst/>
          </a:prstGeom>
        </p:spPr>
      </p:pic>
      <p:pic>
        <p:nvPicPr>
          <p:cNvPr id="3" name="图片 2" descr="mmexport289a8d387c348eb4d1ecf5b761cde214_1618989"/>
          <p:cNvPicPr>
            <a:picLocks noChangeAspect="1"/>
          </p:cNvPicPr>
          <p:nvPr/>
        </p:nvPicPr>
        <p:blipFill>
          <a:blip r:embed="rId2"/>
          <a:stretch>
            <a:fillRect/>
          </a:stretch>
        </p:blipFill>
        <p:spPr>
          <a:xfrm>
            <a:off x="4682490" y="1911985"/>
            <a:ext cx="3432175" cy="4050030"/>
          </a:xfrm>
          <a:prstGeom prst="rect">
            <a:avLst/>
          </a:prstGeom>
        </p:spPr>
      </p:pic>
      <p:pic>
        <p:nvPicPr>
          <p:cNvPr id="10" name="图片 9" descr="mmexport49028cf65aafff9f3f0b04887fc6a243_1618989"/>
          <p:cNvPicPr>
            <a:picLocks noChangeAspect="1"/>
          </p:cNvPicPr>
          <p:nvPr/>
        </p:nvPicPr>
        <p:blipFill>
          <a:blip r:embed="rId3"/>
          <a:stretch>
            <a:fillRect/>
          </a:stretch>
        </p:blipFill>
        <p:spPr>
          <a:xfrm>
            <a:off x="8353425" y="1859280"/>
            <a:ext cx="3656965" cy="411988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970655" y="51752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4" name="文本框 3"/>
          <p:cNvSpPr txBox="1"/>
          <p:nvPr/>
        </p:nvSpPr>
        <p:spPr>
          <a:xfrm>
            <a:off x="1244600" y="1224280"/>
            <a:ext cx="3703320" cy="829945"/>
          </a:xfrm>
          <a:prstGeom prst="rect">
            <a:avLst/>
          </a:prstGeom>
          <a:noFill/>
        </p:spPr>
        <p:txBody>
          <a:bodyPr wrap="none" rtlCol="0" anchor="t">
            <a:spAutoFit/>
          </a:bodyPr>
          <a:p>
            <a:pPr algn="l"/>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、双</a:t>
            </a:r>
            <a:r>
              <a:rPr lang="zh-CN" altLang="en-US" sz="2400" b="1">
                <a:solidFill>
                  <a:schemeClr val="bg1"/>
                </a:solidFill>
                <a:sym typeface="+mn-ea"/>
              </a:rPr>
              <a:t>气泡图：比较和</a:t>
            </a:r>
            <a:r>
              <a:rPr lang="zh-CN" altLang="en-US" sz="2400" b="1">
                <a:solidFill>
                  <a:schemeClr val="bg1"/>
                </a:solidFill>
                <a:sym typeface="+mn-ea"/>
              </a:rPr>
              <a:t>对比</a:t>
            </a:r>
            <a:endParaRPr lang="zh-CN" altLang="en-US" sz="2400" b="1">
              <a:solidFill>
                <a:schemeClr val="bg1"/>
              </a:solidFill>
            </a:endParaRPr>
          </a:p>
          <a:p>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descr="mmexport0a19be283b1c246812a7772d12637e81_1618989"/>
          <p:cNvPicPr>
            <a:picLocks noChangeAspect="1"/>
          </p:cNvPicPr>
          <p:nvPr/>
        </p:nvPicPr>
        <p:blipFill>
          <a:blip r:embed="rId1"/>
          <a:stretch>
            <a:fillRect/>
          </a:stretch>
        </p:blipFill>
        <p:spPr>
          <a:xfrm>
            <a:off x="647065" y="2054225"/>
            <a:ext cx="5328920" cy="3623945"/>
          </a:xfrm>
          <a:prstGeom prst="rect">
            <a:avLst/>
          </a:prstGeom>
        </p:spPr>
      </p:pic>
      <p:pic>
        <p:nvPicPr>
          <p:cNvPr id="7" name="图片 6" descr="mmexport2b0b47775dd4e1aa61837cd8a86f789c_1618989"/>
          <p:cNvPicPr>
            <a:picLocks noChangeAspect="1"/>
          </p:cNvPicPr>
          <p:nvPr/>
        </p:nvPicPr>
        <p:blipFill>
          <a:blip r:embed="rId2"/>
          <a:stretch>
            <a:fillRect/>
          </a:stretch>
        </p:blipFill>
        <p:spPr>
          <a:xfrm>
            <a:off x="6294120" y="2054225"/>
            <a:ext cx="5290185" cy="3623310"/>
          </a:xfrm>
          <a:prstGeom prst="rect">
            <a:avLst/>
          </a:prstGeom>
        </p:spPr>
      </p:pic>
      <p:pic>
        <p:nvPicPr>
          <p:cNvPr id="5" name="图片 4" descr="mmexport7840100abd5be7df50749f49e62d1a10_1618989"/>
          <p:cNvPicPr>
            <a:picLocks noChangeAspect="1"/>
          </p:cNvPicPr>
          <p:nvPr/>
        </p:nvPicPr>
        <p:blipFill>
          <a:blip r:embed="rId3"/>
          <a:stretch>
            <a:fillRect/>
          </a:stretch>
        </p:blipFill>
        <p:spPr>
          <a:xfrm>
            <a:off x="882650" y="7254240"/>
            <a:ext cx="3946525" cy="439356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970655" y="51752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4" name="文本框 3"/>
          <p:cNvSpPr txBox="1"/>
          <p:nvPr/>
        </p:nvSpPr>
        <p:spPr>
          <a:xfrm>
            <a:off x="1244600" y="1224280"/>
            <a:ext cx="3397250" cy="829945"/>
          </a:xfrm>
          <a:prstGeom prst="rect">
            <a:avLst/>
          </a:prstGeom>
          <a:noFill/>
        </p:spPr>
        <p:txBody>
          <a:bodyPr wrap="none" rtlCol="0" anchor="t">
            <a:spAutoFit/>
          </a:bodyPr>
          <a:p>
            <a:pPr algn="l"/>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、流程图：排序和</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步骤</a:t>
            </a:r>
            <a:endParaRPr lang="zh-CN" altLang="en-US" sz="2400" b="1">
              <a:solidFill>
                <a:schemeClr val="bg1"/>
              </a:solidFill>
            </a:endParaRPr>
          </a:p>
          <a:p>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3" name="图片 2" descr="mmexport9edef83e9313d5a2341e89c61a01ec43_1618989"/>
          <p:cNvPicPr>
            <a:picLocks noChangeAspect="1"/>
          </p:cNvPicPr>
          <p:nvPr/>
        </p:nvPicPr>
        <p:blipFill>
          <a:blip r:embed="rId1"/>
          <a:stretch>
            <a:fillRect/>
          </a:stretch>
        </p:blipFill>
        <p:spPr>
          <a:xfrm>
            <a:off x="462280" y="1924685"/>
            <a:ext cx="5627370" cy="3736975"/>
          </a:xfrm>
          <a:prstGeom prst="rect">
            <a:avLst/>
          </a:prstGeom>
        </p:spPr>
      </p:pic>
      <p:pic>
        <p:nvPicPr>
          <p:cNvPr id="9" name="图片 8" descr="mmexport0d5681ab57c6eb391f5753378efedc1e_1618989"/>
          <p:cNvPicPr>
            <a:picLocks noChangeAspect="1"/>
          </p:cNvPicPr>
          <p:nvPr/>
        </p:nvPicPr>
        <p:blipFill>
          <a:blip r:embed="rId2"/>
          <a:stretch>
            <a:fillRect/>
          </a:stretch>
        </p:blipFill>
        <p:spPr>
          <a:xfrm>
            <a:off x="6762750" y="1924685"/>
            <a:ext cx="4659630" cy="3743960"/>
          </a:xfrm>
          <a:prstGeom prst="rect">
            <a:avLst/>
          </a:prstGeom>
        </p:spPr>
      </p:pic>
      <p:pic>
        <p:nvPicPr>
          <p:cNvPr id="2" name="图片 1" descr="mmexport8b032cf13e4aadb724c31fc9a51298e9_1618989"/>
          <p:cNvPicPr>
            <a:picLocks noChangeAspect="1"/>
          </p:cNvPicPr>
          <p:nvPr/>
        </p:nvPicPr>
        <p:blipFill>
          <a:blip r:embed="rId3"/>
          <a:stretch>
            <a:fillRect/>
          </a:stretch>
        </p:blipFill>
        <p:spPr>
          <a:xfrm>
            <a:off x="3780155" y="1918335"/>
            <a:ext cx="4980940" cy="374332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970655" y="51752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4" name="文本框 3"/>
          <p:cNvSpPr txBox="1"/>
          <p:nvPr/>
        </p:nvSpPr>
        <p:spPr>
          <a:xfrm>
            <a:off x="1244600" y="1224280"/>
            <a:ext cx="4315460" cy="829945"/>
          </a:xfrm>
          <a:prstGeom prst="rect">
            <a:avLst/>
          </a:prstGeom>
          <a:noFill/>
        </p:spPr>
        <p:txBody>
          <a:bodyPr wrap="none" rtlCol="0" anchor="t">
            <a:spAutoFit/>
          </a:bodyPr>
          <a:p>
            <a:pPr algn="l"/>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、复流程图：分析原因和</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影响</a:t>
            </a:r>
            <a:endParaRPr lang="zh-CN" altLang="en-US" sz="2400" b="1">
              <a:solidFill>
                <a:schemeClr val="bg1"/>
              </a:solidFill>
            </a:endParaRPr>
          </a:p>
          <a:p>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descr="mmexport8f22623bf0dc0d2cfa8014c76930ce38_1618989"/>
          <p:cNvPicPr>
            <a:picLocks noChangeAspect="1"/>
          </p:cNvPicPr>
          <p:nvPr/>
        </p:nvPicPr>
        <p:blipFill>
          <a:blip r:embed="rId1"/>
          <a:stretch>
            <a:fillRect/>
          </a:stretch>
        </p:blipFill>
        <p:spPr>
          <a:xfrm>
            <a:off x="504825" y="1839595"/>
            <a:ext cx="5534660" cy="4330700"/>
          </a:xfrm>
          <a:prstGeom prst="rect">
            <a:avLst/>
          </a:prstGeom>
        </p:spPr>
      </p:pic>
      <p:pic>
        <p:nvPicPr>
          <p:cNvPr id="5" name="图片 4" descr="mmexport3569ccb5a4d46dad157275c363de29a9_1618989"/>
          <p:cNvPicPr>
            <a:picLocks noChangeAspect="1"/>
          </p:cNvPicPr>
          <p:nvPr/>
        </p:nvPicPr>
        <p:blipFill>
          <a:blip r:embed="rId2"/>
          <a:stretch>
            <a:fillRect/>
          </a:stretch>
        </p:blipFill>
        <p:spPr>
          <a:xfrm>
            <a:off x="6088380" y="1822450"/>
            <a:ext cx="5634990" cy="434784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44635" y="1931892"/>
            <a:ext cx="3277051" cy="3276627"/>
            <a:chOff x="587329" y="1823069"/>
            <a:chExt cx="2530184" cy="2529856"/>
          </a:xfrm>
          <a:effectLst/>
        </p:grpSpPr>
        <p:sp>
          <p:nvSpPr>
            <p:cNvPr id="16" name="Oval 15"/>
            <p:cNvSpPr/>
            <p:nvPr/>
          </p:nvSpPr>
          <p:spPr>
            <a:xfrm flipH="1">
              <a:off x="587329" y="1823069"/>
              <a:ext cx="2530184" cy="2529856"/>
            </a:xfrm>
            <a:prstGeom prst="ellipse">
              <a:avLst/>
            </a:prstGeom>
            <a:solidFill>
              <a:schemeClr val="bg1"/>
            </a:solid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flipH="1">
              <a:off x="1043832" y="2279514"/>
              <a:ext cx="1617177" cy="1616967"/>
            </a:xfrm>
            <a:prstGeom prst="ellipse">
              <a:avLst/>
            </a:prstGeom>
            <a:solidFill>
              <a:schemeClr val="bg1"/>
            </a:solid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nhaltsplatzhalter 4"/>
          <p:cNvSpPr txBox="1"/>
          <p:nvPr/>
        </p:nvSpPr>
        <p:spPr>
          <a:xfrm>
            <a:off x="1158875" y="3015933"/>
            <a:ext cx="2647950" cy="110744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7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What</a:t>
            </a:r>
            <a:r>
              <a:rPr lang="zh-CN" altLang="en-US" sz="7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7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Inhaltsplatzhalter 4"/>
          <p:cNvSpPr txBox="1"/>
          <p:nvPr/>
        </p:nvSpPr>
        <p:spPr>
          <a:xfrm>
            <a:off x="4593590" y="941070"/>
            <a:ext cx="6610985" cy="187706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2800" b="1" dirty="0">
                <a:latin typeface="+mj-lt"/>
              </a:rPr>
              <a:t>思维品质：</a:t>
            </a:r>
            <a:endParaRPr lang="zh-CN" altLang="en-US" sz="2800" b="1" dirty="0">
              <a:latin typeface="+mj-lt"/>
            </a:endParaRPr>
          </a:p>
          <a:p>
            <a:pPr marL="0" indent="0">
              <a:lnSpc>
                <a:spcPct val="100000"/>
              </a:lnSpc>
              <a:spcAft>
                <a:spcPts val="1200"/>
              </a:spcAft>
              <a:buNone/>
            </a:pPr>
            <a:r>
              <a:rPr lang="zh-CN" altLang="en-US" sz="2800" b="1" dirty="0">
                <a:latin typeface="+mj-lt"/>
              </a:rPr>
              <a:t> </a:t>
            </a:r>
            <a:r>
              <a:rPr lang="en-US" altLang="zh-CN" sz="2800" b="1" dirty="0">
                <a:latin typeface="+mj-lt"/>
              </a:rPr>
              <a:t>   </a:t>
            </a:r>
            <a:r>
              <a:rPr lang="zh-CN" altLang="en-US" sz="2800" b="1" dirty="0">
                <a:latin typeface="+mj-lt"/>
              </a:rPr>
              <a:t>主要是指一个人的思维个性特征，反映其在思维方面的逻辑性、批判性、创造性等多方面的能力和水平。</a:t>
            </a:r>
            <a:endParaRPr lang="zh-CN" altLang="en-US" sz="2800" b="1" dirty="0">
              <a:latin typeface="+mj-lt"/>
            </a:endParaRPr>
          </a:p>
        </p:txBody>
      </p:sp>
      <p:grpSp>
        <p:nvGrpSpPr>
          <p:cNvPr id="48" name="Group 47"/>
          <p:cNvGrpSpPr/>
          <p:nvPr/>
        </p:nvGrpSpPr>
        <p:grpSpPr>
          <a:xfrm flipH="1" flipV="1">
            <a:off x="4759325" y="1357630"/>
            <a:ext cx="1270000" cy="76200"/>
            <a:chOff x="5012716" y="1129776"/>
            <a:chExt cx="3148718" cy="103072"/>
          </a:xfrm>
        </p:grpSpPr>
        <p:sp>
          <p:nvSpPr>
            <p:cNvPr id="49" name="Rounded Rectangle 48"/>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7"/>
          <p:cNvSpPr/>
          <p:nvPr/>
        </p:nvSpPr>
        <p:spPr>
          <a:xfrm>
            <a:off x="3965575" y="3643630"/>
            <a:ext cx="3559810" cy="1120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p>
        </p:txBody>
      </p:sp>
      <p:sp>
        <p:nvSpPr>
          <p:cNvPr id="18" name="Rectangle 7"/>
          <p:cNvSpPr/>
          <p:nvPr/>
        </p:nvSpPr>
        <p:spPr>
          <a:xfrm>
            <a:off x="8596630" y="3643630"/>
            <a:ext cx="3161665" cy="11264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思维品质</a:t>
            </a:r>
            <a:endParaRPr lang="zh-CN" altLang="en-US" sz="2400" b="1" dirty="0"/>
          </a:p>
        </p:txBody>
      </p:sp>
      <p:sp>
        <p:nvSpPr>
          <p:cNvPr id="45" name="右箭头 44"/>
          <p:cNvSpPr/>
          <p:nvPr/>
        </p:nvSpPr>
        <p:spPr>
          <a:xfrm>
            <a:off x="7641590" y="3810000"/>
            <a:ext cx="858520"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右箭头 45"/>
          <p:cNvSpPr/>
          <p:nvPr/>
        </p:nvSpPr>
        <p:spPr>
          <a:xfrm flipH="1">
            <a:off x="7641590" y="4269105"/>
            <a:ext cx="809625"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文本框 51"/>
          <p:cNvSpPr txBox="1"/>
          <p:nvPr/>
        </p:nvSpPr>
        <p:spPr>
          <a:xfrm>
            <a:off x="3902710" y="3789680"/>
            <a:ext cx="3630930" cy="1014730"/>
          </a:xfrm>
          <a:prstGeom prst="rect">
            <a:avLst/>
          </a:prstGeom>
          <a:noFill/>
        </p:spPr>
        <p:txBody>
          <a:bodyPr wrap="none" rtlCol="0">
            <a:spAutoFit/>
          </a:bodyPr>
          <a:p>
            <a:pPr algn="ctr"/>
            <a:r>
              <a:rPr lang="zh-CN" altLang="en-US" sz="2400" b="1" dirty="0">
                <a:solidFill>
                  <a:schemeClr val="bg1"/>
                </a:solidFill>
                <a:sym typeface="+mn-ea"/>
              </a:rPr>
              <a:t>英语学科核心素养</a:t>
            </a:r>
            <a:endParaRPr lang="zh-CN" altLang="en-US" sz="2400" b="1" dirty="0">
              <a:solidFill>
                <a:schemeClr val="bg1"/>
              </a:solidFill>
            </a:endParaRPr>
          </a:p>
          <a:p>
            <a:pPr algn="ctr"/>
            <a:r>
              <a:rPr lang="zh-CN" altLang="en-US" b="1" dirty="0">
                <a:solidFill>
                  <a:schemeClr val="bg1"/>
                </a:solidFill>
                <a:sym typeface="+mn-ea"/>
              </a:rPr>
              <a:t>（</a:t>
            </a:r>
            <a:r>
              <a:rPr lang="zh-CN" altLang="en-US" b="1" dirty="0">
                <a:solidFill>
                  <a:schemeClr val="bg1"/>
                </a:solidFill>
                <a:sym typeface="+mn-ea"/>
              </a:rPr>
              <a:t>语言能</a:t>
            </a:r>
            <a:r>
              <a:rPr lang="zh-CN" altLang="en-US" b="1" dirty="0">
                <a:solidFill>
                  <a:schemeClr val="bg1"/>
                </a:solidFill>
                <a:sym typeface="+mn-ea"/>
              </a:rPr>
              <a:t>力、学习能力、文化意识</a:t>
            </a:r>
            <a:endParaRPr lang="zh-CN" altLang="en-US" b="1" dirty="0">
              <a:solidFill>
                <a:schemeClr val="bg1"/>
              </a:solidFill>
            </a:endParaRPr>
          </a:p>
          <a:p>
            <a:endParaRPr lang="zh-CN" altLang="en-US"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strips(downLeft)">
                                      <p:cBhvr>
                                        <p:cTn id="15" dur="500"/>
                                        <p:tgtEl>
                                          <p:spTgt spid="5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par>
                          <p:cTn id="19" fill="hold">
                            <p:stCondLst>
                              <p:cond delay="500"/>
                            </p:stCondLst>
                            <p:childTnLst>
                              <p:par>
                                <p:cTn id="20" presetID="18" presetClass="entr" presetSubtype="12"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trips(downLeft)">
                                      <p:cBhvr>
                                        <p:cTn id="22" dur="500"/>
                                        <p:tgtEl>
                                          <p:spTgt spid="45"/>
                                        </p:tgtEl>
                                      </p:cBhvr>
                                    </p:animEffect>
                                  </p:childTnLst>
                                </p:cTn>
                              </p:par>
                            </p:childTnLst>
                          </p:cTn>
                        </p:par>
                        <p:par>
                          <p:cTn id="23" fill="hold">
                            <p:stCondLst>
                              <p:cond delay="1000"/>
                            </p:stCondLst>
                            <p:childTnLst>
                              <p:par>
                                <p:cTn id="24" presetID="18" presetClass="entr" presetSubtype="12"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down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linds(horizontal)">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2" grpId="0"/>
      <p:bldP spid="45" grpId="0" animBg="1"/>
      <p:bldP spid="18" grpId="0" animBg="1"/>
      <p:bldP spid="46"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970655" y="51752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4" name="文本框 3"/>
          <p:cNvSpPr txBox="1"/>
          <p:nvPr/>
        </p:nvSpPr>
        <p:spPr>
          <a:xfrm>
            <a:off x="1244600" y="1211580"/>
            <a:ext cx="3397250" cy="460375"/>
          </a:xfrm>
          <a:prstGeom prst="rect">
            <a:avLst/>
          </a:prstGeom>
          <a:noFill/>
        </p:spPr>
        <p:txBody>
          <a:bodyPr wrap="none" rtlCol="0" anchor="t">
            <a:spAutoFit/>
          </a:bodyPr>
          <a:p>
            <a:pPr algn="l"/>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、树形图，分类和</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分组</a:t>
            </a:r>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mmexport9aa825a124e6d51cd733d11a51df0c3a_1618989"/>
          <p:cNvPicPr>
            <a:picLocks noChangeAspect="1"/>
          </p:cNvPicPr>
          <p:nvPr/>
        </p:nvPicPr>
        <p:blipFill>
          <a:blip r:embed="rId1"/>
          <a:stretch>
            <a:fillRect/>
          </a:stretch>
        </p:blipFill>
        <p:spPr>
          <a:xfrm>
            <a:off x="222885" y="1939290"/>
            <a:ext cx="5824855" cy="4159885"/>
          </a:xfrm>
          <a:prstGeom prst="rect">
            <a:avLst/>
          </a:prstGeom>
        </p:spPr>
      </p:pic>
      <p:pic>
        <p:nvPicPr>
          <p:cNvPr id="10" name="图片 9" descr="mmexport7742a40ccb9f258753f0336bf0d035c2_1618989"/>
          <p:cNvPicPr>
            <a:picLocks noChangeAspect="1"/>
          </p:cNvPicPr>
          <p:nvPr/>
        </p:nvPicPr>
        <p:blipFill>
          <a:blip r:embed="rId2"/>
          <a:stretch>
            <a:fillRect/>
          </a:stretch>
        </p:blipFill>
        <p:spPr>
          <a:xfrm>
            <a:off x="6120130" y="1939290"/>
            <a:ext cx="5863590" cy="4159885"/>
          </a:xfrm>
          <a:prstGeom prst="rect">
            <a:avLst/>
          </a:prstGeom>
        </p:spPr>
      </p:pic>
      <p:pic>
        <p:nvPicPr>
          <p:cNvPr id="3" name="图片 2" descr="mmexport577558d0df4ab66e284b2c5a64c5759b_1618989"/>
          <p:cNvPicPr>
            <a:picLocks noChangeAspect="1"/>
          </p:cNvPicPr>
          <p:nvPr/>
        </p:nvPicPr>
        <p:blipFill>
          <a:blip r:embed="rId3"/>
          <a:stretch>
            <a:fillRect/>
          </a:stretch>
        </p:blipFill>
        <p:spPr>
          <a:xfrm>
            <a:off x="1868170" y="1931670"/>
            <a:ext cx="7620000" cy="439229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xit" presetSubtype="4" fill="hold" nodeType="withEffect">
                                  <p:stCondLst>
                                    <p:cond delay="0"/>
                                  </p:stCondLst>
                                  <p:childTnLst>
                                    <p:animEffect transition="out" filter="wipe(down)">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970655" y="51752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4" name="文本框 3"/>
          <p:cNvSpPr txBox="1"/>
          <p:nvPr/>
        </p:nvSpPr>
        <p:spPr>
          <a:xfrm>
            <a:off x="1244600" y="1224280"/>
            <a:ext cx="3397250" cy="460375"/>
          </a:xfrm>
          <a:prstGeom prst="rect">
            <a:avLst/>
          </a:prstGeom>
          <a:noFill/>
        </p:spPr>
        <p:txBody>
          <a:bodyPr wrap="none" rtlCol="0" anchor="t">
            <a:spAutoFit/>
          </a:bodyPr>
          <a:p>
            <a:pPr algn="l"/>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7</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、括号图，整体和</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部分</a:t>
            </a:r>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descr="mmexport8404f834ca7a291c8bf3842e03f3a14b_1618989"/>
          <p:cNvPicPr>
            <a:picLocks noChangeAspect="1"/>
          </p:cNvPicPr>
          <p:nvPr/>
        </p:nvPicPr>
        <p:blipFill>
          <a:blip r:embed="rId1"/>
          <a:stretch>
            <a:fillRect/>
          </a:stretch>
        </p:blipFill>
        <p:spPr>
          <a:xfrm>
            <a:off x="635635" y="1684655"/>
            <a:ext cx="5459095" cy="4695190"/>
          </a:xfrm>
          <a:prstGeom prst="rect">
            <a:avLst/>
          </a:prstGeom>
        </p:spPr>
      </p:pic>
      <p:pic>
        <p:nvPicPr>
          <p:cNvPr id="2" name="图片 1" descr="mmexportdc7f097c1111cb9d96032727677a7880_1618989"/>
          <p:cNvPicPr>
            <a:picLocks noChangeAspect="1"/>
          </p:cNvPicPr>
          <p:nvPr/>
        </p:nvPicPr>
        <p:blipFill>
          <a:blip r:embed="rId2"/>
          <a:stretch>
            <a:fillRect/>
          </a:stretch>
        </p:blipFill>
        <p:spPr>
          <a:xfrm>
            <a:off x="6343650" y="1684655"/>
            <a:ext cx="5285740" cy="469582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970655" y="517525"/>
            <a:ext cx="3526790" cy="706755"/>
          </a:xfrm>
          <a:prstGeom prst="rect">
            <a:avLst/>
          </a:prstGeom>
          <a:noFill/>
        </p:spPr>
        <p:txBody>
          <a:bodyPr wrap="none" rtlCol="0">
            <a:spAutoFit/>
          </a:bodyPr>
          <a:p>
            <a:r>
              <a:rPr lang="en-US" altLang="zh-CN" sz="4000" b="1">
                <a:solidFill>
                  <a:srgbClr val="FF0000"/>
                </a:solidFill>
              </a:rPr>
              <a:t>Thinkingmap</a:t>
            </a:r>
            <a:endParaRPr lang="en-US" altLang="zh-CN" sz="4000" b="1">
              <a:solidFill>
                <a:srgbClr val="FF0000"/>
              </a:solidFill>
            </a:endParaRPr>
          </a:p>
        </p:txBody>
      </p:sp>
      <p:sp>
        <p:nvSpPr>
          <p:cNvPr id="4" name="文本框 3"/>
          <p:cNvSpPr txBox="1"/>
          <p:nvPr/>
        </p:nvSpPr>
        <p:spPr>
          <a:xfrm>
            <a:off x="1244600" y="1224280"/>
            <a:ext cx="3397250" cy="460375"/>
          </a:xfrm>
          <a:prstGeom prst="rect">
            <a:avLst/>
          </a:prstGeom>
          <a:noFill/>
        </p:spPr>
        <p:txBody>
          <a:bodyPr wrap="none" rtlCol="0" anchor="t">
            <a:spAutoFit/>
          </a:bodyPr>
          <a:p>
            <a:pPr algn="l"/>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8</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、桥型图，观察和</a:t>
            </a: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类化</a:t>
            </a:r>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descr="mmexport042b12c5eff06ff40c4096c70f366f96_1618989"/>
          <p:cNvPicPr>
            <a:picLocks noChangeAspect="1"/>
          </p:cNvPicPr>
          <p:nvPr/>
        </p:nvPicPr>
        <p:blipFill>
          <a:blip r:embed="rId1"/>
          <a:stretch>
            <a:fillRect/>
          </a:stretch>
        </p:blipFill>
        <p:spPr>
          <a:xfrm>
            <a:off x="6447155" y="2033270"/>
            <a:ext cx="5203825" cy="3708400"/>
          </a:xfrm>
          <a:prstGeom prst="rect">
            <a:avLst/>
          </a:prstGeom>
        </p:spPr>
      </p:pic>
      <p:pic>
        <p:nvPicPr>
          <p:cNvPr id="3" name="图片 2" descr="mmexport6e477b3ebf594065ff6002753f513e19_1618989"/>
          <p:cNvPicPr>
            <a:picLocks noChangeAspect="1"/>
          </p:cNvPicPr>
          <p:nvPr/>
        </p:nvPicPr>
        <p:blipFill>
          <a:blip r:embed="rId2"/>
          <a:stretch>
            <a:fillRect/>
          </a:stretch>
        </p:blipFill>
        <p:spPr>
          <a:xfrm>
            <a:off x="525145" y="2033270"/>
            <a:ext cx="5605145" cy="3708400"/>
          </a:xfrm>
          <a:prstGeom prst="rect">
            <a:avLst/>
          </a:prstGeom>
        </p:spPr>
      </p:pic>
      <p:sp>
        <p:nvSpPr>
          <p:cNvPr id="5" name="文本框 4"/>
          <p:cNvSpPr txBox="1"/>
          <p:nvPr/>
        </p:nvSpPr>
        <p:spPr>
          <a:xfrm>
            <a:off x="730250" y="5865495"/>
            <a:ext cx="10622915" cy="829945"/>
          </a:xfrm>
          <a:prstGeom prst="rect">
            <a:avLst/>
          </a:prstGeom>
          <a:noFill/>
        </p:spPr>
        <p:txBody>
          <a:bodyPr wrap="square" rtlCol="0" anchor="t">
            <a:spAutoFit/>
          </a:bodyPr>
          <a:p>
            <a:r>
              <a:rPr lang="en-US" altLang="zh-CN" sz="2400" b="1">
                <a:solidFill>
                  <a:schemeClr val="bg1"/>
                </a:solidFill>
                <a:sym typeface="+mn-ea"/>
              </a:rPr>
              <a:t>     </a:t>
            </a:r>
            <a:r>
              <a:rPr lang="zh-CN" altLang="en-US" sz="2400" b="1">
                <a:solidFill>
                  <a:schemeClr val="bg1"/>
                </a:solidFill>
                <a:sym typeface="+mn-ea"/>
              </a:rPr>
              <a:t>桥型图可以用来理解事物之间的关系，也可以用来表示概念或对象之间的类比。桥型图可以用来评估孩子们已经掌握的知识是否理解的透彻。</a:t>
            </a:r>
            <a:endParaRPr lang="zh-CN" altLang="en-US" sz="2400" b="1">
              <a:solidFill>
                <a:schemeClr val="bg1"/>
              </a:solidFill>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076880" y="2236425"/>
            <a:ext cx="9799200" cy="1472400"/>
          </a:xfrm>
        </p:spPr>
        <p:txBody>
          <a:bodyPr/>
          <a:p>
            <a:r>
              <a:rPr lang="zh-CN" altLang="en-US" sz="6600"/>
              <a:t>从思维品质到品质思维</a:t>
            </a:r>
            <a:endParaRPr lang="zh-CN" altLang="en-US" sz="6600"/>
          </a:p>
        </p:txBody>
      </p:sp>
      <p:sp>
        <p:nvSpPr>
          <p:cNvPr id="5" name="Rectangle 16"/>
          <p:cNvSpPr>
            <a:spLocks noChangeArrowheads="1"/>
          </p:cNvSpPr>
          <p:nvPr/>
        </p:nvSpPr>
        <p:spPr bwMode="gray">
          <a:xfrm flipV="1">
            <a:off x="1887855" y="2236470"/>
            <a:ext cx="9194800" cy="2530475"/>
          </a:xfrm>
          <a:prstGeom prst="roundRect">
            <a:avLst>
              <a:gd name="adj" fmla="val 5244"/>
            </a:avLst>
          </a:prstGeom>
          <a:solidFill>
            <a:schemeClr val="accent1"/>
          </a:solidFill>
          <a:ln>
            <a:noFill/>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endParaRPr lang="en-US" altLang="ko-KR" sz="1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文本框 99"/>
          <p:cNvSpPr txBox="1"/>
          <p:nvPr/>
        </p:nvSpPr>
        <p:spPr>
          <a:xfrm>
            <a:off x="2233295" y="2580640"/>
            <a:ext cx="8683625" cy="1814830"/>
          </a:xfrm>
          <a:prstGeom prst="rect">
            <a:avLst/>
          </a:prstGeom>
          <a:noFill/>
          <a:ln w="9525">
            <a:noFill/>
          </a:ln>
        </p:spPr>
        <p:txBody>
          <a:bodyPr wrap="square">
            <a:spAutoFit/>
          </a:bodyPr>
          <a:p>
            <a:pPr indent="304800"/>
            <a:r>
              <a:rPr lang="zh-CN" sz="2800" b="1">
                <a:solidFill>
                  <a:schemeClr val="bg1"/>
                </a:solidFill>
                <a:latin typeface="Calibri" panose="020F0502020204030204" charset="0"/>
                <a:ea typeface="宋体" panose="02010600030101010101" pitchFamily="2" charset="-122"/>
              </a:rPr>
              <a:t>程惠</a:t>
            </a:r>
            <a:r>
              <a:rPr lang="zh-CN" sz="2800" b="1">
                <a:solidFill>
                  <a:schemeClr val="bg1"/>
                </a:solidFill>
                <a:latin typeface="Calibri" panose="020F0502020204030204" charset="0"/>
                <a:ea typeface="宋体" panose="02010600030101010101" pitchFamily="2" charset="-122"/>
              </a:rPr>
              <a:t>云：如果要在教学中同时关注四个维度的核心素养，最难落实的是思维品质和学习能力。”思维品质的培养都需要教师针对文本设计符合学生实际的学习活动才能有效完成。</a:t>
            </a:r>
            <a:endParaRPr lang="zh-CN" altLang="en-US" sz="2800" b="1">
              <a:solidFill>
                <a:schemeClr val="bg1"/>
              </a:solidFill>
              <a:latin typeface="Calibri" panose="020F0502020204030204" charset="0"/>
              <a:ea typeface="宋体" panose="02010600030101010101" pitchFamily="2" charset="-122"/>
            </a:endParaRPr>
          </a:p>
        </p:txBody>
      </p:sp>
      <p:sp>
        <p:nvSpPr>
          <p:cNvPr id="30" name="TextBox 23"/>
          <p:cNvSpPr txBox="1"/>
          <p:nvPr/>
        </p:nvSpPr>
        <p:spPr>
          <a:xfrm>
            <a:off x="3152776" y="350344"/>
            <a:ext cx="6304280" cy="922020"/>
          </a:xfrm>
          <a:prstGeom prst="rect">
            <a:avLst/>
          </a:prstGeom>
          <a:noFill/>
        </p:spPr>
        <p:txBody>
          <a:bodyPr wrap="none" rtlCol="0">
            <a:spAutoFit/>
          </a:bodyPr>
          <a:p>
            <a:pPr algn="ctr"/>
            <a:r>
              <a:rPr lang="en-US" sz="5400" b="1" dirty="0">
                <a:solidFill>
                  <a:schemeClr val="bg1"/>
                </a:solidFill>
                <a:latin typeface="Open Sans Extrabold" panose="020B0906030804020204" charset="0"/>
                <a:ea typeface="Open Sans Extrabold" panose="020B0906030804020204" charset="0"/>
                <a:cs typeface="Open Sans Extrabold" panose="020B0906030804020204" charset="0"/>
              </a:rPr>
              <a:t>Qulity of thinking</a:t>
            </a:r>
            <a:endParaRPr lang="en-US" sz="5400" b="1" dirty="0">
              <a:solidFill>
                <a:schemeClr val="bg1"/>
              </a:solidFill>
              <a:latin typeface="Open Sans Extrabold" panose="020B0906030804020204" charset="0"/>
              <a:ea typeface="Open Sans Extrabold" panose="020B0906030804020204" charset="0"/>
              <a:cs typeface="Open Sans Extrabold" panose="020B0906030804020204" charset="0"/>
            </a:endParaRPr>
          </a:p>
        </p:txBody>
      </p:sp>
      <p:grpSp>
        <p:nvGrpSpPr>
          <p:cNvPr id="31" name="Group 24"/>
          <p:cNvGrpSpPr/>
          <p:nvPr/>
        </p:nvGrpSpPr>
        <p:grpSpPr>
          <a:xfrm flipH="1">
            <a:off x="5664520" y="1400119"/>
            <a:ext cx="862961" cy="50044"/>
            <a:chOff x="5012716" y="1129776"/>
            <a:chExt cx="3148718" cy="103072"/>
          </a:xfrm>
        </p:grpSpPr>
        <p:sp>
          <p:nvSpPr>
            <p:cNvPr id="32" name="Rounded Rectangle 2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33" name="Rounded Rectangle 2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34" name="Rounded Rectangle 2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linds(horizontal)">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484880" y="2691130"/>
            <a:ext cx="5923280" cy="1476375"/>
          </a:xfrm>
          <a:prstGeom prst="rect">
            <a:avLst/>
          </a:prstGeom>
          <a:noFill/>
        </p:spPr>
        <p:txBody>
          <a:bodyPr wrap="none" rtlCol="0">
            <a:spAutoFit/>
          </a:bodyPr>
          <a:p>
            <a:r>
              <a:rPr lang="zh-CN" altLang="zh-CN" sz="9000" b="1">
                <a:solidFill>
                  <a:srgbClr val="FF0000"/>
                </a:solidFill>
                <a:ea typeface="宋体" panose="02010600030101010101" pitchFamily="2" charset="-122"/>
              </a:rPr>
              <a:t>感谢聆听！</a:t>
            </a:r>
            <a:endParaRPr lang="zh-CN" altLang="zh-CN" sz="9000" b="1">
              <a:solidFill>
                <a:srgbClr val="FF0000"/>
              </a:solidFill>
              <a:ea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93160" y="1805305"/>
            <a:ext cx="7024370" cy="1414145"/>
            <a:chOff x="2884330" y="1485596"/>
            <a:chExt cx="2881243" cy="1091829"/>
          </a:xfrm>
        </p:grpSpPr>
        <p:sp>
          <p:nvSpPr>
            <p:cNvPr id="4" name="Rectangle 44"/>
            <p:cNvSpPr/>
            <p:nvPr/>
          </p:nvSpPr>
          <p:spPr>
            <a:xfrm flipH="1">
              <a:off x="2884330" y="1485901"/>
              <a:ext cx="960863" cy="109152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entagon 4"/>
            <p:cNvSpPr/>
            <p:nvPr/>
          </p:nvSpPr>
          <p:spPr>
            <a:xfrm>
              <a:off x="3840761" y="1485596"/>
              <a:ext cx="1924812" cy="69494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3693160" y="2833370"/>
            <a:ext cx="7024370" cy="998855"/>
            <a:chOff x="2884317" y="2279514"/>
            <a:chExt cx="2881256" cy="771096"/>
          </a:xfrm>
        </p:grpSpPr>
        <p:sp>
          <p:nvSpPr>
            <p:cNvPr id="7" name="Rectangle 44"/>
            <p:cNvSpPr/>
            <p:nvPr/>
          </p:nvSpPr>
          <p:spPr>
            <a:xfrm flipH="1">
              <a:off x="2884317" y="2280516"/>
              <a:ext cx="966174" cy="7700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p:cNvSpPr/>
            <p:nvPr/>
          </p:nvSpPr>
          <p:spPr>
            <a:xfrm>
              <a:off x="3840761" y="2279514"/>
              <a:ext cx="1924812" cy="73628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3693160" y="3899535"/>
            <a:ext cx="7024370" cy="997585"/>
            <a:chOff x="2884317" y="3102313"/>
            <a:chExt cx="2881256" cy="770094"/>
          </a:xfrm>
        </p:grpSpPr>
        <p:sp>
          <p:nvSpPr>
            <p:cNvPr id="10" name="Rectangle 44"/>
            <p:cNvSpPr/>
            <p:nvPr/>
          </p:nvSpPr>
          <p:spPr>
            <a:xfrm flipH="1" flipV="1">
              <a:off x="2884317" y="3102313"/>
              <a:ext cx="966174" cy="7700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entagon 10"/>
            <p:cNvSpPr/>
            <p:nvPr/>
          </p:nvSpPr>
          <p:spPr>
            <a:xfrm>
              <a:off x="3840761" y="3136118"/>
              <a:ext cx="1924812" cy="73628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693160" y="4535170"/>
            <a:ext cx="7024370" cy="1413510"/>
            <a:chOff x="2884330" y="3593372"/>
            <a:chExt cx="2881243" cy="1091524"/>
          </a:xfrm>
        </p:grpSpPr>
        <p:sp>
          <p:nvSpPr>
            <p:cNvPr id="13" name="Rectangle 44"/>
            <p:cNvSpPr/>
            <p:nvPr/>
          </p:nvSpPr>
          <p:spPr>
            <a:xfrm flipH="1" flipV="1">
              <a:off x="2884330" y="3593372"/>
              <a:ext cx="960863" cy="109152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entagon 13"/>
            <p:cNvSpPr/>
            <p:nvPr/>
          </p:nvSpPr>
          <p:spPr>
            <a:xfrm>
              <a:off x="3840761" y="3989952"/>
              <a:ext cx="1924812" cy="69494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849435" y="2236692"/>
            <a:ext cx="3277051" cy="3276627"/>
            <a:chOff x="587329" y="1823069"/>
            <a:chExt cx="2530184" cy="2529856"/>
          </a:xfrm>
          <a:effectLst/>
        </p:grpSpPr>
        <p:sp>
          <p:nvSpPr>
            <p:cNvPr id="16" name="Oval 15"/>
            <p:cNvSpPr/>
            <p:nvPr/>
          </p:nvSpPr>
          <p:spPr>
            <a:xfrm flipH="1">
              <a:off x="587329" y="1823069"/>
              <a:ext cx="2530184" cy="2529856"/>
            </a:xfrm>
            <a:prstGeom prst="ellipse">
              <a:avLst/>
            </a:prstGeom>
            <a:solidFill>
              <a:schemeClr val="bg1"/>
            </a:solid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flipH="1">
              <a:off x="1043832" y="2279514"/>
              <a:ext cx="1617177" cy="1616967"/>
            </a:xfrm>
            <a:prstGeom prst="ellipse">
              <a:avLst/>
            </a:prstGeom>
            <a:solidFill>
              <a:schemeClr val="bg1"/>
            </a:solid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nhaltsplatzhalter 4"/>
          <p:cNvSpPr txBox="1"/>
          <p:nvPr/>
        </p:nvSpPr>
        <p:spPr>
          <a:xfrm>
            <a:off x="1067435" y="3351530"/>
            <a:ext cx="3234055" cy="104584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6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Where</a:t>
            </a:r>
            <a:r>
              <a:rPr lang="zh-CN" altLang="en-US" sz="6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6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文本框 24"/>
          <p:cNvSpPr txBox="1"/>
          <p:nvPr/>
        </p:nvSpPr>
        <p:spPr>
          <a:xfrm>
            <a:off x="6185535" y="2070735"/>
            <a:ext cx="4267200" cy="398780"/>
          </a:xfrm>
          <a:prstGeom prst="rect">
            <a:avLst/>
          </a:prstGeom>
          <a:noFill/>
        </p:spPr>
        <p:txBody>
          <a:bodyPr wrap="none" rtlCol="0" anchor="t">
            <a:spAutoFit/>
          </a:bodyPr>
          <a:p>
            <a:r>
              <a:rPr lang="zh-CN" sz="2000" b="1">
                <a:solidFill>
                  <a:schemeClr val="bg1"/>
                </a:solidFill>
                <a:ea typeface="宋体" panose="02010600030101010101" pitchFamily="2" charset="-122"/>
                <a:sym typeface="+mn-ea"/>
              </a:rPr>
              <a:t>热衷呈现词汇知识，忽略运用的语境</a:t>
            </a:r>
            <a:endParaRPr lang="zh-CN" altLang="en-US" sz="2000" b="1">
              <a:solidFill>
                <a:schemeClr val="bg1"/>
              </a:solidFill>
              <a:ea typeface="宋体" panose="02010600030101010101" pitchFamily="2" charset="-122"/>
              <a:sym typeface="+mn-ea"/>
            </a:endParaRPr>
          </a:p>
        </p:txBody>
      </p:sp>
      <p:sp>
        <p:nvSpPr>
          <p:cNvPr id="26" name="文本框 25"/>
          <p:cNvSpPr txBox="1"/>
          <p:nvPr/>
        </p:nvSpPr>
        <p:spPr>
          <a:xfrm>
            <a:off x="6310630" y="3133725"/>
            <a:ext cx="3756660" cy="398780"/>
          </a:xfrm>
          <a:prstGeom prst="rect">
            <a:avLst/>
          </a:prstGeom>
          <a:noFill/>
        </p:spPr>
        <p:txBody>
          <a:bodyPr wrap="none" rtlCol="0" anchor="t">
            <a:spAutoFit/>
          </a:bodyPr>
          <a:p>
            <a:r>
              <a:rPr lang="zh-CN" sz="2000" b="1">
                <a:solidFill>
                  <a:schemeClr val="bg1"/>
                </a:solidFill>
                <a:ea typeface="宋体" panose="02010600030101010101" pitchFamily="2" charset="-122"/>
                <a:sym typeface="+mn-ea"/>
              </a:rPr>
              <a:t>阅读教学中满足于处理表象信息</a:t>
            </a:r>
            <a:endParaRPr lang="zh-CN" altLang="en-US" sz="2000" b="1">
              <a:solidFill>
                <a:schemeClr val="bg1"/>
              </a:solidFill>
              <a:ea typeface="宋体" panose="02010600030101010101" pitchFamily="2" charset="-122"/>
              <a:sym typeface="+mn-ea"/>
            </a:endParaRPr>
          </a:p>
        </p:txBody>
      </p:sp>
      <p:sp>
        <p:nvSpPr>
          <p:cNvPr id="27" name="文本框 26"/>
          <p:cNvSpPr txBox="1"/>
          <p:nvPr/>
        </p:nvSpPr>
        <p:spPr>
          <a:xfrm>
            <a:off x="6048375" y="4048760"/>
            <a:ext cx="2990850" cy="398780"/>
          </a:xfrm>
          <a:prstGeom prst="rect">
            <a:avLst/>
          </a:prstGeom>
          <a:noFill/>
        </p:spPr>
        <p:txBody>
          <a:bodyPr wrap="none" rtlCol="0" anchor="t">
            <a:spAutoFit/>
          </a:bodyPr>
          <a:p>
            <a:r>
              <a:rPr lang="zh-CN" sz="2000" b="1">
                <a:solidFill>
                  <a:schemeClr val="bg1"/>
                </a:solidFill>
                <a:ea typeface="宋体" panose="02010600030101010101" pitchFamily="2" charset="-122"/>
                <a:sym typeface="+mn-ea"/>
              </a:rPr>
              <a:t>写作教学中强调套用句型</a:t>
            </a:r>
            <a:endParaRPr lang="zh-CN" altLang="en-US" sz="2000" b="1">
              <a:solidFill>
                <a:schemeClr val="bg1"/>
              </a:solidFill>
              <a:ea typeface="宋体" panose="02010600030101010101" pitchFamily="2" charset="-122"/>
              <a:sym typeface="+mn-ea"/>
            </a:endParaRPr>
          </a:p>
        </p:txBody>
      </p:sp>
      <p:sp>
        <p:nvSpPr>
          <p:cNvPr id="28" name="文本框 27"/>
          <p:cNvSpPr txBox="1"/>
          <p:nvPr/>
        </p:nvSpPr>
        <p:spPr>
          <a:xfrm>
            <a:off x="7792085" y="4411980"/>
            <a:ext cx="2480310" cy="398780"/>
          </a:xfrm>
          <a:prstGeom prst="rect">
            <a:avLst/>
          </a:prstGeom>
          <a:noFill/>
        </p:spPr>
        <p:txBody>
          <a:bodyPr wrap="none" rtlCol="0" anchor="t">
            <a:spAutoFit/>
          </a:bodyPr>
          <a:p>
            <a:r>
              <a:rPr lang="zh-CN" sz="2000" b="1">
                <a:solidFill>
                  <a:schemeClr val="bg1"/>
                </a:solidFill>
                <a:ea typeface="宋体" panose="02010600030101010101" pitchFamily="2" charset="-122"/>
                <a:sym typeface="+mn-ea"/>
              </a:rPr>
              <a:t>学生擅长答而不善问</a:t>
            </a:r>
            <a:endParaRPr lang="zh-CN" altLang="en-US" sz="2000" b="1">
              <a:solidFill>
                <a:schemeClr val="bg1"/>
              </a:solidFill>
              <a:ea typeface="宋体" panose="02010600030101010101" pitchFamily="2" charset="-122"/>
              <a:sym typeface="+mn-ea"/>
            </a:endParaRPr>
          </a:p>
        </p:txBody>
      </p:sp>
      <p:sp>
        <p:nvSpPr>
          <p:cNvPr id="29" name="文本框 28"/>
          <p:cNvSpPr txBox="1"/>
          <p:nvPr/>
        </p:nvSpPr>
        <p:spPr>
          <a:xfrm>
            <a:off x="6057900" y="5299710"/>
            <a:ext cx="4522470" cy="398780"/>
          </a:xfrm>
          <a:prstGeom prst="rect">
            <a:avLst/>
          </a:prstGeom>
          <a:noFill/>
        </p:spPr>
        <p:txBody>
          <a:bodyPr wrap="none" rtlCol="0" anchor="t">
            <a:spAutoFit/>
          </a:bodyPr>
          <a:p>
            <a:pPr indent="0"/>
            <a:r>
              <a:rPr lang="zh-CN" sz="2000" b="1">
                <a:solidFill>
                  <a:schemeClr val="bg1"/>
                </a:solidFill>
                <a:ea typeface="宋体" panose="02010600030101010101" pitchFamily="2" charset="-122"/>
                <a:sym typeface="+mn-ea"/>
              </a:rPr>
              <a:t>语法教学中被僵硬的、碎片化的“知识</a:t>
            </a:r>
            <a:endParaRPr lang="zh-CN" altLang="en-US" sz="2000" b="1">
              <a:solidFill>
                <a:schemeClr val="bg1"/>
              </a:solidFill>
              <a:ea typeface="宋体" panose="02010600030101010101" pitchFamily="2" charset="-122"/>
              <a:sym typeface="+mn-ea"/>
            </a:endParaRPr>
          </a:p>
        </p:txBody>
      </p:sp>
      <p:sp>
        <p:nvSpPr>
          <p:cNvPr id="30" name="TextBox 23"/>
          <p:cNvSpPr txBox="1"/>
          <p:nvPr/>
        </p:nvSpPr>
        <p:spPr>
          <a:xfrm>
            <a:off x="3152776" y="350344"/>
            <a:ext cx="6304280" cy="922020"/>
          </a:xfrm>
          <a:prstGeom prst="rect">
            <a:avLst/>
          </a:prstGeom>
          <a:noFill/>
        </p:spPr>
        <p:txBody>
          <a:bodyPr wrap="none" rtlCol="0">
            <a:spAutoFit/>
          </a:bodyPr>
          <a:p>
            <a:pPr algn="ctr"/>
            <a:r>
              <a:rPr lang="en-US" sz="5400" b="1" dirty="0">
                <a:solidFill>
                  <a:schemeClr val="bg1"/>
                </a:solidFill>
                <a:latin typeface="Open Sans Extrabold" panose="020B0906030804020204" charset="0"/>
                <a:ea typeface="Open Sans Extrabold" panose="020B0906030804020204" charset="0"/>
                <a:cs typeface="Open Sans Extrabold" panose="020B0906030804020204" charset="0"/>
              </a:rPr>
              <a:t>Qulity of thinking</a:t>
            </a:r>
            <a:endParaRPr lang="en-US" sz="5400" b="1" dirty="0">
              <a:solidFill>
                <a:schemeClr val="bg1"/>
              </a:solidFill>
              <a:latin typeface="Open Sans Extrabold" panose="020B0906030804020204" charset="0"/>
              <a:ea typeface="Open Sans Extrabold" panose="020B0906030804020204" charset="0"/>
              <a:cs typeface="Open Sans Extrabold" panose="020B0906030804020204" charset="0"/>
            </a:endParaRPr>
          </a:p>
        </p:txBody>
      </p:sp>
      <p:grpSp>
        <p:nvGrpSpPr>
          <p:cNvPr id="31" name="Group 24"/>
          <p:cNvGrpSpPr/>
          <p:nvPr/>
        </p:nvGrpSpPr>
        <p:grpSpPr>
          <a:xfrm flipH="1">
            <a:off x="5664520" y="1400119"/>
            <a:ext cx="862961" cy="50044"/>
            <a:chOff x="5012716" y="1129776"/>
            <a:chExt cx="3148718" cy="103072"/>
          </a:xfrm>
        </p:grpSpPr>
        <p:sp>
          <p:nvSpPr>
            <p:cNvPr id="32" name="Rounded Rectangle 2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33" name="Rounded Rectangle 2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34" name="Rounded Rectangle 2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15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500"/>
                            </p:stCondLst>
                            <p:childTnLst>
                              <p:par>
                                <p:cTn id="12" presetID="4" presetClass="entr" presetSubtype="16" fill="hold" nodeType="afterEffect">
                                  <p:stCondLst>
                                    <p:cond delay="0"/>
                                  </p:stCondLst>
                                  <p:childTnLst>
                                    <p:set>
                                      <p:cBhvr>
                                        <p:cTn id="13" dur="1000" fill="hold">
                                          <p:stCondLst>
                                            <p:cond delay="0"/>
                                          </p:stCondLst>
                                        </p:cTn>
                                        <p:tgtEl>
                                          <p:spTgt spid="6"/>
                                        </p:tgtEl>
                                        <p:attrNameLst>
                                          <p:attrName>style.visibility</p:attrName>
                                        </p:attrNameLst>
                                      </p:cBhvr>
                                      <p:to>
                                        <p:strVal val="visible"/>
                                      </p:to>
                                    </p:set>
                                    <p:animEffect transition="in" filter="box(in)">
                                      <p:cBhvr>
                                        <p:cTn id="14" dur="1000"/>
                                        <p:tgtEl>
                                          <p:spTgt spid="6"/>
                                        </p:tgtEl>
                                      </p:cBhvr>
                                    </p:animEffect>
                                  </p:childTnLst>
                                </p:cTn>
                              </p:par>
                              <p:par>
                                <p:cTn id="15" presetID="4" presetClass="entr" presetSubtype="16" fill="hold" grpId="0" nodeType="withEffect">
                                  <p:stCondLst>
                                    <p:cond delay="0"/>
                                  </p:stCondLst>
                                  <p:childTnLst>
                                    <p:set>
                                      <p:cBhvr>
                                        <p:cTn id="16" dur="1000" fill="hold">
                                          <p:stCondLst>
                                            <p:cond delay="0"/>
                                          </p:stCondLst>
                                        </p:cTn>
                                        <p:tgtEl>
                                          <p:spTgt spid="26"/>
                                        </p:tgtEl>
                                        <p:attrNameLst>
                                          <p:attrName>style.visibility</p:attrName>
                                        </p:attrNameLst>
                                      </p:cBhvr>
                                      <p:to>
                                        <p:strVal val="visible"/>
                                      </p:to>
                                    </p:set>
                                    <p:animEffect transition="in" filter="box(in)">
                                      <p:cBhvr>
                                        <p:cTn id="17" dur="1000"/>
                                        <p:tgtEl>
                                          <p:spTgt spid="26"/>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trips(downLeft)">
                                      <p:cBhvr>
                                        <p:cTn id="24" dur="500"/>
                                        <p:tgtEl>
                                          <p:spTgt spid="27"/>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trips(downLeft)">
                                      <p:cBhvr>
                                        <p:cTn id="27" dur="500"/>
                                        <p:tgtEl>
                                          <p:spTgt spid="28"/>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456870" y="2342737"/>
            <a:ext cx="3277051" cy="3276627"/>
            <a:chOff x="587329" y="1823069"/>
            <a:chExt cx="2530184" cy="2529856"/>
          </a:xfrm>
          <a:effectLst/>
        </p:grpSpPr>
        <p:sp>
          <p:nvSpPr>
            <p:cNvPr id="16" name="Oval 15"/>
            <p:cNvSpPr/>
            <p:nvPr/>
          </p:nvSpPr>
          <p:spPr>
            <a:xfrm flipH="1">
              <a:off x="587329" y="1823069"/>
              <a:ext cx="2530184" cy="2529856"/>
            </a:xfrm>
            <a:prstGeom prst="ellipse">
              <a:avLst/>
            </a:prstGeom>
            <a:solidFill>
              <a:schemeClr val="bg1"/>
            </a:solid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flipH="1">
              <a:off x="1043832" y="2279514"/>
              <a:ext cx="1617177" cy="1616967"/>
            </a:xfrm>
            <a:prstGeom prst="ellipse">
              <a:avLst/>
            </a:prstGeom>
            <a:solidFill>
              <a:schemeClr val="bg1"/>
            </a:solid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nhaltsplatzhalter 4"/>
          <p:cNvSpPr txBox="1"/>
          <p:nvPr/>
        </p:nvSpPr>
        <p:spPr>
          <a:xfrm>
            <a:off x="4674870" y="3457575"/>
            <a:ext cx="3234055" cy="104584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6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a:t>
            </a:r>
            <a:r>
              <a:rPr lang="zh-CN" altLang="en-US" sz="6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6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3"/>
          <p:cNvSpPr txBox="1"/>
          <p:nvPr/>
        </p:nvSpPr>
        <p:spPr>
          <a:xfrm>
            <a:off x="3610293" y="350344"/>
            <a:ext cx="5389245" cy="922020"/>
          </a:xfrm>
          <a:prstGeom prst="rect">
            <a:avLst/>
          </a:prstGeom>
          <a:noFill/>
        </p:spPr>
        <p:txBody>
          <a:bodyPr wrap="none" rtlCol="0">
            <a:spAutoFit/>
          </a:bodyPr>
          <a:p>
            <a:pPr algn="ctr"/>
            <a:r>
              <a:rPr lang="en-US" sz="5400" b="1" dirty="0">
                <a:solidFill>
                  <a:schemeClr val="bg1"/>
                </a:solidFill>
                <a:latin typeface="Open Sans Extrabold" panose="020B0906030804020204" charset="0"/>
                <a:ea typeface="Open Sans Extrabold" panose="020B0906030804020204" charset="0"/>
                <a:cs typeface="Open Sans Extrabold" panose="020B0906030804020204" charset="0"/>
              </a:rPr>
              <a:t>Qulity thinking</a:t>
            </a:r>
            <a:endParaRPr lang="en-US" sz="5400" b="1" dirty="0">
              <a:solidFill>
                <a:schemeClr val="bg1"/>
              </a:solidFill>
              <a:latin typeface="Open Sans Extrabold" panose="020B0906030804020204" charset="0"/>
              <a:ea typeface="Open Sans Extrabold" panose="020B0906030804020204" charset="0"/>
              <a:cs typeface="Open Sans Extrabold" panose="020B0906030804020204" charset="0"/>
            </a:endParaRPr>
          </a:p>
        </p:txBody>
      </p:sp>
      <p:grpSp>
        <p:nvGrpSpPr>
          <p:cNvPr id="31" name="Group 24"/>
          <p:cNvGrpSpPr/>
          <p:nvPr/>
        </p:nvGrpSpPr>
        <p:grpSpPr>
          <a:xfrm flipH="1">
            <a:off x="5664520" y="1400119"/>
            <a:ext cx="862961" cy="50044"/>
            <a:chOff x="5012716" y="1129776"/>
            <a:chExt cx="3148718" cy="103072"/>
          </a:xfrm>
        </p:grpSpPr>
        <p:sp>
          <p:nvSpPr>
            <p:cNvPr id="32" name="Rounded Rectangle 2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33" name="Rounded Rectangle 2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34" name="Rounded Rectangle 2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15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1"/>
          <p:cNvSpPr/>
          <p:nvPr/>
        </p:nvSpPr>
        <p:spPr bwMode="auto">
          <a:xfrm>
            <a:off x="4859020" y="3902710"/>
            <a:ext cx="2930525" cy="2955290"/>
          </a:xfrm>
          <a:custGeom>
            <a:avLst/>
            <a:gdLst>
              <a:gd name="T0" fmla="*/ 318 w 1900"/>
              <a:gd name="T1" fmla="*/ 1924 h 1924"/>
              <a:gd name="T2" fmla="*/ 519 w 1900"/>
              <a:gd name="T3" fmla="*/ 1788 h 1924"/>
              <a:gd name="T4" fmla="*/ 724 w 1900"/>
              <a:gd name="T5" fmla="*/ 1420 h 1924"/>
              <a:gd name="T6" fmla="*/ 729 w 1900"/>
              <a:gd name="T7" fmla="*/ 1287 h 1924"/>
              <a:gd name="T8" fmla="*/ 484 w 1900"/>
              <a:gd name="T9" fmla="*/ 760 h 1924"/>
              <a:gd name="T10" fmla="*/ 0 w 1900"/>
              <a:gd name="T11" fmla="*/ 576 h 1924"/>
              <a:gd name="T12" fmla="*/ 26 w 1900"/>
              <a:gd name="T13" fmla="*/ 447 h 1924"/>
              <a:gd name="T14" fmla="*/ 492 w 1900"/>
              <a:gd name="T15" fmla="*/ 624 h 1924"/>
              <a:gd name="T16" fmla="*/ 406 w 1900"/>
              <a:gd name="T17" fmla="*/ 0 h 1924"/>
              <a:gd name="T18" fmla="*/ 534 w 1900"/>
              <a:gd name="T19" fmla="*/ 0 h 1924"/>
              <a:gd name="T20" fmla="*/ 595 w 1900"/>
              <a:gd name="T21" fmla="*/ 417 h 1924"/>
              <a:gd name="T22" fmla="*/ 632 w 1900"/>
              <a:gd name="T23" fmla="*/ 571 h 1924"/>
              <a:gd name="T24" fmla="*/ 678 w 1900"/>
              <a:gd name="T25" fmla="*/ 665 h 1924"/>
              <a:gd name="T26" fmla="*/ 678 w 1900"/>
              <a:gd name="T27" fmla="*/ 665 h 1924"/>
              <a:gd name="T28" fmla="*/ 801 w 1900"/>
              <a:gd name="T29" fmla="*/ 708 h 1924"/>
              <a:gd name="T30" fmla="*/ 801 w 1900"/>
              <a:gd name="T31" fmla="*/ 708 h 1924"/>
              <a:gd name="T32" fmla="*/ 856 w 1900"/>
              <a:gd name="T33" fmla="*/ 639 h 1924"/>
              <a:gd name="T34" fmla="*/ 894 w 1900"/>
              <a:gd name="T35" fmla="*/ 150 h 1924"/>
              <a:gd name="T36" fmla="*/ 1016 w 1900"/>
              <a:gd name="T37" fmla="*/ 146 h 1924"/>
              <a:gd name="T38" fmla="*/ 1023 w 1900"/>
              <a:gd name="T39" fmla="*/ 307 h 1924"/>
              <a:gd name="T40" fmla="*/ 1078 w 1900"/>
              <a:gd name="T41" fmla="*/ 343 h 1924"/>
              <a:gd name="T42" fmla="*/ 1093 w 1900"/>
              <a:gd name="T43" fmla="*/ 330 h 1924"/>
              <a:gd name="T44" fmla="*/ 1374 w 1900"/>
              <a:gd name="T45" fmla="*/ 44 h 1924"/>
              <a:gd name="T46" fmla="*/ 1482 w 1900"/>
              <a:gd name="T47" fmla="*/ 98 h 1924"/>
              <a:gd name="T48" fmla="*/ 1140 w 1900"/>
              <a:gd name="T49" fmla="*/ 451 h 1924"/>
              <a:gd name="T50" fmla="*/ 1077 w 1900"/>
              <a:gd name="T51" fmla="*/ 582 h 1924"/>
              <a:gd name="T52" fmla="*/ 1077 w 1900"/>
              <a:gd name="T53" fmla="*/ 582 h 1924"/>
              <a:gd name="T54" fmla="*/ 1077 w 1900"/>
              <a:gd name="T55" fmla="*/ 633 h 1924"/>
              <a:gd name="T56" fmla="*/ 1077 w 1900"/>
              <a:gd name="T57" fmla="*/ 652 h 1924"/>
              <a:gd name="T58" fmla="*/ 1138 w 1900"/>
              <a:gd name="T59" fmla="*/ 738 h 1924"/>
              <a:gd name="T60" fmla="*/ 1174 w 1900"/>
              <a:gd name="T61" fmla="*/ 726 h 1924"/>
              <a:gd name="T62" fmla="*/ 1174 w 1900"/>
              <a:gd name="T63" fmla="*/ 726 h 1924"/>
              <a:gd name="T64" fmla="*/ 1808 w 1900"/>
              <a:gd name="T65" fmla="*/ 202 h 1924"/>
              <a:gd name="T66" fmla="*/ 1828 w 1900"/>
              <a:gd name="T67" fmla="*/ 182 h 1924"/>
              <a:gd name="T68" fmla="*/ 1898 w 1900"/>
              <a:gd name="T69" fmla="*/ 312 h 1924"/>
              <a:gd name="T70" fmla="*/ 1534 w 1900"/>
              <a:gd name="T71" fmla="*/ 639 h 1924"/>
              <a:gd name="T72" fmla="*/ 1344 w 1900"/>
              <a:gd name="T73" fmla="*/ 822 h 1924"/>
              <a:gd name="T74" fmla="*/ 1344 w 1900"/>
              <a:gd name="T75" fmla="*/ 822 h 1924"/>
              <a:gd name="T76" fmla="*/ 1736 w 1900"/>
              <a:gd name="T77" fmla="*/ 740 h 1924"/>
              <a:gd name="T78" fmla="*/ 1728 w 1900"/>
              <a:gd name="T79" fmla="*/ 838 h 1924"/>
              <a:gd name="T80" fmla="*/ 1424 w 1900"/>
              <a:gd name="T81" fmla="*/ 939 h 1924"/>
              <a:gd name="T82" fmla="*/ 1213 w 1900"/>
              <a:gd name="T83" fmla="*/ 1223 h 1924"/>
              <a:gd name="T84" fmla="*/ 1213 w 1900"/>
              <a:gd name="T85" fmla="*/ 1350 h 1924"/>
              <a:gd name="T86" fmla="*/ 1437 w 1900"/>
              <a:gd name="T87" fmla="*/ 1794 h 1924"/>
              <a:gd name="T88" fmla="*/ 1612 w 1900"/>
              <a:gd name="T89" fmla="*/ 1924 h 1924"/>
              <a:gd name="T90" fmla="*/ 318 w 1900"/>
              <a:gd name="T91" fmla="*/ 1924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0" h="1924">
                <a:moveTo>
                  <a:pt x="318" y="1924"/>
                </a:moveTo>
                <a:cubicBezTo>
                  <a:pt x="519" y="1788"/>
                  <a:pt x="519" y="1788"/>
                  <a:pt x="519" y="1788"/>
                </a:cubicBezTo>
                <a:cubicBezTo>
                  <a:pt x="642" y="1705"/>
                  <a:pt x="718" y="1569"/>
                  <a:pt x="724" y="1420"/>
                </a:cubicBezTo>
                <a:cubicBezTo>
                  <a:pt x="729" y="1287"/>
                  <a:pt x="729" y="1287"/>
                  <a:pt x="729" y="1287"/>
                </a:cubicBezTo>
                <a:cubicBezTo>
                  <a:pt x="743" y="962"/>
                  <a:pt x="642" y="807"/>
                  <a:pt x="484" y="760"/>
                </a:cubicBezTo>
                <a:cubicBezTo>
                  <a:pt x="0" y="576"/>
                  <a:pt x="0" y="576"/>
                  <a:pt x="0" y="576"/>
                </a:cubicBezTo>
                <a:cubicBezTo>
                  <a:pt x="26" y="447"/>
                  <a:pt x="26" y="447"/>
                  <a:pt x="26" y="447"/>
                </a:cubicBezTo>
                <a:cubicBezTo>
                  <a:pt x="492" y="624"/>
                  <a:pt x="492" y="624"/>
                  <a:pt x="492" y="624"/>
                </a:cubicBezTo>
                <a:cubicBezTo>
                  <a:pt x="406" y="0"/>
                  <a:pt x="406" y="0"/>
                  <a:pt x="406" y="0"/>
                </a:cubicBezTo>
                <a:cubicBezTo>
                  <a:pt x="534" y="0"/>
                  <a:pt x="534" y="0"/>
                  <a:pt x="534" y="0"/>
                </a:cubicBezTo>
                <a:cubicBezTo>
                  <a:pt x="595" y="417"/>
                  <a:pt x="595" y="417"/>
                  <a:pt x="595" y="417"/>
                </a:cubicBezTo>
                <a:cubicBezTo>
                  <a:pt x="603" y="470"/>
                  <a:pt x="615" y="521"/>
                  <a:pt x="632" y="571"/>
                </a:cubicBezTo>
                <a:cubicBezTo>
                  <a:pt x="645" y="608"/>
                  <a:pt x="661" y="644"/>
                  <a:pt x="678" y="665"/>
                </a:cubicBezTo>
                <a:cubicBezTo>
                  <a:pt x="678" y="665"/>
                  <a:pt x="678" y="665"/>
                  <a:pt x="678" y="665"/>
                </a:cubicBezTo>
                <a:cubicBezTo>
                  <a:pt x="709" y="692"/>
                  <a:pt x="784" y="713"/>
                  <a:pt x="801" y="708"/>
                </a:cubicBezTo>
                <a:cubicBezTo>
                  <a:pt x="801" y="708"/>
                  <a:pt x="801" y="708"/>
                  <a:pt x="801" y="708"/>
                </a:cubicBezTo>
                <a:cubicBezTo>
                  <a:pt x="832" y="698"/>
                  <a:pt x="854" y="671"/>
                  <a:pt x="856" y="639"/>
                </a:cubicBezTo>
                <a:cubicBezTo>
                  <a:pt x="894" y="150"/>
                  <a:pt x="894" y="150"/>
                  <a:pt x="894" y="150"/>
                </a:cubicBezTo>
                <a:cubicBezTo>
                  <a:pt x="1016" y="146"/>
                  <a:pt x="1016" y="146"/>
                  <a:pt x="1016" y="146"/>
                </a:cubicBezTo>
                <a:cubicBezTo>
                  <a:pt x="1016" y="146"/>
                  <a:pt x="1019" y="249"/>
                  <a:pt x="1023" y="307"/>
                </a:cubicBezTo>
                <a:cubicBezTo>
                  <a:pt x="1028" y="363"/>
                  <a:pt x="1043" y="372"/>
                  <a:pt x="1078" y="343"/>
                </a:cubicBezTo>
                <a:cubicBezTo>
                  <a:pt x="1078" y="343"/>
                  <a:pt x="1089" y="334"/>
                  <a:pt x="1093" y="330"/>
                </a:cubicBezTo>
                <a:cubicBezTo>
                  <a:pt x="1374" y="44"/>
                  <a:pt x="1374" y="44"/>
                  <a:pt x="1374" y="44"/>
                </a:cubicBezTo>
                <a:cubicBezTo>
                  <a:pt x="1482" y="98"/>
                  <a:pt x="1482" y="98"/>
                  <a:pt x="1482" y="98"/>
                </a:cubicBezTo>
                <a:cubicBezTo>
                  <a:pt x="1140" y="451"/>
                  <a:pt x="1140" y="451"/>
                  <a:pt x="1140" y="451"/>
                </a:cubicBezTo>
                <a:cubicBezTo>
                  <a:pt x="1105" y="487"/>
                  <a:pt x="1083" y="533"/>
                  <a:pt x="1077" y="582"/>
                </a:cubicBezTo>
                <a:cubicBezTo>
                  <a:pt x="1077" y="582"/>
                  <a:pt x="1077" y="582"/>
                  <a:pt x="1077" y="582"/>
                </a:cubicBezTo>
                <a:cubicBezTo>
                  <a:pt x="1075" y="599"/>
                  <a:pt x="1077" y="616"/>
                  <a:pt x="1077" y="633"/>
                </a:cubicBezTo>
                <a:cubicBezTo>
                  <a:pt x="1077" y="652"/>
                  <a:pt x="1077" y="652"/>
                  <a:pt x="1077" y="652"/>
                </a:cubicBezTo>
                <a:cubicBezTo>
                  <a:pt x="1078" y="725"/>
                  <a:pt x="1111" y="740"/>
                  <a:pt x="1138" y="738"/>
                </a:cubicBezTo>
                <a:cubicBezTo>
                  <a:pt x="1151" y="738"/>
                  <a:pt x="1164" y="733"/>
                  <a:pt x="1174" y="726"/>
                </a:cubicBezTo>
                <a:cubicBezTo>
                  <a:pt x="1174" y="726"/>
                  <a:pt x="1174" y="726"/>
                  <a:pt x="1174" y="726"/>
                </a:cubicBezTo>
                <a:cubicBezTo>
                  <a:pt x="1398" y="567"/>
                  <a:pt x="1610" y="392"/>
                  <a:pt x="1808" y="202"/>
                </a:cubicBezTo>
                <a:cubicBezTo>
                  <a:pt x="1828" y="182"/>
                  <a:pt x="1828" y="182"/>
                  <a:pt x="1828" y="182"/>
                </a:cubicBezTo>
                <a:cubicBezTo>
                  <a:pt x="1828" y="182"/>
                  <a:pt x="1900" y="306"/>
                  <a:pt x="1898" y="312"/>
                </a:cubicBezTo>
                <a:cubicBezTo>
                  <a:pt x="1897" y="316"/>
                  <a:pt x="1670" y="518"/>
                  <a:pt x="1534" y="639"/>
                </a:cubicBezTo>
                <a:cubicBezTo>
                  <a:pt x="1468" y="697"/>
                  <a:pt x="1405" y="758"/>
                  <a:pt x="1344" y="822"/>
                </a:cubicBezTo>
                <a:cubicBezTo>
                  <a:pt x="1344" y="822"/>
                  <a:pt x="1344" y="822"/>
                  <a:pt x="1344" y="822"/>
                </a:cubicBezTo>
                <a:cubicBezTo>
                  <a:pt x="1736" y="740"/>
                  <a:pt x="1736" y="740"/>
                  <a:pt x="1736" y="740"/>
                </a:cubicBezTo>
                <a:cubicBezTo>
                  <a:pt x="1728" y="838"/>
                  <a:pt x="1728" y="838"/>
                  <a:pt x="1728" y="838"/>
                </a:cubicBezTo>
                <a:cubicBezTo>
                  <a:pt x="1424" y="939"/>
                  <a:pt x="1424" y="939"/>
                  <a:pt x="1424" y="939"/>
                </a:cubicBezTo>
                <a:cubicBezTo>
                  <a:pt x="1292" y="978"/>
                  <a:pt x="1212" y="1085"/>
                  <a:pt x="1213" y="1223"/>
                </a:cubicBezTo>
                <a:cubicBezTo>
                  <a:pt x="1213" y="1350"/>
                  <a:pt x="1213" y="1350"/>
                  <a:pt x="1213" y="1350"/>
                </a:cubicBezTo>
                <a:cubicBezTo>
                  <a:pt x="1214" y="1525"/>
                  <a:pt x="1297" y="1689"/>
                  <a:pt x="1437" y="1794"/>
                </a:cubicBezTo>
                <a:cubicBezTo>
                  <a:pt x="1612" y="1924"/>
                  <a:pt x="1612" y="1924"/>
                  <a:pt x="1612" y="1924"/>
                </a:cubicBezTo>
                <a:lnTo>
                  <a:pt x="318" y="1924"/>
                </a:lnTo>
                <a:close/>
              </a:path>
            </a:pathLst>
          </a:custGeom>
          <a:solidFill>
            <a:schemeClr val="tx1">
              <a:lumMod val="65000"/>
              <a:lumOff val="3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lt1"/>
              </a:solidFill>
            </a:endParaRPr>
          </a:p>
        </p:txBody>
      </p:sp>
      <p:sp>
        <p:nvSpPr>
          <p:cNvPr id="10" name="Oval 6"/>
          <p:cNvSpPr>
            <a:spLocks noChangeArrowheads="1"/>
          </p:cNvSpPr>
          <p:nvPr/>
        </p:nvSpPr>
        <p:spPr bwMode="auto">
          <a:xfrm>
            <a:off x="4424680" y="1841500"/>
            <a:ext cx="2220595" cy="2211705"/>
          </a:xfrm>
          <a:prstGeom prst="ellipse">
            <a:avLst/>
          </a:prstGeom>
          <a:solidFill>
            <a:srgbClr val="FFC000"/>
          </a:solidFill>
          <a:ln w="4763" cap="flat">
            <a:noFill/>
            <a:prstDash val="solid"/>
            <a:miter lim="800000"/>
          </a:ln>
        </p:spPr>
        <p:txBody>
          <a:bodyPr vert="horz" wrap="square" lIns="91440" tIns="45720" rIns="91440" bIns="45720" numCol="1" anchor="t" anchorCtr="0" compatLnSpc="1"/>
          <a:lstStyle/>
          <a:p>
            <a:endParaRPr lang="en-US" dirty="0"/>
          </a:p>
        </p:txBody>
      </p:sp>
      <p:sp>
        <p:nvSpPr>
          <p:cNvPr id="11" name="Oval 5"/>
          <p:cNvSpPr>
            <a:spLocks noChangeArrowheads="1"/>
          </p:cNvSpPr>
          <p:nvPr/>
        </p:nvSpPr>
        <p:spPr bwMode="auto">
          <a:xfrm>
            <a:off x="3184525" y="3663315"/>
            <a:ext cx="1821815" cy="1816100"/>
          </a:xfrm>
          <a:prstGeom prst="ellipse">
            <a:avLst/>
          </a:prstGeom>
          <a:solidFill>
            <a:srgbClr val="00B050"/>
          </a:solidFill>
          <a:ln w="4763" cap="flat">
            <a:noFill/>
            <a:prstDash val="solid"/>
            <a:miter lim="800000"/>
          </a:ln>
        </p:spPr>
        <p:txBody>
          <a:bodyPr vert="horz" wrap="square" lIns="91440" tIns="45720" rIns="91440" bIns="45720" numCol="1" anchor="t" anchorCtr="0" compatLnSpc="1"/>
          <a:lstStyle/>
          <a:p>
            <a:endParaRPr lang="en-US" dirty="0"/>
          </a:p>
        </p:txBody>
      </p:sp>
      <p:sp>
        <p:nvSpPr>
          <p:cNvPr id="12" name="Oval 8"/>
          <p:cNvSpPr>
            <a:spLocks noChangeArrowheads="1"/>
          </p:cNvSpPr>
          <p:nvPr/>
        </p:nvSpPr>
        <p:spPr bwMode="auto">
          <a:xfrm>
            <a:off x="6533515" y="2505075"/>
            <a:ext cx="1685290" cy="1678305"/>
          </a:xfrm>
          <a:prstGeom prst="ellipse">
            <a:avLst/>
          </a:prstGeom>
          <a:solidFill>
            <a:schemeClr val="accent4"/>
          </a:solidFill>
          <a:ln w="4763" cap="flat">
            <a:noFill/>
            <a:prstDash val="solid"/>
            <a:miter lim="800000"/>
          </a:ln>
        </p:spPr>
        <p:txBody>
          <a:bodyPr vert="horz" wrap="square" lIns="91440" tIns="45720" rIns="91440" bIns="45720" numCol="1" anchor="t" anchorCtr="0" compatLnSpc="1"/>
          <a:lstStyle/>
          <a:p>
            <a:endParaRPr lang="en-US" dirty="0"/>
          </a:p>
        </p:txBody>
      </p:sp>
      <p:sp>
        <p:nvSpPr>
          <p:cNvPr id="13" name="Oval 10"/>
          <p:cNvSpPr>
            <a:spLocks noChangeArrowheads="1"/>
          </p:cNvSpPr>
          <p:nvPr/>
        </p:nvSpPr>
        <p:spPr bwMode="auto">
          <a:xfrm>
            <a:off x="7443470" y="4587240"/>
            <a:ext cx="1062355" cy="1059180"/>
          </a:xfrm>
          <a:prstGeom prst="ellipse">
            <a:avLst/>
          </a:prstGeom>
          <a:solidFill>
            <a:schemeClr val="accent3">
              <a:lumMod val="75000"/>
            </a:schemeClr>
          </a:solidFill>
          <a:ln w="4763" cap="flat">
            <a:noFill/>
            <a:prstDash val="solid"/>
            <a:miter lim="800000"/>
          </a:ln>
        </p:spPr>
        <p:txBody>
          <a:bodyPr vert="horz" wrap="square" lIns="91440" tIns="45720" rIns="91440" bIns="45720" numCol="1" anchor="t" anchorCtr="0" compatLnSpc="1"/>
          <a:lstStyle/>
          <a:p>
            <a:endParaRPr lang="en-US" dirty="0"/>
          </a:p>
        </p:txBody>
      </p:sp>
      <p:sp>
        <p:nvSpPr>
          <p:cNvPr id="14" name="Oval 7"/>
          <p:cNvSpPr>
            <a:spLocks noChangeArrowheads="1"/>
          </p:cNvSpPr>
          <p:nvPr/>
        </p:nvSpPr>
        <p:spPr bwMode="auto">
          <a:xfrm>
            <a:off x="5905500" y="3294380"/>
            <a:ext cx="915035" cy="913765"/>
          </a:xfrm>
          <a:prstGeom prst="ellipse">
            <a:avLst/>
          </a:prstGeom>
          <a:solidFill>
            <a:schemeClr val="accent3"/>
          </a:solidFill>
          <a:ln w="4763" cap="flat">
            <a:noFill/>
            <a:prstDash val="solid"/>
            <a:miter lim="800000"/>
          </a:ln>
        </p:spPr>
        <p:txBody>
          <a:bodyPr vert="horz" wrap="square" lIns="91440" tIns="45720" rIns="91440" bIns="45720" numCol="1" anchor="t" anchorCtr="0" compatLnSpc="1"/>
          <a:lstStyle/>
          <a:p>
            <a:endParaRPr lang="en-US" dirty="0"/>
          </a:p>
        </p:txBody>
      </p:sp>
      <p:sp>
        <p:nvSpPr>
          <p:cNvPr id="15" name="Oval 9"/>
          <p:cNvSpPr>
            <a:spLocks noChangeArrowheads="1"/>
          </p:cNvSpPr>
          <p:nvPr/>
        </p:nvSpPr>
        <p:spPr bwMode="auto">
          <a:xfrm>
            <a:off x="7618095" y="3260090"/>
            <a:ext cx="1424305" cy="1419225"/>
          </a:xfrm>
          <a:prstGeom prst="ellipse">
            <a:avLst/>
          </a:prstGeom>
          <a:solidFill>
            <a:schemeClr val="accent3">
              <a:lumMod val="60000"/>
              <a:lumOff val="40000"/>
            </a:schemeClr>
          </a:solidFill>
          <a:ln w="4763" cap="flat">
            <a:noFill/>
            <a:prstDash val="solid"/>
            <a:miter lim="800000"/>
          </a:ln>
        </p:spPr>
        <p:txBody>
          <a:bodyPr vert="horz" wrap="square" lIns="91440" tIns="45720" rIns="91440" bIns="45720" numCol="1" anchor="t" anchorCtr="0" compatLnSpc="1"/>
          <a:lstStyle/>
          <a:p>
            <a:endParaRPr lang="en-US" dirty="0"/>
          </a:p>
        </p:txBody>
      </p:sp>
      <p:grpSp>
        <p:nvGrpSpPr>
          <p:cNvPr id="53" name="Group 52"/>
          <p:cNvGrpSpPr/>
          <p:nvPr/>
        </p:nvGrpSpPr>
        <p:grpSpPr>
          <a:xfrm flipH="1">
            <a:off x="5664520" y="1348049"/>
            <a:ext cx="862961" cy="50044"/>
            <a:chOff x="5012716" y="1129776"/>
            <a:chExt cx="3148718" cy="103072"/>
          </a:xfrm>
        </p:grpSpPr>
        <p:sp>
          <p:nvSpPr>
            <p:cNvPr id="54" name="Rounded Rectangle 53"/>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文本框 1"/>
          <p:cNvSpPr txBox="1"/>
          <p:nvPr/>
        </p:nvSpPr>
        <p:spPr>
          <a:xfrm>
            <a:off x="5073015" y="2355850"/>
            <a:ext cx="923290" cy="983615"/>
          </a:xfrm>
          <a:prstGeom prst="rect">
            <a:avLst/>
          </a:prstGeom>
          <a:noFill/>
        </p:spPr>
        <p:txBody>
          <a:bodyPr wrap="none" rtlCol="0">
            <a:spAutoFit/>
          </a:bodyPr>
          <a:p>
            <a:r>
              <a:rPr lang="zh-CN" altLang="en-US" sz="2900" b="1">
                <a:solidFill>
                  <a:schemeClr val="bg1"/>
                </a:solidFill>
              </a:rPr>
              <a:t>问题</a:t>
            </a:r>
            <a:endParaRPr lang="zh-CN" altLang="en-US" sz="2900" b="1">
              <a:solidFill>
                <a:schemeClr val="bg1"/>
              </a:solidFill>
            </a:endParaRPr>
          </a:p>
          <a:p>
            <a:r>
              <a:rPr lang="zh-CN" altLang="en-US" sz="2900" b="1">
                <a:solidFill>
                  <a:schemeClr val="bg1"/>
                </a:solidFill>
              </a:rPr>
              <a:t>引领</a:t>
            </a:r>
            <a:endParaRPr lang="zh-CN" altLang="en-US" sz="2900" b="1">
              <a:solidFill>
                <a:schemeClr val="bg1"/>
              </a:solidFill>
            </a:endParaRPr>
          </a:p>
        </p:txBody>
      </p:sp>
      <p:sp>
        <p:nvSpPr>
          <p:cNvPr id="35" name="文本框 34"/>
          <p:cNvSpPr txBox="1"/>
          <p:nvPr/>
        </p:nvSpPr>
        <p:spPr>
          <a:xfrm>
            <a:off x="6914515" y="2828925"/>
            <a:ext cx="923290" cy="983615"/>
          </a:xfrm>
          <a:prstGeom prst="rect">
            <a:avLst/>
          </a:prstGeom>
          <a:noFill/>
        </p:spPr>
        <p:txBody>
          <a:bodyPr wrap="none" rtlCol="0">
            <a:spAutoFit/>
          </a:bodyPr>
          <a:p>
            <a:r>
              <a:rPr lang="zh-CN" altLang="en-US" sz="2900" b="1">
                <a:solidFill>
                  <a:schemeClr val="bg1"/>
                </a:solidFill>
              </a:rPr>
              <a:t>思维</a:t>
            </a:r>
            <a:endParaRPr lang="zh-CN" altLang="en-US" sz="2900" b="1">
              <a:solidFill>
                <a:schemeClr val="bg1"/>
              </a:solidFill>
            </a:endParaRPr>
          </a:p>
          <a:p>
            <a:r>
              <a:rPr lang="zh-CN" altLang="en-US" sz="2900" b="1">
                <a:solidFill>
                  <a:schemeClr val="bg1"/>
                </a:solidFill>
              </a:rPr>
              <a:t>视图</a:t>
            </a:r>
            <a:endParaRPr lang="zh-CN" altLang="en-US" sz="2900" b="1">
              <a:solidFill>
                <a:schemeClr val="bg1"/>
              </a:solidFill>
            </a:endParaRPr>
          </a:p>
        </p:txBody>
      </p:sp>
      <p:sp>
        <p:nvSpPr>
          <p:cNvPr id="38" name="文本框 37"/>
          <p:cNvSpPr txBox="1"/>
          <p:nvPr/>
        </p:nvSpPr>
        <p:spPr>
          <a:xfrm>
            <a:off x="3681730" y="4053205"/>
            <a:ext cx="923290" cy="983615"/>
          </a:xfrm>
          <a:prstGeom prst="rect">
            <a:avLst/>
          </a:prstGeom>
          <a:noFill/>
        </p:spPr>
        <p:txBody>
          <a:bodyPr wrap="none" rtlCol="0">
            <a:spAutoFit/>
          </a:bodyPr>
          <a:p>
            <a:r>
              <a:rPr lang="zh-CN" altLang="en-US" sz="2900" b="1">
                <a:solidFill>
                  <a:schemeClr val="bg1"/>
                </a:solidFill>
              </a:rPr>
              <a:t>活动</a:t>
            </a:r>
            <a:endParaRPr lang="zh-CN" altLang="en-US" sz="2900" b="1">
              <a:solidFill>
                <a:schemeClr val="bg1"/>
              </a:solidFill>
            </a:endParaRPr>
          </a:p>
          <a:p>
            <a:r>
              <a:rPr lang="zh-CN" altLang="en-US" sz="2900" b="1">
                <a:solidFill>
                  <a:schemeClr val="bg1"/>
                </a:solidFill>
              </a:rPr>
              <a:t>锻炼</a:t>
            </a:r>
            <a:endParaRPr lang="zh-CN" altLang="en-US" sz="2900" b="1">
              <a:solidFill>
                <a:schemeClr val="bg1"/>
              </a:solidFill>
            </a:endParaRPr>
          </a:p>
        </p:txBody>
      </p:sp>
      <p:sp>
        <p:nvSpPr>
          <p:cNvPr id="47" name="文本框 46"/>
          <p:cNvSpPr txBox="1"/>
          <p:nvPr/>
        </p:nvSpPr>
        <p:spPr>
          <a:xfrm>
            <a:off x="7513320" y="4624705"/>
            <a:ext cx="923290" cy="983615"/>
          </a:xfrm>
          <a:prstGeom prst="rect">
            <a:avLst/>
          </a:prstGeom>
          <a:noFill/>
        </p:spPr>
        <p:txBody>
          <a:bodyPr wrap="none" rtlCol="0">
            <a:spAutoFit/>
          </a:bodyPr>
          <a:p>
            <a:r>
              <a:rPr lang="zh-CN" altLang="en-US" sz="2900" b="1">
                <a:solidFill>
                  <a:schemeClr val="bg1"/>
                </a:solidFill>
              </a:rPr>
              <a:t>评价</a:t>
            </a:r>
            <a:endParaRPr lang="zh-CN" altLang="en-US" sz="2900" b="1">
              <a:solidFill>
                <a:schemeClr val="bg1"/>
              </a:solidFill>
            </a:endParaRPr>
          </a:p>
          <a:p>
            <a:r>
              <a:rPr lang="zh-CN" altLang="en-US" sz="2900" b="1">
                <a:solidFill>
                  <a:schemeClr val="bg1"/>
                </a:solidFill>
              </a:rPr>
              <a:t>激发</a:t>
            </a:r>
            <a:endParaRPr lang="zh-CN" altLang="en-US" sz="2900" b="1">
              <a:solidFill>
                <a:schemeClr val="bg1"/>
              </a:solidFill>
            </a:endParaRPr>
          </a:p>
        </p:txBody>
      </p:sp>
      <p:sp>
        <p:nvSpPr>
          <p:cNvPr id="48" name="文本框 47"/>
          <p:cNvSpPr txBox="1"/>
          <p:nvPr/>
        </p:nvSpPr>
        <p:spPr>
          <a:xfrm>
            <a:off x="7868920" y="3425825"/>
            <a:ext cx="923290" cy="983615"/>
          </a:xfrm>
          <a:prstGeom prst="rect">
            <a:avLst/>
          </a:prstGeom>
          <a:noFill/>
        </p:spPr>
        <p:txBody>
          <a:bodyPr wrap="none" rtlCol="0">
            <a:spAutoFit/>
          </a:bodyPr>
          <a:p>
            <a:r>
              <a:rPr lang="zh-CN" altLang="en-US" sz="2900" b="1">
                <a:solidFill>
                  <a:schemeClr val="bg1"/>
                </a:solidFill>
              </a:rPr>
              <a:t>创新</a:t>
            </a:r>
            <a:endParaRPr lang="zh-CN" altLang="en-US" sz="2900" b="1">
              <a:solidFill>
                <a:schemeClr val="bg1"/>
              </a:solidFill>
            </a:endParaRPr>
          </a:p>
          <a:p>
            <a:r>
              <a:rPr lang="zh-CN" altLang="en-US" sz="2900" b="1">
                <a:solidFill>
                  <a:schemeClr val="bg1"/>
                </a:solidFill>
              </a:rPr>
              <a:t>思维</a:t>
            </a:r>
            <a:endParaRPr lang="zh-CN" altLang="en-US" sz="2900" b="1">
              <a:solidFill>
                <a:schemeClr val="bg1"/>
              </a:solidFill>
            </a:endParaRPr>
          </a:p>
        </p:txBody>
      </p:sp>
      <p:sp>
        <p:nvSpPr>
          <p:cNvPr id="49" name="TextBox 23"/>
          <p:cNvSpPr txBox="1"/>
          <p:nvPr/>
        </p:nvSpPr>
        <p:spPr>
          <a:xfrm>
            <a:off x="3610293" y="350344"/>
            <a:ext cx="5389245" cy="922020"/>
          </a:xfrm>
          <a:prstGeom prst="rect">
            <a:avLst/>
          </a:prstGeom>
          <a:noFill/>
        </p:spPr>
        <p:txBody>
          <a:bodyPr wrap="none" rtlCol="0">
            <a:spAutoFit/>
          </a:bodyPr>
          <a:p>
            <a:pPr algn="ctr"/>
            <a:r>
              <a:rPr lang="en-US" sz="5400" b="1" dirty="0">
                <a:solidFill>
                  <a:schemeClr val="bg1"/>
                </a:solidFill>
                <a:latin typeface="Open Sans Extrabold" panose="020B0906030804020204" charset="0"/>
                <a:ea typeface="Open Sans Extrabold" panose="020B0906030804020204" charset="0"/>
                <a:cs typeface="Open Sans Extrabold" panose="020B0906030804020204" charset="0"/>
              </a:rPr>
              <a:t>Qulity thinking</a:t>
            </a:r>
            <a:endParaRPr lang="en-US" sz="5400" b="1" dirty="0">
              <a:solidFill>
                <a:schemeClr val="bg1"/>
              </a:solidFill>
              <a:latin typeface="Open Sans Extrabold" panose="020B0906030804020204" charset="0"/>
              <a:ea typeface="Open Sans Extrabold" panose="020B0906030804020204" charset="0"/>
              <a:cs typeface="Open Sans Extrabold" panose="020B0906030804020204" charset="0"/>
            </a:endParaRPr>
          </a:p>
        </p:txBody>
      </p:sp>
      <p:grpSp>
        <p:nvGrpSpPr>
          <p:cNvPr id="50" name="Group 24"/>
          <p:cNvGrpSpPr/>
          <p:nvPr/>
        </p:nvGrpSpPr>
        <p:grpSpPr>
          <a:xfrm flipH="1">
            <a:off x="5664520" y="1400119"/>
            <a:ext cx="862961" cy="50044"/>
            <a:chOff x="5012716" y="1129776"/>
            <a:chExt cx="3148718" cy="103072"/>
          </a:xfrm>
        </p:grpSpPr>
        <p:sp>
          <p:nvSpPr>
            <p:cNvPr id="51" name="Rounded Rectangle 25"/>
            <p:cNvSpPr/>
            <p:nvPr/>
          </p:nvSpPr>
          <p:spPr>
            <a:xfrm>
              <a:off x="5012716" y="1129776"/>
              <a:ext cx="1623093" cy="1030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57" name="Rounded Rectangle 26"/>
            <p:cNvSpPr/>
            <p:nvPr/>
          </p:nvSpPr>
          <p:spPr>
            <a:xfrm>
              <a:off x="6910165" y="1129776"/>
              <a:ext cx="660462" cy="1030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58" name="Rounded Rectangle 27"/>
            <p:cNvSpPr/>
            <p:nvPr/>
          </p:nvSpPr>
          <p:spPr>
            <a:xfrm>
              <a:off x="7831205" y="1129776"/>
              <a:ext cx="330229" cy="1030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15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Group 14"/>
          <p:cNvGrpSpPr/>
          <p:nvPr/>
        </p:nvGrpSpPr>
        <p:grpSpPr>
          <a:xfrm>
            <a:off x="363855" y="268605"/>
            <a:ext cx="2147570" cy="1920875"/>
            <a:chOff x="587329" y="1823069"/>
            <a:chExt cx="2530184" cy="2529856"/>
          </a:xfrm>
          <a:solidFill>
            <a:srgbClr val="00B050"/>
          </a:solidFill>
          <a:effectLst/>
        </p:grpSpPr>
        <p:sp>
          <p:nvSpPr>
            <p:cNvPr id="16" name="Oval 15"/>
            <p:cNvSpPr/>
            <p:nvPr/>
          </p:nvSpPr>
          <p:spPr>
            <a:xfrm flipH="1">
              <a:off x="587329" y="1823069"/>
              <a:ext cx="2530184" cy="2529856"/>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7" name="Oval 16"/>
            <p:cNvSpPr/>
            <p:nvPr/>
          </p:nvSpPr>
          <p:spPr>
            <a:xfrm flipH="1">
              <a:off x="1043832" y="2279514"/>
              <a:ext cx="1617177" cy="1616967"/>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
        <p:nvSpPr>
          <p:cNvPr id="35" name="文本框 34"/>
          <p:cNvSpPr txBox="1"/>
          <p:nvPr/>
        </p:nvSpPr>
        <p:spPr>
          <a:xfrm>
            <a:off x="947420" y="758190"/>
            <a:ext cx="923290" cy="983615"/>
          </a:xfrm>
          <a:prstGeom prst="rect">
            <a:avLst/>
          </a:prstGeom>
          <a:solidFill>
            <a:srgbClr val="00B050"/>
          </a:solidFill>
        </p:spPr>
        <p:txBody>
          <a:bodyPr wrap="none" rtlCol="0">
            <a:spAutoFit/>
          </a:bodyPr>
          <a:p>
            <a:r>
              <a:rPr lang="zh-CN" altLang="en-US" sz="2900" b="1">
                <a:solidFill>
                  <a:schemeClr val="bg1"/>
                </a:solidFill>
              </a:rPr>
              <a:t>活动</a:t>
            </a:r>
            <a:endParaRPr lang="zh-CN" altLang="en-US" sz="2900" b="1">
              <a:solidFill>
                <a:schemeClr val="bg1"/>
              </a:solidFill>
            </a:endParaRPr>
          </a:p>
          <a:p>
            <a:r>
              <a:rPr lang="zh-CN" altLang="en-US" sz="2900" b="1">
                <a:solidFill>
                  <a:schemeClr val="bg1"/>
                </a:solidFill>
              </a:rPr>
              <a:t>锻炼</a:t>
            </a:r>
            <a:endParaRPr lang="zh-CN" altLang="en-US" sz="2900" b="1">
              <a:solidFill>
                <a:schemeClr val="bg1"/>
              </a:solidFill>
            </a:endParaRPr>
          </a:p>
        </p:txBody>
      </p:sp>
      <p:sp>
        <p:nvSpPr>
          <p:cNvPr id="14" name="Oval 7"/>
          <p:cNvSpPr>
            <a:spLocks noChangeArrowheads="1"/>
          </p:cNvSpPr>
          <p:nvPr/>
        </p:nvSpPr>
        <p:spPr bwMode="auto">
          <a:xfrm>
            <a:off x="3114040" y="1148080"/>
            <a:ext cx="189230" cy="204470"/>
          </a:xfrm>
          <a:prstGeom prst="ellipse">
            <a:avLst/>
          </a:prstGeom>
          <a:solidFill>
            <a:schemeClr val="accent3"/>
          </a:solidFill>
          <a:ln w="4763" cap="flat">
            <a:noFill/>
            <a:prstDash val="solid"/>
            <a:miter lim="800000"/>
          </a:ln>
        </p:spPr>
        <p:txBody>
          <a:bodyPr vert="horz" wrap="square" lIns="91440" tIns="45720" rIns="91440" bIns="45720" numCol="1" anchor="t" anchorCtr="0" compatLnSpc="1"/>
          <a:p>
            <a:endParaRPr lang="en-US" dirty="0"/>
          </a:p>
        </p:txBody>
      </p:sp>
      <p:sp>
        <p:nvSpPr>
          <p:cNvPr id="7" name="文本框 6"/>
          <p:cNvSpPr txBox="1"/>
          <p:nvPr/>
        </p:nvSpPr>
        <p:spPr>
          <a:xfrm>
            <a:off x="3303270" y="989330"/>
            <a:ext cx="5545455" cy="521970"/>
          </a:xfrm>
          <a:prstGeom prst="rect">
            <a:avLst/>
          </a:prstGeom>
          <a:noFill/>
        </p:spPr>
        <p:txBody>
          <a:bodyPr wrap="none" rtlCol="0">
            <a:spAutoFit/>
          </a:bodyPr>
          <a:p>
            <a:r>
              <a:rPr lang="zh-CN" altLang="en-US" sz="2800" b="1">
                <a:solidFill>
                  <a:schemeClr val="bg1"/>
                </a:solidFill>
              </a:rPr>
              <a:t>用活动锻炼反应，增进思维的</a:t>
            </a:r>
            <a:r>
              <a:rPr lang="zh-CN" altLang="en-US" sz="2800" b="1">
                <a:solidFill>
                  <a:schemeClr val="bg1"/>
                </a:solidFill>
              </a:rPr>
              <a:t>速度</a:t>
            </a:r>
            <a:endParaRPr lang="zh-CN" altLang="en-US" sz="2800" b="1">
              <a:solidFill>
                <a:schemeClr val="bg1"/>
              </a:solidFill>
            </a:endParaRPr>
          </a:p>
        </p:txBody>
      </p:sp>
      <p:cxnSp>
        <p:nvCxnSpPr>
          <p:cNvPr id="4" name="Straight Connector 1"/>
          <p:cNvCxnSpPr/>
          <p:nvPr/>
        </p:nvCxnSpPr>
        <p:spPr>
          <a:xfrm>
            <a:off x="126945" y="6389622"/>
            <a:ext cx="11979442" cy="1"/>
          </a:xfrm>
          <a:prstGeom prst="line">
            <a:avLst/>
          </a:prstGeom>
          <a:ln w="571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Oval 2"/>
          <p:cNvSpPr/>
          <p:nvPr/>
        </p:nvSpPr>
        <p:spPr>
          <a:xfrm>
            <a:off x="663541" y="6207270"/>
            <a:ext cx="364704" cy="364704"/>
          </a:xfrm>
          <a:prstGeom prst="ellipse">
            <a:avLst/>
          </a:prstGeom>
          <a:solidFill>
            <a:schemeClr val="bg1"/>
          </a:solidFill>
          <a:ln w="571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6" name="Oval 3"/>
          <p:cNvSpPr/>
          <p:nvPr/>
        </p:nvSpPr>
        <p:spPr>
          <a:xfrm>
            <a:off x="2223507" y="6207270"/>
            <a:ext cx="364704" cy="364704"/>
          </a:xfrm>
          <a:prstGeom prst="ellipse">
            <a:avLst/>
          </a:prstGeom>
          <a:solidFill>
            <a:schemeClr val="bg1"/>
          </a:solidFill>
          <a:ln w="571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8" name="Oval 4"/>
          <p:cNvSpPr/>
          <p:nvPr/>
        </p:nvSpPr>
        <p:spPr>
          <a:xfrm>
            <a:off x="4961408" y="6207270"/>
            <a:ext cx="364704" cy="364704"/>
          </a:xfrm>
          <a:prstGeom prst="ellipse">
            <a:avLst/>
          </a:prstGeom>
          <a:solidFill>
            <a:schemeClr val="bg1"/>
          </a:solidFill>
          <a:ln w="571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9" name="Oval 5"/>
          <p:cNvSpPr/>
          <p:nvPr/>
        </p:nvSpPr>
        <p:spPr>
          <a:xfrm>
            <a:off x="6673313" y="6207270"/>
            <a:ext cx="364704" cy="364704"/>
          </a:xfrm>
          <a:prstGeom prst="ellipse">
            <a:avLst/>
          </a:prstGeom>
          <a:solidFill>
            <a:schemeClr val="bg1"/>
          </a:solidFill>
          <a:ln w="571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10" name="Oval 6"/>
          <p:cNvSpPr/>
          <p:nvPr/>
        </p:nvSpPr>
        <p:spPr>
          <a:xfrm>
            <a:off x="9357631" y="6207270"/>
            <a:ext cx="364704" cy="364704"/>
          </a:xfrm>
          <a:prstGeom prst="ellipse">
            <a:avLst/>
          </a:prstGeom>
          <a:solidFill>
            <a:schemeClr val="bg1"/>
          </a:solidFill>
          <a:ln w="571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11" name="Oval 8"/>
          <p:cNvSpPr/>
          <p:nvPr/>
        </p:nvSpPr>
        <p:spPr>
          <a:xfrm>
            <a:off x="744446" y="6288174"/>
            <a:ext cx="202897" cy="20289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12" name="Oval 9"/>
          <p:cNvSpPr/>
          <p:nvPr/>
        </p:nvSpPr>
        <p:spPr>
          <a:xfrm>
            <a:off x="2304410" y="6288174"/>
            <a:ext cx="202897" cy="2028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13" name="Oval 10"/>
          <p:cNvSpPr/>
          <p:nvPr/>
        </p:nvSpPr>
        <p:spPr>
          <a:xfrm>
            <a:off x="5042311" y="6288174"/>
            <a:ext cx="202897" cy="202898"/>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18" name="Oval 11"/>
          <p:cNvSpPr/>
          <p:nvPr/>
        </p:nvSpPr>
        <p:spPr>
          <a:xfrm>
            <a:off x="6754217" y="6288174"/>
            <a:ext cx="202897" cy="202898"/>
          </a:xfrm>
          <a:prstGeom prst="ellipse">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sp>
        <p:nvSpPr>
          <p:cNvPr id="19" name="Oval 12"/>
          <p:cNvSpPr/>
          <p:nvPr/>
        </p:nvSpPr>
        <p:spPr>
          <a:xfrm>
            <a:off x="9438533" y="6288174"/>
            <a:ext cx="202897" cy="20289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defRPr/>
            </a:pPr>
            <a:endParaRPr lang="en-US" sz="1570" b="1" dirty="0">
              <a:solidFill>
                <a:srgbClr val="FFFFFF"/>
              </a:solidFill>
              <a:latin typeface="Arial" panose="020B0604020202020204" pitchFamily="34" charset="0"/>
              <a:ea typeface="MS PGothic" panose="020B0600070205080204" charset="-128"/>
              <a:cs typeface="Arial" panose="020B0604020202020204" pitchFamily="34" charset="0"/>
            </a:endParaRPr>
          </a:p>
        </p:txBody>
      </p:sp>
      <p:grpSp>
        <p:nvGrpSpPr>
          <p:cNvPr id="20" name="Group 19"/>
          <p:cNvGrpSpPr/>
          <p:nvPr/>
        </p:nvGrpSpPr>
        <p:grpSpPr>
          <a:xfrm>
            <a:off x="472561" y="2344150"/>
            <a:ext cx="2353945" cy="4021537"/>
            <a:chOff x="282328" y="1082953"/>
            <a:chExt cx="2353945" cy="4021537"/>
          </a:xfrm>
        </p:grpSpPr>
        <p:sp>
          <p:nvSpPr>
            <p:cNvPr id="21" name="Rectangle 16"/>
            <p:cNvSpPr>
              <a:spLocks noChangeArrowheads="1"/>
            </p:cNvSpPr>
            <p:nvPr/>
          </p:nvSpPr>
          <p:spPr bwMode="gray">
            <a:xfrm>
              <a:off x="399803" y="1163598"/>
              <a:ext cx="1986280" cy="1108075"/>
            </a:xfrm>
            <a:prstGeom prst="roundRect">
              <a:avLst>
                <a:gd name="adj" fmla="val 5244"/>
              </a:avLst>
            </a:prstGeom>
            <a:solidFill>
              <a:schemeClr val="accent1"/>
            </a:solidFill>
            <a:ln>
              <a:noFill/>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r>
                <a:rPr lang="en-US" altLang="ko-KR" sz="28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Quick Respnse</a:t>
              </a:r>
              <a:endParaRPr lang="en-US" altLang="ko-KR"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Straight Connector 16"/>
            <p:cNvCxnSpPr/>
            <p:nvPr/>
          </p:nvCxnSpPr>
          <p:spPr>
            <a:xfrm>
              <a:off x="649530" y="2352645"/>
              <a:ext cx="0" cy="2751845"/>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16"/>
            <p:cNvSpPr>
              <a:spLocks noChangeArrowheads="1"/>
            </p:cNvSpPr>
            <p:nvPr/>
          </p:nvSpPr>
          <p:spPr bwMode="gray">
            <a:xfrm>
              <a:off x="282328" y="1082953"/>
              <a:ext cx="2353945" cy="1270000"/>
            </a:xfrm>
            <a:prstGeom prst="roundRect">
              <a:avLst>
                <a:gd name="adj" fmla="val 5244"/>
              </a:avLst>
            </a:prstGeom>
            <a:noFill/>
            <a:ln w="25400">
              <a:solidFill>
                <a:schemeClr val="accent1"/>
              </a:solidFill>
              <a:prstDash val="sysDot"/>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endParaRPr lang="en-US" altLang="ko-KR" sz="11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 21"/>
          <p:cNvGrpSpPr/>
          <p:nvPr/>
        </p:nvGrpSpPr>
        <p:grpSpPr>
          <a:xfrm>
            <a:off x="4769485" y="2344150"/>
            <a:ext cx="2807236" cy="4021537"/>
            <a:chOff x="282328" y="1082953"/>
            <a:chExt cx="2807236" cy="4021537"/>
          </a:xfrm>
        </p:grpSpPr>
        <p:sp>
          <p:nvSpPr>
            <p:cNvPr id="25" name="Rectangle 16"/>
            <p:cNvSpPr>
              <a:spLocks noChangeArrowheads="1"/>
            </p:cNvSpPr>
            <p:nvPr/>
          </p:nvSpPr>
          <p:spPr bwMode="gray">
            <a:xfrm>
              <a:off x="399610" y="1163887"/>
              <a:ext cx="2572672" cy="1107854"/>
            </a:xfrm>
            <a:prstGeom prst="roundRect">
              <a:avLst>
                <a:gd name="adj" fmla="val 5244"/>
              </a:avLst>
            </a:prstGeom>
            <a:solidFill>
              <a:schemeClr val="accent3"/>
            </a:solidFill>
            <a:ln>
              <a:noFill/>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r>
                <a:rPr lang="en-US" altLang="ko-KR" sz="2800" dirty="0">
                  <a:solidFill>
                    <a:srgbClr val="FFFFFF"/>
                  </a:solidFill>
                  <a:latin typeface="Open Sans" panose="020B0606030504020204" pitchFamily="34" charset="0"/>
                  <a:ea typeface="Open Sans" panose="020B0606030504020204" pitchFamily="34" charset="0"/>
                  <a:cs typeface="Open Sans" panose="020B0606030504020204" pitchFamily="34" charset="0"/>
                </a:rPr>
                <a:t>Retell the story</a:t>
              </a:r>
              <a:endParaRPr lang="en-US" altLang="ko-KR"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6" name="Straight Connector 23"/>
            <p:cNvCxnSpPr/>
            <p:nvPr/>
          </p:nvCxnSpPr>
          <p:spPr>
            <a:xfrm>
              <a:off x="649530" y="2352645"/>
              <a:ext cx="0" cy="2751845"/>
            </a:xfrm>
            <a:prstGeom prst="line">
              <a:avLst/>
            </a:prstGeom>
            <a:ln w="254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16"/>
            <p:cNvSpPr>
              <a:spLocks noChangeArrowheads="1"/>
            </p:cNvSpPr>
            <p:nvPr/>
          </p:nvSpPr>
          <p:spPr bwMode="gray">
            <a:xfrm>
              <a:off x="282328" y="1082953"/>
              <a:ext cx="2807236" cy="1269692"/>
            </a:xfrm>
            <a:prstGeom prst="roundRect">
              <a:avLst>
                <a:gd name="adj" fmla="val 5244"/>
              </a:avLst>
            </a:prstGeom>
            <a:noFill/>
            <a:ln w="25400">
              <a:solidFill>
                <a:schemeClr val="accent3"/>
              </a:solidFill>
              <a:prstDash val="sysDot"/>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endParaRPr lang="en-US" altLang="ko-KR"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 25"/>
          <p:cNvGrpSpPr/>
          <p:nvPr/>
        </p:nvGrpSpPr>
        <p:grpSpPr>
          <a:xfrm>
            <a:off x="9172623" y="2344150"/>
            <a:ext cx="2807236" cy="4021537"/>
            <a:chOff x="282328" y="1082953"/>
            <a:chExt cx="2807236" cy="4021537"/>
          </a:xfrm>
        </p:grpSpPr>
        <p:sp>
          <p:nvSpPr>
            <p:cNvPr id="29" name="Rectangle 16"/>
            <p:cNvSpPr>
              <a:spLocks noChangeArrowheads="1"/>
            </p:cNvSpPr>
            <p:nvPr/>
          </p:nvSpPr>
          <p:spPr bwMode="gray">
            <a:xfrm>
              <a:off x="399610" y="1163887"/>
              <a:ext cx="2572672" cy="1107854"/>
            </a:xfrm>
            <a:prstGeom prst="roundRect">
              <a:avLst>
                <a:gd name="adj" fmla="val 5244"/>
              </a:avLst>
            </a:prstGeom>
            <a:solidFill>
              <a:schemeClr val="accent5"/>
            </a:solidFill>
            <a:ln>
              <a:noFill/>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r>
                <a:rPr lang="en-US" altLang="ko-KR" sz="28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Debate competition</a:t>
              </a:r>
              <a:endParaRPr lang="en-US" altLang="ko-KR" sz="28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0" name="Straight Connector 27"/>
            <p:cNvCxnSpPr/>
            <p:nvPr/>
          </p:nvCxnSpPr>
          <p:spPr>
            <a:xfrm>
              <a:off x="649530" y="2352645"/>
              <a:ext cx="0" cy="2751845"/>
            </a:xfrm>
            <a:prstGeom prst="line">
              <a:avLst/>
            </a:prstGeom>
            <a:ln w="2540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16"/>
            <p:cNvSpPr>
              <a:spLocks noChangeArrowheads="1"/>
            </p:cNvSpPr>
            <p:nvPr/>
          </p:nvSpPr>
          <p:spPr bwMode="gray">
            <a:xfrm>
              <a:off x="282328" y="1082953"/>
              <a:ext cx="2807236" cy="1269692"/>
            </a:xfrm>
            <a:prstGeom prst="roundRect">
              <a:avLst>
                <a:gd name="adj" fmla="val 5244"/>
              </a:avLst>
            </a:prstGeom>
            <a:noFill/>
            <a:ln w="25400">
              <a:solidFill>
                <a:schemeClr val="accent5"/>
              </a:solidFill>
              <a:prstDash val="sysDot"/>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endParaRPr lang="en-US" altLang="ko-KR"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 29"/>
          <p:cNvGrpSpPr/>
          <p:nvPr/>
        </p:nvGrpSpPr>
        <p:grpSpPr>
          <a:xfrm>
            <a:off x="2067921" y="3762473"/>
            <a:ext cx="2974340" cy="2552955"/>
            <a:chOff x="282328" y="2551535"/>
            <a:chExt cx="2974340" cy="2552955"/>
          </a:xfrm>
        </p:grpSpPr>
        <p:sp>
          <p:nvSpPr>
            <p:cNvPr id="33" name="Rectangle 16"/>
            <p:cNvSpPr>
              <a:spLocks noChangeArrowheads="1"/>
            </p:cNvSpPr>
            <p:nvPr/>
          </p:nvSpPr>
          <p:spPr bwMode="gray">
            <a:xfrm>
              <a:off x="399803" y="2632180"/>
              <a:ext cx="2856865" cy="1108075"/>
            </a:xfrm>
            <a:prstGeom prst="roundRect">
              <a:avLst>
                <a:gd name="adj" fmla="val 5244"/>
              </a:avLst>
            </a:prstGeom>
            <a:solidFill>
              <a:schemeClr val="accent2"/>
            </a:solidFill>
            <a:ln>
              <a:noFill/>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r>
                <a:rPr lang="en-US" altLang="ko-KR" sz="2600" dirty="0">
                  <a:solidFill>
                    <a:srgbClr val="FFFFFF"/>
                  </a:solidFill>
                  <a:latin typeface="Open Sans" panose="020B0606030504020204" pitchFamily="34" charset="0"/>
                  <a:ea typeface="Open Sans" panose="020B0606030504020204" pitchFamily="34" charset="0"/>
                  <a:cs typeface="Open Sans" panose="020B0606030504020204" pitchFamily="34" charset="0"/>
                </a:rPr>
                <a:t>Make stories with keywords</a:t>
              </a:r>
              <a:endParaRPr lang="en-US" altLang="ko-KR" sz="26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Straight Connector 31"/>
            <p:cNvCxnSpPr/>
            <p:nvPr/>
          </p:nvCxnSpPr>
          <p:spPr>
            <a:xfrm>
              <a:off x="649530" y="3821227"/>
              <a:ext cx="0" cy="1283263"/>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6" name="Rectangle 16"/>
            <p:cNvSpPr>
              <a:spLocks noChangeArrowheads="1"/>
            </p:cNvSpPr>
            <p:nvPr/>
          </p:nvSpPr>
          <p:spPr bwMode="gray">
            <a:xfrm>
              <a:off x="282328" y="2551535"/>
              <a:ext cx="2807236" cy="1269692"/>
            </a:xfrm>
            <a:prstGeom prst="roundRect">
              <a:avLst>
                <a:gd name="adj" fmla="val 5244"/>
              </a:avLst>
            </a:prstGeom>
            <a:noFill/>
            <a:ln w="25400">
              <a:solidFill>
                <a:schemeClr val="accent2"/>
              </a:solidFill>
              <a:prstDash val="sysDot"/>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endParaRPr lang="en-US" altLang="ko-KR"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7" name="Group 34"/>
          <p:cNvGrpSpPr/>
          <p:nvPr/>
        </p:nvGrpSpPr>
        <p:grpSpPr>
          <a:xfrm>
            <a:off x="6504055" y="3762473"/>
            <a:ext cx="2807236" cy="2552955"/>
            <a:chOff x="282328" y="2551535"/>
            <a:chExt cx="2807236" cy="2552955"/>
          </a:xfrm>
        </p:grpSpPr>
        <p:sp>
          <p:nvSpPr>
            <p:cNvPr id="38" name="Rectangle 16"/>
            <p:cNvSpPr>
              <a:spLocks noChangeArrowheads="1"/>
            </p:cNvSpPr>
            <p:nvPr/>
          </p:nvSpPr>
          <p:spPr bwMode="gray">
            <a:xfrm>
              <a:off x="399610" y="2632469"/>
              <a:ext cx="2572672" cy="1107854"/>
            </a:xfrm>
            <a:prstGeom prst="roundRect">
              <a:avLst>
                <a:gd name="adj" fmla="val 5244"/>
              </a:avLst>
            </a:prstGeom>
            <a:solidFill>
              <a:schemeClr val="accent4"/>
            </a:solidFill>
            <a:ln>
              <a:noFill/>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r>
                <a:rPr lang="en-US" altLang="ko-KR" sz="28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Team competition</a:t>
              </a:r>
              <a:endParaRPr lang="en-US" altLang="ko-KR" sz="28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9" name="Straight Connector 36"/>
            <p:cNvCxnSpPr/>
            <p:nvPr/>
          </p:nvCxnSpPr>
          <p:spPr>
            <a:xfrm>
              <a:off x="649530" y="3821227"/>
              <a:ext cx="0" cy="1283263"/>
            </a:xfrm>
            <a:prstGeom prst="line">
              <a:avLst/>
            </a:prstGeom>
            <a:ln w="254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16"/>
            <p:cNvSpPr>
              <a:spLocks noChangeArrowheads="1"/>
            </p:cNvSpPr>
            <p:nvPr/>
          </p:nvSpPr>
          <p:spPr bwMode="gray">
            <a:xfrm>
              <a:off x="282328" y="2551535"/>
              <a:ext cx="2807236" cy="1269692"/>
            </a:xfrm>
            <a:prstGeom prst="roundRect">
              <a:avLst>
                <a:gd name="adj" fmla="val 5244"/>
              </a:avLst>
            </a:prstGeom>
            <a:noFill/>
            <a:ln w="25400">
              <a:solidFill>
                <a:schemeClr val="accent4"/>
              </a:solidFill>
              <a:prstDash val="sysDot"/>
            </a:ln>
            <a:effectLst/>
          </p:spPr>
          <p:txBody>
            <a:bodyPr wrap="square" lIns="180000" tIns="180000" rIns="180000" bIns="180000" anchor="ctr" anchorCtr="0">
              <a:no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endParaRPr lang="en-US" altLang="ko-KR" sz="28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2" name="文本框 41"/>
          <p:cNvSpPr txBox="1"/>
          <p:nvPr/>
        </p:nvSpPr>
        <p:spPr>
          <a:xfrm>
            <a:off x="4196715" y="1104900"/>
            <a:ext cx="309880" cy="368300"/>
          </a:xfrm>
          <a:prstGeom prst="rect">
            <a:avLst/>
          </a:prstGeom>
          <a:noFill/>
        </p:spPr>
        <p:txBody>
          <a:bodyPr wrap="none" rtlCol="0">
            <a:spAutoFit/>
          </a:bodyPr>
          <a:p>
            <a:endParaRPr lang="zh-CN" altLang="en-US"/>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airplan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0-#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0-#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0-#ppt_w/2"/>
                                          </p:val>
                                        </p:tav>
                                        <p:tav tm="100000">
                                          <p:val>
                                            <p:strVal val="#ppt_x"/>
                                          </p:val>
                                        </p:tav>
                                      </p:tavLst>
                                    </p:anim>
                                    <p:anim calcmode="lin" valueType="num">
                                      <p:cBhvr additive="base">
                                        <p:cTn id="59" dur="500" fill="hold"/>
                                        <p:tgtEl>
                                          <p:spTgt spid="20"/>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0-#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0-#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0-#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fill="hold"/>
                                        <p:tgtEl>
                                          <p:spTgt spid="37"/>
                                        </p:tgtEl>
                                        <p:attrNameLst>
                                          <p:attrName>ppt_x</p:attrName>
                                        </p:attrNameLst>
                                      </p:cBhvr>
                                      <p:tavLst>
                                        <p:tav tm="0">
                                          <p:val>
                                            <p:strVal val="0-#ppt_w/2"/>
                                          </p:val>
                                        </p:tav>
                                        <p:tav tm="100000">
                                          <p:val>
                                            <p:strVal val="#ppt_x"/>
                                          </p:val>
                                        </p:tav>
                                      </p:tavLst>
                                    </p:anim>
                                    <p:anim calcmode="lin" valueType="num">
                                      <p:cBhvr additive="base">
                                        <p:cTn id="7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5" grpId="0" animBg="1"/>
      <p:bldP spid="6" grpId="0" animBg="1"/>
      <p:bldP spid="8" grpId="0" animBg="1"/>
      <p:bldP spid="9" grpId="0" animBg="1"/>
      <p:bldP spid="10" grpId="0" animBg="1"/>
      <p:bldP spid="11" grpId="0" animBg="1"/>
      <p:bldP spid="12" grpId="0" animBg="1"/>
      <p:bldP spid="13"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Group 14"/>
          <p:cNvGrpSpPr/>
          <p:nvPr/>
        </p:nvGrpSpPr>
        <p:grpSpPr>
          <a:xfrm>
            <a:off x="363855" y="268605"/>
            <a:ext cx="2147570" cy="1920875"/>
            <a:chOff x="587329" y="1823069"/>
            <a:chExt cx="2530184" cy="2529856"/>
          </a:xfrm>
          <a:solidFill>
            <a:schemeClr val="accent4">
              <a:lumMod val="60000"/>
              <a:lumOff val="40000"/>
            </a:schemeClr>
          </a:solidFill>
          <a:effectLst/>
        </p:grpSpPr>
        <p:sp>
          <p:nvSpPr>
            <p:cNvPr id="16" name="Oval 15"/>
            <p:cNvSpPr/>
            <p:nvPr/>
          </p:nvSpPr>
          <p:spPr>
            <a:xfrm flipH="1">
              <a:off x="587329" y="1823069"/>
              <a:ext cx="2530184" cy="2529856"/>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7" name="Oval 16"/>
            <p:cNvSpPr/>
            <p:nvPr/>
          </p:nvSpPr>
          <p:spPr>
            <a:xfrm flipH="1">
              <a:off x="1043832" y="2279514"/>
              <a:ext cx="1617177" cy="1616967"/>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
        <p:nvSpPr>
          <p:cNvPr id="35" name="文本框 34"/>
          <p:cNvSpPr txBox="1"/>
          <p:nvPr/>
        </p:nvSpPr>
        <p:spPr>
          <a:xfrm>
            <a:off x="947420" y="758190"/>
            <a:ext cx="923290" cy="983615"/>
          </a:xfrm>
          <a:prstGeom prst="rect">
            <a:avLst/>
          </a:prstGeom>
          <a:noFill/>
          <a:extLst>
            <a:ext uri="{909E8E84-426E-40DD-AFC4-6F175D3DCCD1}">
              <a14:hiddenFill xmlns:a14="http://schemas.microsoft.com/office/drawing/2010/main">
                <a:solidFill>
                  <a:srgbClr val="00B050"/>
                </a:solidFill>
              </a14:hiddenFill>
            </a:ext>
          </a:extLst>
        </p:spPr>
        <p:txBody>
          <a:bodyPr wrap="none" rtlCol="0">
            <a:spAutoFit/>
          </a:bodyPr>
          <a:p>
            <a:r>
              <a:rPr lang="zh-CN" altLang="zh-CN" sz="2900" b="1">
                <a:solidFill>
                  <a:schemeClr val="bg1"/>
                </a:solidFill>
                <a:ea typeface="宋体" panose="02010600030101010101" pitchFamily="2" charset="-122"/>
              </a:rPr>
              <a:t>评价</a:t>
            </a:r>
            <a:endParaRPr lang="zh-CN" altLang="zh-CN" sz="2900" b="1">
              <a:solidFill>
                <a:schemeClr val="bg1"/>
              </a:solidFill>
              <a:ea typeface="宋体" panose="02010600030101010101" pitchFamily="2" charset="-122"/>
            </a:endParaRPr>
          </a:p>
          <a:p>
            <a:r>
              <a:rPr lang="zh-CN" altLang="zh-CN" sz="2900" b="1">
                <a:solidFill>
                  <a:schemeClr val="bg1"/>
                </a:solidFill>
                <a:ea typeface="宋体" panose="02010600030101010101" pitchFamily="2" charset="-122"/>
              </a:rPr>
              <a:t>激发</a:t>
            </a:r>
            <a:endParaRPr lang="zh-CN" altLang="zh-CN" sz="2900" b="1">
              <a:solidFill>
                <a:schemeClr val="bg1"/>
              </a:solidFill>
              <a:ea typeface="宋体" panose="02010600030101010101" pitchFamily="2" charset="-122"/>
            </a:endParaRPr>
          </a:p>
        </p:txBody>
      </p:sp>
      <p:sp>
        <p:nvSpPr>
          <p:cNvPr id="14" name="Oval 7"/>
          <p:cNvSpPr>
            <a:spLocks noChangeArrowheads="1"/>
          </p:cNvSpPr>
          <p:nvPr/>
        </p:nvSpPr>
        <p:spPr bwMode="auto">
          <a:xfrm>
            <a:off x="2226945" y="3489325"/>
            <a:ext cx="189230" cy="204470"/>
          </a:xfrm>
          <a:prstGeom prst="ellipse">
            <a:avLst/>
          </a:prstGeom>
          <a:solidFill>
            <a:schemeClr val="accent3"/>
          </a:solidFill>
          <a:ln w="4763" cap="flat">
            <a:noFill/>
            <a:prstDash val="solid"/>
            <a:miter lim="800000"/>
          </a:ln>
        </p:spPr>
        <p:txBody>
          <a:bodyPr vert="horz" wrap="square" lIns="91440" tIns="45720" rIns="91440" bIns="45720" numCol="1" anchor="t" anchorCtr="0" compatLnSpc="1"/>
          <a:p>
            <a:endParaRPr lang="en-US" dirty="0"/>
          </a:p>
        </p:txBody>
      </p:sp>
      <p:sp>
        <p:nvSpPr>
          <p:cNvPr id="7" name="文本框 6"/>
          <p:cNvSpPr txBox="1"/>
          <p:nvPr/>
        </p:nvSpPr>
        <p:spPr>
          <a:xfrm>
            <a:off x="2689225" y="3216275"/>
            <a:ext cx="2685415" cy="953135"/>
          </a:xfrm>
          <a:prstGeom prst="rect">
            <a:avLst/>
          </a:prstGeom>
          <a:noFill/>
        </p:spPr>
        <p:txBody>
          <a:bodyPr wrap="none" rtlCol="0">
            <a:spAutoFit/>
          </a:bodyPr>
          <a:p>
            <a:r>
              <a:rPr lang="zh-CN" altLang="zh-CN" sz="2800" b="1">
                <a:solidFill>
                  <a:schemeClr val="bg1"/>
                </a:solidFill>
                <a:ea typeface="宋体" panose="02010600030101010101" pitchFamily="2" charset="-122"/>
              </a:rPr>
              <a:t>用评价激发情感</a:t>
            </a:r>
            <a:endParaRPr lang="zh-CN" altLang="zh-CN" sz="2800" b="1">
              <a:solidFill>
                <a:schemeClr val="bg1"/>
              </a:solidFill>
              <a:ea typeface="宋体" panose="02010600030101010101" pitchFamily="2" charset="-122"/>
            </a:endParaRPr>
          </a:p>
          <a:p>
            <a:r>
              <a:rPr lang="zh-CN" altLang="zh-CN" sz="2800" b="1">
                <a:solidFill>
                  <a:schemeClr val="bg1"/>
                </a:solidFill>
                <a:ea typeface="宋体" panose="02010600030101010101" pitchFamily="2" charset="-122"/>
              </a:rPr>
              <a:t>关注思维的温度</a:t>
            </a:r>
            <a:endParaRPr lang="zh-CN" altLang="zh-CN" sz="2800" b="1">
              <a:solidFill>
                <a:schemeClr val="bg1"/>
              </a:solidFill>
              <a:ea typeface="宋体" panose="02010600030101010101" pitchFamily="2" charset="-122"/>
            </a:endParaRPr>
          </a:p>
        </p:txBody>
      </p:sp>
      <p:cxnSp>
        <p:nvCxnSpPr>
          <p:cNvPr id="13" name="Straight Connector 12"/>
          <p:cNvCxnSpPr/>
          <p:nvPr/>
        </p:nvCxnSpPr>
        <p:spPr>
          <a:xfrm>
            <a:off x="6096000" y="1838325"/>
            <a:ext cx="0" cy="3220085"/>
          </a:xfrm>
          <a:prstGeom prst="line">
            <a:avLst/>
          </a:prstGeom>
          <a:ln w="1905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flipH="1">
            <a:off x="6031041" y="2070545"/>
            <a:ext cx="3215639" cy="793115"/>
            <a:chOff x="2910841" y="2086496"/>
            <a:chExt cx="3215639" cy="793115"/>
          </a:xfrm>
          <a:solidFill>
            <a:schemeClr val="accent3"/>
          </a:solidFill>
        </p:grpSpPr>
        <p:sp>
          <p:nvSpPr>
            <p:cNvPr id="8" name="Rectangle: Rounded Corners 2"/>
            <p:cNvSpPr/>
            <p:nvPr/>
          </p:nvSpPr>
          <p:spPr>
            <a:xfrm>
              <a:off x="2910841" y="2086496"/>
              <a:ext cx="2634615" cy="793115"/>
            </a:xfrm>
            <a:prstGeom prst="roundRect">
              <a:avLst>
                <a:gd name="adj" fmla="val 146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57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16"/>
            <p:cNvSpPr>
              <a:spLocks noChangeArrowheads="1"/>
            </p:cNvSpPr>
            <p:nvPr/>
          </p:nvSpPr>
          <p:spPr bwMode="gray">
            <a:xfrm>
              <a:off x="2910841" y="2205876"/>
              <a:ext cx="2491105" cy="553720"/>
            </a:xfrm>
            <a:prstGeom prst="rect">
              <a:avLst/>
            </a:prstGeom>
            <a:grpFill/>
            <a:ln>
              <a:noFill/>
            </a:ln>
            <a:effectLst/>
          </p:spPr>
          <p:txBody>
            <a:bodyPr wrap="square" lIns="0" tIns="0" rIns="0" bIns="0">
              <a:spAutoFit/>
            </a:bodyPr>
            <a:lstStyle>
              <a:lvl1pPr marL="342900" indent="-342900" defTabSz="895350">
                <a:buSzPct val="120000"/>
                <a:defRPr sz="1600">
                  <a:solidFill>
                    <a:schemeClr val="tx1"/>
                  </a:solidFill>
                  <a:latin typeface="Trebuchet MS" panose="020B0603020202020204" pitchFamily="34" charset="0"/>
                </a:defRPr>
              </a:lvl1pPr>
              <a:lvl2pPr marL="144780" indent="-142875" defTabSz="895350">
                <a:buSzPct val="120000"/>
                <a:buChar char="•"/>
                <a:defRPr sz="1600">
                  <a:solidFill>
                    <a:schemeClr val="tx1"/>
                  </a:solidFill>
                  <a:latin typeface="Trebuchet MS" panose="020B0603020202020204" pitchFamily="34" charset="0"/>
                </a:defRPr>
              </a:lvl2pPr>
              <a:lvl3pPr marL="295275" indent="-149225" defTabSz="895350">
                <a:buChar char="–"/>
                <a:defRPr sz="1600">
                  <a:solidFill>
                    <a:schemeClr val="tx1"/>
                  </a:solidFill>
                  <a:latin typeface="Trebuchet MS" panose="020B0603020202020204" pitchFamily="34" charset="0"/>
                </a:defRPr>
              </a:lvl3pPr>
              <a:lvl4pPr marL="431800" indent="-135255" defTabSz="895350">
                <a:buSzPct val="89000"/>
                <a:buChar char="•"/>
                <a:defRPr sz="1600">
                  <a:solidFill>
                    <a:schemeClr val="tx1"/>
                  </a:solidFill>
                  <a:latin typeface="Trebuchet MS" panose="020B0603020202020204" pitchFamily="34" charset="0"/>
                </a:defRPr>
              </a:lvl4pPr>
              <a:lvl5pPr marL="582930" indent="-149225" defTabSz="895350">
                <a:buSzPct val="75000"/>
                <a:buChar char="–"/>
                <a:defRPr sz="1600">
                  <a:solidFill>
                    <a:schemeClr val="tx1"/>
                  </a:solidFill>
                  <a:latin typeface="Trebuchet MS" panose="020B0603020202020204" pitchFamily="34" charset="0"/>
                </a:defRPr>
              </a:lvl5pPr>
              <a:lvl6pPr marL="10401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6pPr>
              <a:lvl7pPr marL="14973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7pPr>
              <a:lvl8pPr marL="19545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8pPr>
              <a:lvl9pPr marL="2411730" indent="-149225" defTabSz="895350" eaLnBrk="0" fontAlgn="base" hangingPunct="0">
                <a:spcBef>
                  <a:spcPct val="0"/>
                </a:spcBef>
                <a:spcAft>
                  <a:spcPct val="0"/>
                </a:spcAft>
                <a:buSzPct val="75000"/>
                <a:buChar char="–"/>
                <a:defRPr sz="1600">
                  <a:solidFill>
                    <a:schemeClr val="tx1"/>
                  </a:solidFill>
                  <a:latin typeface="Trebuchet MS" panose="020B0603020202020204" pitchFamily="34" charset="0"/>
                </a:defRPr>
              </a:lvl9pPr>
            </a:lstStyle>
            <a:p>
              <a:pPr marL="1270" lvl="1" indent="0" defTabSz="895350">
                <a:buNone/>
                <a:defRPr/>
              </a:pPr>
              <a:r>
                <a:rPr lang="zh-CN" altLang="en-US" sz="3600" b="1" dirty="0">
                  <a:solidFill>
                    <a:srgbClr val="FFFFFF"/>
                  </a:solidFill>
                  <a:latin typeface="Open Sans" panose="020B0606030504020204" pitchFamily="34" charset="0"/>
                  <a:ea typeface="宋体" panose="02010600030101010101" pitchFamily="2" charset="-122"/>
                  <a:cs typeface="Open Sans" panose="020B0606030504020204" pitchFamily="34" charset="0"/>
                </a:rPr>
                <a:t>得体的评价</a:t>
              </a:r>
              <a:endParaRPr lang="en-US" altLang="ko-KR" sz="36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Isosceles Triangle 9"/>
            <p:cNvSpPr/>
            <p:nvPr/>
          </p:nvSpPr>
          <p:spPr>
            <a:xfrm rot="5400000">
              <a:off x="5514317" y="2334517"/>
              <a:ext cx="356257" cy="2915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57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9"/>
            <p:cNvSpPr/>
            <p:nvPr/>
          </p:nvSpPr>
          <p:spPr>
            <a:xfrm>
              <a:off x="5982788" y="2408466"/>
              <a:ext cx="143692" cy="1436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 27"/>
          <p:cNvGrpSpPr/>
          <p:nvPr/>
        </p:nvGrpSpPr>
        <p:grpSpPr>
          <a:xfrm flipH="1">
            <a:off x="6031230" y="4169410"/>
            <a:ext cx="3215640" cy="793115"/>
            <a:chOff x="1057276" y="2086496"/>
            <a:chExt cx="5069204" cy="792954"/>
          </a:xfrm>
          <a:solidFill>
            <a:srgbClr val="00B050"/>
          </a:solidFill>
        </p:grpSpPr>
        <p:sp>
          <p:nvSpPr>
            <p:cNvPr id="29" name="Rectangle: Rounded Corners 2"/>
            <p:cNvSpPr/>
            <p:nvPr/>
          </p:nvSpPr>
          <p:spPr>
            <a:xfrm>
              <a:off x="1057276" y="2086496"/>
              <a:ext cx="4488078" cy="792954"/>
            </a:xfrm>
            <a:prstGeom prst="roundRect">
              <a:avLst>
                <a:gd name="adj" fmla="val 146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57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Isosceles Triangle 9"/>
            <p:cNvSpPr/>
            <p:nvPr/>
          </p:nvSpPr>
          <p:spPr>
            <a:xfrm rot="5400000">
              <a:off x="5514317" y="2334517"/>
              <a:ext cx="356257" cy="2915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57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3"/>
            <p:cNvSpPr/>
            <p:nvPr/>
          </p:nvSpPr>
          <p:spPr>
            <a:xfrm>
              <a:off x="5982788" y="2408466"/>
              <a:ext cx="143692" cy="1436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文本框 17"/>
          <p:cNvSpPr txBox="1"/>
          <p:nvPr/>
        </p:nvSpPr>
        <p:spPr>
          <a:xfrm>
            <a:off x="6696710" y="4228465"/>
            <a:ext cx="2479675" cy="645160"/>
          </a:xfrm>
          <a:prstGeom prst="rect">
            <a:avLst/>
          </a:prstGeom>
          <a:noFill/>
        </p:spPr>
        <p:txBody>
          <a:bodyPr wrap="none" rtlCol="0" anchor="t">
            <a:spAutoFit/>
          </a:bodyPr>
          <a:p>
            <a:pPr marL="1270" lvl="1" indent="0" defTabSz="895350">
              <a:buNone/>
              <a:defRPr/>
            </a:pPr>
            <a:r>
              <a:rPr lang="zh-CN" altLang="en-US" sz="3600" b="1" dirty="0">
                <a:solidFill>
                  <a:srgbClr val="FFFFFF"/>
                </a:solidFill>
                <a:latin typeface="Open Sans" panose="020B0606030504020204" pitchFamily="34" charset="0"/>
                <a:ea typeface="宋体" panose="02010600030101010101" pitchFamily="2" charset="-122"/>
                <a:cs typeface="Open Sans" panose="020B0606030504020204" pitchFamily="34" charset="0"/>
                <a:sym typeface="+mn-ea"/>
              </a:rPr>
              <a:t>科学的评价</a:t>
            </a:r>
            <a:endParaRPr lang="zh-CN" altLang="en-US" sz="36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par>
                                <p:cTn id="15" presetID="18" presetClass="entr" presetSubtype="12"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18" presetClass="entr" presetSubtype="12"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strips(downLeft)">
                                      <p:cBhvr>
                                        <p:cTn id="20" dur="500"/>
                                        <p:tgtEl>
                                          <p:spTgt spid="28"/>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bldLvl="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Group 14"/>
          <p:cNvGrpSpPr/>
          <p:nvPr/>
        </p:nvGrpSpPr>
        <p:grpSpPr>
          <a:xfrm>
            <a:off x="363855" y="268605"/>
            <a:ext cx="2147570" cy="1920875"/>
            <a:chOff x="587329" y="1823069"/>
            <a:chExt cx="2530184" cy="2529856"/>
          </a:xfrm>
          <a:solidFill>
            <a:schemeClr val="accent3">
              <a:lumMod val="60000"/>
              <a:lumOff val="40000"/>
            </a:schemeClr>
          </a:solidFill>
          <a:effectLst/>
        </p:grpSpPr>
        <p:sp>
          <p:nvSpPr>
            <p:cNvPr id="16" name="Oval 15"/>
            <p:cNvSpPr/>
            <p:nvPr/>
          </p:nvSpPr>
          <p:spPr>
            <a:xfrm flipH="1">
              <a:off x="587329" y="1823069"/>
              <a:ext cx="2530184" cy="2529856"/>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7" name="Oval 16"/>
            <p:cNvSpPr/>
            <p:nvPr/>
          </p:nvSpPr>
          <p:spPr>
            <a:xfrm flipH="1">
              <a:off x="1043832" y="2279514"/>
              <a:ext cx="1617177" cy="1616967"/>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
        <p:nvSpPr>
          <p:cNvPr id="35" name="文本框 34"/>
          <p:cNvSpPr txBox="1"/>
          <p:nvPr/>
        </p:nvSpPr>
        <p:spPr>
          <a:xfrm>
            <a:off x="947420" y="758190"/>
            <a:ext cx="923290" cy="983615"/>
          </a:xfrm>
          <a:prstGeom prst="rect">
            <a:avLst/>
          </a:prstGeom>
          <a:noFill/>
          <a:extLst>
            <a:ext uri="{909E8E84-426E-40DD-AFC4-6F175D3DCCD1}">
              <a14:hiddenFill xmlns:a14="http://schemas.microsoft.com/office/drawing/2010/main">
                <a:solidFill>
                  <a:srgbClr val="00B050"/>
                </a:solidFill>
              </a14:hiddenFill>
            </a:ext>
          </a:extLst>
        </p:spPr>
        <p:txBody>
          <a:bodyPr wrap="none" rtlCol="0">
            <a:spAutoFit/>
          </a:bodyPr>
          <a:p>
            <a:r>
              <a:rPr lang="zh-CN" altLang="zh-CN" sz="2900" b="1">
                <a:solidFill>
                  <a:schemeClr val="bg1"/>
                </a:solidFill>
                <a:ea typeface="宋体" panose="02010600030101010101" pitchFamily="2" charset="-122"/>
              </a:rPr>
              <a:t>创新</a:t>
            </a:r>
            <a:endParaRPr lang="zh-CN" altLang="zh-CN" sz="2900" b="1">
              <a:solidFill>
                <a:schemeClr val="bg1"/>
              </a:solidFill>
              <a:ea typeface="宋体" panose="02010600030101010101" pitchFamily="2" charset="-122"/>
            </a:endParaRPr>
          </a:p>
          <a:p>
            <a:r>
              <a:rPr lang="zh-CN" altLang="zh-CN" sz="2900" b="1">
                <a:solidFill>
                  <a:schemeClr val="bg1"/>
                </a:solidFill>
                <a:ea typeface="宋体" panose="02010600030101010101" pitchFamily="2" charset="-122"/>
              </a:rPr>
              <a:t>思维</a:t>
            </a:r>
            <a:endParaRPr lang="zh-CN" altLang="zh-CN" sz="2900" b="1">
              <a:solidFill>
                <a:schemeClr val="bg1"/>
              </a:solidFill>
              <a:ea typeface="宋体" panose="02010600030101010101" pitchFamily="2" charset="-122"/>
            </a:endParaRPr>
          </a:p>
        </p:txBody>
      </p:sp>
      <p:pic>
        <p:nvPicPr>
          <p:cNvPr id="4" name="图片 3" descr="v2-e0ef1fddebef9e6ef47cce3a5bcb16fd_720w"/>
          <p:cNvPicPr>
            <a:picLocks noChangeAspect="1"/>
          </p:cNvPicPr>
          <p:nvPr/>
        </p:nvPicPr>
        <p:blipFill>
          <a:blip r:embed="rId1">
            <a:clrChange>
              <a:clrFrom>
                <a:srgbClr val="FFFFFF">
                  <a:alpha val="100000"/>
                </a:srgbClr>
              </a:clrFrom>
              <a:clrTo>
                <a:srgbClr val="FFFFFF">
                  <a:alpha val="100000"/>
                  <a:alpha val="0"/>
                </a:srgbClr>
              </a:clrTo>
            </a:clrChange>
          </a:blip>
          <a:srcRect r="14786"/>
          <a:stretch>
            <a:fillRect/>
          </a:stretch>
        </p:blipFill>
        <p:spPr>
          <a:xfrm>
            <a:off x="4424045" y="1987550"/>
            <a:ext cx="3632200" cy="4262120"/>
          </a:xfrm>
          <a:prstGeom prst="rect">
            <a:avLst/>
          </a:prstGeom>
        </p:spPr>
      </p:pic>
      <p:sp>
        <p:nvSpPr>
          <p:cNvPr id="7" name="文本框 6"/>
          <p:cNvSpPr txBox="1"/>
          <p:nvPr/>
        </p:nvSpPr>
        <p:spPr>
          <a:xfrm>
            <a:off x="2850515" y="1035050"/>
            <a:ext cx="7840980" cy="706755"/>
          </a:xfrm>
          <a:prstGeom prst="rect">
            <a:avLst/>
          </a:prstGeom>
          <a:noFill/>
        </p:spPr>
        <p:txBody>
          <a:bodyPr wrap="none" rtlCol="0">
            <a:spAutoFit/>
            <a:scene3d>
              <a:camera prst="orthographicFront"/>
              <a:lightRig rig="threePt" dir="t"/>
            </a:scene3d>
          </a:bodyPr>
          <a:p>
            <a:r>
              <a:rPr lang="zh-CN" altLang="en-US" sz="4000" b="1">
                <a:ln w="22225">
                  <a:solidFill>
                    <a:schemeClr val="accent2"/>
                  </a:solidFill>
                  <a:prstDash val="solid"/>
                </a:ln>
                <a:solidFill>
                  <a:schemeClr val="accent2">
                    <a:lumMod val="40000"/>
                    <a:lumOff val="60000"/>
                  </a:schemeClr>
                </a:solidFill>
                <a:effectLst/>
              </a:rPr>
              <a:t>让每个孩子成为心智自由的学习者</a:t>
            </a:r>
            <a:endParaRPr lang="zh-CN" altLang="en-US" sz="4000" b="1">
              <a:ln w="22225">
                <a:solidFill>
                  <a:schemeClr val="accent2"/>
                </a:solidFill>
                <a:prstDash val="solid"/>
              </a:ln>
              <a:solidFill>
                <a:schemeClr val="accent2">
                  <a:lumMod val="40000"/>
                  <a:lumOff val="60000"/>
                </a:schemeClr>
              </a:solidFill>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grpSp>
        <p:nvGrpSpPr>
          <p:cNvPr id="15" name="Group 14"/>
          <p:cNvGrpSpPr/>
          <p:nvPr/>
        </p:nvGrpSpPr>
        <p:grpSpPr>
          <a:xfrm>
            <a:off x="254635" y="314325"/>
            <a:ext cx="2147570" cy="1920875"/>
            <a:chOff x="587329" y="1823069"/>
            <a:chExt cx="2530184" cy="2529856"/>
          </a:xfrm>
          <a:solidFill>
            <a:srgbClr val="FFC000"/>
          </a:solidFill>
          <a:effectLst/>
        </p:grpSpPr>
        <p:sp>
          <p:nvSpPr>
            <p:cNvPr id="16" name="Oval 15"/>
            <p:cNvSpPr/>
            <p:nvPr/>
          </p:nvSpPr>
          <p:spPr>
            <a:xfrm flipH="1">
              <a:off x="587329" y="1823069"/>
              <a:ext cx="2530184" cy="2529856"/>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7" name="Oval 16"/>
            <p:cNvSpPr/>
            <p:nvPr/>
          </p:nvSpPr>
          <p:spPr>
            <a:xfrm flipH="1">
              <a:off x="1043832" y="2279514"/>
              <a:ext cx="1617177" cy="1616967"/>
            </a:xfrm>
            <a:prstGeom prst="ellipse">
              <a:avLst/>
            </a:prstGeom>
            <a:grpFill/>
            <a:ln>
              <a:noFill/>
            </a:ln>
            <a:effectLst>
              <a:outerShdw blurRad="203200" dist="304800" dir="7200000" sx="92000" sy="9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sp>
        <p:nvSpPr>
          <p:cNvPr id="4" name="文本框 3"/>
          <p:cNvSpPr txBox="1"/>
          <p:nvPr/>
        </p:nvSpPr>
        <p:spPr>
          <a:xfrm>
            <a:off x="814070" y="803910"/>
            <a:ext cx="1028065" cy="1076325"/>
          </a:xfrm>
          <a:prstGeom prst="rect">
            <a:avLst/>
          </a:prstGeom>
          <a:noFill/>
        </p:spPr>
        <p:txBody>
          <a:bodyPr wrap="square" rtlCol="0">
            <a:spAutoFit/>
          </a:bodyPr>
          <a:p>
            <a:r>
              <a:rPr lang="zh-CN" altLang="en-US" sz="3200" b="1">
                <a:solidFill>
                  <a:schemeClr val="bg1"/>
                </a:solidFill>
              </a:rPr>
              <a:t>问题</a:t>
            </a:r>
            <a:endParaRPr lang="zh-CN" altLang="en-US" sz="3200" b="1">
              <a:solidFill>
                <a:schemeClr val="bg1"/>
              </a:solidFill>
            </a:endParaRPr>
          </a:p>
          <a:p>
            <a:r>
              <a:rPr lang="zh-CN" altLang="en-US" sz="3200" b="1">
                <a:solidFill>
                  <a:schemeClr val="bg1"/>
                </a:solidFill>
              </a:rPr>
              <a:t>引领</a:t>
            </a:r>
            <a:endParaRPr lang="zh-CN" altLang="en-US" sz="3200" b="1">
              <a:solidFill>
                <a:schemeClr val="bg1"/>
              </a:solidFill>
            </a:endParaRPr>
          </a:p>
        </p:txBody>
      </p:sp>
      <p:sp>
        <p:nvSpPr>
          <p:cNvPr id="5" name="文本框 4"/>
          <p:cNvSpPr txBox="1"/>
          <p:nvPr/>
        </p:nvSpPr>
        <p:spPr>
          <a:xfrm>
            <a:off x="2534285" y="803910"/>
            <a:ext cx="7045325" cy="583565"/>
          </a:xfrm>
          <a:prstGeom prst="rect">
            <a:avLst/>
          </a:prstGeom>
          <a:noFill/>
        </p:spPr>
        <p:txBody>
          <a:bodyPr wrap="none" rtlCol="0">
            <a:spAutoFit/>
          </a:bodyPr>
          <a:p>
            <a:r>
              <a:rPr lang="en-US" altLang="zh-CN" sz="3200" b="1">
                <a:solidFill>
                  <a:schemeClr val="bg1"/>
                </a:solidFill>
              </a:rPr>
              <a:t>       </a:t>
            </a:r>
            <a:r>
              <a:rPr lang="zh-CN" altLang="en-US" sz="3200" b="1">
                <a:solidFill>
                  <a:schemeClr val="bg1"/>
                </a:solidFill>
              </a:rPr>
              <a:t>以问题引领学习，拓宽思维的宽度</a:t>
            </a:r>
            <a:endParaRPr lang="zh-CN" altLang="en-US" sz="3200" b="1">
              <a:solidFill>
                <a:schemeClr val="bg1"/>
              </a:solidFill>
            </a:endParaRPr>
          </a:p>
        </p:txBody>
      </p:sp>
      <p:sp>
        <p:nvSpPr>
          <p:cNvPr id="14" name="Oval 7"/>
          <p:cNvSpPr>
            <a:spLocks noChangeArrowheads="1"/>
          </p:cNvSpPr>
          <p:nvPr/>
        </p:nvSpPr>
        <p:spPr bwMode="auto">
          <a:xfrm>
            <a:off x="3371215" y="1662430"/>
            <a:ext cx="189230" cy="204470"/>
          </a:xfrm>
          <a:prstGeom prst="ellipse">
            <a:avLst/>
          </a:prstGeom>
          <a:solidFill>
            <a:schemeClr val="accent3"/>
          </a:solidFill>
          <a:ln w="4763" cap="flat">
            <a:noFill/>
            <a:prstDash val="solid"/>
            <a:miter lim="800000"/>
          </a:ln>
        </p:spPr>
        <p:txBody>
          <a:bodyPr vert="horz" wrap="square" lIns="91440" tIns="45720" rIns="91440" bIns="45720" numCol="1" anchor="t" anchorCtr="0" compatLnSpc="1"/>
          <a:p>
            <a:endParaRPr lang="en-US" dirty="0"/>
          </a:p>
        </p:txBody>
      </p:sp>
      <p:sp>
        <p:nvSpPr>
          <p:cNvPr id="7" name="文本框 6"/>
          <p:cNvSpPr txBox="1"/>
          <p:nvPr/>
        </p:nvSpPr>
        <p:spPr>
          <a:xfrm>
            <a:off x="3560445" y="1503680"/>
            <a:ext cx="4472940" cy="521970"/>
          </a:xfrm>
          <a:prstGeom prst="rect">
            <a:avLst/>
          </a:prstGeom>
          <a:noFill/>
        </p:spPr>
        <p:txBody>
          <a:bodyPr wrap="none" rtlCol="0">
            <a:spAutoFit/>
          </a:bodyPr>
          <a:p>
            <a:r>
              <a:rPr lang="zh-CN" altLang="en-US" sz="2800" b="1">
                <a:solidFill>
                  <a:schemeClr val="bg1"/>
                </a:solidFill>
              </a:rPr>
              <a:t>关注教学设计中的问题导向</a:t>
            </a:r>
            <a:endParaRPr lang="zh-CN" altLang="en-US" sz="2800" b="1">
              <a:solidFill>
                <a:schemeClr val="bg1"/>
              </a:solidFill>
            </a:endParaRPr>
          </a:p>
        </p:txBody>
      </p:sp>
      <p:pic>
        <p:nvPicPr>
          <p:cNvPr id="8" name="图片 7"/>
          <p:cNvPicPr>
            <a:picLocks noChangeAspect="1"/>
          </p:cNvPicPr>
          <p:nvPr/>
        </p:nvPicPr>
        <p:blipFill>
          <a:blip r:embed="rId1"/>
          <a:stretch>
            <a:fillRect/>
          </a:stretch>
        </p:blipFill>
        <p:spPr>
          <a:xfrm>
            <a:off x="2171700" y="2235200"/>
            <a:ext cx="8801100" cy="3489960"/>
          </a:xfrm>
          <a:prstGeom prst="rect">
            <a:avLst/>
          </a:prstGeom>
        </p:spPr>
      </p:pic>
      <p:sp>
        <p:nvSpPr>
          <p:cNvPr id="10" name="Rectangle 7"/>
          <p:cNvSpPr/>
          <p:nvPr/>
        </p:nvSpPr>
        <p:spPr>
          <a:xfrm>
            <a:off x="3769995" y="5947410"/>
            <a:ext cx="2060575" cy="6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t>引发事件</a:t>
            </a:r>
            <a:endParaRPr lang="zh-CN" altLang="en-US" sz="2800" b="1" dirty="0"/>
          </a:p>
        </p:txBody>
      </p:sp>
      <p:sp>
        <p:nvSpPr>
          <p:cNvPr id="11" name="Rectangle 7"/>
          <p:cNvSpPr/>
          <p:nvPr/>
        </p:nvSpPr>
        <p:spPr>
          <a:xfrm>
            <a:off x="6629400" y="5947410"/>
            <a:ext cx="2060575" cy="6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t>思维</a:t>
            </a:r>
            <a:r>
              <a:rPr lang="zh-CN" altLang="en-US" sz="2800" b="1" dirty="0"/>
              <a:t>主导</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p="http://schemas.openxmlformats.org/presentationml/2006/main">
  <p:tag name="KSO_WM_BEAUTIFY_FLAG" val="#wm#"/>
  <p:tag name="KSO_WM_TEMPLATE_CATEGORY" val="custom"/>
  <p:tag name="KSO_WM_TEMPLATE_INDEX" val="20205081"/>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ISPRING_PRESENTATION_TITLE" val="202视频"/>
</p:tagLst>
</file>

<file path=ppt/tags/tag2.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5.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PLACING_PICTURE_USER_VIEWPORT" val="{&quot;height&quot;:5720,&quot;width&quot;:7135}"/>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Theme">
  <a:themeElements>
    <a:clrScheme name="eargo main color">
      <a:dk1>
        <a:srgbClr val="000000"/>
      </a:dk1>
      <a:lt1>
        <a:srgbClr val="FFFFFF"/>
      </a:lt1>
      <a:dk2>
        <a:srgbClr val="768395"/>
      </a:dk2>
      <a:lt2>
        <a:srgbClr val="F0F0F0"/>
      </a:lt2>
      <a:accent1>
        <a:srgbClr val="EC6900"/>
      </a:accent1>
      <a:accent2>
        <a:srgbClr val="F29700"/>
      </a:accent2>
      <a:accent3>
        <a:srgbClr val="F46564"/>
      </a:accent3>
      <a:accent4>
        <a:srgbClr val="3497DA"/>
      </a:accent4>
      <a:accent5>
        <a:srgbClr val="F04033"/>
      </a:accent5>
      <a:accent6>
        <a:srgbClr val="745E54"/>
      </a:accent6>
      <a:hlink>
        <a:srgbClr val="4472C4"/>
      </a:hlink>
      <a:folHlink>
        <a:srgbClr val="BFBFBF"/>
      </a:folHlink>
    </a:clrScheme>
    <a:fontScheme name="open sans">
      <a:majorFont>
        <a:latin typeface="Open Sans"/>
        <a:ea typeface=""/>
        <a:cs typeface="Open Sans"/>
      </a:majorFont>
      <a:minorFont>
        <a:latin typeface="Open Sans"/>
        <a:ea typeface=""/>
        <a:cs typeface="Open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rgo main color">
    <a:dk1>
      <a:srgbClr val="000000"/>
    </a:dk1>
    <a:lt1>
      <a:srgbClr val="FFFFFF"/>
    </a:lt1>
    <a:dk2>
      <a:srgbClr val="768395"/>
    </a:dk2>
    <a:lt2>
      <a:srgbClr val="F0F0F0"/>
    </a:lt2>
    <a:accent1>
      <a:srgbClr val="EC6900"/>
    </a:accent1>
    <a:accent2>
      <a:srgbClr val="F29700"/>
    </a:accent2>
    <a:accent3>
      <a:srgbClr val="F46564"/>
    </a:accent3>
    <a:accent4>
      <a:srgbClr val="3497DA"/>
    </a:accent4>
    <a:accent5>
      <a:srgbClr val="F04033"/>
    </a:accent5>
    <a:accent6>
      <a:srgbClr val="745E54"/>
    </a:accent6>
    <a:hlink>
      <a:srgbClr val="4472C4"/>
    </a:hlink>
    <a:folHlink>
      <a:srgbClr val="BFBFBF"/>
    </a:folHlink>
  </a:clrScheme>
</a:themeOverride>
</file>

<file path=ppt/theme/themeOverride2.xml><?xml version="1.0" encoding="utf-8"?>
<a:themeOverride xmlns:a="http://schemas.openxmlformats.org/drawingml/2006/main">
  <a:clrScheme name="eargo main color">
    <a:dk1>
      <a:srgbClr val="000000"/>
    </a:dk1>
    <a:lt1>
      <a:srgbClr val="FFFFFF"/>
    </a:lt1>
    <a:dk2>
      <a:srgbClr val="768395"/>
    </a:dk2>
    <a:lt2>
      <a:srgbClr val="F0F0F0"/>
    </a:lt2>
    <a:accent1>
      <a:srgbClr val="EC6900"/>
    </a:accent1>
    <a:accent2>
      <a:srgbClr val="F29700"/>
    </a:accent2>
    <a:accent3>
      <a:srgbClr val="F46564"/>
    </a:accent3>
    <a:accent4>
      <a:srgbClr val="3497DA"/>
    </a:accent4>
    <a:accent5>
      <a:srgbClr val="F04033"/>
    </a:accent5>
    <a:accent6>
      <a:srgbClr val="745E54"/>
    </a:accent6>
    <a:hlink>
      <a:srgbClr val="4472C4"/>
    </a:hlink>
    <a:folHlink>
      <a:srgbClr val="BFBFBF"/>
    </a:folHlink>
  </a:clrScheme>
</a:themeOverride>
</file>

<file path=ppt/theme/themeOverride3.xml><?xml version="1.0" encoding="utf-8"?>
<a:themeOverride xmlns:a="http://schemas.openxmlformats.org/drawingml/2006/main">
  <a:clrScheme name="eargo main color">
    <a:dk1>
      <a:srgbClr val="000000"/>
    </a:dk1>
    <a:lt1>
      <a:srgbClr val="FFFFFF"/>
    </a:lt1>
    <a:dk2>
      <a:srgbClr val="768395"/>
    </a:dk2>
    <a:lt2>
      <a:srgbClr val="F0F0F0"/>
    </a:lt2>
    <a:accent1>
      <a:srgbClr val="EC6900"/>
    </a:accent1>
    <a:accent2>
      <a:srgbClr val="F29700"/>
    </a:accent2>
    <a:accent3>
      <a:srgbClr val="F46564"/>
    </a:accent3>
    <a:accent4>
      <a:srgbClr val="3497DA"/>
    </a:accent4>
    <a:accent5>
      <a:srgbClr val="F04033"/>
    </a:accent5>
    <a:accent6>
      <a:srgbClr val="745E54"/>
    </a:accent6>
    <a:hlink>
      <a:srgbClr val="4472C4"/>
    </a:hlink>
    <a:folHlink>
      <a:srgbClr val="BFBFBF"/>
    </a:folHlink>
  </a:clrScheme>
</a:themeOverride>
</file>

<file path=ppt/theme/themeOverride4.xml><?xml version="1.0" encoding="utf-8"?>
<a:themeOverride xmlns:a="http://schemas.openxmlformats.org/drawingml/2006/main">
  <a:clrScheme name="eargo main color">
    <a:dk1>
      <a:srgbClr val="000000"/>
    </a:dk1>
    <a:lt1>
      <a:srgbClr val="FFFFFF"/>
    </a:lt1>
    <a:dk2>
      <a:srgbClr val="768395"/>
    </a:dk2>
    <a:lt2>
      <a:srgbClr val="F0F0F0"/>
    </a:lt2>
    <a:accent1>
      <a:srgbClr val="EC6900"/>
    </a:accent1>
    <a:accent2>
      <a:srgbClr val="F29700"/>
    </a:accent2>
    <a:accent3>
      <a:srgbClr val="F46564"/>
    </a:accent3>
    <a:accent4>
      <a:srgbClr val="3497DA"/>
    </a:accent4>
    <a:accent5>
      <a:srgbClr val="F04033"/>
    </a:accent5>
    <a:accent6>
      <a:srgbClr val="745E54"/>
    </a:accent6>
    <a:hlink>
      <a:srgbClr val="4472C4"/>
    </a:hlink>
    <a:folHlink>
      <a:srgbClr val="BFBFBF"/>
    </a:folHlink>
  </a:clrScheme>
</a:themeOverride>
</file>

<file path=ppt/theme/themeOverride5.xml><?xml version="1.0" encoding="utf-8"?>
<a:themeOverride xmlns:a="http://schemas.openxmlformats.org/drawingml/2006/main">
  <a:clrScheme name="eargo main color">
    <a:dk1>
      <a:srgbClr val="000000"/>
    </a:dk1>
    <a:lt1>
      <a:srgbClr val="FFFFFF"/>
    </a:lt1>
    <a:dk2>
      <a:srgbClr val="768395"/>
    </a:dk2>
    <a:lt2>
      <a:srgbClr val="F0F0F0"/>
    </a:lt2>
    <a:accent1>
      <a:srgbClr val="EC6900"/>
    </a:accent1>
    <a:accent2>
      <a:srgbClr val="F29700"/>
    </a:accent2>
    <a:accent3>
      <a:srgbClr val="F46564"/>
    </a:accent3>
    <a:accent4>
      <a:srgbClr val="3497DA"/>
    </a:accent4>
    <a:accent5>
      <a:srgbClr val="F04033"/>
    </a:accent5>
    <a:accent6>
      <a:srgbClr val="745E5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1781</Words>
  <Application>WPS 演示</Application>
  <PresentationFormat>宽屏</PresentationFormat>
  <Paragraphs>209</Paragraphs>
  <Slides>24</Slides>
  <Notes>42</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24</vt:i4>
      </vt:variant>
    </vt:vector>
  </HeadingPairs>
  <TitlesOfParts>
    <vt:vector size="49" baseType="lpstr">
      <vt:lpstr>Arial</vt:lpstr>
      <vt:lpstr>宋体</vt:lpstr>
      <vt:lpstr>Wingdings</vt:lpstr>
      <vt:lpstr>Arial</vt:lpstr>
      <vt:lpstr>Open Sans</vt:lpstr>
      <vt:lpstr>Calibri Light</vt:lpstr>
      <vt:lpstr>Symbol</vt:lpstr>
      <vt:lpstr>Open Sans Extrabold</vt:lpstr>
      <vt:lpstr>MS PGothic</vt:lpstr>
      <vt:lpstr>Trebuchet MS</vt:lpstr>
      <vt:lpstr>微软雅黑</vt:lpstr>
      <vt:lpstr>Arial Unicode MS</vt:lpstr>
      <vt:lpstr>DengXian</vt:lpstr>
      <vt:lpstr>Segoe Print</vt:lpstr>
      <vt:lpstr>Calibri</vt:lpstr>
      <vt:lpstr>Comic Sans MS</vt:lpstr>
      <vt:lpstr>Open Sans Light</vt:lpstr>
      <vt:lpstr>Lato Light</vt:lpstr>
      <vt:lpstr>Gill Sans</vt:lpstr>
      <vt:lpstr>Gill Sans</vt:lpstr>
      <vt:lpstr>Open Sans Semibold</vt:lpstr>
      <vt:lpstr>Montserrat Light</vt:lpstr>
      <vt:lpstr>Montserrat SemiBold</vt:lpstr>
      <vt:lpstr>Questrial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50</cp:revision>
  <dcterms:created xsi:type="dcterms:W3CDTF">2021-04-21T13:35:00Z</dcterms:created>
  <dcterms:modified xsi:type="dcterms:W3CDTF">2021-04-23T01:24:02Z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A159397A6B8F462EBD28C57B4732FD81</vt:lpwstr>
  </property>
</Properties>
</file>