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handoutMasterIdLst>
    <p:handoutMasterId r:id="rId17"/>
  </p:handoutMasterIdLst>
  <p:sldIdLst>
    <p:sldId id="256" r:id="rId3"/>
    <p:sldId id="264" r:id="rId4"/>
    <p:sldId id="265" r:id="rId5"/>
    <p:sldId id="266" r:id="rId6"/>
    <p:sldId id="267" r:id="rId7"/>
    <p:sldId id="269" r:id="rId8"/>
    <p:sldId id="270" r:id="rId9"/>
    <p:sldId id="271" r:id="rId10"/>
    <p:sldId id="273" r:id="rId11"/>
    <p:sldId id="274" r:id="rId12"/>
    <p:sldId id="275" r:id="rId13"/>
    <p:sldId id="276" r:id="rId14"/>
    <p:sldId id="277"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C0D"/>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04"/>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commentAuthors" Target="commentAuthors.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handoutMaster" Target="handoutMasters/handoutMaster1.xml"/><Relationship Id="rId16" Type="http://schemas.openxmlformats.org/officeDocument/2006/relationships/slide" Target="slides/slide13.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1013" y="1279525"/>
            <a:ext cx="6140450" cy="34544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7421D011-EC35-498F-ADE3-3197FF1A64D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6.xml"/><Relationship Id="rId8" Type="http://schemas.openxmlformats.org/officeDocument/2006/relationships/tags" Target="../tags/tag5.xml"/><Relationship Id="rId7" Type="http://schemas.openxmlformats.org/officeDocument/2006/relationships/tags" Target="../tags/tag4.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image" Target="../media/image2.png"/><Relationship Id="rId3" Type="http://schemas.openxmlformats.org/officeDocument/2006/relationships/tags" Target="../tags/tag1.xml"/><Relationship Id="rId2" Type="http://schemas.openxmlformats.org/officeDocument/2006/relationships/image" Target="../media/image1.png"/><Relationship Id="rId10" Type="http://schemas.openxmlformats.org/officeDocument/2006/relationships/tags" Target="../tags/tag7.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9" Type="http://schemas.openxmlformats.org/officeDocument/2006/relationships/tags" Target="../tags/tag64.xml"/><Relationship Id="rId8" Type="http://schemas.openxmlformats.org/officeDocument/2006/relationships/tags" Target="../tags/tag63.xml"/><Relationship Id="rId7" Type="http://schemas.openxmlformats.org/officeDocument/2006/relationships/tags" Target="../tags/tag62.xml"/><Relationship Id="rId6" Type="http://schemas.openxmlformats.org/officeDocument/2006/relationships/tags" Target="../tags/tag61.xml"/><Relationship Id="rId5" Type="http://schemas.openxmlformats.org/officeDocument/2006/relationships/image" Target="../media/image3.png"/><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image" Target="../media/image2.png"/><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image" Target="../media/image1.png"/><Relationship Id="rId10" Type="http://schemas.openxmlformats.org/officeDocument/2006/relationships/tags" Target="../tags/tag71.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7" Type="http://schemas.openxmlformats.org/officeDocument/2006/relationships/tags" Target="../tags/tag76.xml"/><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image" Target="../media/image3.png"/><Relationship Id="rId2" Type="http://schemas.openxmlformats.org/officeDocument/2006/relationships/tags" Target="../tags/tag72.xm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image" Target="../media/image3.png"/><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0.xml"/><Relationship Id="rId8" Type="http://schemas.openxmlformats.org/officeDocument/2006/relationships/tags" Target="../tags/tag89.xml"/><Relationship Id="rId7" Type="http://schemas.openxmlformats.org/officeDocument/2006/relationships/tags" Target="../tags/tag88.xml"/><Relationship Id="rId6" Type="http://schemas.openxmlformats.org/officeDocument/2006/relationships/tags" Target="../tags/tag87.xml"/><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image" Target="../media/image3.png"/><Relationship Id="rId2" Type="http://schemas.openxmlformats.org/officeDocument/2006/relationships/tags" Target="../tags/tag84.xml"/><Relationship Id="rId10" Type="http://schemas.openxmlformats.org/officeDocument/2006/relationships/tags" Target="../tags/tag91.xm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98.xml"/><Relationship Id="rId8" Type="http://schemas.openxmlformats.org/officeDocument/2006/relationships/tags" Target="../tags/tag97.xml"/><Relationship Id="rId7" Type="http://schemas.openxmlformats.org/officeDocument/2006/relationships/tags" Target="../tags/tag96.xml"/><Relationship Id="rId6" Type="http://schemas.openxmlformats.org/officeDocument/2006/relationships/tags" Target="../tags/tag95.xml"/><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image" Target="../media/image3.png"/><Relationship Id="rId2" Type="http://schemas.openxmlformats.org/officeDocument/2006/relationships/tags" Target="../tags/tag92.xml"/><Relationship Id="rId10" Type="http://schemas.openxmlformats.org/officeDocument/2006/relationships/tags" Target="../tags/tag99.xm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6.xml"/><Relationship Id="rId8" Type="http://schemas.openxmlformats.org/officeDocument/2006/relationships/tags" Target="../tags/tag105.xml"/><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image" Target="../media/image3.png"/><Relationship Id="rId2" Type="http://schemas.openxmlformats.org/officeDocument/2006/relationships/tags" Target="../tags/tag100.xml"/><Relationship Id="rId10" Type="http://schemas.openxmlformats.org/officeDocument/2006/relationships/tags" Target="../tags/tag107.xm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4.xml"/><Relationship Id="rId8" Type="http://schemas.openxmlformats.org/officeDocument/2006/relationships/tags" Target="../tags/tag113.xml"/><Relationship Id="rId7" Type="http://schemas.openxmlformats.org/officeDocument/2006/relationships/tags" Target="../tags/tag112.xml"/><Relationship Id="rId6" Type="http://schemas.openxmlformats.org/officeDocument/2006/relationships/tags" Target="../tags/tag111.xml"/><Relationship Id="rId5" Type="http://schemas.openxmlformats.org/officeDocument/2006/relationships/tags" Target="../tags/tag110.xml"/><Relationship Id="rId4" Type="http://schemas.openxmlformats.org/officeDocument/2006/relationships/tags" Target="../tags/tag109.xml"/><Relationship Id="rId3" Type="http://schemas.openxmlformats.org/officeDocument/2006/relationships/image" Target="../media/image3.png"/><Relationship Id="rId2" Type="http://schemas.openxmlformats.org/officeDocument/2006/relationships/tags" Target="../tags/tag108.xml"/><Relationship Id="rId12" Type="http://schemas.openxmlformats.org/officeDocument/2006/relationships/tags" Target="../tags/tag117.xml"/><Relationship Id="rId11" Type="http://schemas.openxmlformats.org/officeDocument/2006/relationships/tags" Target="../tags/tag116.xml"/><Relationship Id="rId10" Type="http://schemas.openxmlformats.org/officeDocument/2006/relationships/tags" Target="../tags/tag115.xm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9" Type="http://schemas.openxmlformats.org/officeDocument/2006/relationships/tags" Target="../tags/tag124.xml"/><Relationship Id="rId8" Type="http://schemas.openxmlformats.org/officeDocument/2006/relationships/tags" Target="../tags/tag123.xml"/><Relationship Id="rId7" Type="http://schemas.openxmlformats.org/officeDocument/2006/relationships/tags" Target="../tags/tag122.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image" Target="../media/image6.png"/><Relationship Id="rId3" Type="http://schemas.openxmlformats.org/officeDocument/2006/relationships/tags" Target="../tags/tag119.xml"/><Relationship Id="rId2" Type="http://schemas.openxmlformats.org/officeDocument/2006/relationships/tags" Target="../tags/tag118.xml"/><Relationship Id="rId10" Type="http://schemas.openxmlformats.org/officeDocument/2006/relationships/tags" Target="../tags/tag12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tags" Target="../tags/tag13.xml"/><Relationship Id="rId7" Type="http://schemas.openxmlformats.org/officeDocument/2006/relationships/tags" Target="../tags/tag12.xml"/><Relationship Id="rId6" Type="http://schemas.openxmlformats.org/officeDocument/2006/relationships/tags" Target="../tags/tag11.xml"/><Relationship Id="rId5" Type="http://schemas.openxmlformats.org/officeDocument/2006/relationships/tags" Target="../tags/tag10.xml"/><Relationship Id="rId4" Type="http://schemas.openxmlformats.org/officeDocument/2006/relationships/tags" Target="../tags/tag9.xml"/><Relationship Id="rId3" Type="http://schemas.openxmlformats.org/officeDocument/2006/relationships/image" Target="../media/image3.png"/><Relationship Id="rId2" Type="http://schemas.openxmlformats.org/officeDocument/2006/relationships/tags" Target="../tags/tag8.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image" Target="../media/image5.png"/><Relationship Id="rId3" Type="http://schemas.openxmlformats.org/officeDocument/2006/relationships/tags" Target="../tags/tag14.xm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26.xml"/><Relationship Id="rId8" Type="http://schemas.openxmlformats.org/officeDocument/2006/relationships/tags" Target="../tags/tag25.xml"/><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image" Target="../media/image3.png"/><Relationship Id="rId2" Type="http://schemas.openxmlformats.org/officeDocument/2006/relationships/tags" Target="../tags/tag20.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image" Target="../media/image3.png"/><Relationship Id="rId2" Type="http://schemas.openxmlformats.org/officeDocument/2006/relationships/tags" Target="../tags/tag27.xml"/><Relationship Id="rId11" Type="http://schemas.openxmlformats.org/officeDocument/2006/relationships/tags" Target="../tags/tag35.xml"/><Relationship Id="rId10" Type="http://schemas.openxmlformats.org/officeDocument/2006/relationships/tags" Target="../tags/tag34.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42.xml"/><Relationship Id="rId3" Type="http://schemas.openxmlformats.org/officeDocument/2006/relationships/tags" Target="../tags/tag41.xml"/><Relationship Id="rId2" Type="http://schemas.openxmlformats.org/officeDocument/2006/relationships/tags" Target="../tags/tag4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image" Target="../media/image3.png"/><Relationship Id="rId2" Type="http://schemas.openxmlformats.org/officeDocument/2006/relationships/tags" Target="../tags/tag43.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9" Type="http://schemas.openxmlformats.org/officeDocument/2006/relationships/tags" Target="../tags/tag56.xml"/><Relationship Id="rId8" Type="http://schemas.openxmlformats.org/officeDocument/2006/relationships/tags" Target="../tags/tag55.xml"/><Relationship Id="rId7" Type="http://schemas.openxmlformats.org/officeDocument/2006/relationships/tags" Target="../tags/tag54.xml"/><Relationship Id="rId6" Type="http://schemas.openxmlformats.org/officeDocument/2006/relationships/tags" Target="../tags/tag53.xml"/><Relationship Id="rId5" Type="http://schemas.openxmlformats.org/officeDocument/2006/relationships/image" Target="../media/image3.png"/><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0" Type="http://schemas.openxmlformats.org/officeDocument/2006/relationships/tags" Target="../tags/tag57.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pic>
        <p:nvPicPr>
          <p:cNvPr id="10" name="图片 9" descr="2"/>
          <p:cNvPicPr>
            <a:picLocks noChangeAspect="1"/>
          </p:cNvPicPr>
          <p:nvPr>
            <p:custDataLst>
              <p:tags r:id="rId3"/>
            </p:custDataLst>
          </p:nvPr>
        </p:nvPicPr>
        <p:blipFill>
          <a:blip r:embed="rId4" cstate="screen"/>
          <a:srcRect/>
          <a:stretch>
            <a:fillRect/>
          </a:stretch>
        </p:blipFill>
        <p:spPr>
          <a:xfrm>
            <a:off x="8444230" y="3364865"/>
            <a:ext cx="4226560" cy="3524885"/>
          </a:xfrm>
          <a:prstGeom prst="rect">
            <a:avLst/>
          </a:prstGeom>
        </p:spPr>
      </p:pic>
      <p:sp>
        <p:nvSpPr>
          <p:cNvPr id="2" name="标题 1"/>
          <p:cNvSpPr>
            <a:spLocks noGrp="1"/>
          </p:cNvSpPr>
          <p:nvPr>
            <p:ph type="ctrTitle" hasCustomPrompt="1"/>
            <p:custDataLst>
              <p:tags r:id="rId5"/>
            </p:custDataLst>
          </p:nvPr>
        </p:nvSpPr>
        <p:spPr>
          <a:xfrm>
            <a:off x="4143375" y="2120900"/>
            <a:ext cx="6384925" cy="990607"/>
          </a:xfrm>
        </p:spPr>
        <p:txBody>
          <a:bodyPr lIns="0" tIns="46800" rIns="90000" bIns="46800" anchor="b" anchorCtr="0">
            <a:normAutofit/>
          </a:bodyPr>
          <a:lstStyle>
            <a:lvl1pPr algn="l">
              <a:defRPr sz="5400" spc="600" baseline="0">
                <a:solidFill>
                  <a:schemeClr val="accent1"/>
                </a:solidFill>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6"/>
            </p:custDataLst>
          </p:nvPr>
        </p:nvSpPr>
        <p:spPr>
          <a:xfrm>
            <a:off x="4143375" y="3406119"/>
            <a:ext cx="5940425" cy="753131"/>
          </a:xfrm>
        </p:spPr>
        <p:txBody>
          <a:bodyPr lIns="90000" tIns="46800" rIns="90000" bIns="46800">
            <a:normAutofit/>
          </a:bodyPr>
          <a:lstStyle>
            <a:lvl1pPr marL="0" indent="0" algn="l" eaLnBrk="1" fontAlgn="auto" latinLnBrk="0" hangingPunct="1">
              <a:lnSpc>
                <a:spcPct val="100000"/>
              </a:lnSpc>
              <a:buNone/>
              <a:defRPr sz="1800" u="none" strike="noStrike" kern="1200" cap="none" spc="200" normalizeH="0" baseline="0">
                <a:solidFill>
                  <a:schemeClr val="accent1"/>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8"/>
            </p:custDataLst>
          </p:nvPr>
        </p:nvSpPr>
        <p:spPr/>
        <p:txBody>
          <a:bodyPr/>
          <a:lstStyle/>
          <a:p>
            <a:endParaRPr lang="zh-CN" altLang="en-US" dirty="0"/>
          </a:p>
        </p:txBody>
      </p:sp>
      <p:sp>
        <p:nvSpPr>
          <p:cNvPr id="18" name="灯片编号占位符 17"/>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13" name="矩形 12"/>
          <p:cNvSpPr/>
          <p:nvPr>
            <p:custDataLst>
              <p:tags r:id="rId10"/>
            </p:custDataLst>
          </p:nvPr>
        </p:nvSpPr>
        <p:spPr>
          <a:xfrm>
            <a:off x="4143375" y="2979638"/>
            <a:ext cx="684803" cy="458908"/>
          </a:xfrm>
          <a:prstGeom prst="rect">
            <a:avLst/>
          </a:prstGeom>
        </p:spPr>
        <p:txBody>
          <a:bodyPr wrap="none">
            <a:spAutoFit/>
          </a:bodyPr>
          <a:lstStyle/>
          <a:p>
            <a:pPr lvl="0">
              <a:lnSpc>
                <a:spcPct val="150000"/>
              </a:lnSpc>
            </a:pPr>
            <a:r>
              <a:rPr lang="en-US" altLang="zh-CN" b="1" dirty="0">
                <a:solidFill>
                  <a:schemeClr val="accent1"/>
                </a:solidFill>
                <a:latin typeface="微软雅黑" panose="020B0503020204020204" pitchFamily="34" charset="-122"/>
                <a:ea typeface="微软雅黑" panose="020B0503020204020204" pitchFamily="34" charset="-122"/>
                <a:cs typeface="Arial" panose="020B0604020202020204" pitchFamily="34" charset="0"/>
                <a:sym typeface="Calibri" panose="020F0502020204030204" charset="0"/>
              </a:rPr>
              <a:t>——</a:t>
            </a:r>
            <a:endParaRPr lang="en-US" altLang="zh-CN" b="1" dirty="0">
              <a:solidFill>
                <a:schemeClr val="accent1"/>
              </a:solidFill>
              <a:latin typeface="微软雅黑" panose="020B0503020204020204" pitchFamily="34" charset="-122"/>
              <a:ea typeface="微软雅黑" panose="020B0503020204020204" pitchFamily="34" charset="-122"/>
              <a:cs typeface="Arial" panose="020B0604020202020204" pitchFamily="34" charset="0"/>
              <a:sym typeface="Calibri" panose="020F050202020403020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tx2"/>
        </a:solidFill>
        <a:effectLst/>
      </p:bgPr>
    </p:bg>
    <p:spTree>
      <p:nvGrpSpPr>
        <p:cNvPr id="1" name=""/>
        <p:cNvGrpSpPr/>
        <p:nvPr/>
      </p:nvGrpSpPr>
      <p:grpSpPr>
        <a:xfrm>
          <a:off x="0" y="0"/>
          <a:ext cx="0" cy="0"/>
          <a:chOff x="0" y="0"/>
          <a:chExt cx="0" cy="0"/>
        </a:xfrm>
      </p:grpSpPr>
      <p:grpSp>
        <p:nvGrpSpPr>
          <p:cNvPr id="6" name="组合 5"/>
          <p:cNvGrpSpPr/>
          <p:nvPr>
            <p:custDataLst>
              <p:tags r:id="rId2"/>
            </p:custDataLst>
          </p:nvPr>
        </p:nvGrpSpPr>
        <p:grpSpPr>
          <a:xfrm>
            <a:off x="286385" y="273050"/>
            <a:ext cx="11905615" cy="6584950"/>
            <a:chOff x="286385" y="273050"/>
            <a:chExt cx="11905615" cy="6584950"/>
          </a:xfrm>
        </p:grpSpPr>
        <p:sp>
          <p:nvSpPr>
            <p:cNvPr id="8" name="矩形 7"/>
            <p:cNvSpPr/>
            <p:nvPr userDrawn="1">
              <p:custDataLst>
                <p:tags r:id="rId3"/>
              </p:custDataLst>
            </p:nvPr>
          </p:nvSpPr>
          <p:spPr>
            <a:xfrm>
              <a:off x="286385" y="273050"/>
              <a:ext cx="11616055" cy="63119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9" name="图片 8" descr="/Users/airbookpro/Desktop/2.png2"/>
            <p:cNvPicPr>
              <a:picLocks noChangeAspect="1"/>
            </p:cNvPicPr>
            <p:nvPr userDrawn="1">
              <p:custDataLst>
                <p:tags r:id="rId4"/>
              </p:custDataLst>
            </p:nvPr>
          </p:nvPicPr>
          <p:blipFill>
            <a:blip r:embed="rId5" cstate="screen"/>
            <a:srcRect/>
            <a:stretch>
              <a:fillRect/>
            </a:stretch>
          </p:blipFill>
          <p:spPr>
            <a:xfrm>
              <a:off x="10907665" y="5617143"/>
              <a:ext cx="1284335" cy="1240857"/>
            </a:xfrm>
            <a:prstGeom prst="rect">
              <a:avLst/>
            </a:prstGeom>
          </p:spPr>
        </p:pic>
      </p:gr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669930" y="952508"/>
            <a:ext cx="10852237" cy="5388907"/>
          </a:xfrm>
        </p:spPr>
        <p:txBody>
          <a:bodyPr/>
          <a:lstStyle>
            <a:lvl1pPr>
              <a:defRPr baseline="0">
                <a:solidFill>
                  <a:schemeClr val="tx1">
                    <a:lumMod val="85000"/>
                    <a:lumOff val="15000"/>
                  </a:schemeClr>
                </a:solidFill>
                <a:latin typeface="Arial" panose="020B0604020202020204" pitchFamily="34" charset="0"/>
              </a:defRPr>
            </a:lvl1pPr>
            <a:lvl2pPr>
              <a:defRPr baseline="0">
                <a:solidFill>
                  <a:schemeClr val="tx1">
                    <a:lumMod val="85000"/>
                    <a:lumOff val="15000"/>
                  </a:schemeClr>
                </a:solidFill>
                <a:latin typeface="Arial" panose="020B0604020202020204" pitchFamily="34" charset="0"/>
              </a:defRPr>
            </a:lvl2pPr>
            <a:lvl3pPr>
              <a:defRPr baseline="0">
                <a:solidFill>
                  <a:schemeClr val="tx1">
                    <a:lumMod val="85000"/>
                    <a:lumOff val="15000"/>
                  </a:schemeClr>
                </a:solidFill>
                <a:latin typeface="Arial" panose="020B0604020202020204" pitchFamily="34" charset="0"/>
              </a:defRPr>
            </a:lvl3pPr>
            <a:lvl4pPr>
              <a:defRPr baseline="0">
                <a:solidFill>
                  <a:schemeClr val="tx1">
                    <a:lumMod val="85000"/>
                    <a:lumOff val="15000"/>
                  </a:schemeClr>
                </a:solidFill>
                <a:latin typeface="Arial" panose="020B0604020202020204" pitchFamily="34" charset="0"/>
              </a:defRPr>
            </a:lvl4pPr>
            <a:lvl5pPr>
              <a:defRPr baseline="0">
                <a:solidFill>
                  <a:schemeClr val="tx1">
                    <a:lumMod val="85000"/>
                    <a:lumOff val="1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sp>
        <p:nvSpPr>
          <p:cNvPr id="8" name="矩形 7"/>
          <p:cNvSpPr/>
          <p:nvPr>
            <p:custDataLst>
              <p:tags r:id="rId3"/>
            </p:custDataLst>
          </p:nvPr>
        </p:nvSpPr>
        <p:spPr>
          <a:xfrm>
            <a:off x="4116000" y="3419475"/>
            <a:ext cx="581025" cy="206946"/>
          </a:xfrm>
          <a:prstGeom prst="rect">
            <a:avLst/>
          </a:prstGeom>
        </p:spPr>
        <p:txBody>
          <a:bodyPr wrap="none" anchor="ctr" anchorCtr="0">
            <a:noAutofit/>
          </a:bodyPr>
          <a:lstStyle/>
          <a:p>
            <a:pPr lvl="0" algn="ctr">
              <a:lnSpc>
                <a:spcPct val="150000"/>
              </a:lnSpc>
            </a:pPr>
            <a:r>
              <a:rPr lang="en-US" altLang="zh-CN" b="1" dirty="0">
                <a:solidFill>
                  <a:schemeClr val="accent1"/>
                </a:solidFill>
                <a:latin typeface="微软雅黑" panose="020B0503020204020204" pitchFamily="34" charset="-122"/>
                <a:ea typeface="微软雅黑" panose="020B0503020204020204" pitchFamily="34" charset="-122"/>
                <a:cs typeface="Arial" panose="020B0604020202020204" pitchFamily="34" charset="0"/>
                <a:sym typeface="Calibri" panose="020F0502020204030204" charset="0"/>
              </a:rPr>
              <a:t>——</a:t>
            </a:r>
            <a:endParaRPr lang="en-US" altLang="zh-CN" b="1" dirty="0">
              <a:solidFill>
                <a:schemeClr val="accent1"/>
              </a:solidFill>
              <a:latin typeface="微软雅黑" panose="020B0503020204020204" pitchFamily="34" charset="-122"/>
              <a:ea typeface="微软雅黑" panose="020B0503020204020204" pitchFamily="34" charset="-122"/>
              <a:cs typeface="Arial" panose="020B0604020202020204" pitchFamily="34" charset="0"/>
              <a:sym typeface="Calibri" panose="020F0502020204030204" charset="0"/>
            </a:endParaRPr>
          </a:p>
        </p:txBody>
      </p:sp>
      <p:pic>
        <p:nvPicPr>
          <p:cNvPr id="9" name="图片 8" descr="2"/>
          <p:cNvPicPr>
            <a:picLocks noChangeAspect="1"/>
          </p:cNvPicPr>
          <p:nvPr>
            <p:custDataLst>
              <p:tags r:id="rId4"/>
            </p:custDataLst>
          </p:nvPr>
        </p:nvPicPr>
        <p:blipFill>
          <a:blip r:embed="rId5" cstate="screen"/>
          <a:srcRect/>
          <a:stretch>
            <a:fillRect/>
          </a:stretch>
        </p:blipFill>
        <p:spPr>
          <a:xfrm>
            <a:off x="8444230" y="3364865"/>
            <a:ext cx="4226560" cy="3524885"/>
          </a:xfrm>
          <a:prstGeom prst="rect">
            <a:avLst/>
          </a:prstGeom>
        </p:spPr>
      </p:pic>
      <p:sp>
        <p:nvSpPr>
          <p:cNvPr id="11" name="文本占位符 10"/>
          <p:cNvSpPr>
            <a:spLocks noGrp="1"/>
          </p:cNvSpPr>
          <p:nvPr>
            <p:ph type="body" sz="quarter" idx="13" hasCustomPrompt="1"/>
            <p:custDataLst>
              <p:tags r:id="rId6"/>
            </p:custDataLst>
          </p:nvPr>
        </p:nvSpPr>
        <p:spPr>
          <a:xfrm>
            <a:off x="4116388" y="3638095"/>
            <a:ext cx="5967412" cy="714830"/>
          </a:xfrm>
        </p:spPr>
        <p:txBody>
          <a:bodyPr lIns="90000" tIns="46800" rIns="90000" bIns="46800">
            <a:normAutofit/>
          </a:bodyPr>
          <a:lstStyle>
            <a:lvl1pPr marL="0" indent="0" algn="l">
              <a:buNone/>
              <a:defRPr sz="1600" baseline="0">
                <a:solidFill>
                  <a:schemeClr val="accent1"/>
                </a:solidFill>
                <a:latin typeface="Arial" panose="020B0604020202020204" pitchFamily="34" charset="0"/>
              </a:defRPr>
            </a:lvl1pPr>
          </a:lstStyle>
          <a:p>
            <a:pPr lvl="0"/>
            <a:r>
              <a:rPr lang="zh-CN" altLang="en-US" dirty="0"/>
              <a:t>单击此处编辑文本</a:t>
            </a:r>
            <a:endParaRPr lang="zh-CN" altLang="en-US" dirty="0"/>
          </a:p>
        </p:txBody>
      </p:sp>
      <p:sp>
        <p:nvSpPr>
          <p:cNvPr id="2" name="标题 1"/>
          <p:cNvSpPr>
            <a:spLocks noGrp="1"/>
          </p:cNvSpPr>
          <p:nvPr>
            <p:ph type="title" hasCustomPrompt="1"/>
            <p:custDataLst>
              <p:tags r:id="rId7"/>
            </p:custDataLst>
          </p:nvPr>
        </p:nvSpPr>
        <p:spPr>
          <a:xfrm>
            <a:off x="4104984" y="2085975"/>
            <a:ext cx="5978816" cy="1408244"/>
          </a:xfrm>
        </p:spPr>
        <p:txBody>
          <a:bodyPr vert="horz" lIns="90000" tIns="46800" rIns="90000" bIns="46800" rtlCol="0" anchor="b" anchorCtr="0">
            <a:normAutofit/>
          </a:bodyPr>
          <a:lstStyle>
            <a:lvl1pPr marL="0" marR="0" algn="l" defTabSz="914400" rtl="0" eaLnBrk="1" fontAlgn="auto" latinLnBrk="0" hangingPunct="1">
              <a:lnSpc>
                <a:spcPct val="100000"/>
              </a:lnSpc>
              <a:buNone/>
              <a:defRPr kumimoji="0" lang="zh-CN" altLang="en-US" sz="8000" b="1" i="0" u="none" strike="noStrike" kern="1200" cap="none" spc="600" normalizeH="0" baseline="0" noProof="1" dirty="0">
                <a:solidFill>
                  <a:schemeClr val="accent1"/>
                </a:solidFill>
                <a:uFillTx/>
                <a:latin typeface="Arial" panose="020B0604020202020204" pitchFamily="34" charset="0"/>
                <a:ea typeface="汉仪旗黑-85S" panose="00020600040101010101" pitchFamily="18"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p>
            <a:endParaRPr lang="zh-CN" altLang="en-US"/>
          </a:p>
        </p:txBody>
      </p:sp>
      <p:sp>
        <p:nvSpPr>
          <p:cNvPr id="5" name="灯片编号占位符 4"/>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pic>
        <p:nvPicPr>
          <p:cNvPr id="6" name="图片 5"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title"/>
            <p:custDataLst>
              <p:tags r:id="rId7"/>
            </p:custDataLst>
          </p:nvPr>
        </p:nvSpPr>
        <p:spPr/>
        <p:txBody>
          <a:bodyPr/>
          <a:lstStyle>
            <a:lvl1pPr>
              <a:defRPr baseline="0">
                <a:solidFill>
                  <a:schemeClr val="tx1">
                    <a:lumMod val="85000"/>
                    <a:lumOff val="15000"/>
                  </a:schemeClr>
                </a:solidFill>
                <a:latin typeface="Arial" panose="020B0604020202020204" pitchFamily="34" charset="0"/>
              </a:defRPr>
            </a:lvl1pPr>
          </a:lstStyle>
          <a:p>
            <a:r>
              <a:rPr lang="zh-CN" altLang="en-US"/>
              <a:t>单击此处编辑母版标题样式</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tx2"/>
        </a:solidFill>
        <a:effectLst/>
      </p:bgPr>
    </p:bg>
    <p:spTree>
      <p:nvGrpSpPr>
        <p:cNvPr id="1" name=""/>
        <p:cNvGrpSpPr/>
        <p:nvPr/>
      </p:nvGrpSpPr>
      <p:grpSpPr>
        <a:xfrm>
          <a:off x="0" y="0"/>
          <a:ext cx="0" cy="0"/>
          <a:chOff x="0" y="0"/>
          <a:chExt cx="0" cy="0"/>
        </a:xfrm>
      </p:grpSpPr>
      <p:sp>
        <p:nvSpPr>
          <p:cNvPr id="6" name="矩形 5"/>
          <p:cNvSpPr/>
          <p:nvPr>
            <p:custDataLst>
              <p:tags r:id="rId2"/>
            </p:custDataLst>
          </p:nvPr>
        </p:nvSpPr>
        <p:spPr>
          <a:xfrm>
            <a:off x="286385" y="273050"/>
            <a:ext cx="11616055" cy="63119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11" name="图片 10" descr="/Users/airbookpro/Desktop/2.png2"/>
          <p:cNvPicPr>
            <a:picLocks noChangeAspect="1"/>
          </p:cNvPicPr>
          <p:nvPr>
            <p:custDataLst>
              <p:tags r:id="rId3"/>
            </p:custDataLst>
          </p:nvPr>
        </p:nvPicPr>
        <p:blipFill>
          <a:blip r:embed="rId4" cstate="screen"/>
          <a:srcRect/>
          <a:stretch>
            <a:fillRect/>
          </a:stretch>
        </p:blipFill>
        <p:spPr>
          <a:xfrm>
            <a:off x="10907395" y="5617210"/>
            <a:ext cx="1284605" cy="1240790"/>
          </a:xfrm>
          <a:prstGeom prst="rect">
            <a:avLst/>
          </a:prstGeom>
        </p:spPr>
      </p:pic>
      <p:sp>
        <p:nvSpPr>
          <p:cNvPr id="2" name="标题 1"/>
          <p:cNvSpPr>
            <a:spLocks noGrp="1"/>
          </p:cNvSpPr>
          <p:nvPr>
            <p:ph type="title" hasCustomPrompt="1"/>
            <p:custDataLst>
              <p:tags r:id="rId5"/>
            </p:custDataLst>
          </p:nvPr>
        </p:nvSpPr>
        <p:spPr>
          <a:xfrm>
            <a:off x="1281600" y="1249200"/>
            <a:ext cx="9626400" cy="723600"/>
          </a:xfrm>
        </p:spPr>
        <p:txBody>
          <a:bodyPr anchor="ctr"/>
          <a:lstStyle>
            <a:lvl1pP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6"/>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pic>
        <p:nvPicPr>
          <p:cNvPr id="11" name="图片 10"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8" name="矩形 7"/>
          <p:cNvSpPr/>
          <p:nvPr>
            <p:custDataLst>
              <p:tags r:id="rId4"/>
            </p:custDataLst>
          </p:nvPr>
        </p:nvSpPr>
        <p:spPr>
          <a:xfrm>
            <a:off x="1905" y="-4445"/>
            <a:ext cx="489902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2" name="标题 1"/>
          <p:cNvSpPr>
            <a:spLocks noGrp="1"/>
          </p:cNvSpPr>
          <p:nvPr>
            <p:ph type="title" hasCustomPrompt="1"/>
            <p:custDataLst>
              <p:tags r:id="rId5"/>
            </p:custDataLst>
          </p:nvPr>
        </p:nvSpPr>
        <p:spPr>
          <a:xfrm>
            <a:off x="583200" y="770400"/>
            <a:ext cx="3960000" cy="882000"/>
          </a:xfrm>
        </p:spPr>
        <p:txBody>
          <a:bodyPr anchor="ctr"/>
          <a:lstStyle>
            <a:lvl1pP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pic>
        <p:nvPicPr>
          <p:cNvPr id="12" name="图片 11"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10" name="矩形 9"/>
          <p:cNvSpPr/>
          <p:nvPr>
            <p:custDataLst>
              <p:tags r:id="rId4"/>
            </p:custDataLst>
          </p:nvPr>
        </p:nvSpPr>
        <p:spPr>
          <a:xfrm>
            <a:off x="0" y="0"/>
            <a:ext cx="12192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5"/>
            </p:custDataLst>
          </p:nvPr>
        </p:nvSpPr>
        <p:spPr>
          <a:xfrm>
            <a:off x="612000" y="781200"/>
            <a:ext cx="10976400" cy="626400"/>
          </a:xfrm>
        </p:spPr>
        <p:txBody>
          <a:bodyPr anchor="ctr"/>
          <a:lstStyle>
            <a:lvl1pPr algn="ctr">
              <a:defRPr sz="36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a:t>单击此处编辑母版标题样式</a:t>
            </a:r>
            <a:endParaRPr lang="zh-CN" altLang="en-US"/>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pic>
        <p:nvPicPr>
          <p:cNvPr id="11" name="图片 10" descr="/Users/airbookpro/Desktop/2.png2"/>
          <p:cNvPicPr>
            <a:picLocks noChangeAspect="1"/>
          </p:cNvPicPr>
          <p:nvPr>
            <p:custDataLst>
              <p:tags r:id="rId2"/>
            </p:custDataLst>
          </p:nvPr>
        </p:nvPicPr>
        <p:blipFill>
          <a:blip r:embed="rId3" cstate="screen"/>
          <a:srcRect/>
          <a:stretch>
            <a:fillRect/>
          </a:stretch>
        </p:blipFill>
        <p:spPr>
          <a:xfrm rot="10800000">
            <a:off x="10907665" y="1"/>
            <a:ext cx="1284335" cy="1240857"/>
          </a:xfrm>
          <a:prstGeom prst="rect">
            <a:avLst/>
          </a:prstGeom>
        </p:spPr>
      </p:pic>
      <p:sp>
        <p:nvSpPr>
          <p:cNvPr id="8" name="矩形 7"/>
          <p:cNvSpPr/>
          <p:nvPr>
            <p:custDataLst>
              <p:tags r:id="rId4"/>
            </p:custDataLst>
          </p:nvPr>
        </p:nvSpPr>
        <p:spPr>
          <a:xfrm>
            <a:off x="0" y="5029201"/>
            <a:ext cx="12192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5"/>
            </p:custDataLst>
          </p:nvPr>
        </p:nvSpPr>
        <p:spPr>
          <a:xfrm>
            <a:off x="604800" y="669600"/>
            <a:ext cx="10976400" cy="565200"/>
          </a:xfrm>
        </p:spPr>
        <p:txBody>
          <a:bodyPr anchor="ctr"/>
          <a:lstStyle>
            <a:lvl1pPr algn="ctr">
              <a:defRPr sz="3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9"/>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0"/>
            </p:custDataLst>
          </p:nvPr>
        </p:nvSpPr>
        <p:spPr>
          <a:xfrm>
            <a:off x="594000" y="5180400"/>
            <a:ext cx="11001600" cy="1011600"/>
          </a:xfrm>
        </p:spPr>
        <p:txBody>
          <a:bodyPr/>
          <a:lstStyle>
            <a:lvl1pPr marL="0" indent="0">
              <a:buNone/>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pic>
        <p:nvPicPr>
          <p:cNvPr id="14" name="图片 13"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10" name="矩形 9"/>
          <p:cNvSpPr/>
          <p:nvPr>
            <p:custDataLst>
              <p:tags r:id="rId4"/>
            </p:custDataLst>
          </p:nvPr>
        </p:nvSpPr>
        <p:spPr>
          <a:xfrm>
            <a:off x="0" y="0"/>
            <a:ext cx="12192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5"/>
            </p:custDataLst>
          </p:nvPr>
        </p:nvSpPr>
        <p:spPr>
          <a:xfrm>
            <a:off x="579600" y="237600"/>
            <a:ext cx="11037600" cy="441964"/>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9"/>
            </p:custDataLst>
          </p:nvPr>
        </p:nvSpPr>
        <p:spPr>
          <a:xfrm>
            <a:off x="579600" y="1663200"/>
            <a:ext cx="53424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6242400" y="1663200"/>
            <a:ext cx="53676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lumMod val="85000"/>
                    <a:lumOff val="15000"/>
                  </a:schemeClr>
                </a:solidFill>
                <a:latin typeface="Arial" panose="020B0604020202020204" pitchFamily="34" charset="0"/>
                <a:ea typeface="微软雅黑" panose="020B0503020204020204" pitchFamily="34" charset="-122"/>
              </a:defRPr>
            </a:lvl2pPr>
            <a:lvl3pPr>
              <a:defRPr baseline="0">
                <a:solidFill>
                  <a:schemeClr val="tx1">
                    <a:lumMod val="85000"/>
                    <a:lumOff val="15000"/>
                  </a:schemeClr>
                </a:solidFill>
                <a:latin typeface="Arial" panose="020B0604020202020204" pitchFamily="34" charset="0"/>
                <a:ea typeface="微软雅黑" panose="020B0503020204020204" pitchFamily="34" charset="-122"/>
              </a:defRPr>
            </a:lvl3pPr>
            <a:lvl4pPr>
              <a:defRPr baseline="0">
                <a:solidFill>
                  <a:schemeClr val="tx1">
                    <a:lumMod val="85000"/>
                    <a:lumOff val="15000"/>
                  </a:schemeClr>
                </a:solidFill>
                <a:latin typeface="Arial" panose="020B0604020202020204" pitchFamily="34" charset="0"/>
                <a:ea typeface="微软雅黑" panose="020B0503020204020204" pitchFamily="34" charset="-122"/>
              </a:defRPr>
            </a:lvl4pPr>
            <a:lvl5pPr>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1"/>
            </p:custDataLst>
          </p:nvPr>
        </p:nvSpPr>
        <p:spPr>
          <a:xfrm>
            <a:off x="572400" y="4816800"/>
            <a:ext cx="53424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2"/>
            </p:custDataLst>
          </p:nvPr>
        </p:nvSpPr>
        <p:spPr>
          <a:xfrm>
            <a:off x="6253200" y="4813200"/>
            <a:ext cx="53676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2"/>
            </p:custDataLst>
          </p:nvPr>
        </p:nvSpPr>
        <p:spPr>
          <a:xfrm>
            <a:off x="0" y="958589"/>
            <a:ext cx="12192000" cy="4939553"/>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pic>
        <p:nvPicPr>
          <p:cNvPr id="8" name="图片 7" descr="/Users/airbookpro/Desktop/2.png2"/>
          <p:cNvPicPr>
            <a:picLocks noChangeAspect="1"/>
          </p:cNvPicPr>
          <p:nvPr>
            <p:custDataLst>
              <p:tags r:id="rId3"/>
            </p:custDataLst>
          </p:nvPr>
        </p:nvPicPr>
        <p:blipFill>
          <a:blip r:embed="rId4" cstate="screen"/>
          <a:srcRect/>
          <a:stretch>
            <a:fillRect/>
          </a:stretch>
        </p:blipFill>
        <p:spPr>
          <a:xfrm rot="20296989">
            <a:off x="10971530" y="2697480"/>
            <a:ext cx="2128520" cy="2056130"/>
          </a:xfrm>
          <a:prstGeom prst="rect">
            <a:avLst/>
          </a:prstGeom>
        </p:spPr>
      </p:pic>
      <p:pic>
        <p:nvPicPr>
          <p:cNvPr id="9" name="图片 8" descr="/Users/airbookpro/Desktop/2.png2"/>
          <p:cNvPicPr>
            <a:picLocks noChangeAspect="1"/>
          </p:cNvPicPr>
          <p:nvPr>
            <p:custDataLst>
              <p:tags r:id="rId5"/>
            </p:custDataLst>
          </p:nvPr>
        </p:nvPicPr>
        <p:blipFill>
          <a:blip r:embed="rId4" cstate="screen"/>
          <a:srcRect/>
          <a:stretch>
            <a:fillRect/>
          </a:stretch>
        </p:blipFill>
        <p:spPr>
          <a:xfrm rot="1303011" flipH="1">
            <a:off x="-911225" y="2697480"/>
            <a:ext cx="2128520" cy="2056130"/>
          </a:xfrm>
          <a:prstGeom prst="rect">
            <a:avLst/>
          </a:prstGeom>
        </p:spPr>
      </p:pic>
      <p:sp>
        <p:nvSpPr>
          <p:cNvPr id="2" name="标题 1"/>
          <p:cNvSpPr>
            <a:spLocks noGrp="1"/>
          </p:cNvSpPr>
          <p:nvPr>
            <p:ph type="title" hasCustomPrompt="1"/>
            <p:custDataLst>
              <p:tags r:id="rId6"/>
            </p:custDataLst>
          </p:nvPr>
        </p:nvSpPr>
        <p:spPr>
          <a:xfrm>
            <a:off x="1522800" y="1339200"/>
            <a:ext cx="9144000" cy="2386800"/>
          </a:xfrm>
        </p:spPr>
        <p:txBody>
          <a:bodyPr anchor="b"/>
          <a:lstStyle>
            <a:lvl1pPr algn="ctr">
              <a:defRPr sz="60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pic>
        <p:nvPicPr>
          <p:cNvPr id="7" name="图片 6"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2" name="标题 1"/>
          <p:cNvSpPr>
            <a:spLocks noGrp="1"/>
          </p:cNvSpPr>
          <p:nvPr>
            <p:ph type="title"/>
            <p:custDataLst>
              <p:tags r:id="rId4"/>
            </p:custDataLst>
          </p:nvPr>
        </p:nvSpPr>
        <p:spPr>
          <a:xfrm>
            <a:off x="669882" y="443234"/>
            <a:ext cx="10852237" cy="441964"/>
          </a:xfrm>
        </p:spPr>
        <p:txBody>
          <a:bodyPr vert="horz" lIns="90170" tIns="46990" rIns="90170" bIns="46990" rtlCol="0" anchor="t" anchorCtr="0">
            <a:norm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5"/>
            </p:custDataLst>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p:txBody>
          <a:bodyPr/>
          <a:lstStyle/>
          <a:p>
            <a:endParaRPr lang="zh-CN" altLang="en-US"/>
          </a:p>
        </p:txBody>
      </p:sp>
      <p:sp>
        <p:nvSpPr>
          <p:cNvPr id="6" name="灯片编号占位符 5"/>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1">
          <a:blip r:embed="rId2" cstate="screen">
            <a:lum/>
          </a:blip>
          <a:srcRect/>
          <a:stretch>
            <a:fillRect/>
          </a:stretch>
        </a:blipFill>
        <a:effectLst/>
      </p:bgPr>
    </p:bg>
    <p:spTree>
      <p:nvGrpSpPr>
        <p:cNvPr id="1" name=""/>
        <p:cNvGrpSpPr/>
        <p:nvPr/>
      </p:nvGrpSpPr>
      <p:grpSpPr>
        <a:xfrm>
          <a:off x="0" y="0"/>
          <a:ext cx="0" cy="0"/>
          <a:chOff x="0" y="0"/>
          <a:chExt cx="0" cy="0"/>
        </a:xfrm>
      </p:grpSpPr>
      <p:pic>
        <p:nvPicPr>
          <p:cNvPr id="7" name="图片 6" descr="3"/>
          <p:cNvPicPr>
            <a:picLocks noChangeAspect="1"/>
          </p:cNvPicPr>
          <p:nvPr>
            <p:custDataLst>
              <p:tags r:id="rId3"/>
            </p:custDataLst>
          </p:nvPr>
        </p:nvPicPr>
        <p:blipFill>
          <a:blip r:embed="rId4" cstate="screen"/>
          <a:stretch>
            <a:fillRect/>
          </a:stretch>
        </p:blipFill>
        <p:spPr>
          <a:xfrm>
            <a:off x="-20320" y="785595"/>
            <a:ext cx="10058400" cy="6078220"/>
          </a:xfrm>
          <a:prstGeom prst="rect">
            <a:avLst/>
          </a:prstGeom>
        </p:spPr>
      </p:pic>
      <p:sp>
        <p:nvSpPr>
          <p:cNvPr id="2" name="标题 1"/>
          <p:cNvSpPr>
            <a:spLocks noGrp="1"/>
          </p:cNvSpPr>
          <p:nvPr>
            <p:ph type="title" hasCustomPrompt="1"/>
            <p:custDataLst>
              <p:tags r:id="rId5"/>
            </p:custDataLst>
          </p:nvPr>
        </p:nvSpPr>
        <p:spPr>
          <a:xfrm>
            <a:off x="4116000" y="3073400"/>
            <a:ext cx="6142425" cy="752476"/>
          </a:xfrm>
        </p:spPr>
        <p:txBody>
          <a:bodyPr lIns="90000" tIns="46800" rIns="90000" bIns="46800" anchor="b" anchorCtr="0">
            <a:normAutofit/>
          </a:bodyPr>
          <a:lstStyle>
            <a:lvl1pPr>
              <a:defRPr sz="4000" u="none" strike="noStrike" kern="1200" cap="none" spc="300" normalizeH="0" baseline="0">
                <a:solidFill>
                  <a:schemeClr val="accent1"/>
                </a:solidFill>
                <a:uFillTx/>
                <a:latin typeface="Arial" panose="020B0604020202020204" pitchFamily="34" charset="0"/>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6"/>
            </p:custDataLst>
          </p:nvPr>
        </p:nvSpPr>
        <p:spPr>
          <a:xfrm>
            <a:off x="4115995" y="3903975"/>
            <a:ext cx="6142425" cy="1166500"/>
          </a:xfrm>
        </p:spPr>
        <p:txBody>
          <a:bodyPr lIns="90000" tIns="46800" rIns="90000" bIns="46800">
            <a:normAutofit/>
          </a:bodyPr>
          <a:lstStyle>
            <a:lvl1pPr marL="0" indent="0" eaLnBrk="1" fontAlgn="auto" latinLnBrk="0" hangingPunct="1">
              <a:buNone/>
              <a:defRPr kumimoji="0" lang="zh-CN" altLang="en-US" sz="1800" b="0" i="0" u="none" strike="noStrike" kern="1200" cap="none" spc="150" normalizeH="0" baseline="0" noProof="1">
                <a:solidFill>
                  <a:schemeClr val="accent1"/>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8"/>
            </p:custDataLst>
          </p:nvPr>
        </p:nvSpPr>
        <p:spPr/>
        <p:txBody>
          <a:bodyPr/>
          <a:lstStyle/>
          <a:p>
            <a:endParaRPr lang="zh-CN" altLang="en-US"/>
          </a:p>
        </p:txBody>
      </p:sp>
      <p:sp>
        <p:nvSpPr>
          <p:cNvPr id="6" name="灯片编号占位符 5"/>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pic>
        <p:nvPicPr>
          <p:cNvPr id="8" name="图片 7"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2" name="标题 1"/>
          <p:cNvSpPr>
            <a:spLocks noGrp="1"/>
          </p:cNvSpPr>
          <p:nvPr>
            <p:ph type="title"/>
            <p:custDataLst>
              <p:tags r:id="rId4"/>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custDataLst>
              <p:tags r:id="rId5"/>
            </p:custDataLst>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6"/>
            </p:custDataLst>
          </p:nvPr>
        </p:nvSpPr>
        <p:spPr>
          <a:xfrm>
            <a:off x="6238877" y="952508"/>
            <a:ext cx="5283242" cy="5388907"/>
          </a:xfrm>
        </p:spPr>
        <p:txBody>
          <a:bodyPr lIns="90170" tIns="46990" rIns="90170" bIns="46990">
            <a:norm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sz="1600" baseline="0">
                <a:solidFill>
                  <a:schemeClr val="tx1">
                    <a:lumMod val="85000"/>
                    <a:lumOff val="15000"/>
                  </a:schemeClr>
                </a:solidFill>
                <a:latin typeface="Arial" panose="020B0604020202020204" pitchFamily="34" charset="0"/>
                <a:ea typeface="微软雅黑" panose="020B0503020204020204" pitchFamily="34" charset="-122"/>
              </a:defRPr>
            </a:lvl2pPr>
            <a:lvl3pPr>
              <a:defRPr sz="1600" baseline="0">
                <a:solidFill>
                  <a:schemeClr val="tx1">
                    <a:lumMod val="85000"/>
                    <a:lumOff val="15000"/>
                  </a:schemeClr>
                </a:solidFill>
                <a:latin typeface="Arial" panose="020B0604020202020204" pitchFamily="34" charset="0"/>
                <a:ea typeface="微软雅黑" panose="020B0503020204020204" pitchFamily="34" charset="-122"/>
              </a:defRPr>
            </a:lvl3pPr>
            <a:lvl4pPr>
              <a:defRPr sz="1600" baseline="0">
                <a:solidFill>
                  <a:schemeClr val="tx1">
                    <a:lumMod val="85000"/>
                    <a:lumOff val="15000"/>
                  </a:schemeClr>
                </a:solidFill>
                <a:latin typeface="Arial" panose="020B0604020202020204" pitchFamily="34" charset="0"/>
                <a:ea typeface="微软雅黑" panose="020B0503020204020204" pitchFamily="34" charset="-122"/>
              </a:defRPr>
            </a:lvl4pPr>
            <a:lvl5pPr>
              <a:defRPr sz="160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8"/>
            </p:custDataLst>
          </p:nvPr>
        </p:nvSpPr>
        <p:spPr/>
        <p:txBody>
          <a:bodyPr/>
          <a:lstStyle/>
          <a:p>
            <a:endParaRPr lang="zh-CN" altLang="en-US"/>
          </a:p>
        </p:txBody>
      </p:sp>
      <p:sp>
        <p:nvSpPr>
          <p:cNvPr id="7" name="灯片编号占位符 6"/>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pic>
        <p:nvPicPr>
          <p:cNvPr id="10" name="图片 9"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2" name="标题 1"/>
          <p:cNvSpPr>
            <a:spLocks noGrp="1"/>
          </p:cNvSpPr>
          <p:nvPr>
            <p:ph type="title"/>
            <p:custDataLst>
              <p:tags r:id="rId4"/>
            </p:custDataLst>
          </p:nvPr>
        </p:nvSpPr>
        <p:spPr>
          <a:xfrm>
            <a:off x="669882"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5"/>
            </p:custDataLst>
          </p:nvPr>
        </p:nvSpPr>
        <p:spPr>
          <a:xfrm>
            <a:off x="669930" y="952508"/>
            <a:ext cx="5283242" cy="381003"/>
          </a:xfrm>
        </p:spPr>
        <p:txBody>
          <a:bodyPr lIns="90170" tIns="46990" rIns="90170" bIns="46990" anchor="t" anchorCtr="0">
            <a:norm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6"/>
            </p:custDataLst>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7"/>
            </p:custDataLst>
          </p:nvPr>
        </p:nvSpPr>
        <p:spPr>
          <a:xfrm>
            <a:off x="6235750" y="952508"/>
            <a:ext cx="5283242" cy="381003"/>
          </a:xfrm>
        </p:spPr>
        <p:txBody>
          <a:bodyPr vert="horz" lIns="90170" tIns="46990" rIns="90170" bIns="4699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8"/>
            </p:custDataLst>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0"/>
            </p:custDataLst>
          </p:nvPr>
        </p:nvSpPr>
        <p:spPr/>
        <p:txBody>
          <a:bodyPr/>
          <a:lstStyle/>
          <a:p>
            <a:endParaRPr lang="zh-CN" altLang="en-US"/>
          </a:p>
        </p:txBody>
      </p:sp>
      <p:sp>
        <p:nvSpPr>
          <p:cNvPr id="9" name="灯片编号占位符 8"/>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3"/>
            </p:custDataLst>
          </p:nvPr>
        </p:nvSpPr>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chemeClr val="bg2"/>
        </a:solidFill>
        <a:effectLst/>
      </p:bgPr>
    </p:bg>
    <p:spTree>
      <p:nvGrpSpPr>
        <p:cNvPr id="1" name=""/>
        <p:cNvGrpSpPr/>
        <p:nvPr/>
      </p:nvGrpSpPr>
      <p:grpSpPr>
        <a:xfrm>
          <a:off x="0" y="0"/>
          <a:ext cx="0" cy="0"/>
          <a:chOff x="0" y="0"/>
          <a:chExt cx="0" cy="0"/>
        </a:xfrm>
      </p:grpSpPr>
      <p:pic>
        <p:nvPicPr>
          <p:cNvPr id="8" name="图片 7" descr="/Users/airbookpro/Desktop/2.png2"/>
          <p:cNvPicPr>
            <a:picLocks noChangeAspect="1"/>
          </p:cNvPicPr>
          <p:nvPr>
            <p:custDataLst>
              <p:tags r:id="rId2"/>
            </p:custDataLst>
          </p:nvPr>
        </p:nvPicPr>
        <p:blipFill>
          <a:blip r:embed="rId3" cstate="screen"/>
          <a:srcRect/>
          <a:stretch>
            <a:fillRect/>
          </a:stretch>
        </p:blipFill>
        <p:spPr>
          <a:xfrm>
            <a:off x="10907665" y="5617143"/>
            <a:ext cx="1284335" cy="1240857"/>
          </a:xfrm>
          <a:prstGeom prst="rect">
            <a:avLst/>
          </a:prstGeom>
        </p:spPr>
      </p:pic>
      <p:sp>
        <p:nvSpPr>
          <p:cNvPr id="2" name="标题 1"/>
          <p:cNvSpPr>
            <a:spLocks noGrp="1"/>
          </p:cNvSpPr>
          <p:nvPr>
            <p:ph type="title"/>
            <p:custDataLst>
              <p:tags r:id="rId4"/>
            </p:custDataLst>
          </p:nvPr>
        </p:nvSpPr>
        <p:spPr>
          <a:xfrm>
            <a:off x="669930" y="443234"/>
            <a:ext cx="10852237" cy="441964"/>
          </a:xfrm>
        </p:spPr>
        <p:txBody>
          <a:bodyPr vert="horz" lIns="90170" tIns="46990" rIns="90170" bIns="46990" rtlCol="0" anchor="t" anchorCtr="0">
            <a:norm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5"/>
            </p:custDataLst>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6"/>
            </p:custDataLst>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7"/>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8"/>
            </p:custDataLst>
          </p:nvPr>
        </p:nvSpPr>
        <p:spPr/>
        <p:txBody>
          <a:bodyPr/>
          <a:lstStyle/>
          <a:p>
            <a:endParaRPr lang="zh-CN" altLang="en-US" dirty="0"/>
          </a:p>
        </p:txBody>
      </p:sp>
      <p:sp>
        <p:nvSpPr>
          <p:cNvPr id="7" name="灯片编号占位符 6"/>
          <p:cNvSpPr>
            <a:spLocks noGrp="1"/>
          </p:cNvSpPr>
          <p:nvPr>
            <p:ph type="sldNum" sz="quarter" idx="12"/>
            <p:custDataLst>
              <p:tags r:id="rId9"/>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tx2"/>
        </a:solidFill>
        <a:effectLst/>
      </p:bgPr>
    </p:bg>
    <p:spTree>
      <p:nvGrpSpPr>
        <p:cNvPr id="1" name=""/>
        <p:cNvGrpSpPr/>
        <p:nvPr/>
      </p:nvGrpSpPr>
      <p:grpSpPr>
        <a:xfrm>
          <a:off x="0" y="0"/>
          <a:ext cx="0" cy="0"/>
          <a:chOff x="0" y="0"/>
          <a:chExt cx="0" cy="0"/>
        </a:xfrm>
      </p:grpSpPr>
      <p:grpSp>
        <p:nvGrpSpPr>
          <p:cNvPr id="7" name="组合 6"/>
          <p:cNvGrpSpPr/>
          <p:nvPr>
            <p:custDataLst>
              <p:tags r:id="rId2"/>
            </p:custDataLst>
          </p:nvPr>
        </p:nvGrpSpPr>
        <p:grpSpPr>
          <a:xfrm>
            <a:off x="286385" y="273050"/>
            <a:ext cx="11905615" cy="6584950"/>
            <a:chOff x="286385" y="273050"/>
            <a:chExt cx="11905615" cy="6584950"/>
          </a:xfrm>
        </p:grpSpPr>
        <p:sp>
          <p:nvSpPr>
            <p:cNvPr id="8" name="矩形 7"/>
            <p:cNvSpPr/>
            <p:nvPr userDrawn="1">
              <p:custDataLst>
                <p:tags r:id="rId3"/>
              </p:custDataLst>
            </p:nvPr>
          </p:nvSpPr>
          <p:spPr>
            <a:xfrm>
              <a:off x="286385" y="273050"/>
              <a:ext cx="11616055" cy="6311900"/>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pic>
          <p:nvPicPr>
            <p:cNvPr id="9" name="图片 8" descr="/Users/airbookpro/Desktop/2.png2"/>
            <p:cNvPicPr>
              <a:picLocks noChangeAspect="1"/>
            </p:cNvPicPr>
            <p:nvPr userDrawn="1">
              <p:custDataLst>
                <p:tags r:id="rId4"/>
              </p:custDataLst>
            </p:nvPr>
          </p:nvPicPr>
          <p:blipFill>
            <a:blip r:embed="rId5" cstate="screen"/>
            <a:srcRect/>
            <a:stretch>
              <a:fillRect/>
            </a:stretch>
          </p:blipFill>
          <p:spPr>
            <a:xfrm>
              <a:off x="10907665" y="5617143"/>
              <a:ext cx="1284335" cy="1240857"/>
            </a:xfrm>
            <a:prstGeom prst="rect">
              <a:avLst/>
            </a:prstGeom>
          </p:spPr>
        </p:pic>
      </p:grpSp>
      <p:sp>
        <p:nvSpPr>
          <p:cNvPr id="2" name="竖排标题 1"/>
          <p:cNvSpPr>
            <a:spLocks noGrp="1"/>
          </p:cNvSpPr>
          <p:nvPr>
            <p:ph type="title" orient="vert"/>
            <p:custDataLst>
              <p:tags r:id="rId6"/>
            </p:custDataLst>
          </p:nvPr>
        </p:nvSpPr>
        <p:spPr>
          <a:xfrm>
            <a:off x="10571135" y="952508"/>
            <a:ext cx="950984" cy="5388907"/>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7"/>
            </p:custDataLst>
          </p:nvPr>
        </p:nvSpPr>
        <p:spPr>
          <a:xfrm>
            <a:off x="669925" y="952500"/>
            <a:ext cx="9828101" cy="5388907"/>
          </a:xfrm>
        </p:spPr>
        <p:txBody>
          <a:bodyPr vert="eaVert" lIns="90170" tIns="46990" rIns="90170" bIns="46990">
            <a:normAutofit/>
          </a:bodyPr>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8"/>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p:txBody>
          <a:bodyPr/>
          <a:lstStyle/>
          <a:p>
            <a:endParaRPr lang="zh-CN" altLang="en-US"/>
          </a:p>
        </p:txBody>
      </p:sp>
      <p:sp>
        <p:nvSpPr>
          <p:cNvPr id="6" name="灯片编号占位符 5"/>
          <p:cNvSpPr>
            <a:spLocks noGrp="1"/>
          </p:cNvSpPr>
          <p:nvPr>
            <p:ph type="sldNum" sz="quarter" idx="12"/>
            <p:custDataLst>
              <p:tags r:id="rId10"/>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5" Type="http://schemas.openxmlformats.org/officeDocument/2006/relationships/theme" Target="../theme/theme1.xml"/><Relationship Id="rId24" Type="http://schemas.openxmlformats.org/officeDocument/2006/relationships/tags" Target="../tags/tag131.xml"/><Relationship Id="rId23" Type="http://schemas.openxmlformats.org/officeDocument/2006/relationships/tags" Target="../tags/tag130.xml"/><Relationship Id="rId22" Type="http://schemas.openxmlformats.org/officeDocument/2006/relationships/tags" Target="../tags/tag129.xml"/><Relationship Id="rId21" Type="http://schemas.openxmlformats.org/officeDocument/2006/relationships/tags" Target="../tags/tag128.xml"/><Relationship Id="rId20" Type="http://schemas.openxmlformats.org/officeDocument/2006/relationships/tags" Target="../tags/tag127.xml"/><Relationship Id="rId2" Type="http://schemas.openxmlformats.org/officeDocument/2006/relationships/slideLayout" Target="../slideLayouts/slideLayout2.xml"/><Relationship Id="rId19" Type="http://schemas.openxmlformats.org/officeDocument/2006/relationships/tags" Target="../tags/tag126.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0170" tIns="46990" rIns="90170" bIns="4699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pitchFamily="34" charset="-122"/>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34.xml"/><Relationship Id="rId2" Type="http://schemas.openxmlformats.org/officeDocument/2006/relationships/tags" Target="../tags/tag133.xml"/><Relationship Id="rId1" Type="http://schemas.openxmlformats.org/officeDocument/2006/relationships/tags" Target="../tags/tag132.xml"/></Relationships>
</file>

<file path=ppt/slides/_rels/slide10.xml.rels><?xml version="1.0" encoding="UTF-8" standalone="yes"?>
<Relationships xmlns="http://schemas.openxmlformats.org/package/2006/relationships"><Relationship Id="rId9" Type="http://schemas.openxmlformats.org/officeDocument/2006/relationships/tags" Target="../tags/tag211.xml"/><Relationship Id="rId8" Type="http://schemas.openxmlformats.org/officeDocument/2006/relationships/tags" Target="../tags/tag210.xml"/><Relationship Id="rId7" Type="http://schemas.openxmlformats.org/officeDocument/2006/relationships/tags" Target="../tags/tag209.xml"/><Relationship Id="rId6" Type="http://schemas.openxmlformats.org/officeDocument/2006/relationships/tags" Target="../tags/tag208.xml"/><Relationship Id="rId5" Type="http://schemas.openxmlformats.org/officeDocument/2006/relationships/tags" Target="../tags/tag207.xml"/><Relationship Id="rId4" Type="http://schemas.openxmlformats.org/officeDocument/2006/relationships/tags" Target="../tags/tag206.xml"/><Relationship Id="rId39" Type="http://schemas.openxmlformats.org/officeDocument/2006/relationships/slideLayout" Target="../slideLayouts/slideLayout18.xml"/><Relationship Id="rId38" Type="http://schemas.openxmlformats.org/officeDocument/2006/relationships/tags" Target="../tags/tag240.xml"/><Relationship Id="rId37" Type="http://schemas.openxmlformats.org/officeDocument/2006/relationships/tags" Target="../tags/tag239.xml"/><Relationship Id="rId36" Type="http://schemas.openxmlformats.org/officeDocument/2006/relationships/tags" Target="../tags/tag238.xml"/><Relationship Id="rId35" Type="http://schemas.openxmlformats.org/officeDocument/2006/relationships/tags" Target="../tags/tag237.xml"/><Relationship Id="rId34" Type="http://schemas.openxmlformats.org/officeDocument/2006/relationships/tags" Target="../tags/tag236.xml"/><Relationship Id="rId33" Type="http://schemas.openxmlformats.org/officeDocument/2006/relationships/tags" Target="../tags/tag235.xml"/><Relationship Id="rId32" Type="http://schemas.openxmlformats.org/officeDocument/2006/relationships/tags" Target="../tags/tag234.xml"/><Relationship Id="rId31" Type="http://schemas.openxmlformats.org/officeDocument/2006/relationships/tags" Target="../tags/tag233.xml"/><Relationship Id="rId30" Type="http://schemas.openxmlformats.org/officeDocument/2006/relationships/tags" Target="../tags/tag232.xml"/><Relationship Id="rId3" Type="http://schemas.openxmlformats.org/officeDocument/2006/relationships/tags" Target="../tags/tag205.xml"/><Relationship Id="rId29" Type="http://schemas.openxmlformats.org/officeDocument/2006/relationships/tags" Target="../tags/tag231.xml"/><Relationship Id="rId28" Type="http://schemas.openxmlformats.org/officeDocument/2006/relationships/tags" Target="../tags/tag230.xml"/><Relationship Id="rId27" Type="http://schemas.openxmlformats.org/officeDocument/2006/relationships/tags" Target="../tags/tag229.xml"/><Relationship Id="rId26" Type="http://schemas.openxmlformats.org/officeDocument/2006/relationships/tags" Target="../tags/tag228.xml"/><Relationship Id="rId25" Type="http://schemas.openxmlformats.org/officeDocument/2006/relationships/tags" Target="../tags/tag227.xml"/><Relationship Id="rId24" Type="http://schemas.openxmlformats.org/officeDocument/2006/relationships/tags" Target="../tags/tag226.xml"/><Relationship Id="rId23" Type="http://schemas.openxmlformats.org/officeDocument/2006/relationships/tags" Target="../tags/tag225.xml"/><Relationship Id="rId22" Type="http://schemas.openxmlformats.org/officeDocument/2006/relationships/tags" Target="../tags/tag224.xml"/><Relationship Id="rId21" Type="http://schemas.openxmlformats.org/officeDocument/2006/relationships/tags" Target="../tags/tag223.xml"/><Relationship Id="rId20" Type="http://schemas.openxmlformats.org/officeDocument/2006/relationships/tags" Target="../tags/tag222.xml"/><Relationship Id="rId2" Type="http://schemas.openxmlformats.org/officeDocument/2006/relationships/tags" Target="../tags/tag204.xml"/><Relationship Id="rId19" Type="http://schemas.openxmlformats.org/officeDocument/2006/relationships/tags" Target="../tags/tag221.xml"/><Relationship Id="rId18" Type="http://schemas.openxmlformats.org/officeDocument/2006/relationships/tags" Target="../tags/tag220.xml"/><Relationship Id="rId17" Type="http://schemas.openxmlformats.org/officeDocument/2006/relationships/tags" Target="../tags/tag219.xml"/><Relationship Id="rId16" Type="http://schemas.openxmlformats.org/officeDocument/2006/relationships/tags" Target="../tags/tag218.xml"/><Relationship Id="rId15" Type="http://schemas.openxmlformats.org/officeDocument/2006/relationships/tags" Target="../tags/tag217.xml"/><Relationship Id="rId14" Type="http://schemas.openxmlformats.org/officeDocument/2006/relationships/tags" Target="../tags/tag216.xml"/><Relationship Id="rId13" Type="http://schemas.openxmlformats.org/officeDocument/2006/relationships/tags" Target="../tags/tag215.xml"/><Relationship Id="rId12" Type="http://schemas.openxmlformats.org/officeDocument/2006/relationships/tags" Target="../tags/tag214.xml"/><Relationship Id="rId11" Type="http://schemas.openxmlformats.org/officeDocument/2006/relationships/tags" Target="../tags/tag213.xml"/><Relationship Id="rId10" Type="http://schemas.openxmlformats.org/officeDocument/2006/relationships/tags" Target="../tags/tag212.xml"/><Relationship Id="rId1" Type="http://schemas.openxmlformats.org/officeDocument/2006/relationships/tags" Target="../tags/tag203.xml"/></Relationships>
</file>

<file path=ppt/slides/_rels/slide11.xml.rels><?xml version="1.0" encoding="UTF-8" standalone="yes"?>
<Relationships xmlns="http://schemas.openxmlformats.org/package/2006/relationships"><Relationship Id="rId9" Type="http://schemas.openxmlformats.org/officeDocument/2006/relationships/tags" Target="../tags/tag249.xml"/><Relationship Id="rId8" Type="http://schemas.openxmlformats.org/officeDocument/2006/relationships/tags" Target="../tags/tag248.xml"/><Relationship Id="rId7" Type="http://schemas.openxmlformats.org/officeDocument/2006/relationships/tags" Target="../tags/tag247.xml"/><Relationship Id="rId6" Type="http://schemas.openxmlformats.org/officeDocument/2006/relationships/tags" Target="../tags/tag246.xml"/><Relationship Id="rId5" Type="http://schemas.openxmlformats.org/officeDocument/2006/relationships/tags" Target="../tags/tag245.xml"/><Relationship Id="rId4" Type="http://schemas.openxmlformats.org/officeDocument/2006/relationships/tags" Target="../tags/tag244.xml"/><Relationship Id="rId3" Type="http://schemas.openxmlformats.org/officeDocument/2006/relationships/tags" Target="../tags/tag243.xml"/><Relationship Id="rId2" Type="http://schemas.openxmlformats.org/officeDocument/2006/relationships/tags" Target="../tags/tag242.xml"/><Relationship Id="rId14" Type="http://schemas.openxmlformats.org/officeDocument/2006/relationships/slideLayout" Target="../slideLayouts/slideLayout3.xml"/><Relationship Id="rId13" Type="http://schemas.openxmlformats.org/officeDocument/2006/relationships/tags" Target="../tags/tag253.xml"/><Relationship Id="rId12" Type="http://schemas.openxmlformats.org/officeDocument/2006/relationships/tags" Target="../tags/tag252.xml"/><Relationship Id="rId11" Type="http://schemas.openxmlformats.org/officeDocument/2006/relationships/tags" Target="../tags/tag251.xml"/><Relationship Id="rId10" Type="http://schemas.openxmlformats.org/officeDocument/2006/relationships/tags" Target="../tags/tag250.xml"/><Relationship Id="rId1" Type="http://schemas.openxmlformats.org/officeDocument/2006/relationships/tags" Target="../tags/tag241.xml"/></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hemeOverride" Target="../theme/themeOverride6.xml"/><Relationship Id="rId7" Type="http://schemas.openxmlformats.org/officeDocument/2006/relationships/tags" Target="../tags/tag258.xml"/><Relationship Id="rId6" Type="http://schemas.openxmlformats.org/officeDocument/2006/relationships/tags" Target="../tags/tag257.xml"/><Relationship Id="rId5" Type="http://schemas.openxmlformats.org/officeDocument/2006/relationships/tags" Target="../tags/tag256.xml"/><Relationship Id="rId4" Type="http://schemas.openxmlformats.org/officeDocument/2006/relationships/image" Target="../media/image9.png"/><Relationship Id="rId3" Type="http://schemas.openxmlformats.org/officeDocument/2006/relationships/tags" Target="../tags/tag255.xml"/><Relationship Id="rId2" Type="http://schemas.openxmlformats.org/officeDocument/2006/relationships/image" Target="../media/image8.png"/><Relationship Id="rId10" Type="http://schemas.openxmlformats.org/officeDocument/2006/relationships/notesSlide" Target="../notesSlides/notesSlide1.xml"/><Relationship Id="rId1" Type="http://schemas.openxmlformats.org/officeDocument/2006/relationships/tags" Target="../tags/tag254.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1.xml"/><Relationship Id="rId4" Type="http://schemas.openxmlformats.org/officeDocument/2006/relationships/themeOverride" Target="../theme/themeOverride7.xml"/><Relationship Id="rId3" Type="http://schemas.openxmlformats.org/officeDocument/2006/relationships/tags" Target="../tags/tag260.xml"/><Relationship Id="rId2" Type="http://schemas.openxmlformats.org/officeDocument/2006/relationships/tags" Target="../tags/tag259.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themeOverride" Target="../theme/themeOverride1.xml"/><Relationship Id="rId4" Type="http://schemas.openxmlformats.org/officeDocument/2006/relationships/tags" Target="../tags/tag137.xml"/><Relationship Id="rId3" Type="http://schemas.openxmlformats.org/officeDocument/2006/relationships/tags" Target="../tags/tag136.xml"/><Relationship Id="rId2" Type="http://schemas.openxmlformats.org/officeDocument/2006/relationships/tags" Target="../tags/tag135.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9" Type="http://schemas.openxmlformats.org/officeDocument/2006/relationships/tags" Target="../tags/tag146.xml"/><Relationship Id="rId8" Type="http://schemas.openxmlformats.org/officeDocument/2006/relationships/tags" Target="../tags/tag145.xml"/><Relationship Id="rId7" Type="http://schemas.openxmlformats.org/officeDocument/2006/relationships/tags" Target="../tags/tag144.xml"/><Relationship Id="rId6" Type="http://schemas.openxmlformats.org/officeDocument/2006/relationships/tags" Target="../tags/tag14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3" Type="http://schemas.openxmlformats.org/officeDocument/2006/relationships/slideLayout" Target="../slideLayouts/slideLayout6.xml"/><Relationship Id="rId12" Type="http://schemas.openxmlformats.org/officeDocument/2006/relationships/themeOverride" Target="../theme/themeOverride2.xml"/><Relationship Id="rId11" Type="http://schemas.openxmlformats.org/officeDocument/2006/relationships/tags" Target="../tags/tag148.xml"/><Relationship Id="rId10" Type="http://schemas.openxmlformats.org/officeDocument/2006/relationships/tags" Target="../tags/tag147.xml"/><Relationship Id="rId1" Type="http://schemas.openxmlformats.org/officeDocument/2006/relationships/tags" Target="../tags/tag138.xml"/></Relationships>
</file>

<file path=ppt/slides/_rels/slide4.xml.rels><?xml version="1.0" encoding="UTF-8" standalone="yes"?>
<Relationships xmlns="http://schemas.openxmlformats.org/package/2006/relationships"><Relationship Id="rId9" Type="http://schemas.openxmlformats.org/officeDocument/2006/relationships/tags" Target="../tags/tag157.xml"/><Relationship Id="rId8" Type="http://schemas.openxmlformats.org/officeDocument/2006/relationships/tags" Target="../tags/tag156.xml"/><Relationship Id="rId7" Type="http://schemas.openxmlformats.org/officeDocument/2006/relationships/tags" Target="../tags/tag155.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tags" Target="../tags/tag152.xml"/><Relationship Id="rId3" Type="http://schemas.openxmlformats.org/officeDocument/2006/relationships/tags" Target="../tags/tag151.xml"/><Relationship Id="rId2" Type="http://schemas.openxmlformats.org/officeDocument/2006/relationships/tags" Target="../tags/tag150.xml"/><Relationship Id="rId10" Type="http://schemas.openxmlformats.org/officeDocument/2006/relationships/slideLayout" Target="../slideLayouts/slideLayout6.xml"/><Relationship Id="rId1" Type="http://schemas.openxmlformats.org/officeDocument/2006/relationships/tags" Target="../tags/tag149.xml"/></Relationships>
</file>

<file path=ppt/slides/_rels/slide5.xml.rels><?xml version="1.0" encoding="UTF-8" standalone="yes"?>
<Relationships xmlns="http://schemas.openxmlformats.org/package/2006/relationships"><Relationship Id="rId9" Type="http://schemas.openxmlformats.org/officeDocument/2006/relationships/tags" Target="../tags/tag165.xml"/><Relationship Id="rId8" Type="http://schemas.openxmlformats.org/officeDocument/2006/relationships/tags" Target="../tags/tag164.xml"/><Relationship Id="rId7" Type="http://schemas.openxmlformats.org/officeDocument/2006/relationships/tags" Target="../tags/tag163.xml"/><Relationship Id="rId6" Type="http://schemas.openxmlformats.org/officeDocument/2006/relationships/tags" Target="../tags/tag162.xml"/><Relationship Id="rId5" Type="http://schemas.openxmlformats.org/officeDocument/2006/relationships/tags" Target="../tags/tag161.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6" Type="http://schemas.openxmlformats.org/officeDocument/2006/relationships/slideLayout" Target="../slideLayouts/slideLayout3.xml"/><Relationship Id="rId15" Type="http://schemas.openxmlformats.org/officeDocument/2006/relationships/themeOverride" Target="../theme/themeOverride3.xml"/><Relationship Id="rId14" Type="http://schemas.openxmlformats.org/officeDocument/2006/relationships/tags" Target="../tags/tag170.xml"/><Relationship Id="rId13" Type="http://schemas.openxmlformats.org/officeDocument/2006/relationships/tags" Target="../tags/tag169.xml"/><Relationship Id="rId12" Type="http://schemas.openxmlformats.org/officeDocument/2006/relationships/tags" Target="../tags/tag168.xml"/><Relationship Id="rId11" Type="http://schemas.openxmlformats.org/officeDocument/2006/relationships/tags" Target="../tags/tag167.xml"/><Relationship Id="rId10" Type="http://schemas.openxmlformats.org/officeDocument/2006/relationships/tags" Target="../tags/tag166.xml"/><Relationship Id="rId1" Type="http://schemas.openxmlformats.org/officeDocument/2006/relationships/image" Target="../media/image7.pn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3.xml"/><Relationship Id="rId5" Type="http://schemas.openxmlformats.org/officeDocument/2006/relationships/themeOverride" Target="../theme/themeOverride4.xml"/><Relationship Id="rId4" Type="http://schemas.openxmlformats.org/officeDocument/2006/relationships/tags" Target="../tags/tag173.xml"/><Relationship Id="rId3" Type="http://schemas.openxmlformats.org/officeDocument/2006/relationships/tags" Target="../tags/tag172.xml"/><Relationship Id="rId2" Type="http://schemas.openxmlformats.org/officeDocument/2006/relationships/tags" Target="../tags/tag171.xml"/><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9" Type="http://schemas.openxmlformats.org/officeDocument/2006/relationships/tags" Target="../tags/tag181.xml"/><Relationship Id="rId8" Type="http://schemas.openxmlformats.org/officeDocument/2006/relationships/tags" Target="../tags/tag180.xml"/><Relationship Id="rId7" Type="http://schemas.openxmlformats.org/officeDocument/2006/relationships/tags" Target="../tags/tag179.xml"/><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3" Type="http://schemas.openxmlformats.org/officeDocument/2006/relationships/slideLayout" Target="../slideLayouts/slideLayout3.xml"/><Relationship Id="rId12" Type="http://schemas.openxmlformats.org/officeDocument/2006/relationships/themeOverride" Target="../theme/themeOverride5.xml"/><Relationship Id="rId11" Type="http://schemas.openxmlformats.org/officeDocument/2006/relationships/tags" Target="../tags/tag183.xml"/><Relationship Id="rId10" Type="http://schemas.openxmlformats.org/officeDocument/2006/relationships/tags" Target="../tags/tag182.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9" Type="http://schemas.openxmlformats.org/officeDocument/2006/relationships/tags" Target="../tags/tag193.xml"/><Relationship Id="rId8" Type="http://schemas.openxmlformats.org/officeDocument/2006/relationships/tags" Target="../tags/tag192.xml"/><Relationship Id="rId7" Type="http://schemas.openxmlformats.org/officeDocument/2006/relationships/tags" Target="../tags/tag191.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 Id="rId3" Type="http://schemas.openxmlformats.org/officeDocument/2006/relationships/tags" Target="../tags/tag187.xml"/><Relationship Id="rId2" Type="http://schemas.openxmlformats.org/officeDocument/2006/relationships/tags" Target="../tags/tag186.xml"/><Relationship Id="rId19" Type="http://schemas.openxmlformats.org/officeDocument/2006/relationships/slideLayout" Target="../slideLayouts/slideLayout6.xml"/><Relationship Id="rId18" Type="http://schemas.openxmlformats.org/officeDocument/2006/relationships/tags" Target="../tags/tag202.xml"/><Relationship Id="rId17" Type="http://schemas.openxmlformats.org/officeDocument/2006/relationships/tags" Target="../tags/tag201.xml"/><Relationship Id="rId16" Type="http://schemas.openxmlformats.org/officeDocument/2006/relationships/tags" Target="../tags/tag200.xml"/><Relationship Id="rId15" Type="http://schemas.openxmlformats.org/officeDocument/2006/relationships/tags" Target="../tags/tag199.xml"/><Relationship Id="rId14" Type="http://schemas.openxmlformats.org/officeDocument/2006/relationships/tags" Target="../tags/tag198.xml"/><Relationship Id="rId13" Type="http://schemas.openxmlformats.org/officeDocument/2006/relationships/tags" Target="../tags/tag197.xml"/><Relationship Id="rId12" Type="http://schemas.openxmlformats.org/officeDocument/2006/relationships/tags" Target="../tags/tag196.xml"/><Relationship Id="rId11" Type="http://schemas.openxmlformats.org/officeDocument/2006/relationships/tags" Target="../tags/tag195.xml"/><Relationship Id="rId10" Type="http://schemas.openxmlformats.org/officeDocument/2006/relationships/tags" Target="../tags/tag194.xml"/><Relationship Id="rId1"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ctrTitle"/>
            <p:custDataLst>
              <p:tags r:id="rId1"/>
            </p:custDataLst>
          </p:nvPr>
        </p:nvSpPr>
        <p:spPr>
          <a:xfrm>
            <a:off x="4143375" y="3435985"/>
            <a:ext cx="7695565" cy="1463675"/>
          </a:xfrm>
        </p:spPr>
        <p:txBody>
          <a:bodyPr>
            <a:noAutofit/>
          </a:bodyPr>
          <a:p>
            <a:pPr marL="0" indent="0" algn="l">
              <a:lnSpc>
                <a:spcPts val="3260"/>
              </a:lnSpc>
              <a:spcBef>
                <a:spcPts val="0"/>
              </a:spcBef>
              <a:spcAft>
                <a:spcPts val="0"/>
              </a:spcAft>
              <a:buSzPct val="100000"/>
            </a:pPr>
            <a:r>
              <a:rPr lang="zh-CN" altLang="en-US" sz="32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发展核心素养的中小学英语课堂探索：基于真实任务的整合学习</a:t>
            </a:r>
            <a:br>
              <a:rPr lang="en-US" altLang="zh-CN" sz="32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r>
              <a:rPr lang="zh-CN" altLang="en-US" sz="32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张荣干</a:t>
            </a:r>
            <a:br>
              <a:rPr lang="zh-CN" altLang="en-US" sz="32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br>
              <a:rPr lang="zh-CN" altLang="en-US" sz="32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r>
              <a:rPr lang="zh-CN" altLang="en-US" sz="32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探讨发展学生英语学科核心素养的实践方向</a:t>
            </a:r>
            <a:br>
              <a:rPr lang="zh-CN" altLang="en-US" sz="32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r>
              <a:rPr lang="zh-CN" altLang="en-US" sz="32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高洪德等</a:t>
            </a:r>
            <a:endParaRPr lang="zh-CN" altLang="en-US" sz="32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endParaRPr>
          </a:p>
        </p:txBody>
      </p:sp>
      <p:sp>
        <p:nvSpPr>
          <p:cNvPr id="10" name="副标题 9"/>
          <p:cNvSpPr>
            <a:spLocks noGrp="1"/>
          </p:cNvSpPr>
          <p:nvPr>
            <p:ph type="subTitle" idx="1"/>
            <p:custDataLst>
              <p:tags r:id="rId2"/>
            </p:custDataLst>
          </p:nvPr>
        </p:nvSpPr>
        <p:spPr>
          <a:xfrm>
            <a:off x="4143375" y="5252699"/>
            <a:ext cx="5940425" cy="753131"/>
          </a:xfrm>
        </p:spPr>
        <p:txBody>
          <a:bodyPr/>
          <a:p>
            <a:pPr marL="0" indent="0" algn="l">
              <a:lnSpc>
                <a:spcPct val="100000"/>
              </a:lnSpc>
              <a:spcBef>
                <a:spcPts val="0"/>
              </a:spcBef>
              <a:spcAft>
                <a:spcPts val="1000"/>
              </a:spcAft>
              <a:buSzPct val="100000"/>
            </a:pPr>
            <a:r>
              <a:rPr lang="zh-CN" altLang="en-US" sz="2800" b="1" spc="600" dirty="0">
                <a:solidFill>
                  <a:schemeClr val="accent2">
                    <a:lumMod val="75000"/>
                  </a:schemeClr>
                </a:solidFill>
                <a:latin typeface="华康行楷体 W5" panose="03000509000000000000" charset="-122"/>
                <a:ea typeface="华康行楷体 W5" panose="03000509000000000000" charset="-122"/>
                <a:cs typeface="华康行楷体 W5" panose="03000509000000000000" charset="-122"/>
              </a:rPr>
              <a:t>中天实验学校 刘芝彤</a:t>
            </a:r>
            <a:endParaRPr lang="zh-CN" altLang="en-US" sz="2800" b="1" spc="600" dirty="0">
              <a:solidFill>
                <a:schemeClr val="accent2">
                  <a:lumMod val="75000"/>
                </a:schemeClr>
              </a:solidFill>
              <a:latin typeface="华康行楷体 W5" panose="03000509000000000000" charset="-122"/>
              <a:ea typeface="华康行楷体 W5" panose="03000509000000000000" charset="-122"/>
              <a:cs typeface="华康行楷体 W5" panose="03000509000000000000" charset="-122"/>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a:spLocks noGrp="1"/>
          </p:cNvSpPr>
          <p:nvPr/>
        </p:nvSpPr>
        <p:spPr>
          <a:xfrm>
            <a:off x="2521585" y="314325"/>
            <a:ext cx="7539990" cy="441960"/>
          </a:xfrm>
          <a:prstGeom prst="rect">
            <a:avLst/>
          </a:prstGeom>
        </p:spPr>
        <p:txBody>
          <a:bodyPr vert="horz" lIns="90170" tIns="46990" rIns="90170" bIns="46990" rtlCol="0" anchor="t" anchorCtr="0">
            <a:no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algn="l">
              <a:lnSpc>
                <a:spcPct val="120000"/>
              </a:lnSpc>
            </a:pPr>
            <a:r>
              <a:rPr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如何在教学中发展学生英语学科核心素养？</a:t>
            </a:r>
            <a:endParaRPr lang="zh-CN" altLang="en-US"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sp>
        <p:nvSpPr>
          <p:cNvPr id="31" name="椭圆 30"/>
          <p:cNvSpPr/>
          <p:nvPr>
            <p:custDataLst>
              <p:tags r:id="rId1"/>
            </p:custDataLst>
          </p:nvPr>
        </p:nvSpPr>
        <p:spPr>
          <a:xfrm>
            <a:off x="5344506" y="2675542"/>
            <a:ext cx="1461692" cy="1461691"/>
          </a:xfrm>
          <a:prstGeom prst="ellipse">
            <a:avLst/>
          </a:prstGeom>
          <a:noFill/>
          <a:ln w="50800">
            <a:solidFill>
              <a:srgbClr val="E7E6E6">
                <a:lumMod val="75000"/>
              </a:srgbClr>
            </a:solidFill>
            <a:prstDash val="sysDot"/>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32" name="椭圆 31"/>
          <p:cNvSpPr/>
          <p:nvPr>
            <p:custDataLst>
              <p:tags r:id="rId2"/>
            </p:custDataLst>
          </p:nvPr>
        </p:nvSpPr>
        <p:spPr>
          <a:xfrm>
            <a:off x="5467520" y="2798556"/>
            <a:ext cx="1215665" cy="1215664"/>
          </a:xfrm>
          <a:prstGeom prst="ellipse">
            <a:avLst/>
          </a:prstGeom>
          <a:solidFill>
            <a:srgbClr val="E7E6E6"/>
          </a:solidFill>
          <a:ln w="50800">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33" name="KSO_Shape"/>
          <p:cNvSpPr/>
          <p:nvPr>
            <p:custDataLst>
              <p:tags r:id="rId3"/>
            </p:custDataLst>
          </p:nvPr>
        </p:nvSpPr>
        <p:spPr bwMode="auto">
          <a:xfrm>
            <a:off x="5728019" y="3014446"/>
            <a:ext cx="694666" cy="836946"/>
          </a:xfrm>
          <a:custGeom>
            <a:avLst/>
            <a:gdLst>
              <a:gd name="T0" fmla="*/ 331508 w 2789238"/>
              <a:gd name="T1" fmla="*/ 2017550 h 3357562"/>
              <a:gd name="T2" fmla="*/ 181631 w 2789238"/>
              <a:gd name="T3" fmla="*/ 2232892 h 3357562"/>
              <a:gd name="T4" fmla="*/ 106692 w 2789238"/>
              <a:gd name="T5" fmla="*/ 2733769 h 3357562"/>
              <a:gd name="T6" fmla="*/ 550290 w 2789238"/>
              <a:gd name="T7" fmla="*/ 2596878 h 3357562"/>
              <a:gd name="T8" fmla="*/ 597286 w 2789238"/>
              <a:gd name="T9" fmla="*/ 2503817 h 3357562"/>
              <a:gd name="T10" fmla="*/ 1234898 w 2789238"/>
              <a:gd name="T11" fmla="*/ 2133162 h 3357562"/>
              <a:gd name="T12" fmla="*/ 1089149 w 2789238"/>
              <a:gd name="T13" fmla="*/ 2339611 h 3357562"/>
              <a:gd name="T14" fmla="*/ 921490 w 2789238"/>
              <a:gd name="T15" fmla="*/ 2098542 h 3357562"/>
              <a:gd name="T16" fmla="*/ 1959198 w 2789238"/>
              <a:gd name="T17" fmla="*/ 1818089 h 3357562"/>
              <a:gd name="T18" fmla="*/ 1826151 w 2789238"/>
              <a:gd name="T19" fmla="*/ 2146184 h 3357562"/>
              <a:gd name="T20" fmla="*/ 1678814 w 2789238"/>
              <a:gd name="T21" fmla="*/ 2334211 h 3357562"/>
              <a:gd name="T22" fmla="*/ 1477814 w 2789238"/>
              <a:gd name="T23" fmla="*/ 2242738 h 3357562"/>
              <a:gd name="T24" fmla="*/ 2150990 w 2789238"/>
              <a:gd name="T25" fmla="*/ 2817937 h 3357562"/>
              <a:gd name="T26" fmla="*/ 2201161 w 2789238"/>
              <a:gd name="T27" fmla="*/ 2503182 h 3357562"/>
              <a:gd name="T28" fmla="*/ 2516157 w 2789238"/>
              <a:gd name="T29" fmla="*/ 3210507 h 3357562"/>
              <a:gd name="T30" fmla="*/ 2641266 w 2789238"/>
              <a:gd name="T31" fmla="*/ 2341834 h 3357562"/>
              <a:gd name="T32" fmla="*/ 2519332 w 2789238"/>
              <a:gd name="T33" fmla="*/ 2076309 h 3357562"/>
              <a:gd name="T34" fmla="*/ 1782331 w 2789238"/>
              <a:gd name="T35" fmla="*/ 1695490 h 3357562"/>
              <a:gd name="T36" fmla="*/ 1612131 w 2789238"/>
              <a:gd name="T37" fmla="*/ 1899716 h 3357562"/>
              <a:gd name="T38" fmla="*/ 1707392 w 2789238"/>
              <a:gd name="T39" fmla="*/ 2184615 h 3357562"/>
              <a:gd name="T40" fmla="*/ 1859810 w 2789238"/>
              <a:gd name="T41" fmla="*/ 1880976 h 3357562"/>
              <a:gd name="T42" fmla="*/ 944353 w 2789238"/>
              <a:gd name="T43" fmla="*/ 1922584 h 3357562"/>
              <a:gd name="T44" fmla="*/ 1109154 w 2789238"/>
              <a:gd name="T45" fmla="*/ 2222411 h 3357562"/>
              <a:gd name="T46" fmla="*/ 1176789 w 2789238"/>
              <a:gd name="T47" fmla="*/ 1899716 h 3357562"/>
              <a:gd name="T48" fmla="*/ 1006907 w 2789238"/>
              <a:gd name="T49" fmla="*/ 1695490 h 3357562"/>
              <a:gd name="T50" fmla="*/ 1060889 w 2789238"/>
              <a:gd name="T51" fmla="*/ 1664046 h 3357562"/>
              <a:gd name="T52" fmla="*/ 1278718 w 2789238"/>
              <a:gd name="T53" fmla="*/ 1877165 h 3357562"/>
              <a:gd name="T54" fmla="*/ 1578155 w 2789238"/>
              <a:gd name="T55" fmla="*/ 1833652 h 3357562"/>
              <a:gd name="T56" fmla="*/ 1751847 w 2789238"/>
              <a:gd name="T57" fmla="*/ 1614499 h 3357562"/>
              <a:gd name="T58" fmla="*/ 1802018 w 2789238"/>
              <a:gd name="T59" fmla="*/ 1588137 h 3357562"/>
              <a:gd name="T60" fmla="*/ 2504726 w 2789238"/>
              <a:gd name="T61" fmla="*/ 1940370 h 3357562"/>
              <a:gd name="T62" fmla="*/ 2686039 w 2789238"/>
              <a:gd name="T63" fmla="*/ 2163335 h 3357562"/>
              <a:gd name="T64" fmla="*/ 2781617 w 2789238"/>
              <a:gd name="T65" fmla="*/ 2597830 h 3357562"/>
              <a:gd name="T66" fmla="*/ 2775584 w 2789238"/>
              <a:gd name="T67" fmla="*/ 3264501 h 3357562"/>
              <a:gd name="T68" fmla="*/ 1967137 w 2789238"/>
              <a:gd name="T69" fmla="*/ 3344858 h 3357562"/>
              <a:gd name="T70" fmla="*/ 745893 w 2789238"/>
              <a:gd name="T71" fmla="*/ 3342634 h 3357562"/>
              <a:gd name="T72" fmla="*/ 9209 w 2789238"/>
              <a:gd name="T73" fmla="*/ 3261008 h 3357562"/>
              <a:gd name="T74" fmla="*/ 15877 w 2789238"/>
              <a:gd name="T75" fmla="*/ 2510804 h 3357562"/>
              <a:gd name="T76" fmla="*/ 137493 w 2789238"/>
              <a:gd name="T77" fmla="*/ 2096318 h 3357562"/>
              <a:gd name="T78" fmla="*/ 426134 w 2789238"/>
              <a:gd name="T79" fmla="*/ 1872401 h 3357562"/>
              <a:gd name="T80" fmla="*/ 1002462 w 2789238"/>
              <a:gd name="T81" fmla="*/ 1582737 h 3357562"/>
              <a:gd name="T82" fmla="*/ 1636927 w 2789238"/>
              <a:gd name="T83" fmla="*/ 52060 h 3357562"/>
              <a:gd name="T84" fmla="*/ 1829059 w 2789238"/>
              <a:gd name="T85" fmla="*/ 205700 h 3357562"/>
              <a:gd name="T86" fmla="*/ 1951960 w 2789238"/>
              <a:gd name="T87" fmla="*/ 437112 h 3357562"/>
              <a:gd name="T88" fmla="*/ 2016745 w 2789238"/>
              <a:gd name="T89" fmla="*/ 679317 h 3357562"/>
              <a:gd name="T90" fmla="*/ 2078037 w 2789238"/>
              <a:gd name="T91" fmla="*/ 818672 h 3357562"/>
              <a:gd name="T92" fmla="*/ 2026273 w 2789238"/>
              <a:gd name="T93" fmla="*/ 978343 h 3357562"/>
              <a:gd name="T94" fmla="*/ 1899243 w 2789238"/>
              <a:gd name="T95" fmla="*/ 1210073 h 3357562"/>
              <a:gd name="T96" fmla="*/ 1742044 w 2789238"/>
              <a:gd name="T97" fmla="*/ 1466563 h 3357562"/>
              <a:gd name="T98" fmla="*/ 1567061 w 2789238"/>
              <a:gd name="T99" fmla="*/ 1590047 h 3357562"/>
              <a:gd name="T100" fmla="*/ 1348253 w 2789238"/>
              <a:gd name="T101" fmla="*/ 1619251 h 3357562"/>
              <a:gd name="T102" fmla="*/ 1149452 w 2789238"/>
              <a:gd name="T103" fmla="*/ 1543065 h 3357562"/>
              <a:gd name="T104" fmla="*/ 996699 w 2789238"/>
              <a:gd name="T105" fmla="*/ 1385616 h 3357562"/>
              <a:gd name="T106" fmla="*/ 834736 w 2789238"/>
              <a:gd name="T107" fmla="*/ 1043101 h 3357562"/>
              <a:gd name="T108" fmla="*/ 729937 w 2789238"/>
              <a:gd name="T109" fmla="*/ 914538 h 3357562"/>
              <a:gd name="T110" fmla="*/ 722633 w 2789238"/>
              <a:gd name="T111" fmla="*/ 735186 h 3357562"/>
              <a:gd name="T112" fmla="*/ 819175 w 2789238"/>
              <a:gd name="T113" fmla="*/ 578372 h 3357562"/>
              <a:gd name="T114" fmla="*/ 901109 w 2789238"/>
              <a:gd name="T115" fmla="*/ 317438 h 3357562"/>
              <a:gd name="T116" fmla="*/ 1057991 w 2789238"/>
              <a:gd name="T117" fmla="*/ 121261 h 3357562"/>
              <a:gd name="T118" fmla="*/ 1278704 w 2789238"/>
              <a:gd name="T119" fmla="*/ 13332 h 3357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789238" h="3357562">
                <a:moveTo>
                  <a:pt x="823371" y="1838416"/>
                </a:moveTo>
                <a:lnTo>
                  <a:pt x="786220" y="1851756"/>
                </a:lnTo>
                <a:lnTo>
                  <a:pt x="750338" y="1864461"/>
                </a:lnTo>
                <a:lnTo>
                  <a:pt x="715409" y="1875895"/>
                </a:lnTo>
                <a:lnTo>
                  <a:pt x="681433" y="1886693"/>
                </a:lnTo>
                <a:lnTo>
                  <a:pt x="616338" y="1907338"/>
                </a:lnTo>
                <a:lnTo>
                  <a:pt x="554736" y="1927030"/>
                </a:lnTo>
                <a:lnTo>
                  <a:pt x="524570" y="1936876"/>
                </a:lnTo>
                <a:lnTo>
                  <a:pt x="494721" y="1947040"/>
                </a:lnTo>
                <a:lnTo>
                  <a:pt x="465191" y="1957839"/>
                </a:lnTo>
                <a:lnTo>
                  <a:pt x="435660" y="1969273"/>
                </a:lnTo>
                <a:lnTo>
                  <a:pt x="406129" y="1981660"/>
                </a:lnTo>
                <a:lnTo>
                  <a:pt x="391205" y="1988330"/>
                </a:lnTo>
                <a:lnTo>
                  <a:pt x="376598" y="1995000"/>
                </a:lnTo>
                <a:lnTo>
                  <a:pt x="361674" y="2002305"/>
                </a:lnTo>
                <a:lnTo>
                  <a:pt x="346750" y="2009928"/>
                </a:lnTo>
                <a:lnTo>
                  <a:pt x="331508" y="2017550"/>
                </a:lnTo>
                <a:lnTo>
                  <a:pt x="316266" y="2025808"/>
                </a:lnTo>
                <a:lnTo>
                  <a:pt x="303882" y="2038513"/>
                </a:lnTo>
                <a:lnTo>
                  <a:pt x="290546" y="2052488"/>
                </a:lnTo>
                <a:lnTo>
                  <a:pt x="276892" y="2068051"/>
                </a:lnTo>
                <a:lnTo>
                  <a:pt x="269906" y="2076309"/>
                </a:lnTo>
                <a:lnTo>
                  <a:pt x="262602" y="2085202"/>
                </a:lnTo>
                <a:lnTo>
                  <a:pt x="255617" y="2095048"/>
                </a:lnTo>
                <a:lnTo>
                  <a:pt x="248313" y="2104894"/>
                </a:lnTo>
                <a:lnTo>
                  <a:pt x="240692" y="2115693"/>
                </a:lnTo>
                <a:lnTo>
                  <a:pt x="233707" y="2127445"/>
                </a:lnTo>
                <a:lnTo>
                  <a:pt x="226403" y="2139514"/>
                </a:lnTo>
                <a:lnTo>
                  <a:pt x="218782" y="2152536"/>
                </a:lnTo>
                <a:lnTo>
                  <a:pt x="211479" y="2166829"/>
                </a:lnTo>
                <a:lnTo>
                  <a:pt x="204176" y="2181121"/>
                </a:lnTo>
                <a:lnTo>
                  <a:pt x="196555" y="2197637"/>
                </a:lnTo>
                <a:lnTo>
                  <a:pt x="189252" y="2214788"/>
                </a:lnTo>
                <a:lnTo>
                  <a:pt x="181631" y="2232892"/>
                </a:lnTo>
                <a:lnTo>
                  <a:pt x="174645" y="2252267"/>
                </a:lnTo>
                <a:lnTo>
                  <a:pt x="167659" y="2272594"/>
                </a:lnTo>
                <a:lnTo>
                  <a:pt x="160991" y="2294509"/>
                </a:lnTo>
                <a:lnTo>
                  <a:pt x="154323" y="2317695"/>
                </a:lnTo>
                <a:lnTo>
                  <a:pt x="147972" y="2341834"/>
                </a:lnTo>
                <a:lnTo>
                  <a:pt x="141939" y="2367561"/>
                </a:lnTo>
                <a:lnTo>
                  <a:pt x="135906" y="2394558"/>
                </a:lnTo>
                <a:lnTo>
                  <a:pt x="130825" y="2422825"/>
                </a:lnTo>
                <a:lnTo>
                  <a:pt x="125744" y="2452999"/>
                </a:lnTo>
                <a:lnTo>
                  <a:pt x="121299" y="2484125"/>
                </a:lnTo>
                <a:lnTo>
                  <a:pt x="116853" y="2517157"/>
                </a:lnTo>
                <a:lnTo>
                  <a:pt x="113043" y="2551776"/>
                </a:lnTo>
                <a:lnTo>
                  <a:pt x="109550" y="2588302"/>
                </a:lnTo>
                <a:lnTo>
                  <a:pt x="109232" y="2597195"/>
                </a:lnTo>
                <a:lnTo>
                  <a:pt x="108597" y="2613393"/>
                </a:lnTo>
                <a:lnTo>
                  <a:pt x="107645" y="2663576"/>
                </a:lnTo>
                <a:lnTo>
                  <a:pt x="106692" y="2733769"/>
                </a:lnTo>
                <a:lnTo>
                  <a:pt x="105422" y="2818572"/>
                </a:lnTo>
                <a:lnTo>
                  <a:pt x="103834" y="3000882"/>
                </a:lnTo>
                <a:lnTo>
                  <a:pt x="101929" y="3189862"/>
                </a:lnTo>
                <a:lnTo>
                  <a:pt x="154005" y="3196850"/>
                </a:lnTo>
                <a:lnTo>
                  <a:pt x="207351" y="3203837"/>
                </a:lnTo>
                <a:lnTo>
                  <a:pt x="261332" y="3210507"/>
                </a:lnTo>
                <a:lnTo>
                  <a:pt x="316266" y="3216542"/>
                </a:lnTo>
                <a:lnTo>
                  <a:pt x="371835" y="3222259"/>
                </a:lnTo>
                <a:lnTo>
                  <a:pt x="428039" y="3227976"/>
                </a:lnTo>
                <a:lnTo>
                  <a:pt x="484560" y="3233375"/>
                </a:lnTo>
                <a:lnTo>
                  <a:pt x="541082" y="3238139"/>
                </a:lnTo>
                <a:lnTo>
                  <a:pt x="542669" y="3047254"/>
                </a:lnTo>
                <a:lnTo>
                  <a:pt x="543940" y="2927831"/>
                </a:lnTo>
                <a:lnTo>
                  <a:pt x="545527" y="2805867"/>
                </a:lnTo>
                <a:lnTo>
                  <a:pt x="547750" y="2691844"/>
                </a:lnTo>
                <a:lnTo>
                  <a:pt x="548703" y="2641343"/>
                </a:lnTo>
                <a:lnTo>
                  <a:pt x="550290" y="2596878"/>
                </a:lnTo>
                <a:lnTo>
                  <a:pt x="552196" y="2559082"/>
                </a:lnTo>
                <a:lnTo>
                  <a:pt x="554101" y="2530179"/>
                </a:lnTo>
                <a:lnTo>
                  <a:pt x="554736" y="2519380"/>
                </a:lnTo>
                <a:lnTo>
                  <a:pt x="556006" y="2511122"/>
                </a:lnTo>
                <a:lnTo>
                  <a:pt x="556959" y="2505722"/>
                </a:lnTo>
                <a:lnTo>
                  <a:pt x="557276" y="2504134"/>
                </a:lnTo>
                <a:lnTo>
                  <a:pt x="558229" y="2503182"/>
                </a:lnTo>
                <a:lnTo>
                  <a:pt x="561404" y="2500958"/>
                </a:lnTo>
                <a:lnTo>
                  <a:pt x="565532" y="2498735"/>
                </a:lnTo>
                <a:lnTo>
                  <a:pt x="569342" y="2497464"/>
                </a:lnTo>
                <a:lnTo>
                  <a:pt x="573470" y="2496512"/>
                </a:lnTo>
                <a:lnTo>
                  <a:pt x="577916" y="2496512"/>
                </a:lnTo>
                <a:lnTo>
                  <a:pt x="582044" y="2496829"/>
                </a:lnTo>
                <a:lnTo>
                  <a:pt x="585854" y="2497464"/>
                </a:lnTo>
                <a:lnTo>
                  <a:pt x="589982" y="2499370"/>
                </a:lnTo>
                <a:lnTo>
                  <a:pt x="593793" y="2501276"/>
                </a:lnTo>
                <a:lnTo>
                  <a:pt x="597286" y="2503817"/>
                </a:lnTo>
                <a:lnTo>
                  <a:pt x="600144" y="2506675"/>
                </a:lnTo>
                <a:lnTo>
                  <a:pt x="602684" y="2510169"/>
                </a:lnTo>
                <a:lnTo>
                  <a:pt x="604589" y="2513980"/>
                </a:lnTo>
                <a:lnTo>
                  <a:pt x="606177" y="2517792"/>
                </a:lnTo>
                <a:lnTo>
                  <a:pt x="606812" y="2521921"/>
                </a:lnTo>
                <a:lnTo>
                  <a:pt x="607129" y="2526367"/>
                </a:lnTo>
                <a:lnTo>
                  <a:pt x="607129" y="3247985"/>
                </a:lnTo>
                <a:lnTo>
                  <a:pt x="668096" y="3251479"/>
                </a:lnTo>
                <a:lnTo>
                  <a:pt x="732874" y="3254973"/>
                </a:lnTo>
                <a:lnTo>
                  <a:pt x="800509" y="3257832"/>
                </a:lnTo>
                <a:lnTo>
                  <a:pt x="870367" y="3260690"/>
                </a:lnTo>
                <a:lnTo>
                  <a:pt x="940860" y="3263231"/>
                </a:lnTo>
                <a:lnTo>
                  <a:pt x="1011670" y="3265454"/>
                </a:lnTo>
                <a:lnTo>
                  <a:pt x="1081211" y="3267360"/>
                </a:lnTo>
                <a:lnTo>
                  <a:pt x="1148846" y="3268630"/>
                </a:lnTo>
                <a:lnTo>
                  <a:pt x="1313012" y="2233210"/>
                </a:lnTo>
                <a:lnTo>
                  <a:pt x="1234898" y="2133162"/>
                </a:lnTo>
                <a:lnTo>
                  <a:pt x="1232676" y="2135385"/>
                </a:lnTo>
                <a:lnTo>
                  <a:pt x="1229818" y="2138879"/>
                </a:lnTo>
                <a:lnTo>
                  <a:pt x="1223150" y="2148089"/>
                </a:lnTo>
                <a:lnTo>
                  <a:pt x="1215529" y="2160159"/>
                </a:lnTo>
                <a:lnTo>
                  <a:pt x="1206638" y="2174451"/>
                </a:lnTo>
                <a:lnTo>
                  <a:pt x="1185998" y="2207801"/>
                </a:lnTo>
                <a:lnTo>
                  <a:pt x="1164088" y="2244326"/>
                </a:lnTo>
                <a:lnTo>
                  <a:pt x="1143130" y="2280534"/>
                </a:lnTo>
                <a:lnTo>
                  <a:pt x="1124078" y="2311025"/>
                </a:lnTo>
                <a:lnTo>
                  <a:pt x="1116140" y="2323095"/>
                </a:lnTo>
                <a:lnTo>
                  <a:pt x="1109789" y="2332623"/>
                </a:lnTo>
                <a:lnTo>
                  <a:pt x="1105026" y="2338658"/>
                </a:lnTo>
                <a:lnTo>
                  <a:pt x="1103121" y="2340563"/>
                </a:lnTo>
                <a:lnTo>
                  <a:pt x="1102168" y="2340881"/>
                </a:lnTo>
                <a:lnTo>
                  <a:pt x="1097723" y="2341516"/>
                </a:lnTo>
                <a:lnTo>
                  <a:pt x="1093595" y="2340563"/>
                </a:lnTo>
                <a:lnTo>
                  <a:pt x="1089149" y="2339611"/>
                </a:lnTo>
                <a:lnTo>
                  <a:pt x="1084704" y="2337705"/>
                </a:lnTo>
                <a:lnTo>
                  <a:pt x="1080576" y="2335164"/>
                </a:lnTo>
                <a:lnTo>
                  <a:pt x="1076448" y="2332623"/>
                </a:lnTo>
                <a:lnTo>
                  <a:pt x="1073273" y="2329447"/>
                </a:lnTo>
                <a:lnTo>
                  <a:pt x="1070097" y="2326588"/>
                </a:lnTo>
                <a:lnTo>
                  <a:pt x="1054855" y="2307214"/>
                </a:lnTo>
                <a:lnTo>
                  <a:pt x="1040566" y="2287839"/>
                </a:lnTo>
                <a:lnTo>
                  <a:pt x="1025960" y="2268465"/>
                </a:lnTo>
                <a:lnTo>
                  <a:pt x="1012623" y="2249091"/>
                </a:lnTo>
                <a:lnTo>
                  <a:pt x="999287" y="2230034"/>
                </a:lnTo>
                <a:lnTo>
                  <a:pt x="986585" y="2210659"/>
                </a:lnTo>
                <a:lnTo>
                  <a:pt x="974519" y="2191603"/>
                </a:lnTo>
                <a:lnTo>
                  <a:pt x="963087" y="2172546"/>
                </a:lnTo>
                <a:lnTo>
                  <a:pt x="951974" y="2153807"/>
                </a:lnTo>
                <a:lnTo>
                  <a:pt x="941177" y="2135067"/>
                </a:lnTo>
                <a:lnTo>
                  <a:pt x="931334" y="2116963"/>
                </a:lnTo>
                <a:lnTo>
                  <a:pt x="921490" y="2098542"/>
                </a:lnTo>
                <a:lnTo>
                  <a:pt x="912599" y="2080755"/>
                </a:lnTo>
                <a:lnTo>
                  <a:pt x="904026" y="2063287"/>
                </a:lnTo>
                <a:lnTo>
                  <a:pt x="895770" y="2046136"/>
                </a:lnTo>
                <a:lnTo>
                  <a:pt x="888149" y="2029620"/>
                </a:lnTo>
                <a:lnTo>
                  <a:pt x="880528" y="2013104"/>
                </a:lnTo>
                <a:lnTo>
                  <a:pt x="873860" y="1997223"/>
                </a:lnTo>
                <a:lnTo>
                  <a:pt x="867509" y="1981978"/>
                </a:lnTo>
                <a:lnTo>
                  <a:pt x="861793" y="1967050"/>
                </a:lnTo>
                <a:lnTo>
                  <a:pt x="851315" y="1938782"/>
                </a:lnTo>
                <a:lnTo>
                  <a:pt x="842741" y="1913373"/>
                </a:lnTo>
                <a:lnTo>
                  <a:pt x="835438" y="1889870"/>
                </a:lnTo>
                <a:lnTo>
                  <a:pt x="830040" y="1869860"/>
                </a:lnTo>
                <a:lnTo>
                  <a:pt x="825912" y="1852391"/>
                </a:lnTo>
                <a:lnTo>
                  <a:pt x="824642" y="1844768"/>
                </a:lnTo>
                <a:lnTo>
                  <a:pt x="823371" y="1838416"/>
                </a:lnTo>
                <a:close/>
                <a:moveTo>
                  <a:pt x="1960151" y="1811419"/>
                </a:moveTo>
                <a:lnTo>
                  <a:pt x="1959198" y="1818089"/>
                </a:lnTo>
                <a:lnTo>
                  <a:pt x="1957928" y="1825394"/>
                </a:lnTo>
                <a:lnTo>
                  <a:pt x="1953483" y="1843498"/>
                </a:lnTo>
                <a:lnTo>
                  <a:pt x="1947767" y="1864778"/>
                </a:lnTo>
                <a:lnTo>
                  <a:pt x="1940146" y="1889870"/>
                </a:lnTo>
                <a:lnTo>
                  <a:pt x="1930620" y="1917184"/>
                </a:lnTo>
                <a:lnTo>
                  <a:pt x="1919506" y="1947358"/>
                </a:lnTo>
                <a:lnTo>
                  <a:pt x="1913473" y="1963238"/>
                </a:lnTo>
                <a:lnTo>
                  <a:pt x="1906805" y="1980072"/>
                </a:lnTo>
                <a:lnTo>
                  <a:pt x="1899819" y="1997223"/>
                </a:lnTo>
                <a:lnTo>
                  <a:pt x="1892198" y="2014692"/>
                </a:lnTo>
                <a:lnTo>
                  <a:pt x="1884260" y="2032478"/>
                </a:lnTo>
                <a:lnTo>
                  <a:pt x="1875686" y="2050582"/>
                </a:lnTo>
                <a:lnTo>
                  <a:pt x="1866795" y="2069321"/>
                </a:lnTo>
                <a:lnTo>
                  <a:pt x="1857587" y="2088061"/>
                </a:lnTo>
                <a:lnTo>
                  <a:pt x="1847426" y="2107117"/>
                </a:lnTo>
                <a:lnTo>
                  <a:pt x="1836947" y="2126492"/>
                </a:lnTo>
                <a:lnTo>
                  <a:pt x="1826151" y="2146184"/>
                </a:lnTo>
                <a:lnTo>
                  <a:pt x="1814719" y="2165558"/>
                </a:lnTo>
                <a:lnTo>
                  <a:pt x="1803288" y="2185568"/>
                </a:lnTo>
                <a:lnTo>
                  <a:pt x="1790587" y="2205260"/>
                </a:lnTo>
                <a:lnTo>
                  <a:pt x="1777885" y="2224952"/>
                </a:lnTo>
                <a:lnTo>
                  <a:pt x="1764549" y="2245279"/>
                </a:lnTo>
                <a:lnTo>
                  <a:pt x="1750895" y="2264971"/>
                </a:lnTo>
                <a:lnTo>
                  <a:pt x="1736606" y="2284663"/>
                </a:lnTo>
                <a:lnTo>
                  <a:pt x="1721999" y="2304355"/>
                </a:lnTo>
                <a:lnTo>
                  <a:pt x="1706757" y="2323412"/>
                </a:lnTo>
                <a:lnTo>
                  <a:pt x="1703899" y="2326588"/>
                </a:lnTo>
                <a:lnTo>
                  <a:pt x="1700724" y="2328812"/>
                </a:lnTo>
                <a:lnTo>
                  <a:pt x="1697866" y="2331035"/>
                </a:lnTo>
                <a:lnTo>
                  <a:pt x="1694056" y="2332623"/>
                </a:lnTo>
                <a:lnTo>
                  <a:pt x="1690245" y="2333576"/>
                </a:lnTo>
                <a:lnTo>
                  <a:pt x="1686435" y="2334211"/>
                </a:lnTo>
                <a:lnTo>
                  <a:pt x="1682624" y="2334846"/>
                </a:lnTo>
                <a:lnTo>
                  <a:pt x="1678814" y="2334211"/>
                </a:lnTo>
                <a:lnTo>
                  <a:pt x="1677544" y="2333576"/>
                </a:lnTo>
                <a:lnTo>
                  <a:pt x="1675956" y="2331988"/>
                </a:lnTo>
                <a:lnTo>
                  <a:pt x="1670876" y="2326906"/>
                </a:lnTo>
                <a:lnTo>
                  <a:pt x="1664525" y="2318330"/>
                </a:lnTo>
                <a:lnTo>
                  <a:pt x="1657222" y="2307532"/>
                </a:lnTo>
                <a:lnTo>
                  <a:pt x="1638804" y="2280534"/>
                </a:lnTo>
                <a:lnTo>
                  <a:pt x="1618165" y="2248773"/>
                </a:lnTo>
                <a:lnTo>
                  <a:pt x="1596572" y="2216059"/>
                </a:lnTo>
                <a:lnTo>
                  <a:pt x="1576885" y="2185886"/>
                </a:lnTo>
                <a:lnTo>
                  <a:pt x="1568311" y="2173499"/>
                </a:lnTo>
                <a:lnTo>
                  <a:pt x="1560690" y="2162700"/>
                </a:lnTo>
                <a:lnTo>
                  <a:pt x="1554340" y="2154124"/>
                </a:lnTo>
                <a:lnTo>
                  <a:pt x="1549577" y="2148407"/>
                </a:lnTo>
                <a:lnTo>
                  <a:pt x="1537828" y="2161429"/>
                </a:lnTo>
                <a:lnTo>
                  <a:pt x="1512743" y="2190967"/>
                </a:lnTo>
                <a:lnTo>
                  <a:pt x="1475908" y="2233210"/>
                </a:lnTo>
                <a:lnTo>
                  <a:pt x="1477814" y="2242738"/>
                </a:lnTo>
                <a:lnTo>
                  <a:pt x="1482259" y="2270053"/>
                </a:lnTo>
                <a:lnTo>
                  <a:pt x="1498136" y="2368831"/>
                </a:lnTo>
                <a:lnTo>
                  <a:pt x="1546719" y="2680410"/>
                </a:lnTo>
                <a:lnTo>
                  <a:pt x="1601653" y="3027244"/>
                </a:lnTo>
                <a:lnTo>
                  <a:pt x="1624198" y="3169853"/>
                </a:lnTo>
                <a:lnTo>
                  <a:pt x="1640075" y="3268630"/>
                </a:lnTo>
                <a:lnTo>
                  <a:pt x="1706122" y="3267360"/>
                </a:lnTo>
                <a:lnTo>
                  <a:pt x="1772805" y="3265454"/>
                </a:lnTo>
                <a:lnTo>
                  <a:pt x="1838535" y="3263231"/>
                </a:lnTo>
                <a:lnTo>
                  <a:pt x="1903630" y="3261008"/>
                </a:lnTo>
                <a:lnTo>
                  <a:pt x="1967772" y="3257832"/>
                </a:lnTo>
                <a:lnTo>
                  <a:pt x="2030644" y="3254973"/>
                </a:lnTo>
                <a:lnTo>
                  <a:pt x="2091929" y="3251479"/>
                </a:lnTo>
                <a:lnTo>
                  <a:pt x="2151308" y="3247985"/>
                </a:lnTo>
                <a:lnTo>
                  <a:pt x="2150990" y="3163818"/>
                </a:lnTo>
                <a:lnTo>
                  <a:pt x="2150673" y="3057100"/>
                </a:lnTo>
                <a:lnTo>
                  <a:pt x="2150990" y="2817937"/>
                </a:lnTo>
                <a:lnTo>
                  <a:pt x="2152261" y="2526367"/>
                </a:lnTo>
                <a:lnTo>
                  <a:pt x="2152261" y="2521921"/>
                </a:lnTo>
                <a:lnTo>
                  <a:pt x="2153213" y="2517792"/>
                </a:lnTo>
                <a:lnTo>
                  <a:pt x="2154801" y="2513980"/>
                </a:lnTo>
                <a:lnTo>
                  <a:pt x="2156706" y="2510169"/>
                </a:lnTo>
                <a:lnTo>
                  <a:pt x="2159246" y="2506675"/>
                </a:lnTo>
                <a:lnTo>
                  <a:pt x="2162104" y="2503817"/>
                </a:lnTo>
                <a:lnTo>
                  <a:pt x="2165597" y="2501276"/>
                </a:lnTo>
                <a:lnTo>
                  <a:pt x="2169090" y="2499370"/>
                </a:lnTo>
                <a:lnTo>
                  <a:pt x="2173218" y="2497464"/>
                </a:lnTo>
                <a:lnTo>
                  <a:pt x="2177346" y="2496829"/>
                </a:lnTo>
                <a:lnTo>
                  <a:pt x="2181474" y="2496512"/>
                </a:lnTo>
                <a:lnTo>
                  <a:pt x="2185602" y="2496829"/>
                </a:lnTo>
                <a:lnTo>
                  <a:pt x="2189730" y="2497464"/>
                </a:lnTo>
                <a:lnTo>
                  <a:pt x="2193858" y="2498735"/>
                </a:lnTo>
                <a:lnTo>
                  <a:pt x="2197351" y="2500958"/>
                </a:lnTo>
                <a:lnTo>
                  <a:pt x="2201161" y="2503182"/>
                </a:lnTo>
                <a:lnTo>
                  <a:pt x="2201479" y="2504134"/>
                </a:lnTo>
                <a:lnTo>
                  <a:pt x="2201796" y="2506040"/>
                </a:lnTo>
                <a:lnTo>
                  <a:pt x="2202749" y="2512710"/>
                </a:lnTo>
                <a:lnTo>
                  <a:pt x="2203384" y="2523191"/>
                </a:lnTo>
                <a:lnTo>
                  <a:pt x="2204019" y="2537166"/>
                </a:lnTo>
                <a:lnTo>
                  <a:pt x="2205607" y="2574009"/>
                </a:lnTo>
                <a:lnTo>
                  <a:pt x="2206877" y="2621334"/>
                </a:lnTo>
                <a:lnTo>
                  <a:pt x="2207829" y="2676916"/>
                </a:lnTo>
                <a:lnTo>
                  <a:pt x="2208782" y="2739168"/>
                </a:lnTo>
                <a:lnTo>
                  <a:pt x="2210052" y="2873519"/>
                </a:lnTo>
                <a:lnTo>
                  <a:pt x="2211005" y="3007870"/>
                </a:lnTo>
                <a:lnTo>
                  <a:pt x="2211640" y="3124434"/>
                </a:lnTo>
                <a:lnTo>
                  <a:pt x="2211957" y="3238139"/>
                </a:lnTo>
                <a:lnTo>
                  <a:pt x="2330398" y="3227976"/>
                </a:lnTo>
                <a:lnTo>
                  <a:pt x="2392635" y="3222259"/>
                </a:lnTo>
                <a:lnTo>
                  <a:pt x="2454555" y="3216542"/>
                </a:lnTo>
                <a:lnTo>
                  <a:pt x="2516157" y="3210507"/>
                </a:lnTo>
                <a:lnTo>
                  <a:pt x="2576489" y="3203837"/>
                </a:lnTo>
                <a:lnTo>
                  <a:pt x="2633645" y="3196850"/>
                </a:lnTo>
                <a:lnTo>
                  <a:pt x="2687309" y="3189862"/>
                </a:lnTo>
                <a:lnTo>
                  <a:pt x="2684134" y="2851921"/>
                </a:lnTo>
                <a:lnTo>
                  <a:pt x="2682228" y="2709630"/>
                </a:lnTo>
                <a:lnTo>
                  <a:pt x="2681276" y="2654366"/>
                </a:lnTo>
                <a:lnTo>
                  <a:pt x="2680641" y="2613393"/>
                </a:lnTo>
                <a:lnTo>
                  <a:pt x="2680006" y="2597195"/>
                </a:lnTo>
                <a:lnTo>
                  <a:pt x="2679371" y="2588302"/>
                </a:lnTo>
                <a:lnTo>
                  <a:pt x="2676195" y="2551776"/>
                </a:lnTo>
                <a:lnTo>
                  <a:pt x="2672385" y="2517157"/>
                </a:lnTo>
                <a:lnTo>
                  <a:pt x="2668257" y="2484125"/>
                </a:lnTo>
                <a:lnTo>
                  <a:pt x="2663494" y="2452999"/>
                </a:lnTo>
                <a:lnTo>
                  <a:pt x="2658731" y="2422825"/>
                </a:lnTo>
                <a:lnTo>
                  <a:pt x="2653015" y="2394558"/>
                </a:lnTo>
                <a:lnTo>
                  <a:pt x="2647299" y="2367561"/>
                </a:lnTo>
                <a:lnTo>
                  <a:pt x="2641266" y="2341834"/>
                </a:lnTo>
                <a:lnTo>
                  <a:pt x="2634916" y="2317695"/>
                </a:lnTo>
                <a:lnTo>
                  <a:pt x="2628565" y="2294509"/>
                </a:lnTo>
                <a:lnTo>
                  <a:pt x="2621579" y="2272594"/>
                </a:lnTo>
                <a:lnTo>
                  <a:pt x="2614593" y="2252267"/>
                </a:lnTo>
                <a:lnTo>
                  <a:pt x="2607290" y="2232892"/>
                </a:lnTo>
                <a:lnTo>
                  <a:pt x="2600304" y="2214788"/>
                </a:lnTo>
                <a:lnTo>
                  <a:pt x="2592683" y="2197637"/>
                </a:lnTo>
                <a:lnTo>
                  <a:pt x="2585062" y="2181121"/>
                </a:lnTo>
                <a:lnTo>
                  <a:pt x="2578077" y="2166829"/>
                </a:lnTo>
                <a:lnTo>
                  <a:pt x="2570456" y="2152536"/>
                </a:lnTo>
                <a:lnTo>
                  <a:pt x="2563152" y="2139514"/>
                </a:lnTo>
                <a:lnTo>
                  <a:pt x="2555531" y="2127445"/>
                </a:lnTo>
                <a:lnTo>
                  <a:pt x="2548228" y="2115693"/>
                </a:lnTo>
                <a:lnTo>
                  <a:pt x="2540925" y="2104894"/>
                </a:lnTo>
                <a:lnTo>
                  <a:pt x="2533621" y="2095048"/>
                </a:lnTo>
                <a:lnTo>
                  <a:pt x="2526318" y="2085520"/>
                </a:lnTo>
                <a:lnTo>
                  <a:pt x="2519332" y="2076309"/>
                </a:lnTo>
                <a:lnTo>
                  <a:pt x="2512347" y="2068051"/>
                </a:lnTo>
                <a:lnTo>
                  <a:pt x="2498375" y="2052488"/>
                </a:lnTo>
                <a:lnTo>
                  <a:pt x="2485356" y="2038513"/>
                </a:lnTo>
                <a:lnTo>
                  <a:pt x="2472972" y="2025808"/>
                </a:lnTo>
                <a:lnTo>
                  <a:pt x="2442806" y="2009610"/>
                </a:lnTo>
                <a:lnTo>
                  <a:pt x="2412640" y="1993729"/>
                </a:lnTo>
                <a:lnTo>
                  <a:pt x="2382474" y="1979437"/>
                </a:lnTo>
                <a:lnTo>
                  <a:pt x="2352943" y="1965144"/>
                </a:lnTo>
                <a:lnTo>
                  <a:pt x="2322777" y="1951487"/>
                </a:lnTo>
                <a:lnTo>
                  <a:pt x="2292612" y="1938465"/>
                </a:lnTo>
                <a:lnTo>
                  <a:pt x="2262446" y="1925760"/>
                </a:lnTo>
                <a:lnTo>
                  <a:pt x="2231645" y="1913373"/>
                </a:lnTo>
                <a:lnTo>
                  <a:pt x="2200526" y="1900986"/>
                </a:lnTo>
                <a:lnTo>
                  <a:pt x="2168772" y="1888599"/>
                </a:lnTo>
                <a:lnTo>
                  <a:pt x="2103042" y="1864143"/>
                </a:lnTo>
                <a:lnTo>
                  <a:pt x="1960151" y="1811419"/>
                </a:lnTo>
                <a:close/>
                <a:moveTo>
                  <a:pt x="1782331" y="1695490"/>
                </a:moveTo>
                <a:lnTo>
                  <a:pt x="1773122" y="1713594"/>
                </a:lnTo>
                <a:lnTo>
                  <a:pt x="1767724" y="1723440"/>
                </a:lnTo>
                <a:lnTo>
                  <a:pt x="1761691" y="1733286"/>
                </a:lnTo>
                <a:lnTo>
                  <a:pt x="1755340" y="1744085"/>
                </a:lnTo>
                <a:lnTo>
                  <a:pt x="1748037" y="1755201"/>
                </a:lnTo>
                <a:lnTo>
                  <a:pt x="1740416" y="1766636"/>
                </a:lnTo>
                <a:lnTo>
                  <a:pt x="1731843" y="1778705"/>
                </a:lnTo>
                <a:lnTo>
                  <a:pt x="1722951" y="1790139"/>
                </a:lnTo>
                <a:lnTo>
                  <a:pt x="1713425" y="1802526"/>
                </a:lnTo>
                <a:lnTo>
                  <a:pt x="1703264" y="1814278"/>
                </a:lnTo>
                <a:lnTo>
                  <a:pt x="1692468" y="1826665"/>
                </a:lnTo>
                <a:lnTo>
                  <a:pt x="1681037" y="1838734"/>
                </a:lnTo>
                <a:lnTo>
                  <a:pt x="1668653" y="1851121"/>
                </a:lnTo>
                <a:lnTo>
                  <a:pt x="1655634" y="1863508"/>
                </a:lnTo>
                <a:lnTo>
                  <a:pt x="1641980" y="1875577"/>
                </a:lnTo>
                <a:lnTo>
                  <a:pt x="1627373" y="1887964"/>
                </a:lnTo>
                <a:lnTo>
                  <a:pt x="1612131" y="1899716"/>
                </a:lnTo>
                <a:lnTo>
                  <a:pt x="1596255" y="1911467"/>
                </a:lnTo>
                <a:lnTo>
                  <a:pt x="1579425" y="1922901"/>
                </a:lnTo>
                <a:lnTo>
                  <a:pt x="1561643" y="1933700"/>
                </a:lnTo>
                <a:lnTo>
                  <a:pt x="1543544" y="1944499"/>
                </a:lnTo>
                <a:lnTo>
                  <a:pt x="1524174" y="1954980"/>
                </a:lnTo>
                <a:lnTo>
                  <a:pt x="1504169" y="1964509"/>
                </a:lnTo>
                <a:lnTo>
                  <a:pt x="1506392" y="1967050"/>
                </a:lnTo>
                <a:lnTo>
                  <a:pt x="1509250" y="1970543"/>
                </a:lnTo>
                <a:lnTo>
                  <a:pt x="1517188" y="1980707"/>
                </a:lnTo>
                <a:lnTo>
                  <a:pt x="1527032" y="1995000"/>
                </a:lnTo>
                <a:lnTo>
                  <a:pt x="1539416" y="2011833"/>
                </a:lnTo>
                <a:lnTo>
                  <a:pt x="1567041" y="2052488"/>
                </a:lnTo>
                <a:lnTo>
                  <a:pt x="1597525" y="2097589"/>
                </a:lnTo>
                <a:lnTo>
                  <a:pt x="1652776" y="2181439"/>
                </a:lnTo>
                <a:lnTo>
                  <a:pt x="1679767" y="2222411"/>
                </a:lnTo>
                <a:lnTo>
                  <a:pt x="1694056" y="2203354"/>
                </a:lnTo>
                <a:lnTo>
                  <a:pt x="1707392" y="2184615"/>
                </a:lnTo>
                <a:lnTo>
                  <a:pt x="1720411" y="2165558"/>
                </a:lnTo>
                <a:lnTo>
                  <a:pt x="1732795" y="2146501"/>
                </a:lnTo>
                <a:lnTo>
                  <a:pt x="1744544" y="2128080"/>
                </a:lnTo>
                <a:lnTo>
                  <a:pt x="1755658" y="2109341"/>
                </a:lnTo>
                <a:lnTo>
                  <a:pt x="1766136" y="2090919"/>
                </a:lnTo>
                <a:lnTo>
                  <a:pt x="1776615" y="2072815"/>
                </a:lnTo>
                <a:lnTo>
                  <a:pt x="1785824" y="2054393"/>
                </a:lnTo>
                <a:lnTo>
                  <a:pt x="1795032" y="2036925"/>
                </a:lnTo>
                <a:lnTo>
                  <a:pt x="1803606" y="2019456"/>
                </a:lnTo>
                <a:lnTo>
                  <a:pt x="1811862" y="2002305"/>
                </a:lnTo>
                <a:lnTo>
                  <a:pt x="1819165" y="1985471"/>
                </a:lnTo>
                <a:lnTo>
                  <a:pt x="1826151" y="1968955"/>
                </a:lnTo>
                <a:lnTo>
                  <a:pt x="1833137" y="1953075"/>
                </a:lnTo>
                <a:lnTo>
                  <a:pt x="1839170" y="1937829"/>
                </a:lnTo>
                <a:lnTo>
                  <a:pt x="1844885" y="1922584"/>
                </a:lnTo>
                <a:lnTo>
                  <a:pt x="1850601" y="1907974"/>
                </a:lnTo>
                <a:lnTo>
                  <a:pt x="1859810" y="1880976"/>
                </a:lnTo>
                <a:lnTo>
                  <a:pt x="1867430" y="1855885"/>
                </a:lnTo>
                <a:lnTo>
                  <a:pt x="1873781" y="1833970"/>
                </a:lnTo>
                <a:lnTo>
                  <a:pt x="1878544" y="1815230"/>
                </a:lnTo>
                <a:lnTo>
                  <a:pt x="1882037" y="1799032"/>
                </a:lnTo>
                <a:lnTo>
                  <a:pt x="1884260" y="1786963"/>
                </a:lnTo>
                <a:lnTo>
                  <a:pt x="1885212" y="1778387"/>
                </a:lnTo>
                <a:lnTo>
                  <a:pt x="1782331" y="1695490"/>
                </a:lnTo>
                <a:close/>
                <a:moveTo>
                  <a:pt x="1006907" y="1695490"/>
                </a:moveTo>
                <a:lnTo>
                  <a:pt x="903708" y="1778387"/>
                </a:lnTo>
                <a:lnTo>
                  <a:pt x="904661" y="1786963"/>
                </a:lnTo>
                <a:lnTo>
                  <a:pt x="906883" y="1799032"/>
                </a:lnTo>
                <a:lnTo>
                  <a:pt x="910376" y="1815230"/>
                </a:lnTo>
                <a:lnTo>
                  <a:pt x="915139" y="1833970"/>
                </a:lnTo>
                <a:lnTo>
                  <a:pt x="921490" y="1855885"/>
                </a:lnTo>
                <a:lnTo>
                  <a:pt x="929428" y="1880976"/>
                </a:lnTo>
                <a:lnTo>
                  <a:pt x="938955" y="1907974"/>
                </a:lnTo>
                <a:lnTo>
                  <a:pt x="944353" y="1922584"/>
                </a:lnTo>
                <a:lnTo>
                  <a:pt x="949751" y="1937829"/>
                </a:lnTo>
                <a:lnTo>
                  <a:pt x="956102" y="1953075"/>
                </a:lnTo>
                <a:lnTo>
                  <a:pt x="962770" y="1968955"/>
                </a:lnTo>
                <a:lnTo>
                  <a:pt x="969756" y="1985471"/>
                </a:lnTo>
                <a:lnTo>
                  <a:pt x="977694" y="2002305"/>
                </a:lnTo>
                <a:lnTo>
                  <a:pt x="985315" y="2019456"/>
                </a:lnTo>
                <a:lnTo>
                  <a:pt x="993888" y="2036925"/>
                </a:lnTo>
                <a:lnTo>
                  <a:pt x="1003414" y="2054393"/>
                </a:lnTo>
                <a:lnTo>
                  <a:pt x="1012941" y="2072815"/>
                </a:lnTo>
                <a:lnTo>
                  <a:pt x="1023102" y="2090919"/>
                </a:lnTo>
                <a:lnTo>
                  <a:pt x="1033898" y="2109341"/>
                </a:lnTo>
                <a:lnTo>
                  <a:pt x="1045012" y="2128080"/>
                </a:lnTo>
                <a:lnTo>
                  <a:pt x="1056443" y="2146501"/>
                </a:lnTo>
                <a:lnTo>
                  <a:pt x="1068827" y="2165558"/>
                </a:lnTo>
                <a:lnTo>
                  <a:pt x="1081528" y="2184615"/>
                </a:lnTo>
                <a:lnTo>
                  <a:pt x="1095182" y="2203354"/>
                </a:lnTo>
                <a:lnTo>
                  <a:pt x="1109154" y="2222411"/>
                </a:lnTo>
                <a:lnTo>
                  <a:pt x="1134874" y="2183027"/>
                </a:lnTo>
                <a:lnTo>
                  <a:pt x="1159325" y="2145231"/>
                </a:lnTo>
                <a:lnTo>
                  <a:pt x="1187903" y="2101400"/>
                </a:lnTo>
                <a:lnTo>
                  <a:pt x="1217751" y="2056934"/>
                </a:lnTo>
                <a:lnTo>
                  <a:pt x="1231723" y="2035972"/>
                </a:lnTo>
                <a:lnTo>
                  <a:pt x="1245377" y="2016280"/>
                </a:lnTo>
                <a:lnTo>
                  <a:pt x="1258078" y="1998811"/>
                </a:lnTo>
                <a:lnTo>
                  <a:pt x="1268875" y="1983883"/>
                </a:lnTo>
                <a:lnTo>
                  <a:pt x="1278083" y="1972449"/>
                </a:lnTo>
                <a:lnTo>
                  <a:pt x="1281894" y="1968003"/>
                </a:lnTo>
                <a:lnTo>
                  <a:pt x="1285387" y="1964509"/>
                </a:lnTo>
                <a:lnTo>
                  <a:pt x="1264747" y="1954980"/>
                </a:lnTo>
                <a:lnTo>
                  <a:pt x="1246012" y="1944499"/>
                </a:lnTo>
                <a:lnTo>
                  <a:pt x="1227277" y="1933700"/>
                </a:lnTo>
                <a:lnTo>
                  <a:pt x="1209813" y="1922901"/>
                </a:lnTo>
                <a:lnTo>
                  <a:pt x="1192666" y="1911467"/>
                </a:lnTo>
                <a:lnTo>
                  <a:pt x="1176789" y="1899716"/>
                </a:lnTo>
                <a:lnTo>
                  <a:pt x="1161547" y="1887964"/>
                </a:lnTo>
                <a:lnTo>
                  <a:pt x="1146941" y="1875577"/>
                </a:lnTo>
                <a:lnTo>
                  <a:pt x="1133604" y="1863508"/>
                </a:lnTo>
                <a:lnTo>
                  <a:pt x="1120585" y="1851121"/>
                </a:lnTo>
                <a:lnTo>
                  <a:pt x="1108519" y="1838734"/>
                </a:lnTo>
                <a:lnTo>
                  <a:pt x="1096453" y="1826665"/>
                </a:lnTo>
                <a:lnTo>
                  <a:pt x="1085656" y="1814278"/>
                </a:lnTo>
                <a:lnTo>
                  <a:pt x="1075813" y="1802526"/>
                </a:lnTo>
                <a:lnTo>
                  <a:pt x="1065969" y="1790139"/>
                </a:lnTo>
                <a:lnTo>
                  <a:pt x="1057078" y="1778705"/>
                </a:lnTo>
                <a:lnTo>
                  <a:pt x="1048822" y="1766636"/>
                </a:lnTo>
                <a:lnTo>
                  <a:pt x="1041201" y="1755201"/>
                </a:lnTo>
                <a:lnTo>
                  <a:pt x="1034216" y="1744085"/>
                </a:lnTo>
                <a:lnTo>
                  <a:pt x="1027547" y="1733286"/>
                </a:lnTo>
                <a:lnTo>
                  <a:pt x="1021514" y="1723440"/>
                </a:lnTo>
                <a:lnTo>
                  <a:pt x="1016433" y="1713594"/>
                </a:lnTo>
                <a:lnTo>
                  <a:pt x="1006907" y="1695490"/>
                </a:lnTo>
                <a:close/>
                <a:moveTo>
                  <a:pt x="1002462" y="1582737"/>
                </a:moveTo>
                <a:lnTo>
                  <a:pt x="1006590" y="1582737"/>
                </a:lnTo>
                <a:lnTo>
                  <a:pt x="1010718" y="1583690"/>
                </a:lnTo>
                <a:lnTo>
                  <a:pt x="1014528" y="1584643"/>
                </a:lnTo>
                <a:lnTo>
                  <a:pt x="1018656" y="1586231"/>
                </a:lnTo>
                <a:lnTo>
                  <a:pt x="1021832" y="1588454"/>
                </a:lnTo>
                <a:lnTo>
                  <a:pt x="1024689" y="1590995"/>
                </a:lnTo>
                <a:lnTo>
                  <a:pt x="1027865" y="1593854"/>
                </a:lnTo>
                <a:lnTo>
                  <a:pt x="1030088" y="1597347"/>
                </a:lnTo>
                <a:lnTo>
                  <a:pt x="1032310" y="1600524"/>
                </a:lnTo>
                <a:lnTo>
                  <a:pt x="1033898" y="1604653"/>
                </a:lnTo>
                <a:lnTo>
                  <a:pt x="1034216" y="1606241"/>
                </a:lnTo>
                <a:lnTo>
                  <a:pt x="1036756" y="1612593"/>
                </a:lnTo>
                <a:lnTo>
                  <a:pt x="1040884" y="1623074"/>
                </a:lnTo>
                <a:lnTo>
                  <a:pt x="1047234" y="1637049"/>
                </a:lnTo>
                <a:lnTo>
                  <a:pt x="1055808" y="1654518"/>
                </a:lnTo>
                <a:lnTo>
                  <a:pt x="1060889" y="1664046"/>
                </a:lnTo>
                <a:lnTo>
                  <a:pt x="1066922" y="1674528"/>
                </a:lnTo>
                <a:lnTo>
                  <a:pt x="1073273" y="1685326"/>
                </a:lnTo>
                <a:lnTo>
                  <a:pt x="1080258" y="1696443"/>
                </a:lnTo>
                <a:lnTo>
                  <a:pt x="1088514" y="1708195"/>
                </a:lnTo>
                <a:lnTo>
                  <a:pt x="1096770" y="1720264"/>
                </a:lnTo>
                <a:lnTo>
                  <a:pt x="1106296" y="1732651"/>
                </a:lnTo>
                <a:lnTo>
                  <a:pt x="1117092" y="1745355"/>
                </a:lnTo>
                <a:lnTo>
                  <a:pt x="1128841" y="1758695"/>
                </a:lnTo>
                <a:lnTo>
                  <a:pt x="1141860" y="1771717"/>
                </a:lnTo>
                <a:lnTo>
                  <a:pt x="1155832" y="1785057"/>
                </a:lnTo>
                <a:lnTo>
                  <a:pt x="1171074" y="1798715"/>
                </a:lnTo>
                <a:lnTo>
                  <a:pt x="1187268" y="1812054"/>
                </a:lnTo>
                <a:lnTo>
                  <a:pt x="1203780" y="1825394"/>
                </a:lnTo>
                <a:lnTo>
                  <a:pt x="1221244" y="1838734"/>
                </a:lnTo>
                <a:lnTo>
                  <a:pt x="1239979" y="1851756"/>
                </a:lnTo>
                <a:lnTo>
                  <a:pt x="1259031" y="1864778"/>
                </a:lnTo>
                <a:lnTo>
                  <a:pt x="1278718" y="1877165"/>
                </a:lnTo>
                <a:lnTo>
                  <a:pt x="1299041" y="1889552"/>
                </a:lnTo>
                <a:lnTo>
                  <a:pt x="1319998" y="1900986"/>
                </a:lnTo>
                <a:lnTo>
                  <a:pt x="1340955" y="1911785"/>
                </a:lnTo>
                <a:lnTo>
                  <a:pt x="1362548" y="1922266"/>
                </a:lnTo>
                <a:lnTo>
                  <a:pt x="1427008" y="1922266"/>
                </a:lnTo>
                <a:lnTo>
                  <a:pt x="1436216" y="1918772"/>
                </a:lnTo>
                <a:lnTo>
                  <a:pt x="1445742" y="1914643"/>
                </a:lnTo>
                <a:lnTo>
                  <a:pt x="1454951" y="1910515"/>
                </a:lnTo>
                <a:lnTo>
                  <a:pt x="1464795" y="1906068"/>
                </a:lnTo>
                <a:lnTo>
                  <a:pt x="1474321" y="1901304"/>
                </a:lnTo>
                <a:lnTo>
                  <a:pt x="1484164" y="1896222"/>
                </a:lnTo>
                <a:lnTo>
                  <a:pt x="1493690" y="1890822"/>
                </a:lnTo>
                <a:lnTo>
                  <a:pt x="1503534" y="1885423"/>
                </a:lnTo>
                <a:lnTo>
                  <a:pt x="1522586" y="1873354"/>
                </a:lnTo>
                <a:lnTo>
                  <a:pt x="1541638" y="1860967"/>
                </a:lnTo>
                <a:lnTo>
                  <a:pt x="1560373" y="1847309"/>
                </a:lnTo>
                <a:lnTo>
                  <a:pt x="1578155" y="1833652"/>
                </a:lnTo>
                <a:lnTo>
                  <a:pt x="1595619" y="1819677"/>
                </a:lnTo>
                <a:lnTo>
                  <a:pt x="1612131" y="1805067"/>
                </a:lnTo>
                <a:lnTo>
                  <a:pt x="1628326" y="1791092"/>
                </a:lnTo>
                <a:lnTo>
                  <a:pt x="1643250" y="1776482"/>
                </a:lnTo>
                <a:lnTo>
                  <a:pt x="1656904" y="1762189"/>
                </a:lnTo>
                <a:lnTo>
                  <a:pt x="1668970" y="1748849"/>
                </a:lnTo>
                <a:lnTo>
                  <a:pt x="1680719" y="1735509"/>
                </a:lnTo>
                <a:lnTo>
                  <a:pt x="1690245" y="1723440"/>
                </a:lnTo>
                <a:lnTo>
                  <a:pt x="1698819" y="1711371"/>
                </a:lnTo>
                <a:lnTo>
                  <a:pt x="1706757" y="1699937"/>
                </a:lnTo>
                <a:lnTo>
                  <a:pt x="1714060" y="1688820"/>
                </a:lnTo>
                <a:lnTo>
                  <a:pt x="1720411" y="1678021"/>
                </a:lnTo>
                <a:lnTo>
                  <a:pt x="1726444" y="1667540"/>
                </a:lnTo>
                <a:lnTo>
                  <a:pt x="1731843" y="1658012"/>
                </a:lnTo>
                <a:lnTo>
                  <a:pt x="1740734" y="1640543"/>
                </a:lnTo>
                <a:lnTo>
                  <a:pt x="1747084" y="1625615"/>
                </a:lnTo>
                <a:lnTo>
                  <a:pt x="1751847" y="1614499"/>
                </a:lnTo>
                <a:lnTo>
                  <a:pt x="1754705" y="1607193"/>
                </a:lnTo>
                <a:lnTo>
                  <a:pt x="1755340" y="1604335"/>
                </a:lnTo>
                <a:lnTo>
                  <a:pt x="1755658" y="1604335"/>
                </a:lnTo>
                <a:lnTo>
                  <a:pt x="1757245" y="1600524"/>
                </a:lnTo>
                <a:lnTo>
                  <a:pt x="1759151" y="1597347"/>
                </a:lnTo>
                <a:lnTo>
                  <a:pt x="1761373" y="1593854"/>
                </a:lnTo>
                <a:lnTo>
                  <a:pt x="1764231" y="1590995"/>
                </a:lnTo>
                <a:lnTo>
                  <a:pt x="1767089" y="1588454"/>
                </a:lnTo>
                <a:lnTo>
                  <a:pt x="1770899" y="1586231"/>
                </a:lnTo>
                <a:lnTo>
                  <a:pt x="1774710" y="1584643"/>
                </a:lnTo>
                <a:lnTo>
                  <a:pt x="1778838" y="1583690"/>
                </a:lnTo>
                <a:lnTo>
                  <a:pt x="1782966" y="1582737"/>
                </a:lnTo>
                <a:lnTo>
                  <a:pt x="1786776" y="1582737"/>
                </a:lnTo>
                <a:lnTo>
                  <a:pt x="1790904" y="1583690"/>
                </a:lnTo>
                <a:lnTo>
                  <a:pt x="1794715" y="1584325"/>
                </a:lnTo>
                <a:lnTo>
                  <a:pt x="1798525" y="1585913"/>
                </a:lnTo>
                <a:lnTo>
                  <a:pt x="1802018" y="1588137"/>
                </a:lnTo>
                <a:lnTo>
                  <a:pt x="1805511" y="1590360"/>
                </a:lnTo>
                <a:lnTo>
                  <a:pt x="1808051" y="1593218"/>
                </a:lnTo>
                <a:lnTo>
                  <a:pt x="1940781" y="1708195"/>
                </a:lnTo>
                <a:lnTo>
                  <a:pt x="1941734" y="1708512"/>
                </a:lnTo>
                <a:lnTo>
                  <a:pt x="1943004" y="1708512"/>
                </a:lnTo>
                <a:lnTo>
                  <a:pt x="2024611" y="1739321"/>
                </a:lnTo>
                <a:lnTo>
                  <a:pt x="2103995" y="1768859"/>
                </a:lnTo>
                <a:lnTo>
                  <a:pt x="2179886" y="1798079"/>
                </a:lnTo>
                <a:lnTo>
                  <a:pt x="2217673" y="1812372"/>
                </a:lnTo>
                <a:lnTo>
                  <a:pt x="2254190" y="1826982"/>
                </a:lnTo>
                <a:lnTo>
                  <a:pt x="2291024" y="1841910"/>
                </a:lnTo>
                <a:lnTo>
                  <a:pt x="2327223" y="1857155"/>
                </a:lnTo>
                <a:lnTo>
                  <a:pt x="2363105" y="1872401"/>
                </a:lnTo>
                <a:lnTo>
                  <a:pt x="2398351" y="1888282"/>
                </a:lnTo>
                <a:lnTo>
                  <a:pt x="2434233" y="1905115"/>
                </a:lnTo>
                <a:lnTo>
                  <a:pt x="2469479" y="1922584"/>
                </a:lnTo>
                <a:lnTo>
                  <a:pt x="2504726" y="1940370"/>
                </a:lnTo>
                <a:lnTo>
                  <a:pt x="2539655" y="1959427"/>
                </a:lnTo>
                <a:lnTo>
                  <a:pt x="2547276" y="1964826"/>
                </a:lnTo>
                <a:lnTo>
                  <a:pt x="2560612" y="1978484"/>
                </a:lnTo>
                <a:lnTo>
                  <a:pt x="2575219" y="1994365"/>
                </a:lnTo>
                <a:lnTo>
                  <a:pt x="2583157" y="2002940"/>
                </a:lnTo>
                <a:lnTo>
                  <a:pt x="2591413" y="2012151"/>
                </a:lnTo>
                <a:lnTo>
                  <a:pt x="2599669" y="2021679"/>
                </a:lnTo>
                <a:lnTo>
                  <a:pt x="2607925" y="2032478"/>
                </a:lnTo>
                <a:lnTo>
                  <a:pt x="2616498" y="2043595"/>
                </a:lnTo>
                <a:lnTo>
                  <a:pt x="2625072" y="2055664"/>
                </a:lnTo>
                <a:lnTo>
                  <a:pt x="2633963" y="2068051"/>
                </a:lnTo>
                <a:lnTo>
                  <a:pt x="2642854" y="2082026"/>
                </a:lnTo>
                <a:lnTo>
                  <a:pt x="2651427" y="2096318"/>
                </a:lnTo>
                <a:lnTo>
                  <a:pt x="2660318" y="2111564"/>
                </a:lnTo>
                <a:lnTo>
                  <a:pt x="2668892" y="2128080"/>
                </a:lnTo>
                <a:lnTo>
                  <a:pt x="2677465" y="2145231"/>
                </a:lnTo>
                <a:lnTo>
                  <a:pt x="2686039" y="2163335"/>
                </a:lnTo>
                <a:lnTo>
                  <a:pt x="2694612" y="2182709"/>
                </a:lnTo>
                <a:lnTo>
                  <a:pt x="2702868" y="2203037"/>
                </a:lnTo>
                <a:lnTo>
                  <a:pt x="2710489" y="2224317"/>
                </a:lnTo>
                <a:lnTo>
                  <a:pt x="2718428" y="2246867"/>
                </a:lnTo>
                <a:lnTo>
                  <a:pt x="2725731" y="2271006"/>
                </a:lnTo>
                <a:lnTo>
                  <a:pt x="2733034" y="2296097"/>
                </a:lnTo>
                <a:lnTo>
                  <a:pt x="2740020" y="2322459"/>
                </a:lnTo>
                <a:lnTo>
                  <a:pt x="2746371" y="2350409"/>
                </a:lnTo>
                <a:lnTo>
                  <a:pt x="2752721" y="2379630"/>
                </a:lnTo>
                <a:lnTo>
                  <a:pt x="2758437" y="2410121"/>
                </a:lnTo>
                <a:lnTo>
                  <a:pt x="2763835" y="2442200"/>
                </a:lnTo>
                <a:lnTo>
                  <a:pt x="2768598" y="2475867"/>
                </a:lnTo>
                <a:lnTo>
                  <a:pt x="2773361" y="2510804"/>
                </a:lnTo>
                <a:lnTo>
                  <a:pt x="2777172" y="2547647"/>
                </a:lnTo>
                <a:lnTo>
                  <a:pt x="2780982" y="2586396"/>
                </a:lnTo>
                <a:lnTo>
                  <a:pt x="2780982" y="2586079"/>
                </a:lnTo>
                <a:lnTo>
                  <a:pt x="2781617" y="2597830"/>
                </a:lnTo>
                <a:lnTo>
                  <a:pt x="2781935" y="2615617"/>
                </a:lnTo>
                <a:lnTo>
                  <a:pt x="2783522" y="2668023"/>
                </a:lnTo>
                <a:lnTo>
                  <a:pt x="2784158" y="2740439"/>
                </a:lnTo>
                <a:lnTo>
                  <a:pt x="2785428" y="2828418"/>
                </a:lnTo>
                <a:lnTo>
                  <a:pt x="2787650" y="3030738"/>
                </a:lnTo>
                <a:lnTo>
                  <a:pt x="2789238" y="3238775"/>
                </a:lnTo>
                <a:lnTo>
                  <a:pt x="2789238" y="3241633"/>
                </a:lnTo>
                <a:lnTo>
                  <a:pt x="2788921" y="3244174"/>
                </a:lnTo>
                <a:lnTo>
                  <a:pt x="2788286" y="3247033"/>
                </a:lnTo>
                <a:lnTo>
                  <a:pt x="2787650" y="3249891"/>
                </a:lnTo>
                <a:lnTo>
                  <a:pt x="2786380" y="3252114"/>
                </a:lnTo>
                <a:lnTo>
                  <a:pt x="2784793" y="3254655"/>
                </a:lnTo>
                <a:lnTo>
                  <a:pt x="2783522" y="3256879"/>
                </a:lnTo>
                <a:lnTo>
                  <a:pt x="2781935" y="3259102"/>
                </a:lnTo>
                <a:lnTo>
                  <a:pt x="2780030" y="3261008"/>
                </a:lnTo>
                <a:lnTo>
                  <a:pt x="2777807" y="3262913"/>
                </a:lnTo>
                <a:lnTo>
                  <a:pt x="2775584" y="3264501"/>
                </a:lnTo>
                <a:lnTo>
                  <a:pt x="2773361" y="3265772"/>
                </a:lnTo>
                <a:lnTo>
                  <a:pt x="2770821" y="3267360"/>
                </a:lnTo>
                <a:lnTo>
                  <a:pt x="2768281" y="3267995"/>
                </a:lnTo>
                <a:lnTo>
                  <a:pt x="2765740" y="3268948"/>
                </a:lnTo>
                <a:lnTo>
                  <a:pt x="2762565" y="3269583"/>
                </a:lnTo>
                <a:lnTo>
                  <a:pt x="2730176" y="3274030"/>
                </a:lnTo>
                <a:lnTo>
                  <a:pt x="2693660" y="3278476"/>
                </a:lnTo>
                <a:lnTo>
                  <a:pt x="2609830" y="3288322"/>
                </a:lnTo>
                <a:lnTo>
                  <a:pt x="2519332" y="3298486"/>
                </a:lnTo>
                <a:lnTo>
                  <a:pt x="2428199" y="3308650"/>
                </a:lnTo>
                <a:lnTo>
                  <a:pt x="2275465" y="3324530"/>
                </a:lnTo>
                <a:lnTo>
                  <a:pt x="2208782" y="3331200"/>
                </a:lnTo>
                <a:lnTo>
                  <a:pt x="2162422" y="3334376"/>
                </a:lnTo>
                <a:lnTo>
                  <a:pt x="2115109" y="3337235"/>
                </a:lnTo>
                <a:lnTo>
                  <a:pt x="2066843" y="3340093"/>
                </a:lnTo>
                <a:lnTo>
                  <a:pt x="2017308" y="3342634"/>
                </a:lnTo>
                <a:lnTo>
                  <a:pt x="1967137" y="3344858"/>
                </a:lnTo>
                <a:lnTo>
                  <a:pt x="1915696" y="3347081"/>
                </a:lnTo>
                <a:lnTo>
                  <a:pt x="1812497" y="3350575"/>
                </a:lnTo>
                <a:lnTo>
                  <a:pt x="1708027" y="3353433"/>
                </a:lnTo>
                <a:lnTo>
                  <a:pt x="1603875" y="3355657"/>
                </a:lnTo>
                <a:lnTo>
                  <a:pt x="1500359" y="3356927"/>
                </a:lnTo>
                <a:lnTo>
                  <a:pt x="1399382" y="3357562"/>
                </a:lnTo>
                <a:lnTo>
                  <a:pt x="1397159" y="3357245"/>
                </a:lnTo>
                <a:lnTo>
                  <a:pt x="1394619" y="3356292"/>
                </a:lnTo>
                <a:lnTo>
                  <a:pt x="1392396" y="3357245"/>
                </a:lnTo>
                <a:lnTo>
                  <a:pt x="1389856" y="3357562"/>
                </a:lnTo>
                <a:lnTo>
                  <a:pt x="1287609" y="3356927"/>
                </a:lnTo>
                <a:lnTo>
                  <a:pt x="1180917" y="3355657"/>
                </a:lnTo>
                <a:lnTo>
                  <a:pt x="1071367" y="3353433"/>
                </a:lnTo>
                <a:lnTo>
                  <a:pt x="961182" y="3350575"/>
                </a:lnTo>
                <a:lnTo>
                  <a:pt x="851950" y="3347081"/>
                </a:lnTo>
                <a:lnTo>
                  <a:pt x="798604" y="3344858"/>
                </a:lnTo>
                <a:lnTo>
                  <a:pt x="745893" y="3342634"/>
                </a:lnTo>
                <a:lnTo>
                  <a:pt x="694452" y="3340093"/>
                </a:lnTo>
                <a:lnTo>
                  <a:pt x="644281" y="3337235"/>
                </a:lnTo>
                <a:lnTo>
                  <a:pt x="596016" y="3334376"/>
                </a:lnTo>
                <a:lnTo>
                  <a:pt x="549973" y="3331200"/>
                </a:lnTo>
                <a:lnTo>
                  <a:pt x="488371" y="3324530"/>
                </a:lnTo>
                <a:lnTo>
                  <a:pt x="346432" y="3308650"/>
                </a:lnTo>
                <a:lnTo>
                  <a:pt x="261332" y="3298804"/>
                </a:lnTo>
                <a:lnTo>
                  <a:pt x="175280" y="3288322"/>
                </a:lnTo>
                <a:lnTo>
                  <a:pt x="95261" y="3278476"/>
                </a:lnTo>
                <a:lnTo>
                  <a:pt x="26356" y="3269583"/>
                </a:lnTo>
                <a:lnTo>
                  <a:pt x="23815" y="3268948"/>
                </a:lnTo>
                <a:lnTo>
                  <a:pt x="20957" y="3267995"/>
                </a:lnTo>
                <a:lnTo>
                  <a:pt x="18100" y="3267360"/>
                </a:lnTo>
                <a:lnTo>
                  <a:pt x="15877" y="3265772"/>
                </a:lnTo>
                <a:lnTo>
                  <a:pt x="13337" y="3264501"/>
                </a:lnTo>
                <a:lnTo>
                  <a:pt x="11114" y="3262913"/>
                </a:lnTo>
                <a:lnTo>
                  <a:pt x="9209" y="3261008"/>
                </a:lnTo>
                <a:lnTo>
                  <a:pt x="7621" y="3259102"/>
                </a:lnTo>
                <a:lnTo>
                  <a:pt x="5716" y="3256879"/>
                </a:lnTo>
                <a:lnTo>
                  <a:pt x="4128" y="3254655"/>
                </a:lnTo>
                <a:lnTo>
                  <a:pt x="3175" y="3252114"/>
                </a:lnTo>
                <a:lnTo>
                  <a:pt x="1905" y="3249891"/>
                </a:lnTo>
                <a:lnTo>
                  <a:pt x="635" y="3247033"/>
                </a:lnTo>
                <a:lnTo>
                  <a:pt x="318" y="3244174"/>
                </a:lnTo>
                <a:lnTo>
                  <a:pt x="0" y="3241633"/>
                </a:lnTo>
                <a:lnTo>
                  <a:pt x="0" y="3238775"/>
                </a:lnTo>
                <a:lnTo>
                  <a:pt x="3493" y="2876378"/>
                </a:lnTo>
                <a:lnTo>
                  <a:pt x="5398" y="2720747"/>
                </a:lnTo>
                <a:lnTo>
                  <a:pt x="6033" y="2660718"/>
                </a:lnTo>
                <a:lnTo>
                  <a:pt x="6986" y="2615617"/>
                </a:lnTo>
                <a:lnTo>
                  <a:pt x="7938" y="2597830"/>
                </a:lnTo>
                <a:lnTo>
                  <a:pt x="8256" y="2586396"/>
                </a:lnTo>
                <a:lnTo>
                  <a:pt x="12066" y="2547647"/>
                </a:lnTo>
                <a:lnTo>
                  <a:pt x="15877" y="2510804"/>
                </a:lnTo>
                <a:lnTo>
                  <a:pt x="20640" y="2475867"/>
                </a:lnTo>
                <a:lnTo>
                  <a:pt x="25403" y="2442200"/>
                </a:lnTo>
                <a:lnTo>
                  <a:pt x="30801" y="2410121"/>
                </a:lnTo>
                <a:lnTo>
                  <a:pt x="36517" y="2379630"/>
                </a:lnTo>
                <a:lnTo>
                  <a:pt x="42867" y="2350409"/>
                </a:lnTo>
                <a:lnTo>
                  <a:pt x="49536" y="2322459"/>
                </a:lnTo>
                <a:lnTo>
                  <a:pt x="56204" y="2296097"/>
                </a:lnTo>
                <a:lnTo>
                  <a:pt x="63507" y="2271006"/>
                </a:lnTo>
                <a:lnTo>
                  <a:pt x="71128" y="2246867"/>
                </a:lnTo>
                <a:lnTo>
                  <a:pt x="78431" y="2224317"/>
                </a:lnTo>
                <a:lnTo>
                  <a:pt x="86687" y="2203037"/>
                </a:lnTo>
                <a:lnTo>
                  <a:pt x="94943" y="2182709"/>
                </a:lnTo>
                <a:lnTo>
                  <a:pt x="102882" y="2163335"/>
                </a:lnTo>
                <a:lnTo>
                  <a:pt x="111455" y="2145231"/>
                </a:lnTo>
                <a:lnTo>
                  <a:pt x="120029" y="2128080"/>
                </a:lnTo>
                <a:lnTo>
                  <a:pt x="128602" y="2111564"/>
                </a:lnTo>
                <a:lnTo>
                  <a:pt x="137493" y="2096318"/>
                </a:lnTo>
                <a:lnTo>
                  <a:pt x="146384" y="2082026"/>
                </a:lnTo>
                <a:lnTo>
                  <a:pt x="154958" y="2068051"/>
                </a:lnTo>
                <a:lnTo>
                  <a:pt x="163849" y="2055664"/>
                </a:lnTo>
                <a:lnTo>
                  <a:pt x="172740" y="2043595"/>
                </a:lnTo>
                <a:lnTo>
                  <a:pt x="181313" y="2032478"/>
                </a:lnTo>
                <a:lnTo>
                  <a:pt x="189887" y="2021679"/>
                </a:lnTo>
                <a:lnTo>
                  <a:pt x="198143" y="2012151"/>
                </a:lnTo>
                <a:lnTo>
                  <a:pt x="206399" y="2002940"/>
                </a:lnTo>
                <a:lnTo>
                  <a:pt x="214019" y="1994365"/>
                </a:lnTo>
                <a:lnTo>
                  <a:pt x="228944" y="1978484"/>
                </a:lnTo>
                <a:lnTo>
                  <a:pt x="242280" y="1964826"/>
                </a:lnTo>
                <a:lnTo>
                  <a:pt x="249266" y="1959427"/>
                </a:lnTo>
                <a:lnTo>
                  <a:pt x="284512" y="1940370"/>
                </a:lnTo>
                <a:lnTo>
                  <a:pt x="320077" y="1922584"/>
                </a:lnTo>
                <a:lnTo>
                  <a:pt x="355323" y="1905115"/>
                </a:lnTo>
                <a:lnTo>
                  <a:pt x="390570" y="1888282"/>
                </a:lnTo>
                <a:lnTo>
                  <a:pt x="426134" y="1872401"/>
                </a:lnTo>
                <a:lnTo>
                  <a:pt x="462015" y="1857155"/>
                </a:lnTo>
                <a:lnTo>
                  <a:pt x="498214" y="1841910"/>
                </a:lnTo>
                <a:lnTo>
                  <a:pt x="534731" y="1826982"/>
                </a:lnTo>
                <a:lnTo>
                  <a:pt x="571565" y="1812372"/>
                </a:lnTo>
                <a:lnTo>
                  <a:pt x="609035" y="1798079"/>
                </a:lnTo>
                <a:lnTo>
                  <a:pt x="685561" y="1768859"/>
                </a:lnTo>
                <a:lnTo>
                  <a:pt x="764310" y="1739321"/>
                </a:lnTo>
                <a:lnTo>
                  <a:pt x="846234" y="1708512"/>
                </a:lnTo>
                <a:lnTo>
                  <a:pt x="847504" y="1708512"/>
                </a:lnTo>
                <a:lnTo>
                  <a:pt x="848774" y="1708195"/>
                </a:lnTo>
                <a:lnTo>
                  <a:pt x="980869" y="1593218"/>
                </a:lnTo>
                <a:lnTo>
                  <a:pt x="984045" y="1590360"/>
                </a:lnTo>
                <a:lnTo>
                  <a:pt x="987220" y="1588137"/>
                </a:lnTo>
                <a:lnTo>
                  <a:pt x="990713" y="1585913"/>
                </a:lnTo>
                <a:lnTo>
                  <a:pt x="994206" y="1584325"/>
                </a:lnTo>
                <a:lnTo>
                  <a:pt x="998334" y="1583690"/>
                </a:lnTo>
                <a:lnTo>
                  <a:pt x="1002462" y="1582737"/>
                </a:lnTo>
                <a:close/>
                <a:moveTo>
                  <a:pt x="1401605" y="0"/>
                </a:moveTo>
                <a:lnTo>
                  <a:pt x="1417801" y="317"/>
                </a:lnTo>
                <a:lnTo>
                  <a:pt x="1433680" y="952"/>
                </a:lnTo>
                <a:lnTo>
                  <a:pt x="1449241" y="2222"/>
                </a:lnTo>
                <a:lnTo>
                  <a:pt x="1464802" y="3492"/>
                </a:lnTo>
                <a:lnTo>
                  <a:pt x="1480046" y="5396"/>
                </a:lnTo>
                <a:lnTo>
                  <a:pt x="1495289" y="7618"/>
                </a:lnTo>
                <a:lnTo>
                  <a:pt x="1510215" y="10158"/>
                </a:lnTo>
                <a:lnTo>
                  <a:pt x="1525141" y="13332"/>
                </a:lnTo>
                <a:lnTo>
                  <a:pt x="1540067" y="17142"/>
                </a:lnTo>
                <a:lnTo>
                  <a:pt x="1554358" y="20633"/>
                </a:lnTo>
                <a:lnTo>
                  <a:pt x="1568649" y="25077"/>
                </a:lnTo>
                <a:lnTo>
                  <a:pt x="1582622" y="29522"/>
                </a:lnTo>
                <a:lnTo>
                  <a:pt x="1596278" y="34918"/>
                </a:lnTo>
                <a:lnTo>
                  <a:pt x="1610251" y="39997"/>
                </a:lnTo>
                <a:lnTo>
                  <a:pt x="1623589" y="46028"/>
                </a:lnTo>
                <a:lnTo>
                  <a:pt x="1636927" y="52060"/>
                </a:lnTo>
                <a:lnTo>
                  <a:pt x="1649948" y="58726"/>
                </a:lnTo>
                <a:lnTo>
                  <a:pt x="1662651" y="65392"/>
                </a:lnTo>
                <a:lnTo>
                  <a:pt x="1675354" y="72376"/>
                </a:lnTo>
                <a:lnTo>
                  <a:pt x="1687739" y="79677"/>
                </a:lnTo>
                <a:lnTo>
                  <a:pt x="1700124" y="87613"/>
                </a:lnTo>
                <a:lnTo>
                  <a:pt x="1711875" y="95866"/>
                </a:lnTo>
                <a:lnTo>
                  <a:pt x="1723942" y="104437"/>
                </a:lnTo>
                <a:lnTo>
                  <a:pt x="1735375" y="113325"/>
                </a:lnTo>
                <a:lnTo>
                  <a:pt x="1746490" y="122213"/>
                </a:lnTo>
                <a:lnTo>
                  <a:pt x="1757605" y="131737"/>
                </a:lnTo>
                <a:lnTo>
                  <a:pt x="1768720" y="141577"/>
                </a:lnTo>
                <a:lnTo>
                  <a:pt x="1779200" y="151418"/>
                </a:lnTo>
                <a:lnTo>
                  <a:pt x="1789680" y="161893"/>
                </a:lnTo>
                <a:lnTo>
                  <a:pt x="1800160" y="172369"/>
                </a:lnTo>
                <a:lnTo>
                  <a:pt x="1810005" y="183162"/>
                </a:lnTo>
                <a:lnTo>
                  <a:pt x="1819850" y="194272"/>
                </a:lnTo>
                <a:lnTo>
                  <a:pt x="1829059" y="205700"/>
                </a:lnTo>
                <a:lnTo>
                  <a:pt x="1838269" y="217445"/>
                </a:lnTo>
                <a:lnTo>
                  <a:pt x="1847479" y="229507"/>
                </a:lnTo>
                <a:lnTo>
                  <a:pt x="1856053" y="241570"/>
                </a:lnTo>
                <a:lnTo>
                  <a:pt x="1864628" y="253950"/>
                </a:lnTo>
                <a:lnTo>
                  <a:pt x="1872884" y="266965"/>
                </a:lnTo>
                <a:lnTo>
                  <a:pt x="1881141" y="279980"/>
                </a:lnTo>
                <a:lnTo>
                  <a:pt x="1888763" y="292995"/>
                </a:lnTo>
                <a:lnTo>
                  <a:pt x="1896385" y="306327"/>
                </a:lnTo>
                <a:lnTo>
                  <a:pt x="1903372" y="319977"/>
                </a:lnTo>
                <a:lnTo>
                  <a:pt x="1910358" y="334262"/>
                </a:lnTo>
                <a:lnTo>
                  <a:pt x="1917027" y="347912"/>
                </a:lnTo>
                <a:lnTo>
                  <a:pt x="1923696" y="362514"/>
                </a:lnTo>
                <a:lnTo>
                  <a:pt x="1929730" y="376799"/>
                </a:lnTo>
                <a:lnTo>
                  <a:pt x="1935764" y="391718"/>
                </a:lnTo>
                <a:lnTo>
                  <a:pt x="1941163" y="406638"/>
                </a:lnTo>
                <a:lnTo>
                  <a:pt x="1946879" y="421875"/>
                </a:lnTo>
                <a:lnTo>
                  <a:pt x="1951960" y="437112"/>
                </a:lnTo>
                <a:lnTo>
                  <a:pt x="1956406" y="452666"/>
                </a:lnTo>
                <a:lnTo>
                  <a:pt x="1961488" y="468221"/>
                </a:lnTo>
                <a:lnTo>
                  <a:pt x="1965298" y="484410"/>
                </a:lnTo>
                <a:lnTo>
                  <a:pt x="1969427" y="500282"/>
                </a:lnTo>
                <a:lnTo>
                  <a:pt x="1973238" y="516154"/>
                </a:lnTo>
                <a:lnTo>
                  <a:pt x="1976731" y="532661"/>
                </a:lnTo>
                <a:lnTo>
                  <a:pt x="1979589" y="549167"/>
                </a:lnTo>
                <a:lnTo>
                  <a:pt x="1982447" y="565992"/>
                </a:lnTo>
                <a:lnTo>
                  <a:pt x="1984670" y="582816"/>
                </a:lnTo>
                <a:lnTo>
                  <a:pt x="1986893" y="599323"/>
                </a:lnTo>
                <a:lnTo>
                  <a:pt x="1989116" y="616464"/>
                </a:lnTo>
                <a:lnTo>
                  <a:pt x="1990704" y="633923"/>
                </a:lnTo>
                <a:lnTo>
                  <a:pt x="1991657" y="651065"/>
                </a:lnTo>
                <a:lnTo>
                  <a:pt x="1992927" y="668524"/>
                </a:lnTo>
                <a:lnTo>
                  <a:pt x="2001184" y="672016"/>
                </a:lnTo>
                <a:lnTo>
                  <a:pt x="2009124" y="675190"/>
                </a:lnTo>
                <a:lnTo>
                  <a:pt x="2016745" y="679317"/>
                </a:lnTo>
                <a:lnTo>
                  <a:pt x="2024050" y="684078"/>
                </a:lnTo>
                <a:lnTo>
                  <a:pt x="2030719" y="688840"/>
                </a:lnTo>
                <a:lnTo>
                  <a:pt x="2037070" y="694554"/>
                </a:lnTo>
                <a:lnTo>
                  <a:pt x="2043422" y="700903"/>
                </a:lnTo>
                <a:lnTo>
                  <a:pt x="2049138" y="707251"/>
                </a:lnTo>
                <a:lnTo>
                  <a:pt x="2054219" y="714552"/>
                </a:lnTo>
                <a:lnTo>
                  <a:pt x="2058983" y="722171"/>
                </a:lnTo>
                <a:lnTo>
                  <a:pt x="2063111" y="730742"/>
                </a:lnTo>
                <a:lnTo>
                  <a:pt x="2066922" y="739630"/>
                </a:lnTo>
                <a:lnTo>
                  <a:pt x="2070098" y="748836"/>
                </a:lnTo>
                <a:lnTo>
                  <a:pt x="2072956" y="758676"/>
                </a:lnTo>
                <a:lnTo>
                  <a:pt x="2075179" y="769469"/>
                </a:lnTo>
                <a:lnTo>
                  <a:pt x="2076767" y="781214"/>
                </a:lnTo>
                <a:lnTo>
                  <a:pt x="2077719" y="790420"/>
                </a:lnTo>
                <a:lnTo>
                  <a:pt x="2078037" y="799626"/>
                </a:lnTo>
                <a:lnTo>
                  <a:pt x="2078037" y="808831"/>
                </a:lnTo>
                <a:lnTo>
                  <a:pt x="2078037" y="818672"/>
                </a:lnTo>
                <a:lnTo>
                  <a:pt x="2077402" y="828195"/>
                </a:lnTo>
                <a:lnTo>
                  <a:pt x="2076449" y="838353"/>
                </a:lnTo>
                <a:lnTo>
                  <a:pt x="2075179" y="847876"/>
                </a:lnTo>
                <a:lnTo>
                  <a:pt x="2073591" y="858034"/>
                </a:lnTo>
                <a:lnTo>
                  <a:pt x="2071686" y="867558"/>
                </a:lnTo>
                <a:lnTo>
                  <a:pt x="2069463" y="877716"/>
                </a:lnTo>
                <a:lnTo>
                  <a:pt x="2066922" y="887239"/>
                </a:lnTo>
                <a:lnTo>
                  <a:pt x="2064381" y="897079"/>
                </a:lnTo>
                <a:lnTo>
                  <a:pt x="2061206" y="906602"/>
                </a:lnTo>
                <a:lnTo>
                  <a:pt x="2057712" y="916443"/>
                </a:lnTo>
                <a:lnTo>
                  <a:pt x="2054219" y="925966"/>
                </a:lnTo>
                <a:lnTo>
                  <a:pt x="2050091" y="935172"/>
                </a:lnTo>
                <a:lnTo>
                  <a:pt x="2045645" y="944060"/>
                </a:lnTo>
                <a:lnTo>
                  <a:pt x="2041199" y="952948"/>
                </a:lnTo>
                <a:lnTo>
                  <a:pt x="2036435" y="962154"/>
                </a:lnTo>
                <a:lnTo>
                  <a:pt x="2031671" y="970090"/>
                </a:lnTo>
                <a:lnTo>
                  <a:pt x="2026273" y="978343"/>
                </a:lnTo>
                <a:lnTo>
                  <a:pt x="2020874" y="986597"/>
                </a:lnTo>
                <a:lnTo>
                  <a:pt x="2014840" y="993898"/>
                </a:lnTo>
                <a:lnTo>
                  <a:pt x="2008806" y="1001516"/>
                </a:lnTo>
                <a:lnTo>
                  <a:pt x="2002455" y="1008182"/>
                </a:lnTo>
                <a:lnTo>
                  <a:pt x="1996421" y="1014849"/>
                </a:lnTo>
                <a:lnTo>
                  <a:pt x="1989434" y="1020563"/>
                </a:lnTo>
                <a:lnTo>
                  <a:pt x="1982765" y="1026276"/>
                </a:lnTo>
                <a:lnTo>
                  <a:pt x="1975778" y="1031355"/>
                </a:lnTo>
                <a:lnTo>
                  <a:pt x="1968474" y="1036434"/>
                </a:lnTo>
                <a:lnTo>
                  <a:pt x="1960852" y="1040244"/>
                </a:lnTo>
                <a:lnTo>
                  <a:pt x="1953231" y="1044053"/>
                </a:lnTo>
                <a:lnTo>
                  <a:pt x="1945609" y="1072622"/>
                </a:lnTo>
                <a:lnTo>
                  <a:pt x="1937987" y="1100557"/>
                </a:lnTo>
                <a:lnTo>
                  <a:pt x="1929095" y="1128491"/>
                </a:lnTo>
                <a:lnTo>
                  <a:pt x="1919568" y="1155791"/>
                </a:lnTo>
                <a:lnTo>
                  <a:pt x="1910041" y="1183408"/>
                </a:lnTo>
                <a:lnTo>
                  <a:pt x="1899243" y="1210073"/>
                </a:lnTo>
                <a:lnTo>
                  <a:pt x="1888128" y="1236420"/>
                </a:lnTo>
                <a:lnTo>
                  <a:pt x="1876695" y="1262133"/>
                </a:lnTo>
                <a:lnTo>
                  <a:pt x="1863992" y="1287845"/>
                </a:lnTo>
                <a:lnTo>
                  <a:pt x="1850972" y="1312288"/>
                </a:lnTo>
                <a:lnTo>
                  <a:pt x="1837316" y="1336731"/>
                </a:lnTo>
                <a:lnTo>
                  <a:pt x="1830012" y="1348793"/>
                </a:lnTo>
                <a:lnTo>
                  <a:pt x="1823025" y="1360221"/>
                </a:lnTo>
                <a:lnTo>
                  <a:pt x="1815721" y="1371649"/>
                </a:lnTo>
                <a:lnTo>
                  <a:pt x="1808099" y="1382759"/>
                </a:lnTo>
                <a:lnTo>
                  <a:pt x="1800478" y="1394187"/>
                </a:lnTo>
                <a:lnTo>
                  <a:pt x="1792538" y="1405297"/>
                </a:lnTo>
                <a:lnTo>
                  <a:pt x="1784599" y="1416090"/>
                </a:lnTo>
                <a:lnTo>
                  <a:pt x="1776342" y="1426248"/>
                </a:lnTo>
                <a:lnTo>
                  <a:pt x="1768085" y="1436724"/>
                </a:lnTo>
                <a:lnTo>
                  <a:pt x="1759511" y="1446882"/>
                </a:lnTo>
                <a:lnTo>
                  <a:pt x="1750619" y="1456722"/>
                </a:lnTo>
                <a:lnTo>
                  <a:pt x="1742044" y="1466563"/>
                </a:lnTo>
                <a:lnTo>
                  <a:pt x="1733152" y="1475769"/>
                </a:lnTo>
                <a:lnTo>
                  <a:pt x="1723942" y="1484974"/>
                </a:lnTo>
                <a:lnTo>
                  <a:pt x="1714733" y="1493862"/>
                </a:lnTo>
                <a:lnTo>
                  <a:pt x="1704888" y="1502433"/>
                </a:lnTo>
                <a:lnTo>
                  <a:pt x="1695361" y="1511004"/>
                </a:lnTo>
                <a:lnTo>
                  <a:pt x="1685516" y="1519258"/>
                </a:lnTo>
                <a:lnTo>
                  <a:pt x="1675671" y="1526876"/>
                </a:lnTo>
                <a:lnTo>
                  <a:pt x="1665509" y="1534812"/>
                </a:lnTo>
                <a:lnTo>
                  <a:pt x="1655029" y="1542113"/>
                </a:lnTo>
                <a:lnTo>
                  <a:pt x="1644867" y="1549414"/>
                </a:lnTo>
                <a:lnTo>
                  <a:pt x="1634387" y="1556080"/>
                </a:lnTo>
                <a:lnTo>
                  <a:pt x="1623589" y="1562746"/>
                </a:lnTo>
                <a:lnTo>
                  <a:pt x="1612474" y="1568778"/>
                </a:lnTo>
                <a:lnTo>
                  <a:pt x="1601677" y="1574492"/>
                </a:lnTo>
                <a:lnTo>
                  <a:pt x="1590244" y="1580206"/>
                </a:lnTo>
                <a:lnTo>
                  <a:pt x="1578811" y="1585285"/>
                </a:lnTo>
                <a:lnTo>
                  <a:pt x="1567061" y="1590047"/>
                </a:lnTo>
                <a:lnTo>
                  <a:pt x="1555628" y="1595126"/>
                </a:lnTo>
                <a:lnTo>
                  <a:pt x="1543561" y="1598935"/>
                </a:lnTo>
                <a:lnTo>
                  <a:pt x="1531493" y="1603061"/>
                </a:lnTo>
                <a:lnTo>
                  <a:pt x="1519107" y="1606553"/>
                </a:lnTo>
                <a:lnTo>
                  <a:pt x="1506722" y="1609728"/>
                </a:lnTo>
                <a:lnTo>
                  <a:pt x="1494337" y="1612902"/>
                </a:lnTo>
                <a:lnTo>
                  <a:pt x="1481634" y="1615442"/>
                </a:lnTo>
                <a:lnTo>
                  <a:pt x="1468613" y="1617346"/>
                </a:lnTo>
                <a:lnTo>
                  <a:pt x="1455593" y="1619251"/>
                </a:lnTo>
                <a:lnTo>
                  <a:pt x="1442255" y="1620521"/>
                </a:lnTo>
                <a:lnTo>
                  <a:pt x="1428916" y="1621473"/>
                </a:lnTo>
                <a:lnTo>
                  <a:pt x="1415578" y="1622108"/>
                </a:lnTo>
                <a:lnTo>
                  <a:pt x="1401605" y="1622425"/>
                </a:lnTo>
                <a:lnTo>
                  <a:pt x="1387949" y="1622108"/>
                </a:lnTo>
                <a:lnTo>
                  <a:pt x="1374611" y="1621473"/>
                </a:lnTo>
                <a:lnTo>
                  <a:pt x="1361273" y="1620521"/>
                </a:lnTo>
                <a:lnTo>
                  <a:pt x="1348253" y="1619251"/>
                </a:lnTo>
                <a:lnTo>
                  <a:pt x="1335232" y="1617664"/>
                </a:lnTo>
                <a:lnTo>
                  <a:pt x="1322212" y="1615442"/>
                </a:lnTo>
                <a:lnTo>
                  <a:pt x="1309509" y="1612902"/>
                </a:lnTo>
                <a:lnTo>
                  <a:pt x="1296806" y="1610363"/>
                </a:lnTo>
                <a:lnTo>
                  <a:pt x="1284738" y="1606871"/>
                </a:lnTo>
                <a:lnTo>
                  <a:pt x="1272353" y="1603061"/>
                </a:lnTo>
                <a:lnTo>
                  <a:pt x="1260602" y="1599570"/>
                </a:lnTo>
                <a:lnTo>
                  <a:pt x="1248535" y="1595443"/>
                </a:lnTo>
                <a:lnTo>
                  <a:pt x="1237102" y="1590681"/>
                </a:lnTo>
                <a:lnTo>
                  <a:pt x="1225669" y="1585602"/>
                </a:lnTo>
                <a:lnTo>
                  <a:pt x="1213919" y="1580523"/>
                </a:lnTo>
                <a:lnTo>
                  <a:pt x="1202804" y="1574809"/>
                </a:lnTo>
                <a:lnTo>
                  <a:pt x="1191689" y="1569413"/>
                </a:lnTo>
                <a:lnTo>
                  <a:pt x="1180891" y="1563064"/>
                </a:lnTo>
                <a:lnTo>
                  <a:pt x="1170094" y="1556715"/>
                </a:lnTo>
                <a:lnTo>
                  <a:pt x="1159932" y="1550049"/>
                </a:lnTo>
                <a:lnTo>
                  <a:pt x="1149452" y="1543065"/>
                </a:lnTo>
                <a:lnTo>
                  <a:pt x="1138972" y="1535447"/>
                </a:lnTo>
                <a:lnTo>
                  <a:pt x="1128809" y="1528146"/>
                </a:lnTo>
                <a:lnTo>
                  <a:pt x="1118965" y="1520210"/>
                </a:lnTo>
                <a:lnTo>
                  <a:pt x="1109120" y="1512274"/>
                </a:lnTo>
                <a:lnTo>
                  <a:pt x="1099593" y="1504020"/>
                </a:lnTo>
                <a:lnTo>
                  <a:pt x="1090383" y="1495450"/>
                </a:lnTo>
                <a:lnTo>
                  <a:pt x="1080856" y="1486561"/>
                </a:lnTo>
                <a:lnTo>
                  <a:pt x="1071646" y="1477356"/>
                </a:lnTo>
                <a:lnTo>
                  <a:pt x="1062754" y="1467833"/>
                </a:lnTo>
                <a:lnTo>
                  <a:pt x="1053862" y="1458309"/>
                </a:lnTo>
                <a:lnTo>
                  <a:pt x="1045287" y="1448786"/>
                </a:lnTo>
                <a:lnTo>
                  <a:pt x="1036713" y="1438628"/>
                </a:lnTo>
                <a:lnTo>
                  <a:pt x="1028456" y="1428153"/>
                </a:lnTo>
                <a:lnTo>
                  <a:pt x="1020517" y="1417677"/>
                </a:lnTo>
                <a:lnTo>
                  <a:pt x="1012260" y="1407519"/>
                </a:lnTo>
                <a:lnTo>
                  <a:pt x="1004320" y="1396409"/>
                </a:lnTo>
                <a:lnTo>
                  <a:pt x="996699" y="1385616"/>
                </a:lnTo>
                <a:lnTo>
                  <a:pt x="989077" y="1374506"/>
                </a:lnTo>
                <a:lnTo>
                  <a:pt x="981773" y="1362761"/>
                </a:lnTo>
                <a:lnTo>
                  <a:pt x="974786" y="1351333"/>
                </a:lnTo>
                <a:lnTo>
                  <a:pt x="967799" y="1339588"/>
                </a:lnTo>
                <a:lnTo>
                  <a:pt x="953826" y="1315145"/>
                </a:lnTo>
                <a:lnTo>
                  <a:pt x="940806" y="1290702"/>
                </a:lnTo>
                <a:lnTo>
                  <a:pt x="928738" y="1265942"/>
                </a:lnTo>
                <a:lnTo>
                  <a:pt x="916670" y="1239912"/>
                </a:lnTo>
                <a:lnTo>
                  <a:pt x="905555" y="1213882"/>
                </a:lnTo>
                <a:lnTo>
                  <a:pt x="894758" y="1187217"/>
                </a:lnTo>
                <a:lnTo>
                  <a:pt x="885230" y="1160235"/>
                </a:lnTo>
                <a:lnTo>
                  <a:pt x="876021" y="1132936"/>
                </a:lnTo>
                <a:lnTo>
                  <a:pt x="866811" y="1105319"/>
                </a:lnTo>
                <a:lnTo>
                  <a:pt x="858872" y="1077701"/>
                </a:lnTo>
                <a:lnTo>
                  <a:pt x="851250" y="1049449"/>
                </a:lnTo>
                <a:lnTo>
                  <a:pt x="842675" y="1046592"/>
                </a:lnTo>
                <a:lnTo>
                  <a:pt x="834736" y="1043101"/>
                </a:lnTo>
                <a:lnTo>
                  <a:pt x="826479" y="1039291"/>
                </a:lnTo>
                <a:lnTo>
                  <a:pt x="818222" y="1034530"/>
                </a:lnTo>
                <a:lnTo>
                  <a:pt x="810918" y="1029768"/>
                </a:lnTo>
                <a:lnTo>
                  <a:pt x="802979" y="1023737"/>
                </a:lnTo>
                <a:lnTo>
                  <a:pt x="795992" y="1017706"/>
                </a:lnTo>
                <a:lnTo>
                  <a:pt x="789006" y="1011039"/>
                </a:lnTo>
                <a:lnTo>
                  <a:pt x="782336" y="1004056"/>
                </a:lnTo>
                <a:lnTo>
                  <a:pt x="775667" y="996437"/>
                </a:lnTo>
                <a:lnTo>
                  <a:pt x="769316" y="988501"/>
                </a:lnTo>
                <a:lnTo>
                  <a:pt x="763282" y="980248"/>
                </a:lnTo>
                <a:lnTo>
                  <a:pt x="757566" y="971677"/>
                </a:lnTo>
                <a:lnTo>
                  <a:pt x="752167" y="962789"/>
                </a:lnTo>
                <a:lnTo>
                  <a:pt x="747403" y="953583"/>
                </a:lnTo>
                <a:lnTo>
                  <a:pt x="742322" y="944060"/>
                </a:lnTo>
                <a:lnTo>
                  <a:pt x="737876" y="934537"/>
                </a:lnTo>
                <a:lnTo>
                  <a:pt x="733430" y="924379"/>
                </a:lnTo>
                <a:lnTo>
                  <a:pt x="729937" y="914538"/>
                </a:lnTo>
                <a:lnTo>
                  <a:pt x="726126" y="904380"/>
                </a:lnTo>
                <a:lnTo>
                  <a:pt x="722633" y="893905"/>
                </a:lnTo>
                <a:lnTo>
                  <a:pt x="720092" y="883747"/>
                </a:lnTo>
                <a:lnTo>
                  <a:pt x="717551" y="873271"/>
                </a:lnTo>
                <a:lnTo>
                  <a:pt x="715328" y="862796"/>
                </a:lnTo>
                <a:lnTo>
                  <a:pt x="713423" y="852320"/>
                </a:lnTo>
                <a:lnTo>
                  <a:pt x="712153" y="842162"/>
                </a:lnTo>
                <a:lnTo>
                  <a:pt x="710882" y="831687"/>
                </a:lnTo>
                <a:lnTo>
                  <a:pt x="710247" y="821212"/>
                </a:lnTo>
                <a:lnTo>
                  <a:pt x="709612" y="810736"/>
                </a:lnTo>
                <a:lnTo>
                  <a:pt x="709612" y="800896"/>
                </a:lnTo>
                <a:lnTo>
                  <a:pt x="710565" y="790738"/>
                </a:lnTo>
                <a:lnTo>
                  <a:pt x="711200" y="781214"/>
                </a:lnTo>
                <a:lnTo>
                  <a:pt x="713105" y="768517"/>
                </a:lnTo>
                <a:lnTo>
                  <a:pt x="715646" y="756454"/>
                </a:lnTo>
                <a:lnTo>
                  <a:pt x="718822" y="745344"/>
                </a:lnTo>
                <a:lnTo>
                  <a:pt x="722633" y="735186"/>
                </a:lnTo>
                <a:lnTo>
                  <a:pt x="727079" y="725663"/>
                </a:lnTo>
                <a:lnTo>
                  <a:pt x="732160" y="716775"/>
                </a:lnTo>
                <a:lnTo>
                  <a:pt x="737559" y="708521"/>
                </a:lnTo>
                <a:lnTo>
                  <a:pt x="743910" y="701220"/>
                </a:lnTo>
                <a:lnTo>
                  <a:pt x="750579" y="694236"/>
                </a:lnTo>
                <a:lnTo>
                  <a:pt x="757566" y="688205"/>
                </a:lnTo>
                <a:lnTo>
                  <a:pt x="765505" y="682809"/>
                </a:lnTo>
                <a:lnTo>
                  <a:pt x="773762" y="677412"/>
                </a:lnTo>
                <a:lnTo>
                  <a:pt x="782336" y="673286"/>
                </a:lnTo>
                <a:lnTo>
                  <a:pt x="791546" y="669159"/>
                </a:lnTo>
                <a:lnTo>
                  <a:pt x="800756" y="666302"/>
                </a:lnTo>
                <a:lnTo>
                  <a:pt x="810600" y="663762"/>
                </a:lnTo>
                <a:lnTo>
                  <a:pt x="811553" y="646303"/>
                </a:lnTo>
                <a:lnTo>
                  <a:pt x="813141" y="629162"/>
                </a:lnTo>
                <a:lnTo>
                  <a:pt x="814411" y="612020"/>
                </a:lnTo>
                <a:lnTo>
                  <a:pt x="816634" y="594878"/>
                </a:lnTo>
                <a:lnTo>
                  <a:pt x="819175" y="578372"/>
                </a:lnTo>
                <a:lnTo>
                  <a:pt x="821716" y="561547"/>
                </a:lnTo>
                <a:lnTo>
                  <a:pt x="824574" y="544723"/>
                </a:lnTo>
                <a:lnTo>
                  <a:pt x="827432" y="528534"/>
                </a:lnTo>
                <a:lnTo>
                  <a:pt x="830925" y="512662"/>
                </a:lnTo>
                <a:lnTo>
                  <a:pt x="834736" y="496155"/>
                </a:lnTo>
                <a:lnTo>
                  <a:pt x="838865" y="480283"/>
                </a:lnTo>
                <a:lnTo>
                  <a:pt x="843311" y="464729"/>
                </a:lnTo>
                <a:lnTo>
                  <a:pt x="847757" y="448857"/>
                </a:lnTo>
                <a:lnTo>
                  <a:pt x="852520" y="433937"/>
                </a:lnTo>
                <a:lnTo>
                  <a:pt x="857601" y="418700"/>
                </a:lnTo>
                <a:lnTo>
                  <a:pt x="863318" y="403463"/>
                </a:lnTo>
                <a:lnTo>
                  <a:pt x="868717" y="388544"/>
                </a:lnTo>
                <a:lnTo>
                  <a:pt x="874750" y="373942"/>
                </a:lnTo>
                <a:lnTo>
                  <a:pt x="881102" y="359340"/>
                </a:lnTo>
                <a:lnTo>
                  <a:pt x="887453" y="345372"/>
                </a:lnTo>
                <a:lnTo>
                  <a:pt x="894122" y="331405"/>
                </a:lnTo>
                <a:lnTo>
                  <a:pt x="901109" y="317438"/>
                </a:lnTo>
                <a:lnTo>
                  <a:pt x="908731" y="304105"/>
                </a:lnTo>
                <a:lnTo>
                  <a:pt x="916035" y="290773"/>
                </a:lnTo>
                <a:lnTo>
                  <a:pt x="923657" y="277441"/>
                </a:lnTo>
                <a:lnTo>
                  <a:pt x="931596" y="264743"/>
                </a:lnTo>
                <a:lnTo>
                  <a:pt x="940171" y="252046"/>
                </a:lnTo>
                <a:lnTo>
                  <a:pt x="948427" y="239348"/>
                </a:lnTo>
                <a:lnTo>
                  <a:pt x="957320" y="227603"/>
                </a:lnTo>
                <a:lnTo>
                  <a:pt x="966212" y="215858"/>
                </a:lnTo>
                <a:lnTo>
                  <a:pt x="975421" y="204112"/>
                </a:lnTo>
                <a:lnTo>
                  <a:pt x="985266" y="192685"/>
                </a:lnTo>
                <a:lnTo>
                  <a:pt x="994793" y="181574"/>
                </a:lnTo>
                <a:lnTo>
                  <a:pt x="1004956" y="170781"/>
                </a:lnTo>
                <a:lnTo>
                  <a:pt x="1014800" y="160306"/>
                </a:lnTo>
                <a:lnTo>
                  <a:pt x="1025280" y="149831"/>
                </a:lnTo>
                <a:lnTo>
                  <a:pt x="1036078" y="140307"/>
                </a:lnTo>
                <a:lnTo>
                  <a:pt x="1046875" y="130784"/>
                </a:lnTo>
                <a:lnTo>
                  <a:pt x="1057991" y="121261"/>
                </a:lnTo>
                <a:lnTo>
                  <a:pt x="1069105" y="112055"/>
                </a:lnTo>
                <a:lnTo>
                  <a:pt x="1080538" y="103485"/>
                </a:lnTo>
                <a:lnTo>
                  <a:pt x="1092606" y="94914"/>
                </a:lnTo>
                <a:lnTo>
                  <a:pt x="1104356" y="86978"/>
                </a:lnTo>
                <a:lnTo>
                  <a:pt x="1116742" y="79359"/>
                </a:lnTo>
                <a:lnTo>
                  <a:pt x="1128809" y="72058"/>
                </a:lnTo>
                <a:lnTo>
                  <a:pt x="1141512" y="64440"/>
                </a:lnTo>
                <a:lnTo>
                  <a:pt x="1154533" y="57774"/>
                </a:lnTo>
                <a:lnTo>
                  <a:pt x="1167553" y="51425"/>
                </a:lnTo>
                <a:lnTo>
                  <a:pt x="1180574" y="45711"/>
                </a:lnTo>
                <a:lnTo>
                  <a:pt x="1193912" y="39680"/>
                </a:lnTo>
                <a:lnTo>
                  <a:pt x="1207568" y="34601"/>
                </a:lnTo>
                <a:lnTo>
                  <a:pt x="1221541" y="29522"/>
                </a:lnTo>
                <a:lnTo>
                  <a:pt x="1235514" y="24760"/>
                </a:lnTo>
                <a:lnTo>
                  <a:pt x="1249805" y="20633"/>
                </a:lnTo>
                <a:lnTo>
                  <a:pt x="1264096" y="16507"/>
                </a:lnTo>
                <a:lnTo>
                  <a:pt x="1278704" y="13332"/>
                </a:lnTo>
                <a:lnTo>
                  <a:pt x="1293630" y="10158"/>
                </a:lnTo>
                <a:lnTo>
                  <a:pt x="1308556" y="7618"/>
                </a:lnTo>
                <a:lnTo>
                  <a:pt x="1323164" y="5396"/>
                </a:lnTo>
                <a:lnTo>
                  <a:pt x="1339043" y="3174"/>
                </a:lnTo>
                <a:lnTo>
                  <a:pt x="1354287" y="1905"/>
                </a:lnTo>
                <a:lnTo>
                  <a:pt x="1369848" y="952"/>
                </a:lnTo>
                <a:lnTo>
                  <a:pt x="1385726" y="317"/>
                </a:lnTo>
                <a:lnTo>
                  <a:pt x="1401605" y="0"/>
                </a:lnTo>
                <a:close/>
              </a:path>
            </a:pathLst>
          </a:custGeom>
          <a:solidFill>
            <a:srgbClr val="4D576B"/>
          </a:solidFill>
          <a:ln>
            <a:noFill/>
          </a:ln>
        </p:spPr>
        <p:txBody>
          <a:bodyPr anchor="ctr">
            <a:normAutofit/>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35" name="圆角矩形 1"/>
          <p:cNvSpPr/>
          <p:nvPr>
            <p:custDataLst>
              <p:tags r:id="rId4"/>
            </p:custDataLst>
          </p:nvPr>
        </p:nvSpPr>
        <p:spPr>
          <a:xfrm>
            <a:off x="2077085" y="3127375"/>
            <a:ext cx="2545080" cy="651510"/>
          </a:xfrm>
          <a:prstGeom prst="roundRect">
            <a:avLst>
              <a:gd name="adj" fmla="val 50000"/>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39" name="椭圆 38"/>
          <p:cNvSpPr/>
          <p:nvPr>
            <p:custDataLst>
              <p:tags r:id="rId5"/>
            </p:custDataLst>
          </p:nvPr>
        </p:nvSpPr>
        <p:spPr>
          <a:xfrm>
            <a:off x="3970949" y="3127503"/>
            <a:ext cx="651249" cy="651249"/>
          </a:xfrm>
          <a:prstGeom prst="ellipse">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41" name="KSO_Shape"/>
          <p:cNvSpPr/>
          <p:nvPr>
            <p:custDataLst>
              <p:tags r:id="rId6"/>
            </p:custDataLst>
          </p:nvPr>
        </p:nvSpPr>
        <p:spPr bwMode="auto">
          <a:xfrm>
            <a:off x="4090344" y="3262851"/>
            <a:ext cx="403413" cy="380552"/>
          </a:xfrm>
          <a:custGeom>
            <a:avLst/>
            <a:gdLst>
              <a:gd name="T0" fmla="*/ 186247 w 2959101"/>
              <a:gd name="T1" fmla="*/ 1226349 h 2789237"/>
              <a:gd name="T2" fmla="*/ 230689 w 2959101"/>
              <a:gd name="T3" fmla="*/ 1237612 h 2789237"/>
              <a:gd name="T4" fmla="*/ 288413 w 2959101"/>
              <a:gd name="T5" fmla="*/ 1242988 h 2789237"/>
              <a:gd name="T6" fmla="*/ 479719 w 2959101"/>
              <a:gd name="T7" fmla="*/ 1671247 h 2789237"/>
              <a:gd name="T8" fmla="*/ 447792 w 2959101"/>
              <a:gd name="T9" fmla="*/ 1667919 h 2789237"/>
              <a:gd name="T10" fmla="*/ 425571 w 2959101"/>
              <a:gd name="T11" fmla="*/ 1655632 h 2789237"/>
              <a:gd name="T12" fmla="*/ 406415 w 2959101"/>
              <a:gd name="T13" fmla="*/ 1632337 h 2789237"/>
              <a:gd name="T14" fmla="*/ 1684037 w 2959101"/>
              <a:gd name="T15" fmla="*/ 1235155 h 2789237"/>
              <a:gd name="T16" fmla="*/ 1739462 w 2959101"/>
              <a:gd name="T17" fmla="*/ 1231059 h 2789237"/>
              <a:gd name="T18" fmla="*/ 1778540 w 2959101"/>
              <a:gd name="T19" fmla="*/ 1219540 h 2789237"/>
              <a:gd name="T20" fmla="*/ 1816086 w 2959101"/>
              <a:gd name="T21" fmla="*/ 1198804 h 2789237"/>
              <a:gd name="T22" fmla="*/ 1573698 w 2959101"/>
              <a:gd name="T23" fmla="*/ 1645505 h 2789237"/>
              <a:gd name="T24" fmla="*/ 1560927 w 2959101"/>
              <a:gd name="T25" fmla="*/ 1659840 h 2789237"/>
              <a:gd name="T26" fmla="*/ 1547390 w 2959101"/>
              <a:gd name="T27" fmla="*/ 1666496 h 2789237"/>
              <a:gd name="T28" fmla="*/ 1509589 w 2959101"/>
              <a:gd name="T29" fmla="*/ 1671104 h 2789237"/>
              <a:gd name="T30" fmla="*/ 1044479 w 2959101"/>
              <a:gd name="T31" fmla="*/ 1465033 h 2789237"/>
              <a:gd name="T32" fmla="*/ 653055 w 2959101"/>
              <a:gd name="T33" fmla="*/ 989868 h 2789237"/>
              <a:gd name="T34" fmla="*/ 262244 w 2959101"/>
              <a:gd name="T35" fmla="*/ 1208432 h 2789237"/>
              <a:gd name="T36" fmla="*/ 203201 w 2959101"/>
              <a:gd name="T37" fmla="*/ 1197683 h 2789237"/>
              <a:gd name="T38" fmla="*/ 151059 w 2959101"/>
              <a:gd name="T39" fmla="*/ 1173369 h 2789237"/>
              <a:gd name="T40" fmla="*/ 106841 w 2959101"/>
              <a:gd name="T41" fmla="*/ 1139075 h 2789237"/>
              <a:gd name="T42" fmla="*/ 72846 w 2959101"/>
              <a:gd name="T43" fmla="*/ 1097359 h 2789237"/>
              <a:gd name="T44" fmla="*/ 49586 w 2959101"/>
              <a:gd name="T45" fmla="*/ 1051547 h 2789237"/>
              <a:gd name="T46" fmla="*/ 39874 w 2959101"/>
              <a:gd name="T47" fmla="*/ 1004712 h 2789237"/>
              <a:gd name="T48" fmla="*/ 44474 w 2959101"/>
              <a:gd name="T49" fmla="*/ 953782 h 2789237"/>
              <a:gd name="T50" fmla="*/ 156427 w 2959101"/>
              <a:gd name="T51" fmla="*/ 723445 h 2789237"/>
              <a:gd name="T52" fmla="*/ 1881769 w 2959101"/>
              <a:gd name="T53" fmla="*/ 891877 h 2789237"/>
              <a:gd name="T54" fmla="*/ 1894788 w 2959101"/>
              <a:gd name="T55" fmla="*/ 923328 h 2789237"/>
              <a:gd name="T56" fmla="*/ 1902958 w 2959101"/>
              <a:gd name="T57" fmla="*/ 957080 h 2789237"/>
              <a:gd name="T58" fmla="*/ 1904745 w 2959101"/>
              <a:gd name="T59" fmla="*/ 994156 h 2789237"/>
              <a:gd name="T60" fmla="*/ 1893767 w 2959101"/>
              <a:gd name="T61" fmla="*/ 1047342 h 2789237"/>
              <a:gd name="T62" fmla="*/ 1869771 w 2959101"/>
              <a:gd name="T63" fmla="*/ 1095413 h 2789237"/>
              <a:gd name="T64" fmla="*/ 1834797 w 2959101"/>
              <a:gd name="T65" fmla="*/ 1136069 h 2789237"/>
              <a:gd name="T66" fmla="*/ 1792164 w 2959101"/>
              <a:gd name="T67" fmla="*/ 1167520 h 2789237"/>
              <a:gd name="T68" fmla="*/ 1744425 w 2959101"/>
              <a:gd name="T69" fmla="*/ 1188999 h 2789237"/>
              <a:gd name="T70" fmla="*/ 1694645 w 2959101"/>
              <a:gd name="T71" fmla="*/ 1198460 h 2789237"/>
              <a:gd name="T72" fmla="*/ 1531517 w 2959101"/>
              <a:gd name="T73" fmla="*/ 727463 h 2789237"/>
              <a:gd name="T74" fmla="*/ 1310612 w 2959101"/>
              <a:gd name="T75" fmla="*/ 512 h 2789237"/>
              <a:gd name="T76" fmla="*/ 1333869 w 2959101"/>
              <a:gd name="T77" fmla="*/ 7934 h 2789237"/>
              <a:gd name="T78" fmla="*/ 1352526 w 2959101"/>
              <a:gd name="T79" fmla="*/ 26874 h 2789237"/>
              <a:gd name="T80" fmla="*/ 1493861 w 2959101"/>
              <a:gd name="T81" fmla="*/ 264384 h 2789237"/>
              <a:gd name="T82" fmla="*/ 892487 w 2959101"/>
              <a:gd name="T83" fmla="*/ 95976 h 2789237"/>
              <a:gd name="T84" fmla="*/ 832682 w 2959101"/>
              <a:gd name="T85" fmla="*/ 21499 h 2789237"/>
              <a:gd name="T86" fmla="*/ 658932 w 2959101"/>
              <a:gd name="T87" fmla="*/ 0 h 2789237"/>
              <a:gd name="T88" fmla="*/ 706710 w 2959101"/>
              <a:gd name="T89" fmla="*/ 3069 h 2789237"/>
              <a:gd name="T90" fmla="*/ 746568 w 2959101"/>
              <a:gd name="T91" fmla="*/ 12022 h 2789237"/>
              <a:gd name="T92" fmla="*/ 779783 w 2959101"/>
              <a:gd name="T93" fmla="*/ 26347 h 2789237"/>
              <a:gd name="T94" fmla="*/ 807888 w 2959101"/>
              <a:gd name="T95" fmla="*/ 45788 h 2789237"/>
              <a:gd name="T96" fmla="*/ 831905 w 2959101"/>
              <a:gd name="T97" fmla="*/ 69578 h 2789237"/>
              <a:gd name="T98" fmla="*/ 862565 w 2959101"/>
              <a:gd name="T99" fmla="*/ 112553 h 2789237"/>
              <a:gd name="T100" fmla="*/ 861798 w 2959101"/>
              <a:gd name="T101" fmla="*/ 328704 h 2789237"/>
              <a:gd name="T102" fmla="*/ 501800 w 2959101"/>
              <a:gd name="T103" fmla="*/ 83903 h 2789237"/>
              <a:gd name="T104" fmla="*/ 531183 w 2959101"/>
              <a:gd name="T105" fmla="*/ 43998 h 2789237"/>
              <a:gd name="T106" fmla="*/ 566697 w 2959101"/>
              <a:gd name="T107" fmla="*/ 17394 h 2789237"/>
              <a:gd name="T108" fmla="*/ 612431 w 2959101"/>
              <a:gd name="T109" fmla="*/ 3325 h 2789237"/>
              <a:gd name="T110" fmla="*/ 658932 w 2959101"/>
              <a:gd name="T111" fmla="*/ 0 h 278923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959101" h="2789237">
                <a:moveTo>
                  <a:pt x="230188" y="1878012"/>
                </a:moveTo>
                <a:lnTo>
                  <a:pt x="253199" y="1889137"/>
                </a:lnTo>
                <a:lnTo>
                  <a:pt x="265102" y="1894302"/>
                </a:lnTo>
                <a:lnTo>
                  <a:pt x="277004" y="1898673"/>
                </a:lnTo>
                <a:lnTo>
                  <a:pt x="289303" y="1903440"/>
                </a:lnTo>
                <a:lnTo>
                  <a:pt x="301999" y="1907414"/>
                </a:lnTo>
                <a:lnTo>
                  <a:pt x="315092" y="1911387"/>
                </a:lnTo>
                <a:lnTo>
                  <a:pt x="328978" y="1914963"/>
                </a:lnTo>
                <a:lnTo>
                  <a:pt x="343657" y="1918538"/>
                </a:lnTo>
                <a:lnTo>
                  <a:pt x="358337" y="1920922"/>
                </a:lnTo>
                <a:lnTo>
                  <a:pt x="374207" y="1923704"/>
                </a:lnTo>
                <a:lnTo>
                  <a:pt x="391267" y="1925690"/>
                </a:lnTo>
                <a:lnTo>
                  <a:pt x="408724" y="1927279"/>
                </a:lnTo>
                <a:lnTo>
                  <a:pt x="427767" y="1928471"/>
                </a:lnTo>
                <a:lnTo>
                  <a:pt x="448001" y="1929266"/>
                </a:lnTo>
                <a:lnTo>
                  <a:pt x="469029" y="1929266"/>
                </a:lnTo>
                <a:lnTo>
                  <a:pt x="1446213" y="1929266"/>
                </a:lnTo>
                <a:lnTo>
                  <a:pt x="1293069" y="2273739"/>
                </a:lnTo>
                <a:lnTo>
                  <a:pt x="1446213" y="2593975"/>
                </a:lnTo>
                <a:lnTo>
                  <a:pt x="745164" y="2593975"/>
                </a:lnTo>
                <a:lnTo>
                  <a:pt x="733261" y="2593975"/>
                </a:lnTo>
                <a:lnTo>
                  <a:pt x="722946" y="2593181"/>
                </a:lnTo>
                <a:lnTo>
                  <a:pt x="713424" y="2591989"/>
                </a:lnTo>
                <a:lnTo>
                  <a:pt x="703902" y="2590399"/>
                </a:lnTo>
                <a:lnTo>
                  <a:pt x="695571" y="2588810"/>
                </a:lnTo>
                <a:lnTo>
                  <a:pt x="688032" y="2586029"/>
                </a:lnTo>
                <a:lnTo>
                  <a:pt x="680891" y="2582850"/>
                </a:lnTo>
                <a:lnTo>
                  <a:pt x="673750" y="2578877"/>
                </a:lnTo>
                <a:lnTo>
                  <a:pt x="667402" y="2574507"/>
                </a:lnTo>
                <a:lnTo>
                  <a:pt x="661054" y="2569739"/>
                </a:lnTo>
                <a:lnTo>
                  <a:pt x="655103" y="2564177"/>
                </a:lnTo>
                <a:lnTo>
                  <a:pt x="649151" y="2557422"/>
                </a:lnTo>
                <a:lnTo>
                  <a:pt x="643200" y="2550668"/>
                </a:lnTo>
                <a:lnTo>
                  <a:pt x="637646" y="2542324"/>
                </a:lnTo>
                <a:lnTo>
                  <a:pt x="631298" y="2533583"/>
                </a:lnTo>
                <a:lnTo>
                  <a:pt x="625347" y="2523650"/>
                </a:lnTo>
                <a:lnTo>
                  <a:pt x="230188" y="1878012"/>
                </a:lnTo>
                <a:close/>
                <a:moveTo>
                  <a:pt x="1932679" y="1738312"/>
                </a:moveTo>
                <a:lnTo>
                  <a:pt x="1932679" y="1917109"/>
                </a:lnTo>
                <a:lnTo>
                  <a:pt x="2615872" y="1917109"/>
                </a:lnTo>
                <a:lnTo>
                  <a:pt x="2636106" y="1916711"/>
                </a:lnTo>
                <a:lnTo>
                  <a:pt x="2654356" y="1915917"/>
                </a:lnTo>
                <a:lnTo>
                  <a:pt x="2671416" y="1914725"/>
                </a:lnTo>
                <a:lnTo>
                  <a:pt x="2687286" y="1912738"/>
                </a:lnTo>
                <a:lnTo>
                  <a:pt x="2701965" y="1910751"/>
                </a:lnTo>
                <a:lnTo>
                  <a:pt x="2715851" y="1907970"/>
                </a:lnTo>
                <a:lnTo>
                  <a:pt x="2728547" y="1904791"/>
                </a:lnTo>
                <a:lnTo>
                  <a:pt x="2740449" y="1901216"/>
                </a:lnTo>
                <a:lnTo>
                  <a:pt x="2751955" y="1897640"/>
                </a:lnTo>
                <a:lnTo>
                  <a:pt x="2762667" y="1892872"/>
                </a:lnTo>
                <a:lnTo>
                  <a:pt x="2772982" y="1888104"/>
                </a:lnTo>
                <a:lnTo>
                  <a:pt x="2782901" y="1883336"/>
                </a:lnTo>
                <a:lnTo>
                  <a:pt x="2792423" y="1878171"/>
                </a:lnTo>
                <a:lnTo>
                  <a:pt x="2802341" y="1872608"/>
                </a:lnTo>
                <a:lnTo>
                  <a:pt x="2820988" y="1860688"/>
                </a:lnTo>
                <a:lnTo>
                  <a:pt x="2473441" y="2504355"/>
                </a:lnTo>
                <a:lnTo>
                  <a:pt x="2465506" y="2519056"/>
                </a:lnTo>
                <a:lnTo>
                  <a:pt x="2458364" y="2532168"/>
                </a:lnTo>
                <a:lnTo>
                  <a:pt x="2451223" y="2544088"/>
                </a:lnTo>
                <a:lnTo>
                  <a:pt x="2444478" y="2554021"/>
                </a:lnTo>
                <a:lnTo>
                  <a:pt x="2438130" y="2562365"/>
                </a:lnTo>
                <a:lnTo>
                  <a:pt x="2434956" y="2566338"/>
                </a:lnTo>
                <a:lnTo>
                  <a:pt x="2431386" y="2569914"/>
                </a:lnTo>
                <a:lnTo>
                  <a:pt x="2428212" y="2573092"/>
                </a:lnTo>
                <a:lnTo>
                  <a:pt x="2424641" y="2576271"/>
                </a:lnTo>
                <a:lnTo>
                  <a:pt x="2420674" y="2578655"/>
                </a:lnTo>
                <a:lnTo>
                  <a:pt x="2416706" y="2581039"/>
                </a:lnTo>
                <a:lnTo>
                  <a:pt x="2412342" y="2583025"/>
                </a:lnTo>
                <a:lnTo>
                  <a:pt x="2407978" y="2585012"/>
                </a:lnTo>
                <a:lnTo>
                  <a:pt x="2403614" y="2586601"/>
                </a:lnTo>
                <a:lnTo>
                  <a:pt x="2398059" y="2587793"/>
                </a:lnTo>
                <a:lnTo>
                  <a:pt x="2387347" y="2590575"/>
                </a:lnTo>
                <a:lnTo>
                  <a:pt x="2375048" y="2591767"/>
                </a:lnTo>
                <a:lnTo>
                  <a:pt x="2361162" y="2593356"/>
                </a:lnTo>
                <a:lnTo>
                  <a:pt x="2344896" y="2593753"/>
                </a:lnTo>
                <a:lnTo>
                  <a:pt x="2326645" y="2594151"/>
                </a:lnTo>
                <a:lnTo>
                  <a:pt x="2306411" y="2594151"/>
                </a:lnTo>
                <a:lnTo>
                  <a:pt x="1958864" y="2594151"/>
                </a:lnTo>
                <a:lnTo>
                  <a:pt x="1958864" y="2789237"/>
                </a:lnTo>
                <a:lnTo>
                  <a:pt x="1622425" y="2273907"/>
                </a:lnTo>
                <a:lnTo>
                  <a:pt x="1932679" y="1738312"/>
                </a:lnTo>
                <a:close/>
                <a:moveTo>
                  <a:pt x="0" y="995362"/>
                </a:moveTo>
                <a:lnTo>
                  <a:pt x="674158" y="995362"/>
                </a:lnTo>
                <a:lnTo>
                  <a:pt x="950888" y="1437085"/>
                </a:lnTo>
                <a:lnTo>
                  <a:pt x="1014413" y="1536394"/>
                </a:lnTo>
                <a:lnTo>
                  <a:pt x="950888" y="1504615"/>
                </a:lnTo>
                <a:lnTo>
                  <a:pt x="840911" y="1449797"/>
                </a:lnTo>
                <a:lnTo>
                  <a:pt x="608251" y="1876425"/>
                </a:lnTo>
                <a:lnTo>
                  <a:pt x="426411" y="1876425"/>
                </a:lnTo>
                <a:lnTo>
                  <a:pt x="407353" y="1875631"/>
                </a:lnTo>
                <a:lnTo>
                  <a:pt x="388296" y="1874439"/>
                </a:lnTo>
                <a:lnTo>
                  <a:pt x="369635" y="1871658"/>
                </a:lnTo>
                <a:lnTo>
                  <a:pt x="350975" y="1868083"/>
                </a:lnTo>
                <a:lnTo>
                  <a:pt x="333506" y="1864111"/>
                </a:lnTo>
                <a:lnTo>
                  <a:pt x="315639" y="1858947"/>
                </a:lnTo>
                <a:lnTo>
                  <a:pt x="298567" y="1852988"/>
                </a:lnTo>
                <a:lnTo>
                  <a:pt x="281892" y="1845838"/>
                </a:lnTo>
                <a:lnTo>
                  <a:pt x="265614" y="1838291"/>
                </a:lnTo>
                <a:lnTo>
                  <a:pt x="249732" y="1829949"/>
                </a:lnTo>
                <a:lnTo>
                  <a:pt x="234645" y="1821210"/>
                </a:lnTo>
                <a:lnTo>
                  <a:pt x="219955" y="1811676"/>
                </a:lnTo>
                <a:lnTo>
                  <a:pt x="205662" y="1801745"/>
                </a:lnTo>
                <a:lnTo>
                  <a:pt x="192163" y="1791020"/>
                </a:lnTo>
                <a:lnTo>
                  <a:pt x="179061" y="1779500"/>
                </a:lnTo>
                <a:lnTo>
                  <a:pt x="165959" y="1767981"/>
                </a:lnTo>
                <a:lnTo>
                  <a:pt x="154445" y="1755666"/>
                </a:lnTo>
                <a:lnTo>
                  <a:pt x="142931" y="1743352"/>
                </a:lnTo>
                <a:lnTo>
                  <a:pt x="132211" y="1730243"/>
                </a:lnTo>
                <a:lnTo>
                  <a:pt x="122285" y="1716738"/>
                </a:lnTo>
                <a:lnTo>
                  <a:pt x="113154" y="1703232"/>
                </a:lnTo>
                <a:lnTo>
                  <a:pt x="104419" y="1689328"/>
                </a:lnTo>
                <a:lnTo>
                  <a:pt x="96479" y="1675425"/>
                </a:lnTo>
                <a:lnTo>
                  <a:pt x="89332" y="1661125"/>
                </a:lnTo>
                <a:lnTo>
                  <a:pt x="82979" y="1646824"/>
                </a:lnTo>
                <a:lnTo>
                  <a:pt x="77024" y="1632127"/>
                </a:lnTo>
                <a:lnTo>
                  <a:pt x="72657" y="1617826"/>
                </a:lnTo>
                <a:lnTo>
                  <a:pt x="68289" y="1602732"/>
                </a:lnTo>
                <a:lnTo>
                  <a:pt x="65510" y="1588431"/>
                </a:lnTo>
                <a:lnTo>
                  <a:pt x="63128" y="1574131"/>
                </a:lnTo>
                <a:lnTo>
                  <a:pt x="61937" y="1559433"/>
                </a:lnTo>
                <a:lnTo>
                  <a:pt x="61540" y="1545133"/>
                </a:lnTo>
                <a:lnTo>
                  <a:pt x="61937" y="1528846"/>
                </a:lnTo>
                <a:lnTo>
                  <a:pt x="63128" y="1512560"/>
                </a:lnTo>
                <a:lnTo>
                  <a:pt x="65907" y="1496273"/>
                </a:lnTo>
                <a:lnTo>
                  <a:pt x="69083" y="1480384"/>
                </a:lnTo>
                <a:lnTo>
                  <a:pt x="73848" y="1465289"/>
                </a:lnTo>
                <a:lnTo>
                  <a:pt x="79009" y="1449400"/>
                </a:lnTo>
                <a:lnTo>
                  <a:pt x="85362" y="1433908"/>
                </a:lnTo>
                <a:lnTo>
                  <a:pt x="92508" y="1418813"/>
                </a:lnTo>
                <a:lnTo>
                  <a:pt x="242983" y="1122874"/>
                </a:lnTo>
                <a:lnTo>
                  <a:pt x="0" y="995362"/>
                </a:lnTo>
                <a:close/>
                <a:moveTo>
                  <a:pt x="2574057" y="833437"/>
                </a:moveTo>
                <a:lnTo>
                  <a:pt x="2912705" y="1366837"/>
                </a:lnTo>
                <a:lnTo>
                  <a:pt x="2917861" y="1375172"/>
                </a:lnTo>
                <a:lnTo>
                  <a:pt x="2923016" y="1384300"/>
                </a:lnTo>
                <a:lnTo>
                  <a:pt x="2927378" y="1393428"/>
                </a:lnTo>
                <a:lnTo>
                  <a:pt x="2931740" y="1402953"/>
                </a:lnTo>
                <a:lnTo>
                  <a:pt x="2936102" y="1412478"/>
                </a:lnTo>
                <a:lnTo>
                  <a:pt x="2940067" y="1422797"/>
                </a:lnTo>
                <a:lnTo>
                  <a:pt x="2943239" y="1433116"/>
                </a:lnTo>
                <a:lnTo>
                  <a:pt x="2946808" y="1443434"/>
                </a:lnTo>
                <a:lnTo>
                  <a:pt x="2949188" y="1453753"/>
                </a:lnTo>
                <a:lnTo>
                  <a:pt x="2951963" y="1464469"/>
                </a:lnTo>
                <a:lnTo>
                  <a:pt x="2954343" y="1474788"/>
                </a:lnTo>
                <a:lnTo>
                  <a:pt x="2955929" y="1485503"/>
                </a:lnTo>
                <a:lnTo>
                  <a:pt x="2957118" y="1495822"/>
                </a:lnTo>
                <a:lnTo>
                  <a:pt x="2958308" y="1505744"/>
                </a:lnTo>
                <a:lnTo>
                  <a:pt x="2958705" y="1516063"/>
                </a:lnTo>
                <a:lnTo>
                  <a:pt x="2959101" y="1525588"/>
                </a:lnTo>
                <a:lnTo>
                  <a:pt x="2958705" y="1543050"/>
                </a:lnTo>
                <a:lnTo>
                  <a:pt x="2956722" y="1560116"/>
                </a:lnTo>
                <a:lnTo>
                  <a:pt x="2954739" y="1576784"/>
                </a:lnTo>
                <a:lnTo>
                  <a:pt x="2951170" y="1593453"/>
                </a:lnTo>
                <a:lnTo>
                  <a:pt x="2946808" y="1609725"/>
                </a:lnTo>
                <a:lnTo>
                  <a:pt x="2941653" y="1625600"/>
                </a:lnTo>
                <a:lnTo>
                  <a:pt x="2935705" y="1641475"/>
                </a:lnTo>
                <a:lnTo>
                  <a:pt x="2928964" y="1656556"/>
                </a:lnTo>
                <a:lnTo>
                  <a:pt x="2921429" y="1671638"/>
                </a:lnTo>
                <a:lnTo>
                  <a:pt x="2913102" y="1685925"/>
                </a:lnTo>
                <a:lnTo>
                  <a:pt x="2904378" y="1700213"/>
                </a:lnTo>
                <a:lnTo>
                  <a:pt x="2894464" y="1713706"/>
                </a:lnTo>
                <a:lnTo>
                  <a:pt x="2884154" y="1726803"/>
                </a:lnTo>
                <a:lnTo>
                  <a:pt x="2873448" y="1739106"/>
                </a:lnTo>
                <a:lnTo>
                  <a:pt x="2862344" y="1751410"/>
                </a:lnTo>
                <a:lnTo>
                  <a:pt x="2850052" y="1763316"/>
                </a:lnTo>
                <a:lnTo>
                  <a:pt x="2837759" y="1774031"/>
                </a:lnTo>
                <a:lnTo>
                  <a:pt x="2825069" y="1784747"/>
                </a:lnTo>
                <a:lnTo>
                  <a:pt x="2811983" y="1794272"/>
                </a:lnTo>
                <a:lnTo>
                  <a:pt x="2797708" y="1803797"/>
                </a:lnTo>
                <a:lnTo>
                  <a:pt x="2783829" y="1812131"/>
                </a:lnTo>
                <a:lnTo>
                  <a:pt x="2769950" y="1820466"/>
                </a:lnTo>
                <a:lnTo>
                  <a:pt x="2754881" y="1827610"/>
                </a:lnTo>
                <a:lnTo>
                  <a:pt x="2740209" y="1834753"/>
                </a:lnTo>
                <a:lnTo>
                  <a:pt x="2725140" y="1840310"/>
                </a:lnTo>
                <a:lnTo>
                  <a:pt x="2709675" y="1845469"/>
                </a:lnTo>
                <a:lnTo>
                  <a:pt x="2694606" y="1849835"/>
                </a:lnTo>
                <a:lnTo>
                  <a:pt x="2679141" y="1853803"/>
                </a:lnTo>
                <a:lnTo>
                  <a:pt x="2663279" y="1856978"/>
                </a:lnTo>
                <a:lnTo>
                  <a:pt x="2648211" y="1858566"/>
                </a:lnTo>
                <a:lnTo>
                  <a:pt x="2632349" y="1860153"/>
                </a:lnTo>
                <a:lnTo>
                  <a:pt x="2616487" y="1860550"/>
                </a:lnTo>
                <a:lnTo>
                  <a:pt x="2418215" y="1860550"/>
                </a:lnTo>
                <a:lnTo>
                  <a:pt x="2078376" y="1290637"/>
                </a:lnTo>
                <a:lnTo>
                  <a:pt x="2008188" y="1171972"/>
                </a:lnTo>
                <a:lnTo>
                  <a:pt x="2378957" y="1129109"/>
                </a:lnTo>
                <a:lnTo>
                  <a:pt x="2574057" y="833437"/>
                </a:lnTo>
                <a:close/>
                <a:moveTo>
                  <a:pt x="1239838" y="0"/>
                </a:moveTo>
                <a:lnTo>
                  <a:pt x="2017953" y="0"/>
                </a:lnTo>
                <a:lnTo>
                  <a:pt x="2027084" y="397"/>
                </a:lnTo>
                <a:lnTo>
                  <a:pt x="2035818" y="794"/>
                </a:lnTo>
                <a:lnTo>
                  <a:pt x="2044155" y="1986"/>
                </a:lnTo>
                <a:lnTo>
                  <a:pt x="2051697" y="3178"/>
                </a:lnTo>
                <a:lnTo>
                  <a:pt x="2058843" y="5561"/>
                </a:lnTo>
                <a:lnTo>
                  <a:pt x="2065195" y="8739"/>
                </a:lnTo>
                <a:lnTo>
                  <a:pt x="2071944" y="12314"/>
                </a:lnTo>
                <a:lnTo>
                  <a:pt x="2077899" y="16684"/>
                </a:lnTo>
                <a:lnTo>
                  <a:pt x="2083854" y="21451"/>
                </a:lnTo>
                <a:lnTo>
                  <a:pt x="2089015" y="27013"/>
                </a:lnTo>
                <a:lnTo>
                  <a:pt x="2094970" y="34163"/>
                </a:lnTo>
                <a:lnTo>
                  <a:pt x="2100925" y="41711"/>
                </a:lnTo>
                <a:lnTo>
                  <a:pt x="2106880" y="50053"/>
                </a:lnTo>
                <a:lnTo>
                  <a:pt x="2112835" y="59587"/>
                </a:lnTo>
                <a:lnTo>
                  <a:pt x="2119584" y="69518"/>
                </a:lnTo>
                <a:lnTo>
                  <a:pt x="2126730" y="81435"/>
                </a:lnTo>
                <a:lnTo>
                  <a:pt x="2320465" y="410355"/>
                </a:lnTo>
                <a:lnTo>
                  <a:pt x="2530476" y="296742"/>
                </a:lnTo>
                <a:lnTo>
                  <a:pt x="2219230" y="850900"/>
                </a:lnTo>
                <a:lnTo>
                  <a:pt x="1584035" y="850900"/>
                </a:lnTo>
                <a:lnTo>
                  <a:pt x="1749979" y="743246"/>
                </a:lnTo>
                <a:lnTo>
                  <a:pt x="1386330" y="148967"/>
                </a:lnTo>
                <a:lnTo>
                  <a:pt x="1337499" y="76668"/>
                </a:lnTo>
                <a:lnTo>
                  <a:pt x="1327177" y="64354"/>
                </a:lnTo>
                <a:lnTo>
                  <a:pt x="1316061" y="52834"/>
                </a:lnTo>
                <a:lnTo>
                  <a:pt x="1304945" y="42902"/>
                </a:lnTo>
                <a:lnTo>
                  <a:pt x="1293433" y="33369"/>
                </a:lnTo>
                <a:lnTo>
                  <a:pt x="1281126" y="23835"/>
                </a:lnTo>
                <a:lnTo>
                  <a:pt x="1268422" y="15492"/>
                </a:lnTo>
                <a:lnTo>
                  <a:pt x="1254527" y="7945"/>
                </a:lnTo>
                <a:lnTo>
                  <a:pt x="1239838" y="0"/>
                </a:lnTo>
                <a:close/>
                <a:moveTo>
                  <a:pt x="1023541" y="0"/>
                </a:moveTo>
                <a:lnTo>
                  <a:pt x="1039416" y="397"/>
                </a:lnTo>
                <a:lnTo>
                  <a:pt x="1054895" y="794"/>
                </a:lnTo>
                <a:lnTo>
                  <a:pt x="1069579" y="1588"/>
                </a:lnTo>
                <a:lnTo>
                  <a:pt x="1084263" y="2779"/>
                </a:lnTo>
                <a:lnTo>
                  <a:pt x="1097757" y="4764"/>
                </a:lnTo>
                <a:lnTo>
                  <a:pt x="1110854" y="6749"/>
                </a:lnTo>
                <a:lnTo>
                  <a:pt x="1123951" y="9132"/>
                </a:lnTo>
                <a:lnTo>
                  <a:pt x="1136254" y="12308"/>
                </a:lnTo>
                <a:lnTo>
                  <a:pt x="1148160" y="15087"/>
                </a:lnTo>
                <a:lnTo>
                  <a:pt x="1159670" y="18660"/>
                </a:lnTo>
                <a:lnTo>
                  <a:pt x="1170385" y="22234"/>
                </a:lnTo>
                <a:lnTo>
                  <a:pt x="1181498" y="26601"/>
                </a:lnTo>
                <a:lnTo>
                  <a:pt x="1191420" y="30968"/>
                </a:lnTo>
                <a:lnTo>
                  <a:pt x="1201738" y="35733"/>
                </a:lnTo>
                <a:lnTo>
                  <a:pt x="1211263" y="40894"/>
                </a:lnTo>
                <a:lnTo>
                  <a:pt x="1220391" y="46453"/>
                </a:lnTo>
                <a:lnTo>
                  <a:pt x="1229520" y="52011"/>
                </a:lnTo>
                <a:lnTo>
                  <a:pt x="1238251" y="57967"/>
                </a:lnTo>
                <a:lnTo>
                  <a:pt x="1246585" y="64319"/>
                </a:lnTo>
                <a:lnTo>
                  <a:pt x="1254920" y="71069"/>
                </a:lnTo>
                <a:lnTo>
                  <a:pt x="1262857" y="77818"/>
                </a:lnTo>
                <a:lnTo>
                  <a:pt x="1270398" y="85362"/>
                </a:lnTo>
                <a:lnTo>
                  <a:pt x="1277938" y="92906"/>
                </a:lnTo>
                <a:lnTo>
                  <a:pt x="1285082" y="100052"/>
                </a:lnTo>
                <a:lnTo>
                  <a:pt x="1292226" y="107993"/>
                </a:lnTo>
                <a:lnTo>
                  <a:pt x="1299370" y="116331"/>
                </a:lnTo>
                <a:lnTo>
                  <a:pt x="1312863" y="133800"/>
                </a:lnTo>
                <a:lnTo>
                  <a:pt x="1325960" y="152064"/>
                </a:lnTo>
                <a:lnTo>
                  <a:pt x="1338660" y="171121"/>
                </a:lnTo>
                <a:lnTo>
                  <a:pt x="1339851" y="174695"/>
                </a:lnTo>
                <a:lnTo>
                  <a:pt x="1341835" y="178268"/>
                </a:lnTo>
                <a:lnTo>
                  <a:pt x="1343423" y="181047"/>
                </a:lnTo>
                <a:lnTo>
                  <a:pt x="1345010" y="183826"/>
                </a:lnTo>
                <a:lnTo>
                  <a:pt x="1435101" y="335096"/>
                </a:lnTo>
                <a:lnTo>
                  <a:pt x="1338660" y="510188"/>
                </a:lnTo>
                <a:lnTo>
                  <a:pt x="1069579" y="995363"/>
                </a:lnTo>
                <a:lnTo>
                  <a:pt x="835820" y="696397"/>
                </a:lnTo>
                <a:lnTo>
                  <a:pt x="481013" y="681706"/>
                </a:lnTo>
                <a:lnTo>
                  <a:pt x="771129" y="144917"/>
                </a:lnTo>
                <a:lnTo>
                  <a:pt x="779463" y="130227"/>
                </a:lnTo>
                <a:lnTo>
                  <a:pt x="788194" y="115934"/>
                </a:lnTo>
                <a:lnTo>
                  <a:pt x="796926" y="102832"/>
                </a:lnTo>
                <a:lnTo>
                  <a:pt x="806451" y="90524"/>
                </a:lnTo>
                <a:lnTo>
                  <a:pt x="815579" y="78613"/>
                </a:lnTo>
                <a:lnTo>
                  <a:pt x="825104" y="68290"/>
                </a:lnTo>
                <a:lnTo>
                  <a:pt x="835026" y="57967"/>
                </a:lnTo>
                <a:lnTo>
                  <a:pt x="845741" y="49232"/>
                </a:lnTo>
                <a:lnTo>
                  <a:pt x="856854" y="40894"/>
                </a:lnTo>
                <a:lnTo>
                  <a:pt x="867966" y="33748"/>
                </a:lnTo>
                <a:lnTo>
                  <a:pt x="880269" y="26998"/>
                </a:lnTo>
                <a:lnTo>
                  <a:pt x="892970" y="21440"/>
                </a:lnTo>
                <a:lnTo>
                  <a:pt x="906066" y="15881"/>
                </a:lnTo>
                <a:lnTo>
                  <a:pt x="920751" y="11514"/>
                </a:lnTo>
                <a:lnTo>
                  <a:pt x="935435" y="8338"/>
                </a:lnTo>
                <a:lnTo>
                  <a:pt x="951310" y="5161"/>
                </a:lnTo>
                <a:lnTo>
                  <a:pt x="959248" y="3970"/>
                </a:lnTo>
                <a:lnTo>
                  <a:pt x="967582" y="2779"/>
                </a:lnTo>
                <a:lnTo>
                  <a:pt x="985441" y="1191"/>
                </a:lnTo>
                <a:lnTo>
                  <a:pt x="1004491" y="397"/>
                </a:lnTo>
                <a:lnTo>
                  <a:pt x="1023541" y="0"/>
                </a:lnTo>
                <a:close/>
              </a:path>
            </a:pathLst>
          </a:custGeom>
          <a:solidFill>
            <a:srgbClr val="1AA3AA"/>
          </a:solidFill>
          <a:ln>
            <a:solidFill>
              <a:srgbClr val="1AA3AA"/>
            </a:solidFill>
          </a:ln>
        </p:spPr>
        <p:txBody>
          <a:bodyPr anchor="ctr">
            <a:normAutofit lnSpcReduction="10000"/>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42" name="直接连接符 41"/>
          <p:cNvCxnSpPr/>
          <p:nvPr>
            <p:custDataLst>
              <p:tags r:id="rId7"/>
            </p:custDataLst>
          </p:nvPr>
        </p:nvCxnSpPr>
        <p:spPr>
          <a:xfrm flipH="1">
            <a:off x="4628820" y="3406388"/>
            <a:ext cx="715686" cy="2303"/>
          </a:xfrm>
          <a:prstGeom prst="line">
            <a:avLst/>
          </a:prstGeom>
          <a:ln w="38100">
            <a:solidFill>
              <a:srgbClr val="1AA3AA"/>
            </a:solidFill>
          </a:ln>
        </p:spPr>
        <p:style>
          <a:lnRef idx="1">
            <a:srgbClr val="1F74AD"/>
          </a:lnRef>
          <a:fillRef idx="0">
            <a:srgbClr val="1F74AD"/>
          </a:fillRef>
          <a:effectRef idx="0">
            <a:srgbClr val="1F74AD"/>
          </a:effectRef>
          <a:fontRef idx="minor">
            <a:srgbClr val="000000"/>
          </a:fontRef>
        </p:style>
      </p:cxnSp>
      <p:sp>
        <p:nvSpPr>
          <p:cNvPr id="45" name="圆角矩形 2"/>
          <p:cNvSpPr/>
          <p:nvPr>
            <p:custDataLst>
              <p:tags r:id="rId8"/>
            </p:custDataLst>
          </p:nvPr>
        </p:nvSpPr>
        <p:spPr>
          <a:xfrm>
            <a:off x="1826895" y="2069465"/>
            <a:ext cx="3394075" cy="651510"/>
          </a:xfrm>
          <a:prstGeom prst="roundRect">
            <a:avLst>
              <a:gd name="adj" fmla="val 50000"/>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46" name="椭圆 45"/>
          <p:cNvSpPr/>
          <p:nvPr>
            <p:custDataLst>
              <p:tags r:id="rId9"/>
            </p:custDataLst>
          </p:nvPr>
        </p:nvSpPr>
        <p:spPr>
          <a:xfrm>
            <a:off x="4585020" y="2069520"/>
            <a:ext cx="651249" cy="651249"/>
          </a:xfrm>
          <a:prstGeom prst="ellipse">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47" name="KSO_Shape"/>
          <p:cNvSpPr/>
          <p:nvPr>
            <p:custDataLst>
              <p:tags r:id="rId10"/>
            </p:custDataLst>
          </p:nvPr>
        </p:nvSpPr>
        <p:spPr bwMode="auto">
          <a:xfrm>
            <a:off x="4721601" y="2206101"/>
            <a:ext cx="378086" cy="378086"/>
          </a:xfrm>
          <a:custGeom>
            <a:avLst/>
            <a:gdLst>
              <a:gd name="T0" fmla="*/ 1395413 w 2219325"/>
              <a:gd name="T1" fmla="*/ 1938020 h 2219325"/>
              <a:gd name="T2" fmla="*/ 1388316 w 2219325"/>
              <a:gd name="T3" fmla="*/ 2002466 h 2219325"/>
              <a:gd name="T4" fmla="*/ 1670304 w 2219325"/>
              <a:gd name="T5" fmla="*/ 1858614 h 2219325"/>
              <a:gd name="T6" fmla="*/ 1150620 w 2219325"/>
              <a:gd name="T7" fmla="*/ 2015808 h 2219325"/>
              <a:gd name="T8" fmla="*/ 1286510 w 2219325"/>
              <a:gd name="T9" fmla="*/ 1931988 h 2219325"/>
              <a:gd name="T10" fmla="*/ 1400810 w 2219325"/>
              <a:gd name="T11" fmla="*/ 1758633 h 2219325"/>
              <a:gd name="T12" fmla="*/ 848360 w 2219325"/>
              <a:gd name="T13" fmla="*/ 1816418 h 2219325"/>
              <a:gd name="T14" fmla="*/ 969645 w 2219325"/>
              <a:gd name="T15" fmla="*/ 1966278 h 2219325"/>
              <a:gd name="T16" fmla="*/ 388339 w 2219325"/>
              <a:gd name="T17" fmla="*/ 1704282 h 2219325"/>
              <a:gd name="T18" fmla="*/ 625234 w 2219325"/>
              <a:gd name="T19" fmla="*/ 1909105 h 2219325"/>
              <a:gd name="T20" fmla="*/ 900095 w 2219325"/>
              <a:gd name="T21" fmla="*/ 2020749 h 2219325"/>
              <a:gd name="T22" fmla="*/ 793433 w 2219325"/>
              <a:gd name="T23" fmla="*/ 1894840 h 2219325"/>
              <a:gd name="T24" fmla="*/ 1611947 w 2219325"/>
              <a:gd name="T25" fmla="*/ 1244918 h 2219325"/>
              <a:gd name="T26" fmla="*/ 1898577 w 2219325"/>
              <a:gd name="T27" fmla="*/ 1613535 h 2219325"/>
              <a:gd name="T28" fmla="*/ 2016438 w 2219325"/>
              <a:gd name="T29" fmla="*/ 1342906 h 2219325"/>
              <a:gd name="T30" fmla="*/ 1464945 w 2219325"/>
              <a:gd name="T31" fmla="*/ 1588135 h 2219325"/>
              <a:gd name="T32" fmla="*/ 1527810 w 2219325"/>
              <a:gd name="T33" fmla="*/ 1182688 h 2219325"/>
              <a:gd name="T34" fmla="*/ 727393 w 2219325"/>
              <a:gd name="T35" fmla="*/ 1480820 h 2219325"/>
              <a:gd name="T36" fmla="*/ 185422 w 2219325"/>
              <a:gd name="T37" fmla="*/ 1251450 h 2219325"/>
              <a:gd name="T38" fmla="*/ 287674 w 2219325"/>
              <a:gd name="T39" fmla="*/ 1555032 h 2219325"/>
              <a:gd name="T40" fmla="*/ 619125 w 2219325"/>
              <a:gd name="T41" fmla="*/ 1365568 h 2219325"/>
              <a:gd name="T42" fmla="*/ 1581467 w 2219325"/>
              <a:gd name="T43" fmla="*/ 739458 h 2219325"/>
              <a:gd name="T44" fmla="*/ 2043430 w 2219325"/>
              <a:gd name="T45" fmla="*/ 1036784 h 2219325"/>
              <a:gd name="T46" fmla="*/ 1963406 w 2219325"/>
              <a:gd name="T47" fmla="*/ 723993 h 2219325"/>
              <a:gd name="T48" fmla="*/ 1522095 w 2219325"/>
              <a:gd name="T49" fmla="*/ 943928 h 2219325"/>
              <a:gd name="T50" fmla="*/ 762000 w 2219325"/>
              <a:gd name="T51" fmla="*/ 606108 h 2219325"/>
              <a:gd name="T52" fmla="*/ 692467 w 2219325"/>
              <a:gd name="T53" fmla="*/ 1005840 h 2219325"/>
              <a:gd name="T54" fmla="*/ 239406 w 2219325"/>
              <a:gd name="T55" fmla="*/ 765910 h 2219325"/>
              <a:gd name="T56" fmla="*/ 175580 w 2219325"/>
              <a:gd name="T57" fmla="*/ 1068705 h 2219325"/>
              <a:gd name="T58" fmla="*/ 649287 w 2219325"/>
              <a:gd name="T59" fmla="*/ 684848 h 2219325"/>
              <a:gd name="T60" fmla="*/ 1378267 w 2219325"/>
              <a:gd name="T61" fmla="*/ 416878 h 2219325"/>
              <a:gd name="T62" fmla="*/ 1258887 w 2219325"/>
              <a:gd name="T63" fmla="*/ 261303 h 2219325"/>
              <a:gd name="T64" fmla="*/ 1047750 w 2219325"/>
              <a:gd name="T65" fmla="*/ 209550 h 2219325"/>
              <a:gd name="T66" fmla="*/ 914400 w 2219325"/>
              <a:gd name="T67" fmla="*/ 307023 h 2219325"/>
              <a:gd name="T68" fmla="*/ 804545 w 2219325"/>
              <a:gd name="T69" fmla="*/ 491490 h 2219325"/>
              <a:gd name="T70" fmla="*/ 725264 w 2219325"/>
              <a:gd name="T71" fmla="*/ 255919 h 2219325"/>
              <a:gd name="T72" fmla="*/ 464869 w 2219325"/>
              <a:gd name="T73" fmla="*/ 431844 h 2219325"/>
              <a:gd name="T74" fmla="*/ 779145 w 2219325"/>
              <a:gd name="T75" fmla="*/ 348298 h 2219325"/>
              <a:gd name="T76" fmla="*/ 889635 w 2219325"/>
              <a:gd name="T77" fmla="*/ 207963 h 2219325"/>
              <a:gd name="T78" fmla="*/ 1403033 w 2219325"/>
              <a:gd name="T79" fmla="*/ 291783 h 2219325"/>
              <a:gd name="T80" fmla="*/ 1832574 w 2219325"/>
              <a:gd name="T81" fmla="*/ 513773 h 2219325"/>
              <a:gd name="T82" fmla="*/ 1595679 w 2219325"/>
              <a:gd name="T83" fmla="*/ 308950 h 2219325"/>
              <a:gd name="T84" fmla="*/ 1315730 w 2219325"/>
              <a:gd name="T85" fmla="*/ 196178 h 2219325"/>
              <a:gd name="T86" fmla="*/ 1465580 w 2219325"/>
              <a:gd name="T87" fmla="*/ 58420 h 2219325"/>
              <a:gd name="T88" fmla="*/ 1794510 w 2219325"/>
              <a:gd name="T89" fmla="*/ 236855 h 2219325"/>
              <a:gd name="T90" fmla="*/ 2044383 w 2219325"/>
              <a:gd name="T91" fmla="*/ 511493 h 2219325"/>
              <a:gd name="T92" fmla="*/ 2190750 w 2219325"/>
              <a:gd name="T93" fmla="*/ 859473 h 2219325"/>
              <a:gd name="T94" fmla="*/ 2210435 w 2219325"/>
              <a:gd name="T95" fmla="*/ 1250950 h 2219325"/>
              <a:gd name="T96" fmla="*/ 2097723 w 2219325"/>
              <a:gd name="T97" fmla="*/ 1614805 h 2219325"/>
              <a:gd name="T98" fmla="*/ 1875473 w 2219325"/>
              <a:gd name="T99" fmla="*/ 1913255 h 2219325"/>
              <a:gd name="T100" fmla="*/ 1566227 w 2219325"/>
              <a:gd name="T101" fmla="*/ 2121535 h 2219325"/>
              <a:gd name="T102" fmla="*/ 1195070 w 2219325"/>
              <a:gd name="T103" fmla="*/ 2215833 h 2219325"/>
              <a:gd name="T104" fmla="*/ 805815 w 2219325"/>
              <a:gd name="T105" fmla="*/ 2177098 h 2219325"/>
              <a:gd name="T106" fmla="*/ 467043 w 2219325"/>
              <a:gd name="T107" fmla="*/ 2014538 h 2219325"/>
              <a:gd name="T108" fmla="*/ 204787 w 2219325"/>
              <a:gd name="T109" fmla="*/ 1751965 h 2219325"/>
              <a:gd name="T110" fmla="*/ 42227 w 2219325"/>
              <a:gd name="T111" fmla="*/ 1413510 h 2219325"/>
              <a:gd name="T112" fmla="*/ 3175 w 2219325"/>
              <a:gd name="T113" fmla="*/ 1024255 h 2219325"/>
              <a:gd name="T114" fmla="*/ 97790 w 2219325"/>
              <a:gd name="T115" fmla="*/ 653098 h 2219325"/>
              <a:gd name="T116" fmla="*/ 306387 w 2219325"/>
              <a:gd name="T117" fmla="*/ 344488 h 2219325"/>
              <a:gd name="T118" fmla="*/ 604520 w 2219325"/>
              <a:gd name="T119" fmla="*/ 121603 h 2219325"/>
              <a:gd name="T120" fmla="*/ 968375 w 2219325"/>
              <a:gd name="T121" fmla="*/ 9208 h 2219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19325" h="2219325">
                <a:moveTo>
                  <a:pt x="1522095" y="1695768"/>
                </a:moveTo>
                <a:lnTo>
                  <a:pt x="1510983" y="1725295"/>
                </a:lnTo>
                <a:lnTo>
                  <a:pt x="1499553" y="1754188"/>
                </a:lnTo>
                <a:lnTo>
                  <a:pt x="1487170" y="1781810"/>
                </a:lnTo>
                <a:lnTo>
                  <a:pt x="1474153" y="1808480"/>
                </a:lnTo>
                <a:lnTo>
                  <a:pt x="1461135" y="1834515"/>
                </a:lnTo>
                <a:lnTo>
                  <a:pt x="1447165" y="1859280"/>
                </a:lnTo>
                <a:lnTo>
                  <a:pt x="1439863" y="1871345"/>
                </a:lnTo>
                <a:lnTo>
                  <a:pt x="1432877" y="1883093"/>
                </a:lnTo>
                <a:lnTo>
                  <a:pt x="1425575" y="1894840"/>
                </a:lnTo>
                <a:lnTo>
                  <a:pt x="1417955" y="1905953"/>
                </a:lnTo>
                <a:lnTo>
                  <a:pt x="1410653" y="1917065"/>
                </a:lnTo>
                <a:lnTo>
                  <a:pt x="1403033" y="1927860"/>
                </a:lnTo>
                <a:lnTo>
                  <a:pt x="1395413" y="1938020"/>
                </a:lnTo>
                <a:lnTo>
                  <a:pt x="1387157" y="1948498"/>
                </a:lnTo>
                <a:lnTo>
                  <a:pt x="1379537" y="1958023"/>
                </a:lnTo>
                <a:lnTo>
                  <a:pt x="1371600" y="1967865"/>
                </a:lnTo>
                <a:lnTo>
                  <a:pt x="1363027" y="1977390"/>
                </a:lnTo>
                <a:lnTo>
                  <a:pt x="1355090" y="1986280"/>
                </a:lnTo>
                <a:lnTo>
                  <a:pt x="1346517" y="1994853"/>
                </a:lnTo>
                <a:lnTo>
                  <a:pt x="1337945" y="2003425"/>
                </a:lnTo>
                <a:lnTo>
                  <a:pt x="1329690" y="2011680"/>
                </a:lnTo>
                <a:lnTo>
                  <a:pt x="1320800" y="2019300"/>
                </a:lnTo>
                <a:lnTo>
                  <a:pt x="1318516" y="2021258"/>
                </a:lnTo>
                <a:lnTo>
                  <a:pt x="1321630" y="2020566"/>
                </a:lnTo>
                <a:lnTo>
                  <a:pt x="1344176" y="2015168"/>
                </a:lnTo>
                <a:lnTo>
                  <a:pt x="1366405" y="2008817"/>
                </a:lnTo>
                <a:lnTo>
                  <a:pt x="1388316" y="2002466"/>
                </a:lnTo>
                <a:lnTo>
                  <a:pt x="1410227" y="1995479"/>
                </a:lnTo>
                <a:lnTo>
                  <a:pt x="1431821" y="1987858"/>
                </a:lnTo>
                <a:lnTo>
                  <a:pt x="1453415" y="1979602"/>
                </a:lnTo>
                <a:lnTo>
                  <a:pt x="1474691" y="1971345"/>
                </a:lnTo>
                <a:lnTo>
                  <a:pt x="1495332" y="1962136"/>
                </a:lnTo>
                <a:lnTo>
                  <a:pt x="1515973" y="1952610"/>
                </a:lnTo>
                <a:lnTo>
                  <a:pt x="1536296" y="1942448"/>
                </a:lnTo>
                <a:lnTo>
                  <a:pt x="1556302" y="1931651"/>
                </a:lnTo>
                <a:lnTo>
                  <a:pt x="1575991" y="1920537"/>
                </a:lnTo>
                <a:lnTo>
                  <a:pt x="1595679" y="1909105"/>
                </a:lnTo>
                <a:lnTo>
                  <a:pt x="1614415" y="1897038"/>
                </a:lnTo>
                <a:lnTo>
                  <a:pt x="1633468" y="1884653"/>
                </a:lnTo>
                <a:lnTo>
                  <a:pt x="1652203" y="1872268"/>
                </a:lnTo>
                <a:lnTo>
                  <a:pt x="1670304" y="1858614"/>
                </a:lnTo>
                <a:lnTo>
                  <a:pt x="1687770" y="1845276"/>
                </a:lnTo>
                <a:lnTo>
                  <a:pt x="1705553" y="1830986"/>
                </a:lnTo>
                <a:lnTo>
                  <a:pt x="1722383" y="1816379"/>
                </a:lnTo>
                <a:lnTo>
                  <a:pt x="1739531" y="1801454"/>
                </a:lnTo>
                <a:lnTo>
                  <a:pt x="1756044" y="1786529"/>
                </a:lnTo>
                <a:lnTo>
                  <a:pt x="1771921" y="1770651"/>
                </a:lnTo>
                <a:lnTo>
                  <a:pt x="1787481" y="1754456"/>
                </a:lnTo>
                <a:lnTo>
                  <a:pt x="1802724" y="1737943"/>
                </a:lnTo>
                <a:lnTo>
                  <a:pt x="1817967" y="1721430"/>
                </a:lnTo>
                <a:lnTo>
                  <a:pt x="1832574" y="1704282"/>
                </a:lnTo>
                <a:lnTo>
                  <a:pt x="1839112" y="1695768"/>
                </a:lnTo>
                <a:lnTo>
                  <a:pt x="1522095" y="1695768"/>
                </a:lnTo>
                <a:close/>
                <a:moveTo>
                  <a:pt x="1150620" y="1695768"/>
                </a:moveTo>
                <a:lnTo>
                  <a:pt x="1150620" y="2015808"/>
                </a:lnTo>
                <a:lnTo>
                  <a:pt x="1160780" y="2012950"/>
                </a:lnTo>
                <a:lnTo>
                  <a:pt x="1170940" y="2010093"/>
                </a:lnTo>
                <a:lnTo>
                  <a:pt x="1181100" y="2006600"/>
                </a:lnTo>
                <a:lnTo>
                  <a:pt x="1191260" y="2002155"/>
                </a:lnTo>
                <a:lnTo>
                  <a:pt x="1201103" y="1997393"/>
                </a:lnTo>
                <a:lnTo>
                  <a:pt x="1210945" y="1992313"/>
                </a:lnTo>
                <a:lnTo>
                  <a:pt x="1220787" y="1986598"/>
                </a:lnTo>
                <a:lnTo>
                  <a:pt x="1230313" y="1979930"/>
                </a:lnTo>
                <a:lnTo>
                  <a:pt x="1240155" y="1973580"/>
                </a:lnTo>
                <a:lnTo>
                  <a:pt x="1249680" y="1966278"/>
                </a:lnTo>
                <a:lnTo>
                  <a:pt x="1258887" y="1958340"/>
                </a:lnTo>
                <a:lnTo>
                  <a:pt x="1268095" y="1950085"/>
                </a:lnTo>
                <a:lnTo>
                  <a:pt x="1277303" y="1941195"/>
                </a:lnTo>
                <a:lnTo>
                  <a:pt x="1286510" y="1931988"/>
                </a:lnTo>
                <a:lnTo>
                  <a:pt x="1295400" y="1922463"/>
                </a:lnTo>
                <a:lnTo>
                  <a:pt x="1304607" y="1912303"/>
                </a:lnTo>
                <a:lnTo>
                  <a:pt x="1313180" y="1902143"/>
                </a:lnTo>
                <a:lnTo>
                  <a:pt x="1321753" y="1890713"/>
                </a:lnTo>
                <a:lnTo>
                  <a:pt x="1330325" y="1879283"/>
                </a:lnTo>
                <a:lnTo>
                  <a:pt x="1338897" y="1867853"/>
                </a:lnTo>
                <a:lnTo>
                  <a:pt x="1346835" y="1855470"/>
                </a:lnTo>
                <a:lnTo>
                  <a:pt x="1355090" y="1842770"/>
                </a:lnTo>
                <a:lnTo>
                  <a:pt x="1363027" y="1829753"/>
                </a:lnTo>
                <a:lnTo>
                  <a:pt x="1370647" y="1816418"/>
                </a:lnTo>
                <a:lnTo>
                  <a:pt x="1378267" y="1802448"/>
                </a:lnTo>
                <a:lnTo>
                  <a:pt x="1386205" y="1788160"/>
                </a:lnTo>
                <a:lnTo>
                  <a:pt x="1393507" y="1773555"/>
                </a:lnTo>
                <a:lnTo>
                  <a:pt x="1400810" y="1758633"/>
                </a:lnTo>
                <a:lnTo>
                  <a:pt x="1407477" y="1743710"/>
                </a:lnTo>
                <a:lnTo>
                  <a:pt x="1414463" y="1727835"/>
                </a:lnTo>
                <a:lnTo>
                  <a:pt x="1421447" y="1711643"/>
                </a:lnTo>
                <a:lnTo>
                  <a:pt x="1428115" y="1695768"/>
                </a:lnTo>
                <a:lnTo>
                  <a:pt x="1150620" y="1695768"/>
                </a:lnTo>
                <a:close/>
                <a:moveTo>
                  <a:pt x="791210" y="1695768"/>
                </a:moveTo>
                <a:lnTo>
                  <a:pt x="797560" y="1711643"/>
                </a:lnTo>
                <a:lnTo>
                  <a:pt x="804545" y="1727835"/>
                </a:lnTo>
                <a:lnTo>
                  <a:pt x="811213" y="1743710"/>
                </a:lnTo>
                <a:lnTo>
                  <a:pt x="818515" y="1758633"/>
                </a:lnTo>
                <a:lnTo>
                  <a:pt x="825817" y="1773555"/>
                </a:lnTo>
                <a:lnTo>
                  <a:pt x="833120" y="1788160"/>
                </a:lnTo>
                <a:lnTo>
                  <a:pt x="840740" y="1802448"/>
                </a:lnTo>
                <a:lnTo>
                  <a:pt x="848360" y="1816418"/>
                </a:lnTo>
                <a:lnTo>
                  <a:pt x="855980" y="1829753"/>
                </a:lnTo>
                <a:lnTo>
                  <a:pt x="864235" y="1842770"/>
                </a:lnTo>
                <a:lnTo>
                  <a:pt x="872173" y="1855470"/>
                </a:lnTo>
                <a:lnTo>
                  <a:pt x="880427" y="1867853"/>
                </a:lnTo>
                <a:lnTo>
                  <a:pt x="888683" y="1879283"/>
                </a:lnTo>
                <a:lnTo>
                  <a:pt x="897255" y="1890713"/>
                </a:lnTo>
                <a:lnTo>
                  <a:pt x="906145" y="1902143"/>
                </a:lnTo>
                <a:lnTo>
                  <a:pt x="914400" y="1912303"/>
                </a:lnTo>
                <a:lnTo>
                  <a:pt x="923290" y="1922463"/>
                </a:lnTo>
                <a:lnTo>
                  <a:pt x="932497" y="1931988"/>
                </a:lnTo>
                <a:lnTo>
                  <a:pt x="941387" y="1941195"/>
                </a:lnTo>
                <a:lnTo>
                  <a:pt x="950595" y="1950085"/>
                </a:lnTo>
                <a:lnTo>
                  <a:pt x="960120" y="1958340"/>
                </a:lnTo>
                <a:lnTo>
                  <a:pt x="969645" y="1966278"/>
                </a:lnTo>
                <a:lnTo>
                  <a:pt x="979170" y="1973580"/>
                </a:lnTo>
                <a:lnTo>
                  <a:pt x="988695" y="1979930"/>
                </a:lnTo>
                <a:lnTo>
                  <a:pt x="998220" y="1986598"/>
                </a:lnTo>
                <a:lnTo>
                  <a:pt x="1008380" y="1992313"/>
                </a:lnTo>
                <a:lnTo>
                  <a:pt x="1017905" y="1997393"/>
                </a:lnTo>
                <a:lnTo>
                  <a:pt x="1027747" y="2002155"/>
                </a:lnTo>
                <a:lnTo>
                  <a:pt x="1037907" y="2006600"/>
                </a:lnTo>
                <a:lnTo>
                  <a:pt x="1047750" y="2010093"/>
                </a:lnTo>
                <a:lnTo>
                  <a:pt x="1058227" y="2012950"/>
                </a:lnTo>
                <a:lnTo>
                  <a:pt x="1068705" y="2015808"/>
                </a:lnTo>
                <a:lnTo>
                  <a:pt x="1068705" y="1695768"/>
                </a:lnTo>
                <a:lnTo>
                  <a:pt x="791210" y="1695768"/>
                </a:lnTo>
                <a:close/>
                <a:moveTo>
                  <a:pt x="381497" y="1695768"/>
                </a:moveTo>
                <a:lnTo>
                  <a:pt x="388339" y="1704282"/>
                </a:lnTo>
                <a:lnTo>
                  <a:pt x="402946" y="1721430"/>
                </a:lnTo>
                <a:lnTo>
                  <a:pt x="417871" y="1737943"/>
                </a:lnTo>
                <a:lnTo>
                  <a:pt x="432796" y="1754456"/>
                </a:lnTo>
                <a:lnTo>
                  <a:pt x="448674" y="1770651"/>
                </a:lnTo>
                <a:lnTo>
                  <a:pt x="464869" y="1786529"/>
                </a:lnTo>
                <a:lnTo>
                  <a:pt x="481382" y="1801454"/>
                </a:lnTo>
                <a:lnTo>
                  <a:pt x="497895" y="1816379"/>
                </a:lnTo>
                <a:lnTo>
                  <a:pt x="515043" y="1830986"/>
                </a:lnTo>
                <a:lnTo>
                  <a:pt x="532826" y="1845276"/>
                </a:lnTo>
                <a:lnTo>
                  <a:pt x="550609" y="1858614"/>
                </a:lnTo>
                <a:lnTo>
                  <a:pt x="568709" y="1872268"/>
                </a:lnTo>
                <a:lnTo>
                  <a:pt x="587128" y="1884653"/>
                </a:lnTo>
                <a:lnTo>
                  <a:pt x="605863" y="1897038"/>
                </a:lnTo>
                <a:lnTo>
                  <a:pt x="625234" y="1909105"/>
                </a:lnTo>
                <a:lnTo>
                  <a:pt x="644605" y="1920537"/>
                </a:lnTo>
                <a:lnTo>
                  <a:pt x="664293" y="1931651"/>
                </a:lnTo>
                <a:lnTo>
                  <a:pt x="684299" y="1942448"/>
                </a:lnTo>
                <a:lnTo>
                  <a:pt x="704623" y="1952610"/>
                </a:lnTo>
                <a:lnTo>
                  <a:pt x="725264" y="1962136"/>
                </a:lnTo>
                <a:lnTo>
                  <a:pt x="746222" y="1971345"/>
                </a:lnTo>
                <a:lnTo>
                  <a:pt x="767181" y="1979602"/>
                </a:lnTo>
                <a:lnTo>
                  <a:pt x="788457" y="1987858"/>
                </a:lnTo>
                <a:lnTo>
                  <a:pt x="810368" y="1995479"/>
                </a:lnTo>
                <a:lnTo>
                  <a:pt x="832279" y="2002466"/>
                </a:lnTo>
                <a:lnTo>
                  <a:pt x="854190" y="2008817"/>
                </a:lnTo>
                <a:lnTo>
                  <a:pt x="876419" y="2015168"/>
                </a:lnTo>
                <a:lnTo>
                  <a:pt x="899283" y="2020566"/>
                </a:lnTo>
                <a:lnTo>
                  <a:pt x="900095" y="2020749"/>
                </a:lnTo>
                <a:lnTo>
                  <a:pt x="898525" y="2019300"/>
                </a:lnTo>
                <a:lnTo>
                  <a:pt x="889635" y="2011680"/>
                </a:lnTo>
                <a:lnTo>
                  <a:pt x="881063" y="2003425"/>
                </a:lnTo>
                <a:lnTo>
                  <a:pt x="872490" y="1994853"/>
                </a:lnTo>
                <a:lnTo>
                  <a:pt x="864235" y="1986280"/>
                </a:lnTo>
                <a:lnTo>
                  <a:pt x="855980" y="1977390"/>
                </a:lnTo>
                <a:lnTo>
                  <a:pt x="847725" y="1967865"/>
                </a:lnTo>
                <a:lnTo>
                  <a:pt x="839470" y="1958023"/>
                </a:lnTo>
                <a:lnTo>
                  <a:pt x="831850" y="1948498"/>
                </a:lnTo>
                <a:lnTo>
                  <a:pt x="823913" y="1938020"/>
                </a:lnTo>
                <a:lnTo>
                  <a:pt x="816293" y="1927860"/>
                </a:lnTo>
                <a:lnTo>
                  <a:pt x="808355" y="1917065"/>
                </a:lnTo>
                <a:lnTo>
                  <a:pt x="801053" y="1905953"/>
                </a:lnTo>
                <a:lnTo>
                  <a:pt x="793433" y="1894840"/>
                </a:lnTo>
                <a:lnTo>
                  <a:pt x="786130" y="1883093"/>
                </a:lnTo>
                <a:lnTo>
                  <a:pt x="779145" y="1871345"/>
                </a:lnTo>
                <a:lnTo>
                  <a:pt x="771843" y="1859280"/>
                </a:lnTo>
                <a:lnTo>
                  <a:pt x="758190" y="1834515"/>
                </a:lnTo>
                <a:lnTo>
                  <a:pt x="745173" y="1808480"/>
                </a:lnTo>
                <a:lnTo>
                  <a:pt x="731837" y="1781810"/>
                </a:lnTo>
                <a:lnTo>
                  <a:pt x="719773" y="1754188"/>
                </a:lnTo>
                <a:lnTo>
                  <a:pt x="708025" y="1725295"/>
                </a:lnTo>
                <a:lnTo>
                  <a:pt x="696913" y="1695768"/>
                </a:lnTo>
                <a:lnTo>
                  <a:pt x="381497" y="1695768"/>
                </a:lnTo>
                <a:close/>
                <a:moveTo>
                  <a:pt x="1615757" y="1150938"/>
                </a:moveTo>
                <a:lnTo>
                  <a:pt x="1615123" y="1182688"/>
                </a:lnTo>
                <a:lnTo>
                  <a:pt x="1613535" y="1213803"/>
                </a:lnTo>
                <a:lnTo>
                  <a:pt x="1611947" y="1244918"/>
                </a:lnTo>
                <a:lnTo>
                  <a:pt x="1609725" y="1275715"/>
                </a:lnTo>
                <a:lnTo>
                  <a:pt x="1607185" y="1305878"/>
                </a:lnTo>
                <a:lnTo>
                  <a:pt x="1603693" y="1336040"/>
                </a:lnTo>
                <a:lnTo>
                  <a:pt x="1600200" y="1365568"/>
                </a:lnTo>
                <a:lnTo>
                  <a:pt x="1596073" y="1394778"/>
                </a:lnTo>
                <a:lnTo>
                  <a:pt x="1591627" y="1423670"/>
                </a:lnTo>
                <a:lnTo>
                  <a:pt x="1586547" y="1451928"/>
                </a:lnTo>
                <a:lnTo>
                  <a:pt x="1581467" y="1479868"/>
                </a:lnTo>
                <a:lnTo>
                  <a:pt x="1576070" y="1507808"/>
                </a:lnTo>
                <a:lnTo>
                  <a:pt x="1569720" y="1534478"/>
                </a:lnTo>
                <a:lnTo>
                  <a:pt x="1563370" y="1561465"/>
                </a:lnTo>
                <a:lnTo>
                  <a:pt x="1556385" y="1587500"/>
                </a:lnTo>
                <a:lnTo>
                  <a:pt x="1549083" y="1613535"/>
                </a:lnTo>
                <a:lnTo>
                  <a:pt x="1898577" y="1613535"/>
                </a:lnTo>
                <a:lnTo>
                  <a:pt x="1898625" y="1613462"/>
                </a:lnTo>
                <a:lnTo>
                  <a:pt x="1910375" y="1594091"/>
                </a:lnTo>
                <a:lnTo>
                  <a:pt x="1922124" y="1574720"/>
                </a:lnTo>
                <a:lnTo>
                  <a:pt x="1933239" y="1555032"/>
                </a:lnTo>
                <a:lnTo>
                  <a:pt x="1943401" y="1535026"/>
                </a:lnTo>
                <a:lnTo>
                  <a:pt x="1953880" y="1514703"/>
                </a:lnTo>
                <a:lnTo>
                  <a:pt x="1963406" y="1493744"/>
                </a:lnTo>
                <a:lnTo>
                  <a:pt x="1972298" y="1473103"/>
                </a:lnTo>
                <a:lnTo>
                  <a:pt x="1981189" y="1452145"/>
                </a:lnTo>
                <a:lnTo>
                  <a:pt x="1989128" y="1430868"/>
                </a:lnTo>
                <a:lnTo>
                  <a:pt x="1997067" y="1408957"/>
                </a:lnTo>
                <a:lnTo>
                  <a:pt x="2003736" y="1387364"/>
                </a:lnTo>
                <a:lnTo>
                  <a:pt x="2010404" y="1365135"/>
                </a:lnTo>
                <a:lnTo>
                  <a:pt x="2016438" y="1342906"/>
                </a:lnTo>
                <a:lnTo>
                  <a:pt x="2021836" y="1320042"/>
                </a:lnTo>
                <a:lnTo>
                  <a:pt x="2026917" y="1297496"/>
                </a:lnTo>
                <a:lnTo>
                  <a:pt x="2031681" y="1274949"/>
                </a:lnTo>
                <a:lnTo>
                  <a:pt x="2035491" y="1251450"/>
                </a:lnTo>
                <a:lnTo>
                  <a:pt x="2038349" y="1228269"/>
                </a:lnTo>
                <a:lnTo>
                  <a:pt x="2041207" y="1204770"/>
                </a:lnTo>
                <a:lnTo>
                  <a:pt x="2043430" y="1180953"/>
                </a:lnTo>
                <a:lnTo>
                  <a:pt x="2044700" y="1157137"/>
                </a:lnTo>
                <a:lnTo>
                  <a:pt x="2044945" y="1150938"/>
                </a:lnTo>
                <a:lnTo>
                  <a:pt x="1615757" y="1150938"/>
                </a:lnTo>
                <a:close/>
                <a:moveTo>
                  <a:pt x="1150620" y="1150938"/>
                </a:moveTo>
                <a:lnTo>
                  <a:pt x="1150620" y="1613535"/>
                </a:lnTo>
                <a:lnTo>
                  <a:pt x="1456690" y="1613535"/>
                </a:lnTo>
                <a:lnTo>
                  <a:pt x="1464945" y="1588135"/>
                </a:lnTo>
                <a:lnTo>
                  <a:pt x="1472247" y="1561783"/>
                </a:lnTo>
                <a:lnTo>
                  <a:pt x="1479233" y="1535430"/>
                </a:lnTo>
                <a:lnTo>
                  <a:pt x="1485583" y="1508125"/>
                </a:lnTo>
                <a:lnTo>
                  <a:pt x="1491615" y="1480820"/>
                </a:lnTo>
                <a:lnTo>
                  <a:pt x="1497013" y="1452880"/>
                </a:lnTo>
                <a:lnTo>
                  <a:pt x="1502410" y="1423988"/>
                </a:lnTo>
                <a:lnTo>
                  <a:pt x="1507490" y="1395095"/>
                </a:lnTo>
                <a:lnTo>
                  <a:pt x="1511617" y="1365885"/>
                </a:lnTo>
                <a:lnTo>
                  <a:pt x="1515745" y="1336358"/>
                </a:lnTo>
                <a:lnTo>
                  <a:pt x="1518920" y="1305878"/>
                </a:lnTo>
                <a:lnTo>
                  <a:pt x="1522095" y="1275715"/>
                </a:lnTo>
                <a:lnTo>
                  <a:pt x="1524317" y="1244918"/>
                </a:lnTo>
                <a:lnTo>
                  <a:pt x="1526857" y="1213803"/>
                </a:lnTo>
                <a:lnTo>
                  <a:pt x="1527810" y="1182688"/>
                </a:lnTo>
                <a:lnTo>
                  <a:pt x="1529080" y="1150938"/>
                </a:lnTo>
                <a:lnTo>
                  <a:pt x="1150620" y="1150938"/>
                </a:lnTo>
                <a:close/>
                <a:moveTo>
                  <a:pt x="690245" y="1150938"/>
                </a:moveTo>
                <a:lnTo>
                  <a:pt x="691197" y="1182688"/>
                </a:lnTo>
                <a:lnTo>
                  <a:pt x="692467" y="1213803"/>
                </a:lnTo>
                <a:lnTo>
                  <a:pt x="694690" y="1244918"/>
                </a:lnTo>
                <a:lnTo>
                  <a:pt x="696913" y="1275715"/>
                </a:lnTo>
                <a:lnTo>
                  <a:pt x="700087" y="1305878"/>
                </a:lnTo>
                <a:lnTo>
                  <a:pt x="703580" y="1336358"/>
                </a:lnTo>
                <a:lnTo>
                  <a:pt x="707390" y="1365885"/>
                </a:lnTo>
                <a:lnTo>
                  <a:pt x="711517" y="1395095"/>
                </a:lnTo>
                <a:lnTo>
                  <a:pt x="716597" y="1423988"/>
                </a:lnTo>
                <a:lnTo>
                  <a:pt x="721677" y="1452880"/>
                </a:lnTo>
                <a:lnTo>
                  <a:pt x="727393" y="1480820"/>
                </a:lnTo>
                <a:lnTo>
                  <a:pt x="733425" y="1508125"/>
                </a:lnTo>
                <a:lnTo>
                  <a:pt x="740093" y="1535430"/>
                </a:lnTo>
                <a:lnTo>
                  <a:pt x="747077" y="1561783"/>
                </a:lnTo>
                <a:lnTo>
                  <a:pt x="754380" y="1588135"/>
                </a:lnTo>
                <a:lnTo>
                  <a:pt x="762000" y="1613535"/>
                </a:lnTo>
                <a:lnTo>
                  <a:pt x="1068705" y="1613535"/>
                </a:lnTo>
                <a:lnTo>
                  <a:pt x="1068705" y="1150938"/>
                </a:lnTo>
                <a:lnTo>
                  <a:pt x="690245" y="1150938"/>
                </a:lnTo>
                <a:close/>
                <a:moveTo>
                  <a:pt x="175650" y="1150938"/>
                </a:moveTo>
                <a:lnTo>
                  <a:pt x="175895" y="1157137"/>
                </a:lnTo>
                <a:lnTo>
                  <a:pt x="177165" y="1180953"/>
                </a:lnTo>
                <a:lnTo>
                  <a:pt x="179706" y="1204770"/>
                </a:lnTo>
                <a:lnTo>
                  <a:pt x="182246" y="1228269"/>
                </a:lnTo>
                <a:lnTo>
                  <a:pt x="185422" y="1251450"/>
                </a:lnTo>
                <a:lnTo>
                  <a:pt x="189232" y="1274949"/>
                </a:lnTo>
                <a:lnTo>
                  <a:pt x="193678" y="1297496"/>
                </a:lnTo>
                <a:lnTo>
                  <a:pt x="198759" y="1320042"/>
                </a:lnTo>
                <a:lnTo>
                  <a:pt x="204158" y="1342906"/>
                </a:lnTo>
                <a:lnTo>
                  <a:pt x="210191" y="1365135"/>
                </a:lnTo>
                <a:lnTo>
                  <a:pt x="216860" y="1387364"/>
                </a:lnTo>
                <a:lnTo>
                  <a:pt x="223846" y="1408957"/>
                </a:lnTo>
                <a:lnTo>
                  <a:pt x="231467" y="1430868"/>
                </a:lnTo>
                <a:lnTo>
                  <a:pt x="239406" y="1452145"/>
                </a:lnTo>
                <a:lnTo>
                  <a:pt x="248298" y="1473103"/>
                </a:lnTo>
                <a:lnTo>
                  <a:pt x="257189" y="1493744"/>
                </a:lnTo>
                <a:lnTo>
                  <a:pt x="266716" y="1514703"/>
                </a:lnTo>
                <a:lnTo>
                  <a:pt x="277195" y="1535026"/>
                </a:lnTo>
                <a:lnTo>
                  <a:pt x="287674" y="1555032"/>
                </a:lnTo>
                <a:lnTo>
                  <a:pt x="298789" y="1574720"/>
                </a:lnTo>
                <a:lnTo>
                  <a:pt x="310221" y="1594091"/>
                </a:lnTo>
                <a:lnTo>
                  <a:pt x="322288" y="1613462"/>
                </a:lnTo>
                <a:lnTo>
                  <a:pt x="322335" y="1613535"/>
                </a:lnTo>
                <a:lnTo>
                  <a:pt x="670243" y="1613535"/>
                </a:lnTo>
                <a:lnTo>
                  <a:pt x="662940" y="1587500"/>
                </a:lnTo>
                <a:lnTo>
                  <a:pt x="655955" y="1561465"/>
                </a:lnTo>
                <a:lnTo>
                  <a:pt x="649287" y="1534478"/>
                </a:lnTo>
                <a:lnTo>
                  <a:pt x="643255" y="1507808"/>
                </a:lnTo>
                <a:lnTo>
                  <a:pt x="637540" y="1479868"/>
                </a:lnTo>
                <a:lnTo>
                  <a:pt x="632460" y="1451928"/>
                </a:lnTo>
                <a:lnTo>
                  <a:pt x="627380" y="1423670"/>
                </a:lnTo>
                <a:lnTo>
                  <a:pt x="622935" y="1394778"/>
                </a:lnTo>
                <a:lnTo>
                  <a:pt x="619125" y="1365568"/>
                </a:lnTo>
                <a:lnTo>
                  <a:pt x="614997" y="1336040"/>
                </a:lnTo>
                <a:lnTo>
                  <a:pt x="612140" y="1305878"/>
                </a:lnTo>
                <a:lnTo>
                  <a:pt x="609283" y="1275715"/>
                </a:lnTo>
                <a:lnTo>
                  <a:pt x="607060" y="1244918"/>
                </a:lnTo>
                <a:lnTo>
                  <a:pt x="605155" y="1213803"/>
                </a:lnTo>
                <a:lnTo>
                  <a:pt x="603885" y="1182688"/>
                </a:lnTo>
                <a:lnTo>
                  <a:pt x="603250" y="1150938"/>
                </a:lnTo>
                <a:lnTo>
                  <a:pt x="175650" y="1150938"/>
                </a:lnTo>
                <a:close/>
                <a:moveTo>
                  <a:pt x="1549083" y="606108"/>
                </a:moveTo>
                <a:lnTo>
                  <a:pt x="1556385" y="631825"/>
                </a:lnTo>
                <a:lnTo>
                  <a:pt x="1563370" y="657860"/>
                </a:lnTo>
                <a:lnTo>
                  <a:pt x="1569720" y="684848"/>
                </a:lnTo>
                <a:lnTo>
                  <a:pt x="1576070" y="712153"/>
                </a:lnTo>
                <a:lnTo>
                  <a:pt x="1581467" y="739458"/>
                </a:lnTo>
                <a:lnTo>
                  <a:pt x="1586547" y="767398"/>
                </a:lnTo>
                <a:lnTo>
                  <a:pt x="1591627" y="795973"/>
                </a:lnTo>
                <a:lnTo>
                  <a:pt x="1596073" y="824865"/>
                </a:lnTo>
                <a:lnTo>
                  <a:pt x="1600200" y="854393"/>
                </a:lnTo>
                <a:lnTo>
                  <a:pt x="1603693" y="883920"/>
                </a:lnTo>
                <a:lnTo>
                  <a:pt x="1607185" y="914083"/>
                </a:lnTo>
                <a:lnTo>
                  <a:pt x="1609725" y="944245"/>
                </a:lnTo>
                <a:lnTo>
                  <a:pt x="1611947" y="974725"/>
                </a:lnTo>
                <a:lnTo>
                  <a:pt x="1613535" y="1005840"/>
                </a:lnTo>
                <a:lnTo>
                  <a:pt x="1615123" y="1036955"/>
                </a:lnTo>
                <a:lnTo>
                  <a:pt x="1615757" y="1068705"/>
                </a:lnTo>
                <a:lnTo>
                  <a:pt x="2045016" y="1068705"/>
                </a:lnTo>
                <a:lnTo>
                  <a:pt x="2044700" y="1060601"/>
                </a:lnTo>
                <a:lnTo>
                  <a:pt x="2043430" y="1036784"/>
                </a:lnTo>
                <a:lnTo>
                  <a:pt x="2041207" y="1013285"/>
                </a:lnTo>
                <a:lnTo>
                  <a:pt x="2038349" y="990104"/>
                </a:lnTo>
                <a:lnTo>
                  <a:pt x="2035491" y="966605"/>
                </a:lnTo>
                <a:lnTo>
                  <a:pt x="2031681" y="943423"/>
                </a:lnTo>
                <a:lnTo>
                  <a:pt x="2026917" y="920559"/>
                </a:lnTo>
                <a:lnTo>
                  <a:pt x="2021836" y="897695"/>
                </a:lnTo>
                <a:lnTo>
                  <a:pt x="2016438" y="875149"/>
                </a:lnTo>
                <a:lnTo>
                  <a:pt x="2010404" y="852920"/>
                </a:lnTo>
                <a:lnTo>
                  <a:pt x="2003736" y="831009"/>
                </a:lnTo>
                <a:lnTo>
                  <a:pt x="1997067" y="809098"/>
                </a:lnTo>
                <a:lnTo>
                  <a:pt x="1989128" y="787504"/>
                </a:lnTo>
                <a:lnTo>
                  <a:pt x="1981189" y="765910"/>
                </a:lnTo>
                <a:lnTo>
                  <a:pt x="1972298" y="744634"/>
                </a:lnTo>
                <a:lnTo>
                  <a:pt x="1963406" y="723993"/>
                </a:lnTo>
                <a:lnTo>
                  <a:pt x="1953880" y="703352"/>
                </a:lnTo>
                <a:lnTo>
                  <a:pt x="1943401" y="683029"/>
                </a:lnTo>
                <a:lnTo>
                  <a:pt x="1933239" y="663023"/>
                </a:lnTo>
                <a:lnTo>
                  <a:pt x="1922124" y="643335"/>
                </a:lnTo>
                <a:lnTo>
                  <a:pt x="1910375" y="623646"/>
                </a:lnTo>
                <a:lnTo>
                  <a:pt x="1899375" y="606108"/>
                </a:lnTo>
                <a:lnTo>
                  <a:pt x="1549083" y="606108"/>
                </a:lnTo>
                <a:close/>
                <a:moveTo>
                  <a:pt x="1150620" y="606108"/>
                </a:moveTo>
                <a:lnTo>
                  <a:pt x="1150620" y="1068705"/>
                </a:lnTo>
                <a:lnTo>
                  <a:pt x="1529080" y="1068705"/>
                </a:lnTo>
                <a:lnTo>
                  <a:pt x="1527810" y="1036955"/>
                </a:lnTo>
                <a:lnTo>
                  <a:pt x="1526857" y="1005840"/>
                </a:lnTo>
                <a:lnTo>
                  <a:pt x="1524317" y="974725"/>
                </a:lnTo>
                <a:lnTo>
                  <a:pt x="1522095" y="943928"/>
                </a:lnTo>
                <a:lnTo>
                  <a:pt x="1518920" y="913448"/>
                </a:lnTo>
                <a:lnTo>
                  <a:pt x="1515745" y="883603"/>
                </a:lnTo>
                <a:lnTo>
                  <a:pt x="1511617" y="853758"/>
                </a:lnTo>
                <a:lnTo>
                  <a:pt x="1507490" y="824548"/>
                </a:lnTo>
                <a:lnTo>
                  <a:pt x="1502410" y="795655"/>
                </a:lnTo>
                <a:lnTo>
                  <a:pt x="1497013" y="767080"/>
                </a:lnTo>
                <a:lnTo>
                  <a:pt x="1491615" y="739140"/>
                </a:lnTo>
                <a:lnTo>
                  <a:pt x="1485583" y="711518"/>
                </a:lnTo>
                <a:lnTo>
                  <a:pt x="1479233" y="684213"/>
                </a:lnTo>
                <a:lnTo>
                  <a:pt x="1472247" y="657543"/>
                </a:lnTo>
                <a:lnTo>
                  <a:pt x="1464945" y="631508"/>
                </a:lnTo>
                <a:lnTo>
                  <a:pt x="1456690" y="606108"/>
                </a:lnTo>
                <a:lnTo>
                  <a:pt x="1150620" y="606108"/>
                </a:lnTo>
                <a:close/>
                <a:moveTo>
                  <a:pt x="762000" y="606108"/>
                </a:moveTo>
                <a:lnTo>
                  <a:pt x="754380" y="631508"/>
                </a:lnTo>
                <a:lnTo>
                  <a:pt x="747077" y="657543"/>
                </a:lnTo>
                <a:lnTo>
                  <a:pt x="740093" y="684213"/>
                </a:lnTo>
                <a:lnTo>
                  <a:pt x="733425" y="711518"/>
                </a:lnTo>
                <a:lnTo>
                  <a:pt x="727393" y="739140"/>
                </a:lnTo>
                <a:lnTo>
                  <a:pt x="721677" y="767080"/>
                </a:lnTo>
                <a:lnTo>
                  <a:pt x="716597" y="795655"/>
                </a:lnTo>
                <a:lnTo>
                  <a:pt x="711517" y="824548"/>
                </a:lnTo>
                <a:lnTo>
                  <a:pt x="707390" y="853758"/>
                </a:lnTo>
                <a:lnTo>
                  <a:pt x="703580" y="883603"/>
                </a:lnTo>
                <a:lnTo>
                  <a:pt x="700087" y="913448"/>
                </a:lnTo>
                <a:lnTo>
                  <a:pt x="696913" y="943928"/>
                </a:lnTo>
                <a:lnTo>
                  <a:pt x="694690" y="974725"/>
                </a:lnTo>
                <a:lnTo>
                  <a:pt x="692467" y="1005840"/>
                </a:lnTo>
                <a:lnTo>
                  <a:pt x="691197" y="1036955"/>
                </a:lnTo>
                <a:lnTo>
                  <a:pt x="690245" y="1068705"/>
                </a:lnTo>
                <a:lnTo>
                  <a:pt x="1068705" y="1068705"/>
                </a:lnTo>
                <a:lnTo>
                  <a:pt x="1068705" y="606108"/>
                </a:lnTo>
                <a:lnTo>
                  <a:pt x="762000" y="606108"/>
                </a:lnTo>
                <a:close/>
                <a:moveTo>
                  <a:pt x="321517" y="606108"/>
                </a:moveTo>
                <a:lnTo>
                  <a:pt x="310221" y="623646"/>
                </a:lnTo>
                <a:lnTo>
                  <a:pt x="298789" y="643335"/>
                </a:lnTo>
                <a:lnTo>
                  <a:pt x="287674" y="663023"/>
                </a:lnTo>
                <a:lnTo>
                  <a:pt x="277195" y="683029"/>
                </a:lnTo>
                <a:lnTo>
                  <a:pt x="266716" y="703352"/>
                </a:lnTo>
                <a:lnTo>
                  <a:pt x="257189" y="723993"/>
                </a:lnTo>
                <a:lnTo>
                  <a:pt x="248298" y="744634"/>
                </a:lnTo>
                <a:lnTo>
                  <a:pt x="239406" y="765910"/>
                </a:lnTo>
                <a:lnTo>
                  <a:pt x="231467" y="787504"/>
                </a:lnTo>
                <a:lnTo>
                  <a:pt x="223846" y="809098"/>
                </a:lnTo>
                <a:lnTo>
                  <a:pt x="216860" y="831009"/>
                </a:lnTo>
                <a:lnTo>
                  <a:pt x="210191" y="852920"/>
                </a:lnTo>
                <a:lnTo>
                  <a:pt x="204158" y="875149"/>
                </a:lnTo>
                <a:lnTo>
                  <a:pt x="198759" y="897695"/>
                </a:lnTo>
                <a:lnTo>
                  <a:pt x="193678" y="920559"/>
                </a:lnTo>
                <a:lnTo>
                  <a:pt x="189232" y="943423"/>
                </a:lnTo>
                <a:lnTo>
                  <a:pt x="185422" y="966605"/>
                </a:lnTo>
                <a:lnTo>
                  <a:pt x="182246" y="990104"/>
                </a:lnTo>
                <a:lnTo>
                  <a:pt x="179706" y="1013285"/>
                </a:lnTo>
                <a:lnTo>
                  <a:pt x="177165" y="1036784"/>
                </a:lnTo>
                <a:lnTo>
                  <a:pt x="175895" y="1060601"/>
                </a:lnTo>
                <a:lnTo>
                  <a:pt x="175580" y="1068705"/>
                </a:lnTo>
                <a:lnTo>
                  <a:pt x="603250" y="1068705"/>
                </a:lnTo>
                <a:lnTo>
                  <a:pt x="603885" y="1036955"/>
                </a:lnTo>
                <a:lnTo>
                  <a:pt x="605155" y="1005840"/>
                </a:lnTo>
                <a:lnTo>
                  <a:pt x="607060" y="974725"/>
                </a:lnTo>
                <a:lnTo>
                  <a:pt x="609283" y="944245"/>
                </a:lnTo>
                <a:lnTo>
                  <a:pt x="612140" y="914083"/>
                </a:lnTo>
                <a:lnTo>
                  <a:pt x="614997" y="883920"/>
                </a:lnTo>
                <a:lnTo>
                  <a:pt x="619125" y="854393"/>
                </a:lnTo>
                <a:lnTo>
                  <a:pt x="622935" y="824865"/>
                </a:lnTo>
                <a:lnTo>
                  <a:pt x="627380" y="795973"/>
                </a:lnTo>
                <a:lnTo>
                  <a:pt x="632460" y="767398"/>
                </a:lnTo>
                <a:lnTo>
                  <a:pt x="637540" y="739458"/>
                </a:lnTo>
                <a:lnTo>
                  <a:pt x="643255" y="712153"/>
                </a:lnTo>
                <a:lnTo>
                  <a:pt x="649287" y="684848"/>
                </a:lnTo>
                <a:lnTo>
                  <a:pt x="655955" y="657860"/>
                </a:lnTo>
                <a:lnTo>
                  <a:pt x="662940" y="631825"/>
                </a:lnTo>
                <a:lnTo>
                  <a:pt x="670243" y="606108"/>
                </a:lnTo>
                <a:lnTo>
                  <a:pt x="321517" y="606108"/>
                </a:lnTo>
                <a:close/>
                <a:moveTo>
                  <a:pt x="1150620" y="203835"/>
                </a:moveTo>
                <a:lnTo>
                  <a:pt x="1150620" y="523875"/>
                </a:lnTo>
                <a:lnTo>
                  <a:pt x="1428115" y="523875"/>
                </a:lnTo>
                <a:lnTo>
                  <a:pt x="1421447" y="507683"/>
                </a:lnTo>
                <a:lnTo>
                  <a:pt x="1414463" y="491490"/>
                </a:lnTo>
                <a:lnTo>
                  <a:pt x="1407477" y="476250"/>
                </a:lnTo>
                <a:lnTo>
                  <a:pt x="1400810" y="460693"/>
                </a:lnTo>
                <a:lnTo>
                  <a:pt x="1393507" y="445770"/>
                </a:lnTo>
                <a:lnTo>
                  <a:pt x="1386205" y="431165"/>
                </a:lnTo>
                <a:lnTo>
                  <a:pt x="1378267" y="416878"/>
                </a:lnTo>
                <a:lnTo>
                  <a:pt x="1370647" y="403225"/>
                </a:lnTo>
                <a:lnTo>
                  <a:pt x="1363027" y="389890"/>
                </a:lnTo>
                <a:lnTo>
                  <a:pt x="1355090" y="376555"/>
                </a:lnTo>
                <a:lnTo>
                  <a:pt x="1346835" y="363855"/>
                </a:lnTo>
                <a:lnTo>
                  <a:pt x="1338897" y="352108"/>
                </a:lnTo>
                <a:lnTo>
                  <a:pt x="1330325" y="340043"/>
                </a:lnTo>
                <a:lnTo>
                  <a:pt x="1321753" y="328613"/>
                </a:lnTo>
                <a:lnTo>
                  <a:pt x="1313180" y="317818"/>
                </a:lnTo>
                <a:lnTo>
                  <a:pt x="1304607" y="307023"/>
                </a:lnTo>
                <a:lnTo>
                  <a:pt x="1295400" y="297180"/>
                </a:lnTo>
                <a:lnTo>
                  <a:pt x="1286510" y="287655"/>
                </a:lnTo>
                <a:lnTo>
                  <a:pt x="1277303" y="278448"/>
                </a:lnTo>
                <a:lnTo>
                  <a:pt x="1268095" y="269558"/>
                </a:lnTo>
                <a:lnTo>
                  <a:pt x="1258887" y="261303"/>
                </a:lnTo>
                <a:lnTo>
                  <a:pt x="1249680" y="253365"/>
                </a:lnTo>
                <a:lnTo>
                  <a:pt x="1240155" y="246063"/>
                </a:lnTo>
                <a:lnTo>
                  <a:pt x="1230313" y="239395"/>
                </a:lnTo>
                <a:lnTo>
                  <a:pt x="1220787" y="233045"/>
                </a:lnTo>
                <a:lnTo>
                  <a:pt x="1210945" y="227330"/>
                </a:lnTo>
                <a:lnTo>
                  <a:pt x="1201103" y="222250"/>
                </a:lnTo>
                <a:lnTo>
                  <a:pt x="1191260" y="217170"/>
                </a:lnTo>
                <a:lnTo>
                  <a:pt x="1181100" y="213043"/>
                </a:lnTo>
                <a:lnTo>
                  <a:pt x="1170940" y="209550"/>
                </a:lnTo>
                <a:lnTo>
                  <a:pt x="1160780" y="206375"/>
                </a:lnTo>
                <a:lnTo>
                  <a:pt x="1150620" y="203835"/>
                </a:lnTo>
                <a:close/>
                <a:moveTo>
                  <a:pt x="1068705" y="203835"/>
                </a:moveTo>
                <a:lnTo>
                  <a:pt x="1058227" y="206375"/>
                </a:lnTo>
                <a:lnTo>
                  <a:pt x="1047750" y="209550"/>
                </a:lnTo>
                <a:lnTo>
                  <a:pt x="1037907" y="213043"/>
                </a:lnTo>
                <a:lnTo>
                  <a:pt x="1027747" y="217170"/>
                </a:lnTo>
                <a:lnTo>
                  <a:pt x="1017905" y="222250"/>
                </a:lnTo>
                <a:lnTo>
                  <a:pt x="1008380" y="227330"/>
                </a:lnTo>
                <a:lnTo>
                  <a:pt x="998220" y="233045"/>
                </a:lnTo>
                <a:lnTo>
                  <a:pt x="988695" y="239395"/>
                </a:lnTo>
                <a:lnTo>
                  <a:pt x="979170" y="246063"/>
                </a:lnTo>
                <a:lnTo>
                  <a:pt x="969645" y="253365"/>
                </a:lnTo>
                <a:lnTo>
                  <a:pt x="960120" y="261303"/>
                </a:lnTo>
                <a:lnTo>
                  <a:pt x="950595" y="269558"/>
                </a:lnTo>
                <a:lnTo>
                  <a:pt x="941387" y="278448"/>
                </a:lnTo>
                <a:lnTo>
                  <a:pt x="932497" y="287655"/>
                </a:lnTo>
                <a:lnTo>
                  <a:pt x="923290" y="297180"/>
                </a:lnTo>
                <a:lnTo>
                  <a:pt x="914400" y="307023"/>
                </a:lnTo>
                <a:lnTo>
                  <a:pt x="906145" y="317818"/>
                </a:lnTo>
                <a:lnTo>
                  <a:pt x="897255" y="328613"/>
                </a:lnTo>
                <a:lnTo>
                  <a:pt x="888683" y="340043"/>
                </a:lnTo>
                <a:lnTo>
                  <a:pt x="880427" y="352108"/>
                </a:lnTo>
                <a:lnTo>
                  <a:pt x="872173" y="363855"/>
                </a:lnTo>
                <a:lnTo>
                  <a:pt x="864235" y="376555"/>
                </a:lnTo>
                <a:lnTo>
                  <a:pt x="855980" y="389890"/>
                </a:lnTo>
                <a:lnTo>
                  <a:pt x="848360" y="403225"/>
                </a:lnTo>
                <a:lnTo>
                  <a:pt x="840740" y="416878"/>
                </a:lnTo>
                <a:lnTo>
                  <a:pt x="833120" y="431165"/>
                </a:lnTo>
                <a:lnTo>
                  <a:pt x="825817" y="445770"/>
                </a:lnTo>
                <a:lnTo>
                  <a:pt x="818515" y="460693"/>
                </a:lnTo>
                <a:lnTo>
                  <a:pt x="811213" y="476250"/>
                </a:lnTo>
                <a:lnTo>
                  <a:pt x="804545" y="491490"/>
                </a:lnTo>
                <a:lnTo>
                  <a:pt x="797560" y="507683"/>
                </a:lnTo>
                <a:lnTo>
                  <a:pt x="791210" y="523875"/>
                </a:lnTo>
                <a:lnTo>
                  <a:pt x="1068705" y="523875"/>
                </a:lnTo>
                <a:lnTo>
                  <a:pt x="1068705" y="203835"/>
                </a:lnTo>
                <a:close/>
                <a:moveTo>
                  <a:pt x="902594" y="196743"/>
                </a:moveTo>
                <a:lnTo>
                  <a:pt x="899283" y="197489"/>
                </a:lnTo>
                <a:lnTo>
                  <a:pt x="876419" y="202887"/>
                </a:lnTo>
                <a:lnTo>
                  <a:pt x="854190" y="208921"/>
                </a:lnTo>
                <a:lnTo>
                  <a:pt x="832279" y="215589"/>
                </a:lnTo>
                <a:lnTo>
                  <a:pt x="810368" y="222258"/>
                </a:lnTo>
                <a:lnTo>
                  <a:pt x="788457" y="230197"/>
                </a:lnTo>
                <a:lnTo>
                  <a:pt x="767181" y="238136"/>
                </a:lnTo>
                <a:lnTo>
                  <a:pt x="746222" y="247027"/>
                </a:lnTo>
                <a:lnTo>
                  <a:pt x="725264" y="255919"/>
                </a:lnTo>
                <a:lnTo>
                  <a:pt x="704623" y="265445"/>
                </a:lnTo>
                <a:lnTo>
                  <a:pt x="684299" y="275925"/>
                </a:lnTo>
                <a:lnTo>
                  <a:pt x="664293" y="286086"/>
                </a:lnTo>
                <a:lnTo>
                  <a:pt x="644605" y="297201"/>
                </a:lnTo>
                <a:lnTo>
                  <a:pt x="625234" y="308950"/>
                </a:lnTo>
                <a:lnTo>
                  <a:pt x="605863" y="320700"/>
                </a:lnTo>
                <a:lnTo>
                  <a:pt x="587128" y="333084"/>
                </a:lnTo>
                <a:lnTo>
                  <a:pt x="568709" y="345786"/>
                </a:lnTo>
                <a:lnTo>
                  <a:pt x="550609" y="359124"/>
                </a:lnTo>
                <a:lnTo>
                  <a:pt x="532826" y="373096"/>
                </a:lnTo>
                <a:lnTo>
                  <a:pt x="515043" y="386751"/>
                </a:lnTo>
                <a:lnTo>
                  <a:pt x="497895" y="401358"/>
                </a:lnTo>
                <a:lnTo>
                  <a:pt x="481382" y="416601"/>
                </a:lnTo>
                <a:lnTo>
                  <a:pt x="464869" y="431844"/>
                </a:lnTo>
                <a:lnTo>
                  <a:pt x="448674" y="447404"/>
                </a:lnTo>
                <a:lnTo>
                  <a:pt x="432796" y="463281"/>
                </a:lnTo>
                <a:lnTo>
                  <a:pt x="417871" y="479794"/>
                </a:lnTo>
                <a:lnTo>
                  <a:pt x="402946" y="496942"/>
                </a:lnTo>
                <a:lnTo>
                  <a:pt x="388339" y="513773"/>
                </a:lnTo>
                <a:lnTo>
                  <a:pt x="380221" y="523875"/>
                </a:lnTo>
                <a:lnTo>
                  <a:pt x="696913" y="523875"/>
                </a:lnTo>
                <a:lnTo>
                  <a:pt x="708025" y="494348"/>
                </a:lnTo>
                <a:lnTo>
                  <a:pt x="719773" y="465455"/>
                </a:lnTo>
                <a:lnTo>
                  <a:pt x="731837" y="437833"/>
                </a:lnTo>
                <a:lnTo>
                  <a:pt x="745173" y="410845"/>
                </a:lnTo>
                <a:lnTo>
                  <a:pt x="758190" y="385128"/>
                </a:lnTo>
                <a:lnTo>
                  <a:pt x="771843" y="360045"/>
                </a:lnTo>
                <a:lnTo>
                  <a:pt x="779145" y="348298"/>
                </a:lnTo>
                <a:lnTo>
                  <a:pt x="786130" y="336233"/>
                </a:lnTo>
                <a:lnTo>
                  <a:pt x="793433" y="324803"/>
                </a:lnTo>
                <a:lnTo>
                  <a:pt x="801053" y="313690"/>
                </a:lnTo>
                <a:lnTo>
                  <a:pt x="808355" y="302578"/>
                </a:lnTo>
                <a:lnTo>
                  <a:pt x="816293" y="291783"/>
                </a:lnTo>
                <a:lnTo>
                  <a:pt x="823913" y="281305"/>
                </a:lnTo>
                <a:lnTo>
                  <a:pt x="831850" y="271145"/>
                </a:lnTo>
                <a:lnTo>
                  <a:pt x="839470" y="261303"/>
                </a:lnTo>
                <a:lnTo>
                  <a:pt x="847725" y="251778"/>
                </a:lnTo>
                <a:lnTo>
                  <a:pt x="855980" y="242570"/>
                </a:lnTo>
                <a:lnTo>
                  <a:pt x="864235" y="233363"/>
                </a:lnTo>
                <a:lnTo>
                  <a:pt x="872490" y="224473"/>
                </a:lnTo>
                <a:lnTo>
                  <a:pt x="881063" y="216535"/>
                </a:lnTo>
                <a:lnTo>
                  <a:pt x="889635" y="207963"/>
                </a:lnTo>
                <a:lnTo>
                  <a:pt x="898525" y="200343"/>
                </a:lnTo>
                <a:lnTo>
                  <a:pt x="902594" y="196743"/>
                </a:lnTo>
                <a:close/>
                <a:moveTo>
                  <a:pt x="1315730" y="196178"/>
                </a:moveTo>
                <a:lnTo>
                  <a:pt x="1320800" y="200343"/>
                </a:lnTo>
                <a:lnTo>
                  <a:pt x="1329690" y="207963"/>
                </a:lnTo>
                <a:lnTo>
                  <a:pt x="1337945" y="216535"/>
                </a:lnTo>
                <a:lnTo>
                  <a:pt x="1346517" y="224473"/>
                </a:lnTo>
                <a:lnTo>
                  <a:pt x="1355090" y="233363"/>
                </a:lnTo>
                <a:lnTo>
                  <a:pt x="1363027" y="242570"/>
                </a:lnTo>
                <a:lnTo>
                  <a:pt x="1371600" y="251778"/>
                </a:lnTo>
                <a:lnTo>
                  <a:pt x="1379537" y="261303"/>
                </a:lnTo>
                <a:lnTo>
                  <a:pt x="1387157" y="271145"/>
                </a:lnTo>
                <a:lnTo>
                  <a:pt x="1395413" y="281305"/>
                </a:lnTo>
                <a:lnTo>
                  <a:pt x="1403033" y="291783"/>
                </a:lnTo>
                <a:lnTo>
                  <a:pt x="1410653" y="302578"/>
                </a:lnTo>
                <a:lnTo>
                  <a:pt x="1417955" y="313690"/>
                </a:lnTo>
                <a:lnTo>
                  <a:pt x="1425575" y="324803"/>
                </a:lnTo>
                <a:lnTo>
                  <a:pt x="1432877" y="336233"/>
                </a:lnTo>
                <a:lnTo>
                  <a:pt x="1439863" y="348298"/>
                </a:lnTo>
                <a:lnTo>
                  <a:pt x="1447165" y="360045"/>
                </a:lnTo>
                <a:lnTo>
                  <a:pt x="1461135" y="385128"/>
                </a:lnTo>
                <a:lnTo>
                  <a:pt x="1474153" y="410845"/>
                </a:lnTo>
                <a:lnTo>
                  <a:pt x="1487170" y="437833"/>
                </a:lnTo>
                <a:lnTo>
                  <a:pt x="1499553" y="465455"/>
                </a:lnTo>
                <a:lnTo>
                  <a:pt x="1510983" y="494348"/>
                </a:lnTo>
                <a:lnTo>
                  <a:pt x="1522095" y="523875"/>
                </a:lnTo>
                <a:lnTo>
                  <a:pt x="1840331" y="523875"/>
                </a:lnTo>
                <a:lnTo>
                  <a:pt x="1832574" y="513773"/>
                </a:lnTo>
                <a:lnTo>
                  <a:pt x="1817967" y="496942"/>
                </a:lnTo>
                <a:lnTo>
                  <a:pt x="1802724" y="479794"/>
                </a:lnTo>
                <a:lnTo>
                  <a:pt x="1787481" y="463281"/>
                </a:lnTo>
                <a:lnTo>
                  <a:pt x="1771921" y="447404"/>
                </a:lnTo>
                <a:lnTo>
                  <a:pt x="1756044" y="431844"/>
                </a:lnTo>
                <a:lnTo>
                  <a:pt x="1739531" y="416601"/>
                </a:lnTo>
                <a:lnTo>
                  <a:pt x="1722383" y="401358"/>
                </a:lnTo>
                <a:lnTo>
                  <a:pt x="1705553" y="386751"/>
                </a:lnTo>
                <a:lnTo>
                  <a:pt x="1687770" y="373096"/>
                </a:lnTo>
                <a:lnTo>
                  <a:pt x="1670304" y="359124"/>
                </a:lnTo>
                <a:lnTo>
                  <a:pt x="1652203" y="345786"/>
                </a:lnTo>
                <a:lnTo>
                  <a:pt x="1633468" y="333084"/>
                </a:lnTo>
                <a:lnTo>
                  <a:pt x="1614415" y="320700"/>
                </a:lnTo>
                <a:lnTo>
                  <a:pt x="1595679" y="308950"/>
                </a:lnTo>
                <a:lnTo>
                  <a:pt x="1575991" y="297201"/>
                </a:lnTo>
                <a:lnTo>
                  <a:pt x="1556302" y="286086"/>
                </a:lnTo>
                <a:lnTo>
                  <a:pt x="1536296" y="275925"/>
                </a:lnTo>
                <a:lnTo>
                  <a:pt x="1515973" y="265445"/>
                </a:lnTo>
                <a:lnTo>
                  <a:pt x="1495332" y="255919"/>
                </a:lnTo>
                <a:lnTo>
                  <a:pt x="1474691" y="247027"/>
                </a:lnTo>
                <a:lnTo>
                  <a:pt x="1453415" y="238136"/>
                </a:lnTo>
                <a:lnTo>
                  <a:pt x="1431821" y="230197"/>
                </a:lnTo>
                <a:lnTo>
                  <a:pt x="1410227" y="222258"/>
                </a:lnTo>
                <a:lnTo>
                  <a:pt x="1388316" y="215589"/>
                </a:lnTo>
                <a:lnTo>
                  <a:pt x="1366405" y="208921"/>
                </a:lnTo>
                <a:lnTo>
                  <a:pt x="1344176" y="202887"/>
                </a:lnTo>
                <a:lnTo>
                  <a:pt x="1321630" y="197489"/>
                </a:lnTo>
                <a:lnTo>
                  <a:pt x="1315730" y="196178"/>
                </a:lnTo>
                <a:close/>
                <a:moveTo>
                  <a:pt x="1109345" y="0"/>
                </a:moveTo>
                <a:lnTo>
                  <a:pt x="1138237" y="318"/>
                </a:lnTo>
                <a:lnTo>
                  <a:pt x="1166495" y="1588"/>
                </a:lnTo>
                <a:lnTo>
                  <a:pt x="1195070" y="3493"/>
                </a:lnTo>
                <a:lnTo>
                  <a:pt x="1223010" y="5715"/>
                </a:lnTo>
                <a:lnTo>
                  <a:pt x="1250950" y="9208"/>
                </a:lnTo>
                <a:lnTo>
                  <a:pt x="1278573" y="13018"/>
                </a:lnTo>
                <a:lnTo>
                  <a:pt x="1306195" y="17780"/>
                </a:lnTo>
                <a:lnTo>
                  <a:pt x="1333183" y="22860"/>
                </a:lnTo>
                <a:lnTo>
                  <a:pt x="1360487" y="28575"/>
                </a:lnTo>
                <a:lnTo>
                  <a:pt x="1386840" y="34925"/>
                </a:lnTo>
                <a:lnTo>
                  <a:pt x="1413510" y="42228"/>
                </a:lnTo>
                <a:lnTo>
                  <a:pt x="1439545" y="50165"/>
                </a:lnTo>
                <a:lnTo>
                  <a:pt x="1465580" y="58420"/>
                </a:lnTo>
                <a:lnTo>
                  <a:pt x="1490980" y="67628"/>
                </a:lnTo>
                <a:lnTo>
                  <a:pt x="1516380" y="77153"/>
                </a:lnTo>
                <a:lnTo>
                  <a:pt x="1541463" y="87313"/>
                </a:lnTo>
                <a:lnTo>
                  <a:pt x="1566227" y="98108"/>
                </a:lnTo>
                <a:lnTo>
                  <a:pt x="1590675" y="109538"/>
                </a:lnTo>
                <a:lnTo>
                  <a:pt x="1614805" y="121603"/>
                </a:lnTo>
                <a:lnTo>
                  <a:pt x="1638617" y="134303"/>
                </a:lnTo>
                <a:lnTo>
                  <a:pt x="1662113" y="147320"/>
                </a:lnTo>
                <a:lnTo>
                  <a:pt x="1684973" y="160655"/>
                </a:lnTo>
                <a:lnTo>
                  <a:pt x="1707833" y="174943"/>
                </a:lnTo>
                <a:lnTo>
                  <a:pt x="1730057" y="189865"/>
                </a:lnTo>
                <a:lnTo>
                  <a:pt x="1751965" y="204788"/>
                </a:lnTo>
                <a:lnTo>
                  <a:pt x="1773555" y="220663"/>
                </a:lnTo>
                <a:lnTo>
                  <a:pt x="1794510" y="236855"/>
                </a:lnTo>
                <a:lnTo>
                  <a:pt x="1815465" y="253683"/>
                </a:lnTo>
                <a:lnTo>
                  <a:pt x="1835785" y="270510"/>
                </a:lnTo>
                <a:lnTo>
                  <a:pt x="1855787" y="288290"/>
                </a:lnTo>
                <a:lnTo>
                  <a:pt x="1875473" y="306705"/>
                </a:lnTo>
                <a:lnTo>
                  <a:pt x="1894205" y="325120"/>
                </a:lnTo>
                <a:lnTo>
                  <a:pt x="1912937" y="344488"/>
                </a:lnTo>
                <a:lnTo>
                  <a:pt x="1931035" y="363538"/>
                </a:lnTo>
                <a:lnTo>
                  <a:pt x="1948815" y="383540"/>
                </a:lnTo>
                <a:lnTo>
                  <a:pt x="1965643" y="403860"/>
                </a:lnTo>
                <a:lnTo>
                  <a:pt x="1982470" y="424815"/>
                </a:lnTo>
                <a:lnTo>
                  <a:pt x="1998663" y="445770"/>
                </a:lnTo>
                <a:lnTo>
                  <a:pt x="2014537" y="467360"/>
                </a:lnTo>
                <a:lnTo>
                  <a:pt x="2029777" y="489268"/>
                </a:lnTo>
                <a:lnTo>
                  <a:pt x="2044383" y="511493"/>
                </a:lnTo>
                <a:lnTo>
                  <a:pt x="2058670" y="534353"/>
                </a:lnTo>
                <a:lnTo>
                  <a:pt x="2072005" y="557213"/>
                </a:lnTo>
                <a:lnTo>
                  <a:pt x="2085023" y="580708"/>
                </a:lnTo>
                <a:lnTo>
                  <a:pt x="2097723" y="604520"/>
                </a:lnTo>
                <a:lnTo>
                  <a:pt x="2109787" y="628650"/>
                </a:lnTo>
                <a:lnTo>
                  <a:pt x="2121217" y="653098"/>
                </a:lnTo>
                <a:lnTo>
                  <a:pt x="2132013" y="677863"/>
                </a:lnTo>
                <a:lnTo>
                  <a:pt x="2142173" y="702945"/>
                </a:lnTo>
                <a:lnTo>
                  <a:pt x="2152015" y="728345"/>
                </a:lnTo>
                <a:lnTo>
                  <a:pt x="2160905" y="754063"/>
                </a:lnTo>
                <a:lnTo>
                  <a:pt x="2169160" y="779780"/>
                </a:lnTo>
                <a:lnTo>
                  <a:pt x="2177097" y="805815"/>
                </a:lnTo>
                <a:lnTo>
                  <a:pt x="2184400" y="832485"/>
                </a:lnTo>
                <a:lnTo>
                  <a:pt x="2190750" y="859473"/>
                </a:lnTo>
                <a:lnTo>
                  <a:pt x="2196465" y="886143"/>
                </a:lnTo>
                <a:lnTo>
                  <a:pt x="2201863" y="913448"/>
                </a:lnTo>
                <a:lnTo>
                  <a:pt x="2206307" y="940753"/>
                </a:lnTo>
                <a:lnTo>
                  <a:pt x="2210435" y="968375"/>
                </a:lnTo>
                <a:lnTo>
                  <a:pt x="2213610" y="996315"/>
                </a:lnTo>
                <a:lnTo>
                  <a:pt x="2215833" y="1024255"/>
                </a:lnTo>
                <a:lnTo>
                  <a:pt x="2217737" y="1052830"/>
                </a:lnTo>
                <a:lnTo>
                  <a:pt x="2219007" y="1081088"/>
                </a:lnTo>
                <a:lnTo>
                  <a:pt x="2219325" y="1109980"/>
                </a:lnTo>
                <a:lnTo>
                  <a:pt x="2219007" y="1138238"/>
                </a:lnTo>
                <a:lnTo>
                  <a:pt x="2217737" y="1166813"/>
                </a:lnTo>
                <a:lnTo>
                  <a:pt x="2215833" y="1195388"/>
                </a:lnTo>
                <a:lnTo>
                  <a:pt x="2213610" y="1223328"/>
                </a:lnTo>
                <a:lnTo>
                  <a:pt x="2210435" y="1250950"/>
                </a:lnTo>
                <a:lnTo>
                  <a:pt x="2206307" y="1278573"/>
                </a:lnTo>
                <a:lnTo>
                  <a:pt x="2201863" y="1306195"/>
                </a:lnTo>
                <a:lnTo>
                  <a:pt x="2196465" y="1333500"/>
                </a:lnTo>
                <a:lnTo>
                  <a:pt x="2190750" y="1360488"/>
                </a:lnTo>
                <a:lnTo>
                  <a:pt x="2184400" y="1387158"/>
                </a:lnTo>
                <a:lnTo>
                  <a:pt x="2177097" y="1413510"/>
                </a:lnTo>
                <a:lnTo>
                  <a:pt x="2169160" y="1439545"/>
                </a:lnTo>
                <a:lnTo>
                  <a:pt x="2160905" y="1465898"/>
                </a:lnTo>
                <a:lnTo>
                  <a:pt x="2152015" y="1491298"/>
                </a:lnTo>
                <a:lnTo>
                  <a:pt x="2142173" y="1516380"/>
                </a:lnTo>
                <a:lnTo>
                  <a:pt x="2132013" y="1541463"/>
                </a:lnTo>
                <a:lnTo>
                  <a:pt x="2121217" y="1566545"/>
                </a:lnTo>
                <a:lnTo>
                  <a:pt x="2109787" y="1590675"/>
                </a:lnTo>
                <a:lnTo>
                  <a:pt x="2097723" y="1614805"/>
                </a:lnTo>
                <a:lnTo>
                  <a:pt x="2085023" y="1638618"/>
                </a:lnTo>
                <a:lnTo>
                  <a:pt x="2072005" y="1662113"/>
                </a:lnTo>
                <a:lnTo>
                  <a:pt x="2058670" y="1685290"/>
                </a:lnTo>
                <a:lnTo>
                  <a:pt x="2044383" y="1707833"/>
                </a:lnTo>
                <a:lnTo>
                  <a:pt x="2029777" y="1730058"/>
                </a:lnTo>
                <a:lnTo>
                  <a:pt x="2014537" y="1751965"/>
                </a:lnTo>
                <a:lnTo>
                  <a:pt x="1998663" y="1773555"/>
                </a:lnTo>
                <a:lnTo>
                  <a:pt x="1982470" y="1794828"/>
                </a:lnTo>
                <a:lnTo>
                  <a:pt x="1965643" y="1815465"/>
                </a:lnTo>
                <a:lnTo>
                  <a:pt x="1948815" y="1835785"/>
                </a:lnTo>
                <a:lnTo>
                  <a:pt x="1931035" y="1855788"/>
                </a:lnTo>
                <a:lnTo>
                  <a:pt x="1912937" y="1875473"/>
                </a:lnTo>
                <a:lnTo>
                  <a:pt x="1894205" y="1894205"/>
                </a:lnTo>
                <a:lnTo>
                  <a:pt x="1875473" y="1913255"/>
                </a:lnTo>
                <a:lnTo>
                  <a:pt x="1855787" y="1931353"/>
                </a:lnTo>
                <a:lnTo>
                  <a:pt x="1835785" y="1948815"/>
                </a:lnTo>
                <a:lnTo>
                  <a:pt x="1815465" y="1966278"/>
                </a:lnTo>
                <a:lnTo>
                  <a:pt x="1794510" y="1982788"/>
                </a:lnTo>
                <a:lnTo>
                  <a:pt x="1773555" y="1998980"/>
                </a:lnTo>
                <a:lnTo>
                  <a:pt x="1751965" y="2014538"/>
                </a:lnTo>
                <a:lnTo>
                  <a:pt x="1730057" y="2030095"/>
                </a:lnTo>
                <a:lnTo>
                  <a:pt x="1707833" y="2044700"/>
                </a:lnTo>
                <a:lnTo>
                  <a:pt x="1684973" y="2058670"/>
                </a:lnTo>
                <a:lnTo>
                  <a:pt x="1662113" y="2072323"/>
                </a:lnTo>
                <a:lnTo>
                  <a:pt x="1638617" y="2085340"/>
                </a:lnTo>
                <a:lnTo>
                  <a:pt x="1614805" y="2098040"/>
                </a:lnTo>
                <a:lnTo>
                  <a:pt x="1590675" y="2109788"/>
                </a:lnTo>
                <a:lnTo>
                  <a:pt x="1566227" y="2121535"/>
                </a:lnTo>
                <a:lnTo>
                  <a:pt x="1541463" y="2132330"/>
                </a:lnTo>
                <a:lnTo>
                  <a:pt x="1516380" y="2142490"/>
                </a:lnTo>
                <a:lnTo>
                  <a:pt x="1490980" y="2152333"/>
                </a:lnTo>
                <a:lnTo>
                  <a:pt x="1465580" y="2160905"/>
                </a:lnTo>
                <a:lnTo>
                  <a:pt x="1439545" y="2169478"/>
                </a:lnTo>
                <a:lnTo>
                  <a:pt x="1413510" y="2177098"/>
                </a:lnTo>
                <a:lnTo>
                  <a:pt x="1386840" y="2184400"/>
                </a:lnTo>
                <a:lnTo>
                  <a:pt x="1360487" y="2191068"/>
                </a:lnTo>
                <a:lnTo>
                  <a:pt x="1333183" y="2196783"/>
                </a:lnTo>
                <a:lnTo>
                  <a:pt x="1306195" y="2202180"/>
                </a:lnTo>
                <a:lnTo>
                  <a:pt x="1278573" y="2206625"/>
                </a:lnTo>
                <a:lnTo>
                  <a:pt x="1250950" y="2210753"/>
                </a:lnTo>
                <a:lnTo>
                  <a:pt x="1223010" y="2213610"/>
                </a:lnTo>
                <a:lnTo>
                  <a:pt x="1195070" y="2215833"/>
                </a:lnTo>
                <a:lnTo>
                  <a:pt x="1166495" y="2218055"/>
                </a:lnTo>
                <a:lnTo>
                  <a:pt x="1138237" y="2219008"/>
                </a:lnTo>
                <a:lnTo>
                  <a:pt x="1109345" y="2219325"/>
                </a:lnTo>
                <a:lnTo>
                  <a:pt x="1081087" y="2219008"/>
                </a:lnTo>
                <a:lnTo>
                  <a:pt x="1052513" y="2218055"/>
                </a:lnTo>
                <a:lnTo>
                  <a:pt x="1023937" y="2215833"/>
                </a:lnTo>
                <a:lnTo>
                  <a:pt x="995997" y="2213610"/>
                </a:lnTo>
                <a:lnTo>
                  <a:pt x="968375" y="2210753"/>
                </a:lnTo>
                <a:lnTo>
                  <a:pt x="940753" y="2206625"/>
                </a:lnTo>
                <a:lnTo>
                  <a:pt x="913130" y="2202180"/>
                </a:lnTo>
                <a:lnTo>
                  <a:pt x="886143" y="2196783"/>
                </a:lnTo>
                <a:lnTo>
                  <a:pt x="858837" y="2191068"/>
                </a:lnTo>
                <a:lnTo>
                  <a:pt x="832167" y="2184400"/>
                </a:lnTo>
                <a:lnTo>
                  <a:pt x="805815" y="2177098"/>
                </a:lnTo>
                <a:lnTo>
                  <a:pt x="779780" y="2169478"/>
                </a:lnTo>
                <a:lnTo>
                  <a:pt x="753427" y="2160905"/>
                </a:lnTo>
                <a:lnTo>
                  <a:pt x="728027" y="2152333"/>
                </a:lnTo>
                <a:lnTo>
                  <a:pt x="702627" y="2142490"/>
                </a:lnTo>
                <a:lnTo>
                  <a:pt x="677863" y="2132330"/>
                </a:lnTo>
                <a:lnTo>
                  <a:pt x="652780" y="2121535"/>
                </a:lnTo>
                <a:lnTo>
                  <a:pt x="628650" y="2109788"/>
                </a:lnTo>
                <a:lnTo>
                  <a:pt x="604520" y="2098040"/>
                </a:lnTo>
                <a:lnTo>
                  <a:pt x="580707" y="2085340"/>
                </a:lnTo>
                <a:lnTo>
                  <a:pt x="557213" y="2072323"/>
                </a:lnTo>
                <a:lnTo>
                  <a:pt x="534035" y="2058670"/>
                </a:lnTo>
                <a:lnTo>
                  <a:pt x="511493" y="2044700"/>
                </a:lnTo>
                <a:lnTo>
                  <a:pt x="488950" y="2030095"/>
                </a:lnTo>
                <a:lnTo>
                  <a:pt x="467043" y="2014538"/>
                </a:lnTo>
                <a:lnTo>
                  <a:pt x="445770" y="1998980"/>
                </a:lnTo>
                <a:lnTo>
                  <a:pt x="424497" y="1982788"/>
                </a:lnTo>
                <a:lnTo>
                  <a:pt x="403860" y="1966278"/>
                </a:lnTo>
                <a:lnTo>
                  <a:pt x="383540" y="1948815"/>
                </a:lnTo>
                <a:lnTo>
                  <a:pt x="363537" y="1931353"/>
                </a:lnTo>
                <a:lnTo>
                  <a:pt x="344170" y="1913255"/>
                </a:lnTo>
                <a:lnTo>
                  <a:pt x="325120" y="1894205"/>
                </a:lnTo>
                <a:lnTo>
                  <a:pt x="306387" y="1875473"/>
                </a:lnTo>
                <a:lnTo>
                  <a:pt x="287973" y="1855788"/>
                </a:lnTo>
                <a:lnTo>
                  <a:pt x="270510" y="1835785"/>
                </a:lnTo>
                <a:lnTo>
                  <a:pt x="253365" y="1815465"/>
                </a:lnTo>
                <a:lnTo>
                  <a:pt x="236537" y="1794828"/>
                </a:lnTo>
                <a:lnTo>
                  <a:pt x="220345" y="1773555"/>
                </a:lnTo>
                <a:lnTo>
                  <a:pt x="204787" y="1751965"/>
                </a:lnTo>
                <a:lnTo>
                  <a:pt x="189230" y="1730058"/>
                </a:lnTo>
                <a:lnTo>
                  <a:pt x="174625" y="1707833"/>
                </a:lnTo>
                <a:lnTo>
                  <a:pt x="160655" y="1685290"/>
                </a:lnTo>
                <a:lnTo>
                  <a:pt x="147003" y="1662113"/>
                </a:lnTo>
                <a:lnTo>
                  <a:pt x="133985" y="1638618"/>
                </a:lnTo>
                <a:lnTo>
                  <a:pt x="121285" y="1614805"/>
                </a:lnTo>
                <a:lnTo>
                  <a:pt x="109537" y="1590675"/>
                </a:lnTo>
                <a:lnTo>
                  <a:pt x="97790" y="1566545"/>
                </a:lnTo>
                <a:lnTo>
                  <a:pt x="86995" y="1541463"/>
                </a:lnTo>
                <a:lnTo>
                  <a:pt x="77153" y="1516380"/>
                </a:lnTo>
                <a:lnTo>
                  <a:pt x="67627" y="1491298"/>
                </a:lnTo>
                <a:lnTo>
                  <a:pt x="58420" y="1465898"/>
                </a:lnTo>
                <a:lnTo>
                  <a:pt x="49847" y="1439545"/>
                </a:lnTo>
                <a:lnTo>
                  <a:pt x="42227" y="1413510"/>
                </a:lnTo>
                <a:lnTo>
                  <a:pt x="34925" y="1387158"/>
                </a:lnTo>
                <a:lnTo>
                  <a:pt x="28257" y="1360488"/>
                </a:lnTo>
                <a:lnTo>
                  <a:pt x="22543" y="1333500"/>
                </a:lnTo>
                <a:lnTo>
                  <a:pt x="17145" y="1306195"/>
                </a:lnTo>
                <a:lnTo>
                  <a:pt x="13017" y="1278573"/>
                </a:lnTo>
                <a:lnTo>
                  <a:pt x="9207" y="1250950"/>
                </a:lnTo>
                <a:lnTo>
                  <a:pt x="5715" y="1223328"/>
                </a:lnTo>
                <a:lnTo>
                  <a:pt x="3175" y="1195388"/>
                </a:lnTo>
                <a:lnTo>
                  <a:pt x="1270" y="1166813"/>
                </a:lnTo>
                <a:lnTo>
                  <a:pt x="317" y="1138238"/>
                </a:lnTo>
                <a:lnTo>
                  <a:pt x="0" y="1109980"/>
                </a:lnTo>
                <a:lnTo>
                  <a:pt x="317" y="1081088"/>
                </a:lnTo>
                <a:lnTo>
                  <a:pt x="1270" y="1052830"/>
                </a:lnTo>
                <a:lnTo>
                  <a:pt x="3175" y="1024255"/>
                </a:lnTo>
                <a:lnTo>
                  <a:pt x="5715" y="996315"/>
                </a:lnTo>
                <a:lnTo>
                  <a:pt x="9207" y="968375"/>
                </a:lnTo>
                <a:lnTo>
                  <a:pt x="13017" y="940753"/>
                </a:lnTo>
                <a:lnTo>
                  <a:pt x="17145" y="913448"/>
                </a:lnTo>
                <a:lnTo>
                  <a:pt x="22543" y="886143"/>
                </a:lnTo>
                <a:lnTo>
                  <a:pt x="28257" y="859473"/>
                </a:lnTo>
                <a:lnTo>
                  <a:pt x="34925" y="832485"/>
                </a:lnTo>
                <a:lnTo>
                  <a:pt x="42227" y="805815"/>
                </a:lnTo>
                <a:lnTo>
                  <a:pt x="49847" y="779780"/>
                </a:lnTo>
                <a:lnTo>
                  <a:pt x="58420" y="754063"/>
                </a:lnTo>
                <a:lnTo>
                  <a:pt x="67627" y="728345"/>
                </a:lnTo>
                <a:lnTo>
                  <a:pt x="77153" y="702945"/>
                </a:lnTo>
                <a:lnTo>
                  <a:pt x="86995" y="677863"/>
                </a:lnTo>
                <a:lnTo>
                  <a:pt x="97790" y="653098"/>
                </a:lnTo>
                <a:lnTo>
                  <a:pt x="109537" y="628650"/>
                </a:lnTo>
                <a:lnTo>
                  <a:pt x="121285" y="604520"/>
                </a:lnTo>
                <a:lnTo>
                  <a:pt x="133985" y="580708"/>
                </a:lnTo>
                <a:lnTo>
                  <a:pt x="147003" y="557213"/>
                </a:lnTo>
                <a:lnTo>
                  <a:pt x="160655" y="534353"/>
                </a:lnTo>
                <a:lnTo>
                  <a:pt x="174625" y="511493"/>
                </a:lnTo>
                <a:lnTo>
                  <a:pt x="189230" y="489268"/>
                </a:lnTo>
                <a:lnTo>
                  <a:pt x="204787" y="467360"/>
                </a:lnTo>
                <a:lnTo>
                  <a:pt x="220345" y="445770"/>
                </a:lnTo>
                <a:lnTo>
                  <a:pt x="236537" y="424815"/>
                </a:lnTo>
                <a:lnTo>
                  <a:pt x="253365" y="403860"/>
                </a:lnTo>
                <a:lnTo>
                  <a:pt x="270510" y="383540"/>
                </a:lnTo>
                <a:lnTo>
                  <a:pt x="287973" y="363538"/>
                </a:lnTo>
                <a:lnTo>
                  <a:pt x="306387" y="344488"/>
                </a:lnTo>
                <a:lnTo>
                  <a:pt x="325120" y="325120"/>
                </a:lnTo>
                <a:lnTo>
                  <a:pt x="344170" y="306705"/>
                </a:lnTo>
                <a:lnTo>
                  <a:pt x="363537" y="288290"/>
                </a:lnTo>
                <a:lnTo>
                  <a:pt x="383540" y="270510"/>
                </a:lnTo>
                <a:lnTo>
                  <a:pt x="403860" y="253683"/>
                </a:lnTo>
                <a:lnTo>
                  <a:pt x="424497" y="236855"/>
                </a:lnTo>
                <a:lnTo>
                  <a:pt x="445770" y="220663"/>
                </a:lnTo>
                <a:lnTo>
                  <a:pt x="467043" y="204788"/>
                </a:lnTo>
                <a:lnTo>
                  <a:pt x="488950" y="189865"/>
                </a:lnTo>
                <a:lnTo>
                  <a:pt x="511493" y="174943"/>
                </a:lnTo>
                <a:lnTo>
                  <a:pt x="534035" y="160655"/>
                </a:lnTo>
                <a:lnTo>
                  <a:pt x="557213" y="147320"/>
                </a:lnTo>
                <a:lnTo>
                  <a:pt x="580707" y="134303"/>
                </a:lnTo>
                <a:lnTo>
                  <a:pt x="604520" y="121603"/>
                </a:lnTo>
                <a:lnTo>
                  <a:pt x="628650" y="109538"/>
                </a:lnTo>
                <a:lnTo>
                  <a:pt x="652780" y="98108"/>
                </a:lnTo>
                <a:lnTo>
                  <a:pt x="677863" y="87313"/>
                </a:lnTo>
                <a:lnTo>
                  <a:pt x="702627" y="77153"/>
                </a:lnTo>
                <a:lnTo>
                  <a:pt x="728027" y="67628"/>
                </a:lnTo>
                <a:lnTo>
                  <a:pt x="753427" y="58420"/>
                </a:lnTo>
                <a:lnTo>
                  <a:pt x="779780" y="50165"/>
                </a:lnTo>
                <a:lnTo>
                  <a:pt x="805815" y="42228"/>
                </a:lnTo>
                <a:lnTo>
                  <a:pt x="832167" y="34925"/>
                </a:lnTo>
                <a:lnTo>
                  <a:pt x="858837" y="28575"/>
                </a:lnTo>
                <a:lnTo>
                  <a:pt x="886143" y="22860"/>
                </a:lnTo>
                <a:lnTo>
                  <a:pt x="913130" y="17780"/>
                </a:lnTo>
                <a:lnTo>
                  <a:pt x="940753" y="13018"/>
                </a:lnTo>
                <a:lnTo>
                  <a:pt x="968375" y="9208"/>
                </a:lnTo>
                <a:lnTo>
                  <a:pt x="995997" y="5715"/>
                </a:lnTo>
                <a:lnTo>
                  <a:pt x="1023937" y="3493"/>
                </a:lnTo>
                <a:lnTo>
                  <a:pt x="1052513" y="1588"/>
                </a:lnTo>
                <a:lnTo>
                  <a:pt x="1081087" y="318"/>
                </a:lnTo>
                <a:lnTo>
                  <a:pt x="1109345" y="0"/>
                </a:lnTo>
                <a:close/>
              </a:path>
            </a:pathLst>
          </a:custGeom>
          <a:solidFill>
            <a:srgbClr val="1F74AD"/>
          </a:solidFill>
          <a:ln>
            <a:solidFill>
              <a:srgbClr val="1F74AD"/>
            </a:solidFill>
          </a:ln>
        </p:spPr>
        <p:txBody>
          <a:bodyPr anchor="ctr">
            <a:normAutofit lnSpcReduction="20000"/>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48" name="直接连接符 47"/>
          <p:cNvCxnSpPr>
            <a:stCxn id="31" idx="1"/>
          </p:cNvCxnSpPr>
          <p:nvPr>
            <p:custDataLst>
              <p:tags r:id="rId11"/>
            </p:custDataLst>
          </p:nvPr>
        </p:nvCxnSpPr>
        <p:spPr>
          <a:xfrm flipH="1" flipV="1">
            <a:off x="5159950" y="2617744"/>
            <a:ext cx="398616" cy="271858"/>
          </a:xfrm>
          <a:prstGeom prst="line">
            <a:avLst/>
          </a:prstGeom>
          <a:ln w="38100">
            <a:solidFill>
              <a:srgbClr val="1F74AD"/>
            </a:solidFill>
          </a:ln>
        </p:spPr>
        <p:style>
          <a:lnRef idx="1">
            <a:srgbClr val="1F74AD"/>
          </a:lnRef>
          <a:fillRef idx="0">
            <a:srgbClr val="1F74AD"/>
          </a:fillRef>
          <a:effectRef idx="0">
            <a:srgbClr val="1F74AD"/>
          </a:effectRef>
          <a:fontRef idx="minor">
            <a:srgbClr val="000000"/>
          </a:fontRef>
        </p:style>
      </p:cxnSp>
      <p:sp>
        <p:nvSpPr>
          <p:cNvPr id="38" name="圆角矩形 6"/>
          <p:cNvSpPr/>
          <p:nvPr>
            <p:custDataLst>
              <p:tags r:id="rId12"/>
            </p:custDataLst>
          </p:nvPr>
        </p:nvSpPr>
        <p:spPr>
          <a:xfrm>
            <a:off x="7569835" y="3077210"/>
            <a:ext cx="2877820" cy="651510"/>
          </a:xfrm>
          <a:prstGeom prst="roundRect">
            <a:avLst>
              <a:gd name="adj" fmla="val 50000"/>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43" name="椭圆 42"/>
          <p:cNvSpPr/>
          <p:nvPr>
            <p:custDataLst>
              <p:tags r:id="rId13"/>
            </p:custDataLst>
          </p:nvPr>
        </p:nvSpPr>
        <p:spPr>
          <a:xfrm>
            <a:off x="7553279" y="3084526"/>
            <a:ext cx="651249" cy="651249"/>
          </a:xfrm>
          <a:prstGeom prst="ellipse">
            <a:avLst/>
          </a:prstGeom>
          <a:solidFill>
            <a:sysClr val="window" lastClr="FFFFFF"/>
          </a:solidFill>
          <a:ln w="38100">
            <a:solidFill>
              <a:srgbClr val="1F74AD"/>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52" name="KSO_Shape"/>
          <p:cNvSpPr/>
          <p:nvPr>
            <p:custDataLst>
              <p:tags r:id="rId14"/>
            </p:custDataLst>
          </p:nvPr>
        </p:nvSpPr>
        <p:spPr bwMode="auto">
          <a:xfrm>
            <a:off x="7713377" y="3285495"/>
            <a:ext cx="331052" cy="249311"/>
          </a:xfrm>
          <a:custGeom>
            <a:avLst/>
            <a:gdLst>
              <a:gd name="T0" fmla="*/ 1800397 w 3421"/>
              <a:gd name="T1" fmla="*/ 1243052 h 2574"/>
              <a:gd name="T2" fmla="*/ 1775662 w 3421"/>
              <a:gd name="T3" fmla="*/ 1330976 h 2574"/>
              <a:gd name="T4" fmla="*/ 1694089 w 3421"/>
              <a:gd name="T5" fmla="*/ 1355195 h 2574"/>
              <a:gd name="T6" fmla="*/ 105782 w 3421"/>
              <a:gd name="T7" fmla="*/ 1355195 h 2574"/>
              <a:gd name="T8" fmla="*/ 33682 w 3421"/>
              <a:gd name="T9" fmla="*/ 1330976 h 2574"/>
              <a:gd name="T10" fmla="*/ 0 w 3421"/>
              <a:gd name="T11" fmla="*/ 1243052 h 2574"/>
              <a:gd name="T12" fmla="*/ 0 w 3421"/>
              <a:gd name="T13" fmla="*/ 102666 h 2574"/>
              <a:gd name="T14" fmla="*/ 33156 w 3421"/>
              <a:gd name="T15" fmla="*/ 30010 h 2574"/>
              <a:gd name="T16" fmla="*/ 105782 w 3421"/>
              <a:gd name="T17" fmla="*/ 0 h 2574"/>
              <a:gd name="T18" fmla="*/ 1694089 w 3421"/>
              <a:gd name="T19" fmla="*/ 0 h 2574"/>
              <a:gd name="T20" fmla="*/ 1773557 w 3421"/>
              <a:gd name="T21" fmla="*/ 28431 h 2574"/>
              <a:gd name="T22" fmla="*/ 1800397 w 3421"/>
              <a:gd name="T23" fmla="*/ 102666 h 2574"/>
              <a:gd name="T24" fmla="*/ 1800397 w 3421"/>
              <a:gd name="T25" fmla="*/ 1243052 h 2574"/>
              <a:gd name="T26" fmla="*/ 576274 w 3421"/>
              <a:gd name="T27" fmla="*/ 677071 h 2574"/>
              <a:gd name="T28" fmla="*/ 105256 w 3421"/>
              <a:gd name="T29" fmla="*/ 211651 h 2574"/>
              <a:gd name="T30" fmla="*/ 105256 w 3421"/>
              <a:gd name="T31" fmla="*/ 1155654 h 2574"/>
              <a:gd name="T32" fmla="*/ 576274 w 3421"/>
              <a:gd name="T33" fmla="*/ 677071 h 2574"/>
              <a:gd name="T34" fmla="*/ 1619884 w 3421"/>
              <a:gd name="T35" fmla="*/ 100560 h 2574"/>
              <a:gd name="T36" fmla="*/ 180513 w 3421"/>
              <a:gd name="T37" fmla="*/ 100560 h 2574"/>
              <a:gd name="T38" fmla="*/ 783628 w 3421"/>
              <a:gd name="T39" fmla="*/ 702869 h 2574"/>
              <a:gd name="T40" fmla="*/ 899935 w 3421"/>
              <a:gd name="T41" fmla="*/ 781843 h 2574"/>
              <a:gd name="T42" fmla="*/ 1016769 w 3421"/>
              <a:gd name="T43" fmla="*/ 702869 h 2574"/>
              <a:gd name="T44" fmla="*/ 1619884 w 3421"/>
              <a:gd name="T45" fmla="*/ 100560 h 2574"/>
              <a:gd name="T46" fmla="*/ 1615673 w 3421"/>
              <a:gd name="T47" fmla="*/ 1241999 h 2574"/>
              <a:gd name="T48" fmla="*/ 1143076 w 3421"/>
              <a:gd name="T49" fmla="*/ 769207 h 2574"/>
              <a:gd name="T50" fmla="*/ 1065713 w 3421"/>
              <a:gd name="T51" fmla="*/ 845549 h 2574"/>
              <a:gd name="T52" fmla="*/ 900462 w 3421"/>
              <a:gd name="T53" fmla="*/ 912940 h 2574"/>
              <a:gd name="T54" fmla="*/ 734684 w 3421"/>
              <a:gd name="T55" fmla="*/ 845549 h 2574"/>
              <a:gd name="T56" fmla="*/ 657321 w 3421"/>
              <a:gd name="T57" fmla="*/ 769207 h 2574"/>
              <a:gd name="T58" fmla="*/ 184724 w 3421"/>
              <a:gd name="T59" fmla="*/ 1241999 h 2574"/>
              <a:gd name="T60" fmla="*/ 1615673 w 3421"/>
              <a:gd name="T61" fmla="*/ 1241999 h 2574"/>
              <a:gd name="T62" fmla="*/ 1695141 w 3421"/>
              <a:gd name="T63" fmla="*/ 1155654 h 2574"/>
              <a:gd name="T64" fmla="*/ 1695141 w 3421"/>
              <a:gd name="T65" fmla="*/ 211651 h 2574"/>
              <a:gd name="T66" fmla="*/ 1224123 w 3421"/>
              <a:gd name="T67" fmla="*/ 677071 h 2574"/>
              <a:gd name="T68" fmla="*/ 1695141 w 3421"/>
              <a:gd name="T69" fmla="*/ 1155654 h 257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421" h="2574">
                <a:moveTo>
                  <a:pt x="3421" y="2361"/>
                </a:moveTo>
                <a:cubicBezTo>
                  <a:pt x="3421" y="2441"/>
                  <a:pt x="3405" y="2497"/>
                  <a:pt x="3374" y="2528"/>
                </a:cubicBezTo>
                <a:cubicBezTo>
                  <a:pt x="3343" y="2559"/>
                  <a:pt x="3291" y="2574"/>
                  <a:pt x="3219" y="2574"/>
                </a:cubicBezTo>
                <a:cubicBezTo>
                  <a:pt x="201" y="2574"/>
                  <a:pt x="201" y="2574"/>
                  <a:pt x="201" y="2574"/>
                </a:cubicBezTo>
                <a:cubicBezTo>
                  <a:pt x="146" y="2574"/>
                  <a:pt x="100" y="2559"/>
                  <a:pt x="64" y="2528"/>
                </a:cubicBezTo>
                <a:cubicBezTo>
                  <a:pt x="21" y="2490"/>
                  <a:pt x="0" y="2434"/>
                  <a:pt x="0" y="2361"/>
                </a:cubicBezTo>
                <a:cubicBezTo>
                  <a:pt x="0" y="195"/>
                  <a:pt x="0" y="195"/>
                  <a:pt x="0" y="195"/>
                </a:cubicBezTo>
                <a:cubicBezTo>
                  <a:pt x="0" y="142"/>
                  <a:pt x="21" y="96"/>
                  <a:pt x="63" y="57"/>
                </a:cubicBezTo>
                <a:cubicBezTo>
                  <a:pt x="105" y="19"/>
                  <a:pt x="151" y="0"/>
                  <a:pt x="201" y="0"/>
                </a:cubicBezTo>
                <a:cubicBezTo>
                  <a:pt x="3219" y="0"/>
                  <a:pt x="3219" y="0"/>
                  <a:pt x="3219" y="0"/>
                </a:cubicBezTo>
                <a:cubicBezTo>
                  <a:pt x="3286" y="0"/>
                  <a:pt x="3337" y="18"/>
                  <a:pt x="3370" y="54"/>
                </a:cubicBezTo>
                <a:cubicBezTo>
                  <a:pt x="3404" y="90"/>
                  <a:pt x="3421" y="137"/>
                  <a:pt x="3421" y="195"/>
                </a:cubicBezTo>
                <a:cubicBezTo>
                  <a:pt x="3421" y="2361"/>
                  <a:pt x="3421" y="2361"/>
                  <a:pt x="3421" y="2361"/>
                </a:cubicBezTo>
                <a:close/>
                <a:moveTo>
                  <a:pt x="1095" y="1286"/>
                </a:moveTo>
                <a:cubicBezTo>
                  <a:pt x="200" y="402"/>
                  <a:pt x="200" y="402"/>
                  <a:pt x="200" y="402"/>
                </a:cubicBezTo>
                <a:cubicBezTo>
                  <a:pt x="200" y="2195"/>
                  <a:pt x="200" y="2195"/>
                  <a:pt x="200" y="2195"/>
                </a:cubicBezTo>
                <a:cubicBezTo>
                  <a:pt x="1095" y="1286"/>
                  <a:pt x="1095" y="1286"/>
                  <a:pt x="1095" y="1286"/>
                </a:cubicBezTo>
                <a:close/>
                <a:moveTo>
                  <a:pt x="3078" y="191"/>
                </a:moveTo>
                <a:cubicBezTo>
                  <a:pt x="343" y="191"/>
                  <a:pt x="343" y="191"/>
                  <a:pt x="343" y="191"/>
                </a:cubicBezTo>
                <a:cubicBezTo>
                  <a:pt x="1489" y="1335"/>
                  <a:pt x="1489" y="1335"/>
                  <a:pt x="1489" y="1335"/>
                </a:cubicBezTo>
                <a:cubicBezTo>
                  <a:pt x="1589" y="1435"/>
                  <a:pt x="1663" y="1485"/>
                  <a:pt x="1710" y="1485"/>
                </a:cubicBezTo>
                <a:cubicBezTo>
                  <a:pt x="1758" y="1485"/>
                  <a:pt x="1832" y="1435"/>
                  <a:pt x="1932" y="1335"/>
                </a:cubicBezTo>
                <a:cubicBezTo>
                  <a:pt x="3078" y="191"/>
                  <a:pt x="3078" y="191"/>
                  <a:pt x="3078" y="191"/>
                </a:cubicBezTo>
                <a:close/>
                <a:moveTo>
                  <a:pt x="3070" y="2359"/>
                </a:moveTo>
                <a:cubicBezTo>
                  <a:pt x="2172" y="1461"/>
                  <a:pt x="2172" y="1461"/>
                  <a:pt x="2172" y="1461"/>
                </a:cubicBezTo>
                <a:cubicBezTo>
                  <a:pt x="2025" y="1606"/>
                  <a:pt x="2025" y="1606"/>
                  <a:pt x="2025" y="1606"/>
                </a:cubicBezTo>
                <a:cubicBezTo>
                  <a:pt x="1940" y="1691"/>
                  <a:pt x="1835" y="1734"/>
                  <a:pt x="1711" y="1734"/>
                </a:cubicBezTo>
                <a:cubicBezTo>
                  <a:pt x="1586" y="1734"/>
                  <a:pt x="1481" y="1691"/>
                  <a:pt x="1396" y="1606"/>
                </a:cubicBezTo>
                <a:cubicBezTo>
                  <a:pt x="1249" y="1461"/>
                  <a:pt x="1249" y="1461"/>
                  <a:pt x="1249" y="1461"/>
                </a:cubicBezTo>
                <a:cubicBezTo>
                  <a:pt x="351" y="2359"/>
                  <a:pt x="351" y="2359"/>
                  <a:pt x="351" y="2359"/>
                </a:cubicBezTo>
                <a:cubicBezTo>
                  <a:pt x="3070" y="2359"/>
                  <a:pt x="3070" y="2359"/>
                  <a:pt x="3070" y="2359"/>
                </a:cubicBezTo>
                <a:close/>
                <a:moveTo>
                  <a:pt x="3221" y="2195"/>
                </a:moveTo>
                <a:cubicBezTo>
                  <a:pt x="3221" y="402"/>
                  <a:pt x="3221" y="402"/>
                  <a:pt x="3221" y="402"/>
                </a:cubicBezTo>
                <a:cubicBezTo>
                  <a:pt x="2326" y="1286"/>
                  <a:pt x="2326" y="1286"/>
                  <a:pt x="2326" y="1286"/>
                </a:cubicBezTo>
                <a:cubicBezTo>
                  <a:pt x="3221" y="2195"/>
                  <a:pt x="3221" y="2195"/>
                  <a:pt x="3221" y="2195"/>
                </a:cubicBezTo>
                <a:close/>
              </a:path>
            </a:pathLst>
          </a:custGeom>
          <a:solidFill>
            <a:srgbClr val="1F74AD"/>
          </a:solidFill>
          <a:ln>
            <a:solidFill>
              <a:srgbClr val="1F74AD"/>
            </a:solidFill>
          </a:ln>
        </p:spPr>
        <p:txBody>
          <a:bodyPr anchor="ctr" anchorCtr="1">
            <a:normAutofit fontScale="52500" lnSpcReduction="20000"/>
          </a:bodyPr>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53" name="直接连接符 52"/>
          <p:cNvCxnSpPr>
            <a:stCxn id="31" idx="6"/>
            <a:endCxn id="43" idx="2"/>
          </p:cNvCxnSpPr>
          <p:nvPr>
            <p:custDataLst>
              <p:tags r:id="rId15"/>
            </p:custDataLst>
          </p:nvPr>
        </p:nvCxnSpPr>
        <p:spPr>
          <a:xfrm>
            <a:off x="6806198" y="3406388"/>
            <a:ext cx="747081" cy="3763"/>
          </a:xfrm>
          <a:prstGeom prst="line">
            <a:avLst/>
          </a:prstGeom>
          <a:ln w="38100">
            <a:solidFill>
              <a:srgbClr val="1F74AD"/>
            </a:solidFill>
          </a:ln>
        </p:spPr>
        <p:style>
          <a:lnRef idx="1">
            <a:srgbClr val="1F74AD"/>
          </a:lnRef>
          <a:fillRef idx="0">
            <a:srgbClr val="1F74AD"/>
          </a:fillRef>
          <a:effectRef idx="0">
            <a:srgbClr val="1F74AD"/>
          </a:effectRef>
          <a:fontRef idx="minor">
            <a:srgbClr val="000000"/>
          </a:fontRef>
        </p:style>
      </p:cxnSp>
      <p:sp>
        <p:nvSpPr>
          <p:cNvPr id="62" name="圆角矩形 5"/>
          <p:cNvSpPr/>
          <p:nvPr>
            <p:custDataLst>
              <p:tags r:id="rId16"/>
            </p:custDataLst>
          </p:nvPr>
        </p:nvSpPr>
        <p:spPr>
          <a:xfrm>
            <a:off x="6929755" y="2069465"/>
            <a:ext cx="2875915" cy="651510"/>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63" name="椭圆 62"/>
          <p:cNvSpPr/>
          <p:nvPr>
            <p:custDataLst>
              <p:tags r:id="rId17"/>
            </p:custDataLst>
          </p:nvPr>
        </p:nvSpPr>
        <p:spPr>
          <a:xfrm>
            <a:off x="6922310" y="2069520"/>
            <a:ext cx="651249" cy="651249"/>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4" name="KSO_Shape"/>
          <p:cNvSpPr/>
          <p:nvPr>
            <p:custDataLst>
              <p:tags r:id="rId18"/>
            </p:custDataLst>
          </p:nvPr>
        </p:nvSpPr>
        <p:spPr bwMode="auto">
          <a:xfrm>
            <a:off x="7066127" y="2236466"/>
            <a:ext cx="363614" cy="346299"/>
          </a:xfrm>
          <a:custGeom>
            <a:avLst/>
            <a:gdLst>
              <a:gd name="T0" fmla="*/ 1657163 w 8032"/>
              <a:gd name="T1" fmla="*/ 1166044 h 7642"/>
              <a:gd name="T2" fmla="*/ 1800397 w 8032"/>
              <a:gd name="T3" fmla="*/ 1166044 h 7642"/>
              <a:gd name="T4" fmla="*/ 1800397 w 8032"/>
              <a:gd name="T5" fmla="*/ 1498463 h 7642"/>
              <a:gd name="T6" fmla="*/ 1657163 w 8032"/>
              <a:gd name="T7" fmla="*/ 1498463 h 7642"/>
              <a:gd name="T8" fmla="*/ 1657163 w 8032"/>
              <a:gd name="T9" fmla="*/ 1712977 h 7642"/>
              <a:gd name="T10" fmla="*/ 0 w 8032"/>
              <a:gd name="T11" fmla="*/ 1712977 h 7642"/>
              <a:gd name="T12" fmla="*/ 0 w 8032"/>
              <a:gd name="T13" fmla="*/ 1020793 h 7642"/>
              <a:gd name="T14" fmla="*/ 286692 w 8032"/>
              <a:gd name="T15" fmla="*/ 1020793 h 7642"/>
              <a:gd name="T16" fmla="*/ 286692 w 8032"/>
              <a:gd name="T17" fmla="*/ 0 h 7642"/>
              <a:gd name="T18" fmla="*/ 1004430 w 8032"/>
              <a:gd name="T19" fmla="*/ 0 h 7642"/>
              <a:gd name="T20" fmla="*/ 1372713 w 8032"/>
              <a:gd name="T21" fmla="*/ 356627 h 7642"/>
              <a:gd name="T22" fmla="*/ 1372713 w 8032"/>
              <a:gd name="T23" fmla="*/ 1020793 h 7642"/>
              <a:gd name="T24" fmla="*/ 1657163 w 8032"/>
              <a:gd name="T25" fmla="*/ 1020793 h 7642"/>
              <a:gd name="T26" fmla="*/ 1657163 w 8032"/>
              <a:gd name="T27" fmla="*/ 1166044 h 7642"/>
              <a:gd name="T28" fmla="*/ 1583641 w 8032"/>
              <a:gd name="T29" fmla="*/ 1660525 h 7642"/>
              <a:gd name="T30" fmla="*/ 1583641 w 8032"/>
              <a:gd name="T31" fmla="*/ 1076383 h 7642"/>
              <a:gd name="T32" fmla="*/ 1377420 w 8032"/>
              <a:gd name="T33" fmla="*/ 1076383 h 7642"/>
              <a:gd name="T34" fmla="*/ 1377420 w 8032"/>
              <a:gd name="T35" fmla="*/ 1293363 h 7642"/>
              <a:gd name="T36" fmla="*/ 276157 w 8032"/>
              <a:gd name="T37" fmla="*/ 1293363 h 7642"/>
              <a:gd name="T38" fmla="*/ 276157 w 8032"/>
              <a:gd name="T39" fmla="*/ 1076383 h 7642"/>
              <a:gd name="T40" fmla="*/ 69936 w 8032"/>
              <a:gd name="T41" fmla="*/ 1076383 h 7642"/>
              <a:gd name="T42" fmla="*/ 69936 w 8032"/>
              <a:gd name="T43" fmla="*/ 1660525 h 7642"/>
              <a:gd name="T44" fmla="*/ 1583641 w 8032"/>
              <a:gd name="T45" fmla="*/ 1660525 h 7642"/>
              <a:gd name="T46" fmla="*/ 360438 w 8032"/>
              <a:gd name="T47" fmla="*/ 55590 h 7642"/>
              <a:gd name="T48" fmla="*/ 360438 w 8032"/>
              <a:gd name="T49" fmla="*/ 1227013 h 7642"/>
              <a:gd name="T50" fmla="*/ 1296949 w 8032"/>
              <a:gd name="T51" fmla="*/ 1227013 h 7642"/>
              <a:gd name="T52" fmla="*/ 1296949 w 8032"/>
              <a:gd name="T53" fmla="*/ 416028 h 7642"/>
              <a:gd name="T54" fmla="*/ 933373 w 8032"/>
              <a:gd name="T55" fmla="*/ 416028 h 7642"/>
              <a:gd name="T56" fmla="*/ 933373 w 8032"/>
              <a:gd name="T57" fmla="*/ 55590 h 7642"/>
              <a:gd name="T58" fmla="*/ 360438 w 8032"/>
              <a:gd name="T59" fmla="*/ 55590 h 7642"/>
              <a:gd name="T60" fmla="*/ 1013844 w 8032"/>
              <a:gd name="T61" fmla="*/ 90558 h 7642"/>
              <a:gd name="T62" fmla="*/ 1013844 w 8032"/>
              <a:gd name="T63" fmla="*/ 356627 h 7642"/>
              <a:gd name="T64" fmla="*/ 1278345 w 8032"/>
              <a:gd name="T65" fmla="*/ 356627 h 7642"/>
              <a:gd name="T66" fmla="*/ 1013844 w 8032"/>
              <a:gd name="T67" fmla="*/ 90558 h 7642"/>
              <a:gd name="T68" fmla="*/ 1727099 w 8032"/>
              <a:gd name="T69" fmla="*/ 1444218 h 7642"/>
              <a:gd name="T70" fmla="*/ 1727099 w 8032"/>
              <a:gd name="T71" fmla="*/ 1218047 h 7642"/>
              <a:gd name="T72" fmla="*/ 1667923 w 8032"/>
              <a:gd name="T73" fmla="*/ 1218047 h 7642"/>
              <a:gd name="T74" fmla="*/ 1667923 w 8032"/>
              <a:gd name="T75" fmla="*/ 1444218 h 7642"/>
              <a:gd name="T76" fmla="*/ 1727099 w 8032"/>
              <a:gd name="T77" fmla="*/ 1444218 h 764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8032" h="7642">
                <a:moveTo>
                  <a:pt x="7393" y="5202"/>
                </a:moveTo>
                <a:lnTo>
                  <a:pt x="8032" y="5202"/>
                </a:lnTo>
                <a:lnTo>
                  <a:pt x="8032" y="6685"/>
                </a:lnTo>
                <a:lnTo>
                  <a:pt x="7393" y="6685"/>
                </a:lnTo>
                <a:lnTo>
                  <a:pt x="7393" y="7642"/>
                </a:lnTo>
                <a:lnTo>
                  <a:pt x="0" y="7642"/>
                </a:lnTo>
                <a:lnTo>
                  <a:pt x="0" y="4554"/>
                </a:lnTo>
                <a:lnTo>
                  <a:pt x="1279" y="4554"/>
                </a:lnTo>
                <a:lnTo>
                  <a:pt x="1279" y="0"/>
                </a:lnTo>
                <a:lnTo>
                  <a:pt x="4481" y="0"/>
                </a:lnTo>
                <a:lnTo>
                  <a:pt x="6124" y="1591"/>
                </a:lnTo>
                <a:lnTo>
                  <a:pt x="6124" y="4554"/>
                </a:lnTo>
                <a:lnTo>
                  <a:pt x="7393" y="4554"/>
                </a:lnTo>
                <a:lnTo>
                  <a:pt x="7393" y="5202"/>
                </a:lnTo>
                <a:close/>
                <a:moveTo>
                  <a:pt x="7065" y="7408"/>
                </a:moveTo>
                <a:lnTo>
                  <a:pt x="7065" y="4802"/>
                </a:lnTo>
                <a:lnTo>
                  <a:pt x="6145" y="4802"/>
                </a:lnTo>
                <a:lnTo>
                  <a:pt x="6145" y="5770"/>
                </a:lnTo>
                <a:lnTo>
                  <a:pt x="1232" y="5770"/>
                </a:lnTo>
                <a:lnTo>
                  <a:pt x="1232" y="4802"/>
                </a:lnTo>
                <a:lnTo>
                  <a:pt x="312" y="4802"/>
                </a:lnTo>
                <a:lnTo>
                  <a:pt x="312" y="7408"/>
                </a:lnTo>
                <a:lnTo>
                  <a:pt x="7065" y="7408"/>
                </a:lnTo>
                <a:close/>
                <a:moveTo>
                  <a:pt x="1608" y="248"/>
                </a:moveTo>
                <a:lnTo>
                  <a:pt x="1608" y="5474"/>
                </a:lnTo>
                <a:lnTo>
                  <a:pt x="5786" y="5474"/>
                </a:lnTo>
                <a:lnTo>
                  <a:pt x="5786" y="1856"/>
                </a:lnTo>
                <a:lnTo>
                  <a:pt x="4164" y="1856"/>
                </a:lnTo>
                <a:lnTo>
                  <a:pt x="4164" y="248"/>
                </a:lnTo>
                <a:lnTo>
                  <a:pt x="1608" y="248"/>
                </a:lnTo>
                <a:close/>
                <a:moveTo>
                  <a:pt x="4523" y="404"/>
                </a:moveTo>
                <a:lnTo>
                  <a:pt x="4523" y="1591"/>
                </a:lnTo>
                <a:lnTo>
                  <a:pt x="5703" y="1591"/>
                </a:lnTo>
                <a:lnTo>
                  <a:pt x="4523" y="404"/>
                </a:lnTo>
                <a:close/>
                <a:moveTo>
                  <a:pt x="7705" y="6443"/>
                </a:moveTo>
                <a:lnTo>
                  <a:pt x="7705" y="5434"/>
                </a:lnTo>
                <a:lnTo>
                  <a:pt x="7441" y="5434"/>
                </a:lnTo>
                <a:lnTo>
                  <a:pt x="7441" y="6443"/>
                </a:lnTo>
                <a:lnTo>
                  <a:pt x="7705" y="6443"/>
                </a:lnTo>
                <a:close/>
              </a:path>
            </a:pathLst>
          </a:custGeom>
          <a:solidFill>
            <a:srgbClr val="3498DB"/>
          </a:solidFill>
          <a:ln>
            <a:solidFill>
              <a:srgbClr val="3498DB"/>
            </a:solidFill>
          </a:ln>
        </p:spPr>
        <p:txBody>
          <a:bodyPr anchor="ctr" anchorCtr="1">
            <a:normAutofit fontScale="90000" lnSpcReduction="20000"/>
          </a:bodyPr>
          <a:p>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65" name="直接连接符 64"/>
          <p:cNvCxnSpPr>
            <a:endCxn id="63" idx="3"/>
          </p:cNvCxnSpPr>
          <p:nvPr>
            <p:custDataLst>
              <p:tags r:id="rId19"/>
            </p:custDataLst>
          </p:nvPr>
        </p:nvCxnSpPr>
        <p:spPr>
          <a:xfrm flipV="1">
            <a:off x="6592138" y="2625396"/>
            <a:ext cx="425545" cy="264206"/>
          </a:xfrm>
          <a:prstGeom prst="line">
            <a:avLst/>
          </a:prstGeom>
          <a:ln w="38100">
            <a:solidFill>
              <a:srgbClr val="3498DB"/>
            </a:solidFill>
          </a:ln>
        </p:spPr>
        <p:style>
          <a:lnRef idx="1">
            <a:srgbClr val="1F74AD"/>
          </a:lnRef>
          <a:fillRef idx="0">
            <a:srgbClr val="1F74AD"/>
          </a:fillRef>
          <a:effectRef idx="0">
            <a:srgbClr val="1F74AD"/>
          </a:effectRef>
          <a:fontRef idx="minor">
            <a:srgbClr val="000000"/>
          </a:fontRef>
        </p:style>
      </p:cxnSp>
      <p:sp>
        <p:nvSpPr>
          <p:cNvPr id="66" name="圆角矩形 3"/>
          <p:cNvSpPr/>
          <p:nvPr>
            <p:custDataLst>
              <p:tags r:id="rId20"/>
            </p:custDataLst>
          </p:nvPr>
        </p:nvSpPr>
        <p:spPr>
          <a:xfrm>
            <a:off x="1642745" y="4127500"/>
            <a:ext cx="3583940" cy="651510"/>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67" name="圆角矩形 4"/>
          <p:cNvSpPr/>
          <p:nvPr>
            <p:custDataLst>
              <p:tags r:id="rId21"/>
            </p:custDataLst>
          </p:nvPr>
        </p:nvSpPr>
        <p:spPr>
          <a:xfrm>
            <a:off x="6929755" y="4116070"/>
            <a:ext cx="2790190" cy="651510"/>
          </a:xfrm>
          <a:prstGeom prst="roundRect">
            <a:avLst>
              <a:gd name="adj" fmla="val 50000"/>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68" name="椭圆 67"/>
          <p:cNvSpPr/>
          <p:nvPr>
            <p:custDataLst>
              <p:tags r:id="rId22"/>
            </p:custDataLst>
          </p:nvPr>
        </p:nvSpPr>
        <p:spPr>
          <a:xfrm>
            <a:off x="6922310" y="4125620"/>
            <a:ext cx="651249" cy="651249"/>
          </a:xfrm>
          <a:prstGeom prst="ellipse">
            <a:avLst/>
          </a:prstGeom>
          <a:solidFill>
            <a:sysClr val="window" lastClr="FFFFFF"/>
          </a:solidFill>
          <a:ln w="38100">
            <a:solidFill>
              <a:srgbClr val="1AA3AA"/>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70" name="椭圆 69"/>
          <p:cNvSpPr/>
          <p:nvPr>
            <p:custDataLst>
              <p:tags r:id="rId23"/>
            </p:custDataLst>
          </p:nvPr>
        </p:nvSpPr>
        <p:spPr>
          <a:xfrm>
            <a:off x="4569310" y="4137233"/>
            <a:ext cx="651249" cy="651249"/>
          </a:xfrm>
          <a:prstGeom prst="ellipse">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ctr"/>
            <a:endParaRPr lang="zh-CN" altLang="en-US">
              <a:latin typeface="微软雅黑" panose="020B0503020204020204" pitchFamily="34" charset="-122"/>
              <a:ea typeface="微软雅黑" panose="020B0503020204020204" pitchFamily="34" charset="-122"/>
              <a:sym typeface="Arial" panose="020B0604020202020204" pitchFamily="34" charset="0"/>
            </a:endParaRPr>
          </a:p>
        </p:txBody>
      </p:sp>
      <p:sp>
        <p:nvSpPr>
          <p:cNvPr id="72" name="KSO_Shape"/>
          <p:cNvSpPr/>
          <p:nvPr>
            <p:custDataLst>
              <p:tags r:id="rId24"/>
            </p:custDataLst>
          </p:nvPr>
        </p:nvSpPr>
        <p:spPr bwMode="auto">
          <a:xfrm>
            <a:off x="4741468" y="4285782"/>
            <a:ext cx="306932" cy="354152"/>
          </a:xfrm>
          <a:custGeom>
            <a:avLst/>
            <a:gdLst>
              <a:gd name="T0" fmla="*/ 1558529 w 2330450"/>
              <a:gd name="T1" fmla="*/ 1451805 h 2690813"/>
              <a:gd name="T2" fmla="*/ 1588712 w 2330450"/>
              <a:gd name="T3" fmla="*/ 1926821 h 2690813"/>
              <a:gd name="T4" fmla="*/ 2119306 w 2330450"/>
              <a:gd name="T5" fmla="*/ 1924833 h 2690813"/>
              <a:gd name="T6" fmla="*/ 2081179 w 2330450"/>
              <a:gd name="T7" fmla="*/ 1448625 h 2690813"/>
              <a:gd name="T8" fmla="*/ 936333 w 2330450"/>
              <a:gd name="T9" fmla="*/ 1428750 h 2690813"/>
              <a:gd name="T10" fmla="*/ 903321 w 2330450"/>
              <a:gd name="T11" fmla="*/ 1454588 h 2690813"/>
              <a:gd name="T12" fmla="*/ 903321 w 2330450"/>
              <a:gd name="T13" fmla="*/ 1928013 h 2690813"/>
              <a:gd name="T14" fmla="*/ 1429525 w 2330450"/>
              <a:gd name="T15" fmla="*/ 1922846 h 2690813"/>
              <a:gd name="T16" fmla="*/ 1421968 w 2330450"/>
              <a:gd name="T17" fmla="*/ 1445842 h 2690813"/>
              <a:gd name="T18" fmla="*/ 277592 w 2330450"/>
              <a:gd name="T19" fmla="*/ 1429147 h 2690813"/>
              <a:gd name="T20" fmla="*/ 245930 w 2330450"/>
              <a:gd name="T21" fmla="*/ 1457768 h 2690813"/>
              <a:gd name="T22" fmla="*/ 215060 w 2330450"/>
              <a:gd name="T23" fmla="*/ 1929603 h 2690813"/>
              <a:gd name="T24" fmla="*/ 742629 w 2330450"/>
              <a:gd name="T25" fmla="*/ 1920461 h 2690813"/>
              <a:gd name="T26" fmla="*/ 765188 w 2330450"/>
              <a:gd name="T27" fmla="*/ 1443457 h 2690813"/>
              <a:gd name="T28" fmla="*/ 1558528 w 2330450"/>
              <a:gd name="T29" fmla="*/ 814389 h 2690813"/>
              <a:gd name="T30" fmla="*/ 1553369 w 2330450"/>
              <a:gd name="T31" fmla="*/ 1279102 h 2690813"/>
              <a:gd name="T32" fmla="*/ 1579960 w 2330450"/>
              <a:gd name="T33" fmla="*/ 1310878 h 2690813"/>
              <a:gd name="T34" fmla="*/ 2068910 w 2330450"/>
              <a:gd name="T35" fmla="*/ 1294196 h 2690813"/>
              <a:gd name="T36" fmla="*/ 2016522 w 2330450"/>
              <a:gd name="T37" fmla="*/ 821935 h 2690813"/>
              <a:gd name="T38" fmla="*/ 943714 w 2330450"/>
              <a:gd name="T39" fmla="*/ 815183 h 2690813"/>
              <a:gd name="T40" fmla="*/ 908446 w 2330450"/>
              <a:gd name="T41" fmla="*/ 1282280 h 2690813"/>
              <a:gd name="T42" fmla="*/ 935788 w 2330450"/>
              <a:gd name="T43" fmla="*/ 1311275 h 2690813"/>
              <a:gd name="T44" fmla="*/ 1418436 w 2330450"/>
              <a:gd name="T45" fmla="*/ 1291415 h 2690813"/>
              <a:gd name="T46" fmla="*/ 1396245 w 2330450"/>
              <a:gd name="T47" fmla="*/ 819949 h 2690813"/>
              <a:gd name="T48" fmla="*/ 325585 w 2330450"/>
              <a:gd name="T49" fmla="*/ 816375 h 2690813"/>
              <a:gd name="T50" fmla="*/ 259160 w 2330450"/>
              <a:gd name="T51" fmla="*/ 1285457 h 2690813"/>
              <a:gd name="T52" fmla="*/ 288196 w 2330450"/>
              <a:gd name="T53" fmla="*/ 1311275 h 2690813"/>
              <a:gd name="T54" fmla="*/ 775844 w 2330450"/>
              <a:gd name="T55" fmla="*/ 1288635 h 2690813"/>
              <a:gd name="T56" fmla="*/ 783799 w 2330450"/>
              <a:gd name="T57" fmla="*/ 818361 h 2690813"/>
              <a:gd name="T58" fmla="*/ 1527603 w 2330450"/>
              <a:gd name="T59" fmla="*/ 198049 h 2690813"/>
              <a:gd name="T60" fmla="*/ 1532377 w 2330450"/>
              <a:gd name="T61" fmla="*/ 673065 h 2690813"/>
              <a:gd name="T62" fmla="*/ 1985099 w 2330450"/>
              <a:gd name="T63" fmla="*/ 695325 h 2690813"/>
              <a:gd name="T64" fmla="*/ 2014140 w 2330450"/>
              <a:gd name="T65" fmla="*/ 669885 h 2690813"/>
              <a:gd name="T66" fmla="*/ 1950489 w 2330450"/>
              <a:gd name="T67" fmla="*/ 196062 h 2690813"/>
              <a:gd name="T68" fmla="*/ 955372 w 2330450"/>
              <a:gd name="T69" fmla="*/ 199639 h 2690813"/>
              <a:gd name="T70" fmla="*/ 929489 w 2330450"/>
              <a:gd name="T71" fmla="*/ 675847 h 2690813"/>
              <a:gd name="T72" fmla="*/ 1378652 w 2330450"/>
              <a:gd name="T73" fmla="*/ 695325 h 2690813"/>
              <a:gd name="T74" fmla="*/ 1406127 w 2330450"/>
              <a:gd name="T75" fmla="*/ 666705 h 2690813"/>
              <a:gd name="T76" fmla="*/ 1373873 w 2330450"/>
              <a:gd name="T77" fmla="*/ 194869 h 2690813"/>
              <a:gd name="T78" fmla="*/ 379506 w 2330450"/>
              <a:gd name="T79" fmla="*/ 201627 h 2690813"/>
              <a:gd name="T80" fmla="*/ 323060 w 2330450"/>
              <a:gd name="T81" fmla="*/ 678232 h 2690813"/>
              <a:gd name="T82" fmla="*/ 775817 w 2330450"/>
              <a:gd name="T83" fmla="*/ 694530 h 2690813"/>
              <a:gd name="T84" fmla="*/ 802450 w 2330450"/>
              <a:gd name="T85" fmla="*/ 663525 h 2690813"/>
              <a:gd name="T86" fmla="*/ 800462 w 2330450"/>
              <a:gd name="T87" fmla="*/ 194074 h 2690813"/>
              <a:gd name="T88" fmla="*/ 2061812 w 2330450"/>
              <a:gd name="T89" fmla="*/ 7143 h 2690813"/>
              <a:gd name="T90" fmla="*/ 2131650 w 2330450"/>
              <a:gd name="T91" fmla="*/ 80554 h 2690813"/>
              <a:gd name="T92" fmla="*/ 2325688 w 2330450"/>
              <a:gd name="T93" fmla="*/ 2050748 h 2690813"/>
              <a:gd name="T94" fmla="*/ 2278468 w 2330450"/>
              <a:gd name="T95" fmla="*/ 2109080 h 2690813"/>
              <a:gd name="T96" fmla="*/ 1737223 w 2330450"/>
              <a:gd name="T97" fmla="*/ 2433279 h 2690813"/>
              <a:gd name="T98" fmla="*/ 1805474 w 2330450"/>
              <a:gd name="T99" fmla="*/ 2457882 h 2690813"/>
              <a:gd name="T100" fmla="*/ 1842377 w 2330450"/>
              <a:gd name="T101" fmla="*/ 2518992 h 2690813"/>
              <a:gd name="T102" fmla="*/ 1834044 w 2330450"/>
              <a:gd name="T103" fmla="*/ 2629703 h 2690813"/>
              <a:gd name="T104" fmla="*/ 1783650 w 2330450"/>
              <a:gd name="T105" fmla="*/ 2680496 h 2690813"/>
              <a:gd name="T106" fmla="*/ 574974 w 2330450"/>
              <a:gd name="T107" fmla="*/ 2688829 h 2690813"/>
              <a:gd name="T108" fmla="*/ 513866 w 2330450"/>
              <a:gd name="T109" fmla="*/ 2651925 h 2690813"/>
              <a:gd name="T110" fmla="*/ 489264 w 2330450"/>
              <a:gd name="T111" fmla="*/ 2583276 h 2690813"/>
              <a:gd name="T112" fmla="*/ 510691 w 2330450"/>
              <a:gd name="T113" fmla="*/ 2476135 h 2690813"/>
              <a:gd name="T114" fmla="*/ 569816 w 2330450"/>
              <a:gd name="T115" fmla="*/ 2436454 h 2690813"/>
              <a:gd name="T116" fmla="*/ 77378 w 2330450"/>
              <a:gd name="T117" fmla="*/ 2120191 h 2690813"/>
              <a:gd name="T118" fmla="*/ 15079 w 2330450"/>
              <a:gd name="T119" fmla="*/ 2074954 h 2690813"/>
              <a:gd name="T120" fmla="*/ 204356 w 2330450"/>
              <a:gd name="T121" fmla="*/ 108728 h 2690813"/>
              <a:gd name="T122" fmla="*/ 258719 w 2330450"/>
              <a:gd name="T123" fmla="*/ 19841 h 2690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30450" h="2690813">
                <a:moveTo>
                  <a:pt x="1588315" y="1428750"/>
                </a:moveTo>
                <a:lnTo>
                  <a:pt x="1585138" y="1429147"/>
                </a:lnTo>
                <a:lnTo>
                  <a:pt x="1581960" y="1429545"/>
                </a:lnTo>
                <a:lnTo>
                  <a:pt x="1578783" y="1430340"/>
                </a:lnTo>
                <a:lnTo>
                  <a:pt x="1576003" y="1431532"/>
                </a:lnTo>
                <a:lnTo>
                  <a:pt x="1573223" y="1432725"/>
                </a:lnTo>
                <a:lnTo>
                  <a:pt x="1570840" y="1434315"/>
                </a:lnTo>
                <a:lnTo>
                  <a:pt x="1568457" y="1436302"/>
                </a:lnTo>
                <a:lnTo>
                  <a:pt x="1566074" y="1438687"/>
                </a:lnTo>
                <a:lnTo>
                  <a:pt x="1564089" y="1441072"/>
                </a:lnTo>
                <a:lnTo>
                  <a:pt x="1562500" y="1443457"/>
                </a:lnTo>
                <a:lnTo>
                  <a:pt x="1560911" y="1446240"/>
                </a:lnTo>
                <a:lnTo>
                  <a:pt x="1559720" y="1449022"/>
                </a:lnTo>
                <a:lnTo>
                  <a:pt x="1558529" y="1451805"/>
                </a:lnTo>
                <a:lnTo>
                  <a:pt x="1558131" y="1454985"/>
                </a:lnTo>
                <a:lnTo>
                  <a:pt x="1557734" y="1458165"/>
                </a:lnTo>
                <a:lnTo>
                  <a:pt x="1557337" y="1461345"/>
                </a:lnTo>
                <a:lnTo>
                  <a:pt x="1573620" y="1900188"/>
                </a:lnTo>
                <a:lnTo>
                  <a:pt x="1574017" y="1903368"/>
                </a:lnTo>
                <a:lnTo>
                  <a:pt x="1574415" y="1906548"/>
                </a:lnTo>
                <a:lnTo>
                  <a:pt x="1575209" y="1909728"/>
                </a:lnTo>
                <a:lnTo>
                  <a:pt x="1576400" y="1912511"/>
                </a:lnTo>
                <a:lnTo>
                  <a:pt x="1577989" y="1915293"/>
                </a:lnTo>
                <a:lnTo>
                  <a:pt x="1579578" y="1918076"/>
                </a:lnTo>
                <a:lnTo>
                  <a:pt x="1581563" y="1920461"/>
                </a:lnTo>
                <a:lnTo>
                  <a:pt x="1583549" y="1922846"/>
                </a:lnTo>
                <a:lnTo>
                  <a:pt x="1585932" y="1924833"/>
                </a:lnTo>
                <a:lnTo>
                  <a:pt x="1588712" y="1926821"/>
                </a:lnTo>
                <a:lnTo>
                  <a:pt x="1591095" y="1928411"/>
                </a:lnTo>
                <a:lnTo>
                  <a:pt x="1594669" y="1929603"/>
                </a:lnTo>
                <a:lnTo>
                  <a:pt x="1597449" y="1930796"/>
                </a:lnTo>
                <a:lnTo>
                  <a:pt x="1600627" y="1931591"/>
                </a:lnTo>
                <a:lnTo>
                  <a:pt x="1603804" y="1931988"/>
                </a:lnTo>
                <a:lnTo>
                  <a:pt x="1606981" y="1931988"/>
                </a:lnTo>
                <a:lnTo>
                  <a:pt x="2099845" y="1931988"/>
                </a:lnTo>
                <a:lnTo>
                  <a:pt x="2103022" y="1931988"/>
                </a:lnTo>
                <a:lnTo>
                  <a:pt x="2106200" y="1931591"/>
                </a:lnTo>
                <a:lnTo>
                  <a:pt x="2108980" y="1930796"/>
                </a:lnTo>
                <a:lnTo>
                  <a:pt x="2112157" y="1929603"/>
                </a:lnTo>
                <a:lnTo>
                  <a:pt x="2114540" y="1928013"/>
                </a:lnTo>
                <a:lnTo>
                  <a:pt x="2116923" y="1926423"/>
                </a:lnTo>
                <a:lnTo>
                  <a:pt x="2119306" y="1924833"/>
                </a:lnTo>
                <a:lnTo>
                  <a:pt x="2121291" y="1922448"/>
                </a:lnTo>
                <a:lnTo>
                  <a:pt x="2123277" y="1920461"/>
                </a:lnTo>
                <a:lnTo>
                  <a:pt x="2124866" y="1917678"/>
                </a:lnTo>
                <a:lnTo>
                  <a:pt x="2126454" y="1915293"/>
                </a:lnTo>
                <a:lnTo>
                  <a:pt x="2127249" y="1912511"/>
                </a:lnTo>
                <a:lnTo>
                  <a:pt x="2128440" y="1909728"/>
                </a:lnTo>
                <a:lnTo>
                  <a:pt x="2128837" y="1906548"/>
                </a:lnTo>
                <a:lnTo>
                  <a:pt x="2128837" y="1903368"/>
                </a:lnTo>
                <a:lnTo>
                  <a:pt x="2128837" y="1900188"/>
                </a:lnTo>
                <a:lnTo>
                  <a:pt x="2084753" y="1460948"/>
                </a:lnTo>
                <a:lnTo>
                  <a:pt x="2084356" y="1457768"/>
                </a:lnTo>
                <a:lnTo>
                  <a:pt x="2083562" y="1454588"/>
                </a:lnTo>
                <a:lnTo>
                  <a:pt x="2082371" y="1451408"/>
                </a:lnTo>
                <a:lnTo>
                  <a:pt x="2081179" y="1448625"/>
                </a:lnTo>
                <a:lnTo>
                  <a:pt x="2079590" y="1445842"/>
                </a:lnTo>
                <a:lnTo>
                  <a:pt x="2077605" y="1443060"/>
                </a:lnTo>
                <a:lnTo>
                  <a:pt x="2075619" y="1440675"/>
                </a:lnTo>
                <a:lnTo>
                  <a:pt x="2073633" y="1438290"/>
                </a:lnTo>
                <a:lnTo>
                  <a:pt x="2070853" y="1435905"/>
                </a:lnTo>
                <a:lnTo>
                  <a:pt x="2068470" y="1434315"/>
                </a:lnTo>
                <a:lnTo>
                  <a:pt x="2065690" y="1432725"/>
                </a:lnTo>
                <a:lnTo>
                  <a:pt x="2062513" y="1431135"/>
                </a:lnTo>
                <a:lnTo>
                  <a:pt x="2059733" y="1430340"/>
                </a:lnTo>
                <a:lnTo>
                  <a:pt x="2056556" y="1429545"/>
                </a:lnTo>
                <a:lnTo>
                  <a:pt x="2052584" y="1429147"/>
                </a:lnTo>
                <a:lnTo>
                  <a:pt x="2049407" y="1428750"/>
                </a:lnTo>
                <a:lnTo>
                  <a:pt x="1588315" y="1428750"/>
                </a:lnTo>
                <a:close/>
                <a:moveTo>
                  <a:pt x="936333" y="1428750"/>
                </a:moveTo>
                <a:lnTo>
                  <a:pt x="932754" y="1429147"/>
                </a:lnTo>
                <a:lnTo>
                  <a:pt x="929572" y="1429545"/>
                </a:lnTo>
                <a:lnTo>
                  <a:pt x="926390" y="1430340"/>
                </a:lnTo>
                <a:lnTo>
                  <a:pt x="923606" y="1431532"/>
                </a:lnTo>
                <a:lnTo>
                  <a:pt x="920822" y="1432725"/>
                </a:lnTo>
                <a:lnTo>
                  <a:pt x="918038" y="1434315"/>
                </a:lnTo>
                <a:lnTo>
                  <a:pt x="915651" y="1436302"/>
                </a:lnTo>
                <a:lnTo>
                  <a:pt x="913265" y="1438687"/>
                </a:lnTo>
                <a:lnTo>
                  <a:pt x="910878" y="1440675"/>
                </a:lnTo>
                <a:lnTo>
                  <a:pt x="909287" y="1443457"/>
                </a:lnTo>
                <a:lnTo>
                  <a:pt x="907299" y="1445842"/>
                </a:lnTo>
                <a:lnTo>
                  <a:pt x="906106" y="1448625"/>
                </a:lnTo>
                <a:lnTo>
                  <a:pt x="904912" y="1451805"/>
                </a:lnTo>
                <a:lnTo>
                  <a:pt x="903321" y="1454588"/>
                </a:lnTo>
                <a:lnTo>
                  <a:pt x="902924" y="1457768"/>
                </a:lnTo>
                <a:lnTo>
                  <a:pt x="902526" y="1461345"/>
                </a:lnTo>
                <a:lnTo>
                  <a:pt x="887412" y="1900188"/>
                </a:lnTo>
                <a:lnTo>
                  <a:pt x="887412" y="1903368"/>
                </a:lnTo>
                <a:lnTo>
                  <a:pt x="887810" y="1906548"/>
                </a:lnTo>
                <a:lnTo>
                  <a:pt x="888605" y="1909728"/>
                </a:lnTo>
                <a:lnTo>
                  <a:pt x="889798" y="1912511"/>
                </a:lnTo>
                <a:lnTo>
                  <a:pt x="890992" y="1915293"/>
                </a:lnTo>
                <a:lnTo>
                  <a:pt x="892583" y="1918076"/>
                </a:lnTo>
                <a:lnTo>
                  <a:pt x="894174" y="1920461"/>
                </a:lnTo>
                <a:lnTo>
                  <a:pt x="896162" y="1922846"/>
                </a:lnTo>
                <a:lnTo>
                  <a:pt x="898549" y="1924833"/>
                </a:lnTo>
                <a:lnTo>
                  <a:pt x="900935" y="1926423"/>
                </a:lnTo>
                <a:lnTo>
                  <a:pt x="903321" y="1928013"/>
                </a:lnTo>
                <a:lnTo>
                  <a:pt x="906503" y="1929603"/>
                </a:lnTo>
                <a:lnTo>
                  <a:pt x="909287" y="1930796"/>
                </a:lnTo>
                <a:lnTo>
                  <a:pt x="912469" y="1931591"/>
                </a:lnTo>
                <a:lnTo>
                  <a:pt x="915651" y="1931988"/>
                </a:lnTo>
                <a:lnTo>
                  <a:pt x="918833" y="1931988"/>
                </a:lnTo>
                <a:lnTo>
                  <a:pt x="1406854" y="1931988"/>
                </a:lnTo>
                <a:lnTo>
                  <a:pt x="1410036" y="1931988"/>
                </a:lnTo>
                <a:lnTo>
                  <a:pt x="1413616" y="1931591"/>
                </a:lnTo>
                <a:lnTo>
                  <a:pt x="1416400" y="1930796"/>
                </a:lnTo>
                <a:lnTo>
                  <a:pt x="1419582" y="1929603"/>
                </a:lnTo>
                <a:lnTo>
                  <a:pt x="1421968" y="1928013"/>
                </a:lnTo>
                <a:lnTo>
                  <a:pt x="1424752" y="1926423"/>
                </a:lnTo>
                <a:lnTo>
                  <a:pt x="1427139" y="1924833"/>
                </a:lnTo>
                <a:lnTo>
                  <a:pt x="1429525" y="1922846"/>
                </a:lnTo>
                <a:lnTo>
                  <a:pt x="1431514" y="1920461"/>
                </a:lnTo>
                <a:lnTo>
                  <a:pt x="1433105" y="1918076"/>
                </a:lnTo>
                <a:lnTo>
                  <a:pt x="1434696" y="1915293"/>
                </a:lnTo>
                <a:lnTo>
                  <a:pt x="1435889" y="1912511"/>
                </a:lnTo>
                <a:lnTo>
                  <a:pt x="1437082" y="1909728"/>
                </a:lnTo>
                <a:lnTo>
                  <a:pt x="1437877" y="1906548"/>
                </a:lnTo>
                <a:lnTo>
                  <a:pt x="1438275" y="1903368"/>
                </a:lnTo>
                <a:lnTo>
                  <a:pt x="1438275" y="1900188"/>
                </a:lnTo>
                <a:lnTo>
                  <a:pt x="1426343" y="1461345"/>
                </a:lnTo>
                <a:lnTo>
                  <a:pt x="1425945" y="1457768"/>
                </a:lnTo>
                <a:lnTo>
                  <a:pt x="1425548" y="1454588"/>
                </a:lnTo>
                <a:lnTo>
                  <a:pt x="1424354" y="1451805"/>
                </a:lnTo>
                <a:lnTo>
                  <a:pt x="1423161" y="1448625"/>
                </a:lnTo>
                <a:lnTo>
                  <a:pt x="1421968" y="1445842"/>
                </a:lnTo>
                <a:lnTo>
                  <a:pt x="1420377" y="1443457"/>
                </a:lnTo>
                <a:lnTo>
                  <a:pt x="1418388" y="1440675"/>
                </a:lnTo>
                <a:lnTo>
                  <a:pt x="1416400" y="1438687"/>
                </a:lnTo>
                <a:lnTo>
                  <a:pt x="1414013" y="1436302"/>
                </a:lnTo>
                <a:lnTo>
                  <a:pt x="1411627" y="1434315"/>
                </a:lnTo>
                <a:lnTo>
                  <a:pt x="1408445" y="1432725"/>
                </a:lnTo>
                <a:lnTo>
                  <a:pt x="1405661" y="1431532"/>
                </a:lnTo>
                <a:lnTo>
                  <a:pt x="1402479" y="1430340"/>
                </a:lnTo>
                <a:lnTo>
                  <a:pt x="1399297" y="1429545"/>
                </a:lnTo>
                <a:lnTo>
                  <a:pt x="1396115" y="1429147"/>
                </a:lnTo>
                <a:lnTo>
                  <a:pt x="1392933" y="1428750"/>
                </a:lnTo>
                <a:lnTo>
                  <a:pt x="936333" y="1428750"/>
                </a:lnTo>
                <a:close/>
                <a:moveTo>
                  <a:pt x="281154" y="1428750"/>
                </a:moveTo>
                <a:lnTo>
                  <a:pt x="277592" y="1429147"/>
                </a:lnTo>
                <a:lnTo>
                  <a:pt x="274426" y="1429545"/>
                </a:lnTo>
                <a:lnTo>
                  <a:pt x="271260" y="1430340"/>
                </a:lnTo>
                <a:lnTo>
                  <a:pt x="268093" y="1431135"/>
                </a:lnTo>
                <a:lnTo>
                  <a:pt x="265323" y="1432725"/>
                </a:lnTo>
                <a:lnTo>
                  <a:pt x="261761" y="1434315"/>
                </a:lnTo>
                <a:lnTo>
                  <a:pt x="259386" y="1435905"/>
                </a:lnTo>
                <a:lnTo>
                  <a:pt x="257012" y="1438290"/>
                </a:lnTo>
                <a:lnTo>
                  <a:pt x="254637" y="1440675"/>
                </a:lnTo>
                <a:lnTo>
                  <a:pt x="252658" y="1443060"/>
                </a:lnTo>
                <a:lnTo>
                  <a:pt x="250679" y="1445842"/>
                </a:lnTo>
                <a:lnTo>
                  <a:pt x="249096" y="1448625"/>
                </a:lnTo>
                <a:lnTo>
                  <a:pt x="247909" y="1451408"/>
                </a:lnTo>
                <a:lnTo>
                  <a:pt x="246722" y="1454588"/>
                </a:lnTo>
                <a:lnTo>
                  <a:pt x="245930" y="1457768"/>
                </a:lnTo>
                <a:lnTo>
                  <a:pt x="245138" y="1460948"/>
                </a:lnTo>
                <a:lnTo>
                  <a:pt x="198437" y="1900188"/>
                </a:lnTo>
                <a:lnTo>
                  <a:pt x="198437" y="1903368"/>
                </a:lnTo>
                <a:lnTo>
                  <a:pt x="198437" y="1906548"/>
                </a:lnTo>
                <a:lnTo>
                  <a:pt x="198833" y="1909728"/>
                </a:lnTo>
                <a:lnTo>
                  <a:pt x="199624" y="1912511"/>
                </a:lnTo>
                <a:lnTo>
                  <a:pt x="200812" y="1915293"/>
                </a:lnTo>
                <a:lnTo>
                  <a:pt x="201999" y="1917678"/>
                </a:lnTo>
                <a:lnTo>
                  <a:pt x="203978" y="1920461"/>
                </a:lnTo>
                <a:lnTo>
                  <a:pt x="205561" y="1922448"/>
                </a:lnTo>
                <a:lnTo>
                  <a:pt x="207540" y="1924833"/>
                </a:lnTo>
                <a:lnTo>
                  <a:pt x="209914" y="1926423"/>
                </a:lnTo>
                <a:lnTo>
                  <a:pt x="212289" y="1928013"/>
                </a:lnTo>
                <a:lnTo>
                  <a:pt x="215060" y="1929603"/>
                </a:lnTo>
                <a:lnTo>
                  <a:pt x="218226" y="1930796"/>
                </a:lnTo>
                <a:lnTo>
                  <a:pt x="220996" y="1931591"/>
                </a:lnTo>
                <a:lnTo>
                  <a:pt x="224162" y="1931988"/>
                </a:lnTo>
                <a:lnTo>
                  <a:pt x="227329" y="1931988"/>
                </a:lnTo>
                <a:lnTo>
                  <a:pt x="716903" y="1931988"/>
                </a:lnTo>
                <a:lnTo>
                  <a:pt x="720069" y="1931988"/>
                </a:lnTo>
                <a:lnTo>
                  <a:pt x="723631" y="1931591"/>
                </a:lnTo>
                <a:lnTo>
                  <a:pt x="726798" y="1930796"/>
                </a:lnTo>
                <a:lnTo>
                  <a:pt x="729964" y="1929603"/>
                </a:lnTo>
                <a:lnTo>
                  <a:pt x="732734" y="1928411"/>
                </a:lnTo>
                <a:lnTo>
                  <a:pt x="735505" y="1926821"/>
                </a:lnTo>
                <a:lnTo>
                  <a:pt x="737879" y="1924833"/>
                </a:lnTo>
                <a:lnTo>
                  <a:pt x="740254" y="1922846"/>
                </a:lnTo>
                <a:lnTo>
                  <a:pt x="742629" y="1920461"/>
                </a:lnTo>
                <a:lnTo>
                  <a:pt x="744212" y="1918076"/>
                </a:lnTo>
                <a:lnTo>
                  <a:pt x="746191" y="1915293"/>
                </a:lnTo>
                <a:lnTo>
                  <a:pt x="747378" y="1912511"/>
                </a:lnTo>
                <a:lnTo>
                  <a:pt x="748565" y="1909728"/>
                </a:lnTo>
                <a:lnTo>
                  <a:pt x="749753" y="1906548"/>
                </a:lnTo>
                <a:lnTo>
                  <a:pt x="750148" y="1903368"/>
                </a:lnTo>
                <a:lnTo>
                  <a:pt x="750544" y="1900188"/>
                </a:lnTo>
                <a:lnTo>
                  <a:pt x="769937" y="1461345"/>
                </a:lnTo>
                <a:lnTo>
                  <a:pt x="769937" y="1458165"/>
                </a:lnTo>
                <a:lnTo>
                  <a:pt x="769937" y="1454985"/>
                </a:lnTo>
                <a:lnTo>
                  <a:pt x="769146" y="1451805"/>
                </a:lnTo>
                <a:lnTo>
                  <a:pt x="767958" y="1449022"/>
                </a:lnTo>
                <a:lnTo>
                  <a:pt x="766771" y="1446240"/>
                </a:lnTo>
                <a:lnTo>
                  <a:pt x="765188" y="1443457"/>
                </a:lnTo>
                <a:lnTo>
                  <a:pt x="763209" y="1441072"/>
                </a:lnTo>
                <a:lnTo>
                  <a:pt x="761230" y="1438687"/>
                </a:lnTo>
                <a:lnTo>
                  <a:pt x="759251" y="1436302"/>
                </a:lnTo>
                <a:lnTo>
                  <a:pt x="756876" y="1434315"/>
                </a:lnTo>
                <a:lnTo>
                  <a:pt x="754106" y="1432725"/>
                </a:lnTo>
                <a:lnTo>
                  <a:pt x="751336" y="1431532"/>
                </a:lnTo>
                <a:lnTo>
                  <a:pt x="748565" y="1430340"/>
                </a:lnTo>
                <a:lnTo>
                  <a:pt x="745795" y="1429545"/>
                </a:lnTo>
                <a:lnTo>
                  <a:pt x="742629" y="1429147"/>
                </a:lnTo>
                <a:lnTo>
                  <a:pt x="739462" y="1428750"/>
                </a:lnTo>
                <a:lnTo>
                  <a:pt x="281154" y="1428750"/>
                </a:lnTo>
                <a:close/>
                <a:moveTo>
                  <a:pt x="1564878" y="812800"/>
                </a:moveTo>
                <a:lnTo>
                  <a:pt x="1561703" y="813594"/>
                </a:lnTo>
                <a:lnTo>
                  <a:pt x="1558528" y="814389"/>
                </a:lnTo>
                <a:lnTo>
                  <a:pt x="1555750" y="815183"/>
                </a:lnTo>
                <a:lnTo>
                  <a:pt x="1552972" y="816772"/>
                </a:lnTo>
                <a:lnTo>
                  <a:pt x="1550591" y="818361"/>
                </a:lnTo>
                <a:lnTo>
                  <a:pt x="1547813" y="820347"/>
                </a:lnTo>
                <a:lnTo>
                  <a:pt x="1545431" y="822333"/>
                </a:lnTo>
                <a:lnTo>
                  <a:pt x="1543447" y="824318"/>
                </a:lnTo>
                <a:lnTo>
                  <a:pt x="1541860" y="827099"/>
                </a:lnTo>
                <a:lnTo>
                  <a:pt x="1540272" y="829482"/>
                </a:lnTo>
                <a:lnTo>
                  <a:pt x="1539081" y="832262"/>
                </a:lnTo>
                <a:lnTo>
                  <a:pt x="1537891" y="835440"/>
                </a:lnTo>
                <a:lnTo>
                  <a:pt x="1537494" y="838617"/>
                </a:lnTo>
                <a:lnTo>
                  <a:pt x="1537097" y="841795"/>
                </a:lnTo>
                <a:lnTo>
                  <a:pt x="1536700" y="844972"/>
                </a:lnTo>
                <a:lnTo>
                  <a:pt x="1553369" y="1279102"/>
                </a:lnTo>
                <a:lnTo>
                  <a:pt x="1553369" y="1282280"/>
                </a:lnTo>
                <a:lnTo>
                  <a:pt x="1554163" y="1285457"/>
                </a:lnTo>
                <a:lnTo>
                  <a:pt x="1554956" y="1288635"/>
                </a:lnTo>
                <a:lnTo>
                  <a:pt x="1556147" y="1291415"/>
                </a:lnTo>
                <a:lnTo>
                  <a:pt x="1557735" y="1294196"/>
                </a:lnTo>
                <a:lnTo>
                  <a:pt x="1559322" y="1296976"/>
                </a:lnTo>
                <a:lnTo>
                  <a:pt x="1561306" y="1299756"/>
                </a:lnTo>
                <a:lnTo>
                  <a:pt x="1563291" y="1302139"/>
                </a:lnTo>
                <a:lnTo>
                  <a:pt x="1565672" y="1304125"/>
                </a:lnTo>
                <a:lnTo>
                  <a:pt x="1568053" y="1306111"/>
                </a:lnTo>
                <a:lnTo>
                  <a:pt x="1570831" y="1307700"/>
                </a:lnTo>
                <a:lnTo>
                  <a:pt x="1573610" y="1308892"/>
                </a:lnTo>
                <a:lnTo>
                  <a:pt x="1576785" y="1310083"/>
                </a:lnTo>
                <a:lnTo>
                  <a:pt x="1579960" y="1310878"/>
                </a:lnTo>
                <a:lnTo>
                  <a:pt x="1583135" y="1311275"/>
                </a:lnTo>
                <a:lnTo>
                  <a:pt x="1586310" y="1311275"/>
                </a:lnTo>
                <a:lnTo>
                  <a:pt x="2042319" y="1311275"/>
                </a:lnTo>
                <a:lnTo>
                  <a:pt x="2045494" y="1311275"/>
                </a:lnTo>
                <a:lnTo>
                  <a:pt x="2048669" y="1310878"/>
                </a:lnTo>
                <a:lnTo>
                  <a:pt x="2051447" y="1310083"/>
                </a:lnTo>
                <a:lnTo>
                  <a:pt x="2054622" y="1308892"/>
                </a:lnTo>
                <a:lnTo>
                  <a:pt x="2057401" y="1307303"/>
                </a:lnTo>
                <a:lnTo>
                  <a:pt x="2059782" y="1305714"/>
                </a:lnTo>
                <a:lnTo>
                  <a:pt x="2062163" y="1304125"/>
                </a:lnTo>
                <a:lnTo>
                  <a:pt x="2064148" y="1301742"/>
                </a:lnTo>
                <a:lnTo>
                  <a:pt x="2066132" y="1299756"/>
                </a:lnTo>
                <a:lnTo>
                  <a:pt x="2067719" y="1296579"/>
                </a:lnTo>
                <a:lnTo>
                  <a:pt x="2068910" y="1294196"/>
                </a:lnTo>
                <a:lnTo>
                  <a:pt x="2070101" y="1291415"/>
                </a:lnTo>
                <a:lnTo>
                  <a:pt x="2070894" y="1288635"/>
                </a:lnTo>
                <a:lnTo>
                  <a:pt x="2071291" y="1285457"/>
                </a:lnTo>
                <a:lnTo>
                  <a:pt x="2071688" y="1282280"/>
                </a:lnTo>
                <a:lnTo>
                  <a:pt x="2071688" y="1279102"/>
                </a:lnTo>
                <a:lnTo>
                  <a:pt x="2028032" y="844972"/>
                </a:lnTo>
                <a:lnTo>
                  <a:pt x="2027635" y="841795"/>
                </a:lnTo>
                <a:lnTo>
                  <a:pt x="2026841" y="838617"/>
                </a:lnTo>
                <a:lnTo>
                  <a:pt x="2025651" y="835043"/>
                </a:lnTo>
                <a:lnTo>
                  <a:pt x="2024460" y="831865"/>
                </a:lnTo>
                <a:lnTo>
                  <a:pt x="2022872" y="829085"/>
                </a:lnTo>
                <a:lnTo>
                  <a:pt x="2020888" y="826702"/>
                </a:lnTo>
                <a:lnTo>
                  <a:pt x="2018904" y="824318"/>
                </a:lnTo>
                <a:lnTo>
                  <a:pt x="2016522" y="821935"/>
                </a:lnTo>
                <a:lnTo>
                  <a:pt x="2014141" y="819949"/>
                </a:lnTo>
                <a:lnTo>
                  <a:pt x="2011760" y="817963"/>
                </a:lnTo>
                <a:lnTo>
                  <a:pt x="2008982" y="816375"/>
                </a:lnTo>
                <a:lnTo>
                  <a:pt x="2005410" y="815183"/>
                </a:lnTo>
                <a:lnTo>
                  <a:pt x="2002235" y="813992"/>
                </a:lnTo>
                <a:lnTo>
                  <a:pt x="1999060" y="813594"/>
                </a:lnTo>
                <a:lnTo>
                  <a:pt x="1995885" y="812800"/>
                </a:lnTo>
                <a:lnTo>
                  <a:pt x="1992710" y="812800"/>
                </a:lnTo>
                <a:lnTo>
                  <a:pt x="1568053" y="812800"/>
                </a:lnTo>
                <a:lnTo>
                  <a:pt x="1564878" y="812800"/>
                </a:lnTo>
                <a:close/>
                <a:moveTo>
                  <a:pt x="953224" y="812800"/>
                </a:moveTo>
                <a:lnTo>
                  <a:pt x="949658" y="813594"/>
                </a:lnTo>
                <a:lnTo>
                  <a:pt x="946487" y="814389"/>
                </a:lnTo>
                <a:lnTo>
                  <a:pt x="943714" y="815183"/>
                </a:lnTo>
                <a:lnTo>
                  <a:pt x="940940" y="816772"/>
                </a:lnTo>
                <a:lnTo>
                  <a:pt x="938166" y="818361"/>
                </a:lnTo>
                <a:lnTo>
                  <a:pt x="935788" y="819949"/>
                </a:lnTo>
                <a:lnTo>
                  <a:pt x="933411" y="821935"/>
                </a:lnTo>
                <a:lnTo>
                  <a:pt x="931033" y="824318"/>
                </a:lnTo>
                <a:lnTo>
                  <a:pt x="929052" y="826702"/>
                </a:lnTo>
                <a:lnTo>
                  <a:pt x="927467" y="829482"/>
                </a:lnTo>
                <a:lnTo>
                  <a:pt x="926278" y="832262"/>
                </a:lnTo>
                <a:lnTo>
                  <a:pt x="925089" y="835043"/>
                </a:lnTo>
                <a:lnTo>
                  <a:pt x="923901" y="838617"/>
                </a:lnTo>
                <a:lnTo>
                  <a:pt x="923504" y="841795"/>
                </a:lnTo>
                <a:lnTo>
                  <a:pt x="923108" y="844972"/>
                </a:lnTo>
                <a:lnTo>
                  <a:pt x="908050" y="1279102"/>
                </a:lnTo>
                <a:lnTo>
                  <a:pt x="908446" y="1282280"/>
                </a:lnTo>
                <a:lnTo>
                  <a:pt x="908843" y="1285457"/>
                </a:lnTo>
                <a:lnTo>
                  <a:pt x="909239" y="1288635"/>
                </a:lnTo>
                <a:lnTo>
                  <a:pt x="910428" y="1291415"/>
                </a:lnTo>
                <a:lnTo>
                  <a:pt x="911616" y="1294196"/>
                </a:lnTo>
                <a:lnTo>
                  <a:pt x="913201" y="1296976"/>
                </a:lnTo>
                <a:lnTo>
                  <a:pt x="914787" y="1299756"/>
                </a:lnTo>
                <a:lnTo>
                  <a:pt x="916768" y="1302139"/>
                </a:lnTo>
                <a:lnTo>
                  <a:pt x="919145" y="1304125"/>
                </a:lnTo>
                <a:lnTo>
                  <a:pt x="921523" y="1305714"/>
                </a:lnTo>
                <a:lnTo>
                  <a:pt x="923901" y="1307303"/>
                </a:lnTo>
                <a:lnTo>
                  <a:pt x="926674" y="1308892"/>
                </a:lnTo>
                <a:lnTo>
                  <a:pt x="929448" y="1310083"/>
                </a:lnTo>
                <a:lnTo>
                  <a:pt x="932618" y="1310878"/>
                </a:lnTo>
                <a:lnTo>
                  <a:pt x="935788" y="1311275"/>
                </a:lnTo>
                <a:lnTo>
                  <a:pt x="938958" y="1311275"/>
                </a:lnTo>
                <a:lnTo>
                  <a:pt x="1389508" y="1311275"/>
                </a:lnTo>
                <a:lnTo>
                  <a:pt x="1392679" y="1311275"/>
                </a:lnTo>
                <a:lnTo>
                  <a:pt x="1395849" y="1310878"/>
                </a:lnTo>
                <a:lnTo>
                  <a:pt x="1398622" y="1310083"/>
                </a:lnTo>
                <a:lnTo>
                  <a:pt x="1401793" y="1308892"/>
                </a:lnTo>
                <a:lnTo>
                  <a:pt x="1404566" y="1307700"/>
                </a:lnTo>
                <a:lnTo>
                  <a:pt x="1406944" y="1305714"/>
                </a:lnTo>
                <a:lnTo>
                  <a:pt x="1409718" y="1304125"/>
                </a:lnTo>
                <a:lnTo>
                  <a:pt x="1412095" y="1302139"/>
                </a:lnTo>
                <a:lnTo>
                  <a:pt x="1414077" y="1299756"/>
                </a:lnTo>
                <a:lnTo>
                  <a:pt x="1415662" y="1296976"/>
                </a:lnTo>
                <a:lnTo>
                  <a:pt x="1417247" y="1294196"/>
                </a:lnTo>
                <a:lnTo>
                  <a:pt x="1418436" y="1291415"/>
                </a:lnTo>
                <a:lnTo>
                  <a:pt x="1419624" y="1288635"/>
                </a:lnTo>
                <a:lnTo>
                  <a:pt x="1420417" y="1285457"/>
                </a:lnTo>
                <a:lnTo>
                  <a:pt x="1420813" y="1282280"/>
                </a:lnTo>
                <a:lnTo>
                  <a:pt x="1420813" y="1279102"/>
                </a:lnTo>
                <a:lnTo>
                  <a:pt x="1408529" y="844972"/>
                </a:lnTo>
                <a:lnTo>
                  <a:pt x="1408529" y="841795"/>
                </a:lnTo>
                <a:lnTo>
                  <a:pt x="1407736" y="838617"/>
                </a:lnTo>
                <a:lnTo>
                  <a:pt x="1406944" y="835043"/>
                </a:lnTo>
                <a:lnTo>
                  <a:pt x="1405755" y="832262"/>
                </a:lnTo>
                <a:lnTo>
                  <a:pt x="1404170" y="829482"/>
                </a:lnTo>
                <a:lnTo>
                  <a:pt x="1402585" y="826702"/>
                </a:lnTo>
                <a:lnTo>
                  <a:pt x="1400604" y="824318"/>
                </a:lnTo>
                <a:lnTo>
                  <a:pt x="1398622" y="821935"/>
                </a:lnTo>
                <a:lnTo>
                  <a:pt x="1396245" y="819949"/>
                </a:lnTo>
                <a:lnTo>
                  <a:pt x="1393867" y="818361"/>
                </a:lnTo>
                <a:lnTo>
                  <a:pt x="1391093" y="816772"/>
                </a:lnTo>
                <a:lnTo>
                  <a:pt x="1388320" y="815183"/>
                </a:lnTo>
                <a:lnTo>
                  <a:pt x="1385546" y="814389"/>
                </a:lnTo>
                <a:lnTo>
                  <a:pt x="1382376" y="813594"/>
                </a:lnTo>
                <a:lnTo>
                  <a:pt x="1379206" y="812800"/>
                </a:lnTo>
                <a:lnTo>
                  <a:pt x="1376036" y="812800"/>
                </a:lnTo>
                <a:lnTo>
                  <a:pt x="956394" y="812800"/>
                </a:lnTo>
                <a:lnTo>
                  <a:pt x="953224" y="812800"/>
                </a:lnTo>
                <a:close/>
                <a:moveTo>
                  <a:pt x="337915" y="812800"/>
                </a:moveTo>
                <a:lnTo>
                  <a:pt x="334733" y="813594"/>
                </a:lnTo>
                <a:lnTo>
                  <a:pt x="331551" y="813992"/>
                </a:lnTo>
                <a:lnTo>
                  <a:pt x="328369" y="815183"/>
                </a:lnTo>
                <a:lnTo>
                  <a:pt x="325585" y="816375"/>
                </a:lnTo>
                <a:lnTo>
                  <a:pt x="322801" y="817963"/>
                </a:lnTo>
                <a:lnTo>
                  <a:pt x="320016" y="819949"/>
                </a:lnTo>
                <a:lnTo>
                  <a:pt x="317630" y="821935"/>
                </a:lnTo>
                <a:lnTo>
                  <a:pt x="315243" y="824318"/>
                </a:lnTo>
                <a:lnTo>
                  <a:pt x="313254" y="826702"/>
                </a:lnTo>
                <a:lnTo>
                  <a:pt x="311266" y="829085"/>
                </a:lnTo>
                <a:lnTo>
                  <a:pt x="309675" y="831865"/>
                </a:lnTo>
                <a:lnTo>
                  <a:pt x="308481" y="835043"/>
                </a:lnTo>
                <a:lnTo>
                  <a:pt x="306890" y="838617"/>
                </a:lnTo>
                <a:lnTo>
                  <a:pt x="306095" y="841795"/>
                </a:lnTo>
                <a:lnTo>
                  <a:pt x="305697" y="844972"/>
                </a:lnTo>
                <a:lnTo>
                  <a:pt x="259160" y="1279102"/>
                </a:lnTo>
                <a:lnTo>
                  <a:pt x="258762" y="1282280"/>
                </a:lnTo>
                <a:lnTo>
                  <a:pt x="259160" y="1285457"/>
                </a:lnTo>
                <a:lnTo>
                  <a:pt x="259557" y="1288635"/>
                </a:lnTo>
                <a:lnTo>
                  <a:pt x="260353" y="1291415"/>
                </a:lnTo>
                <a:lnTo>
                  <a:pt x="261944" y="1294196"/>
                </a:lnTo>
                <a:lnTo>
                  <a:pt x="263137" y="1296579"/>
                </a:lnTo>
                <a:lnTo>
                  <a:pt x="264728" y="1299756"/>
                </a:lnTo>
                <a:lnTo>
                  <a:pt x="266717" y="1301742"/>
                </a:lnTo>
                <a:lnTo>
                  <a:pt x="268706" y="1304125"/>
                </a:lnTo>
                <a:lnTo>
                  <a:pt x="271092" y="1305714"/>
                </a:lnTo>
                <a:lnTo>
                  <a:pt x="273479" y="1307303"/>
                </a:lnTo>
                <a:lnTo>
                  <a:pt x="276263" y="1308892"/>
                </a:lnTo>
                <a:lnTo>
                  <a:pt x="279047" y="1310083"/>
                </a:lnTo>
                <a:lnTo>
                  <a:pt x="281832" y="1310878"/>
                </a:lnTo>
                <a:lnTo>
                  <a:pt x="285014" y="1311275"/>
                </a:lnTo>
                <a:lnTo>
                  <a:pt x="288196" y="1311275"/>
                </a:lnTo>
                <a:lnTo>
                  <a:pt x="744024" y="1311275"/>
                </a:lnTo>
                <a:lnTo>
                  <a:pt x="747206" y="1311275"/>
                </a:lnTo>
                <a:lnTo>
                  <a:pt x="750388" y="1310878"/>
                </a:lnTo>
                <a:lnTo>
                  <a:pt x="753570" y="1310083"/>
                </a:lnTo>
                <a:lnTo>
                  <a:pt x="756752" y="1308892"/>
                </a:lnTo>
                <a:lnTo>
                  <a:pt x="759536" y="1307700"/>
                </a:lnTo>
                <a:lnTo>
                  <a:pt x="762320" y="1306111"/>
                </a:lnTo>
                <a:lnTo>
                  <a:pt x="764707" y="1304125"/>
                </a:lnTo>
                <a:lnTo>
                  <a:pt x="767093" y="1302139"/>
                </a:lnTo>
                <a:lnTo>
                  <a:pt x="769480" y="1299756"/>
                </a:lnTo>
                <a:lnTo>
                  <a:pt x="771469" y="1296976"/>
                </a:lnTo>
                <a:lnTo>
                  <a:pt x="773458" y="1294196"/>
                </a:lnTo>
                <a:lnTo>
                  <a:pt x="774651" y="1291415"/>
                </a:lnTo>
                <a:lnTo>
                  <a:pt x="775844" y="1288635"/>
                </a:lnTo>
                <a:lnTo>
                  <a:pt x="777037" y="1285457"/>
                </a:lnTo>
                <a:lnTo>
                  <a:pt x="777435" y="1282280"/>
                </a:lnTo>
                <a:lnTo>
                  <a:pt x="777833" y="1279102"/>
                </a:lnTo>
                <a:lnTo>
                  <a:pt x="796925" y="844972"/>
                </a:lnTo>
                <a:lnTo>
                  <a:pt x="796925" y="841795"/>
                </a:lnTo>
                <a:lnTo>
                  <a:pt x="796527" y="838617"/>
                </a:lnTo>
                <a:lnTo>
                  <a:pt x="795732" y="835440"/>
                </a:lnTo>
                <a:lnTo>
                  <a:pt x="794936" y="832262"/>
                </a:lnTo>
                <a:lnTo>
                  <a:pt x="793743" y="829482"/>
                </a:lnTo>
                <a:lnTo>
                  <a:pt x="792152" y="827099"/>
                </a:lnTo>
                <a:lnTo>
                  <a:pt x="790561" y="824318"/>
                </a:lnTo>
                <a:lnTo>
                  <a:pt x="788572" y="822333"/>
                </a:lnTo>
                <a:lnTo>
                  <a:pt x="786186" y="820347"/>
                </a:lnTo>
                <a:lnTo>
                  <a:pt x="783799" y="818361"/>
                </a:lnTo>
                <a:lnTo>
                  <a:pt x="781413" y="816772"/>
                </a:lnTo>
                <a:lnTo>
                  <a:pt x="778628" y="815183"/>
                </a:lnTo>
                <a:lnTo>
                  <a:pt x="775844" y="814389"/>
                </a:lnTo>
                <a:lnTo>
                  <a:pt x="772662" y="813594"/>
                </a:lnTo>
                <a:lnTo>
                  <a:pt x="769480" y="812800"/>
                </a:lnTo>
                <a:lnTo>
                  <a:pt x="765900" y="812800"/>
                </a:lnTo>
                <a:lnTo>
                  <a:pt x="341495" y="812800"/>
                </a:lnTo>
                <a:lnTo>
                  <a:pt x="337915" y="812800"/>
                </a:lnTo>
                <a:close/>
                <a:moveTo>
                  <a:pt x="1542323" y="192087"/>
                </a:moveTo>
                <a:lnTo>
                  <a:pt x="1539140" y="192882"/>
                </a:lnTo>
                <a:lnTo>
                  <a:pt x="1535958" y="194074"/>
                </a:lnTo>
                <a:lnTo>
                  <a:pt x="1533173" y="194869"/>
                </a:lnTo>
                <a:lnTo>
                  <a:pt x="1530388" y="196459"/>
                </a:lnTo>
                <a:lnTo>
                  <a:pt x="1527603" y="198049"/>
                </a:lnTo>
                <a:lnTo>
                  <a:pt x="1525216" y="200037"/>
                </a:lnTo>
                <a:lnTo>
                  <a:pt x="1523227" y="202024"/>
                </a:lnTo>
                <a:lnTo>
                  <a:pt x="1521238" y="204012"/>
                </a:lnTo>
                <a:lnTo>
                  <a:pt x="1519249" y="206795"/>
                </a:lnTo>
                <a:lnTo>
                  <a:pt x="1518056" y="209180"/>
                </a:lnTo>
                <a:lnTo>
                  <a:pt x="1516464" y="211962"/>
                </a:lnTo>
                <a:lnTo>
                  <a:pt x="1515669" y="215142"/>
                </a:lnTo>
                <a:lnTo>
                  <a:pt x="1514873" y="217925"/>
                </a:lnTo>
                <a:lnTo>
                  <a:pt x="1514475" y="221105"/>
                </a:lnTo>
                <a:lnTo>
                  <a:pt x="1514475" y="224285"/>
                </a:lnTo>
                <a:lnTo>
                  <a:pt x="1530786" y="663525"/>
                </a:lnTo>
                <a:lnTo>
                  <a:pt x="1530786" y="666705"/>
                </a:lnTo>
                <a:lnTo>
                  <a:pt x="1531581" y="669885"/>
                </a:lnTo>
                <a:lnTo>
                  <a:pt x="1532377" y="673065"/>
                </a:lnTo>
                <a:lnTo>
                  <a:pt x="1533571" y="675847"/>
                </a:lnTo>
                <a:lnTo>
                  <a:pt x="1535162" y="678630"/>
                </a:lnTo>
                <a:lnTo>
                  <a:pt x="1536753" y="681412"/>
                </a:lnTo>
                <a:lnTo>
                  <a:pt x="1538742" y="683797"/>
                </a:lnTo>
                <a:lnTo>
                  <a:pt x="1540731" y="686182"/>
                </a:lnTo>
                <a:lnTo>
                  <a:pt x="1543118" y="688170"/>
                </a:lnTo>
                <a:lnTo>
                  <a:pt x="1545505" y="689760"/>
                </a:lnTo>
                <a:lnTo>
                  <a:pt x="1548688" y="691350"/>
                </a:lnTo>
                <a:lnTo>
                  <a:pt x="1551473" y="692940"/>
                </a:lnTo>
                <a:lnTo>
                  <a:pt x="1554655" y="693735"/>
                </a:lnTo>
                <a:lnTo>
                  <a:pt x="1557838" y="694530"/>
                </a:lnTo>
                <a:lnTo>
                  <a:pt x="1561020" y="695325"/>
                </a:lnTo>
                <a:lnTo>
                  <a:pt x="1564203" y="695325"/>
                </a:lnTo>
                <a:lnTo>
                  <a:pt x="1985099" y="695325"/>
                </a:lnTo>
                <a:lnTo>
                  <a:pt x="1988282" y="695325"/>
                </a:lnTo>
                <a:lnTo>
                  <a:pt x="1991464" y="694530"/>
                </a:lnTo>
                <a:lnTo>
                  <a:pt x="1994249" y="693735"/>
                </a:lnTo>
                <a:lnTo>
                  <a:pt x="1997034" y="692940"/>
                </a:lnTo>
                <a:lnTo>
                  <a:pt x="1999819" y="691350"/>
                </a:lnTo>
                <a:lnTo>
                  <a:pt x="2002206" y="689760"/>
                </a:lnTo>
                <a:lnTo>
                  <a:pt x="2004593" y="687772"/>
                </a:lnTo>
                <a:lnTo>
                  <a:pt x="2006582" y="685785"/>
                </a:lnTo>
                <a:lnTo>
                  <a:pt x="2008969" y="683400"/>
                </a:lnTo>
                <a:lnTo>
                  <a:pt x="2010560" y="681015"/>
                </a:lnTo>
                <a:lnTo>
                  <a:pt x="2011753" y="678630"/>
                </a:lnTo>
                <a:lnTo>
                  <a:pt x="2012947" y="675847"/>
                </a:lnTo>
                <a:lnTo>
                  <a:pt x="2013742" y="672667"/>
                </a:lnTo>
                <a:lnTo>
                  <a:pt x="2014140" y="669885"/>
                </a:lnTo>
                <a:lnTo>
                  <a:pt x="2014538" y="666705"/>
                </a:lnTo>
                <a:lnTo>
                  <a:pt x="2014140" y="663525"/>
                </a:lnTo>
                <a:lnTo>
                  <a:pt x="1970380" y="224285"/>
                </a:lnTo>
                <a:lnTo>
                  <a:pt x="1969982" y="221105"/>
                </a:lnTo>
                <a:lnTo>
                  <a:pt x="1969186" y="217925"/>
                </a:lnTo>
                <a:lnTo>
                  <a:pt x="1967993" y="214745"/>
                </a:lnTo>
                <a:lnTo>
                  <a:pt x="1966799" y="211565"/>
                </a:lnTo>
                <a:lnTo>
                  <a:pt x="1965208" y="208782"/>
                </a:lnTo>
                <a:lnTo>
                  <a:pt x="1963219" y="206397"/>
                </a:lnTo>
                <a:lnTo>
                  <a:pt x="1960832" y="204012"/>
                </a:lnTo>
                <a:lnTo>
                  <a:pt x="1958445" y="201627"/>
                </a:lnTo>
                <a:lnTo>
                  <a:pt x="1956058" y="199639"/>
                </a:lnTo>
                <a:lnTo>
                  <a:pt x="1953273" y="197652"/>
                </a:lnTo>
                <a:lnTo>
                  <a:pt x="1950489" y="196062"/>
                </a:lnTo>
                <a:lnTo>
                  <a:pt x="1947704" y="194869"/>
                </a:lnTo>
                <a:lnTo>
                  <a:pt x="1944521" y="193279"/>
                </a:lnTo>
                <a:lnTo>
                  <a:pt x="1941339" y="192882"/>
                </a:lnTo>
                <a:lnTo>
                  <a:pt x="1938156" y="192087"/>
                </a:lnTo>
                <a:lnTo>
                  <a:pt x="1934974" y="192087"/>
                </a:lnTo>
                <a:lnTo>
                  <a:pt x="1545505" y="192087"/>
                </a:lnTo>
                <a:lnTo>
                  <a:pt x="1542323" y="192087"/>
                </a:lnTo>
                <a:close/>
                <a:moveTo>
                  <a:pt x="972494" y="192087"/>
                </a:moveTo>
                <a:lnTo>
                  <a:pt x="969309" y="192882"/>
                </a:lnTo>
                <a:lnTo>
                  <a:pt x="966521" y="194074"/>
                </a:lnTo>
                <a:lnTo>
                  <a:pt x="963336" y="194869"/>
                </a:lnTo>
                <a:lnTo>
                  <a:pt x="960548" y="196459"/>
                </a:lnTo>
                <a:lnTo>
                  <a:pt x="957761" y="198049"/>
                </a:lnTo>
                <a:lnTo>
                  <a:pt x="955372" y="199639"/>
                </a:lnTo>
                <a:lnTo>
                  <a:pt x="952983" y="201627"/>
                </a:lnTo>
                <a:lnTo>
                  <a:pt x="950593" y="204012"/>
                </a:lnTo>
                <a:lnTo>
                  <a:pt x="948603" y="206397"/>
                </a:lnTo>
                <a:lnTo>
                  <a:pt x="946612" y="209180"/>
                </a:lnTo>
                <a:lnTo>
                  <a:pt x="945417" y="211962"/>
                </a:lnTo>
                <a:lnTo>
                  <a:pt x="944222" y="214745"/>
                </a:lnTo>
                <a:lnTo>
                  <a:pt x="943426" y="217925"/>
                </a:lnTo>
                <a:lnTo>
                  <a:pt x="942630" y="221105"/>
                </a:lnTo>
                <a:lnTo>
                  <a:pt x="942231" y="224285"/>
                </a:lnTo>
                <a:lnTo>
                  <a:pt x="927100" y="663525"/>
                </a:lnTo>
                <a:lnTo>
                  <a:pt x="927100" y="666705"/>
                </a:lnTo>
                <a:lnTo>
                  <a:pt x="927498" y="669885"/>
                </a:lnTo>
                <a:lnTo>
                  <a:pt x="928295" y="672667"/>
                </a:lnTo>
                <a:lnTo>
                  <a:pt x="929489" y="675847"/>
                </a:lnTo>
                <a:lnTo>
                  <a:pt x="930684" y="678630"/>
                </a:lnTo>
                <a:lnTo>
                  <a:pt x="932277" y="681015"/>
                </a:lnTo>
                <a:lnTo>
                  <a:pt x="933869" y="683797"/>
                </a:lnTo>
                <a:lnTo>
                  <a:pt x="935860" y="685785"/>
                </a:lnTo>
                <a:lnTo>
                  <a:pt x="938249" y="688170"/>
                </a:lnTo>
                <a:lnTo>
                  <a:pt x="940639" y="689760"/>
                </a:lnTo>
                <a:lnTo>
                  <a:pt x="943028" y="691350"/>
                </a:lnTo>
                <a:lnTo>
                  <a:pt x="945815" y="692940"/>
                </a:lnTo>
                <a:lnTo>
                  <a:pt x="948603" y="693735"/>
                </a:lnTo>
                <a:lnTo>
                  <a:pt x="952186" y="694530"/>
                </a:lnTo>
                <a:lnTo>
                  <a:pt x="955372" y="695325"/>
                </a:lnTo>
                <a:lnTo>
                  <a:pt x="958557" y="695325"/>
                </a:lnTo>
                <a:lnTo>
                  <a:pt x="1375068" y="695325"/>
                </a:lnTo>
                <a:lnTo>
                  <a:pt x="1378652" y="695325"/>
                </a:lnTo>
                <a:lnTo>
                  <a:pt x="1381439" y="694530"/>
                </a:lnTo>
                <a:lnTo>
                  <a:pt x="1384624" y="693735"/>
                </a:lnTo>
                <a:lnTo>
                  <a:pt x="1387412" y="692940"/>
                </a:lnTo>
                <a:lnTo>
                  <a:pt x="1390199" y="691350"/>
                </a:lnTo>
                <a:lnTo>
                  <a:pt x="1392987" y="689760"/>
                </a:lnTo>
                <a:lnTo>
                  <a:pt x="1395376" y="688170"/>
                </a:lnTo>
                <a:lnTo>
                  <a:pt x="1397367" y="685785"/>
                </a:lnTo>
                <a:lnTo>
                  <a:pt x="1399358" y="683797"/>
                </a:lnTo>
                <a:lnTo>
                  <a:pt x="1401349" y="681015"/>
                </a:lnTo>
                <a:lnTo>
                  <a:pt x="1402941" y="678630"/>
                </a:lnTo>
                <a:lnTo>
                  <a:pt x="1404136" y="675847"/>
                </a:lnTo>
                <a:lnTo>
                  <a:pt x="1405331" y="672667"/>
                </a:lnTo>
                <a:lnTo>
                  <a:pt x="1405729" y="669885"/>
                </a:lnTo>
                <a:lnTo>
                  <a:pt x="1406127" y="666705"/>
                </a:lnTo>
                <a:lnTo>
                  <a:pt x="1406525" y="663525"/>
                </a:lnTo>
                <a:lnTo>
                  <a:pt x="1394181" y="224285"/>
                </a:lnTo>
                <a:lnTo>
                  <a:pt x="1394181" y="221105"/>
                </a:lnTo>
                <a:lnTo>
                  <a:pt x="1393385" y="217925"/>
                </a:lnTo>
                <a:lnTo>
                  <a:pt x="1392588" y="214745"/>
                </a:lnTo>
                <a:lnTo>
                  <a:pt x="1391394" y="211962"/>
                </a:lnTo>
                <a:lnTo>
                  <a:pt x="1390199" y="209180"/>
                </a:lnTo>
                <a:lnTo>
                  <a:pt x="1388606" y="206397"/>
                </a:lnTo>
                <a:lnTo>
                  <a:pt x="1386615" y="204012"/>
                </a:lnTo>
                <a:lnTo>
                  <a:pt x="1384226" y="201627"/>
                </a:lnTo>
                <a:lnTo>
                  <a:pt x="1382235" y="199639"/>
                </a:lnTo>
                <a:lnTo>
                  <a:pt x="1379448" y="198049"/>
                </a:lnTo>
                <a:lnTo>
                  <a:pt x="1377059" y="196459"/>
                </a:lnTo>
                <a:lnTo>
                  <a:pt x="1373873" y="194869"/>
                </a:lnTo>
                <a:lnTo>
                  <a:pt x="1371086" y="194074"/>
                </a:lnTo>
                <a:lnTo>
                  <a:pt x="1367900" y="192882"/>
                </a:lnTo>
                <a:lnTo>
                  <a:pt x="1364317" y="192087"/>
                </a:lnTo>
                <a:lnTo>
                  <a:pt x="1361131" y="192087"/>
                </a:lnTo>
                <a:lnTo>
                  <a:pt x="976078" y="192087"/>
                </a:lnTo>
                <a:lnTo>
                  <a:pt x="972494" y="192087"/>
                </a:lnTo>
                <a:close/>
                <a:moveTo>
                  <a:pt x="400176" y="192087"/>
                </a:moveTo>
                <a:lnTo>
                  <a:pt x="396598" y="192882"/>
                </a:lnTo>
                <a:lnTo>
                  <a:pt x="393418" y="193279"/>
                </a:lnTo>
                <a:lnTo>
                  <a:pt x="390238" y="194869"/>
                </a:lnTo>
                <a:lnTo>
                  <a:pt x="387456" y="196062"/>
                </a:lnTo>
                <a:lnTo>
                  <a:pt x="384276" y="197652"/>
                </a:lnTo>
                <a:lnTo>
                  <a:pt x="381891" y="199639"/>
                </a:lnTo>
                <a:lnTo>
                  <a:pt x="379506" y="201627"/>
                </a:lnTo>
                <a:lnTo>
                  <a:pt x="377120" y="204012"/>
                </a:lnTo>
                <a:lnTo>
                  <a:pt x="375133" y="206397"/>
                </a:lnTo>
                <a:lnTo>
                  <a:pt x="373145" y="208782"/>
                </a:lnTo>
                <a:lnTo>
                  <a:pt x="371555" y="211565"/>
                </a:lnTo>
                <a:lnTo>
                  <a:pt x="370363" y="214745"/>
                </a:lnTo>
                <a:lnTo>
                  <a:pt x="369170" y="217925"/>
                </a:lnTo>
                <a:lnTo>
                  <a:pt x="368375" y="221105"/>
                </a:lnTo>
                <a:lnTo>
                  <a:pt x="367580" y="224285"/>
                </a:lnTo>
                <a:lnTo>
                  <a:pt x="320675" y="663525"/>
                </a:lnTo>
                <a:lnTo>
                  <a:pt x="320675" y="666705"/>
                </a:lnTo>
                <a:lnTo>
                  <a:pt x="320675" y="669885"/>
                </a:lnTo>
                <a:lnTo>
                  <a:pt x="321072" y="672667"/>
                </a:lnTo>
                <a:lnTo>
                  <a:pt x="321867" y="675847"/>
                </a:lnTo>
                <a:lnTo>
                  <a:pt x="323060" y="678232"/>
                </a:lnTo>
                <a:lnTo>
                  <a:pt x="324650" y="681015"/>
                </a:lnTo>
                <a:lnTo>
                  <a:pt x="326240" y="683400"/>
                </a:lnTo>
                <a:lnTo>
                  <a:pt x="327830" y="685785"/>
                </a:lnTo>
                <a:lnTo>
                  <a:pt x="329818" y="687772"/>
                </a:lnTo>
                <a:lnTo>
                  <a:pt x="332203" y="689760"/>
                </a:lnTo>
                <a:lnTo>
                  <a:pt x="334588" y="691350"/>
                </a:lnTo>
                <a:lnTo>
                  <a:pt x="337370" y="692940"/>
                </a:lnTo>
                <a:lnTo>
                  <a:pt x="340153" y="693735"/>
                </a:lnTo>
                <a:lnTo>
                  <a:pt x="342935" y="694530"/>
                </a:lnTo>
                <a:lnTo>
                  <a:pt x="346115" y="695325"/>
                </a:lnTo>
                <a:lnTo>
                  <a:pt x="349295" y="695325"/>
                </a:lnTo>
                <a:lnTo>
                  <a:pt x="769060" y="695325"/>
                </a:lnTo>
                <a:lnTo>
                  <a:pt x="772637" y="695325"/>
                </a:lnTo>
                <a:lnTo>
                  <a:pt x="775817" y="694530"/>
                </a:lnTo>
                <a:lnTo>
                  <a:pt x="778997" y="693735"/>
                </a:lnTo>
                <a:lnTo>
                  <a:pt x="781780" y="692940"/>
                </a:lnTo>
                <a:lnTo>
                  <a:pt x="784562" y="691350"/>
                </a:lnTo>
                <a:lnTo>
                  <a:pt x="787345" y="689760"/>
                </a:lnTo>
                <a:lnTo>
                  <a:pt x="789730" y="688170"/>
                </a:lnTo>
                <a:lnTo>
                  <a:pt x="792115" y="686182"/>
                </a:lnTo>
                <a:lnTo>
                  <a:pt x="794500" y="683797"/>
                </a:lnTo>
                <a:lnTo>
                  <a:pt x="796487" y="681412"/>
                </a:lnTo>
                <a:lnTo>
                  <a:pt x="798077" y="678630"/>
                </a:lnTo>
                <a:lnTo>
                  <a:pt x="799667" y="675847"/>
                </a:lnTo>
                <a:lnTo>
                  <a:pt x="800860" y="673065"/>
                </a:lnTo>
                <a:lnTo>
                  <a:pt x="801655" y="669885"/>
                </a:lnTo>
                <a:lnTo>
                  <a:pt x="802450" y="666705"/>
                </a:lnTo>
                <a:lnTo>
                  <a:pt x="802450" y="663525"/>
                </a:lnTo>
                <a:lnTo>
                  <a:pt x="822325" y="224285"/>
                </a:lnTo>
                <a:lnTo>
                  <a:pt x="822325" y="221105"/>
                </a:lnTo>
                <a:lnTo>
                  <a:pt x="821928" y="217925"/>
                </a:lnTo>
                <a:lnTo>
                  <a:pt x="821133" y="215142"/>
                </a:lnTo>
                <a:lnTo>
                  <a:pt x="820338" y="211962"/>
                </a:lnTo>
                <a:lnTo>
                  <a:pt x="819145" y="209180"/>
                </a:lnTo>
                <a:lnTo>
                  <a:pt x="817555" y="206795"/>
                </a:lnTo>
                <a:lnTo>
                  <a:pt x="815568" y="204410"/>
                </a:lnTo>
                <a:lnTo>
                  <a:pt x="813182" y="202024"/>
                </a:lnTo>
                <a:lnTo>
                  <a:pt x="811195" y="200037"/>
                </a:lnTo>
                <a:lnTo>
                  <a:pt x="808810" y="198049"/>
                </a:lnTo>
                <a:lnTo>
                  <a:pt x="806425" y="196459"/>
                </a:lnTo>
                <a:lnTo>
                  <a:pt x="803642" y="194869"/>
                </a:lnTo>
                <a:lnTo>
                  <a:pt x="800462" y="194074"/>
                </a:lnTo>
                <a:lnTo>
                  <a:pt x="797680" y="192882"/>
                </a:lnTo>
                <a:lnTo>
                  <a:pt x="794500" y="192087"/>
                </a:lnTo>
                <a:lnTo>
                  <a:pt x="791320" y="192087"/>
                </a:lnTo>
                <a:lnTo>
                  <a:pt x="403356" y="192087"/>
                </a:lnTo>
                <a:lnTo>
                  <a:pt x="400176" y="192087"/>
                </a:lnTo>
                <a:close/>
                <a:moveTo>
                  <a:pt x="318636" y="0"/>
                </a:moveTo>
                <a:lnTo>
                  <a:pt x="2025702" y="0"/>
                </a:lnTo>
                <a:lnTo>
                  <a:pt x="2030861" y="397"/>
                </a:lnTo>
                <a:lnTo>
                  <a:pt x="2036416" y="794"/>
                </a:lnTo>
                <a:lnTo>
                  <a:pt x="2041574" y="1587"/>
                </a:lnTo>
                <a:lnTo>
                  <a:pt x="2046336" y="2381"/>
                </a:lnTo>
                <a:lnTo>
                  <a:pt x="2051495" y="3571"/>
                </a:lnTo>
                <a:lnTo>
                  <a:pt x="2057050" y="5159"/>
                </a:lnTo>
                <a:lnTo>
                  <a:pt x="2061812" y="7143"/>
                </a:lnTo>
                <a:lnTo>
                  <a:pt x="2066573" y="9127"/>
                </a:lnTo>
                <a:lnTo>
                  <a:pt x="2071335" y="11905"/>
                </a:lnTo>
                <a:lnTo>
                  <a:pt x="2076097" y="14285"/>
                </a:lnTo>
                <a:lnTo>
                  <a:pt x="2080462" y="17063"/>
                </a:lnTo>
                <a:lnTo>
                  <a:pt x="2085223" y="19841"/>
                </a:lnTo>
                <a:lnTo>
                  <a:pt x="2089191" y="23015"/>
                </a:lnTo>
                <a:lnTo>
                  <a:pt x="2093556" y="26587"/>
                </a:lnTo>
                <a:lnTo>
                  <a:pt x="2101889" y="33729"/>
                </a:lnTo>
                <a:lnTo>
                  <a:pt x="2109428" y="41666"/>
                </a:lnTo>
                <a:lnTo>
                  <a:pt x="2116174" y="50396"/>
                </a:lnTo>
                <a:lnTo>
                  <a:pt x="2122126" y="60316"/>
                </a:lnTo>
                <a:lnTo>
                  <a:pt x="2127285" y="70237"/>
                </a:lnTo>
                <a:lnTo>
                  <a:pt x="2129666" y="75395"/>
                </a:lnTo>
                <a:lnTo>
                  <a:pt x="2131650" y="80554"/>
                </a:lnTo>
                <a:lnTo>
                  <a:pt x="2133634" y="85712"/>
                </a:lnTo>
                <a:lnTo>
                  <a:pt x="2135618" y="91268"/>
                </a:lnTo>
                <a:lnTo>
                  <a:pt x="2136808" y="96823"/>
                </a:lnTo>
                <a:lnTo>
                  <a:pt x="2137999" y="103172"/>
                </a:lnTo>
                <a:lnTo>
                  <a:pt x="2139189" y="108728"/>
                </a:lnTo>
                <a:lnTo>
                  <a:pt x="2139983" y="114680"/>
                </a:lnTo>
                <a:lnTo>
                  <a:pt x="2329657" y="2011066"/>
                </a:lnTo>
                <a:lnTo>
                  <a:pt x="2330450" y="2017019"/>
                </a:lnTo>
                <a:lnTo>
                  <a:pt x="2330450" y="2022971"/>
                </a:lnTo>
                <a:lnTo>
                  <a:pt x="2330053" y="2028526"/>
                </a:lnTo>
                <a:lnTo>
                  <a:pt x="2329657" y="2034082"/>
                </a:lnTo>
                <a:lnTo>
                  <a:pt x="2328466" y="2040034"/>
                </a:lnTo>
                <a:lnTo>
                  <a:pt x="2327276" y="2045193"/>
                </a:lnTo>
                <a:lnTo>
                  <a:pt x="2325688" y="2050748"/>
                </a:lnTo>
                <a:lnTo>
                  <a:pt x="2324101" y="2055907"/>
                </a:lnTo>
                <a:lnTo>
                  <a:pt x="2322117" y="2060669"/>
                </a:lnTo>
                <a:lnTo>
                  <a:pt x="2319736" y="2065827"/>
                </a:lnTo>
                <a:lnTo>
                  <a:pt x="2317355" y="2070589"/>
                </a:lnTo>
                <a:lnTo>
                  <a:pt x="2314181" y="2074954"/>
                </a:lnTo>
                <a:lnTo>
                  <a:pt x="2311403" y="2079319"/>
                </a:lnTo>
                <a:lnTo>
                  <a:pt x="2307832" y="2084081"/>
                </a:lnTo>
                <a:lnTo>
                  <a:pt x="2304658" y="2088049"/>
                </a:lnTo>
                <a:lnTo>
                  <a:pt x="2300690" y="2092017"/>
                </a:lnTo>
                <a:lnTo>
                  <a:pt x="2296721" y="2095985"/>
                </a:lnTo>
                <a:lnTo>
                  <a:pt x="2292357" y="2099556"/>
                </a:lnTo>
                <a:lnTo>
                  <a:pt x="2287992" y="2102731"/>
                </a:lnTo>
                <a:lnTo>
                  <a:pt x="2283627" y="2105906"/>
                </a:lnTo>
                <a:lnTo>
                  <a:pt x="2278468" y="2109080"/>
                </a:lnTo>
                <a:lnTo>
                  <a:pt x="2273310" y="2111858"/>
                </a:lnTo>
                <a:lnTo>
                  <a:pt x="2268151" y="2114239"/>
                </a:lnTo>
                <a:lnTo>
                  <a:pt x="2262993" y="2116620"/>
                </a:lnTo>
                <a:lnTo>
                  <a:pt x="2257438" y="2118604"/>
                </a:lnTo>
                <a:lnTo>
                  <a:pt x="2251882" y="2120191"/>
                </a:lnTo>
                <a:lnTo>
                  <a:pt x="2245930" y="2121778"/>
                </a:lnTo>
                <a:lnTo>
                  <a:pt x="2239978" y="2122969"/>
                </a:lnTo>
                <a:lnTo>
                  <a:pt x="2233629" y="2124159"/>
                </a:lnTo>
                <a:lnTo>
                  <a:pt x="2227280" y="2124953"/>
                </a:lnTo>
                <a:lnTo>
                  <a:pt x="2220931" y="2125350"/>
                </a:lnTo>
                <a:lnTo>
                  <a:pt x="2214582" y="2125350"/>
                </a:lnTo>
                <a:lnTo>
                  <a:pt x="1317798" y="2125350"/>
                </a:lnTo>
                <a:lnTo>
                  <a:pt x="1317798" y="2433279"/>
                </a:lnTo>
                <a:lnTo>
                  <a:pt x="1737223" y="2433279"/>
                </a:lnTo>
                <a:lnTo>
                  <a:pt x="1742778" y="2433279"/>
                </a:lnTo>
                <a:lnTo>
                  <a:pt x="1747937" y="2433676"/>
                </a:lnTo>
                <a:lnTo>
                  <a:pt x="1753492" y="2434470"/>
                </a:lnTo>
                <a:lnTo>
                  <a:pt x="1758651" y="2435263"/>
                </a:lnTo>
                <a:lnTo>
                  <a:pt x="1763809" y="2436454"/>
                </a:lnTo>
                <a:lnTo>
                  <a:pt x="1768968" y="2438041"/>
                </a:lnTo>
                <a:lnTo>
                  <a:pt x="1773729" y="2439628"/>
                </a:lnTo>
                <a:lnTo>
                  <a:pt x="1778888" y="2441612"/>
                </a:lnTo>
                <a:lnTo>
                  <a:pt x="1783650" y="2443596"/>
                </a:lnTo>
                <a:lnTo>
                  <a:pt x="1788411" y="2445977"/>
                </a:lnTo>
                <a:lnTo>
                  <a:pt x="1792776" y="2448755"/>
                </a:lnTo>
                <a:lnTo>
                  <a:pt x="1797141" y="2451930"/>
                </a:lnTo>
                <a:lnTo>
                  <a:pt x="1801109" y="2454707"/>
                </a:lnTo>
                <a:lnTo>
                  <a:pt x="1805474" y="2457882"/>
                </a:lnTo>
                <a:lnTo>
                  <a:pt x="1809045" y="2461056"/>
                </a:lnTo>
                <a:lnTo>
                  <a:pt x="1813013" y="2464628"/>
                </a:lnTo>
                <a:lnTo>
                  <a:pt x="1816585" y="2468596"/>
                </a:lnTo>
                <a:lnTo>
                  <a:pt x="1819759" y="2472167"/>
                </a:lnTo>
                <a:lnTo>
                  <a:pt x="1822933" y="2476135"/>
                </a:lnTo>
                <a:lnTo>
                  <a:pt x="1826108" y="2480500"/>
                </a:lnTo>
                <a:lnTo>
                  <a:pt x="1828886" y="2484865"/>
                </a:lnTo>
                <a:lnTo>
                  <a:pt x="1831663" y="2489230"/>
                </a:lnTo>
                <a:lnTo>
                  <a:pt x="1834044" y="2493992"/>
                </a:lnTo>
                <a:lnTo>
                  <a:pt x="1836028" y="2499151"/>
                </a:lnTo>
                <a:lnTo>
                  <a:pt x="1838012" y="2503913"/>
                </a:lnTo>
                <a:lnTo>
                  <a:pt x="1839599" y="2508674"/>
                </a:lnTo>
                <a:lnTo>
                  <a:pt x="1841187" y="2513833"/>
                </a:lnTo>
                <a:lnTo>
                  <a:pt x="1842377" y="2518992"/>
                </a:lnTo>
                <a:lnTo>
                  <a:pt x="1843171" y="2524150"/>
                </a:lnTo>
                <a:lnTo>
                  <a:pt x="1843964" y="2529309"/>
                </a:lnTo>
                <a:lnTo>
                  <a:pt x="1844361" y="2534864"/>
                </a:lnTo>
                <a:lnTo>
                  <a:pt x="1844361" y="2540420"/>
                </a:lnTo>
                <a:lnTo>
                  <a:pt x="1844361" y="2583276"/>
                </a:lnTo>
                <a:lnTo>
                  <a:pt x="1844361" y="2589228"/>
                </a:lnTo>
                <a:lnTo>
                  <a:pt x="1843964" y="2594784"/>
                </a:lnTo>
                <a:lnTo>
                  <a:pt x="1843171" y="2599942"/>
                </a:lnTo>
                <a:lnTo>
                  <a:pt x="1842377" y="2605101"/>
                </a:lnTo>
                <a:lnTo>
                  <a:pt x="1841187" y="2610259"/>
                </a:lnTo>
                <a:lnTo>
                  <a:pt x="1839599" y="2615418"/>
                </a:lnTo>
                <a:lnTo>
                  <a:pt x="1838012" y="2620180"/>
                </a:lnTo>
                <a:lnTo>
                  <a:pt x="1836028" y="2625338"/>
                </a:lnTo>
                <a:lnTo>
                  <a:pt x="1834044" y="2629703"/>
                </a:lnTo>
                <a:lnTo>
                  <a:pt x="1831663" y="2634862"/>
                </a:lnTo>
                <a:lnTo>
                  <a:pt x="1828886" y="2639227"/>
                </a:lnTo>
                <a:lnTo>
                  <a:pt x="1826108" y="2643592"/>
                </a:lnTo>
                <a:lnTo>
                  <a:pt x="1822933" y="2647957"/>
                </a:lnTo>
                <a:lnTo>
                  <a:pt x="1819759" y="2651925"/>
                </a:lnTo>
                <a:lnTo>
                  <a:pt x="1816585" y="2655893"/>
                </a:lnTo>
                <a:lnTo>
                  <a:pt x="1813013" y="2659465"/>
                </a:lnTo>
                <a:lnTo>
                  <a:pt x="1809045" y="2663036"/>
                </a:lnTo>
                <a:lnTo>
                  <a:pt x="1805474" y="2666210"/>
                </a:lnTo>
                <a:lnTo>
                  <a:pt x="1801109" y="2669385"/>
                </a:lnTo>
                <a:lnTo>
                  <a:pt x="1797141" y="2672560"/>
                </a:lnTo>
                <a:lnTo>
                  <a:pt x="1792776" y="2675337"/>
                </a:lnTo>
                <a:lnTo>
                  <a:pt x="1788411" y="2677718"/>
                </a:lnTo>
                <a:lnTo>
                  <a:pt x="1783650" y="2680496"/>
                </a:lnTo>
                <a:lnTo>
                  <a:pt x="1778888" y="2682480"/>
                </a:lnTo>
                <a:lnTo>
                  <a:pt x="1773729" y="2684464"/>
                </a:lnTo>
                <a:lnTo>
                  <a:pt x="1768968" y="2686051"/>
                </a:lnTo>
                <a:lnTo>
                  <a:pt x="1763809" y="2687639"/>
                </a:lnTo>
                <a:lnTo>
                  <a:pt x="1758651" y="2688829"/>
                </a:lnTo>
                <a:lnTo>
                  <a:pt x="1753492" y="2689623"/>
                </a:lnTo>
                <a:lnTo>
                  <a:pt x="1747937" y="2690416"/>
                </a:lnTo>
                <a:lnTo>
                  <a:pt x="1742778" y="2690813"/>
                </a:lnTo>
                <a:lnTo>
                  <a:pt x="1737223" y="2690813"/>
                </a:lnTo>
                <a:lnTo>
                  <a:pt x="596798" y="2690813"/>
                </a:lnTo>
                <a:lnTo>
                  <a:pt x="591640" y="2690813"/>
                </a:lnTo>
                <a:lnTo>
                  <a:pt x="586085" y="2690416"/>
                </a:lnTo>
                <a:lnTo>
                  <a:pt x="580133" y="2689623"/>
                </a:lnTo>
                <a:lnTo>
                  <a:pt x="574974" y="2688829"/>
                </a:lnTo>
                <a:lnTo>
                  <a:pt x="569816" y="2687639"/>
                </a:lnTo>
                <a:lnTo>
                  <a:pt x="565054" y="2686051"/>
                </a:lnTo>
                <a:lnTo>
                  <a:pt x="559895" y="2684464"/>
                </a:lnTo>
                <a:lnTo>
                  <a:pt x="555134" y="2682480"/>
                </a:lnTo>
                <a:lnTo>
                  <a:pt x="550372" y="2680496"/>
                </a:lnTo>
                <a:lnTo>
                  <a:pt x="545610" y="2677718"/>
                </a:lnTo>
                <a:lnTo>
                  <a:pt x="541245" y="2675337"/>
                </a:lnTo>
                <a:lnTo>
                  <a:pt x="536484" y="2672560"/>
                </a:lnTo>
                <a:lnTo>
                  <a:pt x="532516" y="2669385"/>
                </a:lnTo>
                <a:lnTo>
                  <a:pt x="528548" y="2666210"/>
                </a:lnTo>
                <a:lnTo>
                  <a:pt x="524580" y="2663036"/>
                </a:lnTo>
                <a:lnTo>
                  <a:pt x="521008" y="2659465"/>
                </a:lnTo>
                <a:lnTo>
                  <a:pt x="517437" y="2655893"/>
                </a:lnTo>
                <a:lnTo>
                  <a:pt x="513866" y="2651925"/>
                </a:lnTo>
                <a:lnTo>
                  <a:pt x="510691" y="2647957"/>
                </a:lnTo>
                <a:lnTo>
                  <a:pt x="507914" y="2643592"/>
                </a:lnTo>
                <a:lnTo>
                  <a:pt x="505136" y="2639227"/>
                </a:lnTo>
                <a:lnTo>
                  <a:pt x="502358" y="2634862"/>
                </a:lnTo>
                <a:lnTo>
                  <a:pt x="500374" y="2629703"/>
                </a:lnTo>
                <a:lnTo>
                  <a:pt x="497993" y="2625338"/>
                </a:lnTo>
                <a:lnTo>
                  <a:pt x="496009" y="2620180"/>
                </a:lnTo>
                <a:lnTo>
                  <a:pt x="494422" y="2615418"/>
                </a:lnTo>
                <a:lnTo>
                  <a:pt x="493232" y="2610259"/>
                </a:lnTo>
                <a:lnTo>
                  <a:pt x="492041" y="2605101"/>
                </a:lnTo>
                <a:lnTo>
                  <a:pt x="490454" y="2599942"/>
                </a:lnTo>
                <a:lnTo>
                  <a:pt x="490057" y="2594784"/>
                </a:lnTo>
                <a:lnTo>
                  <a:pt x="489264" y="2589228"/>
                </a:lnTo>
                <a:lnTo>
                  <a:pt x="489264" y="2583276"/>
                </a:lnTo>
                <a:lnTo>
                  <a:pt x="489264" y="2540420"/>
                </a:lnTo>
                <a:lnTo>
                  <a:pt x="489264" y="2534864"/>
                </a:lnTo>
                <a:lnTo>
                  <a:pt x="490057" y="2529309"/>
                </a:lnTo>
                <a:lnTo>
                  <a:pt x="490454" y="2524150"/>
                </a:lnTo>
                <a:lnTo>
                  <a:pt x="492041" y="2518992"/>
                </a:lnTo>
                <a:lnTo>
                  <a:pt x="493232" y="2513833"/>
                </a:lnTo>
                <a:lnTo>
                  <a:pt x="494422" y="2508674"/>
                </a:lnTo>
                <a:lnTo>
                  <a:pt x="496009" y="2503913"/>
                </a:lnTo>
                <a:lnTo>
                  <a:pt x="497993" y="2499151"/>
                </a:lnTo>
                <a:lnTo>
                  <a:pt x="500374" y="2493992"/>
                </a:lnTo>
                <a:lnTo>
                  <a:pt x="502358" y="2489230"/>
                </a:lnTo>
                <a:lnTo>
                  <a:pt x="505136" y="2484865"/>
                </a:lnTo>
                <a:lnTo>
                  <a:pt x="507914" y="2480500"/>
                </a:lnTo>
                <a:lnTo>
                  <a:pt x="510691" y="2476135"/>
                </a:lnTo>
                <a:lnTo>
                  <a:pt x="513866" y="2472167"/>
                </a:lnTo>
                <a:lnTo>
                  <a:pt x="517437" y="2468596"/>
                </a:lnTo>
                <a:lnTo>
                  <a:pt x="521008" y="2464628"/>
                </a:lnTo>
                <a:lnTo>
                  <a:pt x="524580" y="2461056"/>
                </a:lnTo>
                <a:lnTo>
                  <a:pt x="528548" y="2457882"/>
                </a:lnTo>
                <a:lnTo>
                  <a:pt x="532516" y="2454707"/>
                </a:lnTo>
                <a:lnTo>
                  <a:pt x="536484" y="2451930"/>
                </a:lnTo>
                <a:lnTo>
                  <a:pt x="541245" y="2448755"/>
                </a:lnTo>
                <a:lnTo>
                  <a:pt x="545610" y="2445977"/>
                </a:lnTo>
                <a:lnTo>
                  <a:pt x="550372" y="2443596"/>
                </a:lnTo>
                <a:lnTo>
                  <a:pt x="555134" y="2441612"/>
                </a:lnTo>
                <a:lnTo>
                  <a:pt x="559895" y="2439628"/>
                </a:lnTo>
                <a:lnTo>
                  <a:pt x="565054" y="2438041"/>
                </a:lnTo>
                <a:lnTo>
                  <a:pt x="569816" y="2436454"/>
                </a:lnTo>
                <a:lnTo>
                  <a:pt x="574974" y="2435263"/>
                </a:lnTo>
                <a:lnTo>
                  <a:pt x="580133" y="2434470"/>
                </a:lnTo>
                <a:lnTo>
                  <a:pt x="586085" y="2433676"/>
                </a:lnTo>
                <a:lnTo>
                  <a:pt x="591640" y="2433279"/>
                </a:lnTo>
                <a:lnTo>
                  <a:pt x="596798" y="2433279"/>
                </a:lnTo>
                <a:lnTo>
                  <a:pt x="1015827" y="2433279"/>
                </a:lnTo>
                <a:lnTo>
                  <a:pt x="1015827" y="2125350"/>
                </a:lnTo>
                <a:lnTo>
                  <a:pt x="114281" y="2125350"/>
                </a:lnTo>
                <a:lnTo>
                  <a:pt x="107932" y="2125350"/>
                </a:lnTo>
                <a:lnTo>
                  <a:pt x="101583" y="2124953"/>
                </a:lnTo>
                <a:lnTo>
                  <a:pt x="95631" y="2124159"/>
                </a:lnTo>
                <a:lnTo>
                  <a:pt x="89282" y="2122969"/>
                </a:lnTo>
                <a:lnTo>
                  <a:pt x="83330" y="2121778"/>
                </a:lnTo>
                <a:lnTo>
                  <a:pt x="77378" y="2120191"/>
                </a:lnTo>
                <a:lnTo>
                  <a:pt x="71822" y="2118604"/>
                </a:lnTo>
                <a:lnTo>
                  <a:pt x="66267" y="2116620"/>
                </a:lnTo>
                <a:lnTo>
                  <a:pt x="60712" y="2114239"/>
                </a:lnTo>
                <a:lnTo>
                  <a:pt x="55950" y="2111858"/>
                </a:lnTo>
                <a:lnTo>
                  <a:pt x="50791" y="2109080"/>
                </a:lnTo>
                <a:lnTo>
                  <a:pt x="46030" y="2105906"/>
                </a:lnTo>
                <a:lnTo>
                  <a:pt x="41268" y="2102731"/>
                </a:lnTo>
                <a:lnTo>
                  <a:pt x="36903" y="2099556"/>
                </a:lnTo>
                <a:lnTo>
                  <a:pt x="32935" y="2095985"/>
                </a:lnTo>
                <a:lnTo>
                  <a:pt x="28570" y="2092017"/>
                </a:lnTo>
                <a:lnTo>
                  <a:pt x="24999" y="2088049"/>
                </a:lnTo>
                <a:lnTo>
                  <a:pt x="21428" y="2084081"/>
                </a:lnTo>
                <a:lnTo>
                  <a:pt x="17856" y="2079319"/>
                </a:lnTo>
                <a:lnTo>
                  <a:pt x="15079" y="2074954"/>
                </a:lnTo>
                <a:lnTo>
                  <a:pt x="12301" y="2070589"/>
                </a:lnTo>
                <a:lnTo>
                  <a:pt x="9920" y="2065827"/>
                </a:lnTo>
                <a:lnTo>
                  <a:pt x="7539" y="2060669"/>
                </a:lnTo>
                <a:lnTo>
                  <a:pt x="5555" y="2055907"/>
                </a:lnTo>
                <a:lnTo>
                  <a:pt x="3968" y="2050748"/>
                </a:lnTo>
                <a:lnTo>
                  <a:pt x="2381" y="2045193"/>
                </a:lnTo>
                <a:lnTo>
                  <a:pt x="1191" y="2040034"/>
                </a:lnTo>
                <a:lnTo>
                  <a:pt x="397" y="2034082"/>
                </a:lnTo>
                <a:lnTo>
                  <a:pt x="0" y="2028526"/>
                </a:lnTo>
                <a:lnTo>
                  <a:pt x="0" y="2022971"/>
                </a:lnTo>
                <a:lnTo>
                  <a:pt x="0" y="2017019"/>
                </a:lnTo>
                <a:lnTo>
                  <a:pt x="397" y="2011066"/>
                </a:lnTo>
                <a:lnTo>
                  <a:pt x="203562" y="114680"/>
                </a:lnTo>
                <a:lnTo>
                  <a:pt x="204356" y="108728"/>
                </a:lnTo>
                <a:lnTo>
                  <a:pt x="205150" y="103172"/>
                </a:lnTo>
                <a:lnTo>
                  <a:pt x="206340" y="96823"/>
                </a:lnTo>
                <a:lnTo>
                  <a:pt x="207927" y="91268"/>
                </a:lnTo>
                <a:lnTo>
                  <a:pt x="209514" y="85712"/>
                </a:lnTo>
                <a:lnTo>
                  <a:pt x="211498" y="80554"/>
                </a:lnTo>
                <a:lnTo>
                  <a:pt x="213879" y="75395"/>
                </a:lnTo>
                <a:lnTo>
                  <a:pt x="216657" y="70237"/>
                </a:lnTo>
                <a:lnTo>
                  <a:pt x="221815" y="60316"/>
                </a:lnTo>
                <a:lnTo>
                  <a:pt x="228164" y="50396"/>
                </a:lnTo>
                <a:lnTo>
                  <a:pt x="234910" y="41666"/>
                </a:lnTo>
                <a:lnTo>
                  <a:pt x="242449" y="33729"/>
                </a:lnTo>
                <a:lnTo>
                  <a:pt x="250386" y="26587"/>
                </a:lnTo>
                <a:lnTo>
                  <a:pt x="254354" y="23015"/>
                </a:lnTo>
                <a:lnTo>
                  <a:pt x="258719" y="19841"/>
                </a:lnTo>
                <a:lnTo>
                  <a:pt x="263877" y="17063"/>
                </a:lnTo>
                <a:lnTo>
                  <a:pt x="268242" y="14285"/>
                </a:lnTo>
                <a:lnTo>
                  <a:pt x="273004" y="11905"/>
                </a:lnTo>
                <a:lnTo>
                  <a:pt x="277765" y="9127"/>
                </a:lnTo>
                <a:lnTo>
                  <a:pt x="282527" y="7143"/>
                </a:lnTo>
                <a:lnTo>
                  <a:pt x="287289" y="5159"/>
                </a:lnTo>
                <a:lnTo>
                  <a:pt x="292447" y="3571"/>
                </a:lnTo>
                <a:lnTo>
                  <a:pt x="297606" y="2381"/>
                </a:lnTo>
                <a:lnTo>
                  <a:pt x="302764" y="1587"/>
                </a:lnTo>
                <a:lnTo>
                  <a:pt x="307923" y="794"/>
                </a:lnTo>
                <a:lnTo>
                  <a:pt x="313478" y="397"/>
                </a:lnTo>
                <a:lnTo>
                  <a:pt x="318636" y="0"/>
                </a:lnTo>
                <a:close/>
              </a:path>
            </a:pathLst>
          </a:custGeom>
          <a:solidFill>
            <a:srgbClr val="3498DB"/>
          </a:solidFill>
          <a:ln>
            <a:solidFill>
              <a:srgbClr val="3498DB"/>
            </a:solidFill>
          </a:ln>
        </p:spPr>
        <p:txBody>
          <a:bodyPr anchor="ctr">
            <a:normAutofit fontScale="90000"/>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73" name="KSO_Shape"/>
          <p:cNvSpPr/>
          <p:nvPr>
            <p:custDataLst>
              <p:tags r:id="rId25"/>
            </p:custDataLst>
          </p:nvPr>
        </p:nvSpPr>
        <p:spPr bwMode="auto">
          <a:xfrm>
            <a:off x="7109845" y="4255835"/>
            <a:ext cx="276178" cy="390818"/>
          </a:xfrm>
          <a:custGeom>
            <a:avLst/>
            <a:gdLst>
              <a:gd name="T0" fmla="*/ 1239463 w 1377950"/>
              <a:gd name="T1" fmla="*/ 494698 h 1951037"/>
              <a:gd name="T2" fmla="*/ 918486 w 1377950"/>
              <a:gd name="T3" fmla="*/ 1839922 h 1951037"/>
              <a:gd name="T4" fmla="*/ 717680 w 1377950"/>
              <a:gd name="T5" fmla="*/ 1839922 h 1951037"/>
              <a:gd name="T6" fmla="*/ 512740 w 1377950"/>
              <a:gd name="T7" fmla="*/ 494698 h 1951037"/>
              <a:gd name="T8" fmla="*/ 512740 w 1377950"/>
              <a:gd name="T9" fmla="*/ 494698 h 1951037"/>
              <a:gd name="T10" fmla="*/ 418928 w 1377950"/>
              <a:gd name="T11" fmla="*/ 494698 h 1951037"/>
              <a:gd name="T12" fmla="*/ 397478 w 1377950"/>
              <a:gd name="T13" fmla="*/ 1839922 h 1951037"/>
              <a:gd name="T14" fmla="*/ 1335343 w 1377950"/>
              <a:gd name="T15" fmla="*/ 429361 h 1951037"/>
              <a:gd name="T16" fmla="*/ 556265 w 1377950"/>
              <a:gd name="T17" fmla="*/ 43556 h 1951037"/>
              <a:gd name="T18" fmla="*/ 539980 w 1377950"/>
              <a:gd name="T19" fmla="*/ 46650 h 1951037"/>
              <a:gd name="T20" fmla="*/ 521626 w 1377950"/>
              <a:gd name="T21" fmla="*/ 59021 h 1951037"/>
              <a:gd name="T22" fmla="*/ 508961 w 1377950"/>
              <a:gd name="T23" fmla="*/ 79123 h 1951037"/>
              <a:gd name="T24" fmla="*/ 503274 w 1377950"/>
              <a:gd name="T25" fmla="*/ 104638 h 1951037"/>
              <a:gd name="T26" fmla="*/ 544115 w 1377950"/>
              <a:gd name="T27" fmla="*/ 139947 h 1951037"/>
              <a:gd name="T28" fmla="*/ 621144 w 1377950"/>
              <a:gd name="T29" fmla="*/ 134535 h 1951037"/>
              <a:gd name="T30" fmla="*/ 695589 w 1377950"/>
              <a:gd name="T31" fmla="*/ 133761 h 1951037"/>
              <a:gd name="T32" fmla="*/ 766931 w 1377950"/>
              <a:gd name="T33" fmla="*/ 137370 h 1951037"/>
              <a:gd name="T34" fmla="*/ 801827 w 1377950"/>
              <a:gd name="T35" fmla="*/ 104638 h 1951037"/>
              <a:gd name="T36" fmla="*/ 795881 w 1377950"/>
              <a:gd name="T37" fmla="*/ 79123 h 1951037"/>
              <a:gd name="T38" fmla="*/ 782699 w 1377950"/>
              <a:gd name="T39" fmla="*/ 59021 h 1951037"/>
              <a:gd name="T40" fmla="*/ 764088 w 1377950"/>
              <a:gd name="T41" fmla="*/ 46650 h 1951037"/>
              <a:gd name="T42" fmla="*/ 747803 w 1377950"/>
              <a:gd name="T43" fmla="*/ 43556 h 1951037"/>
              <a:gd name="T44" fmla="*/ 777529 w 1377950"/>
              <a:gd name="T45" fmla="*/ 0 h 1951037"/>
              <a:gd name="T46" fmla="*/ 792005 w 1377950"/>
              <a:gd name="T47" fmla="*/ 1804 h 1951037"/>
              <a:gd name="T48" fmla="*/ 805446 w 1377950"/>
              <a:gd name="T49" fmla="*/ 6959 h 1951037"/>
              <a:gd name="T50" fmla="*/ 817594 w 1377950"/>
              <a:gd name="T51" fmla="*/ 14949 h 1951037"/>
              <a:gd name="T52" fmla="*/ 828192 w 1377950"/>
              <a:gd name="T53" fmla="*/ 25773 h 1951037"/>
              <a:gd name="T54" fmla="*/ 836464 w 1377950"/>
              <a:gd name="T55" fmla="*/ 38918 h 1951037"/>
              <a:gd name="T56" fmla="*/ 842926 w 1377950"/>
              <a:gd name="T57" fmla="*/ 53865 h 1951037"/>
              <a:gd name="T58" fmla="*/ 846803 w 1377950"/>
              <a:gd name="T59" fmla="*/ 70618 h 1951037"/>
              <a:gd name="T60" fmla="*/ 847838 w 1377950"/>
              <a:gd name="T61" fmla="*/ 88402 h 1951037"/>
              <a:gd name="T62" fmla="*/ 873686 w 1377950"/>
              <a:gd name="T63" fmla="*/ 150257 h 1951037"/>
              <a:gd name="T64" fmla="*/ 979149 w 1377950"/>
              <a:gd name="T65" fmla="*/ 172421 h 1951037"/>
              <a:gd name="T66" fmla="*/ 1073755 w 1377950"/>
              <a:gd name="T67" fmla="*/ 199741 h 1951037"/>
              <a:gd name="T68" fmla="*/ 1155954 w 1377950"/>
              <a:gd name="T69" fmla="*/ 229895 h 1951037"/>
              <a:gd name="T70" fmla="*/ 1225228 w 1377950"/>
              <a:gd name="T71" fmla="*/ 260307 h 1951037"/>
              <a:gd name="T72" fmla="*/ 1290884 w 1377950"/>
              <a:gd name="T73" fmla="*/ 293813 h 1951037"/>
              <a:gd name="T74" fmla="*/ 1346200 w 1377950"/>
              <a:gd name="T75" fmla="*/ 327059 h 1951037"/>
              <a:gd name="T76" fmla="*/ 44977 w 1377950"/>
              <a:gd name="T77" fmla="*/ 300770 h 1951037"/>
              <a:gd name="T78" fmla="*/ 104170 w 1377950"/>
              <a:gd name="T79" fmla="*/ 269071 h 1951037"/>
              <a:gd name="T80" fmla="*/ 163364 w 1377950"/>
              <a:gd name="T81" fmla="*/ 241751 h 1951037"/>
              <a:gd name="T82" fmla="*/ 221782 w 1377950"/>
              <a:gd name="T83" fmla="*/ 217524 h 1951037"/>
              <a:gd name="T84" fmla="*/ 279166 w 1377950"/>
              <a:gd name="T85" fmla="*/ 196648 h 1951037"/>
              <a:gd name="T86" fmla="*/ 350250 w 1377950"/>
              <a:gd name="T87" fmla="*/ 175514 h 1951037"/>
              <a:gd name="T88" fmla="*/ 461141 w 1377950"/>
              <a:gd name="T89" fmla="*/ 151288 h 1951037"/>
              <a:gd name="T90" fmla="*/ 459332 w 1377950"/>
              <a:gd name="T91" fmla="*/ 133761 h 1951037"/>
              <a:gd name="T92" fmla="*/ 457522 w 1377950"/>
              <a:gd name="T93" fmla="*/ 75000 h 1951037"/>
              <a:gd name="T94" fmla="*/ 460365 w 1377950"/>
              <a:gd name="T95" fmla="*/ 57990 h 1951037"/>
              <a:gd name="T96" fmla="*/ 465535 w 1377950"/>
              <a:gd name="T97" fmla="*/ 42525 h 1951037"/>
              <a:gd name="T98" fmla="*/ 473548 w 1377950"/>
              <a:gd name="T99" fmla="*/ 28865 h 1951037"/>
              <a:gd name="T100" fmla="*/ 483112 w 1377950"/>
              <a:gd name="T101" fmla="*/ 17268 h 1951037"/>
              <a:gd name="T102" fmla="*/ 494744 w 1377950"/>
              <a:gd name="T103" fmla="*/ 8763 h 1951037"/>
              <a:gd name="T104" fmla="*/ 507669 w 1377950"/>
              <a:gd name="T105" fmla="*/ 2578 h 1951037"/>
              <a:gd name="T106" fmla="*/ 521885 w 1377950"/>
              <a:gd name="T107" fmla="*/ 0 h 195103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377950" h="1951037">
                <a:moveTo>
                  <a:pt x="1154683" y="506653"/>
                </a:moveTo>
                <a:lnTo>
                  <a:pt x="1001254" y="1884386"/>
                </a:lnTo>
                <a:lnTo>
                  <a:pt x="1073472" y="1884386"/>
                </a:lnTo>
                <a:lnTo>
                  <a:pt x="1268696" y="506653"/>
                </a:lnTo>
                <a:lnTo>
                  <a:pt x="1154683" y="506653"/>
                </a:lnTo>
                <a:close/>
                <a:moveTo>
                  <a:pt x="944645" y="506653"/>
                </a:moveTo>
                <a:lnTo>
                  <a:pt x="867930" y="1884386"/>
                </a:lnTo>
                <a:lnTo>
                  <a:pt x="940148" y="1884386"/>
                </a:lnTo>
                <a:lnTo>
                  <a:pt x="1058658" y="506653"/>
                </a:lnTo>
                <a:lnTo>
                  <a:pt x="944645" y="506653"/>
                </a:lnTo>
                <a:close/>
                <a:moveTo>
                  <a:pt x="734606" y="506653"/>
                </a:moveTo>
                <a:lnTo>
                  <a:pt x="734606" y="1884386"/>
                </a:lnTo>
                <a:lnTo>
                  <a:pt x="806824" y="1884386"/>
                </a:lnTo>
                <a:lnTo>
                  <a:pt x="848620" y="506653"/>
                </a:lnTo>
                <a:lnTo>
                  <a:pt x="734606" y="506653"/>
                </a:lnTo>
                <a:close/>
                <a:moveTo>
                  <a:pt x="524833" y="506653"/>
                </a:moveTo>
                <a:lnTo>
                  <a:pt x="601282" y="1884386"/>
                </a:lnTo>
                <a:lnTo>
                  <a:pt x="673764" y="1884386"/>
                </a:lnTo>
                <a:lnTo>
                  <a:pt x="638581" y="506653"/>
                </a:lnTo>
                <a:lnTo>
                  <a:pt x="524833" y="506653"/>
                </a:lnTo>
                <a:close/>
                <a:moveTo>
                  <a:pt x="314795" y="506653"/>
                </a:moveTo>
                <a:lnTo>
                  <a:pt x="467694" y="1884386"/>
                </a:lnTo>
                <a:lnTo>
                  <a:pt x="540176" y="1884386"/>
                </a:lnTo>
                <a:lnTo>
                  <a:pt x="428808" y="506653"/>
                </a:lnTo>
                <a:lnTo>
                  <a:pt x="314795" y="506653"/>
                </a:lnTo>
                <a:close/>
                <a:moveTo>
                  <a:pt x="104756" y="506653"/>
                </a:moveTo>
                <a:lnTo>
                  <a:pt x="334370" y="1884386"/>
                </a:lnTo>
                <a:lnTo>
                  <a:pt x="406852" y="1884386"/>
                </a:lnTo>
                <a:lnTo>
                  <a:pt x="218770" y="506653"/>
                </a:lnTo>
                <a:lnTo>
                  <a:pt x="104756" y="506653"/>
                </a:lnTo>
                <a:close/>
                <a:moveTo>
                  <a:pt x="11112" y="439737"/>
                </a:moveTo>
                <a:lnTo>
                  <a:pt x="1366837" y="439737"/>
                </a:lnTo>
                <a:lnTo>
                  <a:pt x="1117913" y="1951037"/>
                </a:lnTo>
                <a:lnTo>
                  <a:pt x="295484" y="1951037"/>
                </a:lnTo>
                <a:lnTo>
                  <a:pt x="11112" y="439737"/>
                </a:lnTo>
                <a:close/>
                <a:moveTo>
                  <a:pt x="569384" y="44609"/>
                </a:moveTo>
                <a:lnTo>
                  <a:pt x="566473" y="44873"/>
                </a:lnTo>
                <a:lnTo>
                  <a:pt x="563563" y="45137"/>
                </a:lnTo>
                <a:lnTo>
                  <a:pt x="558006" y="45929"/>
                </a:lnTo>
                <a:lnTo>
                  <a:pt x="552715" y="47777"/>
                </a:lnTo>
                <a:lnTo>
                  <a:pt x="547688" y="50152"/>
                </a:lnTo>
                <a:lnTo>
                  <a:pt x="542661" y="53056"/>
                </a:lnTo>
                <a:lnTo>
                  <a:pt x="538163" y="56487"/>
                </a:lnTo>
                <a:lnTo>
                  <a:pt x="533929" y="60447"/>
                </a:lnTo>
                <a:lnTo>
                  <a:pt x="530225" y="64934"/>
                </a:lnTo>
                <a:lnTo>
                  <a:pt x="526786" y="69949"/>
                </a:lnTo>
                <a:lnTo>
                  <a:pt x="523611" y="75492"/>
                </a:lnTo>
                <a:lnTo>
                  <a:pt x="520965" y="81035"/>
                </a:lnTo>
                <a:lnTo>
                  <a:pt x="518848" y="86842"/>
                </a:lnTo>
                <a:lnTo>
                  <a:pt x="516996" y="93441"/>
                </a:lnTo>
                <a:lnTo>
                  <a:pt x="516202" y="100040"/>
                </a:lnTo>
                <a:lnTo>
                  <a:pt x="515144" y="107167"/>
                </a:lnTo>
                <a:lnTo>
                  <a:pt x="515144" y="114294"/>
                </a:lnTo>
                <a:lnTo>
                  <a:pt x="516467" y="148081"/>
                </a:lnTo>
                <a:lnTo>
                  <a:pt x="536575" y="145441"/>
                </a:lnTo>
                <a:lnTo>
                  <a:pt x="556948" y="143329"/>
                </a:lnTo>
                <a:lnTo>
                  <a:pt x="576792" y="141218"/>
                </a:lnTo>
                <a:lnTo>
                  <a:pt x="596636" y="139898"/>
                </a:lnTo>
                <a:lnTo>
                  <a:pt x="616215" y="138578"/>
                </a:lnTo>
                <a:lnTo>
                  <a:pt x="635794" y="137786"/>
                </a:lnTo>
                <a:lnTo>
                  <a:pt x="655109" y="136994"/>
                </a:lnTo>
                <a:lnTo>
                  <a:pt x="674159" y="136730"/>
                </a:lnTo>
                <a:lnTo>
                  <a:pt x="693209" y="136730"/>
                </a:lnTo>
                <a:lnTo>
                  <a:pt x="711994" y="136994"/>
                </a:lnTo>
                <a:lnTo>
                  <a:pt x="730515" y="137522"/>
                </a:lnTo>
                <a:lnTo>
                  <a:pt x="748771" y="138314"/>
                </a:lnTo>
                <a:lnTo>
                  <a:pt x="767027" y="139370"/>
                </a:lnTo>
                <a:lnTo>
                  <a:pt x="785019" y="140690"/>
                </a:lnTo>
                <a:lnTo>
                  <a:pt x="803011" y="142274"/>
                </a:lnTo>
                <a:lnTo>
                  <a:pt x="820473" y="143857"/>
                </a:lnTo>
                <a:lnTo>
                  <a:pt x="820738" y="114294"/>
                </a:lnTo>
                <a:lnTo>
                  <a:pt x="820738" y="107167"/>
                </a:lnTo>
                <a:lnTo>
                  <a:pt x="819944" y="100040"/>
                </a:lnTo>
                <a:lnTo>
                  <a:pt x="818886" y="93441"/>
                </a:lnTo>
                <a:lnTo>
                  <a:pt x="817034" y="86842"/>
                </a:lnTo>
                <a:lnTo>
                  <a:pt x="814652" y="81035"/>
                </a:lnTo>
                <a:lnTo>
                  <a:pt x="812006" y="75492"/>
                </a:lnTo>
                <a:lnTo>
                  <a:pt x="808567" y="69949"/>
                </a:lnTo>
                <a:lnTo>
                  <a:pt x="805127" y="64934"/>
                </a:lnTo>
                <a:lnTo>
                  <a:pt x="801159" y="60447"/>
                </a:lnTo>
                <a:lnTo>
                  <a:pt x="796661" y="56487"/>
                </a:lnTo>
                <a:lnTo>
                  <a:pt x="792163" y="53056"/>
                </a:lnTo>
                <a:lnTo>
                  <a:pt x="787400" y="50152"/>
                </a:lnTo>
                <a:lnTo>
                  <a:pt x="782109" y="47777"/>
                </a:lnTo>
                <a:lnTo>
                  <a:pt x="776817" y="45929"/>
                </a:lnTo>
                <a:lnTo>
                  <a:pt x="771261" y="45137"/>
                </a:lnTo>
                <a:lnTo>
                  <a:pt x="768615" y="44873"/>
                </a:lnTo>
                <a:lnTo>
                  <a:pt x="765440" y="44609"/>
                </a:lnTo>
                <a:lnTo>
                  <a:pt x="569384" y="44609"/>
                </a:lnTo>
                <a:close/>
                <a:moveTo>
                  <a:pt x="534194" y="0"/>
                </a:moveTo>
                <a:lnTo>
                  <a:pt x="538163" y="0"/>
                </a:lnTo>
                <a:lnTo>
                  <a:pt x="795867" y="0"/>
                </a:lnTo>
                <a:lnTo>
                  <a:pt x="799836" y="0"/>
                </a:lnTo>
                <a:lnTo>
                  <a:pt x="803540" y="264"/>
                </a:lnTo>
                <a:lnTo>
                  <a:pt x="807244" y="792"/>
                </a:lnTo>
                <a:lnTo>
                  <a:pt x="810684" y="1848"/>
                </a:lnTo>
                <a:lnTo>
                  <a:pt x="814388" y="2640"/>
                </a:lnTo>
                <a:lnTo>
                  <a:pt x="817827" y="3959"/>
                </a:lnTo>
                <a:lnTo>
                  <a:pt x="821267" y="5279"/>
                </a:lnTo>
                <a:lnTo>
                  <a:pt x="824442" y="7127"/>
                </a:lnTo>
                <a:lnTo>
                  <a:pt x="827617" y="8975"/>
                </a:lnTo>
                <a:lnTo>
                  <a:pt x="831056" y="11086"/>
                </a:lnTo>
                <a:lnTo>
                  <a:pt x="833967" y="12934"/>
                </a:lnTo>
                <a:lnTo>
                  <a:pt x="836877" y="15310"/>
                </a:lnTo>
                <a:lnTo>
                  <a:pt x="839523" y="17685"/>
                </a:lnTo>
                <a:lnTo>
                  <a:pt x="842698" y="20853"/>
                </a:lnTo>
                <a:lnTo>
                  <a:pt x="845344" y="23492"/>
                </a:lnTo>
                <a:lnTo>
                  <a:pt x="847725" y="26396"/>
                </a:lnTo>
                <a:lnTo>
                  <a:pt x="850106" y="29563"/>
                </a:lnTo>
                <a:lnTo>
                  <a:pt x="852223" y="32995"/>
                </a:lnTo>
                <a:lnTo>
                  <a:pt x="854604" y="36162"/>
                </a:lnTo>
                <a:lnTo>
                  <a:pt x="856192" y="39858"/>
                </a:lnTo>
                <a:lnTo>
                  <a:pt x="858309" y="43553"/>
                </a:lnTo>
                <a:lnTo>
                  <a:pt x="859896" y="47513"/>
                </a:lnTo>
                <a:lnTo>
                  <a:pt x="861219" y="51208"/>
                </a:lnTo>
                <a:lnTo>
                  <a:pt x="862806" y="55167"/>
                </a:lnTo>
                <a:lnTo>
                  <a:pt x="864129" y="59391"/>
                </a:lnTo>
                <a:lnTo>
                  <a:pt x="865188" y="63614"/>
                </a:lnTo>
                <a:lnTo>
                  <a:pt x="865981" y="67837"/>
                </a:lnTo>
                <a:lnTo>
                  <a:pt x="866775" y="72325"/>
                </a:lnTo>
                <a:lnTo>
                  <a:pt x="867304" y="76812"/>
                </a:lnTo>
                <a:lnTo>
                  <a:pt x="867834" y="81299"/>
                </a:lnTo>
                <a:lnTo>
                  <a:pt x="867834" y="86051"/>
                </a:lnTo>
                <a:lnTo>
                  <a:pt x="867834" y="90538"/>
                </a:lnTo>
                <a:lnTo>
                  <a:pt x="867040" y="136994"/>
                </a:lnTo>
                <a:lnTo>
                  <a:pt x="866511" y="143329"/>
                </a:lnTo>
                <a:lnTo>
                  <a:pt x="865717" y="149664"/>
                </a:lnTo>
                <a:lnTo>
                  <a:pt x="894292" y="153888"/>
                </a:lnTo>
                <a:lnTo>
                  <a:pt x="922338" y="159167"/>
                </a:lnTo>
                <a:lnTo>
                  <a:pt x="949590" y="164446"/>
                </a:lnTo>
                <a:lnTo>
                  <a:pt x="976577" y="170253"/>
                </a:lnTo>
                <a:lnTo>
                  <a:pt x="1002242" y="176588"/>
                </a:lnTo>
                <a:lnTo>
                  <a:pt x="1027642" y="183187"/>
                </a:lnTo>
                <a:lnTo>
                  <a:pt x="1052248" y="190050"/>
                </a:lnTo>
                <a:lnTo>
                  <a:pt x="1076061" y="197177"/>
                </a:lnTo>
                <a:lnTo>
                  <a:pt x="1099079" y="204568"/>
                </a:lnTo>
                <a:lnTo>
                  <a:pt x="1121304" y="212223"/>
                </a:lnTo>
                <a:lnTo>
                  <a:pt x="1142736" y="219877"/>
                </a:lnTo>
                <a:lnTo>
                  <a:pt x="1163638" y="227532"/>
                </a:lnTo>
                <a:lnTo>
                  <a:pt x="1183217" y="235451"/>
                </a:lnTo>
                <a:lnTo>
                  <a:pt x="1202267" y="243370"/>
                </a:lnTo>
                <a:lnTo>
                  <a:pt x="1220523" y="251024"/>
                </a:lnTo>
                <a:lnTo>
                  <a:pt x="1237721" y="258679"/>
                </a:lnTo>
                <a:lnTo>
                  <a:pt x="1254125" y="266598"/>
                </a:lnTo>
                <a:lnTo>
                  <a:pt x="1269206" y="273989"/>
                </a:lnTo>
                <a:lnTo>
                  <a:pt x="1283759" y="281116"/>
                </a:lnTo>
                <a:lnTo>
                  <a:pt x="1297252" y="287979"/>
                </a:lnTo>
                <a:lnTo>
                  <a:pt x="1321329" y="300913"/>
                </a:lnTo>
                <a:lnTo>
                  <a:pt x="1341173" y="312263"/>
                </a:lnTo>
                <a:lnTo>
                  <a:pt x="1357048" y="321765"/>
                </a:lnTo>
                <a:lnTo>
                  <a:pt x="1368690" y="328892"/>
                </a:lnTo>
                <a:lnTo>
                  <a:pt x="1377950" y="334963"/>
                </a:lnTo>
                <a:lnTo>
                  <a:pt x="0" y="334963"/>
                </a:lnTo>
                <a:lnTo>
                  <a:pt x="15346" y="325989"/>
                </a:lnTo>
                <a:lnTo>
                  <a:pt x="30692" y="316750"/>
                </a:lnTo>
                <a:lnTo>
                  <a:pt x="46038" y="308039"/>
                </a:lnTo>
                <a:lnTo>
                  <a:pt x="61119" y="299857"/>
                </a:lnTo>
                <a:lnTo>
                  <a:pt x="76465" y="291410"/>
                </a:lnTo>
                <a:lnTo>
                  <a:pt x="91546" y="283491"/>
                </a:lnTo>
                <a:lnTo>
                  <a:pt x="106627" y="275573"/>
                </a:lnTo>
                <a:lnTo>
                  <a:pt x="121973" y="268182"/>
                </a:lnTo>
                <a:lnTo>
                  <a:pt x="137054" y="261055"/>
                </a:lnTo>
                <a:lnTo>
                  <a:pt x="152136" y="254456"/>
                </a:lnTo>
                <a:lnTo>
                  <a:pt x="167217" y="247593"/>
                </a:lnTo>
                <a:lnTo>
                  <a:pt x="182298" y="240994"/>
                </a:lnTo>
                <a:lnTo>
                  <a:pt x="197115" y="234659"/>
                </a:lnTo>
                <a:lnTo>
                  <a:pt x="212196" y="228588"/>
                </a:lnTo>
                <a:lnTo>
                  <a:pt x="227013" y="222781"/>
                </a:lnTo>
                <a:lnTo>
                  <a:pt x="241829" y="217238"/>
                </a:lnTo>
                <a:lnTo>
                  <a:pt x="256381" y="211959"/>
                </a:lnTo>
                <a:lnTo>
                  <a:pt x="271198" y="206679"/>
                </a:lnTo>
                <a:lnTo>
                  <a:pt x="285750" y="201400"/>
                </a:lnTo>
                <a:lnTo>
                  <a:pt x="300567" y="196649"/>
                </a:lnTo>
                <a:lnTo>
                  <a:pt x="315119" y="192426"/>
                </a:lnTo>
                <a:lnTo>
                  <a:pt x="329671" y="187938"/>
                </a:lnTo>
                <a:lnTo>
                  <a:pt x="358511" y="179756"/>
                </a:lnTo>
                <a:lnTo>
                  <a:pt x="387350" y="172365"/>
                </a:lnTo>
                <a:lnTo>
                  <a:pt x="415925" y="165766"/>
                </a:lnTo>
                <a:lnTo>
                  <a:pt x="444236" y="159959"/>
                </a:lnTo>
                <a:lnTo>
                  <a:pt x="472017" y="154944"/>
                </a:lnTo>
                <a:lnTo>
                  <a:pt x="471223" y="150456"/>
                </a:lnTo>
                <a:lnTo>
                  <a:pt x="470694" y="145969"/>
                </a:lnTo>
                <a:lnTo>
                  <a:pt x="470165" y="141482"/>
                </a:lnTo>
                <a:lnTo>
                  <a:pt x="470165" y="136994"/>
                </a:lnTo>
                <a:lnTo>
                  <a:pt x="468048" y="90538"/>
                </a:lnTo>
                <a:lnTo>
                  <a:pt x="467784" y="86051"/>
                </a:lnTo>
                <a:lnTo>
                  <a:pt x="468048" y="81299"/>
                </a:lnTo>
                <a:lnTo>
                  <a:pt x="468313" y="76812"/>
                </a:lnTo>
                <a:lnTo>
                  <a:pt x="468577" y="72325"/>
                </a:lnTo>
                <a:lnTo>
                  <a:pt x="469106" y="67837"/>
                </a:lnTo>
                <a:lnTo>
                  <a:pt x="470165" y="63614"/>
                </a:lnTo>
                <a:lnTo>
                  <a:pt x="471223" y="59391"/>
                </a:lnTo>
                <a:lnTo>
                  <a:pt x="472017" y="55167"/>
                </a:lnTo>
                <a:lnTo>
                  <a:pt x="473604" y="51208"/>
                </a:lnTo>
                <a:lnTo>
                  <a:pt x="475192" y="47513"/>
                </a:lnTo>
                <a:lnTo>
                  <a:pt x="476515" y="43553"/>
                </a:lnTo>
                <a:lnTo>
                  <a:pt x="478367" y="39858"/>
                </a:lnTo>
                <a:lnTo>
                  <a:pt x="480484" y="36162"/>
                </a:lnTo>
                <a:lnTo>
                  <a:pt x="482336" y="32995"/>
                </a:lnTo>
                <a:lnTo>
                  <a:pt x="484717" y="29563"/>
                </a:lnTo>
                <a:lnTo>
                  <a:pt x="487098" y="26396"/>
                </a:lnTo>
                <a:lnTo>
                  <a:pt x="489479" y="23492"/>
                </a:lnTo>
                <a:lnTo>
                  <a:pt x="491861" y="20853"/>
                </a:lnTo>
                <a:lnTo>
                  <a:pt x="494506" y="17685"/>
                </a:lnTo>
                <a:lnTo>
                  <a:pt x="497417" y="15310"/>
                </a:lnTo>
                <a:lnTo>
                  <a:pt x="500327" y="12934"/>
                </a:lnTo>
                <a:lnTo>
                  <a:pt x="503502" y="11086"/>
                </a:lnTo>
                <a:lnTo>
                  <a:pt x="506413" y="8975"/>
                </a:lnTo>
                <a:lnTo>
                  <a:pt x="509588" y="7127"/>
                </a:lnTo>
                <a:lnTo>
                  <a:pt x="512763" y="5279"/>
                </a:lnTo>
                <a:lnTo>
                  <a:pt x="516202" y="3959"/>
                </a:lnTo>
                <a:lnTo>
                  <a:pt x="519642" y="2640"/>
                </a:lnTo>
                <a:lnTo>
                  <a:pt x="523346" y="1848"/>
                </a:lnTo>
                <a:lnTo>
                  <a:pt x="526786" y="792"/>
                </a:lnTo>
                <a:lnTo>
                  <a:pt x="530490" y="264"/>
                </a:lnTo>
                <a:lnTo>
                  <a:pt x="534194" y="0"/>
                </a:lnTo>
                <a:close/>
              </a:path>
            </a:pathLst>
          </a:custGeom>
          <a:solidFill>
            <a:srgbClr val="1AA3AA"/>
          </a:solidFill>
          <a:ln>
            <a:solidFill>
              <a:srgbClr val="1AA3AA"/>
            </a:solidFill>
          </a:ln>
        </p:spPr>
        <p:txBody>
          <a:bodyPr anchor="ctr">
            <a:normAutofit/>
            <a:scene3d>
              <a:camera prst="orthographicFront"/>
              <a:lightRig rig="threePt" dir="t"/>
            </a:scene3d>
            <a:sp3d>
              <a:contourClr>
                <a:srgbClr val="FFFFFF"/>
              </a:contourClr>
            </a:sp3d>
          </a:bodyPr>
          <a:p>
            <a:pPr algn="ctr"/>
            <a:endParaRPr lang="zh-CN" altLang="en-US">
              <a:solidFill>
                <a:srgbClr val="FFFFFF"/>
              </a:solidFill>
              <a:latin typeface="微软雅黑" panose="020B0503020204020204" pitchFamily="34" charset="-122"/>
              <a:ea typeface="微软雅黑" panose="020B0503020204020204" pitchFamily="34" charset="-122"/>
              <a:sym typeface="Arial" panose="020B0604020202020204" pitchFamily="34" charset="0"/>
            </a:endParaRPr>
          </a:p>
        </p:txBody>
      </p:sp>
      <p:cxnSp>
        <p:nvCxnSpPr>
          <p:cNvPr id="74" name="直接连接符 73"/>
          <p:cNvCxnSpPr>
            <a:stCxn id="31" idx="5"/>
            <a:endCxn id="68" idx="1"/>
          </p:cNvCxnSpPr>
          <p:nvPr>
            <p:custDataLst>
              <p:tags r:id="rId26"/>
            </p:custDataLst>
          </p:nvPr>
        </p:nvCxnSpPr>
        <p:spPr>
          <a:xfrm>
            <a:off x="6592138" y="3923173"/>
            <a:ext cx="425545" cy="297820"/>
          </a:xfrm>
          <a:prstGeom prst="line">
            <a:avLst/>
          </a:prstGeom>
          <a:ln w="38100">
            <a:solidFill>
              <a:srgbClr val="1AA3AA"/>
            </a:solidFill>
          </a:ln>
        </p:spPr>
        <p:style>
          <a:lnRef idx="1">
            <a:srgbClr val="1F74AD"/>
          </a:lnRef>
          <a:fillRef idx="0">
            <a:srgbClr val="1F74AD"/>
          </a:fillRef>
          <a:effectRef idx="0">
            <a:srgbClr val="1F74AD"/>
          </a:effectRef>
          <a:fontRef idx="minor">
            <a:srgbClr val="000000"/>
          </a:fontRef>
        </p:style>
      </p:cxnSp>
      <p:cxnSp>
        <p:nvCxnSpPr>
          <p:cNvPr id="76" name="直接连接符 75"/>
          <p:cNvCxnSpPr>
            <a:stCxn id="31" idx="3"/>
          </p:cNvCxnSpPr>
          <p:nvPr>
            <p:custDataLst>
              <p:tags r:id="rId27"/>
            </p:custDataLst>
          </p:nvPr>
        </p:nvCxnSpPr>
        <p:spPr>
          <a:xfrm flipH="1">
            <a:off x="5159950" y="3923173"/>
            <a:ext cx="398616" cy="301781"/>
          </a:xfrm>
          <a:prstGeom prst="line">
            <a:avLst/>
          </a:prstGeom>
          <a:ln w="38100">
            <a:solidFill>
              <a:srgbClr val="3498DB"/>
            </a:solidFill>
          </a:ln>
        </p:spPr>
        <p:style>
          <a:lnRef idx="1">
            <a:srgbClr val="1F74AD"/>
          </a:lnRef>
          <a:fillRef idx="0">
            <a:srgbClr val="1F74AD"/>
          </a:fillRef>
          <a:effectRef idx="0">
            <a:srgbClr val="1F74AD"/>
          </a:effectRef>
          <a:fontRef idx="minor">
            <a:srgbClr val="000000"/>
          </a:fontRef>
        </p:style>
      </p:cxnSp>
      <p:sp>
        <p:nvSpPr>
          <p:cNvPr id="34" name="文本框 33"/>
          <p:cNvSpPr txBox="1"/>
          <p:nvPr>
            <p:custDataLst>
              <p:tags r:id="rId28"/>
            </p:custDataLst>
          </p:nvPr>
        </p:nvSpPr>
        <p:spPr>
          <a:xfrm>
            <a:off x="1971675" y="2090420"/>
            <a:ext cx="2646045" cy="608965"/>
          </a:xfrm>
          <a:prstGeom prst="rect">
            <a:avLst/>
          </a:prstGeom>
          <a:noFill/>
        </p:spPr>
        <p:txBody>
          <a:bodyPr wrap="square" rtlCol="0" anchor="ctr" anchorCtr="0">
            <a:noAutofit/>
          </a:bodyPr>
          <a:p>
            <a:pPr algn="ctr" fontAlgn="auto">
              <a:lnSpc>
                <a:spcPts val="2160"/>
              </a:lnSpc>
            </a:pPr>
            <a:r>
              <a:rPr lang="zh-CN" altLang="en-US" kern="0" spc="300">
                <a:latin typeface="华康行楷体 W5" panose="03000509000000000000" charset="-122"/>
                <a:ea typeface="华康行楷体 W5" panose="03000509000000000000" charset="-122"/>
              </a:rPr>
              <a:t>四维一体、整体推进、有所侧重、互不分离</a:t>
            </a:r>
            <a:endParaRPr lang="zh-CN" altLang="en-US" kern="0" spc="300">
              <a:latin typeface="华康行楷体 W5" panose="03000509000000000000" charset="-122"/>
              <a:ea typeface="华康行楷体 W5" panose="03000509000000000000" charset="-122"/>
            </a:endParaRPr>
          </a:p>
        </p:txBody>
      </p:sp>
      <p:sp>
        <p:nvSpPr>
          <p:cNvPr id="37" name="文本框 36"/>
          <p:cNvSpPr txBox="1"/>
          <p:nvPr>
            <p:custDataLst>
              <p:tags r:id="rId29"/>
            </p:custDataLst>
          </p:nvPr>
        </p:nvSpPr>
        <p:spPr>
          <a:xfrm>
            <a:off x="7617460" y="2096135"/>
            <a:ext cx="2072640" cy="608965"/>
          </a:xfrm>
          <a:prstGeom prst="rect">
            <a:avLst/>
          </a:prstGeom>
          <a:noFill/>
        </p:spPr>
        <p:txBody>
          <a:bodyPr wrap="square" rtlCol="0" anchor="ctr" anchorCtr="0">
            <a:noAutofit/>
          </a:bodyPr>
          <a:p>
            <a:pPr algn="ctr" fontAlgn="auto">
              <a:lnSpc>
                <a:spcPts val="2160"/>
              </a:lnSpc>
            </a:pPr>
            <a:r>
              <a:rPr lang="zh-CN" altLang="en-US" kern="0" spc="300">
                <a:latin typeface="华康行楷体 W5" panose="03000509000000000000" charset="-122"/>
                <a:ea typeface="华康行楷体 W5" panose="03000509000000000000" charset="-122"/>
              </a:rPr>
              <a:t>六要素整合的英语学科活动观</a:t>
            </a:r>
            <a:endParaRPr lang="zh-CN" altLang="en-US" kern="0" spc="300">
              <a:latin typeface="华康行楷体 W5" panose="03000509000000000000" charset="-122"/>
              <a:ea typeface="华康行楷体 W5" panose="03000509000000000000" charset="-122"/>
            </a:endParaRPr>
          </a:p>
        </p:txBody>
      </p:sp>
      <p:sp>
        <p:nvSpPr>
          <p:cNvPr id="40" name="文本框 39"/>
          <p:cNvSpPr txBox="1"/>
          <p:nvPr>
            <p:custDataLst>
              <p:tags r:id="rId30"/>
            </p:custDataLst>
          </p:nvPr>
        </p:nvSpPr>
        <p:spPr>
          <a:xfrm>
            <a:off x="8101330" y="3077845"/>
            <a:ext cx="2406015" cy="608965"/>
          </a:xfrm>
          <a:prstGeom prst="rect">
            <a:avLst/>
          </a:prstGeom>
          <a:noFill/>
        </p:spPr>
        <p:txBody>
          <a:bodyPr wrap="square" rtlCol="0" anchor="ctr" anchorCtr="0"/>
          <a:p>
            <a:pPr algn="ctr">
              <a:lnSpc>
                <a:spcPct val="120000"/>
              </a:lnSpc>
            </a:pPr>
            <a:r>
              <a:rPr lang="zh-CN" altLang="en-US" kern="0" spc="300">
                <a:latin typeface="华康行楷体 W5" panose="03000509000000000000" charset="-122"/>
                <a:ea typeface="华康行楷体 W5" panose="03000509000000000000" charset="-122"/>
              </a:rPr>
              <a:t>学生与语篇的互动</a:t>
            </a:r>
            <a:endParaRPr lang="zh-CN" altLang="en-US" kern="0" spc="300">
              <a:latin typeface="华康行楷体 W5" panose="03000509000000000000" charset="-122"/>
              <a:ea typeface="华康行楷体 W5" panose="03000509000000000000" charset="-122"/>
            </a:endParaRPr>
          </a:p>
        </p:txBody>
      </p:sp>
      <p:sp>
        <p:nvSpPr>
          <p:cNvPr id="49" name="文本框 48"/>
          <p:cNvSpPr txBox="1"/>
          <p:nvPr>
            <p:custDataLst>
              <p:tags r:id="rId31"/>
            </p:custDataLst>
          </p:nvPr>
        </p:nvSpPr>
        <p:spPr>
          <a:xfrm>
            <a:off x="7595235" y="4137025"/>
            <a:ext cx="1919605" cy="608965"/>
          </a:xfrm>
          <a:prstGeom prst="rect">
            <a:avLst/>
          </a:prstGeom>
          <a:noFill/>
        </p:spPr>
        <p:txBody>
          <a:bodyPr wrap="square" rtlCol="0" anchor="ctr" anchorCtr="0">
            <a:noAutofit/>
          </a:bodyPr>
          <a:p>
            <a:pPr algn="ctr" fontAlgn="auto">
              <a:lnSpc>
                <a:spcPts val="2160"/>
              </a:lnSpc>
            </a:pPr>
            <a:r>
              <a:rPr lang="zh-CN" altLang="en-US" kern="0" spc="300">
                <a:latin typeface="华康行楷体 W5" panose="03000509000000000000" charset="-122"/>
                <a:ea typeface="华康行楷体 W5" panose="03000509000000000000" charset="-122"/>
              </a:rPr>
              <a:t>课外阅读的选材及运用</a:t>
            </a:r>
            <a:endParaRPr lang="zh-CN" altLang="en-US" kern="0" spc="300">
              <a:latin typeface="华康行楷体 W5" panose="03000509000000000000" charset="-122"/>
              <a:ea typeface="华康行楷体 W5" panose="03000509000000000000" charset="-122"/>
            </a:endParaRPr>
          </a:p>
        </p:txBody>
      </p:sp>
      <p:sp>
        <p:nvSpPr>
          <p:cNvPr id="50" name="文本框 49"/>
          <p:cNvSpPr txBox="1"/>
          <p:nvPr>
            <p:custDataLst>
              <p:tags r:id="rId32"/>
            </p:custDataLst>
          </p:nvPr>
        </p:nvSpPr>
        <p:spPr>
          <a:xfrm>
            <a:off x="1781175" y="4149090"/>
            <a:ext cx="2753995" cy="608965"/>
          </a:xfrm>
          <a:prstGeom prst="rect">
            <a:avLst/>
          </a:prstGeom>
          <a:noFill/>
        </p:spPr>
        <p:txBody>
          <a:bodyPr wrap="square" rtlCol="0" anchor="ctr" anchorCtr="0">
            <a:noAutofit/>
          </a:bodyPr>
          <a:p>
            <a:pPr algn="ctr" fontAlgn="auto">
              <a:lnSpc>
                <a:spcPts val="2060"/>
              </a:lnSpc>
            </a:pPr>
            <a:r>
              <a:rPr lang="zh-CN" altLang="en-US" kern="0" spc="300">
                <a:latin typeface="华康行楷体 W5" panose="03000509000000000000" charset="-122"/>
                <a:ea typeface="华康行楷体 W5" panose="03000509000000000000" charset="-122"/>
              </a:rPr>
              <a:t>遵循规律、因材施教、有选择地侧重培养</a:t>
            </a:r>
            <a:endParaRPr lang="zh-CN" altLang="en-US" kern="0" spc="300">
              <a:latin typeface="华康行楷体 W5" panose="03000509000000000000" charset="-122"/>
              <a:ea typeface="华康行楷体 W5" panose="03000509000000000000" charset="-122"/>
            </a:endParaRPr>
          </a:p>
        </p:txBody>
      </p:sp>
      <p:sp>
        <p:nvSpPr>
          <p:cNvPr id="51" name="文本框 50"/>
          <p:cNvSpPr txBox="1"/>
          <p:nvPr>
            <p:custDataLst>
              <p:tags r:id="rId33"/>
            </p:custDataLst>
          </p:nvPr>
        </p:nvSpPr>
        <p:spPr>
          <a:xfrm>
            <a:off x="2112645" y="3148965"/>
            <a:ext cx="1861820" cy="608965"/>
          </a:xfrm>
          <a:prstGeom prst="rect">
            <a:avLst/>
          </a:prstGeom>
          <a:noFill/>
        </p:spPr>
        <p:txBody>
          <a:bodyPr wrap="square" rtlCol="0" anchor="ctr" anchorCtr="0">
            <a:noAutofit/>
          </a:bodyPr>
          <a:p>
            <a:pPr algn="ctr">
              <a:lnSpc>
                <a:spcPct val="120000"/>
              </a:lnSpc>
            </a:pPr>
            <a:r>
              <a:rPr lang="zh-CN" altLang="en-US" kern="0" spc="300">
                <a:latin typeface="华康行楷体 W5" panose="03000509000000000000" charset="-122"/>
                <a:ea typeface="华康行楷体 W5" panose="03000509000000000000" charset="-122"/>
              </a:rPr>
              <a:t>学习中心课堂</a:t>
            </a:r>
            <a:endParaRPr lang="zh-CN" altLang="en-US" kern="0" spc="300">
              <a:latin typeface="华康行楷体 W5" panose="03000509000000000000" charset="-122"/>
              <a:ea typeface="华康行楷体 W5" panose="03000509000000000000" charset="-122"/>
            </a:endParaRPr>
          </a:p>
        </p:txBody>
      </p:sp>
      <p:sp>
        <p:nvSpPr>
          <p:cNvPr id="5" name="圆角矩形 5"/>
          <p:cNvSpPr/>
          <p:nvPr>
            <p:custDataLst>
              <p:tags r:id="rId34"/>
            </p:custDataLst>
          </p:nvPr>
        </p:nvSpPr>
        <p:spPr>
          <a:xfrm>
            <a:off x="10205720" y="1510665"/>
            <a:ext cx="1571625" cy="585470"/>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fontScale="90000" lnSpcReduction="10000"/>
          </a:bodyPr>
          <a:p>
            <a:pPr algn="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6" name="文本框 5"/>
          <p:cNvSpPr txBox="1"/>
          <p:nvPr>
            <p:custDataLst>
              <p:tags r:id="rId35"/>
            </p:custDataLst>
          </p:nvPr>
        </p:nvSpPr>
        <p:spPr>
          <a:xfrm>
            <a:off x="9955530" y="1487170"/>
            <a:ext cx="2072640" cy="608965"/>
          </a:xfrm>
          <a:prstGeom prst="rect">
            <a:avLst/>
          </a:prstGeom>
          <a:noFill/>
        </p:spPr>
        <p:txBody>
          <a:bodyPr wrap="square" rtlCol="0" anchor="ctr" anchorCtr="0">
            <a:normAutofit/>
          </a:bodyPr>
          <a:p>
            <a:pPr algn="ctr">
              <a:lnSpc>
                <a:spcPct val="120000"/>
              </a:lnSpc>
            </a:pPr>
            <a:r>
              <a:rPr lang="zh-CN" altLang="en-US" kern="0" spc="300">
                <a:latin typeface="华康行楷体 W5" panose="03000509000000000000" charset="-122"/>
                <a:ea typeface="华康行楷体 W5" panose="03000509000000000000" charset="-122"/>
              </a:rPr>
              <a:t>表层结构</a:t>
            </a:r>
            <a:endParaRPr lang="zh-CN" altLang="en-US" kern="0" spc="300">
              <a:latin typeface="华康行楷体 W5" panose="03000509000000000000" charset="-122"/>
              <a:ea typeface="华康行楷体 W5" panose="03000509000000000000" charset="-122"/>
            </a:endParaRPr>
          </a:p>
        </p:txBody>
      </p:sp>
      <p:sp>
        <p:nvSpPr>
          <p:cNvPr id="8" name="圆角矩形 5"/>
          <p:cNvSpPr/>
          <p:nvPr>
            <p:custDataLst>
              <p:tags r:id="rId36"/>
            </p:custDataLst>
          </p:nvPr>
        </p:nvSpPr>
        <p:spPr>
          <a:xfrm>
            <a:off x="10206355" y="2301240"/>
            <a:ext cx="1709420" cy="651510"/>
          </a:xfrm>
          <a:prstGeom prst="roundRect">
            <a:avLst>
              <a:gd name="adj" fmla="val 50000"/>
            </a:avLst>
          </a:prstGeom>
          <a:solidFill>
            <a:sysClr val="window" lastClr="FFFFFF"/>
          </a:solidFill>
          <a:ln w="38100">
            <a:solidFill>
              <a:srgbClr val="3498DB"/>
            </a:solid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p>
            <a:pPr algn="r">
              <a:lnSpc>
                <a:spcPct val="120000"/>
              </a:lnSpc>
            </a:pPr>
            <a:endParaRPr lang="zh-CN" altLang="en-US" sz="2000" b="1" kern="0" spc="300" dirty="0">
              <a:solidFill>
                <a:srgbClr val="000000"/>
              </a:solidFill>
              <a:latin typeface="微软雅黑" panose="020B0503020204020204" pitchFamily="34" charset="-122"/>
              <a:ea typeface="微软雅黑" panose="020B0503020204020204" pitchFamily="34" charset="-122"/>
            </a:endParaRPr>
          </a:p>
        </p:txBody>
      </p:sp>
      <p:sp>
        <p:nvSpPr>
          <p:cNvPr id="7" name="文本框 6"/>
          <p:cNvSpPr txBox="1"/>
          <p:nvPr>
            <p:custDataLst>
              <p:tags r:id="rId37"/>
            </p:custDataLst>
          </p:nvPr>
        </p:nvSpPr>
        <p:spPr>
          <a:xfrm>
            <a:off x="10024745" y="2322830"/>
            <a:ext cx="2072640" cy="608965"/>
          </a:xfrm>
          <a:prstGeom prst="rect">
            <a:avLst/>
          </a:prstGeom>
          <a:noFill/>
        </p:spPr>
        <p:txBody>
          <a:bodyPr wrap="square" rtlCol="0" anchor="ctr" anchorCtr="0">
            <a:normAutofit/>
          </a:bodyPr>
          <a:p>
            <a:pPr algn="ctr">
              <a:lnSpc>
                <a:spcPct val="120000"/>
              </a:lnSpc>
            </a:pPr>
            <a:r>
              <a:rPr lang="zh-CN" altLang="en-US" kern="0" spc="300">
                <a:latin typeface="华康行楷体 W5" panose="03000509000000000000" charset="-122"/>
                <a:ea typeface="华康行楷体 W5" panose="03000509000000000000" charset="-122"/>
              </a:rPr>
              <a:t>深层结构</a:t>
            </a:r>
            <a:endParaRPr lang="zh-CN" altLang="en-US" kern="0" spc="300">
              <a:latin typeface="华康行楷体 W5" panose="03000509000000000000" charset="-122"/>
              <a:ea typeface="华康行楷体 W5" panose="03000509000000000000" charset="-122"/>
            </a:endParaRPr>
          </a:p>
        </p:txBody>
      </p:sp>
    </p:spTree>
    <p:custDataLst>
      <p:tags r:id="rId38"/>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1"/>
          <p:cNvSpPr>
            <a:spLocks noGrp="1"/>
          </p:cNvSpPr>
          <p:nvPr/>
        </p:nvSpPr>
        <p:spPr>
          <a:xfrm>
            <a:off x="2988310" y="285750"/>
            <a:ext cx="6959600" cy="441960"/>
          </a:xfrm>
          <a:prstGeom prst="rect">
            <a:avLst/>
          </a:prstGeom>
        </p:spPr>
        <p:txBody>
          <a:bodyPr vert="horz" lIns="90170" tIns="46990" rIns="90170" bIns="46990" rtlCol="0" anchor="t" anchorCtr="0">
            <a:no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a:lnSpc>
                <a:spcPct val="120000"/>
              </a:lnSpc>
            </a:pPr>
            <a:r>
              <a:rPr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如何评价学生的英语学科核心素养？</a:t>
            </a:r>
            <a:endParaRPr lang="zh-CN" altLang="en-US"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cxnSp>
        <p:nvCxnSpPr>
          <p:cNvPr id="65" name="直接连接符 64"/>
          <p:cNvCxnSpPr/>
          <p:nvPr>
            <p:custDataLst>
              <p:tags r:id="rId1"/>
            </p:custDataLst>
          </p:nvPr>
        </p:nvCxnSpPr>
        <p:spPr>
          <a:xfrm flipH="1">
            <a:off x="7306311" y="1682114"/>
            <a:ext cx="1203959" cy="965325"/>
          </a:xfrm>
          <a:prstGeom prst="line">
            <a:avLst/>
          </a:prstGeom>
          <a:ln w="12700">
            <a:solidFill>
              <a:sysClr val="window" lastClr="FFFFFF">
                <a:lumMod val="65000"/>
              </a:sysClr>
            </a:solidFill>
            <a:prstDash val="dash"/>
            <a:headEnd type="oval"/>
            <a:tailEnd type="oval"/>
          </a:ln>
        </p:spPr>
        <p:style>
          <a:lnRef idx="1">
            <a:srgbClr val="8590CA"/>
          </a:lnRef>
          <a:fillRef idx="0">
            <a:srgbClr val="8590CA"/>
          </a:fillRef>
          <a:effectRef idx="0">
            <a:srgbClr val="8590CA"/>
          </a:effectRef>
          <a:fontRef idx="minor">
            <a:sysClr val="windowText" lastClr="000000"/>
          </a:fontRef>
        </p:style>
      </p:cxnSp>
      <p:cxnSp>
        <p:nvCxnSpPr>
          <p:cNvPr id="67" name="直接连接符 66"/>
          <p:cNvCxnSpPr/>
          <p:nvPr>
            <p:custDataLst>
              <p:tags r:id="rId2"/>
            </p:custDataLst>
          </p:nvPr>
        </p:nvCxnSpPr>
        <p:spPr>
          <a:xfrm flipH="1" flipV="1">
            <a:off x="4009390" y="2568823"/>
            <a:ext cx="1148080" cy="157232"/>
          </a:xfrm>
          <a:prstGeom prst="line">
            <a:avLst/>
          </a:prstGeom>
          <a:ln w="12700">
            <a:solidFill>
              <a:sysClr val="window" lastClr="FFFFFF">
                <a:lumMod val="65000"/>
              </a:sysClr>
            </a:solidFill>
            <a:prstDash val="dash"/>
            <a:headEnd type="oval"/>
            <a:tailEnd type="oval"/>
          </a:ln>
        </p:spPr>
        <p:style>
          <a:lnRef idx="1">
            <a:srgbClr val="8590CA"/>
          </a:lnRef>
          <a:fillRef idx="0">
            <a:srgbClr val="8590CA"/>
          </a:fillRef>
          <a:effectRef idx="0">
            <a:srgbClr val="8590CA"/>
          </a:effectRef>
          <a:fontRef idx="minor">
            <a:sysClr val="windowText" lastClr="000000"/>
          </a:fontRef>
        </p:style>
      </p:cxnSp>
      <p:cxnSp>
        <p:nvCxnSpPr>
          <p:cNvPr id="68" name="直接连接符 67"/>
          <p:cNvCxnSpPr>
            <a:stCxn id="16" idx="1"/>
          </p:cNvCxnSpPr>
          <p:nvPr>
            <p:custDataLst>
              <p:tags r:id="rId3"/>
            </p:custDataLst>
          </p:nvPr>
        </p:nvCxnSpPr>
        <p:spPr>
          <a:xfrm flipH="1" flipV="1">
            <a:off x="6305551" y="4369436"/>
            <a:ext cx="2146934" cy="280034"/>
          </a:xfrm>
          <a:prstGeom prst="line">
            <a:avLst/>
          </a:prstGeom>
          <a:ln w="12700">
            <a:solidFill>
              <a:sysClr val="window" lastClr="FFFFFF">
                <a:lumMod val="65000"/>
              </a:sysClr>
            </a:solidFill>
            <a:prstDash val="dash"/>
            <a:headEnd type="oval"/>
            <a:tailEnd type="oval"/>
          </a:ln>
        </p:spPr>
        <p:style>
          <a:lnRef idx="1">
            <a:srgbClr val="8590CA"/>
          </a:lnRef>
          <a:fillRef idx="0">
            <a:srgbClr val="8590CA"/>
          </a:fillRef>
          <a:effectRef idx="0">
            <a:srgbClr val="8590CA"/>
          </a:effectRef>
          <a:fontRef idx="minor">
            <a:sysClr val="windowText" lastClr="000000"/>
          </a:fontRef>
        </p:style>
      </p:cxnSp>
      <p:sp>
        <p:nvSpPr>
          <p:cNvPr id="70" name="Freeform 13"/>
          <p:cNvSpPr/>
          <p:nvPr>
            <p:custDataLst>
              <p:tags r:id="rId4"/>
            </p:custDataLst>
          </p:nvPr>
        </p:nvSpPr>
        <p:spPr bwMode="auto">
          <a:xfrm>
            <a:off x="6291744" y="1407332"/>
            <a:ext cx="1575906" cy="2651524"/>
          </a:xfrm>
          <a:custGeom>
            <a:avLst/>
            <a:gdLst>
              <a:gd name="T0" fmla="*/ 256 w 630"/>
              <a:gd name="T1" fmla="*/ 858 h 1060"/>
              <a:gd name="T2" fmla="*/ 608 w 630"/>
              <a:gd name="T3" fmla="*/ 1060 h 1060"/>
              <a:gd name="T4" fmla="*/ 608 w 630"/>
              <a:gd name="T5" fmla="*/ 1060 h 1060"/>
              <a:gd name="T6" fmla="*/ 616 w 630"/>
              <a:gd name="T7" fmla="*/ 1042 h 1060"/>
              <a:gd name="T8" fmla="*/ 624 w 630"/>
              <a:gd name="T9" fmla="*/ 1022 h 1060"/>
              <a:gd name="T10" fmla="*/ 628 w 630"/>
              <a:gd name="T11" fmla="*/ 998 h 1060"/>
              <a:gd name="T12" fmla="*/ 630 w 630"/>
              <a:gd name="T13" fmla="*/ 974 h 1060"/>
              <a:gd name="T14" fmla="*/ 630 w 630"/>
              <a:gd name="T15" fmla="*/ 946 h 1060"/>
              <a:gd name="T16" fmla="*/ 624 w 630"/>
              <a:gd name="T17" fmla="*/ 916 h 1060"/>
              <a:gd name="T18" fmla="*/ 616 w 630"/>
              <a:gd name="T19" fmla="*/ 884 h 1060"/>
              <a:gd name="T20" fmla="*/ 604 w 630"/>
              <a:gd name="T21" fmla="*/ 848 h 1060"/>
              <a:gd name="T22" fmla="*/ 172 w 630"/>
              <a:gd name="T23" fmla="*/ 100 h 1060"/>
              <a:gd name="T24" fmla="*/ 172 w 630"/>
              <a:gd name="T25" fmla="*/ 100 h 1060"/>
              <a:gd name="T26" fmla="*/ 158 w 630"/>
              <a:gd name="T27" fmla="*/ 84 h 1060"/>
              <a:gd name="T28" fmla="*/ 142 w 630"/>
              <a:gd name="T29" fmla="*/ 70 h 1060"/>
              <a:gd name="T30" fmla="*/ 122 w 630"/>
              <a:gd name="T31" fmla="*/ 52 h 1060"/>
              <a:gd name="T32" fmla="*/ 96 w 630"/>
              <a:gd name="T33" fmla="*/ 34 h 1060"/>
              <a:gd name="T34" fmla="*/ 68 w 630"/>
              <a:gd name="T35" fmla="*/ 18 h 1060"/>
              <a:gd name="T36" fmla="*/ 52 w 630"/>
              <a:gd name="T37" fmla="*/ 12 h 1060"/>
              <a:gd name="T38" fmla="*/ 34 w 630"/>
              <a:gd name="T39" fmla="*/ 6 h 1060"/>
              <a:gd name="T40" fmla="*/ 18 w 630"/>
              <a:gd name="T41" fmla="*/ 2 h 1060"/>
              <a:gd name="T42" fmla="*/ 0 w 630"/>
              <a:gd name="T43" fmla="*/ 0 h 1060"/>
              <a:gd name="T44" fmla="*/ 0 w 630"/>
              <a:gd name="T45" fmla="*/ 416 h 1060"/>
              <a:gd name="T46" fmla="*/ 256 w 630"/>
              <a:gd name="T47" fmla="*/ 858 h 10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0" h="1060">
                <a:moveTo>
                  <a:pt x="256" y="858"/>
                </a:moveTo>
                <a:lnTo>
                  <a:pt x="608" y="1060"/>
                </a:lnTo>
                <a:lnTo>
                  <a:pt x="608" y="1060"/>
                </a:lnTo>
                <a:lnTo>
                  <a:pt x="616" y="1042"/>
                </a:lnTo>
                <a:lnTo>
                  <a:pt x="624" y="1022"/>
                </a:lnTo>
                <a:lnTo>
                  <a:pt x="628" y="998"/>
                </a:lnTo>
                <a:lnTo>
                  <a:pt x="630" y="974"/>
                </a:lnTo>
                <a:lnTo>
                  <a:pt x="630" y="946"/>
                </a:lnTo>
                <a:lnTo>
                  <a:pt x="624" y="916"/>
                </a:lnTo>
                <a:lnTo>
                  <a:pt x="616" y="884"/>
                </a:lnTo>
                <a:lnTo>
                  <a:pt x="604" y="848"/>
                </a:lnTo>
                <a:lnTo>
                  <a:pt x="172" y="100"/>
                </a:lnTo>
                <a:lnTo>
                  <a:pt x="172" y="100"/>
                </a:lnTo>
                <a:lnTo>
                  <a:pt x="158" y="84"/>
                </a:lnTo>
                <a:lnTo>
                  <a:pt x="142" y="70"/>
                </a:lnTo>
                <a:lnTo>
                  <a:pt x="122" y="52"/>
                </a:lnTo>
                <a:lnTo>
                  <a:pt x="96" y="34"/>
                </a:lnTo>
                <a:lnTo>
                  <a:pt x="68" y="18"/>
                </a:lnTo>
                <a:lnTo>
                  <a:pt x="52" y="12"/>
                </a:lnTo>
                <a:lnTo>
                  <a:pt x="34" y="6"/>
                </a:lnTo>
                <a:lnTo>
                  <a:pt x="18" y="2"/>
                </a:lnTo>
                <a:lnTo>
                  <a:pt x="0" y="0"/>
                </a:lnTo>
                <a:lnTo>
                  <a:pt x="0" y="416"/>
                </a:lnTo>
                <a:lnTo>
                  <a:pt x="256" y="858"/>
                </a:lnTo>
                <a:close/>
              </a:path>
            </a:pathLst>
          </a:custGeom>
          <a:solidFill>
            <a:srgbClr val="7AC2C7"/>
          </a:solidFill>
          <a:ln w="3175">
            <a:noFill/>
            <a:prstDash val="solid"/>
            <a:round/>
          </a:ln>
        </p:spPr>
        <p:txBody>
          <a:bodyPr vert="horz" wrap="square" lIns="91440" tIns="45720" rIns="91440" bIns="45720" numCol="1" anchor="t" anchorCtr="0" compatLnSpc="1">
            <a:normAutofit/>
          </a:bodyPr>
          <a:lstStyle/>
          <a:p>
            <a:pP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1" name="Freeform 14"/>
          <p:cNvSpPr/>
          <p:nvPr>
            <p:custDataLst>
              <p:tags r:id="rId5"/>
            </p:custDataLst>
          </p:nvPr>
        </p:nvSpPr>
        <p:spPr bwMode="auto">
          <a:xfrm>
            <a:off x="4645026" y="1407332"/>
            <a:ext cx="1595918" cy="2661530"/>
          </a:xfrm>
          <a:custGeom>
            <a:avLst/>
            <a:gdLst>
              <a:gd name="T0" fmla="*/ 638 w 638"/>
              <a:gd name="T1" fmla="*/ 416 h 1064"/>
              <a:gd name="T2" fmla="*/ 638 w 638"/>
              <a:gd name="T3" fmla="*/ 0 h 1064"/>
              <a:gd name="T4" fmla="*/ 638 w 638"/>
              <a:gd name="T5" fmla="*/ 0 h 1064"/>
              <a:gd name="T6" fmla="*/ 616 w 638"/>
              <a:gd name="T7" fmla="*/ 2 h 1064"/>
              <a:gd name="T8" fmla="*/ 592 w 638"/>
              <a:gd name="T9" fmla="*/ 6 h 1064"/>
              <a:gd name="T10" fmla="*/ 568 w 638"/>
              <a:gd name="T11" fmla="*/ 14 h 1064"/>
              <a:gd name="T12" fmla="*/ 544 w 638"/>
              <a:gd name="T13" fmla="*/ 26 h 1064"/>
              <a:gd name="T14" fmla="*/ 520 w 638"/>
              <a:gd name="T15" fmla="*/ 42 h 1064"/>
              <a:gd name="T16" fmla="*/ 496 w 638"/>
              <a:gd name="T17" fmla="*/ 64 h 1064"/>
              <a:gd name="T18" fmla="*/ 472 w 638"/>
              <a:gd name="T19" fmla="*/ 92 h 1064"/>
              <a:gd name="T20" fmla="*/ 446 w 638"/>
              <a:gd name="T21" fmla="*/ 126 h 1064"/>
              <a:gd name="T22" fmla="*/ 26 w 638"/>
              <a:gd name="T23" fmla="*/ 854 h 1064"/>
              <a:gd name="T24" fmla="*/ 26 w 638"/>
              <a:gd name="T25" fmla="*/ 854 h 1064"/>
              <a:gd name="T26" fmla="*/ 18 w 638"/>
              <a:gd name="T27" fmla="*/ 874 h 1064"/>
              <a:gd name="T28" fmla="*/ 12 w 638"/>
              <a:gd name="T29" fmla="*/ 896 h 1064"/>
              <a:gd name="T30" fmla="*/ 4 w 638"/>
              <a:gd name="T31" fmla="*/ 924 h 1064"/>
              <a:gd name="T32" fmla="*/ 0 w 638"/>
              <a:gd name="T33" fmla="*/ 956 h 1064"/>
              <a:gd name="T34" fmla="*/ 0 w 638"/>
              <a:gd name="T35" fmla="*/ 974 h 1064"/>
              <a:gd name="T36" fmla="*/ 2 w 638"/>
              <a:gd name="T37" fmla="*/ 992 h 1064"/>
              <a:gd name="T38" fmla="*/ 4 w 638"/>
              <a:gd name="T39" fmla="*/ 1010 h 1064"/>
              <a:gd name="T40" fmla="*/ 10 w 638"/>
              <a:gd name="T41" fmla="*/ 1028 h 1064"/>
              <a:gd name="T42" fmla="*/ 16 w 638"/>
              <a:gd name="T43" fmla="*/ 1046 h 1064"/>
              <a:gd name="T44" fmla="*/ 26 w 638"/>
              <a:gd name="T45" fmla="*/ 1064 h 1064"/>
              <a:gd name="T46" fmla="*/ 382 w 638"/>
              <a:gd name="T47" fmla="*/ 858 h 1064"/>
              <a:gd name="T48" fmla="*/ 638 w 638"/>
              <a:gd name="T49" fmla="*/ 416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638" h="1064">
                <a:moveTo>
                  <a:pt x="638" y="416"/>
                </a:moveTo>
                <a:lnTo>
                  <a:pt x="638" y="0"/>
                </a:lnTo>
                <a:lnTo>
                  <a:pt x="638" y="0"/>
                </a:lnTo>
                <a:lnTo>
                  <a:pt x="616" y="2"/>
                </a:lnTo>
                <a:lnTo>
                  <a:pt x="592" y="6"/>
                </a:lnTo>
                <a:lnTo>
                  <a:pt x="568" y="14"/>
                </a:lnTo>
                <a:lnTo>
                  <a:pt x="544" y="26"/>
                </a:lnTo>
                <a:lnTo>
                  <a:pt x="520" y="42"/>
                </a:lnTo>
                <a:lnTo>
                  <a:pt x="496" y="64"/>
                </a:lnTo>
                <a:lnTo>
                  <a:pt x="472" y="92"/>
                </a:lnTo>
                <a:lnTo>
                  <a:pt x="446" y="126"/>
                </a:lnTo>
                <a:lnTo>
                  <a:pt x="26" y="854"/>
                </a:lnTo>
                <a:lnTo>
                  <a:pt x="26" y="854"/>
                </a:lnTo>
                <a:lnTo>
                  <a:pt x="18" y="874"/>
                </a:lnTo>
                <a:lnTo>
                  <a:pt x="12" y="896"/>
                </a:lnTo>
                <a:lnTo>
                  <a:pt x="4" y="924"/>
                </a:lnTo>
                <a:lnTo>
                  <a:pt x="0" y="956"/>
                </a:lnTo>
                <a:lnTo>
                  <a:pt x="0" y="974"/>
                </a:lnTo>
                <a:lnTo>
                  <a:pt x="2" y="992"/>
                </a:lnTo>
                <a:lnTo>
                  <a:pt x="4" y="1010"/>
                </a:lnTo>
                <a:lnTo>
                  <a:pt x="10" y="1028"/>
                </a:lnTo>
                <a:lnTo>
                  <a:pt x="16" y="1046"/>
                </a:lnTo>
                <a:lnTo>
                  <a:pt x="26" y="1064"/>
                </a:lnTo>
                <a:lnTo>
                  <a:pt x="382" y="858"/>
                </a:lnTo>
                <a:lnTo>
                  <a:pt x="638" y="416"/>
                </a:lnTo>
                <a:close/>
              </a:path>
            </a:pathLst>
          </a:custGeom>
          <a:solidFill>
            <a:srgbClr val="8590CA"/>
          </a:solidFill>
          <a:ln w="3175">
            <a:noFill/>
            <a:prstDash val="solid"/>
            <a:round/>
          </a:ln>
        </p:spPr>
        <p:txBody>
          <a:bodyPr vert="horz" wrap="square" lIns="91440" tIns="45720" rIns="91440" bIns="45720" numCol="1" anchor="t" anchorCtr="0" compatLnSpc="1">
            <a:normAutofit/>
          </a:bodyPr>
          <a:lstStyle/>
          <a:p>
            <a:pP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2" name="Freeform 15"/>
          <p:cNvSpPr/>
          <p:nvPr>
            <p:custDataLst>
              <p:tags r:id="rId6"/>
            </p:custDataLst>
          </p:nvPr>
        </p:nvSpPr>
        <p:spPr bwMode="auto">
          <a:xfrm>
            <a:off x="4748163" y="3604366"/>
            <a:ext cx="3051755" cy="765440"/>
          </a:xfrm>
          <a:custGeom>
            <a:avLst/>
            <a:gdLst>
              <a:gd name="T0" fmla="*/ 868 w 1220"/>
              <a:gd name="T1" fmla="*/ 0 h 306"/>
              <a:gd name="T2" fmla="*/ 868 w 1220"/>
              <a:gd name="T3" fmla="*/ 2 h 306"/>
              <a:gd name="T4" fmla="*/ 354 w 1220"/>
              <a:gd name="T5" fmla="*/ 2 h 306"/>
              <a:gd name="T6" fmla="*/ 356 w 1220"/>
              <a:gd name="T7" fmla="*/ 0 h 306"/>
              <a:gd name="T8" fmla="*/ 0 w 1220"/>
              <a:gd name="T9" fmla="*/ 206 h 306"/>
              <a:gd name="T10" fmla="*/ 0 w 1220"/>
              <a:gd name="T11" fmla="*/ 206 h 306"/>
              <a:gd name="T12" fmla="*/ 10 w 1220"/>
              <a:gd name="T13" fmla="*/ 222 h 306"/>
              <a:gd name="T14" fmla="*/ 24 w 1220"/>
              <a:gd name="T15" fmla="*/ 238 h 306"/>
              <a:gd name="T16" fmla="*/ 42 w 1220"/>
              <a:gd name="T17" fmla="*/ 252 h 306"/>
              <a:gd name="T18" fmla="*/ 62 w 1220"/>
              <a:gd name="T19" fmla="*/ 266 h 306"/>
              <a:gd name="T20" fmla="*/ 86 w 1220"/>
              <a:gd name="T21" fmla="*/ 278 h 306"/>
              <a:gd name="T22" fmla="*/ 112 w 1220"/>
              <a:gd name="T23" fmla="*/ 290 h 306"/>
              <a:gd name="T24" fmla="*/ 144 w 1220"/>
              <a:gd name="T25" fmla="*/ 300 h 306"/>
              <a:gd name="T26" fmla="*/ 180 w 1220"/>
              <a:gd name="T27" fmla="*/ 306 h 306"/>
              <a:gd name="T28" fmla="*/ 1044 w 1220"/>
              <a:gd name="T29" fmla="*/ 306 h 306"/>
              <a:gd name="T30" fmla="*/ 1044 w 1220"/>
              <a:gd name="T31" fmla="*/ 306 h 306"/>
              <a:gd name="T32" fmla="*/ 1064 w 1220"/>
              <a:gd name="T33" fmla="*/ 304 h 306"/>
              <a:gd name="T34" fmla="*/ 1084 w 1220"/>
              <a:gd name="T35" fmla="*/ 298 h 306"/>
              <a:gd name="T36" fmla="*/ 1112 w 1220"/>
              <a:gd name="T37" fmla="*/ 288 h 306"/>
              <a:gd name="T38" fmla="*/ 1140 w 1220"/>
              <a:gd name="T39" fmla="*/ 274 h 306"/>
              <a:gd name="T40" fmla="*/ 1154 w 1220"/>
              <a:gd name="T41" fmla="*/ 266 h 306"/>
              <a:gd name="T42" fmla="*/ 1170 w 1220"/>
              <a:gd name="T43" fmla="*/ 256 h 306"/>
              <a:gd name="T44" fmla="*/ 1184 w 1220"/>
              <a:gd name="T45" fmla="*/ 246 h 306"/>
              <a:gd name="T46" fmla="*/ 1196 w 1220"/>
              <a:gd name="T47" fmla="*/ 232 h 306"/>
              <a:gd name="T48" fmla="*/ 1208 w 1220"/>
              <a:gd name="T49" fmla="*/ 218 h 306"/>
              <a:gd name="T50" fmla="*/ 1220 w 1220"/>
              <a:gd name="T51" fmla="*/ 202 h 306"/>
              <a:gd name="T52" fmla="*/ 868 w 1220"/>
              <a:gd name="T53" fmla="*/ 0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20" h="306">
                <a:moveTo>
                  <a:pt x="868" y="0"/>
                </a:moveTo>
                <a:lnTo>
                  <a:pt x="868" y="2"/>
                </a:lnTo>
                <a:lnTo>
                  <a:pt x="354" y="2"/>
                </a:lnTo>
                <a:lnTo>
                  <a:pt x="356" y="0"/>
                </a:lnTo>
                <a:lnTo>
                  <a:pt x="0" y="206"/>
                </a:lnTo>
                <a:lnTo>
                  <a:pt x="0" y="206"/>
                </a:lnTo>
                <a:lnTo>
                  <a:pt x="10" y="222"/>
                </a:lnTo>
                <a:lnTo>
                  <a:pt x="24" y="238"/>
                </a:lnTo>
                <a:lnTo>
                  <a:pt x="42" y="252"/>
                </a:lnTo>
                <a:lnTo>
                  <a:pt x="62" y="266"/>
                </a:lnTo>
                <a:lnTo>
                  <a:pt x="86" y="278"/>
                </a:lnTo>
                <a:lnTo>
                  <a:pt x="112" y="290"/>
                </a:lnTo>
                <a:lnTo>
                  <a:pt x="144" y="300"/>
                </a:lnTo>
                <a:lnTo>
                  <a:pt x="180" y="306"/>
                </a:lnTo>
                <a:lnTo>
                  <a:pt x="1044" y="306"/>
                </a:lnTo>
                <a:lnTo>
                  <a:pt x="1044" y="306"/>
                </a:lnTo>
                <a:lnTo>
                  <a:pt x="1064" y="304"/>
                </a:lnTo>
                <a:lnTo>
                  <a:pt x="1084" y="298"/>
                </a:lnTo>
                <a:lnTo>
                  <a:pt x="1112" y="288"/>
                </a:lnTo>
                <a:lnTo>
                  <a:pt x="1140" y="274"/>
                </a:lnTo>
                <a:lnTo>
                  <a:pt x="1154" y="266"/>
                </a:lnTo>
                <a:lnTo>
                  <a:pt x="1170" y="256"/>
                </a:lnTo>
                <a:lnTo>
                  <a:pt x="1184" y="246"/>
                </a:lnTo>
                <a:lnTo>
                  <a:pt x="1196" y="232"/>
                </a:lnTo>
                <a:lnTo>
                  <a:pt x="1208" y="218"/>
                </a:lnTo>
                <a:lnTo>
                  <a:pt x="1220" y="202"/>
                </a:lnTo>
                <a:lnTo>
                  <a:pt x="868" y="0"/>
                </a:lnTo>
                <a:close/>
              </a:path>
            </a:pathLst>
          </a:custGeom>
          <a:solidFill>
            <a:srgbClr val="79B6D3"/>
          </a:solidFill>
          <a:ln w="3175">
            <a:noFill/>
            <a:prstDash val="solid"/>
            <a:round/>
          </a:ln>
        </p:spPr>
        <p:txBody>
          <a:bodyPr vert="horz" wrap="square" lIns="91440" tIns="45720" rIns="91440" bIns="45720" numCol="1" anchor="t" anchorCtr="0" compatLnSpc="1">
            <a:normAutofit/>
          </a:bodyPr>
          <a:lstStyle/>
          <a:p>
            <a:pPr>
              <a:lnSpc>
                <a:spcPct val="120000"/>
              </a:lnSpc>
            </a:pPr>
            <a:endParaRPr lang="zh-CN" altLang="en-US">
              <a:latin typeface="Arial" panose="020B0604020202020204" pitchFamily="34" charset="0"/>
              <a:ea typeface="微软雅黑" panose="020B0503020204020204" pitchFamily="34" charset="-122"/>
              <a:sym typeface="Arial" panose="020B0604020202020204" pitchFamily="34" charset="0"/>
            </a:endParaRPr>
          </a:p>
        </p:txBody>
      </p:sp>
      <p:sp>
        <p:nvSpPr>
          <p:cNvPr id="73" name="KSO_Shape"/>
          <p:cNvSpPr/>
          <p:nvPr>
            <p:custDataLst>
              <p:tags r:id="rId7"/>
            </p:custDataLst>
          </p:nvPr>
        </p:nvSpPr>
        <p:spPr>
          <a:xfrm>
            <a:off x="6642895" y="2559088"/>
            <a:ext cx="451437" cy="342340"/>
          </a:xfrm>
          <a:custGeom>
            <a:avLst/>
            <a:gdLst>
              <a:gd name="connsiteX0" fmla="*/ 367281 w 529316"/>
              <a:gd name="connsiteY0" fmla="*/ 196274 h 401026"/>
              <a:gd name="connsiteX1" fmla="*/ 355293 w 529316"/>
              <a:gd name="connsiteY1" fmla="*/ 208263 h 401026"/>
              <a:gd name="connsiteX2" fmla="*/ 465090 w 529316"/>
              <a:gd name="connsiteY2" fmla="*/ 318060 h 401026"/>
              <a:gd name="connsiteX3" fmla="*/ 466739 w 529316"/>
              <a:gd name="connsiteY3" fmla="*/ 320716 h 401026"/>
              <a:gd name="connsiteX4" fmla="*/ 491723 w 529316"/>
              <a:gd name="connsiteY4" fmla="*/ 320716 h 401026"/>
              <a:gd name="connsiteX5" fmla="*/ 162035 w 529316"/>
              <a:gd name="connsiteY5" fmla="*/ 196274 h 401026"/>
              <a:gd name="connsiteX6" fmla="*/ 37593 w 529316"/>
              <a:gd name="connsiteY6" fmla="*/ 320716 h 401026"/>
              <a:gd name="connsiteX7" fmla="*/ 62577 w 529316"/>
              <a:gd name="connsiteY7" fmla="*/ 320716 h 401026"/>
              <a:gd name="connsiteX8" fmla="*/ 64225 w 529316"/>
              <a:gd name="connsiteY8" fmla="*/ 318061 h 401026"/>
              <a:gd name="connsiteX9" fmla="*/ 174023 w 529316"/>
              <a:gd name="connsiteY9" fmla="*/ 208263 h 401026"/>
              <a:gd name="connsiteX10" fmla="*/ 46349 w 529316"/>
              <a:gd name="connsiteY10" fmla="*/ 80311 h 401026"/>
              <a:gd name="connsiteX11" fmla="*/ 222791 w 529316"/>
              <a:gd name="connsiteY11" fmla="*/ 256753 h 401026"/>
              <a:gd name="connsiteX12" fmla="*/ 263500 w 529316"/>
              <a:gd name="connsiteY12" fmla="*/ 273616 h 401026"/>
              <a:gd name="connsiteX13" fmla="*/ 264659 w 529316"/>
              <a:gd name="connsiteY13" fmla="*/ 273504 h 401026"/>
              <a:gd name="connsiteX14" fmla="*/ 306525 w 529316"/>
              <a:gd name="connsiteY14" fmla="*/ 256753 h 401026"/>
              <a:gd name="connsiteX15" fmla="*/ 482968 w 529316"/>
              <a:gd name="connsiteY15" fmla="*/ 80311 h 401026"/>
              <a:gd name="connsiteX16" fmla="*/ 458990 w 529316"/>
              <a:gd name="connsiteY16" fmla="*/ 80311 h 401026"/>
              <a:gd name="connsiteX17" fmla="*/ 300904 w 529316"/>
              <a:gd name="connsiteY17" fmla="*/ 238397 h 401026"/>
              <a:gd name="connsiteX18" fmla="*/ 264659 w 529316"/>
              <a:gd name="connsiteY18" fmla="*/ 252899 h 401026"/>
              <a:gd name="connsiteX19" fmla="*/ 263656 w 529316"/>
              <a:gd name="connsiteY19" fmla="*/ 252995 h 401026"/>
              <a:gd name="connsiteX20" fmla="*/ 228412 w 529316"/>
              <a:gd name="connsiteY20" fmla="*/ 238397 h 401026"/>
              <a:gd name="connsiteX21" fmla="*/ 70326 w 529316"/>
              <a:gd name="connsiteY21" fmla="*/ 80311 h 401026"/>
              <a:gd name="connsiteX22" fmla="*/ 92015 w 529316"/>
              <a:gd name="connsiteY22" fmla="*/ 0 h 401026"/>
              <a:gd name="connsiteX23" fmla="*/ 437301 w 529316"/>
              <a:gd name="connsiteY23" fmla="*/ 0 h 401026"/>
              <a:gd name="connsiteX24" fmla="*/ 529316 w 529316"/>
              <a:gd name="connsiteY24" fmla="*/ 92015 h 401026"/>
              <a:gd name="connsiteX25" fmla="*/ 529316 w 529316"/>
              <a:gd name="connsiteY25" fmla="*/ 309011 h 401026"/>
              <a:gd name="connsiteX26" fmla="*/ 437301 w 529316"/>
              <a:gd name="connsiteY26" fmla="*/ 401026 h 401026"/>
              <a:gd name="connsiteX27" fmla="*/ 92015 w 529316"/>
              <a:gd name="connsiteY27" fmla="*/ 401026 h 401026"/>
              <a:gd name="connsiteX28" fmla="*/ 0 w 529316"/>
              <a:gd name="connsiteY28" fmla="*/ 309011 h 401026"/>
              <a:gd name="connsiteX29" fmla="*/ 0 w 529316"/>
              <a:gd name="connsiteY29" fmla="*/ 92015 h 401026"/>
              <a:gd name="connsiteX30" fmla="*/ 92015 w 529316"/>
              <a:gd name="connsiteY30" fmla="*/ 0 h 401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29316" h="401026">
                <a:moveTo>
                  <a:pt x="367281" y="196274"/>
                </a:moveTo>
                <a:lnTo>
                  <a:pt x="355293" y="208263"/>
                </a:lnTo>
                <a:lnTo>
                  <a:pt x="465090" y="318060"/>
                </a:lnTo>
                <a:cubicBezTo>
                  <a:pt x="465822" y="318792"/>
                  <a:pt x="466527" y="319541"/>
                  <a:pt x="466739" y="320716"/>
                </a:cubicBezTo>
                <a:lnTo>
                  <a:pt x="491723" y="320716"/>
                </a:lnTo>
                <a:close/>
                <a:moveTo>
                  <a:pt x="162035" y="196274"/>
                </a:moveTo>
                <a:lnTo>
                  <a:pt x="37593" y="320716"/>
                </a:lnTo>
                <a:lnTo>
                  <a:pt x="62577" y="320716"/>
                </a:lnTo>
                <a:lnTo>
                  <a:pt x="64225" y="318061"/>
                </a:lnTo>
                <a:lnTo>
                  <a:pt x="174023" y="208263"/>
                </a:lnTo>
                <a:close/>
                <a:moveTo>
                  <a:pt x="46349" y="80311"/>
                </a:moveTo>
                <a:lnTo>
                  <a:pt x="222791" y="256753"/>
                </a:lnTo>
                <a:cubicBezTo>
                  <a:pt x="234032" y="267995"/>
                  <a:pt x="248767" y="273616"/>
                  <a:pt x="263500" y="273616"/>
                </a:cubicBezTo>
                <a:cubicBezTo>
                  <a:pt x="263887" y="273616"/>
                  <a:pt x="264274" y="273611"/>
                  <a:pt x="264659" y="273504"/>
                </a:cubicBezTo>
                <a:cubicBezTo>
                  <a:pt x="279774" y="273906"/>
                  <a:pt x="294989" y="268289"/>
                  <a:pt x="306525" y="256753"/>
                </a:cubicBezTo>
                <a:lnTo>
                  <a:pt x="482968" y="80311"/>
                </a:lnTo>
                <a:lnTo>
                  <a:pt x="458990" y="80311"/>
                </a:lnTo>
                <a:lnTo>
                  <a:pt x="300904" y="238397"/>
                </a:lnTo>
                <a:cubicBezTo>
                  <a:pt x="290917" y="248385"/>
                  <a:pt x="277745" y="253247"/>
                  <a:pt x="264659" y="252899"/>
                </a:cubicBezTo>
                <a:cubicBezTo>
                  <a:pt x="264325" y="252991"/>
                  <a:pt x="263990" y="252995"/>
                  <a:pt x="263656" y="252995"/>
                </a:cubicBezTo>
                <a:cubicBezTo>
                  <a:pt x="250900" y="252995"/>
                  <a:pt x="238144" y="248128"/>
                  <a:pt x="228412" y="238397"/>
                </a:cubicBezTo>
                <a:lnTo>
                  <a:pt x="70326" y="80311"/>
                </a:lnTo>
                <a:close/>
                <a:moveTo>
                  <a:pt x="92015" y="0"/>
                </a:moveTo>
                <a:lnTo>
                  <a:pt x="437301" y="0"/>
                </a:lnTo>
                <a:cubicBezTo>
                  <a:pt x="488119" y="0"/>
                  <a:pt x="529316" y="41197"/>
                  <a:pt x="529316" y="92015"/>
                </a:cubicBezTo>
                <a:lnTo>
                  <a:pt x="529316" y="309011"/>
                </a:lnTo>
                <a:cubicBezTo>
                  <a:pt x="529316" y="359829"/>
                  <a:pt x="488119" y="401026"/>
                  <a:pt x="437301" y="401026"/>
                </a:cubicBezTo>
                <a:lnTo>
                  <a:pt x="92015" y="401026"/>
                </a:lnTo>
                <a:cubicBezTo>
                  <a:pt x="41197" y="401026"/>
                  <a:pt x="0" y="359829"/>
                  <a:pt x="0" y="309011"/>
                </a:cubicBezTo>
                <a:lnTo>
                  <a:pt x="0" y="92015"/>
                </a:lnTo>
                <a:cubicBezTo>
                  <a:pt x="0" y="41197"/>
                  <a:pt x="41197" y="0"/>
                  <a:pt x="92015" y="0"/>
                </a:cubicBezTo>
                <a:close/>
              </a:path>
            </a:pathLst>
          </a:custGeom>
          <a:solidFill>
            <a:sysClr val="window" lastClr="FFFFFF"/>
          </a:solidFill>
          <a:ln>
            <a:noFill/>
          </a:ln>
        </p:spPr>
        <p:style>
          <a:lnRef idx="2">
            <a:srgbClr val="8590CA">
              <a:shade val="50000"/>
            </a:srgbClr>
          </a:lnRef>
          <a:fillRef idx="1">
            <a:srgbClr val="8590CA"/>
          </a:fillRef>
          <a:effectRef idx="0">
            <a:srgbClr val="8590CA"/>
          </a:effectRef>
          <a:fontRef idx="minor">
            <a:sysClr val="window" lastClr="FFFFFF"/>
          </a:fontRef>
        </p:style>
        <p:txBody>
          <a:bodyPr wrap="square" anchor="ctr">
            <a:normAutofit fontScale="60000"/>
          </a:bodyPr>
          <a:lstStyle/>
          <a:p>
            <a:pPr algn="ctr" eaLnBrk="1" fontAlgn="auto" hangingPunct="1">
              <a:lnSpc>
                <a:spcPct val="130000"/>
              </a:lnSpc>
              <a:defRPr/>
            </a:pPr>
            <a:endParaRPr lang="zh-CN" altLang="en-US">
              <a:solidFill>
                <a:sysClr val="windowText" lastClr="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74" name="KSO_Shape"/>
          <p:cNvSpPr/>
          <p:nvPr>
            <p:custDataLst>
              <p:tags r:id="rId8"/>
            </p:custDataLst>
          </p:nvPr>
        </p:nvSpPr>
        <p:spPr>
          <a:xfrm>
            <a:off x="6096000" y="3833810"/>
            <a:ext cx="419100" cy="314325"/>
          </a:xfrm>
          <a:custGeom>
            <a:avLst/>
            <a:gdLst>
              <a:gd name="connsiteX0" fmla="*/ 577329 w 833225"/>
              <a:gd name="connsiteY0" fmla="*/ 241699 h 624687"/>
              <a:gd name="connsiteX1" fmla="*/ 541325 w 833225"/>
              <a:gd name="connsiteY1" fmla="*/ 277703 h 624687"/>
              <a:gd name="connsiteX2" fmla="*/ 577329 w 833225"/>
              <a:gd name="connsiteY2" fmla="*/ 313707 h 624687"/>
              <a:gd name="connsiteX3" fmla="*/ 613333 w 833225"/>
              <a:gd name="connsiteY3" fmla="*/ 277703 h 624687"/>
              <a:gd name="connsiteX4" fmla="*/ 577329 w 833225"/>
              <a:gd name="connsiteY4" fmla="*/ 241699 h 624687"/>
              <a:gd name="connsiteX5" fmla="*/ 424929 w 833225"/>
              <a:gd name="connsiteY5" fmla="*/ 241699 h 624687"/>
              <a:gd name="connsiteX6" fmla="*/ 388925 w 833225"/>
              <a:gd name="connsiteY6" fmla="*/ 277703 h 624687"/>
              <a:gd name="connsiteX7" fmla="*/ 424929 w 833225"/>
              <a:gd name="connsiteY7" fmla="*/ 313707 h 624687"/>
              <a:gd name="connsiteX8" fmla="*/ 460933 w 833225"/>
              <a:gd name="connsiteY8" fmla="*/ 277703 h 624687"/>
              <a:gd name="connsiteX9" fmla="*/ 424929 w 833225"/>
              <a:gd name="connsiteY9" fmla="*/ 241699 h 624687"/>
              <a:gd name="connsiteX10" fmla="*/ 272529 w 833225"/>
              <a:gd name="connsiteY10" fmla="*/ 241699 h 624687"/>
              <a:gd name="connsiteX11" fmla="*/ 236525 w 833225"/>
              <a:gd name="connsiteY11" fmla="*/ 277703 h 624687"/>
              <a:gd name="connsiteX12" fmla="*/ 272529 w 833225"/>
              <a:gd name="connsiteY12" fmla="*/ 313707 h 624687"/>
              <a:gd name="connsiteX13" fmla="*/ 308533 w 833225"/>
              <a:gd name="connsiteY13" fmla="*/ 277703 h 624687"/>
              <a:gd name="connsiteX14" fmla="*/ 272529 w 833225"/>
              <a:gd name="connsiteY14" fmla="*/ 241699 h 624687"/>
              <a:gd name="connsiteX15" fmla="*/ 429066 w 833225"/>
              <a:gd name="connsiteY15" fmla="*/ 124 h 624687"/>
              <a:gd name="connsiteX16" fmla="*/ 543580 w 833225"/>
              <a:gd name="connsiteY16" fmla="*/ 13237 h 624687"/>
              <a:gd name="connsiteX17" fmla="*/ 789350 w 833225"/>
              <a:gd name="connsiteY17" fmla="*/ 401436 h 624687"/>
              <a:gd name="connsiteX18" fmla="*/ 362652 w 833225"/>
              <a:gd name="connsiteY18" fmla="*/ 552944 h 624687"/>
              <a:gd name="connsiteX19" fmla="*/ 243007 w 833225"/>
              <a:gd name="connsiteY19" fmla="*/ 624687 h 624687"/>
              <a:gd name="connsiteX20" fmla="*/ 211865 w 833225"/>
              <a:gd name="connsiteY20" fmla="*/ 519440 h 624687"/>
              <a:gd name="connsiteX21" fmla="*/ 117966 w 833225"/>
              <a:gd name="connsiteY21" fmla="*/ 84077 h 624687"/>
              <a:gd name="connsiteX22" fmla="*/ 429066 w 833225"/>
              <a:gd name="connsiteY22" fmla="*/ 124 h 624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33225" h="624687">
                <a:moveTo>
                  <a:pt x="577329" y="241699"/>
                </a:moveTo>
                <a:cubicBezTo>
                  <a:pt x="557445" y="241699"/>
                  <a:pt x="541325" y="257819"/>
                  <a:pt x="541325" y="277703"/>
                </a:cubicBezTo>
                <a:cubicBezTo>
                  <a:pt x="541325" y="297587"/>
                  <a:pt x="557445" y="313707"/>
                  <a:pt x="577329" y="313707"/>
                </a:cubicBezTo>
                <a:cubicBezTo>
                  <a:pt x="597213" y="313707"/>
                  <a:pt x="613333" y="297587"/>
                  <a:pt x="613333" y="277703"/>
                </a:cubicBezTo>
                <a:cubicBezTo>
                  <a:pt x="613333" y="257819"/>
                  <a:pt x="597213" y="241699"/>
                  <a:pt x="577329" y="241699"/>
                </a:cubicBezTo>
                <a:close/>
                <a:moveTo>
                  <a:pt x="424929" y="241699"/>
                </a:moveTo>
                <a:cubicBezTo>
                  <a:pt x="405045" y="241699"/>
                  <a:pt x="388925" y="257819"/>
                  <a:pt x="388925" y="277703"/>
                </a:cubicBezTo>
                <a:cubicBezTo>
                  <a:pt x="388925" y="297587"/>
                  <a:pt x="405045" y="313707"/>
                  <a:pt x="424929" y="313707"/>
                </a:cubicBezTo>
                <a:cubicBezTo>
                  <a:pt x="444813" y="313707"/>
                  <a:pt x="460933" y="297587"/>
                  <a:pt x="460933" y="277703"/>
                </a:cubicBezTo>
                <a:cubicBezTo>
                  <a:pt x="460933" y="257819"/>
                  <a:pt x="444813" y="241699"/>
                  <a:pt x="424929" y="241699"/>
                </a:cubicBezTo>
                <a:close/>
                <a:moveTo>
                  <a:pt x="272529" y="241699"/>
                </a:moveTo>
                <a:cubicBezTo>
                  <a:pt x="252645" y="241699"/>
                  <a:pt x="236525" y="257819"/>
                  <a:pt x="236525" y="277703"/>
                </a:cubicBezTo>
                <a:cubicBezTo>
                  <a:pt x="236525" y="297587"/>
                  <a:pt x="252645" y="313707"/>
                  <a:pt x="272529" y="313707"/>
                </a:cubicBezTo>
                <a:cubicBezTo>
                  <a:pt x="292413" y="313707"/>
                  <a:pt x="308533" y="297587"/>
                  <a:pt x="308533" y="277703"/>
                </a:cubicBezTo>
                <a:cubicBezTo>
                  <a:pt x="308533" y="257819"/>
                  <a:pt x="292413" y="241699"/>
                  <a:pt x="272529" y="241699"/>
                </a:cubicBezTo>
                <a:close/>
                <a:moveTo>
                  <a:pt x="429066" y="124"/>
                </a:moveTo>
                <a:cubicBezTo>
                  <a:pt x="467414" y="891"/>
                  <a:pt x="505944" y="5202"/>
                  <a:pt x="543580" y="13237"/>
                </a:cubicBezTo>
                <a:cubicBezTo>
                  <a:pt x="786614" y="65121"/>
                  <a:pt x="903137" y="249172"/>
                  <a:pt x="789350" y="401436"/>
                </a:cubicBezTo>
                <a:cubicBezTo>
                  <a:pt x="710142" y="507428"/>
                  <a:pt x="538801" y="568267"/>
                  <a:pt x="362652" y="552944"/>
                </a:cubicBezTo>
                <a:lnTo>
                  <a:pt x="243007" y="624687"/>
                </a:lnTo>
                <a:lnTo>
                  <a:pt x="211865" y="519440"/>
                </a:lnTo>
                <a:cubicBezTo>
                  <a:pt x="-26035" y="429957"/>
                  <a:pt x="-72481" y="214611"/>
                  <a:pt x="117966" y="84077"/>
                </a:cubicBezTo>
                <a:cubicBezTo>
                  <a:pt x="200623" y="27423"/>
                  <a:pt x="314022" y="-2176"/>
                  <a:pt x="429066" y="124"/>
                </a:cubicBezTo>
                <a:close/>
              </a:path>
            </a:pathLst>
          </a:custGeom>
          <a:solidFill>
            <a:sysClr val="window" lastClr="FFFFFF"/>
          </a:solidFill>
          <a:ln>
            <a:noFill/>
          </a:ln>
        </p:spPr>
        <p:style>
          <a:lnRef idx="2">
            <a:srgbClr val="8590CA">
              <a:shade val="50000"/>
            </a:srgbClr>
          </a:lnRef>
          <a:fillRef idx="1">
            <a:srgbClr val="8590CA"/>
          </a:fillRef>
          <a:effectRef idx="0">
            <a:srgbClr val="8590CA"/>
          </a:effectRef>
          <a:fontRef idx="minor">
            <a:sysClr val="window" lastClr="FFFFFF"/>
          </a:fontRef>
        </p:style>
        <p:txBody>
          <a:bodyPr wrap="square" anchor="ctr">
            <a:normAutofit fontScale="70000" lnSpcReduction="20000"/>
          </a:bodyPr>
          <a:lstStyle/>
          <a:p>
            <a:pPr algn="ctr" eaLnBrk="1" fontAlgn="auto" hangingPunct="1">
              <a:lnSpc>
                <a:spcPct val="130000"/>
              </a:lnSpc>
              <a:defRPr/>
            </a:pPr>
            <a:endParaRPr lang="en-US">
              <a:solidFill>
                <a:sysClr val="windowText" lastClr="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75" name="KSO_Shape"/>
          <p:cNvSpPr/>
          <p:nvPr>
            <p:custDataLst>
              <p:tags r:id="rId9"/>
            </p:custDataLst>
          </p:nvPr>
        </p:nvSpPr>
        <p:spPr>
          <a:xfrm>
            <a:off x="5313561" y="2568823"/>
            <a:ext cx="487793" cy="322870"/>
          </a:xfrm>
          <a:custGeom>
            <a:avLst/>
            <a:gdLst>
              <a:gd name="connsiteX0" fmla="*/ 880442 w 1224136"/>
              <a:gd name="connsiteY0" fmla="*/ 361080 h 883138"/>
              <a:gd name="connsiteX1" fmla="*/ 1006456 w 1224136"/>
              <a:gd name="connsiteY1" fmla="*/ 487094 h 883138"/>
              <a:gd name="connsiteX2" fmla="*/ 880442 w 1224136"/>
              <a:gd name="connsiteY2" fmla="*/ 613108 h 883138"/>
              <a:gd name="connsiteX3" fmla="*/ 754428 w 1224136"/>
              <a:gd name="connsiteY3" fmla="*/ 487094 h 883138"/>
              <a:gd name="connsiteX4" fmla="*/ 880442 w 1224136"/>
              <a:gd name="connsiteY4" fmla="*/ 361080 h 883138"/>
              <a:gd name="connsiteX5" fmla="*/ 880442 w 1224136"/>
              <a:gd name="connsiteY5" fmla="*/ 235066 h 883138"/>
              <a:gd name="connsiteX6" fmla="*/ 628414 w 1224136"/>
              <a:gd name="connsiteY6" fmla="*/ 487094 h 883138"/>
              <a:gd name="connsiteX7" fmla="*/ 880442 w 1224136"/>
              <a:gd name="connsiteY7" fmla="*/ 739122 h 883138"/>
              <a:gd name="connsiteX8" fmla="*/ 1132470 w 1224136"/>
              <a:gd name="connsiteY8" fmla="*/ 487094 h 883138"/>
              <a:gd name="connsiteX9" fmla="*/ 880442 w 1224136"/>
              <a:gd name="connsiteY9" fmla="*/ 235066 h 883138"/>
              <a:gd name="connsiteX10" fmla="*/ 132017 w 1224136"/>
              <a:gd name="connsiteY10" fmla="*/ 91050 h 883138"/>
              <a:gd name="connsiteX11" fmla="*/ 1092119 w 1224136"/>
              <a:gd name="connsiteY11" fmla="*/ 91050 h 883138"/>
              <a:gd name="connsiteX12" fmla="*/ 1224136 w 1224136"/>
              <a:gd name="connsiteY12" fmla="*/ 223067 h 883138"/>
              <a:gd name="connsiteX13" fmla="*/ 1224136 w 1224136"/>
              <a:gd name="connsiteY13" fmla="*/ 751121 h 883138"/>
              <a:gd name="connsiteX14" fmla="*/ 1092119 w 1224136"/>
              <a:gd name="connsiteY14" fmla="*/ 883138 h 883138"/>
              <a:gd name="connsiteX15" fmla="*/ 132017 w 1224136"/>
              <a:gd name="connsiteY15" fmla="*/ 883138 h 883138"/>
              <a:gd name="connsiteX16" fmla="*/ 0 w 1224136"/>
              <a:gd name="connsiteY16" fmla="*/ 751121 h 883138"/>
              <a:gd name="connsiteX17" fmla="*/ 0 w 1224136"/>
              <a:gd name="connsiteY17" fmla="*/ 223067 h 883138"/>
              <a:gd name="connsiteX18" fmla="*/ 132017 w 1224136"/>
              <a:gd name="connsiteY18" fmla="*/ 91050 h 883138"/>
              <a:gd name="connsiteX19" fmla="*/ 156016 w 1224136"/>
              <a:gd name="connsiteY19" fmla="*/ 0 h 883138"/>
              <a:gd name="connsiteX20" fmla="*/ 348040 w 1224136"/>
              <a:gd name="connsiteY20" fmla="*/ 0 h 883138"/>
              <a:gd name="connsiteX21" fmla="*/ 360040 w 1224136"/>
              <a:gd name="connsiteY21" fmla="*/ 12000 h 883138"/>
              <a:gd name="connsiteX22" fmla="*/ 360040 w 1224136"/>
              <a:gd name="connsiteY22" fmla="*/ 60000 h 883138"/>
              <a:gd name="connsiteX23" fmla="*/ 348040 w 1224136"/>
              <a:gd name="connsiteY23" fmla="*/ 72000 h 883138"/>
              <a:gd name="connsiteX24" fmla="*/ 156016 w 1224136"/>
              <a:gd name="connsiteY24" fmla="*/ 72000 h 883138"/>
              <a:gd name="connsiteX25" fmla="*/ 144016 w 1224136"/>
              <a:gd name="connsiteY25" fmla="*/ 60000 h 883138"/>
              <a:gd name="connsiteX26" fmla="*/ 144016 w 1224136"/>
              <a:gd name="connsiteY26" fmla="*/ 12000 h 883138"/>
              <a:gd name="connsiteX27" fmla="*/ 156016 w 1224136"/>
              <a:gd name="connsiteY27" fmla="*/ 0 h 883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224136" h="883138">
                <a:moveTo>
                  <a:pt x="880442" y="361080"/>
                </a:moveTo>
                <a:cubicBezTo>
                  <a:pt x="950038" y="361080"/>
                  <a:pt x="1006456" y="417498"/>
                  <a:pt x="1006456" y="487094"/>
                </a:cubicBezTo>
                <a:cubicBezTo>
                  <a:pt x="1006456" y="556690"/>
                  <a:pt x="950038" y="613108"/>
                  <a:pt x="880442" y="613108"/>
                </a:cubicBezTo>
                <a:cubicBezTo>
                  <a:pt x="810846" y="613108"/>
                  <a:pt x="754428" y="556690"/>
                  <a:pt x="754428" y="487094"/>
                </a:cubicBezTo>
                <a:cubicBezTo>
                  <a:pt x="754428" y="417498"/>
                  <a:pt x="810846" y="361080"/>
                  <a:pt x="880442" y="361080"/>
                </a:cubicBezTo>
                <a:close/>
                <a:moveTo>
                  <a:pt x="880442" y="235066"/>
                </a:moveTo>
                <a:cubicBezTo>
                  <a:pt x="741251" y="235066"/>
                  <a:pt x="628414" y="347903"/>
                  <a:pt x="628414" y="487094"/>
                </a:cubicBezTo>
                <a:cubicBezTo>
                  <a:pt x="628414" y="626285"/>
                  <a:pt x="741251" y="739122"/>
                  <a:pt x="880442" y="739122"/>
                </a:cubicBezTo>
                <a:cubicBezTo>
                  <a:pt x="1019633" y="739122"/>
                  <a:pt x="1132470" y="626285"/>
                  <a:pt x="1132470" y="487094"/>
                </a:cubicBezTo>
                <a:cubicBezTo>
                  <a:pt x="1132470" y="347903"/>
                  <a:pt x="1019633" y="235066"/>
                  <a:pt x="880442" y="235066"/>
                </a:cubicBezTo>
                <a:close/>
                <a:moveTo>
                  <a:pt x="132017" y="91050"/>
                </a:moveTo>
                <a:lnTo>
                  <a:pt x="1092119" y="91050"/>
                </a:lnTo>
                <a:cubicBezTo>
                  <a:pt x="1165030" y="91050"/>
                  <a:pt x="1224136" y="150156"/>
                  <a:pt x="1224136" y="223067"/>
                </a:cubicBezTo>
                <a:lnTo>
                  <a:pt x="1224136" y="751121"/>
                </a:lnTo>
                <a:cubicBezTo>
                  <a:pt x="1224136" y="824032"/>
                  <a:pt x="1165030" y="883138"/>
                  <a:pt x="1092119" y="883138"/>
                </a:cubicBezTo>
                <a:lnTo>
                  <a:pt x="132017" y="883138"/>
                </a:lnTo>
                <a:cubicBezTo>
                  <a:pt x="59106" y="883138"/>
                  <a:pt x="0" y="824032"/>
                  <a:pt x="0" y="751121"/>
                </a:cubicBezTo>
                <a:lnTo>
                  <a:pt x="0" y="223067"/>
                </a:lnTo>
                <a:cubicBezTo>
                  <a:pt x="0" y="150156"/>
                  <a:pt x="59106" y="91050"/>
                  <a:pt x="132017" y="91050"/>
                </a:cubicBezTo>
                <a:close/>
                <a:moveTo>
                  <a:pt x="156016" y="0"/>
                </a:moveTo>
                <a:lnTo>
                  <a:pt x="348040" y="0"/>
                </a:lnTo>
                <a:cubicBezTo>
                  <a:pt x="354667" y="0"/>
                  <a:pt x="360040" y="5373"/>
                  <a:pt x="360040" y="12000"/>
                </a:cubicBezTo>
                <a:lnTo>
                  <a:pt x="360040" y="60000"/>
                </a:lnTo>
                <a:cubicBezTo>
                  <a:pt x="360040" y="66627"/>
                  <a:pt x="354667" y="72000"/>
                  <a:pt x="348040" y="72000"/>
                </a:cubicBezTo>
                <a:lnTo>
                  <a:pt x="156016" y="72000"/>
                </a:lnTo>
                <a:cubicBezTo>
                  <a:pt x="149389" y="72000"/>
                  <a:pt x="144016" y="66627"/>
                  <a:pt x="144016" y="60000"/>
                </a:cubicBezTo>
                <a:lnTo>
                  <a:pt x="144016" y="12000"/>
                </a:lnTo>
                <a:cubicBezTo>
                  <a:pt x="144016" y="5373"/>
                  <a:pt x="149389" y="0"/>
                  <a:pt x="156016" y="0"/>
                </a:cubicBezTo>
                <a:close/>
              </a:path>
            </a:pathLst>
          </a:custGeom>
          <a:solidFill>
            <a:sysClr val="window" lastClr="FFFFFF"/>
          </a:solidFill>
          <a:ln>
            <a:noFill/>
          </a:ln>
        </p:spPr>
        <p:style>
          <a:lnRef idx="2">
            <a:srgbClr val="8590CA">
              <a:shade val="50000"/>
            </a:srgbClr>
          </a:lnRef>
          <a:fillRef idx="1">
            <a:srgbClr val="8590CA"/>
          </a:fillRef>
          <a:effectRef idx="0">
            <a:srgbClr val="8590CA"/>
          </a:effectRef>
          <a:fontRef idx="minor">
            <a:sysClr val="window" lastClr="FFFFFF"/>
          </a:fontRef>
        </p:style>
        <p:txBody>
          <a:bodyPr wrap="square" anchor="ctr">
            <a:normAutofit fontScale="65000" lnSpcReduction="20000"/>
          </a:bodyPr>
          <a:lstStyle/>
          <a:p>
            <a:pPr algn="ctr" eaLnBrk="1" fontAlgn="auto" hangingPunct="1">
              <a:lnSpc>
                <a:spcPct val="130000"/>
              </a:lnSpc>
              <a:defRPr/>
            </a:pPr>
            <a:endParaRPr lang="zh-CN" altLang="en-US">
              <a:solidFill>
                <a:sysClr val="windowText" lastClr="000000"/>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文本框 4"/>
          <p:cNvSpPr txBox="1"/>
          <p:nvPr>
            <p:custDataLst>
              <p:tags r:id="rId10"/>
            </p:custDataLst>
          </p:nvPr>
        </p:nvSpPr>
        <p:spPr>
          <a:xfrm>
            <a:off x="920115" y="2283460"/>
            <a:ext cx="2879725" cy="560070"/>
          </a:xfrm>
          <a:prstGeom prst="rect">
            <a:avLst/>
          </a:prstGeom>
          <a:noFill/>
        </p:spPr>
        <p:txBody>
          <a:bodyPr wrap="square" lIns="90000" tIns="46800" rIns="90000" bIns="46800" anchor="ctr" anchorCtr="0">
            <a:noAutofit/>
          </a:bodyPr>
          <a:lstStyle>
            <a:defPPr>
              <a:defRPr lang="zh-CN"/>
            </a:defPPr>
            <a:lvl1pPr algn="r"/>
          </a:lstStyle>
          <a:p>
            <a:pPr>
              <a:lnSpc>
                <a:spcPct val="120000"/>
              </a:lnSpc>
            </a:pPr>
            <a:r>
              <a:rPr lang="zh-CN" altLang="en-US" sz="2800" spc="300" dirty="0">
                <a:latin typeface="华康行楷体 W5" panose="03000509000000000000" charset="-122"/>
                <a:ea typeface="华康行楷体 W5" panose="03000509000000000000" charset="-122"/>
                <a:cs typeface="+mj-cs"/>
                <a:sym typeface="Arial" panose="020B0604020202020204" pitchFamily="34" charset="0"/>
              </a:rPr>
              <a:t>为什么要测评？</a:t>
            </a:r>
            <a:endParaRPr lang="zh-CN" altLang="en-US" sz="2800" spc="300" dirty="0">
              <a:latin typeface="华康行楷体 W5" panose="03000509000000000000" charset="-122"/>
              <a:ea typeface="华康行楷体 W5" panose="03000509000000000000" charset="-122"/>
              <a:cs typeface="+mj-cs"/>
              <a:sym typeface="Arial" panose="020B0604020202020204" pitchFamily="34" charset="0"/>
            </a:endParaRPr>
          </a:p>
        </p:txBody>
      </p:sp>
      <p:sp>
        <p:nvSpPr>
          <p:cNvPr id="14" name="文本框 13"/>
          <p:cNvSpPr txBox="1"/>
          <p:nvPr>
            <p:custDataLst>
              <p:tags r:id="rId11"/>
            </p:custDataLst>
          </p:nvPr>
        </p:nvSpPr>
        <p:spPr>
          <a:xfrm>
            <a:off x="8574405" y="1346200"/>
            <a:ext cx="2879725" cy="560070"/>
          </a:xfrm>
          <a:prstGeom prst="rect">
            <a:avLst/>
          </a:prstGeom>
          <a:noFill/>
        </p:spPr>
        <p:txBody>
          <a:bodyPr wrap="square" lIns="90000" tIns="46800" rIns="90000" bIns="46800" anchor="ctr" anchorCtr="0">
            <a:noAutofit/>
          </a:bodyPr>
          <a:lstStyle>
            <a:defPPr>
              <a:defRPr lang="zh-CN"/>
            </a:defPPr>
            <a:lvl1pPr algn="r"/>
          </a:lstStyle>
          <a:p>
            <a:pPr algn="l">
              <a:lnSpc>
                <a:spcPct val="120000"/>
              </a:lnSpc>
            </a:pPr>
            <a:r>
              <a:rPr lang="zh-CN" altLang="en-US" sz="2800" spc="300" dirty="0">
                <a:latin typeface="华康行楷体 W5" panose="03000509000000000000" charset="-122"/>
                <a:ea typeface="华康行楷体 W5" panose="03000509000000000000" charset="-122"/>
                <a:cs typeface="+mj-cs"/>
                <a:sym typeface="Arial" panose="020B0604020202020204" pitchFamily="34" charset="0"/>
              </a:rPr>
              <a:t>测评什么？</a:t>
            </a:r>
            <a:endParaRPr lang="zh-CN" altLang="en-US" sz="2800" spc="300" dirty="0">
              <a:latin typeface="华康行楷体 W5" panose="03000509000000000000" charset="-122"/>
              <a:ea typeface="华康行楷体 W5" panose="03000509000000000000" charset="-122"/>
              <a:cs typeface="+mj-cs"/>
              <a:sym typeface="Arial" panose="020B0604020202020204" pitchFamily="34" charset="0"/>
            </a:endParaRPr>
          </a:p>
        </p:txBody>
      </p:sp>
      <p:sp>
        <p:nvSpPr>
          <p:cNvPr id="16" name="文本框 15"/>
          <p:cNvSpPr txBox="1"/>
          <p:nvPr>
            <p:custDataLst>
              <p:tags r:id="rId12"/>
            </p:custDataLst>
          </p:nvPr>
        </p:nvSpPr>
        <p:spPr>
          <a:xfrm>
            <a:off x="8452485" y="4369435"/>
            <a:ext cx="2879725" cy="560070"/>
          </a:xfrm>
          <a:prstGeom prst="rect">
            <a:avLst/>
          </a:prstGeom>
          <a:noFill/>
        </p:spPr>
        <p:txBody>
          <a:bodyPr wrap="square" lIns="90000" tIns="46800" rIns="90000" bIns="46800" anchor="ctr" anchorCtr="0">
            <a:noAutofit/>
          </a:bodyPr>
          <a:lstStyle>
            <a:defPPr>
              <a:defRPr lang="zh-CN"/>
            </a:defPPr>
            <a:lvl1pPr algn="r"/>
          </a:lstStyle>
          <a:p>
            <a:pPr algn="l">
              <a:lnSpc>
                <a:spcPct val="120000"/>
              </a:lnSpc>
            </a:pPr>
            <a:r>
              <a:rPr lang="zh-CN" altLang="en-US" sz="2800" spc="300" dirty="0">
                <a:latin typeface="华康行楷体 W5" panose="03000509000000000000" charset="-122"/>
                <a:ea typeface="华康行楷体 W5" panose="03000509000000000000" charset="-122"/>
                <a:cs typeface="+mj-cs"/>
                <a:sym typeface="Arial" panose="020B0604020202020204" pitchFamily="34" charset="0"/>
              </a:rPr>
              <a:t>怎么测评？</a:t>
            </a:r>
            <a:endParaRPr lang="zh-CN" altLang="en-US" sz="2800" spc="300" dirty="0">
              <a:latin typeface="华康行楷体 W5" panose="03000509000000000000" charset="-122"/>
              <a:ea typeface="华康行楷体 W5" panose="03000509000000000000" charset="-122"/>
              <a:cs typeface="+mj-cs"/>
              <a:sym typeface="Arial" panose="020B0604020202020204" pitchFamily="34" charset="0"/>
            </a:endParaRPr>
          </a:p>
        </p:txBody>
      </p:sp>
      <p:sp>
        <p:nvSpPr>
          <p:cNvPr id="8" name="文本框 7"/>
          <p:cNvSpPr txBox="1"/>
          <p:nvPr/>
        </p:nvSpPr>
        <p:spPr>
          <a:xfrm>
            <a:off x="4436745" y="5327015"/>
            <a:ext cx="6097905" cy="521970"/>
          </a:xfrm>
          <a:prstGeom prst="rect">
            <a:avLst/>
          </a:prstGeom>
          <a:noFill/>
        </p:spPr>
        <p:txBody>
          <a:bodyPr wrap="none" rtlCol="0">
            <a:spAutoFit/>
          </a:bodyPr>
          <a:p>
            <a:r>
              <a:rPr lang="zh-CN" altLang="en-US" sz="2800" b="1" spc="300">
                <a:solidFill>
                  <a:srgbClr val="FF0000"/>
                </a:solidFill>
                <a:uFillTx/>
                <a:latin typeface="华康行楷体 W5" panose="03000509000000000000" charset="-122"/>
                <a:ea typeface="华康行楷体 W5" panose="03000509000000000000" charset="-122"/>
                <a:cs typeface="+mn-ea"/>
              </a:rPr>
              <a:t>改革考试评价制度与方式是关键。</a:t>
            </a:r>
            <a:endParaRPr lang="zh-CN" altLang="en-US" sz="2800" b="1" spc="300">
              <a:solidFill>
                <a:srgbClr val="FF0000"/>
              </a:solidFill>
              <a:uFillTx/>
              <a:latin typeface="华康行楷体 W5" panose="03000509000000000000" charset="-122"/>
              <a:ea typeface="华康行楷体 W5" panose="03000509000000000000" charset="-122"/>
              <a:cs typeface="+mn-ea"/>
            </a:endParaRPr>
          </a:p>
        </p:txBody>
      </p:sp>
    </p:spTree>
    <p:custDataLst>
      <p:tags r:id="rId1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内容占位符 8" descr="图片4"/>
          <p:cNvPicPr>
            <a:picLocks noGrp="1" noChangeAspect="1"/>
          </p:cNvPicPr>
          <p:nvPr>
            <p:ph sz="quarter" idx="13"/>
            <p:custDataLst>
              <p:tags r:id="rId1"/>
            </p:custDataLst>
          </p:nvPr>
        </p:nvPicPr>
        <p:blipFill>
          <a:blip r:embed="rId2"/>
          <a:stretch>
            <a:fillRect/>
          </a:stretch>
        </p:blipFill>
        <p:spPr>
          <a:xfrm>
            <a:off x="583175" y="1665829"/>
            <a:ext cx="5334462" cy="2889754"/>
          </a:xfrm>
        </p:spPr>
      </p:pic>
      <p:pic>
        <p:nvPicPr>
          <p:cNvPr id="10" name="内容占位符 9" descr="图片5"/>
          <p:cNvPicPr>
            <a:picLocks noGrp="1" noChangeAspect="1"/>
          </p:cNvPicPr>
          <p:nvPr>
            <p:ph sz="quarter" idx="14"/>
            <p:custDataLst>
              <p:tags r:id="rId3"/>
            </p:custDataLst>
          </p:nvPr>
        </p:nvPicPr>
        <p:blipFill>
          <a:blip r:embed="rId4"/>
          <a:stretch>
            <a:fillRect/>
          </a:stretch>
        </p:blipFill>
        <p:spPr>
          <a:xfrm>
            <a:off x="6242050" y="1669872"/>
            <a:ext cx="5367338" cy="2881669"/>
          </a:xfrm>
        </p:spPr>
      </p:pic>
      <p:sp>
        <p:nvSpPr>
          <p:cNvPr id="2" name="文本占位符 1"/>
          <p:cNvSpPr>
            <a:spLocks noGrp="1"/>
          </p:cNvSpPr>
          <p:nvPr>
            <p:ph type="body" sz="quarter" idx="15"/>
            <p:custDataLst>
              <p:tags r:id="rId5"/>
            </p:custDataLst>
          </p:nvPr>
        </p:nvSpPr>
        <p:spPr/>
        <p:txBody>
          <a:bodyPr>
            <a:noAutofit/>
          </a:bodyPr>
          <a:lstStyle/>
          <a:p>
            <a:pPr marL="0" indent="0">
              <a:buNone/>
            </a:pPr>
            <a:r>
              <a:rPr lang="zh-CN" altLang="en-US" sz="2400">
                <a:latin typeface="华康行楷体 W5" panose="03000509000000000000" charset="-122"/>
                <a:ea typeface="华康行楷体 W5" panose="03000509000000000000" charset="-122"/>
              </a:rPr>
              <a:t>教师需要提升自身的语言能力、思维品质和教育胸怀。</a:t>
            </a:r>
            <a:endParaRPr lang="zh-CN" altLang="en-US" sz="2400">
              <a:latin typeface="华康行楷体 W5" panose="03000509000000000000" charset="-122"/>
              <a:ea typeface="华康行楷体 W5" panose="03000509000000000000" charset="-122"/>
            </a:endParaRPr>
          </a:p>
          <a:p>
            <a:pPr marL="0" indent="0">
              <a:buNone/>
            </a:pPr>
            <a:r>
              <a:rPr lang="zh-CN" altLang="en-US" sz="2400">
                <a:latin typeface="华康行楷体 W5" panose="03000509000000000000" charset="-122"/>
                <a:ea typeface="华康行楷体 W5" panose="03000509000000000000" charset="-122"/>
              </a:rPr>
              <a:t>做好形成性评价工作。</a:t>
            </a:r>
            <a:endParaRPr lang="zh-CN" altLang="en-US" sz="2400">
              <a:latin typeface="华康行楷体 W5" panose="03000509000000000000" charset="-122"/>
              <a:ea typeface="华康行楷体 W5" panose="03000509000000000000" charset="-122"/>
            </a:endParaRPr>
          </a:p>
        </p:txBody>
      </p:sp>
      <p:sp>
        <p:nvSpPr>
          <p:cNvPr id="3" name="文本占位符 2"/>
          <p:cNvSpPr>
            <a:spLocks noGrp="1"/>
          </p:cNvSpPr>
          <p:nvPr>
            <p:ph type="body" sz="quarter" idx="16"/>
            <p:custDataLst>
              <p:tags r:id="rId6"/>
            </p:custDataLst>
          </p:nvPr>
        </p:nvSpPr>
        <p:spPr/>
        <p:txBody>
          <a:bodyPr>
            <a:noAutofit/>
          </a:bodyPr>
          <a:lstStyle/>
          <a:p>
            <a:pPr marL="0" indent="0">
              <a:buNone/>
            </a:pPr>
            <a:r>
              <a:rPr lang="zh-CN" altLang="en-US" sz="2400">
                <a:latin typeface="华康行楷体 W5" panose="03000509000000000000" charset="-122"/>
                <a:ea typeface="华康行楷体 W5" panose="03000509000000000000" charset="-122"/>
              </a:rPr>
              <a:t>改革考试题型，多维度考核学生语言能力。</a:t>
            </a:r>
            <a:endParaRPr lang="zh-CN" altLang="en-US" sz="2400">
              <a:latin typeface="华康行楷体 W5" panose="03000509000000000000" charset="-122"/>
              <a:ea typeface="华康行楷体 W5" panose="03000509000000000000" charset="-122"/>
            </a:endParaRPr>
          </a:p>
          <a:p>
            <a:pPr marL="0" indent="0">
              <a:buNone/>
            </a:pPr>
            <a:r>
              <a:rPr lang="zh-CN" altLang="en-US" sz="2400">
                <a:latin typeface="华康行楷体 W5" panose="03000509000000000000" charset="-122"/>
                <a:ea typeface="华康行楷体 W5" panose="03000509000000000000" charset="-122"/>
              </a:rPr>
              <a:t>笔试中增加主观试题。</a:t>
            </a:r>
            <a:endParaRPr lang="zh-CN" altLang="en-US" sz="2400">
              <a:latin typeface="华康行楷体 W5" panose="03000509000000000000" charset="-122"/>
              <a:ea typeface="华康行楷体 W5" panose="03000509000000000000" charset="-122"/>
            </a:endParaRPr>
          </a:p>
        </p:txBody>
      </p:sp>
      <p:sp>
        <p:nvSpPr>
          <p:cNvPr id="4" name="标题 1"/>
          <p:cNvSpPr>
            <a:spLocks noGrp="1"/>
          </p:cNvSpPr>
          <p:nvPr/>
        </p:nvSpPr>
        <p:spPr>
          <a:xfrm>
            <a:off x="2988310" y="285750"/>
            <a:ext cx="6959600" cy="441960"/>
          </a:xfrm>
          <a:prstGeom prst="rect">
            <a:avLst/>
          </a:prstGeom>
        </p:spPr>
        <p:txBody>
          <a:bodyPr vert="horz" lIns="90170" tIns="46990" rIns="90170" bIns="46990" rtlCol="0" anchor="t" anchorCtr="0">
            <a:no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a:lnSpc>
                <a:spcPct val="120000"/>
              </a:lnSpc>
            </a:pPr>
            <a:r>
              <a:rPr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如何评价学生的英语学科核心素养？</a:t>
            </a:r>
            <a:endParaRPr lang="zh-CN" altLang="en-US" sz="2800"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spTree>
    <p:custDataLst>
      <p:tags r:id="rId7"/>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custDataLst>
              <p:tags r:id="rId2"/>
            </p:custDataLst>
          </p:nvPr>
        </p:nvSpPr>
        <p:spPr/>
        <p:txBody>
          <a:bodyPr/>
          <a:lstStyle/>
          <a:p>
            <a:r>
              <a:rPr lang="zh-CN" altLang="en-US" dirty="0">
                <a:latin typeface="华康行楷体 W5" panose="03000509000000000000" charset="-122"/>
                <a:ea typeface="华康行楷体 W5" panose="03000509000000000000" charset="-122"/>
              </a:rPr>
              <a:t>感谢观看</a:t>
            </a:r>
            <a:endParaRPr lang="zh-CN" altLang="en-US" dirty="0">
              <a:latin typeface="华康行楷体 W5" panose="03000509000000000000" charset="-122"/>
              <a:ea typeface="华康行楷体 W5" panose="03000509000000000000" charset="-122"/>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7" name="Docer搜索：半想象现实   http://chn.docer.com/works/?userid=199927538"/>
          <p:cNvSpPr txBox="1"/>
          <p:nvPr>
            <p:custDataLst>
              <p:tags r:id="rId2"/>
            </p:custDataLst>
          </p:nvPr>
        </p:nvSpPr>
        <p:spPr>
          <a:xfrm>
            <a:off x="3956050" y="2072005"/>
            <a:ext cx="3152140" cy="1019810"/>
          </a:xfrm>
          <a:prstGeom prst="rect">
            <a:avLst/>
          </a:prstGeom>
          <a:noFill/>
        </p:spPr>
        <p:txBody>
          <a:bodyPr wrap="square" rtlCol="0" anchor="b" anchorCtr="0">
            <a:normAutofit/>
          </a:bodyPr>
          <a:lstStyle/>
          <a:p>
            <a:r>
              <a:rPr lang="zh-CN" altLang="en-US" sz="4000" b="1" spc="600" dirty="0">
                <a:solidFill>
                  <a:srgbClr val="0070C0"/>
                </a:solidFill>
                <a:uFillTx/>
                <a:latin typeface="华康行楷体 W5" panose="03000509000000000000" charset="-122"/>
                <a:ea typeface="华康行楷体 W5" panose="03000509000000000000" charset="-122"/>
                <a:cs typeface="华康行楷体 W5" panose="03000509000000000000" charset="-122"/>
              </a:rPr>
              <a:t>PART.01</a:t>
            </a:r>
            <a:endParaRPr lang="zh-CN" altLang="en-US" sz="4000" b="1" spc="600" dirty="0">
              <a:solidFill>
                <a:srgbClr val="0070C0"/>
              </a:solidFill>
              <a:uFillTx/>
              <a:latin typeface="华康行楷体 W5" panose="03000509000000000000" charset="-122"/>
              <a:ea typeface="华康行楷体 W5" panose="03000509000000000000" charset="-122"/>
              <a:cs typeface="华康行楷体 W5" panose="03000509000000000000" charset="-122"/>
            </a:endParaRPr>
          </a:p>
        </p:txBody>
      </p:sp>
      <p:sp>
        <p:nvSpPr>
          <p:cNvPr id="8" name="标题 7"/>
          <p:cNvSpPr>
            <a:spLocks noGrp="1"/>
          </p:cNvSpPr>
          <p:nvPr>
            <p:ph type="title"/>
            <p:custDataLst>
              <p:tags r:id="rId3"/>
            </p:custDataLst>
          </p:nvPr>
        </p:nvSpPr>
        <p:spPr>
          <a:xfrm>
            <a:off x="3891280" y="4740275"/>
            <a:ext cx="7963535" cy="752475"/>
          </a:xfrm>
        </p:spPr>
        <p:txBody>
          <a:bodyPr>
            <a:noAutofit/>
          </a:bodyPr>
          <a:lstStyle/>
          <a:p>
            <a:r>
              <a:rPr lang="zh-CN" altLang="en-US" sz="3200" spc="6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发展核心素养的中小学英语课堂探索：基于真实任务的整合学习</a:t>
            </a:r>
            <a:br>
              <a:rPr lang="zh-CN" altLang="en-US" sz="3200" spc="6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r>
              <a:rPr lang="zh-CN" altLang="en-US" sz="3200" spc="600" dirty="0">
                <a:solidFill>
                  <a:srgbClr val="0070C0"/>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张荣干</a:t>
            </a:r>
            <a:br>
              <a:rPr lang="zh-CN" altLang="en-US" sz="28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endParaRPr lang="zh-CN" altLang="en-US" sz="28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endParaRPr>
          </a:p>
        </p:txBody>
      </p: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ocer搜索：半想象现实   http://chn.docer.com/works/?userid=199927538"/>
          <p:cNvSpPr txBox="1"/>
          <p:nvPr>
            <p:custDataLst>
              <p:tags r:id="rId1"/>
            </p:custDataLst>
          </p:nvPr>
        </p:nvSpPr>
        <p:spPr>
          <a:xfrm>
            <a:off x="9793061" y="653305"/>
            <a:ext cx="1950720" cy="1014730"/>
          </a:xfrm>
          <a:prstGeom prst="rect">
            <a:avLst/>
          </a:prstGeom>
          <a:noFill/>
        </p:spPr>
        <p:txBody>
          <a:bodyPr wrap="square" rtlCol="0">
            <a:normAutofit/>
          </a:bodyPr>
          <a:lstStyle/>
          <a:p>
            <a:pPr algn="l"/>
            <a:r>
              <a:rPr lang="zh-CN" altLang="en-US" sz="6000" dirty="0">
                <a:solidFill>
                  <a:schemeClr val="accent1"/>
                </a:solidFill>
                <a:latin typeface="华康行楷体 W5" panose="03000509000000000000" charset="-122"/>
                <a:ea typeface="华康行楷体 W5" panose="03000509000000000000" charset="-122"/>
                <a:cs typeface="微软雅黑" panose="020B0503020204020204" pitchFamily="34" charset="-122"/>
              </a:rPr>
              <a:t>目录</a:t>
            </a:r>
            <a:endParaRPr lang="zh-CN" altLang="en-US" sz="6000" dirty="0">
              <a:solidFill>
                <a:schemeClr val="accent1"/>
              </a:solidFill>
              <a:latin typeface="华康行楷体 W5" panose="03000509000000000000" charset="-122"/>
              <a:ea typeface="华康行楷体 W5" panose="03000509000000000000" charset="-122"/>
              <a:cs typeface="微软雅黑" panose="020B0503020204020204" pitchFamily="34" charset="-122"/>
            </a:endParaRPr>
          </a:p>
        </p:txBody>
      </p:sp>
      <p:cxnSp>
        <p:nvCxnSpPr>
          <p:cNvPr id="2" name="Docer搜索：半想象现实   http://chn.docer.com/works/?userid=199927538"/>
          <p:cNvCxnSpPr/>
          <p:nvPr>
            <p:custDataLst>
              <p:tags r:id="rId2"/>
            </p:custDataLst>
          </p:nvPr>
        </p:nvCxnSpPr>
        <p:spPr>
          <a:xfrm>
            <a:off x="6460490" y="2085975"/>
            <a:ext cx="0" cy="593090"/>
          </a:xfrm>
          <a:prstGeom prst="line">
            <a:avLst/>
          </a:prstGeom>
          <a:ln w="38100">
            <a:solidFill>
              <a:srgbClr val="4EAEB2"/>
            </a:solidFill>
          </a:ln>
        </p:spPr>
        <p:style>
          <a:lnRef idx="1">
            <a:schemeClr val="accent1"/>
          </a:lnRef>
          <a:fillRef idx="0">
            <a:schemeClr val="accent1"/>
          </a:fillRef>
          <a:effectRef idx="0">
            <a:schemeClr val="accent1"/>
          </a:effectRef>
          <a:fontRef idx="minor">
            <a:schemeClr val="tx1"/>
          </a:fontRef>
        </p:style>
      </p:cxnSp>
      <p:sp>
        <p:nvSpPr>
          <p:cNvPr id="9" name="Docer搜索：半想象现实   http://chn.docer.com/works/?userid=199927538"/>
          <p:cNvSpPr txBox="1"/>
          <p:nvPr>
            <p:custDataLst>
              <p:tags r:id="rId3"/>
            </p:custDataLst>
          </p:nvPr>
        </p:nvSpPr>
        <p:spPr>
          <a:xfrm>
            <a:off x="5584190" y="2096135"/>
            <a:ext cx="746125" cy="583565"/>
          </a:xfrm>
          <a:prstGeom prst="rect">
            <a:avLst/>
          </a:prstGeom>
          <a:noFill/>
        </p:spPr>
        <p:txBody>
          <a:bodyPr wrap="square" rtlCol="0">
            <a:normAutofit/>
          </a:bodyPr>
          <a:lstStyle/>
          <a:p>
            <a:pPr algn="ctr"/>
            <a:r>
              <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rPr>
              <a:t>01.</a:t>
            </a:r>
            <a:endPar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endParaRPr>
          </a:p>
        </p:txBody>
      </p:sp>
      <p:sp>
        <p:nvSpPr>
          <p:cNvPr id="10" name="文本框 9"/>
          <p:cNvSpPr txBox="1"/>
          <p:nvPr>
            <p:custDataLst>
              <p:tags r:id="rId4"/>
            </p:custDataLst>
          </p:nvPr>
        </p:nvSpPr>
        <p:spPr>
          <a:xfrm>
            <a:off x="6590665" y="2096135"/>
            <a:ext cx="2416175" cy="452120"/>
          </a:xfrm>
          <a:prstGeom prst="rect">
            <a:avLst/>
          </a:prstGeom>
          <a:noFill/>
        </p:spPr>
        <p:txBody>
          <a:bodyPr wrap="square" rtlCol="0">
            <a:noAutofit/>
          </a:bodyPr>
          <a:lstStyle/>
          <a:p>
            <a:pPr algn="l"/>
            <a:r>
              <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rPr>
              <a:t>意义</a:t>
            </a:r>
            <a:endPar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endParaRPr>
          </a:p>
        </p:txBody>
      </p:sp>
      <p:cxnSp>
        <p:nvCxnSpPr>
          <p:cNvPr id="22" name="Docer搜索：半想象现实   http://chn.docer.com/works/?userid=199927538"/>
          <p:cNvCxnSpPr/>
          <p:nvPr>
            <p:custDataLst>
              <p:tags r:id="rId5"/>
            </p:custDataLst>
          </p:nvPr>
        </p:nvCxnSpPr>
        <p:spPr>
          <a:xfrm>
            <a:off x="6460490" y="3108960"/>
            <a:ext cx="0" cy="593090"/>
          </a:xfrm>
          <a:prstGeom prst="line">
            <a:avLst/>
          </a:prstGeom>
          <a:ln w="38100">
            <a:solidFill>
              <a:srgbClr val="4EAEB2"/>
            </a:solidFill>
          </a:ln>
        </p:spPr>
        <p:style>
          <a:lnRef idx="1">
            <a:schemeClr val="accent1"/>
          </a:lnRef>
          <a:fillRef idx="0">
            <a:schemeClr val="accent1"/>
          </a:fillRef>
          <a:effectRef idx="0">
            <a:schemeClr val="accent1"/>
          </a:effectRef>
          <a:fontRef idx="minor">
            <a:schemeClr val="tx1"/>
          </a:fontRef>
        </p:style>
      </p:cxnSp>
      <p:sp>
        <p:nvSpPr>
          <p:cNvPr id="23" name="Docer搜索：半想象现实   http://chn.docer.com/works/?userid=199927538"/>
          <p:cNvSpPr txBox="1"/>
          <p:nvPr>
            <p:custDataLst>
              <p:tags r:id="rId6"/>
            </p:custDataLst>
          </p:nvPr>
        </p:nvSpPr>
        <p:spPr>
          <a:xfrm>
            <a:off x="5574665" y="3119120"/>
            <a:ext cx="765175" cy="584835"/>
          </a:xfrm>
          <a:prstGeom prst="rect">
            <a:avLst/>
          </a:prstGeom>
          <a:noFill/>
        </p:spPr>
        <p:txBody>
          <a:bodyPr wrap="square" rtlCol="0">
            <a:normAutofit/>
          </a:bodyPr>
          <a:lstStyle/>
          <a:p>
            <a:pPr algn="ctr"/>
            <a:r>
              <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rPr>
              <a:t>02.</a:t>
            </a:r>
            <a:endPar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endParaRPr>
          </a:p>
        </p:txBody>
      </p:sp>
      <p:sp>
        <p:nvSpPr>
          <p:cNvPr id="14" name="文本框 13"/>
          <p:cNvSpPr txBox="1"/>
          <p:nvPr>
            <p:custDataLst>
              <p:tags r:id="rId7"/>
            </p:custDataLst>
          </p:nvPr>
        </p:nvSpPr>
        <p:spPr>
          <a:xfrm>
            <a:off x="6590665" y="3124835"/>
            <a:ext cx="2416175" cy="452120"/>
          </a:xfrm>
          <a:prstGeom prst="rect">
            <a:avLst/>
          </a:prstGeom>
          <a:noFill/>
        </p:spPr>
        <p:txBody>
          <a:bodyPr wrap="square" rtlCol="0">
            <a:noAutofit/>
          </a:bodyPr>
          <a:lstStyle/>
          <a:p>
            <a:pPr algn="l"/>
            <a:r>
              <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rPr>
              <a:t>含义</a:t>
            </a:r>
            <a:endPar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endParaRPr>
          </a:p>
        </p:txBody>
      </p:sp>
      <p:cxnSp>
        <p:nvCxnSpPr>
          <p:cNvPr id="28" name="Docer搜索：半想象现实   http://chn.docer.com/works/?userid=199927538"/>
          <p:cNvCxnSpPr/>
          <p:nvPr>
            <p:custDataLst>
              <p:tags r:id="rId8"/>
            </p:custDataLst>
          </p:nvPr>
        </p:nvCxnSpPr>
        <p:spPr>
          <a:xfrm>
            <a:off x="6460490" y="4132580"/>
            <a:ext cx="0" cy="593090"/>
          </a:xfrm>
          <a:prstGeom prst="line">
            <a:avLst/>
          </a:prstGeom>
          <a:ln w="38100">
            <a:solidFill>
              <a:srgbClr val="4EAEB2"/>
            </a:solidFill>
          </a:ln>
        </p:spPr>
        <p:style>
          <a:lnRef idx="1">
            <a:schemeClr val="accent1"/>
          </a:lnRef>
          <a:fillRef idx="0">
            <a:schemeClr val="accent1"/>
          </a:fillRef>
          <a:effectRef idx="0">
            <a:schemeClr val="accent1"/>
          </a:effectRef>
          <a:fontRef idx="minor">
            <a:schemeClr val="tx1"/>
          </a:fontRef>
        </p:style>
      </p:cxnSp>
      <p:sp>
        <p:nvSpPr>
          <p:cNvPr id="29" name="Docer搜索：半想象现实   http://chn.docer.com/works/?userid=199927538"/>
          <p:cNvSpPr txBox="1"/>
          <p:nvPr>
            <p:custDataLst>
              <p:tags r:id="rId9"/>
            </p:custDataLst>
          </p:nvPr>
        </p:nvSpPr>
        <p:spPr>
          <a:xfrm>
            <a:off x="5574665" y="4142740"/>
            <a:ext cx="765175" cy="584835"/>
          </a:xfrm>
          <a:prstGeom prst="rect">
            <a:avLst/>
          </a:prstGeom>
          <a:noFill/>
        </p:spPr>
        <p:txBody>
          <a:bodyPr wrap="square" rtlCol="0">
            <a:normAutofit/>
          </a:bodyPr>
          <a:lstStyle/>
          <a:p>
            <a:pPr algn="ctr"/>
            <a:r>
              <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rPr>
              <a:t>03.</a:t>
            </a:r>
            <a:endParaRPr lang="en-US" altLang="zh-CN" sz="2400" b="1" dirty="0">
              <a:solidFill>
                <a:schemeClr val="accent1"/>
              </a:solidFill>
              <a:latin typeface="华康行楷体 W5" panose="03000509000000000000" charset="-122"/>
              <a:ea typeface="华康行楷体 W5" panose="03000509000000000000" charset="-122"/>
              <a:cs typeface="微软雅黑" panose="020B0503020204020204" pitchFamily="34" charset="-122"/>
            </a:endParaRPr>
          </a:p>
        </p:txBody>
      </p:sp>
      <p:sp>
        <p:nvSpPr>
          <p:cNvPr id="20" name="文本框 19"/>
          <p:cNvSpPr txBox="1"/>
          <p:nvPr>
            <p:custDataLst>
              <p:tags r:id="rId10"/>
            </p:custDataLst>
          </p:nvPr>
        </p:nvSpPr>
        <p:spPr>
          <a:xfrm>
            <a:off x="6590665" y="4153535"/>
            <a:ext cx="2416175" cy="452120"/>
          </a:xfrm>
          <a:prstGeom prst="rect">
            <a:avLst/>
          </a:prstGeom>
          <a:noFill/>
        </p:spPr>
        <p:txBody>
          <a:bodyPr wrap="square" rtlCol="0">
            <a:noAutofit/>
          </a:bodyPr>
          <a:lstStyle/>
          <a:p>
            <a:pPr algn="l"/>
            <a:r>
              <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rPr>
              <a:t>课堂设计操作</a:t>
            </a:r>
            <a:endParaRPr lang="zh-CN" altLang="en-US" sz="2800" dirty="0">
              <a:solidFill>
                <a:schemeClr val="tx1">
                  <a:lumMod val="85000"/>
                  <a:lumOff val="15000"/>
                </a:schemeClr>
              </a:solidFill>
              <a:latin typeface="华康行楷体 W5" panose="03000509000000000000" charset="-122"/>
              <a:ea typeface="华康行楷体 W5" panose="03000509000000000000" charset="-122"/>
              <a:cs typeface="微软雅黑" panose="020B0503020204020204" pitchFamily="34" charset="-122"/>
              <a:sym typeface="+mn-lt"/>
            </a:endParaRPr>
          </a:p>
        </p:txBody>
      </p:sp>
    </p:spTree>
    <p:custDataLst>
      <p:tags r:id="rId1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748665" y="916305"/>
            <a:ext cx="10925175" cy="441960"/>
          </a:xfrm>
        </p:spPr>
        <p:txBody>
          <a:bodyPr>
            <a:noAutofit/>
          </a:bodyPr>
          <a:p>
            <a:r>
              <a:rPr sz="280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发展核心素养的中小学英语课堂探索：基于真实任务的整合学习</a:t>
            </a:r>
            <a:br>
              <a:rPr sz="280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endParaRPr lang="en-US" altLang="zh-CN" sz="280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endParaRPr>
          </a:p>
        </p:txBody>
      </p:sp>
      <p:sp>
        <p:nvSpPr>
          <p:cNvPr id="19468" name="Freeform 12"/>
          <p:cNvSpPr/>
          <p:nvPr>
            <p:custDataLst>
              <p:tags r:id="rId1"/>
            </p:custDataLst>
          </p:nvPr>
        </p:nvSpPr>
        <p:spPr bwMode="auto">
          <a:xfrm>
            <a:off x="5802216" y="2288088"/>
            <a:ext cx="1348180" cy="1554114"/>
          </a:xfrm>
          <a:custGeom>
            <a:avLst/>
            <a:gdLst>
              <a:gd name="T0" fmla="*/ 319 w 637"/>
              <a:gd name="T1" fmla="*/ 0 h 734"/>
              <a:gd name="T2" fmla="*/ 0 w 637"/>
              <a:gd name="T3" fmla="*/ 182 h 734"/>
              <a:gd name="T4" fmla="*/ 0 w 637"/>
              <a:gd name="T5" fmla="*/ 551 h 734"/>
              <a:gd name="T6" fmla="*/ 319 w 637"/>
              <a:gd name="T7" fmla="*/ 734 h 734"/>
              <a:gd name="T8" fmla="*/ 637 w 637"/>
              <a:gd name="T9" fmla="*/ 551 h 734"/>
              <a:gd name="T10" fmla="*/ 637 w 637"/>
              <a:gd name="T11" fmla="*/ 182 h 734"/>
              <a:gd name="T12" fmla="*/ 319 w 637"/>
              <a:gd name="T13" fmla="*/ 0 h 734"/>
            </a:gdLst>
            <a:ahLst/>
            <a:cxnLst>
              <a:cxn ang="0">
                <a:pos x="T0" y="T1"/>
              </a:cxn>
              <a:cxn ang="0">
                <a:pos x="T2" y="T3"/>
              </a:cxn>
              <a:cxn ang="0">
                <a:pos x="T4" y="T5"/>
              </a:cxn>
              <a:cxn ang="0">
                <a:pos x="T6" y="T7"/>
              </a:cxn>
              <a:cxn ang="0">
                <a:pos x="T8" y="T9"/>
              </a:cxn>
              <a:cxn ang="0">
                <a:pos x="T10" y="T11"/>
              </a:cxn>
              <a:cxn ang="0">
                <a:pos x="T12" y="T13"/>
              </a:cxn>
            </a:cxnLst>
            <a:rect l="0" t="0" r="r" b="b"/>
            <a:pathLst>
              <a:path w="637" h="734">
                <a:moveTo>
                  <a:pt x="319" y="0"/>
                </a:moveTo>
                <a:lnTo>
                  <a:pt x="0" y="182"/>
                </a:lnTo>
                <a:lnTo>
                  <a:pt x="0" y="551"/>
                </a:lnTo>
                <a:lnTo>
                  <a:pt x="319" y="734"/>
                </a:lnTo>
                <a:lnTo>
                  <a:pt x="637" y="551"/>
                </a:lnTo>
                <a:lnTo>
                  <a:pt x="637" y="182"/>
                </a:lnTo>
                <a:lnTo>
                  <a:pt x="319" y="0"/>
                </a:lnTo>
                <a:close/>
              </a:path>
            </a:pathLst>
          </a:custGeom>
          <a:solidFill>
            <a:srgbClr val="1D6DC2"/>
          </a:solidFill>
          <a:ln w="6350">
            <a:noFill/>
          </a:ln>
        </p:spPr>
        <p:txBody>
          <a:bodyPr lIns="121912" tIns="60956" rIns="121912" bIns="60956"/>
          <a:lstStyle/>
          <a:p>
            <a:pPr>
              <a:lnSpc>
                <a:spcPct val="120000"/>
              </a:lnSpc>
            </a:pPr>
            <a:endParaRPr lang="zh-CN" altLang="en-US" sz="1690">
              <a:latin typeface="Arial" panose="020B0604020202020204" pitchFamily="34" charset="0"/>
              <a:ea typeface="微软雅黑" panose="020B0503020204020204" pitchFamily="34" charset="-122"/>
              <a:sym typeface="Arial" panose="020B0604020202020204" pitchFamily="34" charset="0"/>
            </a:endParaRPr>
          </a:p>
        </p:txBody>
      </p:sp>
      <p:sp>
        <p:nvSpPr>
          <p:cNvPr id="19469" name="Freeform 13"/>
          <p:cNvSpPr/>
          <p:nvPr>
            <p:custDataLst>
              <p:tags r:id="rId2"/>
            </p:custDataLst>
          </p:nvPr>
        </p:nvSpPr>
        <p:spPr bwMode="auto">
          <a:xfrm>
            <a:off x="7143559" y="2288088"/>
            <a:ext cx="1350296" cy="1554114"/>
          </a:xfrm>
          <a:custGeom>
            <a:avLst/>
            <a:gdLst>
              <a:gd name="T0" fmla="*/ 638 w 638"/>
              <a:gd name="T1" fmla="*/ 551 h 734"/>
              <a:gd name="T2" fmla="*/ 638 w 638"/>
              <a:gd name="T3" fmla="*/ 182 h 734"/>
              <a:gd name="T4" fmla="*/ 319 w 638"/>
              <a:gd name="T5" fmla="*/ 0 h 734"/>
              <a:gd name="T6" fmla="*/ 0 w 638"/>
              <a:gd name="T7" fmla="*/ 182 h 734"/>
              <a:gd name="T8" fmla="*/ 0 w 638"/>
              <a:gd name="T9" fmla="*/ 551 h 734"/>
              <a:gd name="T10" fmla="*/ 319 w 638"/>
              <a:gd name="T11" fmla="*/ 734 h 734"/>
              <a:gd name="T12" fmla="*/ 638 w 638"/>
              <a:gd name="T13" fmla="*/ 551 h 734"/>
            </a:gdLst>
            <a:ahLst/>
            <a:cxnLst>
              <a:cxn ang="0">
                <a:pos x="T0" y="T1"/>
              </a:cxn>
              <a:cxn ang="0">
                <a:pos x="T2" y="T3"/>
              </a:cxn>
              <a:cxn ang="0">
                <a:pos x="T4" y="T5"/>
              </a:cxn>
              <a:cxn ang="0">
                <a:pos x="T6" y="T7"/>
              </a:cxn>
              <a:cxn ang="0">
                <a:pos x="T8" y="T9"/>
              </a:cxn>
              <a:cxn ang="0">
                <a:pos x="T10" y="T11"/>
              </a:cxn>
              <a:cxn ang="0">
                <a:pos x="T12" y="T13"/>
              </a:cxn>
            </a:cxnLst>
            <a:rect l="0" t="0" r="r" b="b"/>
            <a:pathLst>
              <a:path w="638" h="734">
                <a:moveTo>
                  <a:pt x="638" y="551"/>
                </a:moveTo>
                <a:lnTo>
                  <a:pt x="638" y="182"/>
                </a:lnTo>
                <a:lnTo>
                  <a:pt x="319" y="0"/>
                </a:lnTo>
                <a:lnTo>
                  <a:pt x="0" y="182"/>
                </a:lnTo>
                <a:lnTo>
                  <a:pt x="0" y="551"/>
                </a:lnTo>
                <a:lnTo>
                  <a:pt x="319" y="734"/>
                </a:lnTo>
                <a:lnTo>
                  <a:pt x="638" y="551"/>
                </a:lnTo>
                <a:close/>
              </a:path>
            </a:pathLst>
          </a:custGeom>
          <a:solidFill>
            <a:srgbClr val="0088D5"/>
          </a:solidFill>
          <a:ln w="6350">
            <a:noFill/>
          </a:ln>
        </p:spPr>
        <p:txBody>
          <a:bodyPr lIns="121912" tIns="60956" rIns="121912" bIns="60956"/>
          <a:lstStyle/>
          <a:p>
            <a:pPr>
              <a:lnSpc>
                <a:spcPct val="120000"/>
              </a:lnSpc>
            </a:pPr>
            <a:endParaRPr lang="zh-CN" altLang="en-US" sz="1690">
              <a:latin typeface="Arial" panose="020B0604020202020204" pitchFamily="34" charset="0"/>
              <a:ea typeface="微软雅黑" panose="020B0503020204020204" pitchFamily="34" charset="-122"/>
              <a:sym typeface="Arial" panose="020B0604020202020204" pitchFamily="34" charset="0"/>
            </a:endParaRPr>
          </a:p>
        </p:txBody>
      </p:sp>
      <p:sp>
        <p:nvSpPr>
          <p:cNvPr id="19483" name="Freeform 27"/>
          <p:cNvSpPr>
            <a:spLocks noEditPoints="1"/>
          </p:cNvSpPr>
          <p:nvPr>
            <p:custDataLst>
              <p:tags r:id="rId3"/>
            </p:custDataLst>
          </p:nvPr>
        </p:nvSpPr>
        <p:spPr bwMode="auto">
          <a:xfrm>
            <a:off x="6295352" y="2830122"/>
            <a:ext cx="368262" cy="470045"/>
          </a:xfrm>
          <a:custGeom>
            <a:avLst/>
            <a:gdLst>
              <a:gd name="T0" fmla="*/ 59 w 83"/>
              <a:gd name="T1" fmla="*/ 70 h 106"/>
              <a:gd name="T2" fmla="*/ 59 w 83"/>
              <a:gd name="T3" fmla="*/ 70 h 106"/>
              <a:gd name="T4" fmla="*/ 75 w 83"/>
              <a:gd name="T5" fmla="*/ 42 h 106"/>
              <a:gd name="T6" fmla="*/ 41 w 83"/>
              <a:gd name="T7" fmla="*/ 8 h 106"/>
              <a:gd name="T8" fmla="*/ 8 w 83"/>
              <a:gd name="T9" fmla="*/ 42 h 106"/>
              <a:gd name="T10" fmla="*/ 24 w 83"/>
              <a:gd name="T11" fmla="*/ 70 h 106"/>
              <a:gd name="T12" fmla="*/ 24 w 83"/>
              <a:gd name="T13" fmla="*/ 70 h 106"/>
              <a:gd name="T14" fmla="*/ 41 w 83"/>
              <a:gd name="T15" fmla="*/ 75 h 106"/>
              <a:gd name="T16" fmla="*/ 43 w 83"/>
              <a:gd name="T17" fmla="*/ 46 h 106"/>
              <a:gd name="T18" fmla="*/ 40 w 83"/>
              <a:gd name="T19" fmla="*/ 46 h 106"/>
              <a:gd name="T20" fmla="*/ 30 w 83"/>
              <a:gd name="T21" fmla="*/ 42 h 106"/>
              <a:gd name="T22" fmla="*/ 20 w 83"/>
              <a:gd name="T23" fmla="*/ 46 h 106"/>
              <a:gd name="T24" fmla="*/ 17 w 83"/>
              <a:gd name="T25" fmla="*/ 42 h 106"/>
              <a:gd name="T26" fmla="*/ 30 w 83"/>
              <a:gd name="T27" fmla="*/ 37 h 106"/>
              <a:gd name="T28" fmla="*/ 41 w 83"/>
              <a:gd name="T29" fmla="*/ 41 h 106"/>
              <a:gd name="T30" fmla="*/ 52 w 83"/>
              <a:gd name="T31" fmla="*/ 37 h 106"/>
              <a:gd name="T32" fmla="*/ 65 w 83"/>
              <a:gd name="T33" fmla="*/ 42 h 106"/>
              <a:gd name="T34" fmla="*/ 62 w 83"/>
              <a:gd name="T35" fmla="*/ 46 h 106"/>
              <a:gd name="T36" fmla="*/ 52 w 83"/>
              <a:gd name="T37" fmla="*/ 42 h 106"/>
              <a:gd name="T38" fmla="*/ 43 w 83"/>
              <a:gd name="T39" fmla="*/ 46 h 106"/>
              <a:gd name="T40" fmla="*/ 65 w 83"/>
              <a:gd name="T41" fmla="*/ 76 h 106"/>
              <a:gd name="T42" fmla="*/ 61 w 83"/>
              <a:gd name="T43" fmla="*/ 97 h 106"/>
              <a:gd name="T44" fmla="*/ 53 w 83"/>
              <a:gd name="T45" fmla="*/ 97 h 106"/>
              <a:gd name="T46" fmla="*/ 41 w 83"/>
              <a:gd name="T47" fmla="*/ 106 h 106"/>
              <a:gd name="T48" fmla="*/ 29 w 83"/>
              <a:gd name="T49" fmla="*/ 97 h 106"/>
              <a:gd name="T50" fmla="*/ 18 w 83"/>
              <a:gd name="T51" fmla="*/ 93 h 106"/>
              <a:gd name="T52" fmla="*/ 18 w 83"/>
              <a:gd name="T53" fmla="*/ 76 h 106"/>
              <a:gd name="T54" fmla="*/ 0 w 83"/>
              <a:gd name="T55" fmla="*/ 42 h 106"/>
              <a:gd name="T56" fmla="*/ 41 w 83"/>
              <a:gd name="T57" fmla="*/ 0 h 106"/>
              <a:gd name="T58" fmla="*/ 83 w 83"/>
              <a:gd name="T59" fmla="*/ 42 h 106"/>
              <a:gd name="T60" fmla="*/ 65 w 83"/>
              <a:gd name="T61" fmla="*/ 76 h 106"/>
              <a:gd name="T62" fmla="*/ 26 w 83"/>
              <a:gd name="T63" fmla="*/ 80 h 106"/>
              <a:gd name="T64" fmla="*/ 32 w 83"/>
              <a:gd name="T65" fmla="*/ 89 h 106"/>
              <a:gd name="T66" fmla="*/ 37 w 83"/>
              <a:gd name="T67" fmla="*/ 93 h 106"/>
              <a:gd name="T68" fmla="*/ 38 w 83"/>
              <a:gd name="T69" fmla="*/ 96 h 106"/>
              <a:gd name="T70" fmla="*/ 41 w 83"/>
              <a:gd name="T71" fmla="*/ 98 h 106"/>
              <a:gd name="T72" fmla="*/ 45 w 83"/>
              <a:gd name="T73" fmla="*/ 96 h 106"/>
              <a:gd name="T74" fmla="*/ 46 w 83"/>
              <a:gd name="T75" fmla="*/ 93 h 106"/>
              <a:gd name="T76" fmla="*/ 57 w 83"/>
              <a:gd name="T77" fmla="*/ 89 h 106"/>
              <a:gd name="T78" fmla="*/ 41 w 83"/>
              <a:gd name="T79" fmla="*/ 83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3" h="106">
                <a:moveTo>
                  <a:pt x="59" y="70"/>
                </a:moveTo>
                <a:cubicBezTo>
                  <a:pt x="59" y="70"/>
                  <a:pt x="59" y="70"/>
                  <a:pt x="59" y="70"/>
                </a:cubicBezTo>
                <a:cubicBezTo>
                  <a:pt x="59" y="70"/>
                  <a:pt x="59" y="70"/>
                  <a:pt x="59" y="70"/>
                </a:cubicBezTo>
                <a:cubicBezTo>
                  <a:pt x="59" y="70"/>
                  <a:pt x="59" y="70"/>
                  <a:pt x="59" y="70"/>
                </a:cubicBezTo>
                <a:cubicBezTo>
                  <a:pt x="61" y="69"/>
                  <a:pt x="63" y="67"/>
                  <a:pt x="65" y="66"/>
                </a:cubicBezTo>
                <a:cubicBezTo>
                  <a:pt x="71" y="59"/>
                  <a:pt x="75" y="51"/>
                  <a:pt x="75" y="42"/>
                </a:cubicBezTo>
                <a:cubicBezTo>
                  <a:pt x="75" y="33"/>
                  <a:pt x="71" y="24"/>
                  <a:pt x="65" y="18"/>
                </a:cubicBezTo>
                <a:cubicBezTo>
                  <a:pt x="59" y="12"/>
                  <a:pt x="50" y="8"/>
                  <a:pt x="41" y="8"/>
                </a:cubicBezTo>
                <a:cubicBezTo>
                  <a:pt x="32" y="8"/>
                  <a:pt x="24" y="12"/>
                  <a:pt x="18" y="18"/>
                </a:cubicBezTo>
                <a:cubicBezTo>
                  <a:pt x="12" y="24"/>
                  <a:pt x="8" y="33"/>
                  <a:pt x="8" y="42"/>
                </a:cubicBezTo>
                <a:cubicBezTo>
                  <a:pt x="8" y="51"/>
                  <a:pt x="12" y="59"/>
                  <a:pt x="18" y="66"/>
                </a:cubicBezTo>
                <a:cubicBezTo>
                  <a:pt x="19" y="67"/>
                  <a:pt x="22" y="69"/>
                  <a:pt x="24" y="70"/>
                </a:cubicBezTo>
                <a:cubicBezTo>
                  <a:pt x="24" y="70"/>
                  <a:pt x="24" y="70"/>
                  <a:pt x="24" y="70"/>
                </a:cubicBezTo>
                <a:cubicBezTo>
                  <a:pt x="24" y="70"/>
                  <a:pt x="24" y="70"/>
                  <a:pt x="24" y="70"/>
                </a:cubicBezTo>
                <a:cubicBezTo>
                  <a:pt x="24" y="70"/>
                  <a:pt x="24" y="70"/>
                  <a:pt x="24" y="70"/>
                </a:cubicBezTo>
                <a:cubicBezTo>
                  <a:pt x="29" y="73"/>
                  <a:pt x="35" y="75"/>
                  <a:pt x="41" y="75"/>
                </a:cubicBezTo>
                <a:cubicBezTo>
                  <a:pt x="48" y="75"/>
                  <a:pt x="53" y="73"/>
                  <a:pt x="59" y="70"/>
                </a:cubicBezTo>
                <a:close/>
                <a:moveTo>
                  <a:pt x="43" y="46"/>
                </a:moveTo>
                <a:cubicBezTo>
                  <a:pt x="43" y="46"/>
                  <a:pt x="43" y="46"/>
                  <a:pt x="43" y="46"/>
                </a:cubicBezTo>
                <a:cubicBezTo>
                  <a:pt x="42" y="47"/>
                  <a:pt x="40" y="47"/>
                  <a:pt x="40" y="46"/>
                </a:cubicBezTo>
                <a:cubicBezTo>
                  <a:pt x="38" y="45"/>
                  <a:pt x="37" y="44"/>
                  <a:pt x="35" y="43"/>
                </a:cubicBezTo>
                <a:cubicBezTo>
                  <a:pt x="34" y="42"/>
                  <a:pt x="32" y="42"/>
                  <a:pt x="30" y="42"/>
                </a:cubicBezTo>
                <a:cubicBezTo>
                  <a:pt x="28" y="42"/>
                  <a:pt x="26" y="42"/>
                  <a:pt x="25" y="43"/>
                </a:cubicBezTo>
                <a:cubicBezTo>
                  <a:pt x="23" y="44"/>
                  <a:pt x="22" y="45"/>
                  <a:pt x="20" y="46"/>
                </a:cubicBezTo>
                <a:cubicBezTo>
                  <a:pt x="19" y="47"/>
                  <a:pt x="18" y="47"/>
                  <a:pt x="17" y="46"/>
                </a:cubicBezTo>
                <a:cubicBezTo>
                  <a:pt x="16" y="45"/>
                  <a:pt x="16" y="43"/>
                  <a:pt x="17" y="42"/>
                </a:cubicBezTo>
                <a:cubicBezTo>
                  <a:pt x="19" y="41"/>
                  <a:pt x="21" y="39"/>
                  <a:pt x="23" y="39"/>
                </a:cubicBezTo>
                <a:cubicBezTo>
                  <a:pt x="25" y="38"/>
                  <a:pt x="28" y="37"/>
                  <a:pt x="30" y="37"/>
                </a:cubicBezTo>
                <a:cubicBezTo>
                  <a:pt x="32" y="37"/>
                  <a:pt x="35" y="38"/>
                  <a:pt x="37" y="39"/>
                </a:cubicBezTo>
                <a:cubicBezTo>
                  <a:pt x="39" y="39"/>
                  <a:pt x="40" y="40"/>
                  <a:pt x="41" y="41"/>
                </a:cubicBezTo>
                <a:cubicBezTo>
                  <a:pt x="43" y="40"/>
                  <a:pt x="44" y="39"/>
                  <a:pt x="45" y="39"/>
                </a:cubicBezTo>
                <a:cubicBezTo>
                  <a:pt x="48" y="38"/>
                  <a:pt x="50" y="37"/>
                  <a:pt x="52" y="37"/>
                </a:cubicBezTo>
                <a:cubicBezTo>
                  <a:pt x="55" y="37"/>
                  <a:pt x="57" y="38"/>
                  <a:pt x="59" y="39"/>
                </a:cubicBezTo>
                <a:cubicBezTo>
                  <a:pt x="62" y="39"/>
                  <a:pt x="64" y="41"/>
                  <a:pt x="65" y="42"/>
                </a:cubicBezTo>
                <a:cubicBezTo>
                  <a:pt x="66" y="43"/>
                  <a:pt x="66" y="45"/>
                  <a:pt x="65" y="46"/>
                </a:cubicBezTo>
                <a:cubicBezTo>
                  <a:pt x="65" y="47"/>
                  <a:pt x="63" y="47"/>
                  <a:pt x="62" y="46"/>
                </a:cubicBezTo>
                <a:cubicBezTo>
                  <a:pt x="61" y="45"/>
                  <a:pt x="59" y="44"/>
                  <a:pt x="58" y="43"/>
                </a:cubicBezTo>
                <a:cubicBezTo>
                  <a:pt x="56" y="42"/>
                  <a:pt x="54" y="42"/>
                  <a:pt x="52" y="42"/>
                </a:cubicBezTo>
                <a:cubicBezTo>
                  <a:pt x="51" y="42"/>
                  <a:pt x="49" y="42"/>
                  <a:pt x="47" y="43"/>
                </a:cubicBezTo>
                <a:cubicBezTo>
                  <a:pt x="46" y="44"/>
                  <a:pt x="44" y="45"/>
                  <a:pt x="43" y="46"/>
                </a:cubicBezTo>
                <a:close/>
                <a:moveTo>
                  <a:pt x="65" y="76"/>
                </a:moveTo>
                <a:cubicBezTo>
                  <a:pt x="65" y="76"/>
                  <a:pt x="65" y="76"/>
                  <a:pt x="65" y="76"/>
                </a:cubicBezTo>
                <a:cubicBezTo>
                  <a:pt x="65" y="93"/>
                  <a:pt x="65" y="93"/>
                  <a:pt x="65" y="93"/>
                </a:cubicBezTo>
                <a:cubicBezTo>
                  <a:pt x="65" y="95"/>
                  <a:pt x="63" y="97"/>
                  <a:pt x="61" y="97"/>
                </a:cubicBezTo>
                <a:cubicBezTo>
                  <a:pt x="61" y="97"/>
                  <a:pt x="61" y="97"/>
                  <a:pt x="61" y="97"/>
                </a:cubicBezTo>
                <a:cubicBezTo>
                  <a:pt x="53" y="97"/>
                  <a:pt x="53" y="97"/>
                  <a:pt x="53" y="97"/>
                </a:cubicBezTo>
                <a:cubicBezTo>
                  <a:pt x="53" y="99"/>
                  <a:pt x="52" y="100"/>
                  <a:pt x="50" y="102"/>
                </a:cubicBezTo>
                <a:cubicBezTo>
                  <a:pt x="48" y="104"/>
                  <a:pt x="45" y="106"/>
                  <a:pt x="41" y="106"/>
                </a:cubicBezTo>
                <a:cubicBezTo>
                  <a:pt x="38" y="106"/>
                  <a:pt x="35" y="104"/>
                  <a:pt x="32" y="102"/>
                </a:cubicBezTo>
                <a:cubicBezTo>
                  <a:pt x="31" y="100"/>
                  <a:pt x="30" y="99"/>
                  <a:pt x="29" y="97"/>
                </a:cubicBezTo>
                <a:cubicBezTo>
                  <a:pt x="22" y="97"/>
                  <a:pt x="22" y="97"/>
                  <a:pt x="22" y="97"/>
                </a:cubicBezTo>
                <a:cubicBezTo>
                  <a:pt x="20" y="97"/>
                  <a:pt x="18" y="95"/>
                  <a:pt x="18" y="93"/>
                </a:cubicBezTo>
                <a:cubicBezTo>
                  <a:pt x="18" y="93"/>
                  <a:pt x="18" y="93"/>
                  <a:pt x="18" y="93"/>
                </a:cubicBezTo>
                <a:cubicBezTo>
                  <a:pt x="18" y="76"/>
                  <a:pt x="18" y="76"/>
                  <a:pt x="18" y="76"/>
                </a:cubicBezTo>
                <a:cubicBezTo>
                  <a:pt x="16" y="75"/>
                  <a:pt x="14" y="73"/>
                  <a:pt x="12" y="71"/>
                </a:cubicBezTo>
                <a:cubicBezTo>
                  <a:pt x="4" y="64"/>
                  <a:pt x="0" y="53"/>
                  <a:pt x="0" y="42"/>
                </a:cubicBezTo>
                <a:cubicBezTo>
                  <a:pt x="0" y="30"/>
                  <a:pt x="4" y="20"/>
                  <a:pt x="12" y="13"/>
                </a:cubicBezTo>
                <a:cubicBezTo>
                  <a:pt x="19" y="5"/>
                  <a:pt x="30" y="0"/>
                  <a:pt x="41" y="0"/>
                </a:cubicBezTo>
                <a:cubicBezTo>
                  <a:pt x="53" y="0"/>
                  <a:pt x="63" y="5"/>
                  <a:pt x="71" y="13"/>
                </a:cubicBezTo>
                <a:cubicBezTo>
                  <a:pt x="78" y="20"/>
                  <a:pt x="83" y="30"/>
                  <a:pt x="83" y="42"/>
                </a:cubicBezTo>
                <a:cubicBezTo>
                  <a:pt x="83" y="53"/>
                  <a:pt x="78" y="64"/>
                  <a:pt x="71" y="71"/>
                </a:cubicBezTo>
                <a:cubicBezTo>
                  <a:pt x="69" y="73"/>
                  <a:pt x="67" y="75"/>
                  <a:pt x="65" y="76"/>
                </a:cubicBezTo>
                <a:close/>
                <a:moveTo>
                  <a:pt x="26" y="80"/>
                </a:moveTo>
                <a:cubicBezTo>
                  <a:pt x="26" y="80"/>
                  <a:pt x="26" y="80"/>
                  <a:pt x="26" y="80"/>
                </a:cubicBezTo>
                <a:cubicBezTo>
                  <a:pt x="26" y="89"/>
                  <a:pt x="26" y="89"/>
                  <a:pt x="26" y="89"/>
                </a:cubicBezTo>
                <a:cubicBezTo>
                  <a:pt x="32" y="89"/>
                  <a:pt x="32" y="89"/>
                  <a:pt x="32" y="89"/>
                </a:cubicBezTo>
                <a:cubicBezTo>
                  <a:pt x="32" y="89"/>
                  <a:pt x="32" y="89"/>
                  <a:pt x="32" y="89"/>
                </a:cubicBezTo>
                <a:cubicBezTo>
                  <a:pt x="35" y="89"/>
                  <a:pt x="37" y="90"/>
                  <a:pt x="37" y="93"/>
                </a:cubicBezTo>
                <a:cubicBezTo>
                  <a:pt x="37" y="93"/>
                  <a:pt x="37" y="93"/>
                  <a:pt x="37" y="93"/>
                </a:cubicBezTo>
                <a:cubicBezTo>
                  <a:pt x="37" y="94"/>
                  <a:pt x="37" y="95"/>
                  <a:pt x="38" y="96"/>
                </a:cubicBezTo>
                <a:cubicBezTo>
                  <a:pt x="38" y="96"/>
                  <a:pt x="38" y="96"/>
                  <a:pt x="38" y="96"/>
                </a:cubicBezTo>
                <a:cubicBezTo>
                  <a:pt x="39" y="97"/>
                  <a:pt x="40" y="98"/>
                  <a:pt x="41" y="98"/>
                </a:cubicBezTo>
                <a:cubicBezTo>
                  <a:pt x="43" y="98"/>
                  <a:pt x="44" y="97"/>
                  <a:pt x="45" y="96"/>
                </a:cubicBezTo>
                <a:cubicBezTo>
                  <a:pt x="45" y="96"/>
                  <a:pt x="45" y="96"/>
                  <a:pt x="45" y="96"/>
                </a:cubicBezTo>
                <a:cubicBezTo>
                  <a:pt x="45" y="95"/>
                  <a:pt x="46" y="94"/>
                  <a:pt x="46" y="93"/>
                </a:cubicBezTo>
                <a:cubicBezTo>
                  <a:pt x="46" y="93"/>
                  <a:pt x="46" y="93"/>
                  <a:pt x="46" y="93"/>
                </a:cubicBezTo>
                <a:cubicBezTo>
                  <a:pt x="46" y="90"/>
                  <a:pt x="48" y="89"/>
                  <a:pt x="50" y="89"/>
                </a:cubicBezTo>
                <a:cubicBezTo>
                  <a:pt x="57" y="89"/>
                  <a:pt x="57" y="89"/>
                  <a:pt x="57" y="89"/>
                </a:cubicBezTo>
                <a:cubicBezTo>
                  <a:pt x="57" y="80"/>
                  <a:pt x="57" y="80"/>
                  <a:pt x="57" y="80"/>
                </a:cubicBezTo>
                <a:cubicBezTo>
                  <a:pt x="52" y="82"/>
                  <a:pt x="47" y="83"/>
                  <a:pt x="41" y="83"/>
                </a:cubicBezTo>
                <a:cubicBezTo>
                  <a:pt x="36" y="83"/>
                  <a:pt x="31" y="82"/>
                  <a:pt x="26" y="80"/>
                </a:cubicBezTo>
                <a:close/>
              </a:path>
            </a:pathLst>
          </a:custGeom>
          <a:solidFill>
            <a:srgbClr val="FFFFFF"/>
          </a:solidFill>
          <a:ln w="6350">
            <a:noFill/>
          </a:ln>
        </p:spPr>
        <p:txBody>
          <a:bodyPr vert="horz" wrap="square" lIns="121912" tIns="60956" rIns="121912" bIns="60956" numCol="1" anchor="t" anchorCtr="0" compatLnSpc="1"/>
          <a:lstStyle/>
          <a:p>
            <a:pPr>
              <a:lnSpc>
                <a:spcPct val="120000"/>
              </a:lnSpc>
            </a:pPr>
            <a:endParaRPr lang="zh-CN" altLang="en-US" sz="1690">
              <a:latin typeface="Arial" panose="020B0604020202020204" pitchFamily="34" charset="0"/>
              <a:ea typeface="微软雅黑" panose="020B0503020204020204" pitchFamily="34" charset="-122"/>
              <a:sym typeface="Arial" panose="020B0604020202020204" pitchFamily="34" charset="0"/>
            </a:endParaRPr>
          </a:p>
        </p:txBody>
      </p:sp>
      <p:sp>
        <p:nvSpPr>
          <p:cNvPr id="15" name="文本框 14"/>
          <p:cNvSpPr txBox="1"/>
          <p:nvPr>
            <p:custDataLst>
              <p:tags r:id="rId4"/>
            </p:custDataLst>
          </p:nvPr>
        </p:nvSpPr>
        <p:spPr>
          <a:xfrm>
            <a:off x="3763010" y="3558540"/>
            <a:ext cx="1861185" cy="589280"/>
          </a:xfrm>
          <a:prstGeom prst="rect">
            <a:avLst/>
          </a:prstGeom>
          <a:noFill/>
        </p:spPr>
        <p:txBody>
          <a:bodyPr wrap="square" lIns="90000" tIns="46800" rIns="90000" bIns="46800" rtlCol="0" anchor="ctr"/>
          <a:lstStyle>
            <a:defPPr>
              <a:defRPr lang="zh-CN"/>
            </a:defPPr>
            <a:lvl1pPr algn="r">
              <a:lnSpc>
                <a:spcPct val="120000"/>
              </a:lnSpc>
              <a:defRPr sz="1400" spc="150">
                <a:solidFill>
                  <a:srgbClr val="000000">
                    <a:lumMod val="65000"/>
                    <a:lumOff val="35000"/>
                  </a:srgbClr>
                </a:solidFill>
                <a:latin typeface="Arial" panose="020B0604020202020204" pitchFamily="34" charset="0"/>
                <a:ea typeface="微软雅黑" panose="020B0503020204020204" pitchFamily="34" charset="-122"/>
              </a:defRPr>
            </a:lvl1pPr>
          </a:lstStyle>
          <a:p>
            <a:r>
              <a:rPr lang="zh-CN" altLang="en-US" sz="2000">
                <a:solidFill>
                  <a:schemeClr val="tx1"/>
                </a:solidFill>
                <a:latin typeface="华康行楷体 W5" panose="03000509000000000000" charset="-122"/>
                <a:ea typeface="华康行楷体 W5" panose="03000509000000000000" charset="-122"/>
                <a:sym typeface="Arial" panose="020B0604020202020204" pitchFamily="34" charset="0"/>
              </a:rPr>
              <a:t>将核心素养的培养和发展一以贯之地落实到学科教学的全过程中</a:t>
            </a:r>
            <a:endParaRPr lang="zh-CN" altLang="en-US" sz="2000">
              <a:solidFill>
                <a:schemeClr val="tx1"/>
              </a:solidFill>
              <a:latin typeface="华康行楷体 W5" panose="03000509000000000000" charset="-122"/>
              <a:ea typeface="华康行楷体 W5" panose="03000509000000000000" charset="-122"/>
              <a:sym typeface="Arial" panose="020B0604020202020204" pitchFamily="34" charset="0"/>
            </a:endParaRPr>
          </a:p>
        </p:txBody>
      </p:sp>
      <p:sp>
        <p:nvSpPr>
          <p:cNvPr id="3" name="文本框 2"/>
          <p:cNvSpPr txBox="1"/>
          <p:nvPr>
            <p:custDataLst>
              <p:tags r:id="rId5"/>
            </p:custDataLst>
          </p:nvPr>
        </p:nvSpPr>
        <p:spPr>
          <a:xfrm>
            <a:off x="4471225" y="2350178"/>
            <a:ext cx="870751" cy="763094"/>
          </a:xfrm>
          <a:prstGeom prst="rect">
            <a:avLst/>
          </a:prstGeom>
          <a:noFill/>
        </p:spPr>
        <p:txBody>
          <a:bodyPr wrap="square" rtlCol="0">
            <a:noAutofit/>
          </a:bodyPr>
          <a:lstStyle/>
          <a:p>
            <a:pPr algn="r">
              <a:lnSpc>
                <a:spcPct val="120000"/>
              </a:lnSpc>
            </a:pPr>
            <a:r>
              <a:rPr lang="zh-CN" altLang="en-US" sz="2400" b="1" spc="150" dirty="0">
                <a:solidFill>
                  <a:srgbClr val="1D6DC2"/>
                </a:solidFill>
                <a:latin typeface="华康行楷体 W5" panose="03000509000000000000" charset="-122"/>
                <a:ea typeface="华康行楷体 W5" panose="03000509000000000000" charset="-122"/>
                <a:cs typeface="Arial" panose="020B0604020202020204" pitchFamily="34" charset="0"/>
                <a:sym typeface="Arial" panose="020B0604020202020204" pitchFamily="34" charset="0"/>
              </a:rPr>
              <a:t>意义</a:t>
            </a:r>
            <a:endParaRPr lang="zh-CN" altLang="en-US" sz="2400" b="1" spc="150" dirty="0">
              <a:solidFill>
                <a:srgbClr val="1D6DC2"/>
              </a:solidFill>
              <a:latin typeface="华康行楷体 W5" panose="03000509000000000000" charset="-122"/>
              <a:ea typeface="华康行楷体 W5" panose="03000509000000000000" charset="-122"/>
              <a:cs typeface="Arial" panose="020B0604020202020204" pitchFamily="34" charset="0"/>
              <a:sym typeface="Arial" panose="020B0604020202020204" pitchFamily="34" charset="0"/>
            </a:endParaRPr>
          </a:p>
        </p:txBody>
      </p:sp>
      <p:sp>
        <p:nvSpPr>
          <p:cNvPr id="18" name="文本框 17"/>
          <p:cNvSpPr txBox="1"/>
          <p:nvPr>
            <p:custDataLst>
              <p:tags r:id="rId6"/>
            </p:custDataLst>
          </p:nvPr>
        </p:nvSpPr>
        <p:spPr>
          <a:xfrm>
            <a:off x="8873132" y="2344733"/>
            <a:ext cx="870751" cy="763094"/>
          </a:xfrm>
          <a:prstGeom prst="rect">
            <a:avLst/>
          </a:prstGeom>
          <a:noFill/>
        </p:spPr>
        <p:txBody>
          <a:bodyPr wrap="square" rtlCol="0">
            <a:noAutofit/>
          </a:bodyPr>
          <a:lstStyle/>
          <a:p>
            <a:pPr algn="r">
              <a:lnSpc>
                <a:spcPct val="120000"/>
              </a:lnSpc>
            </a:pPr>
            <a:r>
              <a:rPr lang="zh-CN" altLang="en-US" sz="2400" b="1" spc="150" dirty="0">
                <a:solidFill>
                  <a:srgbClr val="0088D5"/>
                </a:solidFill>
                <a:latin typeface="华康行楷体 W5" panose="03000509000000000000" charset="-122"/>
                <a:ea typeface="华康行楷体 W5" panose="03000509000000000000" charset="-122"/>
                <a:cs typeface="Arial" panose="020B0604020202020204" pitchFamily="34" charset="0"/>
                <a:sym typeface="Arial" panose="020B0604020202020204" pitchFamily="34" charset="0"/>
              </a:rPr>
              <a:t>含义</a:t>
            </a:r>
            <a:endParaRPr lang="zh-CN" altLang="en-US" sz="2400" b="1" spc="150" dirty="0">
              <a:solidFill>
                <a:srgbClr val="0088D5"/>
              </a:solidFill>
              <a:latin typeface="华康行楷体 W5" panose="03000509000000000000" charset="-122"/>
              <a:ea typeface="华康行楷体 W5" panose="03000509000000000000" charset="-122"/>
              <a:cs typeface="Arial" panose="020B0604020202020204" pitchFamily="34" charset="0"/>
              <a:sym typeface="Arial" panose="020B0604020202020204" pitchFamily="34" charset="0"/>
            </a:endParaRPr>
          </a:p>
        </p:txBody>
      </p:sp>
      <p:sp>
        <p:nvSpPr>
          <p:cNvPr id="19" name="文本框 18"/>
          <p:cNvSpPr txBox="1"/>
          <p:nvPr>
            <p:custDataLst>
              <p:tags r:id="rId7"/>
            </p:custDataLst>
          </p:nvPr>
        </p:nvSpPr>
        <p:spPr>
          <a:xfrm>
            <a:off x="8873134" y="4248130"/>
            <a:ext cx="3283646" cy="589265"/>
          </a:xfrm>
          <a:prstGeom prst="rect">
            <a:avLst/>
          </a:prstGeom>
          <a:noFill/>
        </p:spPr>
        <p:txBody>
          <a:bodyPr wrap="square" lIns="90000" tIns="46800" rIns="90000" bIns="46800" rtlCol="0" anchor="ctr"/>
          <a:lstStyle>
            <a:defPPr>
              <a:defRPr lang="zh-CN"/>
            </a:defPPr>
            <a:lvl1pPr algn="r">
              <a:lnSpc>
                <a:spcPct val="120000"/>
              </a:lnSpc>
              <a:defRPr sz="1400" spc="150">
                <a:solidFill>
                  <a:srgbClr val="000000">
                    <a:lumMod val="65000"/>
                    <a:lumOff val="35000"/>
                  </a:srgbClr>
                </a:solidFill>
                <a:latin typeface="Arial" panose="020B0604020202020204" pitchFamily="34" charset="0"/>
                <a:ea typeface="微软雅黑" panose="020B0503020204020204" pitchFamily="34" charset="-122"/>
              </a:defRPr>
            </a:lvl1pPr>
          </a:lstStyle>
          <a:p>
            <a:pPr algn="l"/>
            <a:r>
              <a:rPr lang="zh-CN" altLang="en-US" sz="2000">
                <a:solidFill>
                  <a:schemeClr val="tx1"/>
                </a:solidFill>
                <a:latin typeface="华康行楷体 W5" panose="03000509000000000000" charset="-122"/>
                <a:ea typeface="华康行楷体 W5" panose="03000509000000000000" charset="-122"/>
                <a:sym typeface="Arial" panose="020B0604020202020204" pitchFamily="34" charset="0"/>
              </a:rPr>
              <a:t>基于真实语言运用和学生学习的视角，把学生的知识学习、技能发展、能力提升、素养发展等整合到一个主题下的真实任务情境中，以让学生在此情境中展开达成真实任务成果的相应活动，从而获得学习发展。</a:t>
            </a:r>
            <a:endParaRPr lang="zh-CN" altLang="en-US" sz="2000">
              <a:solidFill>
                <a:schemeClr val="tx1"/>
              </a:solidFill>
              <a:latin typeface="华康行楷体 W5" panose="03000509000000000000" charset="-122"/>
              <a:ea typeface="华康行楷体 W5" panose="03000509000000000000" charset="-122"/>
              <a:sym typeface="Arial" panose="020B0604020202020204" pitchFamily="34" charset="0"/>
            </a:endParaRPr>
          </a:p>
        </p:txBody>
      </p:sp>
      <p:sp>
        <p:nvSpPr>
          <p:cNvPr id="11" name="Freeform 29"/>
          <p:cNvSpPr>
            <a:spLocks noEditPoints="1"/>
          </p:cNvSpPr>
          <p:nvPr>
            <p:custDataLst>
              <p:tags r:id="rId8"/>
            </p:custDataLst>
          </p:nvPr>
        </p:nvSpPr>
        <p:spPr bwMode="auto">
          <a:xfrm>
            <a:off x="7643532" y="2838590"/>
            <a:ext cx="383078" cy="453107"/>
          </a:xfrm>
          <a:custGeom>
            <a:avLst/>
            <a:gdLst>
              <a:gd name="T0" fmla="*/ 76 w 86"/>
              <a:gd name="T1" fmla="*/ 1 h 102"/>
              <a:gd name="T2" fmla="*/ 74 w 86"/>
              <a:gd name="T3" fmla="*/ 7 h 102"/>
              <a:gd name="T4" fmla="*/ 86 w 86"/>
              <a:gd name="T5" fmla="*/ 39 h 102"/>
              <a:gd name="T6" fmla="*/ 72 w 86"/>
              <a:gd name="T7" fmla="*/ 72 h 102"/>
              <a:gd name="T8" fmla="*/ 56 w 86"/>
              <a:gd name="T9" fmla="*/ 83 h 102"/>
              <a:gd name="T10" fmla="*/ 42 w 86"/>
              <a:gd name="T11" fmla="*/ 87 h 102"/>
              <a:gd name="T12" fmla="*/ 58 w 86"/>
              <a:gd name="T13" fmla="*/ 94 h 102"/>
              <a:gd name="T14" fmla="*/ 58 w 86"/>
              <a:gd name="T15" fmla="*/ 102 h 102"/>
              <a:gd name="T16" fmla="*/ 38 w 86"/>
              <a:gd name="T17" fmla="*/ 102 h 102"/>
              <a:gd name="T18" fmla="*/ 19 w 86"/>
              <a:gd name="T19" fmla="*/ 102 h 102"/>
              <a:gd name="T20" fmla="*/ 19 w 86"/>
              <a:gd name="T21" fmla="*/ 94 h 102"/>
              <a:gd name="T22" fmla="*/ 34 w 86"/>
              <a:gd name="T23" fmla="*/ 87 h 102"/>
              <a:gd name="T24" fmla="*/ 20 w 86"/>
              <a:gd name="T25" fmla="*/ 82 h 102"/>
              <a:gd name="T26" fmla="*/ 7 w 86"/>
              <a:gd name="T27" fmla="*/ 74 h 102"/>
              <a:gd name="T28" fmla="*/ 1 w 86"/>
              <a:gd name="T29" fmla="*/ 76 h 102"/>
              <a:gd name="T30" fmla="*/ 9 w 86"/>
              <a:gd name="T31" fmla="*/ 64 h 102"/>
              <a:gd name="T32" fmla="*/ 11 w 86"/>
              <a:gd name="T33" fmla="*/ 11 h 102"/>
              <a:gd name="T34" fmla="*/ 38 w 86"/>
              <a:gd name="T35" fmla="*/ 0 h 102"/>
              <a:gd name="T36" fmla="*/ 69 w 86"/>
              <a:gd name="T37" fmla="*/ 5 h 102"/>
              <a:gd name="T38" fmla="*/ 69 w 86"/>
              <a:gd name="T39" fmla="*/ 5 h 102"/>
              <a:gd name="T40" fmla="*/ 73 w 86"/>
              <a:gd name="T41" fmla="*/ 1 h 102"/>
              <a:gd name="T42" fmla="*/ 70 w 86"/>
              <a:gd name="T43" fmla="*/ 10 h 102"/>
              <a:gd name="T44" fmla="*/ 77 w 86"/>
              <a:gd name="T45" fmla="*/ 39 h 102"/>
              <a:gd name="T46" fmla="*/ 65 w 86"/>
              <a:gd name="T47" fmla="*/ 66 h 102"/>
              <a:gd name="T48" fmla="*/ 13 w 86"/>
              <a:gd name="T49" fmla="*/ 67 h 102"/>
              <a:gd name="T50" fmla="*/ 22 w 86"/>
              <a:gd name="T51" fmla="*/ 78 h 102"/>
              <a:gd name="T52" fmla="*/ 55 w 86"/>
              <a:gd name="T53" fmla="*/ 78 h 102"/>
              <a:gd name="T54" fmla="*/ 69 w 86"/>
              <a:gd name="T55" fmla="*/ 69 h 102"/>
              <a:gd name="T56" fmla="*/ 69 w 86"/>
              <a:gd name="T57" fmla="*/ 69 h 102"/>
              <a:gd name="T58" fmla="*/ 81 w 86"/>
              <a:gd name="T59" fmla="*/ 39 h 102"/>
              <a:gd name="T60" fmla="*/ 70 w 86"/>
              <a:gd name="T61" fmla="*/ 10 h 102"/>
              <a:gd name="T62" fmla="*/ 60 w 86"/>
              <a:gd name="T63" fmla="*/ 17 h 102"/>
              <a:gd name="T64" fmla="*/ 17 w 86"/>
              <a:gd name="T65" fmla="*/ 17 h 102"/>
              <a:gd name="T66" fmla="*/ 17 w 86"/>
              <a:gd name="T67" fmla="*/ 60 h 102"/>
              <a:gd name="T68" fmla="*/ 60 w 86"/>
              <a:gd name="T69" fmla="*/ 60 h 102"/>
              <a:gd name="T70" fmla="*/ 69 w 86"/>
              <a:gd name="T71" fmla="*/ 39 h 102"/>
              <a:gd name="T72" fmla="*/ 60 w 86"/>
              <a:gd name="T73" fmla="*/ 1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86" h="102">
                <a:moveTo>
                  <a:pt x="73" y="1"/>
                </a:moveTo>
                <a:cubicBezTo>
                  <a:pt x="74" y="0"/>
                  <a:pt x="75" y="0"/>
                  <a:pt x="76" y="1"/>
                </a:cubicBezTo>
                <a:cubicBezTo>
                  <a:pt x="77" y="2"/>
                  <a:pt x="77" y="3"/>
                  <a:pt x="76" y="4"/>
                </a:cubicBezTo>
                <a:cubicBezTo>
                  <a:pt x="74" y="7"/>
                  <a:pt x="74" y="7"/>
                  <a:pt x="74" y="7"/>
                </a:cubicBezTo>
                <a:cubicBezTo>
                  <a:pt x="77" y="11"/>
                  <a:pt x="80" y="15"/>
                  <a:pt x="82" y="20"/>
                </a:cubicBezTo>
                <a:cubicBezTo>
                  <a:pt x="85" y="26"/>
                  <a:pt x="86" y="32"/>
                  <a:pt x="86" y="39"/>
                </a:cubicBezTo>
                <a:cubicBezTo>
                  <a:pt x="86" y="45"/>
                  <a:pt x="85" y="51"/>
                  <a:pt x="82" y="57"/>
                </a:cubicBezTo>
                <a:cubicBezTo>
                  <a:pt x="80" y="63"/>
                  <a:pt x="76" y="68"/>
                  <a:pt x="72" y="72"/>
                </a:cubicBezTo>
                <a:cubicBezTo>
                  <a:pt x="68" y="77"/>
                  <a:pt x="62" y="80"/>
                  <a:pt x="57" y="82"/>
                </a:cubicBezTo>
                <a:cubicBezTo>
                  <a:pt x="56" y="83"/>
                  <a:pt x="56" y="83"/>
                  <a:pt x="56" y="83"/>
                </a:cubicBezTo>
                <a:cubicBezTo>
                  <a:pt x="52" y="84"/>
                  <a:pt x="47" y="85"/>
                  <a:pt x="42" y="86"/>
                </a:cubicBezTo>
                <a:cubicBezTo>
                  <a:pt x="42" y="86"/>
                  <a:pt x="42" y="86"/>
                  <a:pt x="42" y="87"/>
                </a:cubicBezTo>
                <a:cubicBezTo>
                  <a:pt x="42" y="94"/>
                  <a:pt x="42" y="94"/>
                  <a:pt x="42" y="94"/>
                </a:cubicBezTo>
                <a:cubicBezTo>
                  <a:pt x="58" y="94"/>
                  <a:pt x="58" y="94"/>
                  <a:pt x="58" y="94"/>
                </a:cubicBezTo>
                <a:cubicBezTo>
                  <a:pt x="60" y="94"/>
                  <a:pt x="62" y="96"/>
                  <a:pt x="62" y="98"/>
                </a:cubicBezTo>
                <a:cubicBezTo>
                  <a:pt x="62" y="100"/>
                  <a:pt x="60" y="102"/>
                  <a:pt x="58" y="102"/>
                </a:cubicBezTo>
                <a:cubicBezTo>
                  <a:pt x="38" y="102"/>
                  <a:pt x="38" y="102"/>
                  <a:pt x="38" y="102"/>
                </a:cubicBezTo>
                <a:cubicBezTo>
                  <a:pt x="38" y="102"/>
                  <a:pt x="38" y="102"/>
                  <a:pt x="38" y="102"/>
                </a:cubicBezTo>
                <a:cubicBezTo>
                  <a:pt x="38" y="102"/>
                  <a:pt x="38" y="102"/>
                  <a:pt x="38" y="102"/>
                </a:cubicBezTo>
                <a:cubicBezTo>
                  <a:pt x="19" y="102"/>
                  <a:pt x="19" y="102"/>
                  <a:pt x="19" y="102"/>
                </a:cubicBezTo>
                <a:cubicBezTo>
                  <a:pt x="17" y="102"/>
                  <a:pt x="15" y="100"/>
                  <a:pt x="15" y="98"/>
                </a:cubicBezTo>
                <a:cubicBezTo>
                  <a:pt x="15" y="96"/>
                  <a:pt x="17" y="94"/>
                  <a:pt x="19" y="94"/>
                </a:cubicBezTo>
                <a:cubicBezTo>
                  <a:pt x="34" y="94"/>
                  <a:pt x="34" y="94"/>
                  <a:pt x="34" y="94"/>
                </a:cubicBezTo>
                <a:cubicBezTo>
                  <a:pt x="34" y="87"/>
                  <a:pt x="34" y="87"/>
                  <a:pt x="34" y="87"/>
                </a:cubicBezTo>
                <a:cubicBezTo>
                  <a:pt x="34" y="86"/>
                  <a:pt x="34" y="86"/>
                  <a:pt x="34" y="86"/>
                </a:cubicBezTo>
                <a:cubicBezTo>
                  <a:pt x="29" y="85"/>
                  <a:pt x="25" y="84"/>
                  <a:pt x="20" y="82"/>
                </a:cubicBezTo>
                <a:cubicBezTo>
                  <a:pt x="20" y="82"/>
                  <a:pt x="20" y="82"/>
                  <a:pt x="20" y="82"/>
                </a:cubicBezTo>
                <a:cubicBezTo>
                  <a:pt x="15" y="80"/>
                  <a:pt x="11" y="77"/>
                  <a:pt x="7" y="74"/>
                </a:cubicBezTo>
                <a:cubicBezTo>
                  <a:pt x="4" y="76"/>
                  <a:pt x="4" y="76"/>
                  <a:pt x="4" y="76"/>
                </a:cubicBezTo>
                <a:cubicBezTo>
                  <a:pt x="3" y="77"/>
                  <a:pt x="2" y="77"/>
                  <a:pt x="1" y="76"/>
                </a:cubicBezTo>
                <a:cubicBezTo>
                  <a:pt x="0" y="75"/>
                  <a:pt x="0" y="74"/>
                  <a:pt x="1" y="73"/>
                </a:cubicBezTo>
                <a:cubicBezTo>
                  <a:pt x="9" y="64"/>
                  <a:pt x="9" y="64"/>
                  <a:pt x="9" y="64"/>
                </a:cubicBezTo>
                <a:cubicBezTo>
                  <a:pt x="3" y="57"/>
                  <a:pt x="0" y="48"/>
                  <a:pt x="0" y="39"/>
                </a:cubicBezTo>
                <a:cubicBezTo>
                  <a:pt x="0" y="28"/>
                  <a:pt x="4" y="18"/>
                  <a:pt x="11" y="11"/>
                </a:cubicBezTo>
                <a:cubicBezTo>
                  <a:pt x="11" y="11"/>
                  <a:pt x="11" y="11"/>
                  <a:pt x="11" y="11"/>
                </a:cubicBezTo>
                <a:cubicBezTo>
                  <a:pt x="18" y="4"/>
                  <a:pt x="28" y="0"/>
                  <a:pt x="38" y="0"/>
                </a:cubicBezTo>
                <a:cubicBezTo>
                  <a:pt x="48" y="0"/>
                  <a:pt x="57" y="4"/>
                  <a:pt x="64" y="10"/>
                </a:cubicBezTo>
                <a:cubicBezTo>
                  <a:pt x="69" y="5"/>
                  <a:pt x="69" y="5"/>
                  <a:pt x="69" y="5"/>
                </a:cubicBezTo>
                <a:cubicBezTo>
                  <a:pt x="69" y="5"/>
                  <a:pt x="69" y="5"/>
                  <a:pt x="69" y="5"/>
                </a:cubicBezTo>
                <a:cubicBezTo>
                  <a:pt x="69" y="5"/>
                  <a:pt x="69" y="5"/>
                  <a:pt x="69" y="5"/>
                </a:cubicBezTo>
                <a:cubicBezTo>
                  <a:pt x="69" y="5"/>
                  <a:pt x="69" y="5"/>
                  <a:pt x="69" y="5"/>
                </a:cubicBezTo>
                <a:cubicBezTo>
                  <a:pt x="73" y="1"/>
                  <a:pt x="73" y="1"/>
                  <a:pt x="73" y="1"/>
                </a:cubicBezTo>
                <a:close/>
                <a:moveTo>
                  <a:pt x="70" y="10"/>
                </a:moveTo>
                <a:cubicBezTo>
                  <a:pt x="70" y="10"/>
                  <a:pt x="70" y="10"/>
                  <a:pt x="70" y="10"/>
                </a:cubicBezTo>
                <a:cubicBezTo>
                  <a:pt x="67" y="13"/>
                  <a:pt x="67" y="13"/>
                  <a:pt x="67" y="13"/>
                </a:cubicBezTo>
                <a:cubicBezTo>
                  <a:pt x="73" y="20"/>
                  <a:pt x="77" y="29"/>
                  <a:pt x="77" y="39"/>
                </a:cubicBezTo>
                <a:cubicBezTo>
                  <a:pt x="77" y="49"/>
                  <a:pt x="73" y="59"/>
                  <a:pt x="66" y="66"/>
                </a:cubicBezTo>
                <a:cubicBezTo>
                  <a:pt x="65" y="66"/>
                  <a:pt x="65" y="66"/>
                  <a:pt x="65" y="66"/>
                </a:cubicBezTo>
                <a:cubicBezTo>
                  <a:pt x="59" y="73"/>
                  <a:pt x="49" y="77"/>
                  <a:pt x="38" y="77"/>
                </a:cubicBezTo>
                <a:cubicBezTo>
                  <a:pt x="29" y="77"/>
                  <a:pt x="20" y="73"/>
                  <a:pt x="13" y="67"/>
                </a:cubicBezTo>
                <a:cubicBezTo>
                  <a:pt x="10" y="70"/>
                  <a:pt x="10" y="70"/>
                  <a:pt x="10" y="70"/>
                </a:cubicBezTo>
                <a:cubicBezTo>
                  <a:pt x="13" y="74"/>
                  <a:pt x="18" y="76"/>
                  <a:pt x="22" y="78"/>
                </a:cubicBezTo>
                <a:cubicBezTo>
                  <a:pt x="27" y="80"/>
                  <a:pt x="33" y="81"/>
                  <a:pt x="38" y="81"/>
                </a:cubicBezTo>
                <a:cubicBezTo>
                  <a:pt x="44" y="81"/>
                  <a:pt x="50" y="80"/>
                  <a:pt x="55" y="78"/>
                </a:cubicBezTo>
                <a:cubicBezTo>
                  <a:pt x="55" y="78"/>
                  <a:pt x="55" y="78"/>
                  <a:pt x="55" y="78"/>
                </a:cubicBezTo>
                <a:cubicBezTo>
                  <a:pt x="60" y="76"/>
                  <a:pt x="65" y="73"/>
                  <a:pt x="69" y="69"/>
                </a:cubicBezTo>
                <a:cubicBezTo>
                  <a:pt x="69" y="69"/>
                  <a:pt x="69" y="69"/>
                  <a:pt x="69" y="69"/>
                </a:cubicBezTo>
                <a:cubicBezTo>
                  <a:pt x="69" y="69"/>
                  <a:pt x="69" y="69"/>
                  <a:pt x="69" y="69"/>
                </a:cubicBezTo>
                <a:cubicBezTo>
                  <a:pt x="73" y="65"/>
                  <a:pt x="76" y="60"/>
                  <a:pt x="78" y="55"/>
                </a:cubicBezTo>
                <a:cubicBezTo>
                  <a:pt x="80" y="50"/>
                  <a:pt x="81" y="44"/>
                  <a:pt x="81" y="39"/>
                </a:cubicBezTo>
                <a:cubicBezTo>
                  <a:pt x="81" y="33"/>
                  <a:pt x="80" y="27"/>
                  <a:pt x="78" y="22"/>
                </a:cubicBezTo>
                <a:cubicBezTo>
                  <a:pt x="76" y="18"/>
                  <a:pt x="73" y="14"/>
                  <a:pt x="70" y="10"/>
                </a:cubicBezTo>
                <a:close/>
                <a:moveTo>
                  <a:pt x="60" y="17"/>
                </a:moveTo>
                <a:cubicBezTo>
                  <a:pt x="60" y="17"/>
                  <a:pt x="60" y="17"/>
                  <a:pt x="60" y="17"/>
                </a:cubicBezTo>
                <a:cubicBezTo>
                  <a:pt x="54" y="11"/>
                  <a:pt x="47" y="8"/>
                  <a:pt x="38" y="8"/>
                </a:cubicBezTo>
                <a:cubicBezTo>
                  <a:pt x="30" y="8"/>
                  <a:pt x="22" y="11"/>
                  <a:pt x="17" y="17"/>
                </a:cubicBezTo>
                <a:cubicBezTo>
                  <a:pt x="11" y="22"/>
                  <a:pt x="8" y="30"/>
                  <a:pt x="8" y="39"/>
                </a:cubicBezTo>
                <a:cubicBezTo>
                  <a:pt x="8" y="47"/>
                  <a:pt x="11" y="55"/>
                  <a:pt x="17" y="60"/>
                </a:cubicBezTo>
                <a:cubicBezTo>
                  <a:pt x="22" y="66"/>
                  <a:pt x="30" y="69"/>
                  <a:pt x="38" y="69"/>
                </a:cubicBezTo>
                <a:cubicBezTo>
                  <a:pt x="47" y="69"/>
                  <a:pt x="54" y="66"/>
                  <a:pt x="60" y="60"/>
                </a:cubicBezTo>
                <a:cubicBezTo>
                  <a:pt x="60" y="60"/>
                  <a:pt x="60" y="60"/>
                  <a:pt x="60" y="60"/>
                </a:cubicBezTo>
                <a:cubicBezTo>
                  <a:pt x="66" y="55"/>
                  <a:pt x="69" y="47"/>
                  <a:pt x="69" y="39"/>
                </a:cubicBezTo>
                <a:cubicBezTo>
                  <a:pt x="69" y="30"/>
                  <a:pt x="66" y="22"/>
                  <a:pt x="60" y="17"/>
                </a:cubicBezTo>
                <a:cubicBezTo>
                  <a:pt x="60" y="17"/>
                  <a:pt x="60" y="17"/>
                  <a:pt x="60" y="17"/>
                </a:cubicBezTo>
                <a:cubicBezTo>
                  <a:pt x="60" y="17"/>
                  <a:pt x="60" y="17"/>
                  <a:pt x="60" y="17"/>
                </a:cubicBezTo>
                <a:close/>
              </a:path>
            </a:pathLst>
          </a:custGeom>
          <a:solidFill>
            <a:srgbClr val="FFFFFF"/>
          </a:solidFill>
          <a:ln w="6350">
            <a:noFill/>
          </a:ln>
        </p:spPr>
        <p:txBody>
          <a:bodyPr vert="horz" wrap="square" lIns="121912" tIns="60956" rIns="121912" bIns="60956" numCol="1" anchor="t" anchorCtr="0" compatLnSpc="1"/>
          <a:lstStyle/>
          <a:p>
            <a:pPr>
              <a:lnSpc>
                <a:spcPct val="120000"/>
              </a:lnSpc>
            </a:pPr>
            <a:endParaRPr lang="zh-CN" altLang="en-US" sz="1690">
              <a:latin typeface="Arial" panose="020B0604020202020204" pitchFamily="34" charset="0"/>
              <a:ea typeface="微软雅黑" panose="020B0503020204020204" pitchFamily="34" charset="-122"/>
              <a:sym typeface="Arial" panose="020B0604020202020204" pitchFamily="34" charset="0"/>
            </a:endParaRPr>
          </a:p>
        </p:txBody>
      </p:sp>
    </p:spTree>
    <p:custDataLst>
      <p:tags r:id="rId9"/>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a:xfrm>
            <a:off x="675640" y="1145540"/>
            <a:ext cx="11259185" cy="441960"/>
          </a:xfrm>
        </p:spPr>
        <p:txBody>
          <a:bodyPr>
            <a:noAutofit/>
          </a:bodyPr>
          <a:p>
            <a:r>
              <a:rPr sz="2800">
                <a:solidFill>
                  <a:schemeClr val="tx1"/>
                </a:solidFill>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发展核心素养的中小学英语课堂探索：基于真实任务的整合学习</a:t>
            </a:r>
            <a:br>
              <a:rPr sz="280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endParaRPr lang="en-US" altLang="zh-CN" sz="280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endParaRPr>
          </a:p>
        </p:txBody>
      </p:sp>
      <p:sp>
        <p:nvSpPr>
          <p:cNvPr id="909" name="Freeform 5"/>
          <p:cNvSpPr/>
          <p:nvPr>
            <p:custDataLst>
              <p:tags r:id="rId2"/>
            </p:custDataLst>
          </p:nvPr>
        </p:nvSpPr>
        <p:spPr bwMode="auto">
          <a:xfrm>
            <a:off x="574675" y="2118995"/>
            <a:ext cx="2559050" cy="2246630"/>
          </a:xfrm>
          <a:custGeom>
            <a:avLst/>
            <a:gdLst>
              <a:gd name="T0" fmla="*/ 284 w 651"/>
              <a:gd name="T1" fmla="*/ 623 h 644"/>
              <a:gd name="T2" fmla="*/ 628 w 651"/>
              <a:gd name="T3" fmla="*/ 360 h 644"/>
              <a:gd name="T4" fmla="*/ 367 w 651"/>
              <a:gd name="T5" fmla="*/ 21 h 644"/>
              <a:gd name="T6" fmla="*/ 23 w 651"/>
              <a:gd name="T7" fmla="*/ 284 h 644"/>
              <a:gd name="T8" fmla="*/ 284 w 651"/>
              <a:gd name="T9" fmla="*/ 623 h 644"/>
            </a:gdLst>
            <a:ahLst/>
            <a:cxnLst>
              <a:cxn ang="0">
                <a:pos x="T0" y="T1"/>
              </a:cxn>
              <a:cxn ang="0">
                <a:pos x="T2" y="T3"/>
              </a:cxn>
              <a:cxn ang="0">
                <a:pos x="T4" y="T5"/>
              </a:cxn>
              <a:cxn ang="0">
                <a:pos x="T6" y="T7"/>
              </a:cxn>
              <a:cxn ang="0">
                <a:pos x="T8" y="T9"/>
              </a:cxn>
            </a:cxnLst>
            <a:rect l="0" t="0" r="r" b="b"/>
            <a:pathLst>
              <a:path w="651" h="644">
                <a:moveTo>
                  <a:pt x="284" y="623"/>
                </a:moveTo>
                <a:cubicBezTo>
                  <a:pt x="451" y="644"/>
                  <a:pt x="605" y="526"/>
                  <a:pt x="628" y="360"/>
                </a:cubicBezTo>
                <a:cubicBezTo>
                  <a:pt x="651" y="194"/>
                  <a:pt x="534" y="42"/>
                  <a:pt x="367" y="21"/>
                </a:cubicBezTo>
                <a:cubicBezTo>
                  <a:pt x="200" y="0"/>
                  <a:pt x="46" y="118"/>
                  <a:pt x="23" y="284"/>
                </a:cubicBezTo>
                <a:cubicBezTo>
                  <a:pt x="0" y="451"/>
                  <a:pt x="117" y="602"/>
                  <a:pt x="284" y="623"/>
                </a:cubicBezTo>
                <a:close/>
              </a:path>
            </a:pathLst>
          </a:custGeom>
          <a:solidFill>
            <a:srgbClr val="01C8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874" name="Freeform 371"/>
          <p:cNvSpPr>
            <a:spLocks noEditPoints="1"/>
          </p:cNvSpPr>
          <p:nvPr>
            <p:custDataLst>
              <p:tags r:id="rId3"/>
            </p:custDataLst>
          </p:nvPr>
        </p:nvSpPr>
        <p:spPr bwMode="auto">
          <a:xfrm>
            <a:off x="334010" y="2118995"/>
            <a:ext cx="2798445" cy="2138680"/>
          </a:xfrm>
          <a:custGeom>
            <a:avLst/>
            <a:gdLst>
              <a:gd name="T0" fmla="*/ 628 w 737"/>
              <a:gd name="T1" fmla="*/ 84 h 648"/>
              <a:gd name="T2" fmla="*/ 534 w 737"/>
              <a:gd name="T3" fmla="*/ 28 h 648"/>
              <a:gd name="T4" fmla="*/ 408 w 737"/>
              <a:gd name="T5" fmla="*/ 4 h 648"/>
              <a:gd name="T6" fmla="*/ 217 w 737"/>
              <a:gd name="T7" fmla="*/ 38 h 648"/>
              <a:gd name="T8" fmla="*/ 209 w 737"/>
              <a:gd name="T9" fmla="*/ 15 h 648"/>
              <a:gd name="T10" fmla="*/ 25 w 737"/>
              <a:gd name="T11" fmla="*/ 244 h 648"/>
              <a:gd name="T12" fmla="*/ 24 w 737"/>
              <a:gd name="T13" fmla="*/ 267 h 648"/>
              <a:gd name="T14" fmla="*/ 24 w 737"/>
              <a:gd name="T15" fmla="*/ 360 h 648"/>
              <a:gd name="T16" fmla="*/ 39 w 737"/>
              <a:gd name="T17" fmla="*/ 440 h 648"/>
              <a:gd name="T18" fmla="*/ 66 w 737"/>
              <a:gd name="T19" fmla="*/ 503 h 648"/>
              <a:gd name="T20" fmla="*/ 79 w 737"/>
              <a:gd name="T21" fmla="*/ 543 h 648"/>
              <a:gd name="T22" fmla="*/ 97 w 737"/>
              <a:gd name="T23" fmla="*/ 569 h 648"/>
              <a:gd name="T24" fmla="*/ 153 w 737"/>
              <a:gd name="T25" fmla="*/ 610 h 648"/>
              <a:gd name="T26" fmla="*/ 212 w 737"/>
              <a:gd name="T27" fmla="*/ 605 h 648"/>
              <a:gd name="T28" fmla="*/ 218 w 737"/>
              <a:gd name="T29" fmla="*/ 566 h 648"/>
              <a:gd name="T30" fmla="*/ 186 w 737"/>
              <a:gd name="T31" fmla="*/ 513 h 648"/>
              <a:gd name="T32" fmla="*/ 194 w 737"/>
              <a:gd name="T33" fmla="*/ 474 h 648"/>
              <a:gd name="T34" fmla="*/ 193 w 737"/>
              <a:gd name="T35" fmla="*/ 431 h 648"/>
              <a:gd name="T36" fmla="*/ 203 w 737"/>
              <a:gd name="T37" fmla="*/ 326 h 648"/>
              <a:gd name="T38" fmla="*/ 196 w 737"/>
              <a:gd name="T39" fmla="*/ 323 h 648"/>
              <a:gd name="T40" fmla="*/ 310 w 737"/>
              <a:gd name="T41" fmla="*/ 170 h 648"/>
              <a:gd name="T42" fmla="*/ 428 w 737"/>
              <a:gd name="T43" fmla="*/ 136 h 648"/>
              <a:gd name="T44" fmla="*/ 498 w 737"/>
              <a:gd name="T45" fmla="*/ 138 h 648"/>
              <a:gd name="T46" fmla="*/ 502 w 737"/>
              <a:gd name="T47" fmla="*/ 123 h 648"/>
              <a:gd name="T48" fmla="*/ 499 w 737"/>
              <a:gd name="T49" fmla="*/ 113 h 648"/>
              <a:gd name="T50" fmla="*/ 482 w 737"/>
              <a:gd name="T51" fmla="*/ 107 h 648"/>
              <a:gd name="T52" fmla="*/ 561 w 737"/>
              <a:gd name="T53" fmla="*/ 145 h 648"/>
              <a:gd name="T54" fmla="*/ 490 w 737"/>
              <a:gd name="T55" fmla="*/ 100 h 648"/>
              <a:gd name="T56" fmla="*/ 565 w 737"/>
              <a:gd name="T57" fmla="*/ 130 h 648"/>
              <a:gd name="T58" fmla="*/ 493 w 737"/>
              <a:gd name="T59" fmla="*/ 89 h 648"/>
              <a:gd name="T60" fmla="*/ 422 w 737"/>
              <a:gd name="T61" fmla="*/ 75 h 648"/>
              <a:gd name="T62" fmla="*/ 373 w 737"/>
              <a:gd name="T63" fmla="*/ 71 h 648"/>
              <a:gd name="T64" fmla="*/ 381 w 737"/>
              <a:gd name="T65" fmla="*/ 63 h 648"/>
              <a:gd name="T66" fmla="*/ 414 w 737"/>
              <a:gd name="T67" fmla="*/ 52 h 648"/>
              <a:gd name="T68" fmla="*/ 529 w 737"/>
              <a:gd name="T69" fmla="*/ 78 h 648"/>
              <a:gd name="T70" fmla="*/ 591 w 737"/>
              <a:gd name="T71" fmla="*/ 116 h 648"/>
              <a:gd name="T72" fmla="*/ 584 w 737"/>
              <a:gd name="T73" fmla="*/ 91 h 648"/>
              <a:gd name="T74" fmla="*/ 578 w 737"/>
              <a:gd name="T75" fmla="*/ 76 h 648"/>
              <a:gd name="T76" fmla="*/ 638 w 737"/>
              <a:gd name="T77" fmla="*/ 136 h 648"/>
              <a:gd name="T78" fmla="*/ 666 w 737"/>
              <a:gd name="T79" fmla="*/ 157 h 648"/>
              <a:gd name="T80" fmla="*/ 698 w 737"/>
              <a:gd name="T81" fmla="*/ 183 h 648"/>
              <a:gd name="T82" fmla="*/ 529 w 737"/>
              <a:gd name="T83" fmla="*/ 74 h 648"/>
              <a:gd name="T84" fmla="*/ 456 w 737"/>
              <a:gd name="T85" fmla="*/ 89 h 648"/>
              <a:gd name="T86" fmla="*/ 535 w 737"/>
              <a:gd name="T87" fmla="*/ 128 h 648"/>
              <a:gd name="T88" fmla="*/ 685 w 737"/>
              <a:gd name="T89" fmla="*/ 165 h 648"/>
              <a:gd name="T90" fmla="*/ 633 w 737"/>
              <a:gd name="T91" fmla="*/ 118 h 648"/>
              <a:gd name="T92" fmla="*/ 585 w 737"/>
              <a:gd name="T93" fmla="*/ 111 h 648"/>
              <a:gd name="T94" fmla="*/ 552 w 737"/>
              <a:gd name="T95" fmla="*/ 80 h 648"/>
              <a:gd name="T96" fmla="*/ 505 w 737"/>
              <a:gd name="T97" fmla="*/ 138 h 648"/>
              <a:gd name="T98" fmla="*/ 410 w 737"/>
              <a:gd name="T99" fmla="*/ 26 h 648"/>
              <a:gd name="T100" fmla="*/ 521 w 737"/>
              <a:gd name="T101" fmla="*/ 73 h 648"/>
              <a:gd name="T102" fmla="*/ 492 w 737"/>
              <a:gd name="T103" fmla="*/ 93 h 648"/>
              <a:gd name="T104" fmla="*/ 464 w 737"/>
              <a:gd name="T105" fmla="*/ 96 h 648"/>
              <a:gd name="T106" fmla="*/ 420 w 737"/>
              <a:gd name="T107" fmla="*/ 78 h 648"/>
              <a:gd name="T108" fmla="*/ 367 w 737"/>
              <a:gd name="T109" fmla="*/ 71 h 648"/>
              <a:gd name="T110" fmla="*/ 219 w 737"/>
              <a:gd name="T111" fmla="*/ 38 h 648"/>
              <a:gd name="T112" fmla="*/ 21 w 737"/>
              <a:gd name="T113" fmla="*/ 340 h 648"/>
              <a:gd name="T114" fmla="*/ 32 w 737"/>
              <a:gd name="T115" fmla="*/ 413 h 648"/>
              <a:gd name="T116" fmla="*/ 179 w 737"/>
              <a:gd name="T117" fmla="*/ 415 h 648"/>
              <a:gd name="T118" fmla="*/ 81 w 737"/>
              <a:gd name="T119" fmla="*/ 524 h 648"/>
              <a:gd name="T120" fmla="*/ 175 w 737"/>
              <a:gd name="T121" fmla="*/ 473 h 648"/>
              <a:gd name="T122" fmla="*/ 177 w 737"/>
              <a:gd name="T123" fmla="*/ 579 h 648"/>
              <a:gd name="T124" fmla="*/ 212 w 737"/>
              <a:gd name="T125" fmla="*/ 556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7" h="648">
                <a:moveTo>
                  <a:pt x="734" y="266"/>
                </a:moveTo>
                <a:cubicBezTo>
                  <a:pt x="734" y="264"/>
                  <a:pt x="733" y="262"/>
                  <a:pt x="733" y="262"/>
                </a:cubicBezTo>
                <a:cubicBezTo>
                  <a:pt x="734" y="265"/>
                  <a:pt x="734" y="261"/>
                  <a:pt x="734" y="261"/>
                </a:cubicBezTo>
                <a:cubicBezTo>
                  <a:pt x="735" y="262"/>
                  <a:pt x="735" y="263"/>
                  <a:pt x="735" y="264"/>
                </a:cubicBezTo>
                <a:cubicBezTo>
                  <a:pt x="737" y="263"/>
                  <a:pt x="733" y="256"/>
                  <a:pt x="732" y="253"/>
                </a:cubicBezTo>
                <a:cubicBezTo>
                  <a:pt x="730" y="249"/>
                  <a:pt x="733" y="250"/>
                  <a:pt x="731" y="245"/>
                </a:cubicBezTo>
                <a:cubicBezTo>
                  <a:pt x="731" y="245"/>
                  <a:pt x="731" y="247"/>
                  <a:pt x="731" y="247"/>
                </a:cubicBezTo>
                <a:cubicBezTo>
                  <a:pt x="729" y="244"/>
                  <a:pt x="727" y="240"/>
                  <a:pt x="728" y="237"/>
                </a:cubicBezTo>
                <a:cubicBezTo>
                  <a:pt x="729" y="240"/>
                  <a:pt x="729" y="237"/>
                  <a:pt x="728" y="235"/>
                </a:cubicBezTo>
                <a:cubicBezTo>
                  <a:pt x="727" y="234"/>
                  <a:pt x="727" y="233"/>
                  <a:pt x="725" y="230"/>
                </a:cubicBezTo>
                <a:cubicBezTo>
                  <a:pt x="727" y="232"/>
                  <a:pt x="723" y="226"/>
                  <a:pt x="726" y="228"/>
                </a:cubicBezTo>
                <a:cubicBezTo>
                  <a:pt x="724" y="224"/>
                  <a:pt x="725" y="227"/>
                  <a:pt x="723" y="225"/>
                </a:cubicBezTo>
                <a:cubicBezTo>
                  <a:pt x="723" y="222"/>
                  <a:pt x="723" y="225"/>
                  <a:pt x="722" y="222"/>
                </a:cubicBezTo>
                <a:cubicBezTo>
                  <a:pt x="722" y="221"/>
                  <a:pt x="721" y="219"/>
                  <a:pt x="722" y="220"/>
                </a:cubicBezTo>
                <a:cubicBezTo>
                  <a:pt x="721" y="216"/>
                  <a:pt x="719" y="214"/>
                  <a:pt x="718" y="211"/>
                </a:cubicBezTo>
                <a:cubicBezTo>
                  <a:pt x="717" y="210"/>
                  <a:pt x="716" y="210"/>
                  <a:pt x="716" y="209"/>
                </a:cubicBezTo>
                <a:cubicBezTo>
                  <a:pt x="714" y="206"/>
                  <a:pt x="713" y="203"/>
                  <a:pt x="711" y="199"/>
                </a:cubicBezTo>
                <a:cubicBezTo>
                  <a:pt x="713" y="198"/>
                  <a:pt x="707" y="187"/>
                  <a:pt x="706" y="183"/>
                </a:cubicBezTo>
                <a:cubicBezTo>
                  <a:pt x="706" y="183"/>
                  <a:pt x="706" y="184"/>
                  <a:pt x="705" y="183"/>
                </a:cubicBezTo>
                <a:cubicBezTo>
                  <a:pt x="704" y="181"/>
                  <a:pt x="705" y="180"/>
                  <a:pt x="703" y="179"/>
                </a:cubicBezTo>
                <a:cubicBezTo>
                  <a:pt x="702" y="179"/>
                  <a:pt x="705" y="182"/>
                  <a:pt x="704" y="182"/>
                </a:cubicBezTo>
                <a:cubicBezTo>
                  <a:pt x="701" y="178"/>
                  <a:pt x="697" y="172"/>
                  <a:pt x="695" y="168"/>
                </a:cubicBezTo>
                <a:cubicBezTo>
                  <a:pt x="696" y="171"/>
                  <a:pt x="698" y="171"/>
                  <a:pt x="697" y="170"/>
                </a:cubicBezTo>
                <a:cubicBezTo>
                  <a:pt x="696" y="169"/>
                  <a:pt x="694" y="168"/>
                  <a:pt x="693" y="166"/>
                </a:cubicBezTo>
                <a:cubicBezTo>
                  <a:pt x="693" y="166"/>
                  <a:pt x="694" y="165"/>
                  <a:pt x="695" y="166"/>
                </a:cubicBezTo>
                <a:cubicBezTo>
                  <a:pt x="692" y="162"/>
                  <a:pt x="689" y="158"/>
                  <a:pt x="687" y="156"/>
                </a:cubicBezTo>
                <a:cubicBezTo>
                  <a:pt x="688" y="156"/>
                  <a:pt x="688" y="156"/>
                  <a:pt x="689" y="157"/>
                </a:cubicBezTo>
                <a:cubicBezTo>
                  <a:pt x="693" y="161"/>
                  <a:pt x="697" y="170"/>
                  <a:pt x="700" y="171"/>
                </a:cubicBezTo>
                <a:cubicBezTo>
                  <a:pt x="698" y="169"/>
                  <a:pt x="696" y="166"/>
                  <a:pt x="694" y="163"/>
                </a:cubicBezTo>
                <a:cubicBezTo>
                  <a:pt x="692" y="160"/>
                  <a:pt x="690" y="157"/>
                  <a:pt x="688" y="154"/>
                </a:cubicBezTo>
                <a:cubicBezTo>
                  <a:pt x="689" y="153"/>
                  <a:pt x="681" y="146"/>
                  <a:pt x="681" y="143"/>
                </a:cubicBezTo>
                <a:cubicBezTo>
                  <a:pt x="678" y="140"/>
                  <a:pt x="674" y="135"/>
                  <a:pt x="670" y="131"/>
                </a:cubicBezTo>
                <a:cubicBezTo>
                  <a:pt x="667" y="127"/>
                  <a:pt x="663" y="122"/>
                  <a:pt x="662" y="119"/>
                </a:cubicBezTo>
                <a:cubicBezTo>
                  <a:pt x="662" y="120"/>
                  <a:pt x="663" y="120"/>
                  <a:pt x="663" y="120"/>
                </a:cubicBezTo>
                <a:cubicBezTo>
                  <a:pt x="661" y="118"/>
                  <a:pt x="660" y="117"/>
                  <a:pt x="659" y="116"/>
                </a:cubicBezTo>
                <a:cubicBezTo>
                  <a:pt x="660" y="117"/>
                  <a:pt x="660" y="118"/>
                  <a:pt x="660" y="118"/>
                </a:cubicBezTo>
                <a:cubicBezTo>
                  <a:pt x="656" y="114"/>
                  <a:pt x="655" y="113"/>
                  <a:pt x="652" y="110"/>
                </a:cubicBezTo>
                <a:cubicBezTo>
                  <a:pt x="653" y="110"/>
                  <a:pt x="653" y="111"/>
                  <a:pt x="654" y="111"/>
                </a:cubicBezTo>
                <a:cubicBezTo>
                  <a:pt x="650" y="107"/>
                  <a:pt x="651" y="106"/>
                  <a:pt x="647" y="103"/>
                </a:cubicBezTo>
                <a:cubicBezTo>
                  <a:pt x="647" y="104"/>
                  <a:pt x="649" y="106"/>
                  <a:pt x="646" y="104"/>
                </a:cubicBezTo>
                <a:cubicBezTo>
                  <a:pt x="647" y="104"/>
                  <a:pt x="645" y="102"/>
                  <a:pt x="644" y="101"/>
                </a:cubicBezTo>
                <a:cubicBezTo>
                  <a:pt x="643" y="101"/>
                  <a:pt x="645" y="103"/>
                  <a:pt x="642" y="101"/>
                </a:cubicBezTo>
                <a:cubicBezTo>
                  <a:pt x="639" y="98"/>
                  <a:pt x="638" y="98"/>
                  <a:pt x="634" y="95"/>
                </a:cubicBezTo>
                <a:cubicBezTo>
                  <a:pt x="635" y="94"/>
                  <a:pt x="631" y="90"/>
                  <a:pt x="633" y="91"/>
                </a:cubicBezTo>
                <a:cubicBezTo>
                  <a:pt x="629" y="88"/>
                  <a:pt x="629" y="86"/>
                  <a:pt x="626" y="86"/>
                </a:cubicBezTo>
                <a:cubicBezTo>
                  <a:pt x="627" y="86"/>
                  <a:pt x="625" y="84"/>
                  <a:pt x="628" y="84"/>
                </a:cubicBezTo>
                <a:cubicBezTo>
                  <a:pt x="626" y="83"/>
                  <a:pt x="626" y="84"/>
                  <a:pt x="625" y="83"/>
                </a:cubicBezTo>
                <a:cubicBezTo>
                  <a:pt x="625" y="83"/>
                  <a:pt x="626" y="85"/>
                  <a:pt x="623" y="84"/>
                </a:cubicBezTo>
                <a:cubicBezTo>
                  <a:pt x="617" y="78"/>
                  <a:pt x="608" y="70"/>
                  <a:pt x="602" y="68"/>
                </a:cubicBezTo>
                <a:cubicBezTo>
                  <a:pt x="602" y="68"/>
                  <a:pt x="602" y="67"/>
                  <a:pt x="603" y="68"/>
                </a:cubicBezTo>
                <a:cubicBezTo>
                  <a:pt x="600" y="65"/>
                  <a:pt x="600" y="65"/>
                  <a:pt x="600" y="65"/>
                </a:cubicBezTo>
                <a:cubicBezTo>
                  <a:pt x="600" y="66"/>
                  <a:pt x="599" y="66"/>
                  <a:pt x="597" y="65"/>
                </a:cubicBezTo>
                <a:cubicBezTo>
                  <a:pt x="599" y="65"/>
                  <a:pt x="596" y="63"/>
                  <a:pt x="596" y="62"/>
                </a:cubicBezTo>
                <a:cubicBezTo>
                  <a:pt x="600" y="63"/>
                  <a:pt x="602" y="66"/>
                  <a:pt x="606" y="69"/>
                </a:cubicBezTo>
                <a:cubicBezTo>
                  <a:pt x="608" y="69"/>
                  <a:pt x="617" y="76"/>
                  <a:pt x="617" y="77"/>
                </a:cubicBezTo>
                <a:cubicBezTo>
                  <a:pt x="617" y="76"/>
                  <a:pt x="614" y="73"/>
                  <a:pt x="610" y="70"/>
                </a:cubicBezTo>
                <a:cubicBezTo>
                  <a:pt x="607" y="68"/>
                  <a:pt x="604" y="66"/>
                  <a:pt x="602" y="65"/>
                </a:cubicBezTo>
                <a:cubicBezTo>
                  <a:pt x="600" y="63"/>
                  <a:pt x="599" y="62"/>
                  <a:pt x="597" y="60"/>
                </a:cubicBezTo>
                <a:cubicBezTo>
                  <a:pt x="595" y="58"/>
                  <a:pt x="592" y="57"/>
                  <a:pt x="590" y="55"/>
                </a:cubicBezTo>
                <a:cubicBezTo>
                  <a:pt x="590" y="56"/>
                  <a:pt x="588" y="55"/>
                  <a:pt x="587" y="55"/>
                </a:cubicBezTo>
                <a:cubicBezTo>
                  <a:pt x="586" y="55"/>
                  <a:pt x="588" y="56"/>
                  <a:pt x="587" y="57"/>
                </a:cubicBezTo>
                <a:cubicBezTo>
                  <a:pt x="590" y="59"/>
                  <a:pt x="589" y="57"/>
                  <a:pt x="591" y="58"/>
                </a:cubicBezTo>
                <a:cubicBezTo>
                  <a:pt x="589" y="59"/>
                  <a:pt x="594" y="61"/>
                  <a:pt x="592" y="61"/>
                </a:cubicBezTo>
                <a:cubicBezTo>
                  <a:pt x="589" y="59"/>
                  <a:pt x="585" y="55"/>
                  <a:pt x="583" y="56"/>
                </a:cubicBezTo>
                <a:cubicBezTo>
                  <a:pt x="582" y="55"/>
                  <a:pt x="581" y="55"/>
                  <a:pt x="579" y="54"/>
                </a:cubicBezTo>
                <a:cubicBezTo>
                  <a:pt x="580" y="54"/>
                  <a:pt x="581" y="53"/>
                  <a:pt x="581" y="53"/>
                </a:cubicBezTo>
                <a:cubicBezTo>
                  <a:pt x="577" y="51"/>
                  <a:pt x="582" y="55"/>
                  <a:pt x="577" y="53"/>
                </a:cubicBezTo>
                <a:cubicBezTo>
                  <a:pt x="576" y="52"/>
                  <a:pt x="576" y="51"/>
                  <a:pt x="574" y="51"/>
                </a:cubicBezTo>
                <a:cubicBezTo>
                  <a:pt x="572" y="49"/>
                  <a:pt x="576" y="50"/>
                  <a:pt x="575" y="49"/>
                </a:cubicBezTo>
                <a:cubicBezTo>
                  <a:pt x="575" y="49"/>
                  <a:pt x="570" y="47"/>
                  <a:pt x="570" y="46"/>
                </a:cubicBezTo>
                <a:cubicBezTo>
                  <a:pt x="570" y="46"/>
                  <a:pt x="570" y="45"/>
                  <a:pt x="572" y="46"/>
                </a:cubicBezTo>
                <a:cubicBezTo>
                  <a:pt x="570" y="47"/>
                  <a:pt x="576" y="48"/>
                  <a:pt x="578" y="49"/>
                </a:cubicBezTo>
                <a:cubicBezTo>
                  <a:pt x="579" y="50"/>
                  <a:pt x="579" y="51"/>
                  <a:pt x="580" y="52"/>
                </a:cubicBezTo>
                <a:cubicBezTo>
                  <a:pt x="581" y="51"/>
                  <a:pt x="584" y="54"/>
                  <a:pt x="585" y="55"/>
                </a:cubicBezTo>
                <a:cubicBezTo>
                  <a:pt x="585" y="53"/>
                  <a:pt x="581" y="51"/>
                  <a:pt x="579" y="49"/>
                </a:cubicBezTo>
                <a:cubicBezTo>
                  <a:pt x="580" y="49"/>
                  <a:pt x="582" y="51"/>
                  <a:pt x="583" y="50"/>
                </a:cubicBezTo>
                <a:cubicBezTo>
                  <a:pt x="580" y="49"/>
                  <a:pt x="577" y="48"/>
                  <a:pt x="576" y="46"/>
                </a:cubicBezTo>
                <a:cubicBezTo>
                  <a:pt x="575" y="47"/>
                  <a:pt x="571" y="43"/>
                  <a:pt x="572" y="45"/>
                </a:cubicBezTo>
                <a:cubicBezTo>
                  <a:pt x="574" y="47"/>
                  <a:pt x="576" y="46"/>
                  <a:pt x="576" y="48"/>
                </a:cubicBezTo>
                <a:cubicBezTo>
                  <a:pt x="573" y="47"/>
                  <a:pt x="572" y="45"/>
                  <a:pt x="569" y="43"/>
                </a:cubicBezTo>
                <a:cubicBezTo>
                  <a:pt x="568" y="44"/>
                  <a:pt x="571" y="45"/>
                  <a:pt x="570" y="45"/>
                </a:cubicBezTo>
                <a:cubicBezTo>
                  <a:pt x="569" y="45"/>
                  <a:pt x="569" y="45"/>
                  <a:pt x="569" y="45"/>
                </a:cubicBezTo>
                <a:cubicBezTo>
                  <a:pt x="565" y="43"/>
                  <a:pt x="564" y="42"/>
                  <a:pt x="562" y="40"/>
                </a:cubicBezTo>
                <a:cubicBezTo>
                  <a:pt x="559" y="39"/>
                  <a:pt x="563" y="41"/>
                  <a:pt x="562" y="41"/>
                </a:cubicBezTo>
                <a:cubicBezTo>
                  <a:pt x="561" y="40"/>
                  <a:pt x="560" y="40"/>
                  <a:pt x="560" y="40"/>
                </a:cubicBezTo>
                <a:cubicBezTo>
                  <a:pt x="559" y="39"/>
                  <a:pt x="557" y="39"/>
                  <a:pt x="558" y="38"/>
                </a:cubicBezTo>
                <a:cubicBezTo>
                  <a:pt x="558" y="37"/>
                  <a:pt x="561" y="39"/>
                  <a:pt x="560" y="38"/>
                </a:cubicBezTo>
                <a:cubicBezTo>
                  <a:pt x="557" y="37"/>
                  <a:pt x="556" y="36"/>
                  <a:pt x="554" y="35"/>
                </a:cubicBezTo>
                <a:cubicBezTo>
                  <a:pt x="553" y="34"/>
                  <a:pt x="553" y="35"/>
                  <a:pt x="550" y="34"/>
                </a:cubicBezTo>
                <a:cubicBezTo>
                  <a:pt x="549" y="33"/>
                  <a:pt x="549" y="33"/>
                  <a:pt x="547" y="32"/>
                </a:cubicBezTo>
                <a:cubicBezTo>
                  <a:pt x="546" y="32"/>
                  <a:pt x="541" y="30"/>
                  <a:pt x="538" y="28"/>
                </a:cubicBezTo>
                <a:cubicBezTo>
                  <a:pt x="537" y="29"/>
                  <a:pt x="535" y="28"/>
                  <a:pt x="534" y="28"/>
                </a:cubicBezTo>
                <a:cubicBezTo>
                  <a:pt x="538" y="30"/>
                  <a:pt x="539" y="30"/>
                  <a:pt x="541" y="31"/>
                </a:cubicBezTo>
                <a:cubicBezTo>
                  <a:pt x="540" y="31"/>
                  <a:pt x="539" y="31"/>
                  <a:pt x="538" y="31"/>
                </a:cubicBezTo>
                <a:cubicBezTo>
                  <a:pt x="540" y="32"/>
                  <a:pt x="541" y="31"/>
                  <a:pt x="542" y="32"/>
                </a:cubicBezTo>
                <a:cubicBezTo>
                  <a:pt x="541" y="33"/>
                  <a:pt x="547" y="34"/>
                  <a:pt x="547" y="35"/>
                </a:cubicBezTo>
                <a:cubicBezTo>
                  <a:pt x="547" y="35"/>
                  <a:pt x="546" y="35"/>
                  <a:pt x="546" y="36"/>
                </a:cubicBezTo>
                <a:cubicBezTo>
                  <a:pt x="551" y="37"/>
                  <a:pt x="558" y="40"/>
                  <a:pt x="560" y="42"/>
                </a:cubicBezTo>
                <a:cubicBezTo>
                  <a:pt x="560" y="40"/>
                  <a:pt x="568" y="46"/>
                  <a:pt x="564" y="45"/>
                </a:cubicBezTo>
                <a:cubicBezTo>
                  <a:pt x="568" y="47"/>
                  <a:pt x="566" y="45"/>
                  <a:pt x="568" y="46"/>
                </a:cubicBezTo>
                <a:cubicBezTo>
                  <a:pt x="568" y="47"/>
                  <a:pt x="570" y="48"/>
                  <a:pt x="569" y="48"/>
                </a:cubicBezTo>
                <a:cubicBezTo>
                  <a:pt x="562" y="46"/>
                  <a:pt x="558" y="43"/>
                  <a:pt x="552" y="39"/>
                </a:cubicBezTo>
                <a:cubicBezTo>
                  <a:pt x="547" y="38"/>
                  <a:pt x="546" y="36"/>
                  <a:pt x="542" y="35"/>
                </a:cubicBezTo>
                <a:cubicBezTo>
                  <a:pt x="542" y="35"/>
                  <a:pt x="542" y="35"/>
                  <a:pt x="542" y="35"/>
                </a:cubicBezTo>
                <a:cubicBezTo>
                  <a:pt x="542" y="35"/>
                  <a:pt x="534" y="31"/>
                  <a:pt x="536" y="33"/>
                </a:cubicBezTo>
                <a:cubicBezTo>
                  <a:pt x="538" y="33"/>
                  <a:pt x="543" y="36"/>
                  <a:pt x="543" y="37"/>
                </a:cubicBezTo>
                <a:cubicBezTo>
                  <a:pt x="538" y="35"/>
                  <a:pt x="536" y="33"/>
                  <a:pt x="531" y="32"/>
                </a:cubicBezTo>
                <a:cubicBezTo>
                  <a:pt x="532" y="31"/>
                  <a:pt x="531" y="31"/>
                  <a:pt x="529" y="30"/>
                </a:cubicBezTo>
                <a:cubicBezTo>
                  <a:pt x="529" y="31"/>
                  <a:pt x="524" y="29"/>
                  <a:pt x="525" y="29"/>
                </a:cubicBezTo>
                <a:cubicBezTo>
                  <a:pt x="522" y="28"/>
                  <a:pt x="518" y="26"/>
                  <a:pt x="515" y="25"/>
                </a:cubicBezTo>
                <a:cubicBezTo>
                  <a:pt x="511" y="23"/>
                  <a:pt x="507" y="22"/>
                  <a:pt x="502" y="21"/>
                </a:cubicBezTo>
                <a:cubicBezTo>
                  <a:pt x="502" y="20"/>
                  <a:pt x="500" y="20"/>
                  <a:pt x="499" y="19"/>
                </a:cubicBezTo>
                <a:cubicBezTo>
                  <a:pt x="497" y="19"/>
                  <a:pt x="495" y="18"/>
                  <a:pt x="494" y="18"/>
                </a:cubicBezTo>
                <a:cubicBezTo>
                  <a:pt x="494" y="18"/>
                  <a:pt x="494" y="18"/>
                  <a:pt x="495" y="18"/>
                </a:cubicBezTo>
                <a:cubicBezTo>
                  <a:pt x="491" y="17"/>
                  <a:pt x="491" y="16"/>
                  <a:pt x="490" y="16"/>
                </a:cubicBezTo>
                <a:cubicBezTo>
                  <a:pt x="487" y="16"/>
                  <a:pt x="493" y="18"/>
                  <a:pt x="491" y="17"/>
                </a:cubicBezTo>
                <a:cubicBezTo>
                  <a:pt x="488" y="17"/>
                  <a:pt x="486" y="16"/>
                  <a:pt x="485" y="15"/>
                </a:cubicBezTo>
                <a:cubicBezTo>
                  <a:pt x="482" y="14"/>
                  <a:pt x="478" y="14"/>
                  <a:pt x="473" y="13"/>
                </a:cubicBezTo>
                <a:cubicBezTo>
                  <a:pt x="469" y="12"/>
                  <a:pt x="465" y="11"/>
                  <a:pt x="462" y="10"/>
                </a:cubicBezTo>
                <a:cubicBezTo>
                  <a:pt x="460" y="10"/>
                  <a:pt x="451" y="9"/>
                  <a:pt x="445" y="9"/>
                </a:cubicBezTo>
                <a:cubicBezTo>
                  <a:pt x="439" y="8"/>
                  <a:pt x="435" y="7"/>
                  <a:pt x="440" y="7"/>
                </a:cubicBezTo>
                <a:cubicBezTo>
                  <a:pt x="434" y="6"/>
                  <a:pt x="427" y="6"/>
                  <a:pt x="423" y="6"/>
                </a:cubicBezTo>
                <a:cubicBezTo>
                  <a:pt x="427" y="6"/>
                  <a:pt x="422" y="6"/>
                  <a:pt x="423" y="5"/>
                </a:cubicBezTo>
                <a:cubicBezTo>
                  <a:pt x="421" y="5"/>
                  <a:pt x="420" y="5"/>
                  <a:pt x="419" y="4"/>
                </a:cubicBezTo>
                <a:cubicBezTo>
                  <a:pt x="419" y="6"/>
                  <a:pt x="413" y="4"/>
                  <a:pt x="412" y="5"/>
                </a:cubicBezTo>
                <a:cubicBezTo>
                  <a:pt x="412" y="5"/>
                  <a:pt x="413" y="5"/>
                  <a:pt x="412" y="5"/>
                </a:cubicBezTo>
                <a:cubicBezTo>
                  <a:pt x="411" y="4"/>
                  <a:pt x="411" y="4"/>
                  <a:pt x="410" y="3"/>
                </a:cubicBezTo>
                <a:cubicBezTo>
                  <a:pt x="412" y="2"/>
                  <a:pt x="413" y="3"/>
                  <a:pt x="416" y="3"/>
                </a:cubicBezTo>
                <a:cubicBezTo>
                  <a:pt x="414" y="2"/>
                  <a:pt x="416" y="2"/>
                  <a:pt x="417" y="1"/>
                </a:cubicBezTo>
                <a:cubicBezTo>
                  <a:pt x="411" y="1"/>
                  <a:pt x="409" y="1"/>
                  <a:pt x="407" y="1"/>
                </a:cubicBezTo>
                <a:cubicBezTo>
                  <a:pt x="405" y="1"/>
                  <a:pt x="403" y="1"/>
                  <a:pt x="398" y="0"/>
                </a:cubicBezTo>
                <a:cubicBezTo>
                  <a:pt x="398" y="2"/>
                  <a:pt x="402" y="1"/>
                  <a:pt x="403" y="2"/>
                </a:cubicBezTo>
                <a:cubicBezTo>
                  <a:pt x="401" y="2"/>
                  <a:pt x="400" y="2"/>
                  <a:pt x="399" y="2"/>
                </a:cubicBezTo>
                <a:cubicBezTo>
                  <a:pt x="399" y="2"/>
                  <a:pt x="399" y="3"/>
                  <a:pt x="401" y="3"/>
                </a:cubicBezTo>
                <a:cubicBezTo>
                  <a:pt x="400" y="2"/>
                  <a:pt x="403" y="3"/>
                  <a:pt x="404" y="2"/>
                </a:cubicBezTo>
                <a:cubicBezTo>
                  <a:pt x="405" y="2"/>
                  <a:pt x="407" y="2"/>
                  <a:pt x="406" y="3"/>
                </a:cubicBezTo>
                <a:cubicBezTo>
                  <a:pt x="405" y="3"/>
                  <a:pt x="402" y="3"/>
                  <a:pt x="403" y="4"/>
                </a:cubicBezTo>
                <a:cubicBezTo>
                  <a:pt x="405" y="3"/>
                  <a:pt x="407" y="3"/>
                  <a:pt x="408" y="4"/>
                </a:cubicBezTo>
                <a:cubicBezTo>
                  <a:pt x="406" y="4"/>
                  <a:pt x="402" y="4"/>
                  <a:pt x="398" y="4"/>
                </a:cubicBezTo>
                <a:cubicBezTo>
                  <a:pt x="396" y="4"/>
                  <a:pt x="394" y="4"/>
                  <a:pt x="392" y="4"/>
                </a:cubicBezTo>
                <a:cubicBezTo>
                  <a:pt x="390" y="5"/>
                  <a:pt x="388" y="5"/>
                  <a:pt x="387" y="5"/>
                </a:cubicBezTo>
                <a:cubicBezTo>
                  <a:pt x="385" y="5"/>
                  <a:pt x="381" y="5"/>
                  <a:pt x="377" y="5"/>
                </a:cubicBezTo>
                <a:cubicBezTo>
                  <a:pt x="373" y="5"/>
                  <a:pt x="369" y="6"/>
                  <a:pt x="369" y="7"/>
                </a:cubicBezTo>
                <a:cubicBezTo>
                  <a:pt x="368" y="6"/>
                  <a:pt x="368" y="6"/>
                  <a:pt x="367" y="6"/>
                </a:cubicBezTo>
                <a:cubicBezTo>
                  <a:pt x="369" y="5"/>
                  <a:pt x="376" y="5"/>
                  <a:pt x="376" y="4"/>
                </a:cubicBezTo>
                <a:cubicBezTo>
                  <a:pt x="372" y="5"/>
                  <a:pt x="366" y="6"/>
                  <a:pt x="369" y="4"/>
                </a:cubicBezTo>
                <a:cubicBezTo>
                  <a:pt x="367" y="4"/>
                  <a:pt x="368" y="5"/>
                  <a:pt x="366" y="5"/>
                </a:cubicBezTo>
                <a:cubicBezTo>
                  <a:pt x="365" y="4"/>
                  <a:pt x="365" y="4"/>
                  <a:pt x="365" y="4"/>
                </a:cubicBezTo>
                <a:cubicBezTo>
                  <a:pt x="367" y="4"/>
                  <a:pt x="373" y="3"/>
                  <a:pt x="370" y="3"/>
                </a:cubicBezTo>
                <a:cubicBezTo>
                  <a:pt x="369" y="4"/>
                  <a:pt x="365" y="3"/>
                  <a:pt x="363" y="3"/>
                </a:cubicBezTo>
                <a:cubicBezTo>
                  <a:pt x="363" y="4"/>
                  <a:pt x="360" y="4"/>
                  <a:pt x="357" y="5"/>
                </a:cubicBezTo>
                <a:cubicBezTo>
                  <a:pt x="355" y="5"/>
                  <a:pt x="352" y="5"/>
                  <a:pt x="351" y="4"/>
                </a:cubicBezTo>
                <a:cubicBezTo>
                  <a:pt x="351" y="4"/>
                  <a:pt x="352" y="4"/>
                  <a:pt x="353" y="3"/>
                </a:cubicBezTo>
                <a:cubicBezTo>
                  <a:pt x="356" y="3"/>
                  <a:pt x="360" y="3"/>
                  <a:pt x="360" y="2"/>
                </a:cubicBezTo>
                <a:cubicBezTo>
                  <a:pt x="362" y="2"/>
                  <a:pt x="362" y="3"/>
                  <a:pt x="361" y="4"/>
                </a:cubicBezTo>
                <a:cubicBezTo>
                  <a:pt x="365" y="3"/>
                  <a:pt x="361" y="3"/>
                  <a:pt x="363" y="2"/>
                </a:cubicBezTo>
                <a:cubicBezTo>
                  <a:pt x="364" y="3"/>
                  <a:pt x="366" y="3"/>
                  <a:pt x="367" y="2"/>
                </a:cubicBezTo>
                <a:cubicBezTo>
                  <a:pt x="366" y="2"/>
                  <a:pt x="362" y="2"/>
                  <a:pt x="357" y="2"/>
                </a:cubicBezTo>
                <a:cubicBezTo>
                  <a:pt x="352" y="3"/>
                  <a:pt x="348" y="3"/>
                  <a:pt x="345" y="4"/>
                </a:cubicBezTo>
                <a:cubicBezTo>
                  <a:pt x="343" y="4"/>
                  <a:pt x="340" y="5"/>
                  <a:pt x="337" y="5"/>
                </a:cubicBezTo>
                <a:cubicBezTo>
                  <a:pt x="334" y="6"/>
                  <a:pt x="331" y="6"/>
                  <a:pt x="330" y="5"/>
                </a:cubicBezTo>
                <a:cubicBezTo>
                  <a:pt x="327" y="6"/>
                  <a:pt x="323" y="7"/>
                  <a:pt x="322" y="6"/>
                </a:cubicBezTo>
                <a:cubicBezTo>
                  <a:pt x="319" y="6"/>
                  <a:pt x="321" y="7"/>
                  <a:pt x="318" y="8"/>
                </a:cubicBezTo>
                <a:cubicBezTo>
                  <a:pt x="313" y="8"/>
                  <a:pt x="314" y="7"/>
                  <a:pt x="311" y="6"/>
                </a:cubicBezTo>
                <a:cubicBezTo>
                  <a:pt x="312" y="7"/>
                  <a:pt x="305" y="9"/>
                  <a:pt x="302" y="9"/>
                </a:cubicBezTo>
                <a:cubicBezTo>
                  <a:pt x="302" y="9"/>
                  <a:pt x="303" y="8"/>
                  <a:pt x="303" y="8"/>
                </a:cubicBezTo>
                <a:cubicBezTo>
                  <a:pt x="300" y="8"/>
                  <a:pt x="300" y="11"/>
                  <a:pt x="297" y="10"/>
                </a:cubicBezTo>
                <a:cubicBezTo>
                  <a:pt x="295" y="10"/>
                  <a:pt x="301" y="8"/>
                  <a:pt x="298" y="9"/>
                </a:cubicBezTo>
                <a:cubicBezTo>
                  <a:pt x="296" y="10"/>
                  <a:pt x="294" y="9"/>
                  <a:pt x="293" y="11"/>
                </a:cubicBezTo>
                <a:cubicBezTo>
                  <a:pt x="291" y="11"/>
                  <a:pt x="291" y="11"/>
                  <a:pt x="290" y="11"/>
                </a:cubicBezTo>
                <a:cubicBezTo>
                  <a:pt x="288" y="12"/>
                  <a:pt x="273" y="18"/>
                  <a:pt x="274" y="15"/>
                </a:cubicBezTo>
                <a:cubicBezTo>
                  <a:pt x="273" y="16"/>
                  <a:pt x="271" y="17"/>
                  <a:pt x="269" y="17"/>
                </a:cubicBezTo>
                <a:cubicBezTo>
                  <a:pt x="267" y="18"/>
                  <a:pt x="265" y="19"/>
                  <a:pt x="262" y="20"/>
                </a:cubicBezTo>
                <a:cubicBezTo>
                  <a:pt x="258" y="22"/>
                  <a:pt x="254" y="23"/>
                  <a:pt x="249" y="25"/>
                </a:cubicBezTo>
                <a:cubicBezTo>
                  <a:pt x="245" y="27"/>
                  <a:pt x="240" y="29"/>
                  <a:pt x="236" y="30"/>
                </a:cubicBezTo>
                <a:cubicBezTo>
                  <a:pt x="232" y="32"/>
                  <a:pt x="228" y="34"/>
                  <a:pt x="225" y="36"/>
                </a:cubicBezTo>
                <a:cubicBezTo>
                  <a:pt x="225" y="35"/>
                  <a:pt x="225" y="35"/>
                  <a:pt x="227" y="34"/>
                </a:cubicBezTo>
                <a:cubicBezTo>
                  <a:pt x="227" y="34"/>
                  <a:pt x="229" y="34"/>
                  <a:pt x="230" y="32"/>
                </a:cubicBezTo>
                <a:cubicBezTo>
                  <a:pt x="229" y="33"/>
                  <a:pt x="228" y="33"/>
                  <a:pt x="228" y="32"/>
                </a:cubicBezTo>
                <a:cubicBezTo>
                  <a:pt x="230" y="31"/>
                  <a:pt x="233" y="31"/>
                  <a:pt x="234" y="29"/>
                </a:cubicBezTo>
                <a:cubicBezTo>
                  <a:pt x="232" y="30"/>
                  <a:pt x="226" y="33"/>
                  <a:pt x="224" y="34"/>
                </a:cubicBezTo>
                <a:cubicBezTo>
                  <a:pt x="224" y="34"/>
                  <a:pt x="225" y="35"/>
                  <a:pt x="223" y="36"/>
                </a:cubicBezTo>
                <a:cubicBezTo>
                  <a:pt x="223" y="34"/>
                  <a:pt x="220" y="38"/>
                  <a:pt x="218" y="38"/>
                </a:cubicBezTo>
                <a:cubicBezTo>
                  <a:pt x="220" y="36"/>
                  <a:pt x="217" y="36"/>
                  <a:pt x="217" y="38"/>
                </a:cubicBezTo>
                <a:cubicBezTo>
                  <a:pt x="218" y="36"/>
                  <a:pt x="217" y="38"/>
                  <a:pt x="216" y="39"/>
                </a:cubicBezTo>
                <a:cubicBezTo>
                  <a:pt x="213" y="40"/>
                  <a:pt x="211" y="38"/>
                  <a:pt x="209" y="41"/>
                </a:cubicBezTo>
                <a:cubicBezTo>
                  <a:pt x="209" y="41"/>
                  <a:pt x="212" y="39"/>
                  <a:pt x="212" y="40"/>
                </a:cubicBezTo>
                <a:cubicBezTo>
                  <a:pt x="212" y="41"/>
                  <a:pt x="207" y="43"/>
                  <a:pt x="205" y="44"/>
                </a:cubicBezTo>
                <a:cubicBezTo>
                  <a:pt x="205" y="45"/>
                  <a:pt x="204" y="46"/>
                  <a:pt x="203" y="47"/>
                </a:cubicBezTo>
                <a:cubicBezTo>
                  <a:pt x="202" y="49"/>
                  <a:pt x="200" y="50"/>
                  <a:pt x="198" y="51"/>
                </a:cubicBezTo>
                <a:cubicBezTo>
                  <a:pt x="201" y="49"/>
                  <a:pt x="199" y="50"/>
                  <a:pt x="198" y="49"/>
                </a:cubicBezTo>
                <a:cubicBezTo>
                  <a:pt x="194" y="52"/>
                  <a:pt x="191" y="54"/>
                  <a:pt x="186" y="56"/>
                </a:cubicBezTo>
                <a:cubicBezTo>
                  <a:pt x="187" y="55"/>
                  <a:pt x="193" y="52"/>
                  <a:pt x="191" y="53"/>
                </a:cubicBezTo>
                <a:cubicBezTo>
                  <a:pt x="187" y="55"/>
                  <a:pt x="186" y="55"/>
                  <a:pt x="188" y="53"/>
                </a:cubicBezTo>
                <a:cubicBezTo>
                  <a:pt x="185" y="56"/>
                  <a:pt x="184" y="55"/>
                  <a:pt x="182" y="58"/>
                </a:cubicBezTo>
                <a:cubicBezTo>
                  <a:pt x="181" y="58"/>
                  <a:pt x="180" y="58"/>
                  <a:pt x="180" y="58"/>
                </a:cubicBezTo>
                <a:cubicBezTo>
                  <a:pt x="180" y="57"/>
                  <a:pt x="181" y="56"/>
                  <a:pt x="183" y="55"/>
                </a:cubicBezTo>
                <a:cubicBezTo>
                  <a:pt x="179" y="56"/>
                  <a:pt x="178" y="57"/>
                  <a:pt x="175" y="58"/>
                </a:cubicBezTo>
                <a:cubicBezTo>
                  <a:pt x="175" y="59"/>
                  <a:pt x="179" y="56"/>
                  <a:pt x="177" y="58"/>
                </a:cubicBezTo>
                <a:cubicBezTo>
                  <a:pt x="174" y="60"/>
                  <a:pt x="175" y="61"/>
                  <a:pt x="172" y="62"/>
                </a:cubicBezTo>
                <a:cubicBezTo>
                  <a:pt x="172" y="61"/>
                  <a:pt x="168" y="64"/>
                  <a:pt x="167" y="65"/>
                </a:cubicBezTo>
                <a:cubicBezTo>
                  <a:pt x="169" y="62"/>
                  <a:pt x="173" y="61"/>
                  <a:pt x="174" y="59"/>
                </a:cubicBezTo>
                <a:cubicBezTo>
                  <a:pt x="172" y="60"/>
                  <a:pt x="169" y="62"/>
                  <a:pt x="169" y="61"/>
                </a:cubicBezTo>
                <a:cubicBezTo>
                  <a:pt x="171" y="59"/>
                  <a:pt x="175" y="57"/>
                  <a:pt x="175" y="56"/>
                </a:cubicBezTo>
                <a:cubicBezTo>
                  <a:pt x="171" y="58"/>
                  <a:pt x="168" y="61"/>
                  <a:pt x="166" y="60"/>
                </a:cubicBezTo>
                <a:cubicBezTo>
                  <a:pt x="166" y="62"/>
                  <a:pt x="160" y="65"/>
                  <a:pt x="159" y="68"/>
                </a:cubicBezTo>
                <a:cubicBezTo>
                  <a:pt x="157" y="68"/>
                  <a:pt x="159" y="67"/>
                  <a:pt x="157" y="67"/>
                </a:cubicBezTo>
                <a:cubicBezTo>
                  <a:pt x="155" y="70"/>
                  <a:pt x="153" y="69"/>
                  <a:pt x="153" y="70"/>
                </a:cubicBezTo>
                <a:cubicBezTo>
                  <a:pt x="155" y="69"/>
                  <a:pt x="154" y="71"/>
                  <a:pt x="153" y="71"/>
                </a:cubicBezTo>
                <a:cubicBezTo>
                  <a:pt x="153" y="71"/>
                  <a:pt x="151" y="73"/>
                  <a:pt x="149" y="74"/>
                </a:cubicBezTo>
                <a:cubicBezTo>
                  <a:pt x="149" y="73"/>
                  <a:pt x="147" y="75"/>
                  <a:pt x="147" y="74"/>
                </a:cubicBezTo>
                <a:cubicBezTo>
                  <a:pt x="144" y="77"/>
                  <a:pt x="141" y="80"/>
                  <a:pt x="138" y="82"/>
                </a:cubicBezTo>
                <a:cubicBezTo>
                  <a:pt x="135" y="84"/>
                  <a:pt x="132" y="86"/>
                  <a:pt x="129" y="89"/>
                </a:cubicBezTo>
                <a:cubicBezTo>
                  <a:pt x="129" y="89"/>
                  <a:pt x="129" y="88"/>
                  <a:pt x="128" y="89"/>
                </a:cubicBezTo>
                <a:cubicBezTo>
                  <a:pt x="127" y="91"/>
                  <a:pt x="125" y="93"/>
                  <a:pt x="123" y="95"/>
                </a:cubicBezTo>
                <a:cubicBezTo>
                  <a:pt x="123" y="94"/>
                  <a:pt x="124" y="93"/>
                  <a:pt x="124" y="93"/>
                </a:cubicBezTo>
                <a:cubicBezTo>
                  <a:pt x="121" y="95"/>
                  <a:pt x="112" y="106"/>
                  <a:pt x="114" y="101"/>
                </a:cubicBezTo>
                <a:cubicBezTo>
                  <a:pt x="112" y="104"/>
                  <a:pt x="108" y="111"/>
                  <a:pt x="106" y="109"/>
                </a:cubicBezTo>
                <a:cubicBezTo>
                  <a:pt x="105" y="112"/>
                  <a:pt x="107" y="110"/>
                  <a:pt x="107" y="111"/>
                </a:cubicBezTo>
                <a:cubicBezTo>
                  <a:pt x="103" y="114"/>
                  <a:pt x="99" y="118"/>
                  <a:pt x="96" y="122"/>
                </a:cubicBezTo>
                <a:cubicBezTo>
                  <a:pt x="93" y="126"/>
                  <a:pt x="90" y="130"/>
                  <a:pt x="87" y="133"/>
                </a:cubicBezTo>
                <a:cubicBezTo>
                  <a:pt x="88" y="134"/>
                  <a:pt x="81" y="139"/>
                  <a:pt x="81" y="142"/>
                </a:cubicBezTo>
                <a:cubicBezTo>
                  <a:pt x="80" y="143"/>
                  <a:pt x="79" y="144"/>
                  <a:pt x="79" y="144"/>
                </a:cubicBezTo>
                <a:cubicBezTo>
                  <a:pt x="82" y="139"/>
                  <a:pt x="84" y="135"/>
                  <a:pt x="87" y="131"/>
                </a:cubicBezTo>
                <a:cubicBezTo>
                  <a:pt x="89" y="128"/>
                  <a:pt x="92" y="124"/>
                  <a:pt x="96" y="120"/>
                </a:cubicBezTo>
                <a:cubicBezTo>
                  <a:pt x="94" y="118"/>
                  <a:pt x="92" y="123"/>
                  <a:pt x="90" y="122"/>
                </a:cubicBezTo>
                <a:cubicBezTo>
                  <a:pt x="101" y="105"/>
                  <a:pt x="112" y="90"/>
                  <a:pt x="127" y="79"/>
                </a:cubicBezTo>
                <a:cubicBezTo>
                  <a:pt x="141" y="64"/>
                  <a:pt x="159" y="52"/>
                  <a:pt x="173" y="38"/>
                </a:cubicBezTo>
                <a:cubicBezTo>
                  <a:pt x="178" y="34"/>
                  <a:pt x="184" y="30"/>
                  <a:pt x="190" y="26"/>
                </a:cubicBezTo>
                <a:cubicBezTo>
                  <a:pt x="196" y="22"/>
                  <a:pt x="203" y="18"/>
                  <a:pt x="209" y="15"/>
                </a:cubicBezTo>
                <a:cubicBezTo>
                  <a:pt x="206" y="15"/>
                  <a:pt x="202" y="18"/>
                  <a:pt x="197" y="21"/>
                </a:cubicBezTo>
                <a:cubicBezTo>
                  <a:pt x="195" y="22"/>
                  <a:pt x="193" y="24"/>
                  <a:pt x="190" y="25"/>
                </a:cubicBezTo>
                <a:cubicBezTo>
                  <a:pt x="188" y="26"/>
                  <a:pt x="186" y="27"/>
                  <a:pt x="185" y="28"/>
                </a:cubicBezTo>
                <a:cubicBezTo>
                  <a:pt x="185" y="27"/>
                  <a:pt x="184" y="26"/>
                  <a:pt x="185" y="25"/>
                </a:cubicBezTo>
                <a:cubicBezTo>
                  <a:pt x="179" y="28"/>
                  <a:pt x="175" y="30"/>
                  <a:pt x="171" y="30"/>
                </a:cubicBezTo>
                <a:cubicBezTo>
                  <a:pt x="163" y="37"/>
                  <a:pt x="153" y="42"/>
                  <a:pt x="147" y="45"/>
                </a:cubicBezTo>
                <a:cubicBezTo>
                  <a:pt x="144" y="47"/>
                  <a:pt x="146" y="47"/>
                  <a:pt x="144" y="49"/>
                </a:cubicBezTo>
                <a:cubicBezTo>
                  <a:pt x="143" y="48"/>
                  <a:pt x="142" y="50"/>
                  <a:pt x="142" y="49"/>
                </a:cubicBezTo>
                <a:cubicBezTo>
                  <a:pt x="140" y="51"/>
                  <a:pt x="137" y="53"/>
                  <a:pt x="136" y="53"/>
                </a:cubicBezTo>
                <a:cubicBezTo>
                  <a:pt x="132" y="58"/>
                  <a:pt x="131" y="56"/>
                  <a:pt x="128" y="61"/>
                </a:cubicBezTo>
                <a:cubicBezTo>
                  <a:pt x="127" y="60"/>
                  <a:pt x="127" y="60"/>
                  <a:pt x="127" y="60"/>
                </a:cubicBezTo>
                <a:cubicBezTo>
                  <a:pt x="123" y="64"/>
                  <a:pt x="119" y="67"/>
                  <a:pt x="116" y="70"/>
                </a:cubicBezTo>
                <a:cubicBezTo>
                  <a:pt x="113" y="72"/>
                  <a:pt x="109" y="75"/>
                  <a:pt x="106" y="79"/>
                </a:cubicBezTo>
                <a:cubicBezTo>
                  <a:pt x="106" y="79"/>
                  <a:pt x="105" y="79"/>
                  <a:pt x="105" y="79"/>
                </a:cubicBezTo>
                <a:cubicBezTo>
                  <a:pt x="101" y="83"/>
                  <a:pt x="99" y="85"/>
                  <a:pt x="97" y="86"/>
                </a:cubicBezTo>
                <a:cubicBezTo>
                  <a:pt x="94" y="89"/>
                  <a:pt x="92" y="92"/>
                  <a:pt x="89" y="95"/>
                </a:cubicBezTo>
                <a:cubicBezTo>
                  <a:pt x="87" y="98"/>
                  <a:pt x="84" y="101"/>
                  <a:pt x="82" y="104"/>
                </a:cubicBezTo>
                <a:cubicBezTo>
                  <a:pt x="77" y="109"/>
                  <a:pt x="72" y="115"/>
                  <a:pt x="68" y="123"/>
                </a:cubicBezTo>
                <a:cubicBezTo>
                  <a:pt x="67" y="123"/>
                  <a:pt x="66" y="124"/>
                  <a:pt x="65" y="125"/>
                </a:cubicBezTo>
                <a:cubicBezTo>
                  <a:pt x="64" y="128"/>
                  <a:pt x="61" y="132"/>
                  <a:pt x="59" y="136"/>
                </a:cubicBezTo>
                <a:cubicBezTo>
                  <a:pt x="56" y="140"/>
                  <a:pt x="53" y="145"/>
                  <a:pt x="52" y="148"/>
                </a:cubicBezTo>
                <a:cubicBezTo>
                  <a:pt x="52" y="149"/>
                  <a:pt x="52" y="150"/>
                  <a:pt x="52" y="151"/>
                </a:cubicBezTo>
                <a:cubicBezTo>
                  <a:pt x="50" y="154"/>
                  <a:pt x="52" y="149"/>
                  <a:pt x="50" y="153"/>
                </a:cubicBezTo>
                <a:cubicBezTo>
                  <a:pt x="49" y="156"/>
                  <a:pt x="53" y="151"/>
                  <a:pt x="51" y="153"/>
                </a:cubicBezTo>
                <a:cubicBezTo>
                  <a:pt x="51" y="154"/>
                  <a:pt x="50" y="155"/>
                  <a:pt x="49" y="156"/>
                </a:cubicBezTo>
                <a:cubicBezTo>
                  <a:pt x="50" y="156"/>
                  <a:pt x="48" y="160"/>
                  <a:pt x="46" y="163"/>
                </a:cubicBezTo>
                <a:cubicBezTo>
                  <a:pt x="46" y="166"/>
                  <a:pt x="45" y="169"/>
                  <a:pt x="44" y="173"/>
                </a:cubicBezTo>
                <a:cubicBezTo>
                  <a:pt x="43" y="176"/>
                  <a:pt x="42" y="180"/>
                  <a:pt x="42" y="182"/>
                </a:cubicBezTo>
                <a:cubicBezTo>
                  <a:pt x="36" y="193"/>
                  <a:pt x="36" y="200"/>
                  <a:pt x="36" y="207"/>
                </a:cubicBezTo>
                <a:cubicBezTo>
                  <a:pt x="34" y="208"/>
                  <a:pt x="35" y="210"/>
                  <a:pt x="34" y="211"/>
                </a:cubicBezTo>
                <a:cubicBezTo>
                  <a:pt x="36" y="209"/>
                  <a:pt x="36" y="208"/>
                  <a:pt x="37" y="209"/>
                </a:cubicBezTo>
                <a:cubicBezTo>
                  <a:pt x="37" y="210"/>
                  <a:pt x="37" y="210"/>
                  <a:pt x="37" y="212"/>
                </a:cubicBezTo>
                <a:cubicBezTo>
                  <a:pt x="36" y="212"/>
                  <a:pt x="36" y="210"/>
                  <a:pt x="36" y="210"/>
                </a:cubicBezTo>
                <a:cubicBezTo>
                  <a:pt x="36" y="214"/>
                  <a:pt x="35" y="215"/>
                  <a:pt x="35" y="218"/>
                </a:cubicBezTo>
                <a:cubicBezTo>
                  <a:pt x="37" y="213"/>
                  <a:pt x="35" y="222"/>
                  <a:pt x="34" y="223"/>
                </a:cubicBezTo>
                <a:cubicBezTo>
                  <a:pt x="36" y="221"/>
                  <a:pt x="37" y="217"/>
                  <a:pt x="37" y="214"/>
                </a:cubicBezTo>
                <a:cubicBezTo>
                  <a:pt x="38" y="215"/>
                  <a:pt x="39" y="214"/>
                  <a:pt x="38" y="215"/>
                </a:cubicBezTo>
                <a:cubicBezTo>
                  <a:pt x="36" y="221"/>
                  <a:pt x="34" y="225"/>
                  <a:pt x="32" y="232"/>
                </a:cubicBezTo>
                <a:cubicBezTo>
                  <a:pt x="32" y="233"/>
                  <a:pt x="34" y="230"/>
                  <a:pt x="32" y="235"/>
                </a:cubicBezTo>
                <a:cubicBezTo>
                  <a:pt x="31" y="235"/>
                  <a:pt x="30" y="239"/>
                  <a:pt x="30" y="235"/>
                </a:cubicBezTo>
                <a:cubicBezTo>
                  <a:pt x="29" y="239"/>
                  <a:pt x="30" y="238"/>
                  <a:pt x="29" y="242"/>
                </a:cubicBezTo>
                <a:cubicBezTo>
                  <a:pt x="28" y="242"/>
                  <a:pt x="28" y="242"/>
                  <a:pt x="28" y="242"/>
                </a:cubicBezTo>
                <a:cubicBezTo>
                  <a:pt x="27" y="245"/>
                  <a:pt x="28" y="244"/>
                  <a:pt x="27" y="246"/>
                </a:cubicBezTo>
                <a:cubicBezTo>
                  <a:pt x="26" y="248"/>
                  <a:pt x="25" y="250"/>
                  <a:pt x="24" y="252"/>
                </a:cubicBezTo>
                <a:cubicBezTo>
                  <a:pt x="23" y="253"/>
                  <a:pt x="22" y="255"/>
                  <a:pt x="21" y="257"/>
                </a:cubicBezTo>
                <a:cubicBezTo>
                  <a:pt x="23" y="252"/>
                  <a:pt x="23" y="247"/>
                  <a:pt x="25" y="244"/>
                </a:cubicBezTo>
                <a:cubicBezTo>
                  <a:pt x="25" y="246"/>
                  <a:pt x="24" y="249"/>
                  <a:pt x="25" y="250"/>
                </a:cubicBezTo>
                <a:cubicBezTo>
                  <a:pt x="27" y="245"/>
                  <a:pt x="25" y="244"/>
                  <a:pt x="27" y="240"/>
                </a:cubicBezTo>
                <a:cubicBezTo>
                  <a:pt x="28" y="232"/>
                  <a:pt x="34" y="225"/>
                  <a:pt x="33" y="221"/>
                </a:cubicBezTo>
                <a:cubicBezTo>
                  <a:pt x="30" y="228"/>
                  <a:pt x="24" y="233"/>
                  <a:pt x="26" y="236"/>
                </a:cubicBezTo>
                <a:cubicBezTo>
                  <a:pt x="25" y="236"/>
                  <a:pt x="27" y="231"/>
                  <a:pt x="27" y="232"/>
                </a:cubicBezTo>
                <a:cubicBezTo>
                  <a:pt x="28" y="233"/>
                  <a:pt x="28" y="233"/>
                  <a:pt x="27" y="236"/>
                </a:cubicBezTo>
                <a:cubicBezTo>
                  <a:pt x="25" y="238"/>
                  <a:pt x="26" y="239"/>
                  <a:pt x="24" y="244"/>
                </a:cubicBezTo>
                <a:cubicBezTo>
                  <a:pt x="24" y="242"/>
                  <a:pt x="22" y="249"/>
                  <a:pt x="23" y="244"/>
                </a:cubicBezTo>
                <a:cubicBezTo>
                  <a:pt x="21" y="246"/>
                  <a:pt x="21" y="252"/>
                  <a:pt x="19" y="252"/>
                </a:cubicBezTo>
                <a:cubicBezTo>
                  <a:pt x="20" y="250"/>
                  <a:pt x="21" y="246"/>
                  <a:pt x="21" y="246"/>
                </a:cubicBezTo>
                <a:cubicBezTo>
                  <a:pt x="20" y="249"/>
                  <a:pt x="21" y="242"/>
                  <a:pt x="20" y="246"/>
                </a:cubicBezTo>
                <a:cubicBezTo>
                  <a:pt x="19" y="250"/>
                  <a:pt x="17" y="251"/>
                  <a:pt x="17" y="255"/>
                </a:cubicBezTo>
                <a:cubicBezTo>
                  <a:pt x="16" y="255"/>
                  <a:pt x="17" y="254"/>
                  <a:pt x="16" y="255"/>
                </a:cubicBezTo>
                <a:cubicBezTo>
                  <a:pt x="16" y="257"/>
                  <a:pt x="16" y="257"/>
                  <a:pt x="15" y="259"/>
                </a:cubicBezTo>
                <a:cubicBezTo>
                  <a:pt x="15" y="260"/>
                  <a:pt x="16" y="256"/>
                  <a:pt x="17" y="256"/>
                </a:cubicBezTo>
                <a:cubicBezTo>
                  <a:pt x="14" y="266"/>
                  <a:pt x="14" y="269"/>
                  <a:pt x="11" y="273"/>
                </a:cubicBezTo>
                <a:cubicBezTo>
                  <a:pt x="11" y="272"/>
                  <a:pt x="12" y="271"/>
                  <a:pt x="11" y="271"/>
                </a:cubicBezTo>
                <a:cubicBezTo>
                  <a:pt x="11" y="272"/>
                  <a:pt x="11" y="273"/>
                  <a:pt x="10" y="273"/>
                </a:cubicBezTo>
                <a:cubicBezTo>
                  <a:pt x="9" y="277"/>
                  <a:pt x="10" y="278"/>
                  <a:pt x="10" y="281"/>
                </a:cubicBezTo>
                <a:cubicBezTo>
                  <a:pt x="9" y="283"/>
                  <a:pt x="8" y="286"/>
                  <a:pt x="7" y="290"/>
                </a:cubicBezTo>
                <a:cubicBezTo>
                  <a:pt x="6" y="293"/>
                  <a:pt x="5" y="296"/>
                  <a:pt x="4" y="300"/>
                </a:cubicBezTo>
                <a:cubicBezTo>
                  <a:pt x="3" y="307"/>
                  <a:pt x="2" y="315"/>
                  <a:pt x="1" y="324"/>
                </a:cubicBezTo>
                <a:cubicBezTo>
                  <a:pt x="1" y="324"/>
                  <a:pt x="1" y="322"/>
                  <a:pt x="0" y="322"/>
                </a:cubicBezTo>
                <a:cubicBezTo>
                  <a:pt x="0" y="327"/>
                  <a:pt x="1" y="330"/>
                  <a:pt x="2" y="327"/>
                </a:cubicBezTo>
                <a:cubicBezTo>
                  <a:pt x="2" y="329"/>
                  <a:pt x="2" y="329"/>
                  <a:pt x="2" y="331"/>
                </a:cubicBezTo>
                <a:cubicBezTo>
                  <a:pt x="4" y="331"/>
                  <a:pt x="4" y="331"/>
                  <a:pt x="4" y="331"/>
                </a:cubicBezTo>
                <a:cubicBezTo>
                  <a:pt x="3" y="335"/>
                  <a:pt x="4" y="337"/>
                  <a:pt x="5" y="337"/>
                </a:cubicBezTo>
                <a:cubicBezTo>
                  <a:pt x="6" y="335"/>
                  <a:pt x="7" y="337"/>
                  <a:pt x="8" y="334"/>
                </a:cubicBezTo>
                <a:cubicBezTo>
                  <a:pt x="7" y="332"/>
                  <a:pt x="7" y="330"/>
                  <a:pt x="8" y="327"/>
                </a:cubicBezTo>
                <a:cubicBezTo>
                  <a:pt x="7" y="327"/>
                  <a:pt x="6" y="328"/>
                  <a:pt x="6" y="324"/>
                </a:cubicBezTo>
                <a:cubicBezTo>
                  <a:pt x="8" y="327"/>
                  <a:pt x="7" y="325"/>
                  <a:pt x="8" y="321"/>
                </a:cubicBezTo>
                <a:cubicBezTo>
                  <a:pt x="9" y="322"/>
                  <a:pt x="10" y="327"/>
                  <a:pt x="8" y="330"/>
                </a:cubicBezTo>
                <a:cubicBezTo>
                  <a:pt x="9" y="330"/>
                  <a:pt x="9" y="330"/>
                  <a:pt x="9" y="330"/>
                </a:cubicBezTo>
                <a:cubicBezTo>
                  <a:pt x="10" y="325"/>
                  <a:pt x="10" y="322"/>
                  <a:pt x="9" y="319"/>
                </a:cubicBezTo>
                <a:cubicBezTo>
                  <a:pt x="10" y="319"/>
                  <a:pt x="10" y="322"/>
                  <a:pt x="10" y="323"/>
                </a:cubicBezTo>
                <a:cubicBezTo>
                  <a:pt x="11" y="321"/>
                  <a:pt x="11" y="318"/>
                  <a:pt x="11" y="314"/>
                </a:cubicBezTo>
                <a:cubicBezTo>
                  <a:pt x="12" y="313"/>
                  <a:pt x="12" y="311"/>
                  <a:pt x="12" y="309"/>
                </a:cubicBezTo>
                <a:cubicBezTo>
                  <a:pt x="12" y="307"/>
                  <a:pt x="13" y="306"/>
                  <a:pt x="13" y="304"/>
                </a:cubicBezTo>
                <a:cubicBezTo>
                  <a:pt x="14" y="297"/>
                  <a:pt x="16" y="292"/>
                  <a:pt x="18" y="293"/>
                </a:cubicBezTo>
                <a:cubicBezTo>
                  <a:pt x="19" y="289"/>
                  <a:pt x="20" y="285"/>
                  <a:pt x="21" y="281"/>
                </a:cubicBezTo>
                <a:cubicBezTo>
                  <a:pt x="20" y="280"/>
                  <a:pt x="19" y="283"/>
                  <a:pt x="19" y="283"/>
                </a:cubicBezTo>
                <a:cubicBezTo>
                  <a:pt x="19" y="279"/>
                  <a:pt x="20" y="276"/>
                  <a:pt x="22" y="274"/>
                </a:cubicBezTo>
                <a:cubicBezTo>
                  <a:pt x="21" y="275"/>
                  <a:pt x="22" y="269"/>
                  <a:pt x="23" y="268"/>
                </a:cubicBezTo>
                <a:cubicBezTo>
                  <a:pt x="22" y="268"/>
                  <a:pt x="23" y="263"/>
                  <a:pt x="24" y="262"/>
                </a:cubicBezTo>
                <a:cubicBezTo>
                  <a:pt x="24" y="263"/>
                  <a:pt x="24" y="263"/>
                  <a:pt x="24" y="263"/>
                </a:cubicBezTo>
                <a:cubicBezTo>
                  <a:pt x="24" y="264"/>
                  <a:pt x="23" y="266"/>
                  <a:pt x="24" y="267"/>
                </a:cubicBezTo>
                <a:cubicBezTo>
                  <a:pt x="25" y="264"/>
                  <a:pt x="25" y="263"/>
                  <a:pt x="26" y="263"/>
                </a:cubicBezTo>
                <a:cubicBezTo>
                  <a:pt x="26" y="261"/>
                  <a:pt x="26" y="260"/>
                  <a:pt x="26" y="259"/>
                </a:cubicBezTo>
                <a:cubicBezTo>
                  <a:pt x="25" y="260"/>
                  <a:pt x="26" y="262"/>
                  <a:pt x="25" y="263"/>
                </a:cubicBezTo>
                <a:cubicBezTo>
                  <a:pt x="24" y="262"/>
                  <a:pt x="24" y="261"/>
                  <a:pt x="24" y="258"/>
                </a:cubicBezTo>
                <a:cubicBezTo>
                  <a:pt x="28" y="253"/>
                  <a:pt x="28" y="256"/>
                  <a:pt x="26" y="267"/>
                </a:cubicBezTo>
                <a:cubicBezTo>
                  <a:pt x="25" y="269"/>
                  <a:pt x="24" y="270"/>
                  <a:pt x="23" y="274"/>
                </a:cubicBezTo>
                <a:cubicBezTo>
                  <a:pt x="24" y="275"/>
                  <a:pt x="25" y="271"/>
                  <a:pt x="25" y="274"/>
                </a:cubicBezTo>
                <a:cubicBezTo>
                  <a:pt x="24" y="276"/>
                  <a:pt x="23" y="277"/>
                  <a:pt x="24" y="279"/>
                </a:cubicBezTo>
                <a:cubicBezTo>
                  <a:pt x="25" y="280"/>
                  <a:pt x="24" y="275"/>
                  <a:pt x="25" y="276"/>
                </a:cubicBezTo>
                <a:cubicBezTo>
                  <a:pt x="26" y="280"/>
                  <a:pt x="24" y="283"/>
                  <a:pt x="24" y="287"/>
                </a:cubicBezTo>
                <a:cubicBezTo>
                  <a:pt x="24" y="287"/>
                  <a:pt x="23" y="287"/>
                  <a:pt x="23" y="288"/>
                </a:cubicBezTo>
                <a:cubicBezTo>
                  <a:pt x="23" y="292"/>
                  <a:pt x="22" y="298"/>
                  <a:pt x="21" y="306"/>
                </a:cubicBezTo>
                <a:cubicBezTo>
                  <a:pt x="20" y="305"/>
                  <a:pt x="20" y="309"/>
                  <a:pt x="19" y="309"/>
                </a:cubicBezTo>
                <a:cubicBezTo>
                  <a:pt x="20" y="314"/>
                  <a:pt x="19" y="319"/>
                  <a:pt x="19" y="321"/>
                </a:cubicBezTo>
                <a:cubicBezTo>
                  <a:pt x="18" y="318"/>
                  <a:pt x="18" y="313"/>
                  <a:pt x="19" y="308"/>
                </a:cubicBezTo>
                <a:cubicBezTo>
                  <a:pt x="19" y="304"/>
                  <a:pt x="20" y="300"/>
                  <a:pt x="21" y="296"/>
                </a:cubicBezTo>
                <a:cubicBezTo>
                  <a:pt x="20" y="298"/>
                  <a:pt x="19" y="303"/>
                  <a:pt x="18" y="305"/>
                </a:cubicBezTo>
                <a:cubicBezTo>
                  <a:pt x="18" y="308"/>
                  <a:pt x="19" y="307"/>
                  <a:pt x="18" y="310"/>
                </a:cubicBezTo>
                <a:cubicBezTo>
                  <a:pt x="17" y="311"/>
                  <a:pt x="16" y="314"/>
                  <a:pt x="16" y="310"/>
                </a:cubicBezTo>
                <a:cubicBezTo>
                  <a:pt x="16" y="313"/>
                  <a:pt x="15" y="314"/>
                  <a:pt x="17" y="317"/>
                </a:cubicBezTo>
                <a:cubicBezTo>
                  <a:pt x="17" y="315"/>
                  <a:pt x="16" y="314"/>
                  <a:pt x="17" y="313"/>
                </a:cubicBezTo>
                <a:cubicBezTo>
                  <a:pt x="18" y="315"/>
                  <a:pt x="16" y="320"/>
                  <a:pt x="16" y="322"/>
                </a:cubicBezTo>
                <a:cubicBezTo>
                  <a:pt x="17" y="322"/>
                  <a:pt x="17" y="318"/>
                  <a:pt x="18" y="318"/>
                </a:cubicBezTo>
                <a:cubicBezTo>
                  <a:pt x="17" y="321"/>
                  <a:pt x="17" y="322"/>
                  <a:pt x="17" y="326"/>
                </a:cubicBezTo>
                <a:cubicBezTo>
                  <a:pt x="17" y="326"/>
                  <a:pt x="18" y="325"/>
                  <a:pt x="18" y="325"/>
                </a:cubicBezTo>
                <a:cubicBezTo>
                  <a:pt x="19" y="330"/>
                  <a:pt x="18" y="338"/>
                  <a:pt x="19" y="340"/>
                </a:cubicBezTo>
                <a:cubicBezTo>
                  <a:pt x="20" y="339"/>
                  <a:pt x="20" y="337"/>
                  <a:pt x="21" y="336"/>
                </a:cubicBezTo>
                <a:cubicBezTo>
                  <a:pt x="21" y="340"/>
                  <a:pt x="18" y="346"/>
                  <a:pt x="18" y="350"/>
                </a:cubicBezTo>
                <a:cubicBezTo>
                  <a:pt x="18" y="349"/>
                  <a:pt x="18" y="346"/>
                  <a:pt x="18" y="343"/>
                </a:cubicBezTo>
                <a:cubicBezTo>
                  <a:pt x="16" y="346"/>
                  <a:pt x="17" y="349"/>
                  <a:pt x="18" y="351"/>
                </a:cubicBezTo>
                <a:cubicBezTo>
                  <a:pt x="18" y="353"/>
                  <a:pt x="16" y="353"/>
                  <a:pt x="17" y="353"/>
                </a:cubicBezTo>
                <a:cubicBezTo>
                  <a:pt x="17" y="356"/>
                  <a:pt x="18" y="351"/>
                  <a:pt x="18" y="354"/>
                </a:cubicBezTo>
                <a:cubicBezTo>
                  <a:pt x="18" y="356"/>
                  <a:pt x="18" y="356"/>
                  <a:pt x="18" y="356"/>
                </a:cubicBezTo>
                <a:cubicBezTo>
                  <a:pt x="17" y="355"/>
                  <a:pt x="16" y="356"/>
                  <a:pt x="16" y="357"/>
                </a:cubicBezTo>
                <a:cubicBezTo>
                  <a:pt x="17" y="357"/>
                  <a:pt x="17" y="359"/>
                  <a:pt x="17" y="359"/>
                </a:cubicBezTo>
                <a:cubicBezTo>
                  <a:pt x="17" y="357"/>
                  <a:pt x="17" y="357"/>
                  <a:pt x="17" y="356"/>
                </a:cubicBezTo>
                <a:cubicBezTo>
                  <a:pt x="18" y="360"/>
                  <a:pt x="17" y="361"/>
                  <a:pt x="18" y="365"/>
                </a:cubicBezTo>
                <a:cubicBezTo>
                  <a:pt x="17" y="365"/>
                  <a:pt x="16" y="370"/>
                  <a:pt x="17" y="372"/>
                </a:cubicBezTo>
                <a:cubicBezTo>
                  <a:pt x="17" y="370"/>
                  <a:pt x="17" y="368"/>
                  <a:pt x="18" y="367"/>
                </a:cubicBezTo>
                <a:cubicBezTo>
                  <a:pt x="17" y="371"/>
                  <a:pt x="19" y="375"/>
                  <a:pt x="20" y="378"/>
                </a:cubicBezTo>
                <a:cubicBezTo>
                  <a:pt x="21" y="379"/>
                  <a:pt x="21" y="376"/>
                  <a:pt x="21" y="375"/>
                </a:cubicBezTo>
                <a:cubicBezTo>
                  <a:pt x="20" y="374"/>
                  <a:pt x="21" y="378"/>
                  <a:pt x="20" y="376"/>
                </a:cubicBezTo>
                <a:cubicBezTo>
                  <a:pt x="20" y="371"/>
                  <a:pt x="20" y="368"/>
                  <a:pt x="19" y="364"/>
                </a:cubicBezTo>
                <a:cubicBezTo>
                  <a:pt x="20" y="362"/>
                  <a:pt x="22" y="363"/>
                  <a:pt x="22" y="360"/>
                </a:cubicBezTo>
                <a:cubicBezTo>
                  <a:pt x="22" y="362"/>
                  <a:pt x="23" y="360"/>
                  <a:pt x="23" y="362"/>
                </a:cubicBezTo>
                <a:cubicBezTo>
                  <a:pt x="23" y="359"/>
                  <a:pt x="24" y="358"/>
                  <a:pt x="24" y="360"/>
                </a:cubicBezTo>
                <a:cubicBezTo>
                  <a:pt x="24" y="357"/>
                  <a:pt x="24" y="357"/>
                  <a:pt x="24" y="355"/>
                </a:cubicBezTo>
                <a:cubicBezTo>
                  <a:pt x="25" y="354"/>
                  <a:pt x="26" y="352"/>
                  <a:pt x="27" y="348"/>
                </a:cubicBezTo>
                <a:cubicBezTo>
                  <a:pt x="26" y="348"/>
                  <a:pt x="25" y="352"/>
                  <a:pt x="25" y="350"/>
                </a:cubicBezTo>
                <a:cubicBezTo>
                  <a:pt x="25" y="348"/>
                  <a:pt x="26" y="348"/>
                  <a:pt x="26" y="345"/>
                </a:cubicBezTo>
                <a:cubicBezTo>
                  <a:pt x="25" y="345"/>
                  <a:pt x="25" y="348"/>
                  <a:pt x="24" y="350"/>
                </a:cubicBezTo>
                <a:cubicBezTo>
                  <a:pt x="24" y="352"/>
                  <a:pt x="24" y="355"/>
                  <a:pt x="23" y="354"/>
                </a:cubicBezTo>
                <a:cubicBezTo>
                  <a:pt x="23" y="351"/>
                  <a:pt x="24" y="350"/>
                  <a:pt x="23" y="347"/>
                </a:cubicBezTo>
                <a:cubicBezTo>
                  <a:pt x="25" y="347"/>
                  <a:pt x="25" y="342"/>
                  <a:pt x="26" y="339"/>
                </a:cubicBezTo>
                <a:cubicBezTo>
                  <a:pt x="26" y="341"/>
                  <a:pt x="25" y="343"/>
                  <a:pt x="26" y="344"/>
                </a:cubicBezTo>
                <a:cubicBezTo>
                  <a:pt x="27" y="340"/>
                  <a:pt x="26" y="346"/>
                  <a:pt x="27" y="345"/>
                </a:cubicBezTo>
                <a:cubicBezTo>
                  <a:pt x="27" y="345"/>
                  <a:pt x="28" y="343"/>
                  <a:pt x="28" y="344"/>
                </a:cubicBezTo>
                <a:cubicBezTo>
                  <a:pt x="27" y="351"/>
                  <a:pt x="29" y="358"/>
                  <a:pt x="30" y="362"/>
                </a:cubicBezTo>
                <a:cubicBezTo>
                  <a:pt x="30" y="359"/>
                  <a:pt x="28" y="350"/>
                  <a:pt x="29" y="347"/>
                </a:cubicBezTo>
                <a:cubicBezTo>
                  <a:pt x="29" y="346"/>
                  <a:pt x="32" y="346"/>
                  <a:pt x="32" y="346"/>
                </a:cubicBezTo>
                <a:cubicBezTo>
                  <a:pt x="31" y="344"/>
                  <a:pt x="32" y="343"/>
                  <a:pt x="32" y="341"/>
                </a:cubicBezTo>
                <a:cubicBezTo>
                  <a:pt x="32" y="341"/>
                  <a:pt x="31" y="341"/>
                  <a:pt x="32" y="339"/>
                </a:cubicBezTo>
                <a:cubicBezTo>
                  <a:pt x="33" y="339"/>
                  <a:pt x="33" y="339"/>
                  <a:pt x="33" y="339"/>
                </a:cubicBezTo>
                <a:cubicBezTo>
                  <a:pt x="33" y="344"/>
                  <a:pt x="32" y="348"/>
                  <a:pt x="33" y="350"/>
                </a:cubicBezTo>
                <a:cubicBezTo>
                  <a:pt x="33" y="349"/>
                  <a:pt x="33" y="349"/>
                  <a:pt x="33" y="349"/>
                </a:cubicBezTo>
                <a:cubicBezTo>
                  <a:pt x="34" y="351"/>
                  <a:pt x="33" y="351"/>
                  <a:pt x="34" y="354"/>
                </a:cubicBezTo>
                <a:cubicBezTo>
                  <a:pt x="31" y="356"/>
                  <a:pt x="33" y="365"/>
                  <a:pt x="31" y="370"/>
                </a:cubicBezTo>
                <a:cubicBezTo>
                  <a:pt x="31" y="366"/>
                  <a:pt x="30" y="367"/>
                  <a:pt x="30" y="367"/>
                </a:cubicBezTo>
                <a:cubicBezTo>
                  <a:pt x="31" y="368"/>
                  <a:pt x="31" y="374"/>
                  <a:pt x="30" y="373"/>
                </a:cubicBezTo>
                <a:cubicBezTo>
                  <a:pt x="29" y="370"/>
                  <a:pt x="30" y="371"/>
                  <a:pt x="30" y="369"/>
                </a:cubicBezTo>
                <a:cubicBezTo>
                  <a:pt x="29" y="369"/>
                  <a:pt x="29" y="372"/>
                  <a:pt x="29" y="374"/>
                </a:cubicBezTo>
                <a:cubicBezTo>
                  <a:pt x="30" y="373"/>
                  <a:pt x="31" y="375"/>
                  <a:pt x="31" y="377"/>
                </a:cubicBezTo>
                <a:cubicBezTo>
                  <a:pt x="30" y="377"/>
                  <a:pt x="30" y="380"/>
                  <a:pt x="29" y="380"/>
                </a:cubicBezTo>
                <a:cubicBezTo>
                  <a:pt x="30" y="386"/>
                  <a:pt x="29" y="384"/>
                  <a:pt x="28" y="386"/>
                </a:cubicBezTo>
                <a:cubicBezTo>
                  <a:pt x="28" y="390"/>
                  <a:pt x="29" y="385"/>
                  <a:pt x="29" y="387"/>
                </a:cubicBezTo>
                <a:cubicBezTo>
                  <a:pt x="30" y="394"/>
                  <a:pt x="29" y="397"/>
                  <a:pt x="30" y="402"/>
                </a:cubicBezTo>
                <a:cubicBezTo>
                  <a:pt x="29" y="402"/>
                  <a:pt x="29" y="402"/>
                  <a:pt x="28" y="401"/>
                </a:cubicBezTo>
                <a:cubicBezTo>
                  <a:pt x="29" y="404"/>
                  <a:pt x="28" y="408"/>
                  <a:pt x="28" y="407"/>
                </a:cubicBezTo>
                <a:cubicBezTo>
                  <a:pt x="27" y="405"/>
                  <a:pt x="29" y="404"/>
                  <a:pt x="27" y="403"/>
                </a:cubicBezTo>
                <a:cubicBezTo>
                  <a:pt x="27" y="404"/>
                  <a:pt x="27" y="405"/>
                  <a:pt x="27" y="405"/>
                </a:cubicBezTo>
                <a:cubicBezTo>
                  <a:pt x="28" y="408"/>
                  <a:pt x="28" y="409"/>
                  <a:pt x="27" y="411"/>
                </a:cubicBezTo>
                <a:cubicBezTo>
                  <a:pt x="28" y="412"/>
                  <a:pt x="28" y="419"/>
                  <a:pt x="28" y="421"/>
                </a:cubicBezTo>
                <a:cubicBezTo>
                  <a:pt x="27" y="422"/>
                  <a:pt x="27" y="418"/>
                  <a:pt x="26" y="417"/>
                </a:cubicBezTo>
                <a:cubicBezTo>
                  <a:pt x="26" y="419"/>
                  <a:pt x="26" y="420"/>
                  <a:pt x="26" y="420"/>
                </a:cubicBezTo>
                <a:cubicBezTo>
                  <a:pt x="25" y="419"/>
                  <a:pt x="25" y="418"/>
                  <a:pt x="25" y="418"/>
                </a:cubicBezTo>
                <a:cubicBezTo>
                  <a:pt x="25" y="420"/>
                  <a:pt x="25" y="422"/>
                  <a:pt x="26" y="423"/>
                </a:cubicBezTo>
                <a:cubicBezTo>
                  <a:pt x="27" y="421"/>
                  <a:pt x="28" y="422"/>
                  <a:pt x="28" y="424"/>
                </a:cubicBezTo>
                <a:cubicBezTo>
                  <a:pt x="29" y="426"/>
                  <a:pt x="30" y="428"/>
                  <a:pt x="30" y="429"/>
                </a:cubicBezTo>
                <a:cubicBezTo>
                  <a:pt x="30" y="431"/>
                  <a:pt x="31" y="433"/>
                  <a:pt x="31" y="436"/>
                </a:cubicBezTo>
                <a:cubicBezTo>
                  <a:pt x="32" y="434"/>
                  <a:pt x="33" y="435"/>
                  <a:pt x="34" y="438"/>
                </a:cubicBezTo>
                <a:cubicBezTo>
                  <a:pt x="36" y="436"/>
                  <a:pt x="38" y="437"/>
                  <a:pt x="38" y="441"/>
                </a:cubicBezTo>
                <a:cubicBezTo>
                  <a:pt x="38" y="440"/>
                  <a:pt x="39" y="440"/>
                  <a:pt x="39" y="440"/>
                </a:cubicBezTo>
                <a:cubicBezTo>
                  <a:pt x="39" y="438"/>
                  <a:pt x="37" y="435"/>
                  <a:pt x="38" y="434"/>
                </a:cubicBezTo>
                <a:cubicBezTo>
                  <a:pt x="39" y="435"/>
                  <a:pt x="38" y="436"/>
                  <a:pt x="39" y="438"/>
                </a:cubicBezTo>
                <a:cubicBezTo>
                  <a:pt x="39" y="437"/>
                  <a:pt x="40" y="441"/>
                  <a:pt x="40" y="439"/>
                </a:cubicBezTo>
                <a:cubicBezTo>
                  <a:pt x="40" y="437"/>
                  <a:pt x="39" y="434"/>
                  <a:pt x="40" y="434"/>
                </a:cubicBezTo>
                <a:cubicBezTo>
                  <a:pt x="39" y="429"/>
                  <a:pt x="37" y="428"/>
                  <a:pt x="37" y="423"/>
                </a:cubicBezTo>
                <a:cubicBezTo>
                  <a:pt x="37" y="422"/>
                  <a:pt x="37" y="423"/>
                  <a:pt x="37" y="423"/>
                </a:cubicBezTo>
                <a:cubicBezTo>
                  <a:pt x="36" y="419"/>
                  <a:pt x="36" y="415"/>
                  <a:pt x="34" y="411"/>
                </a:cubicBezTo>
                <a:cubicBezTo>
                  <a:pt x="34" y="411"/>
                  <a:pt x="34" y="410"/>
                  <a:pt x="34" y="410"/>
                </a:cubicBezTo>
                <a:cubicBezTo>
                  <a:pt x="36" y="411"/>
                  <a:pt x="35" y="412"/>
                  <a:pt x="37" y="413"/>
                </a:cubicBezTo>
                <a:cubicBezTo>
                  <a:pt x="36" y="415"/>
                  <a:pt x="38" y="415"/>
                  <a:pt x="37" y="417"/>
                </a:cubicBezTo>
                <a:cubicBezTo>
                  <a:pt x="37" y="417"/>
                  <a:pt x="37" y="420"/>
                  <a:pt x="38" y="419"/>
                </a:cubicBezTo>
                <a:cubicBezTo>
                  <a:pt x="38" y="418"/>
                  <a:pt x="38" y="415"/>
                  <a:pt x="39" y="416"/>
                </a:cubicBezTo>
                <a:cubicBezTo>
                  <a:pt x="38" y="413"/>
                  <a:pt x="37" y="411"/>
                  <a:pt x="38" y="410"/>
                </a:cubicBezTo>
                <a:cubicBezTo>
                  <a:pt x="38" y="412"/>
                  <a:pt x="38" y="413"/>
                  <a:pt x="39" y="414"/>
                </a:cubicBezTo>
                <a:cubicBezTo>
                  <a:pt x="38" y="415"/>
                  <a:pt x="39" y="419"/>
                  <a:pt x="39" y="415"/>
                </a:cubicBezTo>
                <a:cubicBezTo>
                  <a:pt x="40" y="419"/>
                  <a:pt x="40" y="420"/>
                  <a:pt x="40" y="422"/>
                </a:cubicBezTo>
                <a:cubicBezTo>
                  <a:pt x="40" y="421"/>
                  <a:pt x="41" y="419"/>
                  <a:pt x="41" y="421"/>
                </a:cubicBezTo>
                <a:cubicBezTo>
                  <a:pt x="42" y="423"/>
                  <a:pt x="41" y="424"/>
                  <a:pt x="41" y="426"/>
                </a:cubicBezTo>
                <a:cubicBezTo>
                  <a:pt x="41" y="427"/>
                  <a:pt x="41" y="424"/>
                  <a:pt x="42" y="427"/>
                </a:cubicBezTo>
                <a:cubicBezTo>
                  <a:pt x="41" y="425"/>
                  <a:pt x="42" y="429"/>
                  <a:pt x="42" y="431"/>
                </a:cubicBezTo>
                <a:cubicBezTo>
                  <a:pt x="44" y="430"/>
                  <a:pt x="43" y="432"/>
                  <a:pt x="44" y="434"/>
                </a:cubicBezTo>
                <a:cubicBezTo>
                  <a:pt x="46" y="435"/>
                  <a:pt x="49" y="436"/>
                  <a:pt x="51" y="441"/>
                </a:cubicBezTo>
                <a:cubicBezTo>
                  <a:pt x="52" y="443"/>
                  <a:pt x="52" y="442"/>
                  <a:pt x="52" y="446"/>
                </a:cubicBezTo>
                <a:cubicBezTo>
                  <a:pt x="53" y="447"/>
                  <a:pt x="54" y="445"/>
                  <a:pt x="54" y="447"/>
                </a:cubicBezTo>
                <a:cubicBezTo>
                  <a:pt x="54" y="447"/>
                  <a:pt x="53" y="448"/>
                  <a:pt x="53" y="449"/>
                </a:cubicBezTo>
                <a:cubicBezTo>
                  <a:pt x="54" y="450"/>
                  <a:pt x="54" y="449"/>
                  <a:pt x="55" y="450"/>
                </a:cubicBezTo>
                <a:cubicBezTo>
                  <a:pt x="55" y="453"/>
                  <a:pt x="53" y="451"/>
                  <a:pt x="54" y="455"/>
                </a:cubicBezTo>
                <a:cubicBezTo>
                  <a:pt x="54" y="455"/>
                  <a:pt x="54" y="453"/>
                  <a:pt x="55" y="454"/>
                </a:cubicBezTo>
                <a:cubicBezTo>
                  <a:pt x="56" y="459"/>
                  <a:pt x="57" y="461"/>
                  <a:pt x="58" y="466"/>
                </a:cubicBezTo>
                <a:cubicBezTo>
                  <a:pt x="56" y="466"/>
                  <a:pt x="57" y="469"/>
                  <a:pt x="57" y="471"/>
                </a:cubicBezTo>
                <a:cubicBezTo>
                  <a:pt x="55" y="470"/>
                  <a:pt x="56" y="469"/>
                  <a:pt x="56" y="473"/>
                </a:cubicBezTo>
                <a:cubicBezTo>
                  <a:pt x="55" y="472"/>
                  <a:pt x="55" y="470"/>
                  <a:pt x="54" y="470"/>
                </a:cubicBezTo>
                <a:cubicBezTo>
                  <a:pt x="55" y="472"/>
                  <a:pt x="54" y="473"/>
                  <a:pt x="53" y="473"/>
                </a:cubicBezTo>
                <a:cubicBezTo>
                  <a:pt x="53" y="472"/>
                  <a:pt x="53" y="470"/>
                  <a:pt x="52" y="470"/>
                </a:cubicBezTo>
                <a:cubicBezTo>
                  <a:pt x="54" y="474"/>
                  <a:pt x="50" y="472"/>
                  <a:pt x="52" y="476"/>
                </a:cubicBezTo>
                <a:cubicBezTo>
                  <a:pt x="52" y="474"/>
                  <a:pt x="55" y="476"/>
                  <a:pt x="57" y="478"/>
                </a:cubicBezTo>
                <a:cubicBezTo>
                  <a:pt x="56" y="477"/>
                  <a:pt x="56" y="476"/>
                  <a:pt x="56" y="476"/>
                </a:cubicBezTo>
                <a:cubicBezTo>
                  <a:pt x="58" y="481"/>
                  <a:pt x="60" y="479"/>
                  <a:pt x="62" y="485"/>
                </a:cubicBezTo>
                <a:cubicBezTo>
                  <a:pt x="62" y="486"/>
                  <a:pt x="61" y="486"/>
                  <a:pt x="62" y="487"/>
                </a:cubicBezTo>
                <a:cubicBezTo>
                  <a:pt x="64" y="488"/>
                  <a:pt x="66" y="490"/>
                  <a:pt x="68" y="493"/>
                </a:cubicBezTo>
                <a:cubicBezTo>
                  <a:pt x="68" y="495"/>
                  <a:pt x="68" y="496"/>
                  <a:pt x="68" y="498"/>
                </a:cubicBezTo>
                <a:cubicBezTo>
                  <a:pt x="68" y="497"/>
                  <a:pt x="67" y="497"/>
                  <a:pt x="67" y="496"/>
                </a:cubicBezTo>
                <a:cubicBezTo>
                  <a:pt x="69" y="500"/>
                  <a:pt x="68" y="502"/>
                  <a:pt x="66" y="500"/>
                </a:cubicBezTo>
                <a:cubicBezTo>
                  <a:pt x="68" y="504"/>
                  <a:pt x="69" y="504"/>
                  <a:pt x="70" y="507"/>
                </a:cubicBezTo>
                <a:cubicBezTo>
                  <a:pt x="69" y="507"/>
                  <a:pt x="71" y="509"/>
                  <a:pt x="70" y="510"/>
                </a:cubicBezTo>
                <a:cubicBezTo>
                  <a:pt x="69" y="509"/>
                  <a:pt x="67" y="504"/>
                  <a:pt x="66" y="503"/>
                </a:cubicBezTo>
                <a:cubicBezTo>
                  <a:pt x="66" y="507"/>
                  <a:pt x="61" y="494"/>
                  <a:pt x="60" y="493"/>
                </a:cubicBezTo>
                <a:cubicBezTo>
                  <a:pt x="58" y="495"/>
                  <a:pt x="62" y="498"/>
                  <a:pt x="64" y="502"/>
                </a:cubicBezTo>
                <a:cubicBezTo>
                  <a:pt x="64" y="504"/>
                  <a:pt x="64" y="506"/>
                  <a:pt x="63" y="505"/>
                </a:cubicBezTo>
                <a:cubicBezTo>
                  <a:pt x="65" y="509"/>
                  <a:pt x="68" y="512"/>
                  <a:pt x="69" y="517"/>
                </a:cubicBezTo>
                <a:cubicBezTo>
                  <a:pt x="70" y="519"/>
                  <a:pt x="69" y="515"/>
                  <a:pt x="70" y="517"/>
                </a:cubicBezTo>
                <a:cubicBezTo>
                  <a:pt x="70" y="518"/>
                  <a:pt x="71" y="519"/>
                  <a:pt x="71" y="520"/>
                </a:cubicBezTo>
                <a:cubicBezTo>
                  <a:pt x="70" y="518"/>
                  <a:pt x="70" y="518"/>
                  <a:pt x="69" y="518"/>
                </a:cubicBezTo>
                <a:cubicBezTo>
                  <a:pt x="70" y="520"/>
                  <a:pt x="71" y="522"/>
                  <a:pt x="71" y="524"/>
                </a:cubicBezTo>
                <a:cubicBezTo>
                  <a:pt x="71" y="523"/>
                  <a:pt x="73" y="527"/>
                  <a:pt x="73" y="528"/>
                </a:cubicBezTo>
                <a:cubicBezTo>
                  <a:pt x="72" y="527"/>
                  <a:pt x="72" y="527"/>
                  <a:pt x="72" y="526"/>
                </a:cubicBezTo>
                <a:cubicBezTo>
                  <a:pt x="69" y="522"/>
                  <a:pt x="68" y="519"/>
                  <a:pt x="66" y="519"/>
                </a:cubicBezTo>
                <a:cubicBezTo>
                  <a:pt x="66" y="521"/>
                  <a:pt x="66" y="523"/>
                  <a:pt x="67" y="525"/>
                </a:cubicBezTo>
                <a:cubicBezTo>
                  <a:pt x="67" y="527"/>
                  <a:pt x="67" y="529"/>
                  <a:pt x="68" y="532"/>
                </a:cubicBezTo>
                <a:cubicBezTo>
                  <a:pt x="66" y="528"/>
                  <a:pt x="66" y="527"/>
                  <a:pt x="66" y="526"/>
                </a:cubicBezTo>
                <a:cubicBezTo>
                  <a:pt x="65" y="526"/>
                  <a:pt x="65" y="522"/>
                  <a:pt x="64" y="523"/>
                </a:cubicBezTo>
                <a:cubicBezTo>
                  <a:pt x="64" y="525"/>
                  <a:pt x="66" y="528"/>
                  <a:pt x="65" y="530"/>
                </a:cubicBezTo>
                <a:cubicBezTo>
                  <a:pt x="65" y="531"/>
                  <a:pt x="64" y="528"/>
                  <a:pt x="63" y="528"/>
                </a:cubicBezTo>
                <a:cubicBezTo>
                  <a:pt x="64" y="532"/>
                  <a:pt x="66" y="537"/>
                  <a:pt x="64" y="537"/>
                </a:cubicBezTo>
                <a:cubicBezTo>
                  <a:pt x="65" y="540"/>
                  <a:pt x="66" y="538"/>
                  <a:pt x="67" y="540"/>
                </a:cubicBezTo>
                <a:cubicBezTo>
                  <a:pt x="67" y="542"/>
                  <a:pt x="64" y="540"/>
                  <a:pt x="65" y="542"/>
                </a:cubicBezTo>
                <a:cubicBezTo>
                  <a:pt x="66" y="543"/>
                  <a:pt x="67" y="543"/>
                  <a:pt x="69" y="545"/>
                </a:cubicBezTo>
                <a:cubicBezTo>
                  <a:pt x="68" y="545"/>
                  <a:pt x="69" y="546"/>
                  <a:pt x="69" y="547"/>
                </a:cubicBezTo>
                <a:cubicBezTo>
                  <a:pt x="68" y="547"/>
                  <a:pt x="66" y="542"/>
                  <a:pt x="66" y="544"/>
                </a:cubicBezTo>
                <a:cubicBezTo>
                  <a:pt x="67" y="546"/>
                  <a:pt x="67" y="547"/>
                  <a:pt x="68" y="550"/>
                </a:cubicBezTo>
                <a:cubicBezTo>
                  <a:pt x="69" y="548"/>
                  <a:pt x="68" y="546"/>
                  <a:pt x="70" y="549"/>
                </a:cubicBezTo>
                <a:cubicBezTo>
                  <a:pt x="71" y="551"/>
                  <a:pt x="71" y="552"/>
                  <a:pt x="71" y="554"/>
                </a:cubicBezTo>
                <a:cubicBezTo>
                  <a:pt x="71" y="551"/>
                  <a:pt x="73" y="550"/>
                  <a:pt x="75" y="551"/>
                </a:cubicBezTo>
                <a:cubicBezTo>
                  <a:pt x="74" y="549"/>
                  <a:pt x="75" y="549"/>
                  <a:pt x="75" y="548"/>
                </a:cubicBezTo>
                <a:cubicBezTo>
                  <a:pt x="76" y="550"/>
                  <a:pt x="78" y="553"/>
                  <a:pt x="78" y="552"/>
                </a:cubicBezTo>
                <a:cubicBezTo>
                  <a:pt x="76" y="549"/>
                  <a:pt x="77" y="550"/>
                  <a:pt x="76" y="547"/>
                </a:cubicBezTo>
                <a:cubicBezTo>
                  <a:pt x="75" y="549"/>
                  <a:pt x="71" y="545"/>
                  <a:pt x="70" y="542"/>
                </a:cubicBezTo>
                <a:cubicBezTo>
                  <a:pt x="71" y="543"/>
                  <a:pt x="72" y="543"/>
                  <a:pt x="72" y="542"/>
                </a:cubicBezTo>
                <a:cubicBezTo>
                  <a:pt x="71" y="539"/>
                  <a:pt x="69" y="540"/>
                  <a:pt x="70" y="538"/>
                </a:cubicBezTo>
                <a:cubicBezTo>
                  <a:pt x="72" y="542"/>
                  <a:pt x="70" y="537"/>
                  <a:pt x="70" y="536"/>
                </a:cubicBezTo>
                <a:cubicBezTo>
                  <a:pt x="72" y="535"/>
                  <a:pt x="72" y="535"/>
                  <a:pt x="72" y="535"/>
                </a:cubicBezTo>
                <a:cubicBezTo>
                  <a:pt x="73" y="538"/>
                  <a:pt x="76" y="541"/>
                  <a:pt x="77" y="543"/>
                </a:cubicBezTo>
                <a:cubicBezTo>
                  <a:pt x="76" y="544"/>
                  <a:pt x="74" y="539"/>
                  <a:pt x="74" y="540"/>
                </a:cubicBezTo>
                <a:cubicBezTo>
                  <a:pt x="75" y="543"/>
                  <a:pt x="76" y="545"/>
                  <a:pt x="77" y="548"/>
                </a:cubicBezTo>
                <a:cubicBezTo>
                  <a:pt x="78" y="548"/>
                  <a:pt x="79" y="549"/>
                  <a:pt x="79" y="549"/>
                </a:cubicBezTo>
                <a:cubicBezTo>
                  <a:pt x="79" y="548"/>
                  <a:pt x="78" y="546"/>
                  <a:pt x="79" y="546"/>
                </a:cubicBezTo>
                <a:cubicBezTo>
                  <a:pt x="79" y="547"/>
                  <a:pt x="79" y="547"/>
                  <a:pt x="80" y="549"/>
                </a:cubicBezTo>
                <a:cubicBezTo>
                  <a:pt x="80" y="548"/>
                  <a:pt x="80" y="548"/>
                  <a:pt x="80" y="548"/>
                </a:cubicBezTo>
                <a:cubicBezTo>
                  <a:pt x="80" y="548"/>
                  <a:pt x="81" y="548"/>
                  <a:pt x="80" y="547"/>
                </a:cubicBezTo>
                <a:cubicBezTo>
                  <a:pt x="79" y="545"/>
                  <a:pt x="77" y="543"/>
                  <a:pt x="76" y="541"/>
                </a:cubicBezTo>
                <a:cubicBezTo>
                  <a:pt x="75" y="539"/>
                  <a:pt x="75" y="537"/>
                  <a:pt x="75" y="536"/>
                </a:cubicBezTo>
                <a:cubicBezTo>
                  <a:pt x="76" y="540"/>
                  <a:pt x="76" y="538"/>
                  <a:pt x="79" y="543"/>
                </a:cubicBezTo>
                <a:cubicBezTo>
                  <a:pt x="78" y="543"/>
                  <a:pt x="78" y="543"/>
                  <a:pt x="78" y="543"/>
                </a:cubicBezTo>
                <a:cubicBezTo>
                  <a:pt x="80" y="545"/>
                  <a:pt x="80" y="545"/>
                  <a:pt x="81" y="548"/>
                </a:cubicBezTo>
                <a:cubicBezTo>
                  <a:pt x="81" y="545"/>
                  <a:pt x="79" y="544"/>
                  <a:pt x="81" y="543"/>
                </a:cubicBezTo>
                <a:cubicBezTo>
                  <a:pt x="80" y="542"/>
                  <a:pt x="78" y="540"/>
                  <a:pt x="77" y="539"/>
                </a:cubicBezTo>
                <a:cubicBezTo>
                  <a:pt x="76" y="537"/>
                  <a:pt x="75" y="535"/>
                  <a:pt x="74" y="533"/>
                </a:cubicBezTo>
                <a:cubicBezTo>
                  <a:pt x="76" y="537"/>
                  <a:pt x="77" y="533"/>
                  <a:pt x="77" y="533"/>
                </a:cubicBezTo>
                <a:cubicBezTo>
                  <a:pt x="75" y="530"/>
                  <a:pt x="74" y="533"/>
                  <a:pt x="73" y="528"/>
                </a:cubicBezTo>
                <a:cubicBezTo>
                  <a:pt x="74" y="530"/>
                  <a:pt x="75" y="530"/>
                  <a:pt x="75" y="529"/>
                </a:cubicBezTo>
                <a:cubicBezTo>
                  <a:pt x="74" y="527"/>
                  <a:pt x="74" y="526"/>
                  <a:pt x="74" y="525"/>
                </a:cubicBezTo>
                <a:cubicBezTo>
                  <a:pt x="75" y="527"/>
                  <a:pt x="76" y="527"/>
                  <a:pt x="77" y="528"/>
                </a:cubicBezTo>
                <a:cubicBezTo>
                  <a:pt x="76" y="525"/>
                  <a:pt x="79" y="531"/>
                  <a:pt x="78" y="528"/>
                </a:cubicBezTo>
                <a:cubicBezTo>
                  <a:pt x="77" y="526"/>
                  <a:pt x="76" y="525"/>
                  <a:pt x="75" y="524"/>
                </a:cubicBezTo>
                <a:cubicBezTo>
                  <a:pt x="76" y="523"/>
                  <a:pt x="74" y="517"/>
                  <a:pt x="76" y="520"/>
                </a:cubicBezTo>
                <a:cubicBezTo>
                  <a:pt x="77" y="522"/>
                  <a:pt x="78" y="523"/>
                  <a:pt x="79" y="526"/>
                </a:cubicBezTo>
                <a:cubicBezTo>
                  <a:pt x="80" y="526"/>
                  <a:pt x="79" y="524"/>
                  <a:pt x="80" y="523"/>
                </a:cubicBezTo>
                <a:cubicBezTo>
                  <a:pt x="81" y="525"/>
                  <a:pt x="83" y="528"/>
                  <a:pt x="84" y="529"/>
                </a:cubicBezTo>
                <a:cubicBezTo>
                  <a:pt x="84" y="528"/>
                  <a:pt x="85" y="526"/>
                  <a:pt x="85" y="527"/>
                </a:cubicBezTo>
                <a:cubicBezTo>
                  <a:pt x="85" y="530"/>
                  <a:pt x="89" y="534"/>
                  <a:pt x="90" y="536"/>
                </a:cubicBezTo>
                <a:cubicBezTo>
                  <a:pt x="88" y="534"/>
                  <a:pt x="90" y="534"/>
                  <a:pt x="91" y="535"/>
                </a:cubicBezTo>
                <a:cubicBezTo>
                  <a:pt x="90" y="533"/>
                  <a:pt x="88" y="531"/>
                  <a:pt x="89" y="531"/>
                </a:cubicBezTo>
                <a:cubicBezTo>
                  <a:pt x="90" y="534"/>
                  <a:pt x="93" y="537"/>
                  <a:pt x="94" y="539"/>
                </a:cubicBezTo>
                <a:cubicBezTo>
                  <a:pt x="94" y="540"/>
                  <a:pt x="94" y="541"/>
                  <a:pt x="93" y="542"/>
                </a:cubicBezTo>
                <a:cubicBezTo>
                  <a:pt x="94" y="543"/>
                  <a:pt x="95" y="544"/>
                  <a:pt x="96" y="544"/>
                </a:cubicBezTo>
                <a:cubicBezTo>
                  <a:pt x="94" y="541"/>
                  <a:pt x="97" y="543"/>
                  <a:pt x="97" y="542"/>
                </a:cubicBezTo>
                <a:cubicBezTo>
                  <a:pt x="99" y="544"/>
                  <a:pt x="99" y="543"/>
                  <a:pt x="101" y="545"/>
                </a:cubicBezTo>
                <a:cubicBezTo>
                  <a:pt x="100" y="546"/>
                  <a:pt x="100" y="549"/>
                  <a:pt x="98" y="547"/>
                </a:cubicBezTo>
                <a:cubicBezTo>
                  <a:pt x="100" y="550"/>
                  <a:pt x="100" y="551"/>
                  <a:pt x="102" y="553"/>
                </a:cubicBezTo>
                <a:cubicBezTo>
                  <a:pt x="101" y="554"/>
                  <a:pt x="102" y="557"/>
                  <a:pt x="103" y="561"/>
                </a:cubicBezTo>
                <a:cubicBezTo>
                  <a:pt x="105" y="561"/>
                  <a:pt x="103" y="559"/>
                  <a:pt x="105" y="561"/>
                </a:cubicBezTo>
                <a:cubicBezTo>
                  <a:pt x="105" y="562"/>
                  <a:pt x="107" y="564"/>
                  <a:pt x="106" y="565"/>
                </a:cubicBezTo>
                <a:cubicBezTo>
                  <a:pt x="104" y="563"/>
                  <a:pt x="105" y="561"/>
                  <a:pt x="104" y="562"/>
                </a:cubicBezTo>
                <a:cubicBezTo>
                  <a:pt x="107" y="566"/>
                  <a:pt x="107" y="568"/>
                  <a:pt x="108" y="571"/>
                </a:cubicBezTo>
                <a:cubicBezTo>
                  <a:pt x="106" y="569"/>
                  <a:pt x="101" y="566"/>
                  <a:pt x="101" y="562"/>
                </a:cubicBezTo>
                <a:cubicBezTo>
                  <a:pt x="101" y="562"/>
                  <a:pt x="102" y="564"/>
                  <a:pt x="103" y="563"/>
                </a:cubicBezTo>
                <a:cubicBezTo>
                  <a:pt x="101" y="560"/>
                  <a:pt x="100" y="560"/>
                  <a:pt x="99" y="557"/>
                </a:cubicBezTo>
                <a:cubicBezTo>
                  <a:pt x="98" y="557"/>
                  <a:pt x="98" y="556"/>
                  <a:pt x="97" y="557"/>
                </a:cubicBezTo>
                <a:cubicBezTo>
                  <a:pt x="98" y="558"/>
                  <a:pt x="99" y="559"/>
                  <a:pt x="99" y="559"/>
                </a:cubicBezTo>
                <a:cubicBezTo>
                  <a:pt x="98" y="561"/>
                  <a:pt x="96" y="558"/>
                  <a:pt x="94" y="555"/>
                </a:cubicBezTo>
                <a:cubicBezTo>
                  <a:pt x="96" y="559"/>
                  <a:pt x="94" y="561"/>
                  <a:pt x="92" y="561"/>
                </a:cubicBezTo>
                <a:cubicBezTo>
                  <a:pt x="93" y="563"/>
                  <a:pt x="94" y="565"/>
                  <a:pt x="96" y="567"/>
                </a:cubicBezTo>
                <a:cubicBezTo>
                  <a:pt x="93" y="565"/>
                  <a:pt x="97" y="570"/>
                  <a:pt x="97" y="571"/>
                </a:cubicBezTo>
                <a:cubicBezTo>
                  <a:pt x="95" y="569"/>
                  <a:pt x="96" y="570"/>
                  <a:pt x="97" y="572"/>
                </a:cubicBezTo>
                <a:cubicBezTo>
                  <a:pt x="96" y="573"/>
                  <a:pt x="94" y="570"/>
                  <a:pt x="94" y="570"/>
                </a:cubicBezTo>
                <a:cubicBezTo>
                  <a:pt x="94" y="572"/>
                  <a:pt x="96" y="574"/>
                  <a:pt x="96" y="575"/>
                </a:cubicBezTo>
                <a:cubicBezTo>
                  <a:pt x="97" y="574"/>
                  <a:pt x="97" y="574"/>
                  <a:pt x="99" y="574"/>
                </a:cubicBezTo>
                <a:cubicBezTo>
                  <a:pt x="97" y="571"/>
                  <a:pt x="99" y="571"/>
                  <a:pt x="97" y="569"/>
                </a:cubicBezTo>
                <a:cubicBezTo>
                  <a:pt x="98" y="568"/>
                  <a:pt x="99" y="572"/>
                  <a:pt x="100" y="571"/>
                </a:cubicBezTo>
                <a:cubicBezTo>
                  <a:pt x="99" y="570"/>
                  <a:pt x="99" y="569"/>
                  <a:pt x="98" y="568"/>
                </a:cubicBezTo>
                <a:cubicBezTo>
                  <a:pt x="98" y="568"/>
                  <a:pt x="98" y="569"/>
                  <a:pt x="97" y="568"/>
                </a:cubicBezTo>
                <a:cubicBezTo>
                  <a:pt x="96" y="566"/>
                  <a:pt x="96" y="564"/>
                  <a:pt x="96" y="562"/>
                </a:cubicBezTo>
                <a:cubicBezTo>
                  <a:pt x="100" y="567"/>
                  <a:pt x="97" y="567"/>
                  <a:pt x="101" y="571"/>
                </a:cubicBezTo>
                <a:cubicBezTo>
                  <a:pt x="100" y="571"/>
                  <a:pt x="101" y="572"/>
                  <a:pt x="100" y="573"/>
                </a:cubicBezTo>
                <a:cubicBezTo>
                  <a:pt x="102" y="576"/>
                  <a:pt x="102" y="573"/>
                  <a:pt x="104" y="576"/>
                </a:cubicBezTo>
                <a:cubicBezTo>
                  <a:pt x="105" y="578"/>
                  <a:pt x="103" y="577"/>
                  <a:pt x="104" y="578"/>
                </a:cubicBezTo>
                <a:cubicBezTo>
                  <a:pt x="106" y="579"/>
                  <a:pt x="104" y="577"/>
                  <a:pt x="105" y="578"/>
                </a:cubicBezTo>
                <a:cubicBezTo>
                  <a:pt x="104" y="576"/>
                  <a:pt x="103" y="575"/>
                  <a:pt x="104" y="574"/>
                </a:cubicBezTo>
                <a:cubicBezTo>
                  <a:pt x="107" y="577"/>
                  <a:pt x="107" y="581"/>
                  <a:pt x="110" y="582"/>
                </a:cubicBezTo>
                <a:cubicBezTo>
                  <a:pt x="109" y="581"/>
                  <a:pt x="108" y="580"/>
                  <a:pt x="107" y="579"/>
                </a:cubicBezTo>
                <a:cubicBezTo>
                  <a:pt x="108" y="578"/>
                  <a:pt x="107" y="576"/>
                  <a:pt x="108" y="578"/>
                </a:cubicBezTo>
                <a:cubicBezTo>
                  <a:pt x="109" y="580"/>
                  <a:pt x="111" y="580"/>
                  <a:pt x="112" y="581"/>
                </a:cubicBezTo>
                <a:cubicBezTo>
                  <a:pt x="111" y="579"/>
                  <a:pt x="111" y="579"/>
                  <a:pt x="110" y="576"/>
                </a:cubicBezTo>
                <a:cubicBezTo>
                  <a:pt x="112" y="578"/>
                  <a:pt x="111" y="575"/>
                  <a:pt x="112" y="576"/>
                </a:cubicBezTo>
                <a:cubicBezTo>
                  <a:pt x="113" y="578"/>
                  <a:pt x="111" y="579"/>
                  <a:pt x="113" y="580"/>
                </a:cubicBezTo>
                <a:cubicBezTo>
                  <a:pt x="112" y="578"/>
                  <a:pt x="114" y="579"/>
                  <a:pt x="114" y="577"/>
                </a:cubicBezTo>
                <a:cubicBezTo>
                  <a:pt x="112" y="575"/>
                  <a:pt x="111" y="575"/>
                  <a:pt x="111" y="574"/>
                </a:cubicBezTo>
                <a:cubicBezTo>
                  <a:pt x="112" y="574"/>
                  <a:pt x="113" y="576"/>
                  <a:pt x="114" y="577"/>
                </a:cubicBezTo>
                <a:cubicBezTo>
                  <a:pt x="115" y="578"/>
                  <a:pt x="116" y="580"/>
                  <a:pt x="116" y="580"/>
                </a:cubicBezTo>
                <a:cubicBezTo>
                  <a:pt x="115" y="578"/>
                  <a:pt x="115" y="577"/>
                  <a:pt x="115" y="576"/>
                </a:cubicBezTo>
                <a:cubicBezTo>
                  <a:pt x="117" y="578"/>
                  <a:pt x="118" y="578"/>
                  <a:pt x="121" y="581"/>
                </a:cubicBezTo>
                <a:cubicBezTo>
                  <a:pt x="118" y="580"/>
                  <a:pt x="123" y="584"/>
                  <a:pt x="123" y="585"/>
                </a:cubicBezTo>
                <a:cubicBezTo>
                  <a:pt x="122" y="586"/>
                  <a:pt x="121" y="583"/>
                  <a:pt x="118" y="580"/>
                </a:cubicBezTo>
                <a:cubicBezTo>
                  <a:pt x="119" y="582"/>
                  <a:pt x="119" y="582"/>
                  <a:pt x="117" y="582"/>
                </a:cubicBezTo>
                <a:cubicBezTo>
                  <a:pt x="120" y="584"/>
                  <a:pt x="120" y="586"/>
                  <a:pt x="119" y="586"/>
                </a:cubicBezTo>
                <a:cubicBezTo>
                  <a:pt x="122" y="588"/>
                  <a:pt x="123" y="592"/>
                  <a:pt x="128" y="597"/>
                </a:cubicBezTo>
                <a:cubicBezTo>
                  <a:pt x="129" y="595"/>
                  <a:pt x="130" y="599"/>
                  <a:pt x="131" y="599"/>
                </a:cubicBezTo>
                <a:cubicBezTo>
                  <a:pt x="131" y="599"/>
                  <a:pt x="130" y="596"/>
                  <a:pt x="132" y="598"/>
                </a:cubicBezTo>
                <a:cubicBezTo>
                  <a:pt x="133" y="599"/>
                  <a:pt x="133" y="599"/>
                  <a:pt x="133" y="600"/>
                </a:cubicBezTo>
                <a:cubicBezTo>
                  <a:pt x="134" y="599"/>
                  <a:pt x="136" y="601"/>
                  <a:pt x="137" y="600"/>
                </a:cubicBezTo>
                <a:cubicBezTo>
                  <a:pt x="137" y="600"/>
                  <a:pt x="136" y="599"/>
                  <a:pt x="136" y="599"/>
                </a:cubicBezTo>
                <a:cubicBezTo>
                  <a:pt x="138" y="601"/>
                  <a:pt x="140" y="604"/>
                  <a:pt x="142" y="605"/>
                </a:cubicBezTo>
                <a:cubicBezTo>
                  <a:pt x="139" y="605"/>
                  <a:pt x="139" y="609"/>
                  <a:pt x="141" y="612"/>
                </a:cubicBezTo>
                <a:cubicBezTo>
                  <a:pt x="140" y="611"/>
                  <a:pt x="135" y="608"/>
                  <a:pt x="136" y="610"/>
                </a:cubicBezTo>
                <a:cubicBezTo>
                  <a:pt x="137" y="611"/>
                  <a:pt x="138" y="611"/>
                  <a:pt x="140" y="613"/>
                </a:cubicBezTo>
                <a:cubicBezTo>
                  <a:pt x="139" y="613"/>
                  <a:pt x="137" y="612"/>
                  <a:pt x="139" y="614"/>
                </a:cubicBezTo>
                <a:cubicBezTo>
                  <a:pt x="142" y="616"/>
                  <a:pt x="141" y="613"/>
                  <a:pt x="143" y="614"/>
                </a:cubicBezTo>
                <a:cubicBezTo>
                  <a:pt x="143" y="613"/>
                  <a:pt x="142" y="612"/>
                  <a:pt x="142" y="611"/>
                </a:cubicBezTo>
                <a:cubicBezTo>
                  <a:pt x="144" y="613"/>
                  <a:pt x="145" y="613"/>
                  <a:pt x="146" y="615"/>
                </a:cubicBezTo>
                <a:cubicBezTo>
                  <a:pt x="149" y="614"/>
                  <a:pt x="150" y="612"/>
                  <a:pt x="154" y="613"/>
                </a:cubicBezTo>
                <a:cubicBezTo>
                  <a:pt x="152" y="611"/>
                  <a:pt x="151" y="613"/>
                  <a:pt x="150" y="611"/>
                </a:cubicBezTo>
                <a:cubicBezTo>
                  <a:pt x="150" y="610"/>
                  <a:pt x="152" y="612"/>
                  <a:pt x="152" y="611"/>
                </a:cubicBezTo>
                <a:cubicBezTo>
                  <a:pt x="152" y="610"/>
                  <a:pt x="150" y="609"/>
                  <a:pt x="151" y="609"/>
                </a:cubicBezTo>
                <a:cubicBezTo>
                  <a:pt x="152" y="609"/>
                  <a:pt x="153" y="610"/>
                  <a:pt x="153" y="610"/>
                </a:cubicBezTo>
                <a:cubicBezTo>
                  <a:pt x="153" y="609"/>
                  <a:pt x="152" y="607"/>
                  <a:pt x="152" y="606"/>
                </a:cubicBezTo>
                <a:cubicBezTo>
                  <a:pt x="156" y="610"/>
                  <a:pt x="157" y="608"/>
                  <a:pt x="154" y="604"/>
                </a:cubicBezTo>
                <a:cubicBezTo>
                  <a:pt x="155" y="604"/>
                  <a:pt x="157" y="605"/>
                  <a:pt x="160" y="606"/>
                </a:cubicBezTo>
                <a:cubicBezTo>
                  <a:pt x="161" y="609"/>
                  <a:pt x="159" y="607"/>
                  <a:pt x="158" y="609"/>
                </a:cubicBezTo>
                <a:cubicBezTo>
                  <a:pt x="162" y="613"/>
                  <a:pt x="163" y="608"/>
                  <a:pt x="161" y="607"/>
                </a:cubicBezTo>
                <a:cubicBezTo>
                  <a:pt x="162" y="607"/>
                  <a:pt x="163" y="608"/>
                  <a:pt x="164" y="610"/>
                </a:cubicBezTo>
                <a:cubicBezTo>
                  <a:pt x="164" y="609"/>
                  <a:pt x="167" y="611"/>
                  <a:pt x="167" y="611"/>
                </a:cubicBezTo>
                <a:cubicBezTo>
                  <a:pt x="166" y="609"/>
                  <a:pt x="165" y="608"/>
                  <a:pt x="165" y="608"/>
                </a:cubicBezTo>
                <a:cubicBezTo>
                  <a:pt x="166" y="608"/>
                  <a:pt x="167" y="610"/>
                  <a:pt x="168" y="610"/>
                </a:cubicBezTo>
                <a:cubicBezTo>
                  <a:pt x="168" y="607"/>
                  <a:pt x="169" y="608"/>
                  <a:pt x="171" y="606"/>
                </a:cubicBezTo>
                <a:cubicBezTo>
                  <a:pt x="170" y="604"/>
                  <a:pt x="168" y="603"/>
                  <a:pt x="168" y="602"/>
                </a:cubicBezTo>
                <a:cubicBezTo>
                  <a:pt x="169" y="602"/>
                  <a:pt x="170" y="602"/>
                  <a:pt x="170" y="600"/>
                </a:cubicBezTo>
                <a:cubicBezTo>
                  <a:pt x="171" y="601"/>
                  <a:pt x="171" y="602"/>
                  <a:pt x="172" y="602"/>
                </a:cubicBezTo>
                <a:cubicBezTo>
                  <a:pt x="173" y="602"/>
                  <a:pt x="171" y="600"/>
                  <a:pt x="172" y="599"/>
                </a:cubicBezTo>
                <a:cubicBezTo>
                  <a:pt x="174" y="601"/>
                  <a:pt x="176" y="603"/>
                  <a:pt x="176" y="604"/>
                </a:cubicBezTo>
                <a:cubicBezTo>
                  <a:pt x="177" y="603"/>
                  <a:pt x="177" y="604"/>
                  <a:pt x="178" y="603"/>
                </a:cubicBezTo>
                <a:cubicBezTo>
                  <a:pt x="176" y="601"/>
                  <a:pt x="174" y="601"/>
                  <a:pt x="174" y="600"/>
                </a:cubicBezTo>
                <a:cubicBezTo>
                  <a:pt x="174" y="599"/>
                  <a:pt x="176" y="601"/>
                  <a:pt x="177" y="602"/>
                </a:cubicBezTo>
                <a:cubicBezTo>
                  <a:pt x="178" y="601"/>
                  <a:pt x="181" y="603"/>
                  <a:pt x="182" y="603"/>
                </a:cubicBezTo>
                <a:cubicBezTo>
                  <a:pt x="184" y="603"/>
                  <a:pt x="185" y="603"/>
                  <a:pt x="182" y="600"/>
                </a:cubicBezTo>
                <a:cubicBezTo>
                  <a:pt x="183" y="600"/>
                  <a:pt x="184" y="600"/>
                  <a:pt x="185" y="601"/>
                </a:cubicBezTo>
                <a:cubicBezTo>
                  <a:pt x="185" y="600"/>
                  <a:pt x="185" y="600"/>
                  <a:pt x="184" y="598"/>
                </a:cubicBezTo>
                <a:cubicBezTo>
                  <a:pt x="185" y="599"/>
                  <a:pt x="186" y="598"/>
                  <a:pt x="186" y="599"/>
                </a:cubicBezTo>
                <a:cubicBezTo>
                  <a:pt x="188" y="600"/>
                  <a:pt x="188" y="600"/>
                  <a:pt x="189" y="601"/>
                </a:cubicBezTo>
                <a:cubicBezTo>
                  <a:pt x="191" y="602"/>
                  <a:pt x="192" y="600"/>
                  <a:pt x="191" y="598"/>
                </a:cubicBezTo>
                <a:cubicBezTo>
                  <a:pt x="191" y="597"/>
                  <a:pt x="189" y="595"/>
                  <a:pt x="186" y="593"/>
                </a:cubicBezTo>
                <a:cubicBezTo>
                  <a:pt x="186" y="592"/>
                  <a:pt x="187" y="592"/>
                  <a:pt x="188" y="593"/>
                </a:cubicBezTo>
                <a:cubicBezTo>
                  <a:pt x="190" y="595"/>
                  <a:pt x="192" y="597"/>
                  <a:pt x="194" y="599"/>
                </a:cubicBezTo>
                <a:cubicBezTo>
                  <a:pt x="197" y="605"/>
                  <a:pt x="199" y="611"/>
                  <a:pt x="191" y="608"/>
                </a:cubicBezTo>
                <a:cubicBezTo>
                  <a:pt x="189" y="607"/>
                  <a:pt x="187" y="605"/>
                  <a:pt x="185" y="605"/>
                </a:cubicBezTo>
                <a:cubicBezTo>
                  <a:pt x="188" y="608"/>
                  <a:pt x="189" y="608"/>
                  <a:pt x="190" y="610"/>
                </a:cubicBezTo>
                <a:cubicBezTo>
                  <a:pt x="191" y="609"/>
                  <a:pt x="193" y="610"/>
                  <a:pt x="195" y="612"/>
                </a:cubicBezTo>
                <a:cubicBezTo>
                  <a:pt x="197" y="613"/>
                  <a:pt x="199" y="616"/>
                  <a:pt x="201" y="616"/>
                </a:cubicBezTo>
                <a:cubicBezTo>
                  <a:pt x="202" y="617"/>
                  <a:pt x="201" y="618"/>
                  <a:pt x="203" y="619"/>
                </a:cubicBezTo>
                <a:cubicBezTo>
                  <a:pt x="204" y="619"/>
                  <a:pt x="205" y="620"/>
                  <a:pt x="206" y="620"/>
                </a:cubicBezTo>
                <a:cubicBezTo>
                  <a:pt x="208" y="623"/>
                  <a:pt x="213" y="624"/>
                  <a:pt x="218" y="628"/>
                </a:cubicBezTo>
                <a:cubicBezTo>
                  <a:pt x="218" y="629"/>
                  <a:pt x="217" y="628"/>
                  <a:pt x="217" y="629"/>
                </a:cubicBezTo>
                <a:cubicBezTo>
                  <a:pt x="220" y="631"/>
                  <a:pt x="224" y="633"/>
                  <a:pt x="227" y="635"/>
                </a:cubicBezTo>
                <a:cubicBezTo>
                  <a:pt x="230" y="637"/>
                  <a:pt x="233" y="639"/>
                  <a:pt x="237" y="639"/>
                </a:cubicBezTo>
                <a:cubicBezTo>
                  <a:pt x="240" y="641"/>
                  <a:pt x="241" y="642"/>
                  <a:pt x="244" y="644"/>
                </a:cubicBezTo>
                <a:cubicBezTo>
                  <a:pt x="244" y="645"/>
                  <a:pt x="244" y="646"/>
                  <a:pt x="245" y="647"/>
                </a:cubicBezTo>
                <a:cubicBezTo>
                  <a:pt x="255" y="648"/>
                  <a:pt x="253" y="638"/>
                  <a:pt x="241" y="631"/>
                </a:cubicBezTo>
                <a:cubicBezTo>
                  <a:pt x="238" y="628"/>
                  <a:pt x="235" y="625"/>
                  <a:pt x="231" y="622"/>
                </a:cubicBezTo>
                <a:cubicBezTo>
                  <a:pt x="228" y="620"/>
                  <a:pt x="224" y="617"/>
                  <a:pt x="220" y="614"/>
                </a:cubicBezTo>
                <a:cubicBezTo>
                  <a:pt x="219" y="613"/>
                  <a:pt x="220" y="614"/>
                  <a:pt x="220" y="612"/>
                </a:cubicBezTo>
                <a:cubicBezTo>
                  <a:pt x="215" y="609"/>
                  <a:pt x="213" y="607"/>
                  <a:pt x="212" y="605"/>
                </a:cubicBezTo>
                <a:cubicBezTo>
                  <a:pt x="211" y="605"/>
                  <a:pt x="211" y="604"/>
                  <a:pt x="210" y="603"/>
                </a:cubicBezTo>
                <a:cubicBezTo>
                  <a:pt x="210" y="604"/>
                  <a:pt x="211" y="606"/>
                  <a:pt x="212" y="607"/>
                </a:cubicBezTo>
                <a:cubicBezTo>
                  <a:pt x="205" y="603"/>
                  <a:pt x="203" y="603"/>
                  <a:pt x="198" y="598"/>
                </a:cubicBezTo>
                <a:cubicBezTo>
                  <a:pt x="201" y="597"/>
                  <a:pt x="206" y="600"/>
                  <a:pt x="207" y="597"/>
                </a:cubicBezTo>
                <a:cubicBezTo>
                  <a:pt x="207" y="596"/>
                  <a:pt x="205" y="594"/>
                  <a:pt x="206" y="593"/>
                </a:cubicBezTo>
                <a:cubicBezTo>
                  <a:pt x="205" y="592"/>
                  <a:pt x="204" y="592"/>
                  <a:pt x="203" y="592"/>
                </a:cubicBezTo>
                <a:cubicBezTo>
                  <a:pt x="203" y="590"/>
                  <a:pt x="202" y="589"/>
                  <a:pt x="200" y="587"/>
                </a:cubicBezTo>
                <a:cubicBezTo>
                  <a:pt x="199" y="585"/>
                  <a:pt x="197" y="584"/>
                  <a:pt x="194" y="582"/>
                </a:cubicBezTo>
                <a:cubicBezTo>
                  <a:pt x="194" y="581"/>
                  <a:pt x="195" y="581"/>
                  <a:pt x="193" y="580"/>
                </a:cubicBezTo>
                <a:cubicBezTo>
                  <a:pt x="193" y="578"/>
                  <a:pt x="195" y="581"/>
                  <a:pt x="195" y="580"/>
                </a:cubicBezTo>
                <a:cubicBezTo>
                  <a:pt x="195" y="579"/>
                  <a:pt x="195" y="579"/>
                  <a:pt x="195" y="579"/>
                </a:cubicBezTo>
                <a:cubicBezTo>
                  <a:pt x="194" y="578"/>
                  <a:pt x="193" y="577"/>
                  <a:pt x="193" y="577"/>
                </a:cubicBezTo>
                <a:cubicBezTo>
                  <a:pt x="192" y="573"/>
                  <a:pt x="181" y="562"/>
                  <a:pt x="189" y="565"/>
                </a:cubicBezTo>
                <a:cubicBezTo>
                  <a:pt x="190" y="566"/>
                  <a:pt x="192" y="568"/>
                  <a:pt x="193" y="569"/>
                </a:cubicBezTo>
                <a:cubicBezTo>
                  <a:pt x="195" y="569"/>
                  <a:pt x="197" y="573"/>
                  <a:pt x="200" y="574"/>
                </a:cubicBezTo>
                <a:cubicBezTo>
                  <a:pt x="196" y="570"/>
                  <a:pt x="196" y="569"/>
                  <a:pt x="192" y="568"/>
                </a:cubicBezTo>
                <a:cubicBezTo>
                  <a:pt x="194" y="567"/>
                  <a:pt x="192" y="564"/>
                  <a:pt x="195" y="566"/>
                </a:cubicBezTo>
                <a:cubicBezTo>
                  <a:pt x="192" y="563"/>
                  <a:pt x="192" y="562"/>
                  <a:pt x="191" y="560"/>
                </a:cubicBezTo>
                <a:cubicBezTo>
                  <a:pt x="193" y="562"/>
                  <a:pt x="191" y="559"/>
                  <a:pt x="192" y="559"/>
                </a:cubicBezTo>
                <a:cubicBezTo>
                  <a:pt x="194" y="562"/>
                  <a:pt x="195" y="562"/>
                  <a:pt x="197" y="562"/>
                </a:cubicBezTo>
                <a:cubicBezTo>
                  <a:pt x="197" y="564"/>
                  <a:pt x="199" y="566"/>
                  <a:pt x="201" y="569"/>
                </a:cubicBezTo>
                <a:cubicBezTo>
                  <a:pt x="202" y="569"/>
                  <a:pt x="202" y="568"/>
                  <a:pt x="202" y="568"/>
                </a:cubicBezTo>
                <a:cubicBezTo>
                  <a:pt x="203" y="570"/>
                  <a:pt x="204" y="572"/>
                  <a:pt x="207" y="574"/>
                </a:cubicBezTo>
                <a:cubicBezTo>
                  <a:pt x="207" y="572"/>
                  <a:pt x="209" y="573"/>
                  <a:pt x="209" y="571"/>
                </a:cubicBezTo>
                <a:cubicBezTo>
                  <a:pt x="214" y="574"/>
                  <a:pt x="210" y="567"/>
                  <a:pt x="215" y="570"/>
                </a:cubicBezTo>
                <a:cubicBezTo>
                  <a:pt x="212" y="570"/>
                  <a:pt x="210" y="565"/>
                  <a:pt x="207" y="565"/>
                </a:cubicBezTo>
                <a:cubicBezTo>
                  <a:pt x="207" y="563"/>
                  <a:pt x="207" y="562"/>
                  <a:pt x="205" y="560"/>
                </a:cubicBezTo>
                <a:cubicBezTo>
                  <a:pt x="203" y="562"/>
                  <a:pt x="199" y="555"/>
                  <a:pt x="199" y="554"/>
                </a:cubicBezTo>
                <a:cubicBezTo>
                  <a:pt x="198" y="552"/>
                  <a:pt x="196" y="552"/>
                  <a:pt x="194" y="551"/>
                </a:cubicBezTo>
                <a:cubicBezTo>
                  <a:pt x="195" y="550"/>
                  <a:pt x="194" y="550"/>
                  <a:pt x="194" y="550"/>
                </a:cubicBezTo>
                <a:cubicBezTo>
                  <a:pt x="196" y="549"/>
                  <a:pt x="197" y="550"/>
                  <a:pt x="199" y="552"/>
                </a:cubicBezTo>
                <a:cubicBezTo>
                  <a:pt x="198" y="551"/>
                  <a:pt x="198" y="550"/>
                  <a:pt x="198" y="550"/>
                </a:cubicBezTo>
                <a:cubicBezTo>
                  <a:pt x="197" y="549"/>
                  <a:pt x="195" y="548"/>
                  <a:pt x="195" y="547"/>
                </a:cubicBezTo>
                <a:cubicBezTo>
                  <a:pt x="196" y="547"/>
                  <a:pt x="198" y="550"/>
                  <a:pt x="198" y="549"/>
                </a:cubicBezTo>
                <a:cubicBezTo>
                  <a:pt x="195" y="547"/>
                  <a:pt x="199" y="548"/>
                  <a:pt x="198" y="546"/>
                </a:cubicBezTo>
                <a:cubicBezTo>
                  <a:pt x="200" y="547"/>
                  <a:pt x="201" y="549"/>
                  <a:pt x="202" y="550"/>
                </a:cubicBezTo>
                <a:cubicBezTo>
                  <a:pt x="203" y="550"/>
                  <a:pt x="202" y="549"/>
                  <a:pt x="203" y="549"/>
                </a:cubicBezTo>
                <a:cubicBezTo>
                  <a:pt x="208" y="554"/>
                  <a:pt x="211" y="556"/>
                  <a:pt x="214" y="559"/>
                </a:cubicBezTo>
                <a:cubicBezTo>
                  <a:pt x="212" y="557"/>
                  <a:pt x="215" y="558"/>
                  <a:pt x="216" y="559"/>
                </a:cubicBezTo>
                <a:cubicBezTo>
                  <a:pt x="216" y="561"/>
                  <a:pt x="219" y="561"/>
                  <a:pt x="219" y="562"/>
                </a:cubicBezTo>
                <a:cubicBezTo>
                  <a:pt x="218" y="562"/>
                  <a:pt x="218" y="562"/>
                  <a:pt x="216" y="560"/>
                </a:cubicBezTo>
                <a:cubicBezTo>
                  <a:pt x="215" y="560"/>
                  <a:pt x="216" y="561"/>
                  <a:pt x="214" y="561"/>
                </a:cubicBezTo>
                <a:cubicBezTo>
                  <a:pt x="216" y="563"/>
                  <a:pt x="215" y="560"/>
                  <a:pt x="216" y="561"/>
                </a:cubicBezTo>
                <a:cubicBezTo>
                  <a:pt x="217" y="562"/>
                  <a:pt x="218" y="563"/>
                  <a:pt x="218" y="563"/>
                </a:cubicBezTo>
                <a:cubicBezTo>
                  <a:pt x="218" y="563"/>
                  <a:pt x="217" y="562"/>
                  <a:pt x="217" y="563"/>
                </a:cubicBezTo>
                <a:cubicBezTo>
                  <a:pt x="219" y="565"/>
                  <a:pt x="219" y="566"/>
                  <a:pt x="218" y="566"/>
                </a:cubicBezTo>
                <a:cubicBezTo>
                  <a:pt x="219" y="567"/>
                  <a:pt x="219" y="567"/>
                  <a:pt x="220" y="569"/>
                </a:cubicBezTo>
                <a:cubicBezTo>
                  <a:pt x="220" y="568"/>
                  <a:pt x="220" y="568"/>
                  <a:pt x="220" y="567"/>
                </a:cubicBezTo>
                <a:cubicBezTo>
                  <a:pt x="221" y="568"/>
                  <a:pt x="222" y="569"/>
                  <a:pt x="223" y="569"/>
                </a:cubicBezTo>
                <a:cubicBezTo>
                  <a:pt x="221" y="568"/>
                  <a:pt x="223" y="572"/>
                  <a:pt x="225" y="572"/>
                </a:cubicBezTo>
                <a:cubicBezTo>
                  <a:pt x="224" y="571"/>
                  <a:pt x="224" y="570"/>
                  <a:pt x="224" y="570"/>
                </a:cubicBezTo>
                <a:cubicBezTo>
                  <a:pt x="227" y="572"/>
                  <a:pt x="226" y="574"/>
                  <a:pt x="229" y="574"/>
                </a:cubicBezTo>
                <a:cubicBezTo>
                  <a:pt x="228" y="573"/>
                  <a:pt x="228" y="573"/>
                  <a:pt x="228" y="572"/>
                </a:cubicBezTo>
                <a:cubicBezTo>
                  <a:pt x="229" y="574"/>
                  <a:pt x="231" y="575"/>
                  <a:pt x="232" y="575"/>
                </a:cubicBezTo>
                <a:cubicBezTo>
                  <a:pt x="231" y="574"/>
                  <a:pt x="229" y="574"/>
                  <a:pt x="229" y="572"/>
                </a:cubicBezTo>
                <a:cubicBezTo>
                  <a:pt x="232" y="574"/>
                  <a:pt x="230" y="569"/>
                  <a:pt x="228" y="569"/>
                </a:cubicBezTo>
                <a:cubicBezTo>
                  <a:pt x="233" y="572"/>
                  <a:pt x="227" y="571"/>
                  <a:pt x="229" y="570"/>
                </a:cubicBezTo>
                <a:cubicBezTo>
                  <a:pt x="228" y="569"/>
                  <a:pt x="228" y="571"/>
                  <a:pt x="227" y="570"/>
                </a:cubicBezTo>
                <a:cubicBezTo>
                  <a:pt x="227" y="568"/>
                  <a:pt x="228" y="568"/>
                  <a:pt x="229" y="569"/>
                </a:cubicBezTo>
                <a:cubicBezTo>
                  <a:pt x="230" y="569"/>
                  <a:pt x="232" y="570"/>
                  <a:pt x="233" y="570"/>
                </a:cubicBezTo>
                <a:cubicBezTo>
                  <a:pt x="232" y="569"/>
                  <a:pt x="230" y="569"/>
                  <a:pt x="229" y="567"/>
                </a:cubicBezTo>
                <a:cubicBezTo>
                  <a:pt x="230" y="564"/>
                  <a:pt x="227" y="559"/>
                  <a:pt x="223" y="556"/>
                </a:cubicBezTo>
                <a:cubicBezTo>
                  <a:pt x="225" y="558"/>
                  <a:pt x="226" y="557"/>
                  <a:pt x="227" y="557"/>
                </a:cubicBezTo>
                <a:cubicBezTo>
                  <a:pt x="225" y="555"/>
                  <a:pt x="225" y="555"/>
                  <a:pt x="225" y="553"/>
                </a:cubicBezTo>
                <a:cubicBezTo>
                  <a:pt x="224" y="552"/>
                  <a:pt x="223" y="552"/>
                  <a:pt x="222" y="550"/>
                </a:cubicBezTo>
                <a:cubicBezTo>
                  <a:pt x="221" y="550"/>
                  <a:pt x="221" y="551"/>
                  <a:pt x="220" y="550"/>
                </a:cubicBezTo>
                <a:cubicBezTo>
                  <a:pt x="219" y="549"/>
                  <a:pt x="217" y="547"/>
                  <a:pt x="219" y="547"/>
                </a:cubicBezTo>
                <a:cubicBezTo>
                  <a:pt x="216" y="546"/>
                  <a:pt x="215" y="543"/>
                  <a:pt x="213" y="544"/>
                </a:cubicBezTo>
                <a:cubicBezTo>
                  <a:pt x="213" y="544"/>
                  <a:pt x="214" y="545"/>
                  <a:pt x="214" y="545"/>
                </a:cubicBezTo>
                <a:cubicBezTo>
                  <a:pt x="213" y="545"/>
                  <a:pt x="213" y="545"/>
                  <a:pt x="213" y="544"/>
                </a:cubicBezTo>
                <a:cubicBezTo>
                  <a:pt x="214" y="549"/>
                  <a:pt x="206" y="544"/>
                  <a:pt x="206" y="541"/>
                </a:cubicBezTo>
                <a:cubicBezTo>
                  <a:pt x="207" y="541"/>
                  <a:pt x="209" y="544"/>
                  <a:pt x="208" y="542"/>
                </a:cubicBezTo>
                <a:cubicBezTo>
                  <a:pt x="207" y="541"/>
                  <a:pt x="206" y="541"/>
                  <a:pt x="207" y="540"/>
                </a:cubicBezTo>
                <a:cubicBezTo>
                  <a:pt x="208" y="541"/>
                  <a:pt x="209" y="542"/>
                  <a:pt x="210" y="542"/>
                </a:cubicBezTo>
                <a:cubicBezTo>
                  <a:pt x="208" y="540"/>
                  <a:pt x="208" y="539"/>
                  <a:pt x="208" y="538"/>
                </a:cubicBezTo>
                <a:cubicBezTo>
                  <a:pt x="205" y="538"/>
                  <a:pt x="201" y="533"/>
                  <a:pt x="198" y="531"/>
                </a:cubicBezTo>
                <a:cubicBezTo>
                  <a:pt x="198" y="530"/>
                  <a:pt x="197" y="530"/>
                  <a:pt x="197" y="529"/>
                </a:cubicBezTo>
                <a:cubicBezTo>
                  <a:pt x="198" y="530"/>
                  <a:pt x="199" y="531"/>
                  <a:pt x="199" y="530"/>
                </a:cubicBezTo>
                <a:cubicBezTo>
                  <a:pt x="197" y="527"/>
                  <a:pt x="196" y="528"/>
                  <a:pt x="194" y="526"/>
                </a:cubicBezTo>
                <a:cubicBezTo>
                  <a:pt x="194" y="525"/>
                  <a:pt x="193" y="523"/>
                  <a:pt x="193" y="525"/>
                </a:cubicBezTo>
                <a:cubicBezTo>
                  <a:pt x="191" y="523"/>
                  <a:pt x="191" y="521"/>
                  <a:pt x="192" y="521"/>
                </a:cubicBezTo>
                <a:cubicBezTo>
                  <a:pt x="195" y="523"/>
                  <a:pt x="193" y="522"/>
                  <a:pt x="195" y="523"/>
                </a:cubicBezTo>
                <a:cubicBezTo>
                  <a:pt x="194" y="522"/>
                  <a:pt x="195" y="521"/>
                  <a:pt x="194" y="520"/>
                </a:cubicBezTo>
                <a:cubicBezTo>
                  <a:pt x="194" y="519"/>
                  <a:pt x="195" y="521"/>
                  <a:pt x="195" y="521"/>
                </a:cubicBezTo>
                <a:cubicBezTo>
                  <a:pt x="194" y="518"/>
                  <a:pt x="193" y="520"/>
                  <a:pt x="192" y="518"/>
                </a:cubicBezTo>
                <a:cubicBezTo>
                  <a:pt x="191" y="518"/>
                  <a:pt x="190" y="517"/>
                  <a:pt x="190" y="516"/>
                </a:cubicBezTo>
                <a:cubicBezTo>
                  <a:pt x="190" y="516"/>
                  <a:pt x="191" y="515"/>
                  <a:pt x="190" y="515"/>
                </a:cubicBezTo>
                <a:cubicBezTo>
                  <a:pt x="189" y="515"/>
                  <a:pt x="189" y="516"/>
                  <a:pt x="188" y="515"/>
                </a:cubicBezTo>
                <a:cubicBezTo>
                  <a:pt x="187" y="514"/>
                  <a:pt x="188" y="514"/>
                  <a:pt x="188" y="513"/>
                </a:cubicBezTo>
                <a:cubicBezTo>
                  <a:pt x="187" y="513"/>
                  <a:pt x="187" y="513"/>
                  <a:pt x="186" y="512"/>
                </a:cubicBezTo>
                <a:cubicBezTo>
                  <a:pt x="185" y="512"/>
                  <a:pt x="183" y="512"/>
                  <a:pt x="185" y="514"/>
                </a:cubicBezTo>
                <a:cubicBezTo>
                  <a:pt x="186" y="514"/>
                  <a:pt x="185" y="512"/>
                  <a:pt x="186" y="513"/>
                </a:cubicBezTo>
                <a:cubicBezTo>
                  <a:pt x="187" y="514"/>
                  <a:pt x="187" y="515"/>
                  <a:pt x="187" y="516"/>
                </a:cubicBezTo>
                <a:cubicBezTo>
                  <a:pt x="185" y="515"/>
                  <a:pt x="183" y="511"/>
                  <a:pt x="182" y="510"/>
                </a:cubicBezTo>
                <a:cubicBezTo>
                  <a:pt x="183" y="511"/>
                  <a:pt x="182" y="511"/>
                  <a:pt x="181" y="510"/>
                </a:cubicBezTo>
                <a:cubicBezTo>
                  <a:pt x="182" y="509"/>
                  <a:pt x="183" y="510"/>
                  <a:pt x="183" y="509"/>
                </a:cubicBezTo>
                <a:cubicBezTo>
                  <a:pt x="182" y="507"/>
                  <a:pt x="181" y="507"/>
                  <a:pt x="180" y="505"/>
                </a:cubicBezTo>
                <a:cubicBezTo>
                  <a:pt x="180" y="505"/>
                  <a:pt x="179" y="504"/>
                  <a:pt x="180" y="504"/>
                </a:cubicBezTo>
                <a:cubicBezTo>
                  <a:pt x="181" y="505"/>
                  <a:pt x="175" y="499"/>
                  <a:pt x="174" y="498"/>
                </a:cubicBezTo>
                <a:cubicBezTo>
                  <a:pt x="174" y="498"/>
                  <a:pt x="174" y="497"/>
                  <a:pt x="174" y="497"/>
                </a:cubicBezTo>
                <a:cubicBezTo>
                  <a:pt x="175" y="498"/>
                  <a:pt x="176" y="497"/>
                  <a:pt x="177" y="498"/>
                </a:cubicBezTo>
                <a:cubicBezTo>
                  <a:pt x="178" y="499"/>
                  <a:pt x="178" y="501"/>
                  <a:pt x="179" y="501"/>
                </a:cubicBezTo>
                <a:cubicBezTo>
                  <a:pt x="178" y="499"/>
                  <a:pt x="177" y="498"/>
                  <a:pt x="177" y="497"/>
                </a:cubicBezTo>
                <a:cubicBezTo>
                  <a:pt x="179" y="499"/>
                  <a:pt x="179" y="497"/>
                  <a:pt x="181" y="498"/>
                </a:cubicBezTo>
                <a:cubicBezTo>
                  <a:pt x="181" y="499"/>
                  <a:pt x="182" y="504"/>
                  <a:pt x="182" y="503"/>
                </a:cubicBezTo>
                <a:cubicBezTo>
                  <a:pt x="182" y="502"/>
                  <a:pt x="182" y="502"/>
                  <a:pt x="182" y="502"/>
                </a:cubicBezTo>
                <a:cubicBezTo>
                  <a:pt x="184" y="504"/>
                  <a:pt x="185" y="507"/>
                  <a:pt x="187" y="508"/>
                </a:cubicBezTo>
                <a:cubicBezTo>
                  <a:pt x="186" y="506"/>
                  <a:pt x="184" y="504"/>
                  <a:pt x="183" y="502"/>
                </a:cubicBezTo>
                <a:cubicBezTo>
                  <a:pt x="184" y="502"/>
                  <a:pt x="185" y="503"/>
                  <a:pt x="186" y="505"/>
                </a:cubicBezTo>
                <a:cubicBezTo>
                  <a:pt x="187" y="506"/>
                  <a:pt x="187" y="507"/>
                  <a:pt x="188" y="508"/>
                </a:cubicBezTo>
                <a:cubicBezTo>
                  <a:pt x="189" y="509"/>
                  <a:pt x="189" y="506"/>
                  <a:pt x="191" y="507"/>
                </a:cubicBezTo>
                <a:cubicBezTo>
                  <a:pt x="190" y="506"/>
                  <a:pt x="190" y="505"/>
                  <a:pt x="189" y="504"/>
                </a:cubicBezTo>
                <a:cubicBezTo>
                  <a:pt x="189" y="503"/>
                  <a:pt x="188" y="502"/>
                  <a:pt x="188" y="502"/>
                </a:cubicBezTo>
                <a:cubicBezTo>
                  <a:pt x="188" y="503"/>
                  <a:pt x="188" y="504"/>
                  <a:pt x="189" y="505"/>
                </a:cubicBezTo>
                <a:cubicBezTo>
                  <a:pt x="184" y="501"/>
                  <a:pt x="186" y="498"/>
                  <a:pt x="188" y="497"/>
                </a:cubicBezTo>
                <a:cubicBezTo>
                  <a:pt x="187" y="496"/>
                  <a:pt x="186" y="495"/>
                  <a:pt x="186" y="494"/>
                </a:cubicBezTo>
                <a:cubicBezTo>
                  <a:pt x="187" y="493"/>
                  <a:pt x="189" y="497"/>
                  <a:pt x="190" y="496"/>
                </a:cubicBezTo>
                <a:cubicBezTo>
                  <a:pt x="190" y="494"/>
                  <a:pt x="188" y="495"/>
                  <a:pt x="189" y="494"/>
                </a:cubicBezTo>
                <a:cubicBezTo>
                  <a:pt x="190" y="496"/>
                  <a:pt x="190" y="492"/>
                  <a:pt x="191" y="494"/>
                </a:cubicBezTo>
                <a:cubicBezTo>
                  <a:pt x="191" y="495"/>
                  <a:pt x="191" y="495"/>
                  <a:pt x="191" y="495"/>
                </a:cubicBezTo>
                <a:cubicBezTo>
                  <a:pt x="192" y="498"/>
                  <a:pt x="193" y="494"/>
                  <a:pt x="194" y="496"/>
                </a:cubicBezTo>
                <a:cubicBezTo>
                  <a:pt x="194" y="496"/>
                  <a:pt x="195" y="499"/>
                  <a:pt x="196" y="498"/>
                </a:cubicBezTo>
                <a:cubicBezTo>
                  <a:pt x="197" y="498"/>
                  <a:pt x="194" y="496"/>
                  <a:pt x="195" y="495"/>
                </a:cubicBezTo>
                <a:cubicBezTo>
                  <a:pt x="196" y="495"/>
                  <a:pt x="197" y="497"/>
                  <a:pt x="197" y="496"/>
                </a:cubicBezTo>
                <a:cubicBezTo>
                  <a:pt x="196" y="495"/>
                  <a:pt x="198" y="497"/>
                  <a:pt x="198" y="495"/>
                </a:cubicBezTo>
                <a:cubicBezTo>
                  <a:pt x="197" y="494"/>
                  <a:pt x="196" y="493"/>
                  <a:pt x="197" y="491"/>
                </a:cubicBezTo>
                <a:cubicBezTo>
                  <a:pt x="195" y="493"/>
                  <a:pt x="195" y="491"/>
                  <a:pt x="195" y="493"/>
                </a:cubicBezTo>
                <a:cubicBezTo>
                  <a:pt x="195" y="492"/>
                  <a:pt x="194" y="490"/>
                  <a:pt x="195" y="490"/>
                </a:cubicBezTo>
                <a:cubicBezTo>
                  <a:pt x="194" y="489"/>
                  <a:pt x="194" y="488"/>
                  <a:pt x="193" y="487"/>
                </a:cubicBezTo>
                <a:cubicBezTo>
                  <a:pt x="192" y="486"/>
                  <a:pt x="192" y="485"/>
                  <a:pt x="191" y="484"/>
                </a:cubicBezTo>
                <a:cubicBezTo>
                  <a:pt x="190" y="482"/>
                  <a:pt x="189" y="480"/>
                  <a:pt x="188" y="479"/>
                </a:cubicBezTo>
                <a:cubicBezTo>
                  <a:pt x="188" y="478"/>
                  <a:pt x="188" y="476"/>
                  <a:pt x="188" y="475"/>
                </a:cubicBezTo>
                <a:cubicBezTo>
                  <a:pt x="189" y="474"/>
                  <a:pt x="189" y="476"/>
                  <a:pt x="190" y="476"/>
                </a:cubicBezTo>
                <a:cubicBezTo>
                  <a:pt x="190" y="476"/>
                  <a:pt x="190" y="476"/>
                  <a:pt x="191" y="476"/>
                </a:cubicBezTo>
                <a:cubicBezTo>
                  <a:pt x="190" y="474"/>
                  <a:pt x="190" y="473"/>
                  <a:pt x="190" y="471"/>
                </a:cubicBezTo>
                <a:cubicBezTo>
                  <a:pt x="191" y="474"/>
                  <a:pt x="192" y="472"/>
                  <a:pt x="193" y="475"/>
                </a:cubicBezTo>
                <a:cubicBezTo>
                  <a:pt x="192" y="475"/>
                  <a:pt x="194" y="479"/>
                  <a:pt x="195" y="479"/>
                </a:cubicBezTo>
                <a:cubicBezTo>
                  <a:pt x="195" y="477"/>
                  <a:pt x="193" y="475"/>
                  <a:pt x="194" y="474"/>
                </a:cubicBezTo>
                <a:cubicBezTo>
                  <a:pt x="195" y="475"/>
                  <a:pt x="196" y="477"/>
                  <a:pt x="197" y="477"/>
                </a:cubicBezTo>
                <a:cubicBezTo>
                  <a:pt x="195" y="475"/>
                  <a:pt x="196" y="473"/>
                  <a:pt x="196" y="471"/>
                </a:cubicBezTo>
                <a:cubicBezTo>
                  <a:pt x="196" y="472"/>
                  <a:pt x="199" y="479"/>
                  <a:pt x="200" y="479"/>
                </a:cubicBezTo>
                <a:cubicBezTo>
                  <a:pt x="199" y="476"/>
                  <a:pt x="199" y="474"/>
                  <a:pt x="200" y="472"/>
                </a:cubicBezTo>
                <a:cubicBezTo>
                  <a:pt x="199" y="471"/>
                  <a:pt x="198" y="471"/>
                  <a:pt x="198" y="470"/>
                </a:cubicBezTo>
                <a:cubicBezTo>
                  <a:pt x="199" y="472"/>
                  <a:pt x="198" y="467"/>
                  <a:pt x="197" y="467"/>
                </a:cubicBezTo>
                <a:cubicBezTo>
                  <a:pt x="198" y="469"/>
                  <a:pt x="197" y="469"/>
                  <a:pt x="196" y="468"/>
                </a:cubicBezTo>
                <a:cubicBezTo>
                  <a:pt x="197" y="468"/>
                  <a:pt x="197" y="467"/>
                  <a:pt x="197" y="466"/>
                </a:cubicBezTo>
                <a:cubicBezTo>
                  <a:pt x="196" y="463"/>
                  <a:pt x="194" y="460"/>
                  <a:pt x="192" y="459"/>
                </a:cubicBezTo>
                <a:cubicBezTo>
                  <a:pt x="193" y="460"/>
                  <a:pt x="193" y="461"/>
                  <a:pt x="194" y="462"/>
                </a:cubicBezTo>
                <a:cubicBezTo>
                  <a:pt x="193" y="464"/>
                  <a:pt x="192" y="464"/>
                  <a:pt x="193" y="466"/>
                </a:cubicBezTo>
                <a:cubicBezTo>
                  <a:pt x="192" y="464"/>
                  <a:pt x="192" y="464"/>
                  <a:pt x="190" y="463"/>
                </a:cubicBezTo>
                <a:cubicBezTo>
                  <a:pt x="191" y="463"/>
                  <a:pt x="192" y="464"/>
                  <a:pt x="191" y="462"/>
                </a:cubicBezTo>
                <a:cubicBezTo>
                  <a:pt x="189" y="462"/>
                  <a:pt x="188" y="458"/>
                  <a:pt x="188" y="456"/>
                </a:cubicBezTo>
                <a:cubicBezTo>
                  <a:pt x="186" y="454"/>
                  <a:pt x="181" y="447"/>
                  <a:pt x="183" y="445"/>
                </a:cubicBezTo>
                <a:cubicBezTo>
                  <a:pt x="183" y="445"/>
                  <a:pt x="182" y="444"/>
                  <a:pt x="182" y="444"/>
                </a:cubicBezTo>
                <a:cubicBezTo>
                  <a:pt x="181" y="443"/>
                  <a:pt x="183" y="445"/>
                  <a:pt x="181" y="445"/>
                </a:cubicBezTo>
                <a:cubicBezTo>
                  <a:pt x="181" y="444"/>
                  <a:pt x="181" y="444"/>
                  <a:pt x="181" y="444"/>
                </a:cubicBezTo>
                <a:cubicBezTo>
                  <a:pt x="181" y="443"/>
                  <a:pt x="182" y="441"/>
                  <a:pt x="181" y="441"/>
                </a:cubicBezTo>
                <a:cubicBezTo>
                  <a:pt x="179" y="441"/>
                  <a:pt x="176" y="433"/>
                  <a:pt x="174" y="430"/>
                </a:cubicBezTo>
                <a:cubicBezTo>
                  <a:pt x="175" y="429"/>
                  <a:pt x="174" y="426"/>
                  <a:pt x="173" y="426"/>
                </a:cubicBezTo>
                <a:cubicBezTo>
                  <a:pt x="174" y="426"/>
                  <a:pt x="173" y="427"/>
                  <a:pt x="173" y="426"/>
                </a:cubicBezTo>
                <a:cubicBezTo>
                  <a:pt x="172" y="425"/>
                  <a:pt x="173" y="424"/>
                  <a:pt x="172" y="424"/>
                </a:cubicBezTo>
                <a:cubicBezTo>
                  <a:pt x="172" y="424"/>
                  <a:pt x="172" y="425"/>
                  <a:pt x="172" y="424"/>
                </a:cubicBezTo>
                <a:cubicBezTo>
                  <a:pt x="171" y="422"/>
                  <a:pt x="172" y="421"/>
                  <a:pt x="173" y="420"/>
                </a:cubicBezTo>
                <a:cubicBezTo>
                  <a:pt x="174" y="419"/>
                  <a:pt x="175" y="422"/>
                  <a:pt x="175" y="420"/>
                </a:cubicBezTo>
                <a:cubicBezTo>
                  <a:pt x="174" y="419"/>
                  <a:pt x="174" y="414"/>
                  <a:pt x="175" y="412"/>
                </a:cubicBezTo>
                <a:cubicBezTo>
                  <a:pt x="176" y="414"/>
                  <a:pt x="178" y="415"/>
                  <a:pt x="178" y="418"/>
                </a:cubicBezTo>
                <a:cubicBezTo>
                  <a:pt x="179" y="418"/>
                  <a:pt x="179" y="419"/>
                  <a:pt x="180" y="421"/>
                </a:cubicBezTo>
                <a:cubicBezTo>
                  <a:pt x="179" y="420"/>
                  <a:pt x="179" y="421"/>
                  <a:pt x="179" y="422"/>
                </a:cubicBezTo>
                <a:cubicBezTo>
                  <a:pt x="180" y="421"/>
                  <a:pt x="181" y="422"/>
                  <a:pt x="180" y="423"/>
                </a:cubicBezTo>
                <a:cubicBezTo>
                  <a:pt x="182" y="422"/>
                  <a:pt x="181" y="425"/>
                  <a:pt x="182" y="424"/>
                </a:cubicBezTo>
                <a:cubicBezTo>
                  <a:pt x="182" y="421"/>
                  <a:pt x="180" y="421"/>
                  <a:pt x="180" y="419"/>
                </a:cubicBezTo>
                <a:cubicBezTo>
                  <a:pt x="182" y="421"/>
                  <a:pt x="183" y="425"/>
                  <a:pt x="185" y="425"/>
                </a:cubicBezTo>
                <a:cubicBezTo>
                  <a:pt x="186" y="428"/>
                  <a:pt x="186" y="429"/>
                  <a:pt x="187" y="431"/>
                </a:cubicBezTo>
                <a:cubicBezTo>
                  <a:pt x="187" y="429"/>
                  <a:pt x="188" y="433"/>
                  <a:pt x="189" y="433"/>
                </a:cubicBezTo>
                <a:cubicBezTo>
                  <a:pt x="190" y="433"/>
                  <a:pt x="189" y="432"/>
                  <a:pt x="190" y="432"/>
                </a:cubicBezTo>
                <a:cubicBezTo>
                  <a:pt x="190" y="431"/>
                  <a:pt x="189" y="429"/>
                  <a:pt x="189" y="429"/>
                </a:cubicBezTo>
                <a:cubicBezTo>
                  <a:pt x="191" y="431"/>
                  <a:pt x="191" y="433"/>
                  <a:pt x="192" y="435"/>
                </a:cubicBezTo>
                <a:cubicBezTo>
                  <a:pt x="192" y="434"/>
                  <a:pt x="194" y="436"/>
                  <a:pt x="195" y="437"/>
                </a:cubicBezTo>
                <a:cubicBezTo>
                  <a:pt x="194" y="436"/>
                  <a:pt x="195" y="436"/>
                  <a:pt x="195" y="436"/>
                </a:cubicBezTo>
                <a:cubicBezTo>
                  <a:pt x="195" y="435"/>
                  <a:pt x="195" y="435"/>
                  <a:pt x="195" y="434"/>
                </a:cubicBezTo>
                <a:cubicBezTo>
                  <a:pt x="196" y="436"/>
                  <a:pt x="195" y="433"/>
                  <a:pt x="196" y="433"/>
                </a:cubicBezTo>
                <a:cubicBezTo>
                  <a:pt x="197" y="433"/>
                  <a:pt x="197" y="435"/>
                  <a:pt x="198" y="434"/>
                </a:cubicBezTo>
                <a:cubicBezTo>
                  <a:pt x="198" y="433"/>
                  <a:pt x="197" y="430"/>
                  <a:pt x="196" y="430"/>
                </a:cubicBezTo>
                <a:cubicBezTo>
                  <a:pt x="197" y="433"/>
                  <a:pt x="194" y="432"/>
                  <a:pt x="193" y="431"/>
                </a:cubicBezTo>
                <a:cubicBezTo>
                  <a:pt x="194" y="430"/>
                  <a:pt x="193" y="428"/>
                  <a:pt x="193" y="427"/>
                </a:cubicBezTo>
                <a:cubicBezTo>
                  <a:pt x="193" y="426"/>
                  <a:pt x="192" y="424"/>
                  <a:pt x="193" y="424"/>
                </a:cubicBezTo>
                <a:cubicBezTo>
                  <a:pt x="193" y="423"/>
                  <a:pt x="192" y="423"/>
                  <a:pt x="192" y="423"/>
                </a:cubicBezTo>
                <a:cubicBezTo>
                  <a:pt x="191" y="420"/>
                  <a:pt x="191" y="419"/>
                  <a:pt x="193" y="419"/>
                </a:cubicBezTo>
                <a:cubicBezTo>
                  <a:pt x="193" y="418"/>
                  <a:pt x="193" y="418"/>
                  <a:pt x="193" y="417"/>
                </a:cubicBezTo>
                <a:cubicBezTo>
                  <a:pt x="194" y="418"/>
                  <a:pt x="195" y="421"/>
                  <a:pt x="194" y="421"/>
                </a:cubicBezTo>
                <a:cubicBezTo>
                  <a:pt x="194" y="422"/>
                  <a:pt x="195" y="422"/>
                  <a:pt x="195" y="423"/>
                </a:cubicBezTo>
                <a:cubicBezTo>
                  <a:pt x="196" y="424"/>
                  <a:pt x="196" y="424"/>
                  <a:pt x="197" y="425"/>
                </a:cubicBezTo>
                <a:cubicBezTo>
                  <a:pt x="197" y="427"/>
                  <a:pt x="198" y="427"/>
                  <a:pt x="199" y="429"/>
                </a:cubicBezTo>
                <a:cubicBezTo>
                  <a:pt x="201" y="428"/>
                  <a:pt x="201" y="428"/>
                  <a:pt x="201" y="428"/>
                </a:cubicBezTo>
                <a:cubicBezTo>
                  <a:pt x="201" y="426"/>
                  <a:pt x="199" y="426"/>
                  <a:pt x="200" y="426"/>
                </a:cubicBezTo>
                <a:cubicBezTo>
                  <a:pt x="201" y="427"/>
                  <a:pt x="202" y="427"/>
                  <a:pt x="202" y="426"/>
                </a:cubicBezTo>
                <a:cubicBezTo>
                  <a:pt x="203" y="426"/>
                  <a:pt x="203" y="427"/>
                  <a:pt x="203" y="428"/>
                </a:cubicBezTo>
                <a:cubicBezTo>
                  <a:pt x="203" y="426"/>
                  <a:pt x="204" y="426"/>
                  <a:pt x="205" y="427"/>
                </a:cubicBezTo>
                <a:cubicBezTo>
                  <a:pt x="205" y="425"/>
                  <a:pt x="205" y="425"/>
                  <a:pt x="205" y="424"/>
                </a:cubicBezTo>
                <a:cubicBezTo>
                  <a:pt x="205" y="424"/>
                  <a:pt x="205" y="424"/>
                  <a:pt x="204" y="423"/>
                </a:cubicBezTo>
                <a:cubicBezTo>
                  <a:pt x="205" y="423"/>
                  <a:pt x="205" y="422"/>
                  <a:pt x="205" y="422"/>
                </a:cubicBezTo>
                <a:cubicBezTo>
                  <a:pt x="206" y="423"/>
                  <a:pt x="207" y="423"/>
                  <a:pt x="209" y="423"/>
                </a:cubicBezTo>
                <a:cubicBezTo>
                  <a:pt x="209" y="423"/>
                  <a:pt x="209" y="423"/>
                  <a:pt x="209" y="423"/>
                </a:cubicBezTo>
                <a:cubicBezTo>
                  <a:pt x="208" y="421"/>
                  <a:pt x="209" y="420"/>
                  <a:pt x="208" y="420"/>
                </a:cubicBezTo>
                <a:cubicBezTo>
                  <a:pt x="209" y="419"/>
                  <a:pt x="209" y="419"/>
                  <a:pt x="210" y="419"/>
                </a:cubicBezTo>
                <a:cubicBezTo>
                  <a:pt x="210" y="420"/>
                  <a:pt x="210" y="421"/>
                  <a:pt x="211" y="420"/>
                </a:cubicBezTo>
                <a:cubicBezTo>
                  <a:pt x="210" y="419"/>
                  <a:pt x="210" y="417"/>
                  <a:pt x="208" y="417"/>
                </a:cubicBezTo>
                <a:cubicBezTo>
                  <a:pt x="208" y="416"/>
                  <a:pt x="208" y="414"/>
                  <a:pt x="209" y="415"/>
                </a:cubicBezTo>
                <a:cubicBezTo>
                  <a:pt x="209" y="415"/>
                  <a:pt x="209" y="415"/>
                  <a:pt x="209" y="415"/>
                </a:cubicBezTo>
                <a:cubicBezTo>
                  <a:pt x="210" y="414"/>
                  <a:pt x="209" y="413"/>
                  <a:pt x="209" y="412"/>
                </a:cubicBezTo>
                <a:cubicBezTo>
                  <a:pt x="210" y="412"/>
                  <a:pt x="209" y="409"/>
                  <a:pt x="210" y="410"/>
                </a:cubicBezTo>
                <a:cubicBezTo>
                  <a:pt x="210" y="408"/>
                  <a:pt x="208" y="410"/>
                  <a:pt x="208" y="408"/>
                </a:cubicBezTo>
                <a:cubicBezTo>
                  <a:pt x="209" y="407"/>
                  <a:pt x="208" y="405"/>
                  <a:pt x="207" y="402"/>
                </a:cubicBezTo>
                <a:cubicBezTo>
                  <a:pt x="207" y="400"/>
                  <a:pt x="206" y="398"/>
                  <a:pt x="204" y="395"/>
                </a:cubicBezTo>
                <a:cubicBezTo>
                  <a:pt x="205" y="396"/>
                  <a:pt x="205" y="396"/>
                  <a:pt x="204" y="396"/>
                </a:cubicBezTo>
                <a:cubicBezTo>
                  <a:pt x="204" y="394"/>
                  <a:pt x="204" y="392"/>
                  <a:pt x="204" y="390"/>
                </a:cubicBezTo>
                <a:cubicBezTo>
                  <a:pt x="204" y="388"/>
                  <a:pt x="204" y="386"/>
                  <a:pt x="202" y="385"/>
                </a:cubicBezTo>
                <a:cubicBezTo>
                  <a:pt x="202" y="384"/>
                  <a:pt x="203" y="385"/>
                  <a:pt x="203" y="384"/>
                </a:cubicBezTo>
                <a:cubicBezTo>
                  <a:pt x="203" y="384"/>
                  <a:pt x="203" y="383"/>
                  <a:pt x="203" y="383"/>
                </a:cubicBezTo>
                <a:cubicBezTo>
                  <a:pt x="203" y="384"/>
                  <a:pt x="203" y="384"/>
                  <a:pt x="204" y="384"/>
                </a:cubicBezTo>
                <a:cubicBezTo>
                  <a:pt x="204" y="385"/>
                  <a:pt x="203" y="385"/>
                  <a:pt x="205" y="385"/>
                </a:cubicBezTo>
                <a:cubicBezTo>
                  <a:pt x="204" y="382"/>
                  <a:pt x="204" y="379"/>
                  <a:pt x="204" y="375"/>
                </a:cubicBezTo>
                <a:cubicBezTo>
                  <a:pt x="203" y="372"/>
                  <a:pt x="203" y="369"/>
                  <a:pt x="203" y="366"/>
                </a:cubicBezTo>
                <a:cubicBezTo>
                  <a:pt x="203" y="365"/>
                  <a:pt x="202" y="364"/>
                  <a:pt x="203" y="363"/>
                </a:cubicBezTo>
                <a:cubicBezTo>
                  <a:pt x="203" y="363"/>
                  <a:pt x="203" y="364"/>
                  <a:pt x="203" y="364"/>
                </a:cubicBezTo>
                <a:cubicBezTo>
                  <a:pt x="202" y="363"/>
                  <a:pt x="202" y="363"/>
                  <a:pt x="202" y="362"/>
                </a:cubicBezTo>
                <a:cubicBezTo>
                  <a:pt x="203" y="361"/>
                  <a:pt x="202" y="358"/>
                  <a:pt x="201" y="355"/>
                </a:cubicBezTo>
                <a:cubicBezTo>
                  <a:pt x="203" y="350"/>
                  <a:pt x="200" y="346"/>
                  <a:pt x="202" y="342"/>
                </a:cubicBezTo>
                <a:cubicBezTo>
                  <a:pt x="202" y="340"/>
                  <a:pt x="202" y="337"/>
                  <a:pt x="203" y="334"/>
                </a:cubicBezTo>
                <a:cubicBezTo>
                  <a:pt x="204" y="332"/>
                  <a:pt x="204" y="328"/>
                  <a:pt x="203" y="326"/>
                </a:cubicBezTo>
                <a:cubicBezTo>
                  <a:pt x="203" y="326"/>
                  <a:pt x="203" y="325"/>
                  <a:pt x="204" y="326"/>
                </a:cubicBezTo>
                <a:cubicBezTo>
                  <a:pt x="204" y="324"/>
                  <a:pt x="203" y="325"/>
                  <a:pt x="203" y="323"/>
                </a:cubicBezTo>
                <a:cubicBezTo>
                  <a:pt x="203" y="322"/>
                  <a:pt x="204" y="322"/>
                  <a:pt x="204" y="321"/>
                </a:cubicBezTo>
                <a:cubicBezTo>
                  <a:pt x="204" y="320"/>
                  <a:pt x="204" y="319"/>
                  <a:pt x="203" y="319"/>
                </a:cubicBezTo>
                <a:cubicBezTo>
                  <a:pt x="204" y="318"/>
                  <a:pt x="205" y="318"/>
                  <a:pt x="205" y="317"/>
                </a:cubicBezTo>
                <a:cubicBezTo>
                  <a:pt x="204" y="316"/>
                  <a:pt x="206" y="314"/>
                  <a:pt x="206" y="313"/>
                </a:cubicBezTo>
                <a:cubicBezTo>
                  <a:pt x="207" y="307"/>
                  <a:pt x="209" y="300"/>
                  <a:pt x="210" y="292"/>
                </a:cubicBezTo>
                <a:cubicBezTo>
                  <a:pt x="209" y="293"/>
                  <a:pt x="209" y="296"/>
                  <a:pt x="208" y="294"/>
                </a:cubicBezTo>
                <a:cubicBezTo>
                  <a:pt x="209" y="296"/>
                  <a:pt x="207" y="298"/>
                  <a:pt x="208" y="300"/>
                </a:cubicBezTo>
                <a:cubicBezTo>
                  <a:pt x="207" y="301"/>
                  <a:pt x="207" y="304"/>
                  <a:pt x="207" y="306"/>
                </a:cubicBezTo>
                <a:cubicBezTo>
                  <a:pt x="206" y="307"/>
                  <a:pt x="206" y="307"/>
                  <a:pt x="206" y="309"/>
                </a:cubicBezTo>
                <a:cubicBezTo>
                  <a:pt x="206" y="309"/>
                  <a:pt x="205" y="310"/>
                  <a:pt x="205" y="310"/>
                </a:cubicBezTo>
                <a:cubicBezTo>
                  <a:pt x="204" y="308"/>
                  <a:pt x="205" y="307"/>
                  <a:pt x="205" y="305"/>
                </a:cubicBezTo>
                <a:cubicBezTo>
                  <a:pt x="206" y="303"/>
                  <a:pt x="206" y="301"/>
                  <a:pt x="206" y="299"/>
                </a:cubicBezTo>
                <a:cubicBezTo>
                  <a:pt x="205" y="302"/>
                  <a:pt x="204" y="303"/>
                  <a:pt x="204" y="305"/>
                </a:cubicBezTo>
                <a:cubicBezTo>
                  <a:pt x="204" y="307"/>
                  <a:pt x="203" y="309"/>
                  <a:pt x="203" y="312"/>
                </a:cubicBezTo>
                <a:cubicBezTo>
                  <a:pt x="202" y="312"/>
                  <a:pt x="202" y="312"/>
                  <a:pt x="201" y="313"/>
                </a:cubicBezTo>
                <a:cubicBezTo>
                  <a:pt x="202" y="314"/>
                  <a:pt x="202" y="316"/>
                  <a:pt x="201" y="319"/>
                </a:cubicBezTo>
                <a:cubicBezTo>
                  <a:pt x="201" y="322"/>
                  <a:pt x="200" y="324"/>
                  <a:pt x="199" y="325"/>
                </a:cubicBezTo>
                <a:cubicBezTo>
                  <a:pt x="199" y="329"/>
                  <a:pt x="200" y="332"/>
                  <a:pt x="198" y="334"/>
                </a:cubicBezTo>
                <a:cubicBezTo>
                  <a:pt x="199" y="334"/>
                  <a:pt x="200" y="340"/>
                  <a:pt x="198" y="340"/>
                </a:cubicBezTo>
                <a:cubicBezTo>
                  <a:pt x="197" y="340"/>
                  <a:pt x="198" y="339"/>
                  <a:pt x="197" y="339"/>
                </a:cubicBezTo>
                <a:cubicBezTo>
                  <a:pt x="197" y="340"/>
                  <a:pt x="198" y="343"/>
                  <a:pt x="197" y="344"/>
                </a:cubicBezTo>
                <a:cubicBezTo>
                  <a:pt x="197" y="344"/>
                  <a:pt x="197" y="345"/>
                  <a:pt x="197" y="346"/>
                </a:cubicBezTo>
                <a:cubicBezTo>
                  <a:pt x="197" y="346"/>
                  <a:pt x="197" y="347"/>
                  <a:pt x="197" y="349"/>
                </a:cubicBezTo>
                <a:cubicBezTo>
                  <a:pt x="197" y="351"/>
                  <a:pt x="197" y="353"/>
                  <a:pt x="198" y="354"/>
                </a:cubicBezTo>
                <a:cubicBezTo>
                  <a:pt x="198" y="356"/>
                  <a:pt x="197" y="356"/>
                  <a:pt x="196" y="355"/>
                </a:cubicBezTo>
                <a:cubicBezTo>
                  <a:pt x="197" y="357"/>
                  <a:pt x="197" y="358"/>
                  <a:pt x="198" y="361"/>
                </a:cubicBezTo>
                <a:cubicBezTo>
                  <a:pt x="197" y="361"/>
                  <a:pt x="197" y="362"/>
                  <a:pt x="196" y="364"/>
                </a:cubicBezTo>
                <a:cubicBezTo>
                  <a:pt x="196" y="365"/>
                  <a:pt x="196" y="366"/>
                  <a:pt x="197" y="368"/>
                </a:cubicBezTo>
                <a:cubicBezTo>
                  <a:pt x="197" y="371"/>
                  <a:pt x="197" y="373"/>
                  <a:pt x="196" y="375"/>
                </a:cubicBezTo>
                <a:cubicBezTo>
                  <a:pt x="196" y="373"/>
                  <a:pt x="196" y="372"/>
                  <a:pt x="195" y="370"/>
                </a:cubicBezTo>
                <a:cubicBezTo>
                  <a:pt x="195" y="368"/>
                  <a:pt x="195" y="366"/>
                  <a:pt x="195" y="364"/>
                </a:cubicBezTo>
                <a:cubicBezTo>
                  <a:pt x="194" y="359"/>
                  <a:pt x="194" y="355"/>
                  <a:pt x="193" y="351"/>
                </a:cubicBezTo>
                <a:cubicBezTo>
                  <a:pt x="193" y="353"/>
                  <a:pt x="193" y="354"/>
                  <a:pt x="193" y="356"/>
                </a:cubicBezTo>
                <a:cubicBezTo>
                  <a:pt x="193" y="357"/>
                  <a:pt x="193" y="358"/>
                  <a:pt x="194" y="359"/>
                </a:cubicBezTo>
                <a:cubicBezTo>
                  <a:pt x="192" y="359"/>
                  <a:pt x="193" y="363"/>
                  <a:pt x="192" y="363"/>
                </a:cubicBezTo>
                <a:cubicBezTo>
                  <a:pt x="192" y="361"/>
                  <a:pt x="192" y="358"/>
                  <a:pt x="191" y="356"/>
                </a:cubicBezTo>
                <a:cubicBezTo>
                  <a:pt x="191" y="353"/>
                  <a:pt x="192" y="351"/>
                  <a:pt x="193" y="350"/>
                </a:cubicBezTo>
                <a:cubicBezTo>
                  <a:pt x="192" y="350"/>
                  <a:pt x="192" y="352"/>
                  <a:pt x="191" y="352"/>
                </a:cubicBezTo>
                <a:cubicBezTo>
                  <a:pt x="191" y="351"/>
                  <a:pt x="191" y="349"/>
                  <a:pt x="192" y="348"/>
                </a:cubicBezTo>
                <a:cubicBezTo>
                  <a:pt x="192" y="346"/>
                  <a:pt x="192" y="345"/>
                  <a:pt x="191" y="343"/>
                </a:cubicBezTo>
                <a:cubicBezTo>
                  <a:pt x="192" y="343"/>
                  <a:pt x="192" y="343"/>
                  <a:pt x="193" y="342"/>
                </a:cubicBezTo>
                <a:cubicBezTo>
                  <a:pt x="193" y="338"/>
                  <a:pt x="193" y="333"/>
                  <a:pt x="194" y="331"/>
                </a:cubicBezTo>
                <a:cubicBezTo>
                  <a:pt x="194" y="330"/>
                  <a:pt x="196" y="328"/>
                  <a:pt x="196" y="326"/>
                </a:cubicBezTo>
                <a:cubicBezTo>
                  <a:pt x="196" y="325"/>
                  <a:pt x="195" y="324"/>
                  <a:pt x="196" y="323"/>
                </a:cubicBezTo>
                <a:cubicBezTo>
                  <a:pt x="196" y="321"/>
                  <a:pt x="198" y="318"/>
                  <a:pt x="197" y="319"/>
                </a:cubicBezTo>
                <a:cubicBezTo>
                  <a:pt x="198" y="317"/>
                  <a:pt x="199" y="315"/>
                  <a:pt x="198" y="313"/>
                </a:cubicBezTo>
                <a:cubicBezTo>
                  <a:pt x="199" y="313"/>
                  <a:pt x="199" y="309"/>
                  <a:pt x="200" y="309"/>
                </a:cubicBezTo>
                <a:cubicBezTo>
                  <a:pt x="200" y="307"/>
                  <a:pt x="199" y="307"/>
                  <a:pt x="200" y="305"/>
                </a:cubicBezTo>
                <a:cubicBezTo>
                  <a:pt x="201" y="304"/>
                  <a:pt x="202" y="304"/>
                  <a:pt x="202" y="302"/>
                </a:cubicBezTo>
                <a:cubicBezTo>
                  <a:pt x="203" y="298"/>
                  <a:pt x="202" y="295"/>
                  <a:pt x="205" y="290"/>
                </a:cubicBezTo>
                <a:cubicBezTo>
                  <a:pt x="205" y="289"/>
                  <a:pt x="204" y="290"/>
                  <a:pt x="205" y="289"/>
                </a:cubicBezTo>
                <a:cubicBezTo>
                  <a:pt x="205" y="287"/>
                  <a:pt x="205" y="285"/>
                  <a:pt x="206" y="284"/>
                </a:cubicBezTo>
                <a:cubicBezTo>
                  <a:pt x="206" y="282"/>
                  <a:pt x="207" y="281"/>
                  <a:pt x="208" y="280"/>
                </a:cubicBezTo>
                <a:cubicBezTo>
                  <a:pt x="207" y="278"/>
                  <a:pt x="209" y="276"/>
                  <a:pt x="210" y="275"/>
                </a:cubicBezTo>
                <a:cubicBezTo>
                  <a:pt x="211" y="272"/>
                  <a:pt x="212" y="267"/>
                  <a:pt x="214" y="268"/>
                </a:cubicBezTo>
                <a:cubicBezTo>
                  <a:pt x="214" y="267"/>
                  <a:pt x="213" y="267"/>
                  <a:pt x="213" y="265"/>
                </a:cubicBezTo>
                <a:cubicBezTo>
                  <a:pt x="214" y="266"/>
                  <a:pt x="215" y="265"/>
                  <a:pt x="215" y="264"/>
                </a:cubicBezTo>
                <a:cubicBezTo>
                  <a:pt x="214" y="262"/>
                  <a:pt x="218" y="258"/>
                  <a:pt x="218" y="256"/>
                </a:cubicBezTo>
                <a:cubicBezTo>
                  <a:pt x="220" y="255"/>
                  <a:pt x="221" y="253"/>
                  <a:pt x="222" y="250"/>
                </a:cubicBezTo>
                <a:cubicBezTo>
                  <a:pt x="222" y="249"/>
                  <a:pt x="223" y="248"/>
                  <a:pt x="223" y="247"/>
                </a:cubicBezTo>
                <a:cubicBezTo>
                  <a:pt x="224" y="246"/>
                  <a:pt x="224" y="245"/>
                  <a:pt x="225" y="244"/>
                </a:cubicBezTo>
                <a:cubicBezTo>
                  <a:pt x="226" y="244"/>
                  <a:pt x="226" y="245"/>
                  <a:pt x="227" y="244"/>
                </a:cubicBezTo>
                <a:cubicBezTo>
                  <a:pt x="226" y="243"/>
                  <a:pt x="225" y="244"/>
                  <a:pt x="226" y="243"/>
                </a:cubicBezTo>
                <a:cubicBezTo>
                  <a:pt x="227" y="241"/>
                  <a:pt x="228" y="240"/>
                  <a:pt x="229" y="239"/>
                </a:cubicBezTo>
                <a:cubicBezTo>
                  <a:pt x="228" y="239"/>
                  <a:pt x="227" y="240"/>
                  <a:pt x="228" y="238"/>
                </a:cubicBezTo>
                <a:cubicBezTo>
                  <a:pt x="229" y="237"/>
                  <a:pt x="233" y="234"/>
                  <a:pt x="232" y="233"/>
                </a:cubicBezTo>
                <a:cubicBezTo>
                  <a:pt x="233" y="231"/>
                  <a:pt x="234" y="230"/>
                  <a:pt x="235" y="229"/>
                </a:cubicBezTo>
                <a:cubicBezTo>
                  <a:pt x="236" y="228"/>
                  <a:pt x="237" y="227"/>
                  <a:pt x="237" y="226"/>
                </a:cubicBezTo>
                <a:cubicBezTo>
                  <a:pt x="239" y="224"/>
                  <a:pt x="240" y="222"/>
                  <a:pt x="242" y="220"/>
                </a:cubicBezTo>
                <a:cubicBezTo>
                  <a:pt x="243" y="220"/>
                  <a:pt x="246" y="216"/>
                  <a:pt x="247" y="214"/>
                </a:cubicBezTo>
                <a:cubicBezTo>
                  <a:pt x="249" y="214"/>
                  <a:pt x="250" y="214"/>
                  <a:pt x="251" y="213"/>
                </a:cubicBezTo>
                <a:cubicBezTo>
                  <a:pt x="252" y="212"/>
                  <a:pt x="254" y="209"/>
                  <a:pt x="256" y="208"/>
                </a:cubicBezTo>
                <a:cubicBezTo>
                  <a:pt x="260" y="205"/>
                  <a:pt x="260" y="203"/>
                  <a:pt x="265" y="200"/>
                </a:cubicBezTo>
                <a:cubicBezTo>
                  <a:pt x="265" y="200"/>
                  <a:pt x="263" y="201"/>
                  <a:pt x="264" y="201"/>
                </a:cubicBezTo>
                <a:cubicBezTo>
                  <a:pt x="265" y="200"/>
                  <a:pt x="265" y="199"/>
                  <a:pt x="266" y="198"/>
                </a:cubicBezTo>
                <a:cubicBezTo>
                  <a:pt x="267" y="198"/>
                  <a:pt x="270" y="194"/>
                  <a:pt x="270" y="196"/>
                </a:cubicBezTo>
                <a:cubicBezTo>
                  <a:pt x="272" y="195"/>
                  <a:pt x="271" y="194"/>
                  <a:pt x="273" y="192"/>
                </a:cubicBezTo>
                <a:cubicBezTo>
                  <a:pt x="274" y="192"/>
                  <a:pt x="274" y="192"/>
                  <a:pt x="276" y="191"/>
                </a:cubicBezTo>
                <a:cubicBezTo>
                  <a:pt x="275" y="191"/>
                  <a:pt x="276" y="190"/>
                  <a:pt x="277" y="189"/>
                </a:cubicBezTo>
                <a:cubicBezTo>
                  <a:pt x="278" y="189"/>
                  <a:pt x="278" y="189"/>
                  <a:pt x="278" y="189"/>
                </a:cubicBezTo>
                <a:cubicBezTo>
                  <a:pt x="280" y="187"/>
                  <a:pt x="282" y="186"/>
                  <a:pt x="283" y="185"/>
                </a:cubicBezTo>
                <a:cubicBezTo>
                  <a:pt x="285" y="184"/>
                  <a:pt x="287" y="184"/>
                  <a:pt x="289" y="182"/>
                </a:cubicBezTo>
                <a:cubicBezTo>
                  <a:pt x="289" y="182"/>
                  <a:pt x="288" y="181"/>
                  <a:pt x="290" y="181"/>
                </a:cubicBezTo>
                <a:cubicBezTo>
                  <a:pt x="290" y="182"/>
                  <a:pt x="294" y="180"/>
                  <a:pt x="296" y="179"/>
                </a:cubicBezTo>
                <a:cubicBezTo>
                  <a:pt x="295" y="178"/>
                  <a:pt x="293" y="180"/>
                  <a:pt x="293" y="179"/>
                </a:cubicBezTo>
                <a:cubicBezTo>
                  <a:pt x="295" y="178"/>
                  <a:pt x="295" y="179"/>
                  <a:pt x="295" y="177"/>
                </a:cubicBezTo>
                <a:cubicBezTo>
                  <a:pt x="296" y="177"/>
                  <a:pt x="296" y="178"/>
                  <a:pt x="297" y="178"/>
                </a:cubicBezTo>
                <a:cubicBezTo>
                  <a:pt x="297" y="177"/>
                  <a:pt x="296" y="176"/>
                  <a:pt x="298" y="176"/>
                </a:cubicBezTo>
                <a:cubicBezTo>
                  <a:pt x="298" y="177"/>
                  <a:pt x="299" y="176"/>
                  <a:pt x="299" y="177"/>
                </a:cubicBezTo>
                <a:cubicBezTo>
                  <a:pt x="302" y="174"/>
                  <a:pt x="306" y="172"/>
                  <a:pt x="310" y="170"/>
                </a:cubicBezTo>
                <a:cubicBezTo>
                  <a:pt x="314" y="168"/>
                  <a:pt x="319" y="166"/>
                  <a:pt x="323" y="163"/>
                </a:cubicBezTo>
                <a:cubicBezTo>
                  <a:pt x="328" y="162"/>
                  <a:pt x="335" y="161"/>
                  <a:pt x="338" y="158"/>
                </a:cubicBezTo>
                <a:cubicBezTo>
                  <a:pt x="341" y="157"/>
                  <a:pt x="343" y="156"/>
                  <a:pt x="345" y="156"/>
                </a:cubicBezTo>
                <a:cubicBezTo>
                  <a:pt x="348" y="155"/>
                  <a:pt x="350" y="154"/>
                  <a:pt x="353" y="153"/>
                </a:cubicBezTo>
                <a:cubicBezTo>
                  <a:pt x="354" y="153"/>
                  <a:pt x="355" y="154"/>
                  <a:pt x="357" y="153"/>
                </a:cubicBezTo>
                <a:cubicBezTo>
                  <a:pt x="356" y="153"/>
                  <a:pt x="356" y="152"/>
                  <a:pt x="357" y="152"/>
                </a:cubicBezTo>
                <a:cubicBezTo>
                  <a:pt x="358" y="152"/>
                  <a:pt x="359" y="152"/>
                  <a:pt x="360" y="153"/>
                </a:cubicBezTo>
                <a:cubicBezTo>
                  <a:pt x="360" y="152"/>
                  <a:pt x="361" y="152"/>
                  <a:pt x="361" y="152"/>
                </a:cubicBezTo>
                <a:cubicBezTo>
                  <a:pt x="364" y="153"/>
                  <a:pt x="366" y="149"/>
                  <a:pt x="370" y="150"/>
                </a:cubicBezTo>
                <a:cubicBezTo>
                  <a:pt x="371" y="150"/>
                  <a:pt x="373" y="149"/>
                  <a:pt x="374" y="149"/>
                </a:cubicBezTo>
                <a:cubicBezTo>
                  <a:pt x="376" y="148"/>
                  <a:pt x="378" y="148"/>
                  <a:pt x="380" y="148"/>
                </a:cubicBezTo>
                <a:cubicBezTo>
                  <a:pt x="382" y="148"/>
                  <a:pt x="384" y="147"/>
                  <a:pt x="386" y="147"/>
                </a:cubicBezTo>
                <a:cubicBezTo>
                  <a:pt x="387" y="147"/>
                  <a:pt x="389" y="146"/>
                  <a:pt x="390" y="145"/>
                </a:cubicBezTo>
                <a:cubicBezTo>
                  <a:pt x="388" y="145"/>
                  <a:pt x="388" y="147"/>
                  <a:pt x="386" y="146"/>
                </a:cubicBezTo>
                <a:cubicBezTo>
                  <a:pt x="387" y="145"/>
                  <a:pt x="389" y="144"/>
                  <a:pt x="392" y="144"/>
                </a:cubicBezTo>
                <a:cubicBezTo>
                  <a:pt x="393" y="144"/>
                  <a:pt x="394" y="144"/>
                  <a:pt x="395" y="144"/>
                </a:cubicBezTo>
                <a:cubicBezTo>
                  <a:pt x="397" y="143"/>
                  <a:pt x="398" y="143"/>
                  <a:pt x="400" y="143"/>
                </a:cubicBezTo>
                <a:cubicBezTo>
                  <a:pt x="399" y="142"/>
                  <a:pt x="399" y="142"/>
                  <a:pt x="399" y="142"/>
                </a:cubicBezTo>
                <a:cubicBezTo>
                  <a:pt x="401" y="141"/>
                  <a:pt x="406" y="141"/>
                  <a:pt x="407" y="142"/>
                </a:cubicBezTo>
                <a:cubicBezTo>
                  <a:pt x="409" y="141"/>
                  <a:pt x="411" y="141"/>
                  <a:pt x="414" y="142"/>
                </a:cubicBezTo>
                <a:cubicBezTo>
                  <a:pt x="415" y="142"/>
                  <a:pt x="417" y="142"/>
                  <a:pt x="418" y="142"/>
                </a:cubicBezTo>
                <a:cubicBezTo>
                  <a:pt x="420" y="142"/>
                  <a:pt x="421" y="142"/>
                  <a:pt x="422" y="142"/>
                </a:cubicBezTo>
                <a:cubicBezTo>
                  <a:pt x="422" y="143"/>
                  <a:pt x="423" y="143"/>
                  <a:pt x="424" y="142"/>
                </a:cubicBezTo>
                <a:cubicBezTo>
                  <a:pt x="424" y="143"/>
                  <a:pt x="424" y="144"/>
                  <a:pt x="425" y="144"/>
                </a:cubicBezTo>
                <a:cubicBezTo>
                  <a:pt x="425" y="143"/>
                  <a:pt x="427" y="144"/>
                  <a:pt x="429" y="144"/>
                </a:cubicBezTo>
                <a:cubicBezTo>
                  <a:pt x="431" y="144"/>
                  <a:pt x="432" y="145"/>
                  <a:pt x="433" y="144"/>
                </a:cubicBezTo>
                <a:cubicBezTo>
                  <a:pt x="434" y="145"/>
                  <a:pt x="436" y="145"/>
                  <a:pt x="438" y="145"/>
                </a:cubicBezTo>
                <a:cubicBezTo>
                  <a:pt x="439" y="146"/>
                  <a:pt x="441" y="146"/>
                  <a:pt x="442" y="146"/>
                </a:cubicBezTo>
                <a:cubicBezTo>
                  <a:pt x="443" y="145"/>
                  <a:pt x="448" y="146"/>
                  <a:pt x="450" y="147"/>
                </a:cubicBezTo>
                <a:cubicBezTo>
                  <a:pt x="450" y="146"/>
                  <a:pt x="450" y="146"/>
                  <a:pt x="450" y="145"/>
                </a:cubicBezTo>
                <a:cubicBezTo>
                  <a:pt x="451" y="146"/>
                  <a:pt x="451" y="145"/>
                  <a:pt x="452" y="145"/>
                </a:cubicBezTo>
                <a:cubicBezTo>
                  <a:pt x="455" y="145"/>
                  <a:pt x="455" y="146"/>
                  <a:pt x="457" y="146"/>
                </a:cubicBezTo>
                <a:cubicBezTo>
                  <a:pt x="456" y="146"/>
                  <a:pt x="456" y="148"/>
                  <a:pt x="457" y="147"/>
                </a:cubicBezTo>
                <a:cubicBezTo>
                  <a:pt x="457" y="145"/>
                  <a:pt x="462" y="146"/>
                  <a:pt x="464" y="147"/>
                </a:cubicBezTo>
                <a:cubicBezTo>
                  <a:pt x="464" y="146"/>
                  <a:pt x="466" y="148"/>
                  <a:pt x="467" y="147"/>
                </a:cubicBezTo>
                <a:cubicBezTo>
                  <a:pt x="467" y="146"/>
                  <a:pt x="466" y="146"/>
                  <a:pt x="465" y="145"/>
                </a:cubicBezTo>
                <a:cubicBezTo>
                  <a:pt x="465" y="145"/>
                  <a:pt x="465" y="146"/>
                  <a:pt x="464" y="146"/>
                </a:cubicBezTo>
                <a:cubicBezTo>
                  <a:pt x="462" y="145"/>
                  <a:pt x="461" y="143"/>
                  <a:pt x="459" y="142"/>
                </a:cubicBezTo>
                <a:cubicBezTo>
                  <a:pt x="461" y="143"/>
                  <a:pt x="462" y="143"/>
                  <a:pt x="462" y="143"/>
                </a:cubicBezTo>
                <a:cubicBezTo>
                  <a:pt x="458" y="142"/>
                  <a:pt x="457" y="142"/>
                  <a:pt x="452" y="141"/>
                </a:cubicBezTo>
                <a:cubicBezTo>
                  <a:pt x="452" y="140"/>
                  <a:pt x="451" y="140"/>
                  <a:pt x="451" y="139"/>
                </a:cubicBezTo>
                <a:cubicBezTo>
                  <a:pt x="449" y="139"/>
                  <a:pt x="448" y="139"/>
                  <a:pt x="446" y="139"/>
                </a:cubicBezTo>
                <a:cubicBezTo>
                  <a:pt x="446" y="139"/>
                  <a:pt x="444" y="138"/>
                  <a:pt x="442" y="138"/>
                </a:cubicBezTo>
                <a:cubicBezTo>
                  <a:pt x="440" y="137"/>
                  <a:pt x="438" y="137"/>
                  <a:pt x="436" y="136"/>
                </a:cubicBezTo>
                <a:cubicBezTo>
                  <a:pt x="434" y="136"/>
                  <a:pt x="431" y="137"/>
                  <a:pt x="430" y="135"/>
                </a:cubicBezTo>
                <a:cubicBezTo>
                  <a:pt x="429" y="135"/>
                  <a:pt x="429" y="136"/>
                  <a:pt x="428" y="136"/>
                </a:cubicBezTo>
                <a:cubicBezTo>
                  <a:pt x="427" y="136"/>
                  <a:pt x="428" y="134"/>
                  <a:pt x="426" y="134"/>
                </a:cubicBezTo>
                <a:cubicBezTo>
                  <a:pt x="426" y="135"/>
                  <a:pt x="425" y="134"/>
                  <a:pt x="424" y="135"/>
                </a:cubicBezTo>
                <a:cubicBezTo>
                  <a:pt x="423" y="134"/>
                  <a:pt x="420" y="134"/>
                  <a:pt x="419" y="133"/>
                </a:cubicBezTo>
                <a:cubicBezTo>
                  <a:pt x="421" y="132"/>
                  <a:pt x="425" y="132"/>
                  <a:pt x="423" y="131"/>
                </a:cubicBezTo>
                <a:cubicBezTo>
                  <a:pt x="420" y="134"/>
                  <a:pt x="412" y="133"/>
                  <a:pt x="410" y="130"/>
                </a:cubicBezTo>
                <a:cubicBezTo>
                  <a:pt x="408" y="130"/>
                  <a:pt x="411" y="131"/>
                  <a:pt x="410" y="131"/>
                </a:cubicBezTo>
                <a:cubicBezTo>
                  <a:pt x="408" y="130"/>
                  <a:pt x="407" y="130"/>
                  <a:pt x="407" y="128"/>
                </a:cubicBezTo>
                <a:cubicBezTo>
                  <a:pt x="407" y="128"/>
                  <a:pt x="408" y="128"/>
                  <a:pt x="409" y="128"/>
                </a:cubicBezTo>
                <a:cubicBezTo>
                  <a:pt x="409" y="127"/>
                  <a:pt x="408" y="126"/>
                  <a:pt x="407" y="126"/>
                </a:cubicBezTo>
                <a:cubicBezTo>
                  <a:pt x="406" y="126"/>
                  <a:pt x="404" y="126"/>
                  <a:pt x="402" y="126"/>
                </a:cubicBezTo>
                <a:cubicBezTo>
                  <a:pt x="403" y="124"/>
                  <a:pt x="405" y="124"/>
                  <a:pt x="407" y="124"/>
                </a:cubicBezTo>
                <a:cubicBezTo>
                  <a:pt x="409" y="124"/>
                  <a:pt x="411" y="125"/>
                  <a:pt x="414" y="125"/>
                </a:cubicBezTo>
                <a:cubicBezTo>
                  <a:pt x="414" y="124"/>
                  <a:pt x="413" y="124"/>
                  <a:pt x="412" y="123"/>
                </a:cubicBezTo>
                <a:cubicBezTo>
                  <a:pt x="414" y="123"/>
                  <a:pt x="417" y="123"/>
                  <a:pt x="419" y="124"/>
                </a:cubicBezTo>
                <a:cubicBezTo>
                  <a:pt x="421" y="124"/>
                  <a:pt x="423" y="124"/>
                  <a:pt x="425" y="123"/>
                </a:cubicBezTo>
                <a:cubicBezTo>
                  <a:pt x="424" y="123"/>
                  <a:pt x="422" y="123"/>
                  <a:pt x="420" y="122"/>
                </a:cubicBezTo>
                <a:cubicBezTo>
                  <a:pt x="425" y="123"/>
                  <a:pt x="429" y="123"/>
                  <a:pt x="432" y="123"/>
                </a:cubicBezTo>
                <a:cubicBezTo>
                  <a:pt x="436" y="124"/>
                  <a:pt x="440" y="125"/>
                  <a:pt x="445" y="125"/>
                </a:cubicBezTo>
                <a:cubicBezTo>
                  <a:pt x="444" y="126"/>
                  <a:pt x="444" y="126"/>
                  <a:pt x="443" y="126"/>
                </a:cubicBezTo>
                <a:cubicBezTo>
                  <a:pt x="446" y="126"/>
                  <a:pt x="447" y="125"/>
                  <a:pt x="449" y="126"/>
                </a:cubicBezTo>
                <a:cubicBezTo>
                  <a:pt x="449" y="126"/>
                  <a:pt x="449" y="126"/>
                  <a:pt x="450" y="127"/>
                </a:cubicBezTo>
                <a:cubicBezTo>
                  <a:pt x="450" y="126"/>
                  <a:pt x="451" y="127"/>
                  <a:pt x="451" y="127"/>
                </a:cubicBezTo>
                <a:cubicBezTo>
                  <a:pt x="452" y="126"/>
                  <a:pt x="449" y="126"/>
                  <a:pt x="450" y="125"/>
                </a:cubicBezTo>
                <a:cubicBezTo>
                  <a:pt x="451" y="125"/>
                  <a:pt x="453" y="125"/>
                  <a:pt x="455" y="126"/>
                </a:cubicBezTo>
                <a:cubicBezTo>
                  <a:pt x="457" y="126"/>
                  <a:pt x="459" y="127"/>
                  <a:pt x="462" y="127"/>
                </a:cubicBezTo>
                <a:cubicBezTo>
                  <a:pt x="463" y="128"/>
                  <a:pt x="465" y="128"/>
                  <a:pt x="467" y="129"/>
                </a:cubicBezTo>
                <a:cubicBezTo>
                  <a:pt x="467" y="128"/>
                  <a:pt x="466" y="127"/>
                  <a:pt x="469" y="127"/>
                </a:cubicBezTo>
                <a:cubicBezTo>
                  <a:pt x="469" y="129"/>
                  <a:pt x="472" y="131"/>
                  <a:pt x="468" y="131"/>
                </a:cubicBezTo>
                <a:cubicBezTo>
                  <a:pt x="469" y="131"/>
                  <a:pt x="468" y="132"/>
                  <a:pt x="469" y="132"/>
                </a:cubicBezTo>
                <a:cubicBezTo>
                  <a:pt x="469" y="130"/>
                  <a:pt x="472" y="132"/>
                  <a:pt x="475" y="133"/>
                </a:cubicBezTo>
                <a:cubicBezTo>
                  <a:pt x="475" y="131"/>
                  <a:pt x="479" y="132"/>
                  <a:pt x="479" y="133"/>
                </a:cubicBezTo>
                <a:cubicBezTo>
                  <a:pt x="480" y="132"/>
                  <a:pt x="480" y="132"/>
                  <a:pt x="482" y="133"/>
                </a:cubicBezTo>
                <a:cubicBezTo>
                  <a:pt x="484" y="135"/>
                  <a:pt x="481" y="134"/>
                  <a:pt x="480" y="135"/>
                </a:cubicBezTo>
                <a:cubicBezTo>
                  <a:pt x="482" y="135"/>
                  <a:pt x="484" y="136"/>
                  <a:pt x="485" y="136"/>
                </a:cubicBezTo>
                <a:cubicBezTo>
                  <a:pt x="482" y="134"/>
                  <a:pt x="488" y="136"/>
                  <a:pt x="485" y="134"/>
                </a:cubicBezTo>
                <a:cubicBezTo>
                  <a:pt x="484" y="134"/>
                  <a:pt x="485" y="135"/>
                  <a:pt x="483" y="134"/>
                </a:cubicBezTo>
                <a:cubicBezTo>
                  <a:pt x="483" y="133"/>
                  <a:pt x="484" y="133"/>
                  <a:pt x="486" y="133"/>
                </a:cubicBezTo>
                <a:cubicBezTo>
                  <a:pt x="487" y="134"/>
                  <a:pt x="487" y="136"/>
                  <a:pt x="487" y="137"/>
                </a:cubicBezTo>
                <a:cubicBezTo>
                  <a:pt x="489" y="137"/>
                  <a:pt x="491" y="138"/>
                  <a:pt x="493" y="138"/>
                </a:cubicBezTo>
                <a:cubicBezTo>
                  <a:pt x="490" y="138"/>
                  <a:pt x="486" y="135"/>
                  <a:pt x="488" y="134"/>
                </a:cubicBezTo>
                <a:cubicBezTo>
                  <a:pt x="491" y="135"/>
                  <a:pt x="489" y="136"/>
                  <a:pt x="490" y="136"/>
                </a:cubicBezTo>
                <a:cubicBezTo>
                  <a:pt x="491" y="136"/>
                  <a:pt x="495" y="137"/>
                  <a:pt x="493" y="138"/>
                </a:cubicBezTo>
                <a:cubicBezTo>
                  <a:pt x="495" y="139"/>
                  <a:pt x="495" y="138"/>
                  <a:pt x="495" y="137"/>
                </a:cubicBezTo>
                <a:cubicBezTo>
                  <a:pt x="497" y="137"/>
                  <a:pt x="497" y="138"/>
                  <a:pt x="495" y="139"/>
                </a:cubicBezTo>
                <a:cubicBezTo>
                  <a:pt x="497" y="139"/>
                  <a:pt x="496" y="139"/>
                  <a:pt x="497" y="140"/>
                </a:cubicBezTo>
                <a:cubicBezTo>
                  <a:pt x="499" y="140"/>
                  <a:pt x="497" y="138"/>
                  <a:pt x="498" y="138"/>
                </a:cubicBezTo>
                <a:cubicBezTo>
                  <a:pt x="499" y="138"/>
                  <a:pt x="499" y="139"/>
                  <a:pt x="499" y="139"/>
                </a:cubicBezTo>
                <a:cubicBezTo>
                  <a:pt x="501" y="140"/>
                  <a:pt x="502" y="139"/>
                  <a:pt x="505" y="141"/>
                </a:cubicBezTo>
                <a:cubicBezTo>
                  <a:pt x="505" y="143"/>
                  <a:pt x="508" y="142"/>
                  <a:pt x="509" y="145"/>
                </a:cubicBezTo>
                <a:cubicBezTo>
                  <a:pt x="509" y="144"/>
                  <a:pt x="509" y="143"/>
                  <a:pt x="510" y="144"/>
                </a:cubicBezTo>
                <a:cubicBezTo>
                  <a:pt x="511" y="144"/>
                  <a:pt x="510" y="145"/>
                  <a:pt x="511" y="145"/>
                </a:cubicBezTo>
                <a:cubicBezTo>
                  <a:pt x="511" y="145"/>
                  <a:pt x="512" y="144"/>
                  <a:pt x="513" y="144"/>
                </a:cubicBezTo>
                <a:cubicBezTo>
                  <a:pt x="513" y="145"/>
                  <a:pt x="513" y="145"/>
                  <a:pt x="513" y="145"/>
                </a:cubicBezTo>
                <a:cubicBezTo>
                  <a:pt x="513" y="145"/>
                  <a:pt x="512" y="145"/>
                  <a:pt x="512" y="145"/>
                </a:cubicBezTo>
                <a:cubicBezTo>
                  <a:pt x="518" y="148"/>
                  <a:pt x="520" y="148"/>
                  <a:pt x="523" y="152"/>
                </a:cubicBezTo>
                <a:cubicBezTo>
                  <a:pt x="524" y="152"/>
                  <a:pt x="527" y="154"/>
                  <a:pt x="528" y="155"/>
                </a:cubicBezTo>
                <a:cubicBezTo>
                  <a:pt x="528" y="154"/>
                  <a:pt x="529" y="154"/>
                  <a:pt x="530" y="154"/>
                </a:cubicBezTo>
                <a:cubicBezTo>
                  <a:pt x="527" y="153"/>
                  <a:pt x="529" y="152"/>
                  <a:pt x="529" y="152"/>
                </a:cubicBezTo>
                <a:cubicBezTo>
                  <a:pt x="528" y="151"/>
                  <a:pt x="527" y="151"/>
                  <a:pt x="525" y="149"/>
                </a:cubicBezTo>
                <a:cubicBezTo>
                  <a:pt x="525" y="150"/>
                  <a:pt x="523" y="149"/>
                  <a:pt x="522" y="149"/>
                </a:cubicBezTo>
                <a:cubicBezTo>
                  <a:pt x="522" y="148"/>
                  <a:pt x="521" y="147"/>
                  <a:pt x="520" y="146"/>
                </a:cubicBezTo>
                <a:cubicBezTo>
                  <a:pt x="520" y="147"/>
                  <a:pt x="516" y="145"/>
                  <a:pt x="516" y="145"/>
                </a:cubicBezTo>
                <a:cubicBezTo>
                  <a:pt x="517" y="144"/>
                  <a:pt x="520" y="147"/>
                  <a:pt x="520" y="145"/>
                </a:cubicBezTo>
                <a:cubicBezTo>
                  <a:pt x="517" y="145"/>
                  <a:pt x="518" y="144"/>
                  <a:pt x="520" y="144"/>
                </a:cubicBezTo>
                <a:cubicBezTo>
                  <a:pt x="513" y="141"/>
                  <a:pt x="513" y="141"/>
                  <a:pt x="508" y="139"/>
                </a:cubicBezTo>
                <a:cubicBezTo>
                  <a:pt x="508" y="138"/>
                  <a:pt x="509" y="138"/>
                  <a:pt x="509" y="137"/>
                </a:cubicBezTo>
                <a:cubicBezTo>
                  <a:pt x="507" y="138"/>
                  <a:pt x="504" y="135"/>
                  <a:pt x="502" y="134"/>
                </a:cubicBezTo>
                <a:cubicBezTo>
                  <a:pt x="503" y="134"/>
                  <a:pt x="504" y="135"/>
                  <a:pt x="504" y="134"/>
                </a:cubicBezTo>
                <a:cubicBezTo>
                  <a:pt x="504" y="133"/>
                  <a:pt x="503" y="134"/>
                  <a:pt x="502" y="133"/>
                </a:cubicBezTo>
                <a:cubicBezTo>
                  <a:pt x="503" y="133"/>
                  <a:pt x="502" y="132"/>
                  <a:pt x="502" y="132"/>
                </a:cubicBezTo>
                <a:cubicBezTo>
                  <a:pt x="501" y="132"/>
                  <a:pt x="501" y="133"/>
                  <a:pt x="500" y="133"/>
                </a:cubicBezTo>
                <a:cubicBezTo>
                  <a:pt x="498" y="132"/>
                  <a:pt x="495" y="131"/>
                  <a:pt x="493" y="129"/>
                </a:cubicBezTo>
                <a:cubicBezTo>
                  <a:pt x="490" y="128"/>
                  <a:pt x="488" y="126"/>
                  <a:pt x="488" y="124"/>
                </a:cubicBezTo>
                <a:cubicBezTo>
                  <a:pt x="490" y="126"/>
                  <a:pt x="492" y="125"/>
                  <a:pt x="495" y="127"/>
                </a:cubicBezTo>
                <a:cubicBezTo>
                  <a:pt x="495" y="127"/>
                  <a:pt x="496" y="127"/>
                  <a:pt x="496" y="126"/>
                </a:cubicBezTo>
                <a:cubicBezTo>
                  <a:pt x="492" y="124"/>
                  <a:pt x="490" y="124"/>
                  <a:pt x="486" y="122"/>
                </a:cubicBezTo>
                <a:cubicBezTo>
                  <a:pt x="487" y="122"/>
                  <a:pt x="487" y="121"/>
                  <a:pt x="486" y="121"/>
                </a:cubicBezTo>
                <a:cubicBezTo>
                  <a:pt x="486" y="121"/>
                  <a:pt x="486" y="121"/>
                  <a:pt x="485" y="121"/>
                </a:cubicBezTo>
                <a:cubicBezTo>
                  <a:pt x="485" y="121"/>
                  <a:pt x="485" y="120"/>
                  <a:pt x="484" y="120"/>
                </a:cubicBezTo>
                <a:cubicBezTo>
                  <a:pt x="485" y="121"/>
                  <a:pt x="482" y="120"/>
                  <a:pt x="481" y="119"/>
                </a:cubicBezTo>
                <a:cubicBezTo>
                  <a:pt x="485" y="120"/>
                  <a:pt x="482" y="118"/>
                  <a:pt x="485" y="118"/>
                </a:cubicBezTo>
                <a:cubicBezTo>
                  <a:pt x="487" y="119"/>
                  <a:pt x="486" y="120"/>
                  <a:pt x="487" y="120"/>
                </a:cubicBezTo>
                <a:cubicBezTo>
                  <a:pt x="487" y="119"/>
                  <a:pt x="488" y="119"/>
                  <a:pt x="486" y="118"/>
                </a:cubicBezTo>
                <a:cubicBezTo>
                  <a:pt x="487" y="119"/>
                  <a:pt x="490" y="118"/>
                  <a:pt x="490" y="119"/>
                </a:cubicBezTo>
                <a:cubicBezTo>
                  <a:pt x="489" y="120"/>
                  <a:pt x="490" y="121"/>
                  <a:pt x="491" y="122"/>
                </a:cubicBezTo>
                <a:cubicBezTo>
                  <a:pt x="490" y="120"/>
                  <a:pt x="491" y="120"/>
                  <a:pt x="492" y="119"/>
                </a:cubicBezTo>
                <a:cubicBezTo>
                  <a:pt x="494" y="120"/>
                  <a:pt x="498" y="121"/>
                  <a:pt x="498" y="122"/>
                </a:cubicBezTo>
                <a:cubicBezTo>
                  <a:pt x="497" y="122"/>
                  <a:pt x="497" y="122"/>
                  <a:pt x="496" y="123"/>
                </a:cubicBezTo>
                <a:cubicBezTo>
                  <a:pt x="498" y="124"/>
                  <a:pt x="497" y="122"/>
                  <a:pt x="498" y="123"/>
                </a:cubicBezTo>
                <a:cubicBezTo>
                  <a:pt x="499" y="123"/>
                  <a:pt x="500" y="124"/>
                  <a:pt x="501" y="123"/>
                </a:cubicBezTo>
                <a:cubicBezTo>
                  <a:pt x="500" y="122"/>
                  <a:pt x="498" y="123"/>
                  <a:pt x="498" y="122"/>
                </a:cubicBezTo>
                <a:cubicBezTo>
                  <a:pt x="500" y="123"/>
                  <a:pt x="500" y="122"/>
                  <a:pt x="502" y="123"/>
                </a:cubicBezTo>
                <a:cubicBezTo>
                  <a:pt x="502" y="124"/>
                  <a:pt x="503" y="124"/>
                  <a:pt x="503" y="125"/>
                </a:cubicBezTo>
                <a:cubicBezTo>
                  <a:pt x="501" y="124"/>
                  <a:pt x="502" y="126"/>
                  <a:pt x="502" y="126"/>
                </a:cubicBezTo>
                <a:cubicBezTo>
                  <a:pt x="502" y="125"/>
                  <a:pt x="506" y="127"/>
                  <a:pt x="504" y="126"/>
                </a:cubicBezTo>
                <a:cubicBezTo>
                  <a:pt x="503" y="126"/>
                  <a:pt x="503" y="126"/>
                  <a:pt x="502" y="125"/>
                </a:cubicBezTo>
                <a:cubicBezTo>
                  <a:pt x="503" y="126"/>
                  <a:pt x="503" y="125"/>
                  <a:pt x="504" y="125"/>
                </a:cubicBezTo>
                <a:cubicBezTo>
                  <a:pt x="505" y="125"/>
                  <a:pt x="506" y="126"/>
                  <a:pt x="506" y="127"/>
                </a:cubicBezTo>
                <a:cubicBezTo>
                  <a:pt x="506" y="127"/>
                  <a:pt x="505" y="126"/>
                  <a:pt x="505" y="127"/>
                </a:cubicBezTo>
                <a:cubicBezTo>
                  <a:pt x="505" y="127"/>
                  <a:pt x="506" y="127"/>
                  <a:pt x="508" y="127"/>
                </a:cubicBezTo>
                <a:cubicBezTo>
                  <a:pt x="509" y="128"/>
                  <a:pt x="510" y="128"/>
                  <a:pt x="510" y="129"/>
                </a:cubicBezTo>
                <a:cubicBezTo>
                  <a:pt x="509" y="129"/>
                  <a:pt x="507" y="128"/>
                  <a:pt x="507" y="128"/>
                </a:cubicBezTo>
                <a:cubicBezTo>
                  <a:pt x="509" y="130"/>
                  <a:pt x="511" y="130"/>
                  <a:pt x="513" y="132"/>
                </a:cubicBezTo>
                <a:cubicBezTo>
                  <a:pt x="513" y="131"/>
                  <a:pt x="513" y="131"/>
                  <a:pt x="514" y="131"/>
                </a:cubicBezTo>
                <a:cubicBezTo>
                  <a:pt x="514" y="132"/>
                  <a:pt x="516" y="133"/>
                  <a:pt x="517" y="133"/>
                </a:cubicBezTo>
                <a:cubicBezTo>
                  <a:pt x="518" y="134"/>
                  <a:pt x="517" y="134"/>
                  <a:pt x="517" y="135"/>
                </a:cubicBezTo>
                <a:cubicBezTo>
                  <a:pt x="518" y="134"/>
                  <a:pt x="521" y="136"/>
                  <a:pt x="521" y="135"/>
                </a:cubicBezTo>
                <a:cubicBezTo>
                  <a:pt x="520" y="135"/>
                  <a:pt x="520" y="135"/>
                  <a:pt x="520" y="134"/>
                </a:cubicBezTo>
                <a:cubicBezTo>
                  <a:pt x="521" y="134"/>
                  <a:pt x="521" y="135"/>
                  <a:pt x="523" y="136"/>
                </a:cubicBezTo>
                <a:cubicBezTo>
                  <a:pt x="524" y="135"/>
                  <a:pt x="521" y="134"/>
                  <a:pt x="521" y="134"/>
                </a:cubicBezTo>
                <a:cubicBezTo>
                  <a:pt x="524" y="135"/>
                  <a:pt x="522" y="133"/>
                  <a:pt x="522" y="133"/>
                </a:cubicBezTo>
                <a:cubicBezTo>
                  <a:pt x="523" y="133"/>
                  <a:pt x="525" y="135"/>
                  <a:pt x="525" y="136"/>
                </a:cubicBezTo>
                <a:cubicBezTo>
                  <a:pt x="524" y="134"/>
                  <a:pt x="527" y="135"/>
                  <a:pt x="525" y="133"/>
                </a:cubicBezTo>
                <a:cubicBezTo>
                  <a:pt x="524" y="134"/>
                  <a:pt x="523" y="132"/>
                  <a:pt x="521" y="132"/>
                </a:cubicBezTo>
                <a:cubicBezTo>
                  <a:pt x="521" y="131"/>
                  <a:pt x="521" y="131"/>
                  <a:pt x="520" y="130"/>
                </a:cubicBezTo>
                <a:cubicBezTo>
                  <a:pt x="519" y="130"/>
                  <a:pt x="521" y="132"/>
                  <a:pt x="519" y="131"/>
                </a:cubicBezTo>
                <a:cubicBezTo>
                  <a:pt x="514" y="129"/>
                  <a:pt x="518" y="128"/>
                  <a:pt x="522" y="130"/>
                </a:cubicBezTo>
                <a:cubicBezTo>
                  <a:pt x="521" y="128"/>
                  <a:pt x="521" y="129"/>
                  <a:pt x="519" y="128"/>
                </a:cubicBezTo>
                <a:cubicBezTo>
                  <a:pt x="521" y="128"/>
                  <a:pt x="518" y="127"/>
                  <a:pt x="517" y="126"/>
                </a:cubicBezTo>
                <a:cubicBezTo>
                  <a:pt x="519" y="126"/>
                  <a:pt x="523" y="129"/>
                  <a:pt x="524" y="128"/>
                </a:cubicBezTo>
                <a:cubicBezTo>
                  <a:pt x="520" y="126"/>
                  <a:pt x="517" y="125"/>
                  <a:pt x="515" y="124"/>
                </a:cubicBezTo>
                <a:cubicBezTo>
                  <a:pt x="518" y="123"/>
                  <a:pt x="522" y="126"/>
                  <a:pt x="526" y="127"/>
                </a:cubicBezTo>
                <a:cubicBezTo>
                  <a:pt x="526" y="128"/>
                  <a:pt x="526" y="128"/>
                  <a:pt x="527" y="129"/>
                </a:cubicBezTo>
                <a:cubicBezTo>
                  <a:pt x="529" y="129"/>
                  <a:pt x="531" y="131"/>
                  <a:pt x="533" y="131"/>
                </a:cubicBezTo>
                <a:cubicBezTo>
                  <a:pt x="533" y="132"/>
                  <a:pt x="536" y="133"/>
                  <a:pt x="537" y="134"/>
                </a:cubicBezTo>
                <a:cubicBezTo>
                  <a:pt x="537" y="133"/>
                  <a:pt x="538" y="132"/>
                  <a:pt x="536" y="131"/>
                </a:cubicBezTo>
                <a:cubicBezTo>
                  <a:pt x="537" y="132"/>
                  <a:pt x="536" y="132"/>
                  <a:pt x="535" y="132"/>
                </a:cubicBezTo>
                <a:cubicBezTo>
                  <a:pt x="534" y="132"/>
                  <a:pt x="534" y="131"/>
                  <a:pt x="533" y="131"/>
                </a:cubicBezTo>
                <a:cubicBezTo>
                  <a:pt x="533" y="130"/>
                  <a:pt x="531" y="130"/>
                  <a:pt x="530" y="128"/>
                </a:cubicBezTo>
                <a:cubicBezTo>
                  <a:pt x="530" y="129"/>
                  <a:pt x="530" y="129"/>
                  <a:pt x="530" y="129"/>
                </a:cubicBezTo>
                <a:cubicBezTo>
                  <a:pt x="525" y="126"/>
                  <a:pt x="523" y="125"/>
                  <a:pt x="519" y="123"/>
                </a:cubicBezTo>
                <a:cubicBezTo>
                  <a:pt x="516" y="123"/>
                  <a:pt x="510" y="120"/>
                  <a:pt x="508" y="118"/>
                </a:cubicBezTo>
                <a:cubicBezTo>
                  <a:pt x="507" y="118"/>
                  <a:pt x="508" y="119"/>
                  <a:pt x="507" y="119"/>
                </a:cubicBezTo>
                <a:cubicBezTo>
                  <a:pt x="506" y="117"/>
                  <a:pt x="505" y="117"/>
                  <a:pt x="502" y="116"/>
                </a:cubicBezTo>
                <a:cubicBezTo>
                  <a:pt x="502" y="116"/>
                  <a:pt x="502" y="115"/>
                  <a:pt x="501" y="115"/>
                </a:cubicBezTo>
                <a:cubicBezTo>
                  <a:pt x="501" y="116"/>
                  <a:pt x="498" y="115"/>
                  <a:pt x="498" y="114"/>
                </a:cubicBezTo>
                <a:cubicBezTo>
                  <a:pt x="498" y="114"/>
                  <a:pt x="498" y="114"/>
                  <a:pt x="497" y="114"/>
                </a:cubicBezTo>
                <a:cubicBezTo>
                  <a:pt x="497" y="113"/>
                  <a:pt x="500" y="114"/>
                  <a:pt x="499" y="113"/>
                </a:cubicBezTo>
                <a:cubicBezTo>
                  <a:pt x="498" y="114"/>
                  <a:pt x="496" y="112"/>
                  <a:pt x="496" y="113"/>
                </a:cubicBezTo>
                <a:cubicBezTo>
                  <a:pt x="497" y="114"/>
                  <a:pt x="497" y="114"/>
                  <a:pt x="497" y="115"/>
                </a:cubicBezTo>
                <a:cubicBezTo>
                  <a:pt x="495" y="114"/>
                  <a:pt x="494" y="114"/>
                  <a:pt x="492" y="113"/>
                </a:cubicBezTo>
                <a:cubicBezTo>
                  <a:pt x="493" y="115"/>
                  <a:pt x="491" y="115"/>
                  <a:pt x="494" y="116"/>
                </a:cubicBezTo>
                <a:cubicBezTo>
                  <a:pt x="494" y="115"/>
                  <a:pt x="493" y="115"/>
                  <a:pt x="493" y="114"/>
                </a:cubicBezTo>
                <a:cubicBezTo>
                  <a:pt x="495" y="115"/>
                  <a:pt x="499" y="116"/>
                  <a:pt x="498" y="117"/>
                </a:cubicBezTo>
                <a:cubicBezTo>
                  <a:pt x="498" y="116"/>
                  <a:pt x="504" y="120"/>
                  <a:pt x="502" y="118"/>
                </a:cubicBezTo>
                <a:cubicBezTo>
                  <a:pt x="503" y="118"/>
                  <a:pt x="504" y="119"/>
                  <a:pt x="504" y="119"/>
                </a:cubicBezTo>
                <a:cubicBezTo>
                  <a:pt x="504" y="120"/>
                  <a:pt x="503" y="120"/>
                  <a:pt x="503" y="121"/>
                </a:cubicBezTo>
                <a:cubicBezTo>
                  <a:pt x="504" y="122"/>
                  <a:pt x="505" y="122"/>
                  <a:pt x="506" y="123"/>
                </a:cubicBezTo>
                <a:cubicBezTo>
                  <a:pt x="505" y="123"/>
                  <a:pt x="506" y="124"/>
                  <a:pt x="505" y="124"/>
                </a:cubicBezTo>
                <a:cubicBezTo>
                  <a:pt x="503" y="123"/>
                  <a:pt x="502" y="124"/>
                  <a:pt x="502" y="122"/>
                </a:cubicBezTo>
                <a:cubicBezTo>
                  <a:pt x="502" y="122"/>
                  <a:pt x="504" y="123"/>
                  <a:pt x="504" y="122"/>
                </a:cubicBezTo>
                <a:cubicBezTo>
                  <a:pt x="502" y="122"/>
                  <a:pt x="503" y="121"/>
                  <a:pt x="500" y="120"/>
                </a:cubicBezTo>
                <a:cubicBezTo>
                  <a:pt x="499" y="121"/>
                  <a:pt x="490" y="119"/>
                  <a:pt x="492" y="117"/>
                </a:cubicBezTo>
                <a:cubicBezTo>
                  <a:pt x="489" y="117"/>
                  <a:pt x="488" y="117"/>
                  <a:pt x="490" y="118"/>
                </a:cubicBezTo>
                <a:cubicBezTo>
                  <a:pt x="488" y="117"/>
                  <a:pt x="484" y="116"/>
                  <a:pt x="485" y="117"/>
                </a:cubicBezTo>
                <a:cubicBezTo>
                  <a:pt x="485" y="117"/>
                  <a:pt x="483" y="116"/>
                  <a:pt x="483" y="116"/>
                </a:cubicBezTo>
                <a:cubicBezTo>
                  <a:pt x="484" y="115"/>
                  <a:pt x="487" y="117"/>
                  <a:pt x="486" y="116"/>
                </a:cubicBezTo>
                <a:cubicBezTo>
                  <a:pt x="486" y="115"/>
                  <a:pt x="482" y="115"/>
                  <a:pt x="482" y="114"/>
                </a:cubicBezTo>
                <a:cubicBezTo>
                  <a:pt x="484" y="115"/>
                  <a:pt x="483" y="113"/>
                  <a:pt x="485" y="114"/>
                </a:cubicBezTo>
                <a:cubicBezTo>
                  <a:pt x="483" y="114"/>
                  <a:pt x="486" y="115"/>
                  <a:pt x="487" y="115"/>
                </a:cubicBezTo>
                <a:cubicBezTo>
                  <a:pt x="486" y="115"/>
                  <a:pt x="487" y="116"/>
                  <a:pt x="489" y="117"/>
                </a:cubicBezTo>
                <a:cubicBezTo>
                  <a:pt x="487" y="115"/>
                  <a:pt x="488" y="115"/>
                  <a:pt x="490" y="115"/>
                </a:cubicBezTo>
                <a:cubicBezTo>
                  <a:pt x="488" y="115"/>
                  <a:pt x="487" y="114"/>
                  <a:pt x="485" y="113"/>
                </a:cubicBezTo>
                <a:cubicBezTo>
                  <a:pt x="483" y="113"/>
                  <a:pt x="482" y="112"/>
                  <a:pt x="480" y="112"/>
                </a:cubicBezTo>
                <a:cubicBezTo>
                  <a:pt x="481" y="112"/>
                  <a:pt x="478" y="112"/>
                  <a:pt x="478" y="112"/>
                </a:cubicBezTo>
                <a:cubicBezTo>
                  <a:pt x="476" y="112"/>
                  <a:pt x="475" y="111"/>
                  <a:pt x="473" y="111"/>
                </a:cubicBezTo>
                <a:cubicBezTo>
                  <a:pt x="472" y="110"/>
                  <a:pt x="471" y="110"/>
                  <a:pt x="468" y="109"/>
                </a:cubicBezTo>
                <a:cubicBezTo>
                  <a:pt x="470" y="109"/>
                  <a:pt x="468" y="108"/>
                  <a:pt x="469" y="108"/>
                </a:cubicBezTo>
                <a:cubicBezTo>
                  <a:pt x="469" y="109"/>
                  <a:pt x="474" y="110"/>
                  <a:pt x="474" y="110"/>
                </a:cubicBezTo>
                <a:cubicBezTo>
                  <a:pt x="473" y="109"/>
                  <a:pt x="474" y="109"/>
                  <a:pt x="474" y="109"/>
                </a:cubicBezTo>
                <a:cubicBezTo>
                  <a:pt x="468" y="109"/>
                  <a:pt x="468" y="105"/>
                  <a:pt x="473" y="107"/>
                </a:cubicBezTo>
                <a:cubicBezTo>
                  <a:pt x="473" y="107"/>
                  <a:pt x="473" y="108"/>
                  <a:pt x="474" y="108"/>
                </a:cubicBezTo>
                <a:cubicBezTo>
                  <a:pt x="475" y="108"/>
                  <a:pt x="478" y="110"/>
                  <a:pt x="477" y="108"/>
                </a:cubicBezTo>
                <a:cubicBezTo>
                  <a:pt x="473" y="108"/>
                  <a:pt x="476" y="106"/>
                  <a:pt x="473" y="105"/>
                </a:cubicBezTo>
                <a:cubicBezTo>
                  <a:pt x="472" y="105"/>
                  <a:pt x="473" y="106"/>
                  <a:pt x="471" y="106"/>
                </a:cubicBezTo>
                <a:cubicBezTo>
                  <a:pt x="470" y="105"/>
                  <a:pt x="471" y="104"/>
                  <a:pt x="470" y="104"/>
                </a:cubicBezTo>
                <a:cubicBezTo>
                  <a:pt x="468" y="103"/>
                  <a:pt x="469" y="105"/>
                  <a:pt x="468" y="105"/>
                </a:cubicBezTo>
                <a:cubicBezTo>
                  <a:pt x="466" y="104"/>
                  <a:pt x="464" y="103"/>
                  <a:pt x="467" y="103"/>
                </a:cubicBezTo>
                <a:cubicBezTo>
                  <a:pt x="466" y="103"/>
                  <a:pt x="465" y="103"/>
                  <a:pt x="464" y="102"/>
                </a:cubicBezTo>
                <a:cubicBezTo>
                  <a:pt x="465" y="102"/>
                  <a:pt x="465" y="102"/>
                  <a:pt x="466" y="102"/>
                </a:cubicBezTo>
                <a:cubicBezTo>
                  <a:pt x="469" y="102"/>
                  <a:pt x="471" y="103"/>
                  <a:pt x="474" y="104"/>
                </a:cubicBezTo>
                <a:cubicBezTo>
                  <a:pt x="476" y="104"/>
                  <a:pt x="478" y="105"/>
                  <a:pt x="480" y="106"/>
                </a:cubicBezTo>
                <a:cubicBezTo>
                  <a:pt x="479" y="106"/>
                  <a:pt x="477" y="105"/>
                  <a:pt x="479" y="105"/>
                </a:cubicBezTo>
                <a:cubicBezTo>
                  <a:pt x="480" y="106"/>
                  <a:pt x="482" y="106"/>
                  <a:pt x="482" y="107"/>
                </a:cubicBezTo>
                <a:cubicBezTo>
                  <a:pt x="482" y="106"/>
                  <a:pt x="483" y="106"/>
                  <a:pt x="484" y="107"/>
                </a:cubicBezTo>
                <a:cubicBezTo>
                  <a:pt x="484" y="106"/>
                  <a:pt x="484" y="106"/>
                  <a:pt x="484" y="105"/>
                </a:cubicBezTo>
                <a:cubicBezTo>
                  <a:pt x="488" y="106"/>
                  <a:pt x="491" y="107"/>
                  <a:pt x="492" y="108"/>
                </a:cubicBezTo>
                <a:cubicBezTo>
                  <a:pt x="490" y="108"/>
                  <a:pt x="492" y="110"/>
                  <a:pt x="493" y="111"/>
                </a:cubicBezTo>
                <a:cubicBezTo>
                  <a:pt x="491" y="111"/>
                  <a:pt x="488" y="110"/>
                  <a:pt x="486" y="109"/>
                </a:cubicBezTo>
                <a:cubicBezTo>
                  <a:pt x="484" y="108"/>
                  <a:pt x="482" y="107"/>
                  <a:pt x="480" y="107"/>
                </a:cubicBezTo>
                <a:cubicBezTo>
                  <a:pt x="481" y="108"/>
                  <a:pt x="484" y="109"/>
                  <a:pt x="485" y="110"/>
                </a:cubicBezTo>
                <a:cubicBezTo>
                  <a:pt x="481" y="109"/>
                  <a:pt x="480" y="107"/>
                  <a:pt x="477" y="106"/>
                </a:cubicBezTo>
                <a:cubicBezTo>
                  <a:pt x="477" y="107"/>
                  <a:pt x="479" y="108"/>
                  <a:pt x="481" y="110"/>
                </a:cubicBezTo>
                <a:cubicBezTo>
                  <a:pt x="482" y="112"/>
                  <a:pt x="476" y="109"/>
                  <a:pt x="474" y="110"/>
                </a:cubicBezTo>
                <a:cubicBezTo>
                  <a:pt x="478" y="111"/>
                  <a:pt x="481" y="111"/>
                  <a:pt x="484" y="111"/>
                </a:cubicBezTo>
                <a:cubicBezTo>
                  <a:pt x="485" y="113"/>
                  <a:pt x="488" y="113"/>
                  <a:pt x="491" y="115"/>
                </a:cubicBezTo>
                <a:cubicBezTo>
                  <a:pt x="490" y="113"/>
                  <a:pt x="489" y="114"/>
                  <a:pt x="491" y="113"/>
                </a:cubicBezTo>
                <a:cubicBezTo>
                  <a:pt x="489" y="112"/>
                  <a:pt x="488" y="113"/>
                  <a:pt x="488" y="112"/>
                </a:cubicBezTo>
                <a:cubicBezTo>
                  <a:pt x="489" y="112"/>
                  <a:pt x="491" y="113"/>
                  <a:pt x="492" y="112"/>
                </a:cubicBezTo>
                <a:cubicBezTo>
                  <a:pt x="493" y="113"/>
                  <a:pt x="494" y="113"/>
                  <a:pt x="495" y="113"/>
                </a:cubicBezTo>
                <a:cubicBezTo>
                  <a:pt x="496" y="113"/>
                  <a:pt x="492" y="111"/>
                  <a:pt x="495" y="111"/>
                </a:cubicBezTo>
                <a:cubicBezTo>
                  <a:pt x="497" y="113"/>
                  <a:pt x="496" y="111"/>
                  <a:pt x="498" y="112"/>
                </a:cubicBezTo>
                <a:cubicBezTo>
                  <a:pt x="500" y="113"/>
                  <a:pt x="498" y="113"/>
                  <a:pt x="500" y="114"/>
                </a:cubicBezTo>
                <a:cubicBezTo>
                  <a:pt x="500" y="113"/>
                  <a:pt x="504" y="113"/>
                  <a:pt x="505" y="115"/>
                </a:cubicBezTo>
                <a:cubicBezTo>
                  <a:pt x="504" y="115"/>
                  <a:pt x="503" y="114"/>
                  <a:pt x="504" y="115"/>
                </a:cubicBezTo>
                <a:cubicBezTo>
                  <a:pt x="506" y="115"/>
                  <a:pt x="508" y="117"/>
                  <a:pt x="508" y="115"/>
                </a:cubicBezTo>
                <a:cubicBezTo>
                  <a:pt x="510" y="117"/>
                  <a:pt x="512" y="116"/>
                  <a:pt x="514" y="118"/>
                </a:cubicBezTo>
                <a:cubicBezTo>
                  <a:pt x="515" y="118"/>
                  <a:pt x="514" y="117"/>
                  <a:pt x="515" y="118"/>
                </a:cubicBezTo>
                <a:cubicBezTo>
                  <a:pt x="516" y="119"/>
                  <a:pt x="519" y="118"/>
                  <a:pt x="520" y="120"/>
                </a:cubicBezTo>
                <a:cubicBezTo>
                  <a:pt x="519" y="119"/>
                  <a:pt x="518" y="119"/>
                  <a:pt x="518" y="119"/>
                </a:cubicBezTo>
                <a:cubicBezTo>
                  <a:pt x="522" y="120"/>
                  <a:pt x="518" y="120"/>
                  <a:pt x="520" y="121"/>
                </a:cubicBezTo>
                <a:cubicBezTo>
                  <a:pt x="521" y="121"/>
                  <a:pt x="524" y="121"/>
                  <a:pt x="526" y="122"/>
                </a:cubicBezTo>
                <a:cubicBezTo>
                  <a:pt x="527" y="123"/>
                  <a:pt x="529" y="125"/>
                  <a:pt x="527" y="126"/>
                </a:cubicBezTo>
                <a:cubicBezTo>
                  <a:pt x="526" y="125"/>
                  <a:pt x="524" y="124"/>
                  <a:pt x="525" y="125"/>
                </a:cubicBezTo>
                <a:cubicBezTo>
                  <a:pt x="525" y="125"/>
                  <a:pt x="527" y="126"/>
                  <a:pt x="527" y="126"/>
                </a:cubicBezTo>
                <a:cubicBezTo>
                  <a:pt x="529" y="125"/>
                  <a:pt x="530" y="125"/>
                  <a:pt x="532" y="127"/>
                </a:cubicBezTo>
                <a:cubicBezTo>
                  <a:pt x="532" y="127"/>
                  <a:pt x="530" y="127"/>
                  <a:pt x="531" y="128"/>
                </a:cubicBezTo>
                <a:cubicBezTo>
                  <a:pt x="532" y="127"/>
                  <a:pt x="533" y="130"/>
                  <a:pt x="534" y="130"/>
                </a:cubicBezTo>
                <a:cubicBezTo>
                  <a:pt x="534" y="129"/>
                  <a:pt x="536" y="129"/>
                  <a:pt x="537" y="129"/>
                </a:cubicBezTo>
                <a:cubicBezTo>
                  <a:pt x="537" y="129"/>
                  <a:pt x="534" y="127"/>
                  <a:pt x="536" y="127"/>
                </a:cubicBezTo>
                <a:cubicBezTo>
                  <a:pt x="537" y="128"/>
                  <a:pt x="537" y="129"/>
                  <a:pt x="538" y="129"/>
                </a:cubicBezTo>
                <a:cubicBezTo>
                  <a:pt x="538" y="130"/>
                  <a:pt x="538" y="130"/>
                  <a:pt x="538" y="130"/>
                </a:cubicBezTo>
                <a:cubicBezTo>
                  <a:pt x="543" y="131"/>
                  <a:pt x="545" y="133"/>
                  <a:pt x="549" y="136"/>
                </a:cubicBezTo>
                <a:cubicBezTo>
                  <a:pt x="550" y="136"/>
                  <a:pt x="551" y="138"/>
                  <a:pt x="552" y="138"/>
                </a:cubicBezTo>
                <a:cubicBezTo>
                  <a:pt x="552" y="137"/>
                  <a:pt x="550" y="135"/>
                  <a:pt x="551" y="136"/>
                </a:cubicBezTo>
                <a:cubicBezTo>
                  <a:pt x="554" y="137"/>
                  <a:pt x="554" y="139"/>
                  <a:pt x="556" y="140"/>
                </a:cubicBezTo>
                <a:cubicBezTo>
                  <a:pt x="556" y="140"/>
                  <a:pt x="556" y="141"/>
                  <a:pt x="556" y="141"/>
                </a:cubicBezTo>
                <a:cubicBezTo>
                  <a:pt x="557" y="140"/>
                  <a:pt x="559" y="143"/>
                  <a:pt x="558" y="141"/>
                </a:cubicBezTo>
                <a:cubicBezTo>
                  <a:pt x="559" y="142"/>
                  <a:pt x="560" y="142"/>
                  <a:pt x="561" y="143"/>
                </a:cubicBezTo>
                <a:cubicBezTo>
                  <a:pt x="563" y="144"/>
                  <a:pt x="560" y="143"/>
                  <a:pt x="561" y="145"/>
                </a:cubicBezTo>
                <a:cubicBezTo>
                  <a:pt x="563" y="144"/>
                  <a:pt x="567" y="149"/>
                  <a:pt x="569" y="148"/>
                </a:cubicBezTo>
                <a:cubicBezTo>
                  <a:pt x="569" y="149"/>
                  <a:pt x="567" y="148"/>
                  <a:pt x="568" y="150"/>
                </a:cubicBezTo>
                <a:cubicBezTo>
                  <a:pt x="571" y="150"/>
                  <a:pt x="574" y="153"/>
                  <a:pt x="577" y="155"/>
                </a:cubicBezTo>
                <a:cubicBezTo>
                  <a:pt x="575" y="153"/>
                  <a:pt x="573" y="151"/>
                  <a:pt x="571" y="149"/>
                </a:cubicBezTo>
                <a:cubicBezTo>
                  <a:pt x="569" y="147"/>
                  <a:pt x="566" y="145"/>
                  <a:pt x="564" y="145"/>
                </a:cubicBezTo>
                <a:cubicBezTo>
                  <a:pt x="562" y="143"/>
                  <a:pt x="560" y="141"/>
                  <a:pt x="558" y="140"/>
                </a:cubicBezTo>
                <a:cubicBezTo>
                  <a:pt x="556" y="138"/>
                  <a:pt x="554" y="137"/>
                  <a:pt x="552" y="135"/>
                </a:cubicBezTo>
                <a:cubicBezTo>
                  <a:pt x="550" y="135"/>
                  <a:pt x="549" y="134"/>
                  <a:pt x="548" y="133"/>
                </a:cubicBezTo>
                <a:cubicBezTo>
                  <a:pt x="547" y="132"/>
                  <a:pt x="546" y="132"/>
                  <a:pt x="545" y="131"/>
                </a:cubicBezTo>
                <a:cubicBezTo>
                  <a:pt x="543" y="130"/>
                  <a:pt x="540" y="128"/>
                  <a:pt x="538" y="126"/>
                </a:cubicBezTo>
                <a:cubicBezTo>
                  <a:pt x="538" y="126"/>
                  <a:pt x="539" y="127"/>
                  <a:pt x="538" y="127"/>
                </a:cubicBezTo>
                <a:cubicBezTo>
                  <a:pt x="535" y="126"/>
                  <a:pt x="534" y="124"/>
                  <a:pt x="532" y="123"/>
                </a:cubicBezTo>
                <a:cubicBezTo>
                  <a:pt x="531" y="124"/>
                  <a:pt x="534" y="124"/>
                  <a:pt x="533" y="125"/>
                </a:cubicBezTo>
                <a:cubicBezTo>
                  <a:pt x="531" y="125"/>
                  <a:pt x="529" y="123"/>
                  <a:pt x="526" y="122"/>
                </a:cubicBezTo>
                <a:cubicBezTo>
                  <a:pt x="527" y="121"/>
                  <a:pt x="526" y="120"/>
                  <a:pt x="526" y="120"/>
                </a:cubicBezTo>
                <a:cubicBezTo>
                  <a:pt x="525" y="119"/>
                  <a:pt x="524" y="119"/>
                  <a:pt x="523" y="119"/>
                </a:cubicBezTo>
                <a:cubicBezTo>
                  <a:pt x="525" y="119"/>
                  <a:pt x="523" y="120"/>
                  <a:pt x="523" y="119"/>
                </a:cubicBezTo>
                <a:cubicBezTo>
                  <a:pt x="521" y="118"/>
                  <a:pt x="519" y="118"/>
                  <a:pt x="519" y="117"/>
                </a:cubicBezTo>
                <a:cubicBezTo>
                  <a:pt x="521" y="118"/>
                  <a:pt x="523" y="119"/>
                  <a:pt x="523" y="118"/>
                </a:cubicBezTo>
                <a:cubicBezTo>
                  <a:pt x="519" y="116"/>
                  <a:pt x="518" y="116"/>
                  <a:pt x="516" y="114"/>
                </a:cubicBezTo>
                <a:cubicBezTo>
                  <a:pt x="516" y="115"/>
                  <a:pt x="516" y="115"/>
                  <a:pt x="514" y="114"/>
                </a:cubicBezTo>
                <a:cubicBezTo>
                  <a:pt x="513" y="112"/>
                  <a:pt x="508" y="112"/>
                  <a:pt x="506" y="112"/>
                </a:cubicBezTo>
                <a:cubicBezTo>
                  <a:pt x="505" y="111"/>
                  <a:pt x="504" y="110"/>
                  <a:pt x="503" y="109"/>
                </a:cubicBezTo>
                <a:cubicBezTo>
                  <a:pt x="503" y="109"/>
                  <a:pt x="504" y="110"/>
                  <a:pt x="503" y="110"/>
                </a:cubicBezTo>
                <a:cubicBezTo>
                  <a:pt x="501" y="109"/>
                  <a:pt x="500" y="108"/>
                  <a:pt x="499" y="107"/>
                </a:cubicBezTo>
                <a:cubicBezTo>
                  <a:pt x="499" y="109"/>
                  <a:pt x="497" y="107"/>
                  <a:pt x="494" y="107"/>
                </a:cubicBezTo>
                <a:cubicBezTo>
                  <a:pt x="495" y="106"/>
                  <a:pt x="495" y="107"/>
                  <a:pt x="496" y="106"/>
                </a:cubicBezTo>
                <a:cubicBezTo>
                  <a:pt x="494" y="105"/>
                  <a:pt x="490" y="105"/>
                  <a:pt x="489" y="104"/>
                </a:cubicBezTo>
                <a:cubicBezTo>
                  <a:pt x="489" y="103"/>
                  <a:pt x="490" y="104"/>
                  <a:pt x="491" y="103"/>
                </a:cubicBezTo>
                <a:cubicBezTo>
                  <a:pt x="490" y="103"/>
                  <a:pt x="488" y="103"/>
                  <a:pt x="489" y="102"/>
                </a:cubicBezTo>
                <a:cubicBezTo>
                  <a:pt x="488" y="102"/>
                  <a:pt x="486" y="101"/>
                  <a:pt x="485" y="101"/>
                </a:cubicBezTo>
                <a:cubicBezTo>
                  <a:pt x="486" y="102"/>
                  <a:pt x="488" y="103"/>
                  <a:pt x="488" y="104"/>
                </a:cubicBezTo>
                <a:cubicBezTo>
                  <a:pt x="486" y="103"/>
                  <a:pt x="488" y="103"/>
                  <a:pt x="486" y="104"/>
                </a:cubicBezTo>
                <a:cubicBezTo>
                  <a:pt x="486" y="103"/>
                  <a:pt x="483" y="102"/>
                  <a:pt x="486" y="102"/>
                </a:cubicBezTo>
                <a:cubicBezTo>
                  <a:pt x="484" y="101"/>
                  <a:pt x="482" y="101"/>
                  <a:pt x="482" y="100"/>
                </a:cubicBezTo>
                <a:cubicBezTo>
                  <a:pt x="483" y="100"/>
                  <a:pt x="485" y="100"/>
                  <a:pt x="486" y="101"/>
                </a:cubicBezTo>
                <a:cubicBezTo>
                  <a:pt x="485" y="99"/>
                  <a:pt x="487" y="100"/>
                  <a:pt x="489" y="100"/>
                </a:cubicBezTo>
                <a:cubicBezTo>
                  <a:pt x="487" y="99"/>
                  <a:pt x="485" y="99"/>
                  <a:pt x="484" y="99"/>
                </a:cubicBezTo>
                <a:cubicBezTo>
                  <a:pt x="485" y="100"/>
                  <a:pt x="485" y="100"/>
                  <a:pt x="485" y="100"/>
                </a:cubicBezTo>
                <a:cubicBezTo>
                  <a:pt x="483" y="100"/>
                  <a:pt x="482" y="100"/>
                  <a:pt x="482" y="99"/>
                </a:cubicBezTo>
                <a:cubicBezTo>
                  <a:pt x="481" y="99"/>
                  <a:pt x="482" y="100"/>
                  <a:pt x="481" y="100"/>
                </a:cubicBezTo>
                <a:cubicBezTo>
                  <a:pt x="480" y="100"/>
                  <a:pt x="480" y="99"/>
                  <a:pt x="479" y="99"/>
                </a:cubicBezTo>
                <a:cubicBezTo>
                  <a:pt x="481" y="98"/>
                  <a:pt x="484" y="98"/>
                  <a:pt x="488" y="99"/>
                </a:cubicBezTo>
                <a:cubicBezTo>
                  <a:pt x="489" y="99"/>
                  <a:pt x="488" y="97"/>
                  <a:pt x="489" y="98"/>
                </a:cubicBezTo>
                <a:cubicBezTo>
                  <a:pt x="489" y="98"/>
                  <a:pt x="490" y="98"/>
                  <a:pt x="490" y="99"/>
                </a:cubicBezTo>
                <a:cubicBezTo>
                  <a:pt x="490" y="100"/>
                  <a:pt x="488" y="100"/>
                  <a:pt x="490" y="100"/>
                </a:cubicBezTo>
                <a:cubicBezTo>
                  <a:pt x="492" y="98"/>
                  <a:pt x="500" y="102"/>
                  <a:pt x="502" y="103"/>
                </a:cubicBezTo>
                <a:cubicBezTo>
                  <a:pt x="504" y="104"/>
                  <a:pt x="501" y="102"/>
                  <a:pt x="503" y="102"/>
                </a:cubicBezTo>
                <a:cubicBezTo>
                  <a:pt x="506" y="104"/>
                  <a:pt x="508" y="105"/>
                  <a:pt x="510" y="106"/>
                </a:cubicBezTo>
                <a:cubicBezTo>
                  <a:pt x="510" y="106"/>
                  <a:pt x="510" y="107"/>
                  <a:pt x="510" y="107"/>
                </a:cubicBezTo>
                <a:cubicBezTo>
                  <a:pt x="512" y="106"/>
                  <a:pt x="514" y="107"/>
                  <a:pt x="517" y="109"/>
                </a:cubicBezTo>
                <a:cubicBezTo>
                  <a:pt x="519" y="110"/>
                  <a:pt x="522" y="112"/>
                  <a:pt x="523" y="112"/>
                </a:cubicBezTo>
                <a:cubicBezTo>
                  <a:pt x="522" y="112"/>
                  <a:pt x="522" y="111"/>
                  <a:pt x="523" y="111"/>
                </a:cubicBezTo>
                <a:cubicBezTo>
                  <a:pt x="525" y="112"/>
                  <a:pt x="523" y="113"/>
                  <a:pt x="525" y="114"/>
                </a:cubicBezTo>
                <a:cubicBezTo>
                  <a:pt x="526" y="114"/>
                  <a:pt x="523" y="112"/>
                  <a:pt x="525" y="112"/>
                </a:cubicBezTo>
                <a:cubicBezTo>
                  <a:pt x="526" y="114"/>
                  <a:pt x="526" y="113"/>
                  <a:pt x="527" y="113"/>
                </a:cubicBezTo>
                <a:cubicBezTo>
                  <a:pt x="528" y="114"/>
                  <a:pt x="530" y="115"/>
                  <a:pt x="530" y="116"/>
                </a:cubicBezTo>
                <a:cubicBezTo>
                  <a:pt x="535" y="116"/>
                  <a:pt x="539" y="121"/>
                  <a:pt x="542" y="122"/>
                </a:cubicBezTo>
                <a:cubicBezTo>
                  <a:pt x="542" y="123"/>
                  <a:pt x="544" y="125"/>
                  <a:pt x="546" y="126"/>
                </a:cubicBezTo>
                <a:cubicBezTo>
                  <a:pt x="546" y="125"/>
                  <a:pt x="543" y="124"/>
                  <a:pt x="543" y="123"/>
                </a:cubicBezTo>
                <a:cubicBezTo>
                  <a:pt x="546" y="125"/>
                  <a:pt x="549" y="126"/>
                  <a:pt x="552" y="128"/>
                </a:cubicBezTo>
                <a:cubicBezTo>
                  <a:pt x="555" y="129"/>
                  <a:pt x="559" y="131"/>
                  <a:pt x="561" y="132"/>
                </a:cubicBezTo>
                <a:cubicBezTo>
                  <a:pt x="561" y="133"/>
                  <a:pt x="560" y="132"/>
                  <a:pt x="560" y="132"/>
                </a:cubicBezTo>
                <a:cubicBezTo>
                  <a:pt x="562" y="134"/>
                  <a:pt x="561" y="132"/>
                  <a:pt x="563" y="133"/>
                </a:cubicBezTo>
                <a:cubicBezTo>
                  <a:pt x="565" y="136"/>
                  <a:pt x="567" y="140"/>
                  <a:pt x="571" y="140"/>
                </a:cubicBezTo>
                <a:cubicBezTo>
                  <a:pt x="570" y="139"/>
                  <a:pt x="569" y="139"/>
                  <a:pt x="569" y="138"/>
                </a:cubicBezTo>
                <a:cubicBezTo>
                  <a:pt x="570" y="139"/>
                  <a:pt x="575" y="141"/>
                  <a:pt x="576" y="144"/>
                </a:cubicBezTo>
                <a:cubicBezTo>
                  <a:pt x="575" y="144"/>
                  <a:pt x="575" y="144"/>
                  <a:pt x="574" y="143"/>
                </a:cubicBezTo>
                <a:cubicBezTo>
                  <a:pt x="574" y="143"/>
                  <a:pt x="573" y="142"/>
                  <a:pt x="572" y="141"/>
                </a:cubicBezTo>
                <a:cubicBezTo>
                  <a:pt x="572" y="142"/>
                  <a:pt x="570" y="141"/>
                  <a:pt x="570" y="142"/>
                </a:cubicBezTo>
                <a:cubicBezTo>
                  <a:pt x="572" y="143"/>
                  <a:pt x="571" y="142"/>
                  <a:pt x="573" y="143"/>
                </a:cubicBezTo>
                <a:cubicBezTo>
                  <a:pt x="572" y="144"/>
                  <a:pt x="572" y="143"/>
                  <a:pt x="572" y="144"/>
                </a:cubicBezTo>
                <a:cubicBezTo>
                  <a:pt x="573" y="144"/>
                  <a:pt x="577" y="146"/>
                  <a:pt x="576" y="145"/>
                </a:cubicBezTo>
                <a:cubicBezTo>
                  <a:pt x="577" y="147"/>
                  <a:pt x="582" y="149"/>
                  <a:pt x="583" y="151"/>
                </a:cubicBezTo>
                <a:cubicBezTo>
                  <a:pt x="582" y="152"/>
                  <a:pt x="580" y="149"/>
                  <a:pt x="580" y="150"/>
                </a:cubicBezTo>
                <a:cubicBezTo>
                  <a:pt x="581" y="151"/>
                  <a:pt x="583" y="152"/>
                  <a:pt x="584" y="153"/>
                </a:cubicBezTo>
                <a:cubicBezTo>
                  <a:pt x="585" y="152"/>
                  <a:pt x="583" y="152"/>
                  <a:pt x="583" y="152"/>
                </a:cubicBezTo>
                <a:cubicBezTo>
                  <a:pt x="584" y="150"/>
                  <a:pt x="588" y="155"/>
                  <a:pt x="588" y="153"/>
                </a:cubicBezTo>
                <a:cubicBezTo>
                  <a:pt x="584" y="152"/>
                  <a:pt x="581" y="147"/>
                  <a:pt x="580" y="148"/>
                </a:cubicBezTo>
                <a:cubicBezTo>
                  <a:pt x="579" y="146"/>
                  <a:pt x="577" y="144"/>
                  <a:pt x="577" y="143"/>
                </a:cubicBezTo>
                <a:cubicBezTo>
                  <a:pt x="578" y="144"/>
                  <a:pt x="578" y="144"/>
                  <a:pt x="581" y="146"/>
                </a:cubicBezTo>
                <a:cubicBezTo>
                  <a:pt x="581" y="147"/>
                  <a:pt x="584" y="152"/>
                  <a:pt x="585" y="150"/>
                </a:cubicBezTo>
                <a:cubicBezTo>
                  <a:pt x="583" y="149"/>
                  <a:pt x="583" y="148"/>
                  <a:pt x="583" y="147"/>
                </a:cubicBezTo>
                <a:cubicBezTo>
                  <a:pt x="584" y="149"/>
                  <a:pt x="586" y="148"/>
                  <a:pt x="587" y="150"/>
                </a:cubicBezTo>
                <a:cubicBezTo>
                  <a:pt x="588" y="149"/>
                  <a:pt x="583" y="147"/>
                  <a:pt x="582" y="146"/>
                </a:cubicBezTo>
                <a:cubicBezTo>
                  <a:pt x="582" y="146"/>
                  <a:pt x="583" y="146"/>
                  <a:pt x="583" y="146"/>
                </a:cubicBezTo>
                <a:cubicBezTo>
                  <a:pt x="580" y="144"/>
                  <a:pt x="577" y="141"/>
                  <a:pt x="575" y="139"/>
                </a:cubicBezTo>
                <a:cubicBezTo>
                  <a:pt x="572" y="137"/>
                  <a:pt x="570" y="135"/>
                  <a:pt x="568" y="132"/>
                </a:cubicBezTo>
                <a:cubicBezTo>
                  <a:pt x="567" y="134"/>
                  <a:pt x="571" y="136"/>
                  <a:pt x="570" y="137"/>
                </a:cubicBezTo>
                <a:cubicBezTo>
                  <a:pt x="570" y="137"/>
                  <a:pt x="569" y="137"/>
                  <a:pt x="569" y="137"/>
                </a:cubicBezTo>
                <a:cubicBezTo>
                  <a:pt x="569" y="136"/>
                  <a:pt x="568" y="134"/>
                  <a:pt x="566" y="133"/>
                </a:cubicBezTo>
                <a:cubicBezTo>
                  <a:pt x="566" y="132"/>
                  <a:pt x="565" y="131"/>
                  <a:pt x="565" y="130"/>
                </a:cubicBezTo>
                <a:cubicBezTo>
                  <a:pt x="561" y="131"/>
                  <a:pt x="557" y="126"/>
                  <a:pt x="554" y="124"/>
                </a:cubicBezTo>
                <a:cubicBezTo>
                  <a:pt x="555" y="123"/>
                  <a:pt x="555" y="124"/>
                  <a:pt x="556" y="124"/>
                </a:cubicBezTo>
                <a:cubicBezTo>
                  <a:pt x="552" y="121"/>
                  <a:pt x="550" y="120"/>
                  <a:pt x="549" y="121"/>
                </a:cubicBezTo>
                <a:cubicBezTo>
                  <a:pt x="550" y="120"/>
                  <a:pt x="545" y="119"/>
                  <a:pt x="545" y="118"/>
                </a:cubicBezTo>
                <a:cubicBezTo>
                  <a:pt x="546" y="118"/>
                  <a:pt x="548" y="119"/>
                  <a:pt x="546" y="117"/>
                </a:cubicBezTo>
                <a:cubicBezTo>
                  <a:pt x="545" y="118"/>
                  <a:pt x="542" y="116"/>
                  <a:pt x="540" y="115"/>
                </a:cubicBezTo>
                <a:cubicBezTo>
                  <a:pt x="540" y="114"/>
                  <a:pt x="540" y="113"/>
                  <a:pt x="538" y="113"/>
                </a:cubicBezTo>
                <a:cubicBezTo>
                  <a:pt x="537" y="112"/>
                  <a:pt x="539" y="114"/>
                  <a:pt x="537" y="114"/>
                </a:cubicBezTo>
                <a:cubicBezTo>
                  <a:pt x="536" y="112"/>
                  <a:pt x="532" y="111"/>
                  <a:pt x="531" y="109"/>
                </a:cubicBezTo>
                <a:cubicBezTo>
                  <a:pt x="531" y="110"/>
                  <a:pt x="530" y="110"/>
                  <a:pt x="529" y="109"/>
                </a:cubicBezTo>
                <a:cubicBezTo>
                  <a:pt x="529" y="108"/>
                  <a:pt x="531" y="107"/>
                  <a:pt x="529" y="108"/>
                </a:cubicBezTo>
                <a:cubicBezTo>
                  <a:pt x="529" y="109"/>
                  <a:pt x="524" y="106"/>
                  <a:pt x="525" y="106"/>
                </a:cubicBezTo>
                <a:cubicBezTo>
                  <a:pt x="530" y="108"/>
                  <a:pt x="527" y="105"/>
                  <a:pt x="532" y="106"/>
                </a:cubicBezTo>
                <a:cubicBezTo>
                  <a:pt x="531" y="107"/>
                  <a:pt x="532" y="107"/>
                  <a:pt x="532" y="107"/>
                </a:cubicBezTo>
                <a:cubicBezTo>
                  <a:pt x="532" y="108"/>
                  <a:pt x="530" y="107"/>
                  <a:pt x="530" y="108"/>
                </a:cubicBezTo>
                <a:cubicBezTo>
                  <a:pt x="533" y="109"/>
                  <a:pt x="533" y="110"/>
                  <a:pt x="535" y="110"/>
                </a:cubicBezTo>
                <a:cubicBezTo>
                  <a:pt x="536" y="111"/>
                  <a:pt x="537" y="112"/>
                  <a:pt x="536" y="112"/>
                </a:cubicBezTo>
                <a:cubicBezTo>
                  <a:pt x="538" y="113"/>
                  <a:pt x="537" y="111"/>
                  <a:pt x="539" y="112"/>
                </a:cubicBezTo>
                <a:cubicBezTo>
                  <a:pt x="541" y="113"/>
                  <a:pt x="541" y="114"/>
                  <a:pt x="543" y="114"/>
                </a:cubicBezTo>
                <a:cubicBezTo>
                  <a:pt x="542" y="115"/>
                  <a:pt x="542" y="115"/>
                  <a:pt x="542" y="115"/>
                </a:cubicBezTo>
                <a:cubicBezTo>
                  <a:pt x="546" y="116"/>
                  <a:pt x="544" y="116"/>
                  <a:pt x="547" y="117"/>
                </a:cubicBezTo>
                <a:cubicBezTo>
                  <a:pt x="549" y="118"/>
                  <a:pt x="549" y="119"/>
                  <a:pt x="549" y="120"/>
                </a:cubicBezTo>
                <a:cubicBezTo>
                  <a:pt x="550" y="121"/>
                  <a:pt x="549" y="119"/>
                  <a:pt x="551" y="119"/>
                </a:cubicBezTo>
                <a:cubicBezTo>
                  <a:pt x="554" y="121"/>
                  <a:pt x="555" y="121"/>
                  <a:pt x="557" y="123"/>
                </a:cubicBezTo>
                <a:cubicBezTo>
                  <a:pt x="557" y="124"/>
                  <a:pt x="556" y="123"/>
                  <a:pt x="555" y="123"/>
                </a:cubicBezTo>
                <a:cubicBezTo>
                  <a:pt x="558" y="124"/>
                  <a:pt x="558" y="124"/>
                  <a:pt x="558" y="124"/>
                </a:cubicBezTo>
                <a:cubicBezTo>
                  <a:pt x="558" y="124"/>
                  <a:pt x="557" y="123"/>
                  <a:pt x="558" y="123"/>
                </a:cubicBezTo>
                <a:cubicBezTo>
                  <a:pt x="555" y="121"/>
                  <a:pt x="552" y="120"/>
                  <a:pt x="550" y="118"/>
                </a:cubicBezTo>
                <a:cubicBezTo>
                  <a:pt x="547" y="116"/>
                  <a:pt x="545" y="114"/>
                  <a:pt x="542" y="113"/>
                </a:cubicBezTo>
                <a:cubicBezTo>
                  <a:pt x="541" y="113"/>
                  <a:pt x="541" y="112"/>
                  <a:pt x="542" y="112"/>
                </a:cubicBezTo>
                <a:cubicBezTo>
                  <a:pt x="539" y="111"/>
                  <a:pt x="536" y="109"/>
                  <a:pt x="539" y="112"/>
                </a:cubicBezTo>
                <a:cubicBezTo>
                  <a:pt x="539" y="111"/>
                  <a:pt x="538" y="111"/>
                  <a:pt x="537" y="111"/>
                </a:cubicBezTo>
                <a:cubicBezTo>
                  <a:pt x="537" y="110"/>
                  <a:pt x="534" y="108"/>
                  <a:pt x="534" y="109"/>
                </a:cubicBezTo>
                <a:cubicBezTo>
                  <a:pt x="534" y="108"/>
                  <a:pt x="532" y="109"/>
                  <a:pt x="532" y="108"/>
                </a:cubicBezTo>
                <a:cubicBezTo>
                  <a:pt x="532" y="106"/>
                  <a:pt x="536" y="109"/>
                  <a:pt x="538" y="109"/>
                </a:cubicBezTo>
                <a:cubicBezTo>
                  <a:pt x="536" y="107"/>
                  <a:pt x="531" y="106"/>
                  <a:pt x="529" y="105"/>
                </a:cubicBezTo>
                <a:cubicBezTo>
                  <a:pt x="531" y="105"/>
                  <a:pt x="524" y="103"/>
                  <a:pt x="524" y="102"/>
                </a:cubicBezTo>
                <a:cubicBezTo>
                  <a:pt x="524" y="102"/>
                  <a:pt x="528" y="103"/>
                  <a:pt x="526" y="102"/>
                </a:cubicBezTo>
                <a:cubicBezTo>
                  <a:pt x="523" y="102"/>
                  <a:pt x="521" y="100"/>
                  <a:pt x="518" y="100"/>
                </a:cubicBezTo>
                <a:cubicBezTo>
                  <a:pt x="517" y="99"/>
                  <a:pt x="514" y="98"/>
                  <a:pt x="511" y="97"/>
                </a:cubicBezTo>
                <a:cubicBezTo>
                  <a:pt x="510" y="97"/>
                  <a:pt x="508" y="96"/>
                  <a:pt x="507" y="96"/>
                </a:cubicBezTo>
                <a:cubicBezTo>
                  <a:pt x="505" y="95"/>
                  <a:pt x="504" y="95"/>
                  <a:pt x="503" y="94"/>
                </a:cubicBezTo>
                <a:cubicBezTo>
                  <a:pt x="502" y="94"/>
                  <a:pt x="499" y="93"/>
                  <a:pt x="497" y="92"/>
                </a:cubicBezTo>
                <a:cubicBezTo>
                  <a:pt x="498" y="91"/>
                  <a:pt x="501" y="93"/>
                  <a:pt x="500" y="91"/>
                </a:cubicBezTo>
                <a:cubicBezTo>
                  <a:pt x="498" y="91"/>
                  <a:pt x="496" y="91"/>
                  <a:pt x="495" y="91"/>
                </a:cubicBezTo>
                <a:cubicBezTo>
                  <a:pt x="494" y="91"/>
                  <a:pt x="494" y="90"/>
                  <a:pt x="493" y="89"/>
                </a:cubicBezTo>
                <a:cubicBezTo>
                  <a:pt x="493" y="90"/>
                  <a:pt x="490" y="90"/>
                  <a:pt x="490" y="89"/>
                </a:cubicBezTo>
                <a:cubicBezTo>
                  <a:pt x="490" y="89"/>
                  <a:pt x="491" y="89"/>
                  <a:pt x="492" y="89"/>
                </a:cubicBezTo>
                <a:cubicBezTo>
                  <a:pt x="492" y="89"/>
                  <a:pt x="491" y="88"/>
                  <a:pt x="490" y="88"/>
                </a:cubicBezTo>
                <a:cubicBezTo>
                  <a:pt x="490" y="88"/>
                  <a:pt x="490" y="89"/>
                  <a:pt x="489" y="89"/>
                </a:cubicBezTo>
                <a:cubicBezTo>
                  <a:pt x="488" y="87"/>
                  <a:pt x="485" y="85"/>
                  <a:pt x="481" y="83"/>
                </a:cubicBezTo>
                <a:cubicBezTo>
                  <a:pt x="481" y="85"/>
                  <a:pt x="477" y="82"/>
                  <a:pt x="478" y="84"/>
                </a:cubicBezTo>
                <a:cubicBezTo>
                  <a:pt x="480" y="84"/>
                  <a:pt x="484" y="84"/>
                  <a:pt x="481" y="85"/>
                </a:cubicBezTo>
                <a:cubicBezTo>
                  <a:pt x="483" y="86"/>
                  <a:pt x="485" y="85"/>
                  <a:pt x="486" y="87"/>
                </a:cubicBezTo>
                <a:cubicBezTo>
                  <a:pt x="486" y="87"/>
                  <a:pt x="486" y="87"/>
                  <a:pt x="486" y="87"/>
                </a:cubicBezTo>
                <a:cubicBezTo>
                  <a:pt x="483" y="86"/>
                  <a:pt x="480" y="84"/>
                  <a:pt x="477" y="84"/>
                </a:cubicBezTo>
                <a:cubicBezTo>
                  <a:pt x="478" y="84"/>
                  <a:pt x="479" y="85"/>
                  <a:pt x="479" y="85"/>
                </a:cubicBezTo>
                <a:cubicBezTo>
                  <a:pt x="478" y="85"/>
                  <a:pt x="478" y="85"/>
                  <a:pt x="478" y="85"/>
                </a:cubicBezTo>
                <a:cubicBezTo>
                  <a:pt x="476" y="85"/>
                  <a:pt x="477" y="84"/>
                  <a:pt x="475" y="83"/>
                </a:cubicBezTo>
                <a:cubicBezTo>
                  <a:pt x="477" y="86"/>
                  <a:pt x="468" y="82"/>
                  <a:pt x="468" y="84"/>
                </a:cubicBezTo>
                <a:cubicBezTo>
                  <a:pt x="467" y="83"/>
                  <a:pt x="467" y="84"/>
                  <a:pt x="464" y="83"/>
                </a:cubicBezTo>
                <a:cubicBezTo>
                  <a:pt x="465" y="83"/>
                  <a:pt x="464" y="83"/>
                  <a:pt x="464" y="83"/>
                </a:cubicBezTo>
                <a:cubicBezTo>
                  <a:pt x="464" y="82"/>
                  <a:pt x="467" y="82"/>
                  <a:pt x="465" y="81"/>
                </a:cubicBezTo>
                <a:cubicBezTo>
                  <a:pt x="465" y="82"/>
                  <a:pt x="461" y="81"/>
                  <a:pt x="461" y="82"/>
                </a:cubicBezTo>
                <a:cubicBezTo>
                  <a:pt x="462" y="82"/>
                  <a:pt x="464" y="83"/>
                  <a:pt x="463" y="82"/>
                </a:cubicBezTo>
                <a:cubicBezTo>
                  <a:pt x="460" y="82"/>
                  <a:pt x="460" y="80"/>
                  <a:pt x="457" y="81"/>
                </a:cubicBezTo>
                <a:cubicBezTo>
                  <a:pt x="458" y="81"/>
                  <a:pt x="459" y="82"/>
                  <a:pt x="458" y="82"/>
                </a:cubicBezTo>
                <a:cubicBezTo>
                  <a:pt x="455" y="80"/>
                  <a:pt x="453" y="80"/>
                  <a:pt x="449" y="80"/>
                </a:cubicBezTo>
                <a:cubicBezTo>
                  <a:pt x="451" y="79"/>
                  <a:pt x="454" y="80"/>
                  <a:pt x="455" y="79"/>
                </a:cubicBezTo>
                <a:cubicBezTo>
                  <a:pt x="452" y="79"/>
                  <a:pt x="450" y="78"/>
                  <a:pt x="449" y="78"/>
                </a:cubicBezTo>
                <a:cubicBezTo>
                  <a:pt x="449" y="79"/>
                  <a:pt x="451" y="79"/>
                  <a:pt x="449" y="79"/>
                </a:cubicBezTo>
                <a:cubicBezTo>
                  <a:pt x="449" y="78"/>
                  <a:pt x="445" y="79"/>
                  <a:pt x="445" y="78"/>
                </a:cubicBezTo>
                <a:cubicBezTo>
                  <a:pt x="446" y="79"/>
                  <a:pt x="443" y="79"/>
                  <a:pt x="444" y="79"/>
                </a:cubicBezTo>
                <a:cubicBezTo>
                  <a:pt x="446" y="79"/>
                  <a:pt x="445" y="80"/>
                  <a:pt x="446" y="80"/>
                </a:cubicBezTo>
                <a:cubicBezTo>
                  <a:pt x="445" y="80"/>
                  <a:pt x="449" y="80"/>
                  <a:pt x="449" y="81"/>
                </a:cubicBezTo>
                <a:cubicBezTo>
                  <a:pt x="447" y="80"/>
                  <a:pt x="444" y="81"/>
                  <a:pt x="446" y="81"/>
                </a:cubicBezTo>
                <a:cubicBezTo>
                  <a:pt x="446" y="80"/>
                  <a:pt x="448" y="81"/>
                  <a:pt x="447" y="82"/>
                </a:cubicBezTo>
                <a:cubicBezTo>
                  <a:pt x="446" y="82"/>
                  <a:pt x="446" y="81"/>
                  <a:pt x="444" y="81"/>
                </a:cubicBezTo>
                <a:cubicBezTo>
                  <a:pt x="443" y="82"/>
                  <a:pt x="446" y="82"/>
                  <a:pt x="444" y="82"/>
                </a:cubicBezTo>
                <a:cubicBezTo>
                  <a:pt x="440" y="82"/>
                  <a:pt x="437" y="80"/>
                  <a:pt x="432" y="81"/>
                </a:cubicBezTo>
                <a:cubicBezTo>
                  <a:pt x="434" y="80"/>
                  <a:pt x="428" y="79"/>
                  <a:pt x="430" y="79"/>
                </a:cubicBezTo>
                <a:cubicBezTo>
                  <a:pt x="432" y="79"/>
                  <a:pt x="436" y="80"/>
                  <a:pt x="437" y="79"/>
                </a:cubicBezTo>
                <a:cubicBezTo>
                  <a:pt x="434" y="79"/>
                  <a:pt x="428" y="79"/>
                  <a:pt x="426" y="77"/>
                </a:cubicBezTo>
                <a:cubicBezTo>
                  <a:pt x="430" y="77"/>
                  <a:pt x="431" y="78"/>
                  <a:pt x="434" y="79"/>
                </a:cubicBezTo>
                <a:cubicBezTo>
                  <a:pt x="433" y="77"/>
                  <a:pt x="435" y="77"/>
                  <a:pt x="435" y="75"/>
                </a:cubicBezTo>
                <a:cubicBezTo>
                  <a:pt x="433" y="75"/>
                  <a:pt x="431" y="76"/>
                  <a:pt x="432" y="76"/>
                </a:cubicBezTo>
                <a:cubicBezTo>
                  <a:pt x="433" y="76"/>
                  <a:pt x="434" y="75"/>
                  <a:pt x="434" y="76"/>
                </a:cubicBezTo>
                <a:cubicBezTo>
                  <a:pt x="434" y="77"/>
                  <a:pt x="433" y="77"/>
                  <a:pt x="431" y="77"/>
                </a:cubicBezTo>
                <a:cubicBezTo>
                  <a:pt x="429" y="76"/>
                  <a:pt x="428" y="77"/>
                  <a:pt x="426" y="76"/>
                </a:cubicBezTo>
                <a:cubicBezTo>
                  <a:pt x="427" y="75"/>
                  <a:pt x="424" y="75"/>
                  <a:pt x="423" y="75"/>
                </a:cubicBezTo>
                <a:cubicBezTo>
                  <a:pt x="425" y="74"/>
                  <a:pt x="425" y="75"/>
                  <a:pt x="427" y="75"/>
                </a:cubicBezTo>
                <a:cubicBezTo>
                  <a:pt x="426" y="73"/>
                  <a:pt x="424" y="75"/>
                  <a:pt x="422" y="75"/>
                </a:cubicBezTo>
                <a:cubicBezTo>
                  <a:pt x="422" y="74"/>
                  <a:pt x="422" y="74"/>
                  <a:pt x="423" y="73"/>
                </a:cubicBezTo>
                <a:cubicBezTo>
                  <a:pt x="421" y="73"/>
                  <a:pt x="420" y="74"/>
                  <a:pt x="420" y="74"/>
                </a:cubicBezTo>
                <a:cubicBezTo>
                  <a:pt x="423" y="74"/>
                  <a:pt x="420" y="77"/>
                  <a:pt x="416" y="76"/>
                </a:cubicBezTo>
                <a:cubicBezTo>
                  <a:pt x="415" y="75"/>
                  <a:pt x="415" y="75"/>
                  <a:pt x="415" y="74"/>
                </a:cubicBezTo>
                <a:cubicBezTo>
                  <a:pt x="414" y="74"/>
                  <a:pt x="414" y="75"/>
                  <a:pt x="413" y="75"/>
                </a:cubicBezTo>
                <a:cubicBezTo>
                  <a:pt x="413" y="74"/>
                  <a:pt x="410" y="74"/>
                  <a:pt x="410" y="73"/>
                </a:cubicBezTo>
                <a:cubicBezTo>
                  <a:pt x="407" y="73"/>
                  <a:pt x="407" y="73"/>
                  <a:pt x="406" y="74"/>
                </a:cubicBezTo>
                <a:cubicBezTo>
                  <a:pt x="407" y="75"/>
                  <a:pt x="408" y="74"/>
                  <a:pt x="409" y="74"/>
                </a:cubicBezTo>
                <a:cubicBezTo>
                  <a:pt x="409" y="75"/>
                  <a:pt x="406" y="76"/>
                  <a:pt x="405" y="75"/>
                </a:cubicBezTo>
                <a:cubicBezTo>
                  <a:pt x="405" y="74"/>
                  <a:pt x="406" y="73"/>
                  <a:pt x="403" y="73"/>
                </a:cubicBezTo>
                <a:cubicBezTo>
                  <a:pt x="405" y="75"/>
                  <a:pt x="402" y="73"/>
                  <a:pt x="401" y="74"/>
                </a:cubicBezTo>
                <a:cubicBezTo>
                  <a:pt x="402" y="74"/>
                  <a:pt x="404" y="75"/>
                  <a:pt x="404" y="76"/>
                </a:cubicBezTo>
                <a:cubicBezTo>
                  <a:pt x="400" y="76"/>
                  <a:pt x="398" y="76"/>
                  <a:pt x="396" y="76"/>
                </a:cubicBezTo>
                <a:cubicBezTo>
                  <a:pt x="398" y="75"/>
                  <a:pt x="401" y="75"/>
                  <a:pt x="401" y="75"/>
                </a:cubicBezTo>
                <a:cubicBezTo>
                  <a:pt x="398" y="74"/>
                  <a:pt x="394" y="75"/>
                  <a:pt x="391" y="74"/>
                </a:cubicBezTo>
                <a:cubicBezTo>
                  <a:pt x="394" y="75"/>
                  <a:pt x="394" y="73"/>
                  <a:pt x="396" y="73"/>
                </a:cubicBezTo>
                <a:cubicBezTo>
                  <a:pt x="396" y="73"/>
                  <a:pt x="397" y="74"/>
                  <a:pt x="399" y="73"/>
                </a:cubicBezTo>
                <a:cubicBezTo>
                  <a:pt x="399" y="72"/>
                  <a:pt x="399" y="73"/>
                  <a:pt x="401" y="73"/>
                </a:cubicBezTo>
                <a:cubicBezTo>
                  <a:pt x="401" y="72"/>
                  <a:pt x="402" y="72"/>
                  <a:pt x="403" y="72"/>
                </a:cubicBezTo>
                <a:cubicBezTo>
                  <a:pt x="405" y="73"/>
                  <a:pt x="404" y="73"/>
                  <a:pt x="407" y="73"/>
                </a:cubicBezTo>
                <a:cubicBezTo>
                  <a:pt x="406" y="72"/>
                  <a:pt x="404" y="72"/>
                  <a:pt x="402" y="71"/>
                </a:cubicBezTo>
                <a:cubicBezTo>
                  <a:pt x="403" y="72"/>
                  <a:pt x="401" y="72"/>
                  <a:pt x="400" y="73"/>
                </a:cubicBezTo>
                <a:cubicBezTo>
                  <a:pt x="399" y="72"/>
                  <a:pt x="399" y="72"/>
                  <a:pt x="398" y="71"/>
                </a:cubicBezTo>
                <a:cubicBezTo>
                  <a:pt x="398" y="72"/>
                  <a:pt x="398" y="73"/>
                  <a:pt x="396" y="73"/>
                </a:cubicBezTo>
                <a:cubicBezTo>
                  <a:pt x="394" y="72"/>
                  <a:pt x="397" y="72"/>
                  <a:pt x="395" y="71"/>
                </a:cubicBezTo>
                <a:cubicBezTo>
                  <a:pt x="395" y="72"/>
                  <a:pt x="394" y="72"/>
                  <a:pt x="393" y="73"/>
                </a:cubicBezTo>
                <a:cubicBezTo>
                  <a:pt x="393" y="72"/>
                  <a:pt x="389" y="72"/>
                  <a:pt x="390" y="71"/>
                </a:cubicBezTo>
                <a:cubicBezTo>
                  <a:pt x="387" y="72"/>
                  <a:pt x="383" y="73"/>
                  <a:pt x="379" y="72"/>
                </a:cubicBezTo>
                <a:cubicBezTo>
                  <a:pt x="380" y="71"/>
                  <a:pt x="382" y="72"/>
                  <a:pt x="382" y="71"/>
                </a:cubicBezTo>
                <a:cubicBezTo>
                  <a:pt x="381" y="71"/>
                  <a:pt x="381" y="71"/>
                  <a:pt x="382" y="71"/>
                </a:cubicBezTo>
                <a:cubicBezTo>
                  <a:pt x="383" y="71"/>
                  <a:pt x="382" y="72"/>
                  <a:pt x="384" y="72"/>
                </a:cubicBezTo>
                <a:cubicBezTo>
                  <a:pt x="385" y="70"/>
                  <a:pt x="390" y="70"/>
                  <a:pt x="392" y="69"/>
                </a:cubicBezTo>
                <a:cubicBezTo>
                  <a:pt x="392" y="70"/>
                  <a:pt x="394" y="70"/>
                  <a:pt x="395" y="70"/>
                </a:cubicBezTo>
                <a:cubicBezTo>
                  <a:pt x="394" y="69"/>
                  <a:pt x="398" y="69"/>
                  <a:pt x="395" y="69"/>
                </a:cubicBezTo>
                <a:cubicBezTo>
                  <a:pt x="394" y="70"/>
                  <a:pt x="393" y="68"/>
                  <a:pt x="392" y="69"/>
                </a:cubicBezTo>
                <a:cubicBezTo>
                  <a:pt x="391" y="70"/>
                  <a:pt x="387" y="69"/>
                  <a:pt x="384" y="70"/>
                </a:cubicBezTo>
                <a:cubicBezTo>
                  <a:pt x="384" y="69"/>
                  <a:pt x="384" y="69"/>
                  <a:pt x="385" y="69"/>
                </a:cubicBezTo>
                <a:cubicBezTo>
                  <a:pt x="385" y="69"/>
                  <a:pt x="387" y="69"/>
                  <a:pt x="387" y="68"/>
                </a:cubicBezTo>
                <a:cubicBezTo>
                  <a:pt x="386" y="68"/>
                  <a:pt x="385" y="68"/>
                  <a:pt x="383" y="69"/>
                </a:cubicBezTo>
                <a:cubicBezTo>
                  <a:pt x="383" y="69"/>
                  <a:pt x="382" y="69"/>
                  <a:pt x="381" y="69"/>
                </a:cubicBezTo>
                <a:cubicBezTo>
                  <a:pt x="382" y="70"/>
                  <a:pt x="381" y="70"/>
                  <a:pt x="380" y="71"/>
                </a:cubicBezTo>
                <a:cubicBezTo>
                  <a:pt x="379" y="70"/>
                  <a:pt x="381" y="70"/>
                  <a:pt x="379" y="70"/>
                </a:cubicBezTo>
                <a:cubicBezTo>
                  <a:pt x="378" y="71"/>
                  <a:pt x="376" y="72"/>
                  <a:pt x="375" y="73"/>
                </a:cubicBezTo>
                <a:cubicBezTo>
                  <a:pt x="375" y="72"/>
                  <a:pt x="373" y="72"/>
                  <a:pt x="373" y="72"/>
                </a:cubicBezTo>
                <a:cubicBezTo>
                  <a:pt x="374" y="72"/>
                  <a:pt x="374" y="72"/>
                  <a:pt x="374" y="72"/>
                </a:cubicBezTo>
                <a:cubicBezTo>
                  <a:pt x="371" y="72"/>
                  <a:pt x="375" y="70"/>
                  <a:pt x="373" y="71"/>
                </a:cubicBezTo>
                <a:cubicBezTo>
                  <a:pt x="372" y="73"/>
                  <a:pt x="371" y="71"/>
                  <a:pt x="368" y="73"/>
                </a:cubicBezTo>
                <a:cubicBezTo>
                  <a:pt x="369" y="72"/>
                  <a:pt x="369" y="72"/>
                  <a:pt x="367" y="72"/>
                </a:cubicBezTo>
                <a:cubicBezTo>
                  <a:pt x="371" y="71"/>
                  <a:pt x="368" y="72"/>
                  <a:pt x="368" y="71"/>
                </a:cubicBezTo>
                <a:cubicBezTo>
                  <a:pt x="369" y="71"/>
                  <a:pt x="369" y="71"/>
                  <a:pt x="369" y="70"/>
                </a:cubicBezTo>
                <a:cubicBezTo>
                  <a:pt x="368" y="71"/>
                  <a:pt x="372" y="71"/>
                  <a:pt x="372" y="70"/>
                </a:cubicBezTo>
                <a:cubicBezTo>
                  <a:pt x="370" y="70"/>
                  <a:pt x="371" y="69"/>
                  <a:pt x="371" y="69"/>
                </a:cubicBezTo>
                <a:cubicBezTo>
                  <a:pt x="369" y="70"/>
                  <a:pt x="367" y="70"/>
                  <a:pt x="366" y="71"/>
                </a:cubicBezTo>
                <a:cubicBezTo>
                  <a:pt x="363" y="71"/>
                  <a:pt x="360" y="71"/>
                  <a:pt x="361" y="70"/>
                </a:cubicBezTo>
                <a:cubicBezTo>
                  <a:pt x="362" y="70"/>
                  <a:pt x="362" y="70"/>
                  <a:pt x="363" y="70"/>
                </a:cubicBezTo>
                <a:cubicBezTo>
                  <a:pt x="366" y="69"/>
                  <a:pt x="369" y="69"/>
                  <a:pt x="370" y="68"/>
                </a:cubicBezTo>
                <a:cubicBezTo>
                  <a:pt x="369" y="69"/>
                  <a:pt x="368" y="67"/>
                  <a:pt x="369" y="67"/>
                </a:cubicBezTo>
                <a:cubicBezTo>
                  <a:pt x="372" y="67"/>
                  <a:pt x="375" y="67"/>
                  <a:pt x="374" y="66"/>
                </a:cubicBezTo>
                <a:cubicBezTo>
                  <a:pt x="376" y="68"/>
                  <a:pt x="380" y="67"/>
                  <a:pt x="381" y="68"/>
                </a:cubicBezTo>
                <a:cubicBezTo>
                  <a:pt x="383" y="68"/>
                  <a:pt x="383" y="67"/>
                  <a:pt x="384" y="67"/>
                </a:cubicBezTo>
                <a:cubicBezTo>
                  <a:pt x="384" y="67"/>
                  <a:pt x="387" y="67"/>
                  <a:pt x="388" y="67"/>
                </a:cubicBezTo>
                <a:cubicBezTo>
                  <a:pt x="387" y="68"/>
                  <a:pt x="389" y="68"/>
                  <a:pt x="389" y="69"/>
                </a:cubicBezTo>
                <a:cubicBezTo>
                  <a:pt x="389" y="68"/>
                  <a:pt x="394" y="69"/>
                  <a:pt x="392" y="68"/>
                </a:cubicBezTo>
                <a:cubicBezTo>
                  <a:pt x="391" y="68"/>
                  <a:pt x="391" y="68"/>
                  <a:pt x="390" y="68"/>
                </a:cubicBezTo>
                <a:cubicBezTo>
                  <a:pt x="392" y="68"/>
                  <a:pt x="393" y="67"/>
                  <a:pt x="394" y="67"/>
                </a:cubicBezTo>
                <a:cubicBezTo>
                  <a:pt x="394" y="66"/>
                  <a:pt x="391" y="67"/>
                  <a:pt x="392" y="65"/>
                </a:cubicBezTo>
                <a:cubicBezTo>
                  <a:pt x="393" y="65"/>
                  <a:pt x="394" y="65"/>
                  <a:pt x="395" y="66"/>
                </a:cubicBezTo>
                <a:cubicBezTo>
                  <a:pt x="393" y="66"/>
                  <a:pt x="397" y="66"/>
                  <a:pt x="397" y="67"/>
                </a:cubicBezTo>
                <a:cubicBezTo>
                  <a:pt x="400" y="66"/>
                  <a:pt x="400" y="67"/>
                  <a:pt x="404" y="66"/>
                </a:cubicBezTo>
                <a:cubicBezTo>
                  <a:pt x="403" y="65"/>
                  <a:pt x="400" y="66"/>
                  <a:pt x="397" y="66"/>
                </a:cubicBezTo>
                <a:cubicBezTo>
                  <a:pt x="397" y="65"/>
                  <a:pt x="396" y="64"/>
                  <a:pt x="394" y="64"/>
                </a:cubicBezTo>
                <a:cubicBezTo>
                  <a:pt x="392" y="64"/>
                  <a:pt x="390" y="63"/>
                  <a:pt x="390" y="63"/>
                </a:cubicBezTo>
                <a:cubicBezTo>
                  <a:pt x="387" y="63"/>
                  <a:pt x="388" y="64"/>
                  <a:pt x="386" y="63"/>
                </a:cubicBezTo>
                <a:cubicBezTo>
                  <a:pt x="386" y="65"/>
                  <a:pt x="386" y="65"/>
                  <a:pt x="386" y="65"/>
                </a:cubicBezTo>
                <a:cubicBezTo>
                  <a:pt x="388" y="65"/>
                  <a:pt x="387" y="64"/>
                  <a:pt x="390" y="64"/>
                </a:cubicBezTo>
                <a:cubicBezTo>
                  <a:pt x="391" y="64"/>
                  <a:pt x="393" y="64"/>
                  <a:pt x="393" y="64"/>
                </a:cubicBezTo>
                <a:cubicBezTo>
                  <a:pt x="391" y="65"/>
                  <a:pt x="390" y="65"/>
                  <a:pt x="387" y="65"/>
                </a:cubicBezTo>
                <a:cubicBezTo>
                  <a:pt x="388" y="64"/>
                  <a:pt x="384" y="65"/>
                  <a:pt x="384" y="65"/>
                </a:cubicBezTo>
                <a:cubicBezTo>
                  <a:pt x="385" y="67"/>
                  <a:pt x="390" y="65"/>
                  <a:pt x="393" y="67"/>
                </a:cubicBezTo>
                <a:cubicBezTo>
                  <a:pt x="389" y="67"/>
                  <a:pt x="384" y="67"/>
                  <a:pt x="380" y="65"/>
                </a:cubicBezTo>
                <a:cubicBezTo>
                  <a:pt x="379" y="65"/>
                  <a:pt x="381" y="65"/>
                  <a:pt x="380" y="65"/>
                </a:cubicBezTo>
                <a:cubicBezTo>
                  <a:pt x="380" y="65"/>
                  <a:pt x="378" y="65"/>
                  <a:pt x="378" y="66"/>
                </a:cubicBezTo>
                <a:cubicBezTo>
                  <a:pt x="380" y="65"/>
                  <a:pt x="382" y="66"/>
                  <a:pt x="381" y="66"/>
                </a:cubicBezTo>
                <a:cubicBezTo>
                  <a:pt x="379" y="66"/>
                  <a:pt x="376" y="66"/>
                  <a:pt x="375" y="66"/>
                </a:cubicBezTo>
                <a:cubicBezTo>
                  <a:pt x="375" y="65"/>
                  <a:pt x="377" y="65"/>
                  <a:pt x="377" y="65"/>
                </a:cubicBezTo>
                <a:cubicBezTo>
                  <a:pt x="376" y="65"/>
                  <a:pt x="376" y="64"/>
                  <a:pt x="375" y="64"/>
                </a:cubicBezTo>
                <a:cubicBezTo>
                  <a:pt x="375" y="65"/>
                  <a:pt x="373" y="66"/>
                  <a:pt x="371" y="66"/>
                </a:cubicBezTo>
                <a:cubicBezTo>
                  <a:pt x="375" y="65"/>
                  <a:pt x="364" y="66"/>
                  <a:pt x="367" y="64"/>
                </a:cubicBezTo>
                <a:cubicBezTo>
                  <a:pt x="365" y="65"/>
                  <a:pt x="365" y="65"/>
                  <a:pt x="362" y="65"/>
                </a:cubicBezTo>
                <a:cubicBezTo>
                  <a:pt x="363" y="64"/>
                  <a:pt x="361" y="65"/>
                  <a:pt x="360" y="65"/>
                </a:cubicBezTo>
                <a:cubicBezTo>
                  <a:pt x="363" y="64"/>
                  <a:pt x="368" y="63"/>
                  <a:pt x="372" y="63"/>
                </a:cubicBezTo>
                <a:cubicBezTo>
                  <a:pt x="376" y="62"/>
                  <a:pt x="379" y="62"/>
                  <a:pt x="381" y="63"/>
                </a:cubicBezTo>
                <a:cubicBezTo>
                  <a:pt x="385" y="62"/>
                  <a:pt x="387" y="62"/>
                  <a:pt x="390" y="62"/>
                </a:cubicBezTo>
                <a:cubicBezTo>
                  <a:pt x="389" y="62"/>
                  <a:pt x="390" y="61"/>
                  <a:pt x="390" y="61"/>
                </a:cubicBezTo>
                <a:cubicBezTo>
                  <a:pt x="388" y="61"/>
                  <a:pt x="388" y="60"/>
                  <a:pt x="386" y="60"/>
                </a:cubicBezTo>
                <a:cubicBezTo>
                  <a:pt x="387" y="61"/>
                  <a:pt x="387" y="61"/>
                  <a:pt x="387" y="62"/>
                </a:cubicBezTo>
                <a:cubicBezTo>
                  <a:pt x="385" y="62"/>
                  <a:pt x="383" y="63"/>
                  <a:pt x="382" y="62"/>
                </a:cubicBezTo>
                <a:cubicBezTo>
                  <a:pt x="382" y="62"/>
                  <a:pt x="384" y="61"/>
                  <a:pt x="386" y="61"/>
                </a:cubicBezTo>
                <a:cubicBezTo>
                  <a:pt x="385" y="60"/>
                  <a:pt x="381" y="59"/>
                  <a:pt x="378" y="60"/>
                </a:cubicBezTo>
                <a:cubicBezTo>
                  <a:pt x="380" y="60"/>
                  <a:pt x="381" y="60"/>
                  <a:pt x="381" y="61"/>
                </a:cubicBezTo>
                <a:cubicBezTo>
                  <a:pt x="372" y="61"/>
                  <a:pt x="361" y="64"/>
                  <a:pt x="360" y="61"/>
                </a:cubicBezTo>
                <a:cubicBezTo>
                  <a:pt x="359" y="62"/>
                  <a:pt x="356" y="60"/>
                  <a:pt x="355" y="62"/>
                </a:cubicBezTo>
                <a:cubicBezTo>
                  <a:pt x="356" y="62"/>
                  <a:pt x="357" y="61"/>
                  <a:pt x="357" y="62"/>
                </a:cubicBezTo>
                <a:cubicBezTo>
                  <a:pt x="354" y="63"/>
                  <a:pt x="358" y="62"/>
                  <a:pt x="358" y="63"/>
                </a:cubicBezTo>
                <a:cubicBezTo>
                  <a:pt x="353" y="64"/>
                  <a:pt x="353" y="64"/>
                  <a:pt x="353" y="64"/>
                </a:cubicBezTo>
                <a:cubicBezTo>
                  <a:pt x="354" y="65"/>
                  <a:pt x="357" y="64"/>
                  <a:pt x="358" y="65"/>
                </a:cubicBezTo>
                <a:cubicBezTo>
                  <a:pt x="355" y="65"/>
                  <a:pt x="351" y="64"/>
                  <a:pt x="348" y="64"/>
                </a:cubicBezTo>
                <a:cubicBezTo>
                  <a:pt x="346" y="64"/>
                  <a:pt x="343" y="65"/>
                  <a:pt x="343" y="66"/>
                </a:cubicBezTo>
                <a:cubicBezTo>
                  <a:pt x="342" y="67"/>
                  <a:pt x="342" y="67"/>
                  <a:pt x="342" y="67"/>
                </a:cubicBezTo>
                <a:cubicBezTo>
                  <a:pt x="341" y="66"/>
                  <a:pt x="344" y="65"/>
                  <a:pt x="341" y="65"/>
                </a:cubicBezTo>
                <a:cubicBezTo>
                  <a:pt x="341" y="66"/>
                  <a:pt x="341" y="66"/>
                  <a:pt x="339" y="67"/>
                </a:cubicBezTo>
                <a:cubicBezTo>
                  <a:pt x="339" y="66"/>
                  <a:pt x="336" y="68"/>
                  <a:pt x="334" y="67"/>
                </a:cubicBezTo>
                <a:cubicBezTo>
                  <a:pt x="336" y="65"/>
                  <a:pt x="342" y="64"/>
                  <a:pt x="347" y="63"/>
                </a:cubicBezTo>
                <a:cubicBezTo>
                  <a:pt x="347" y="63"/>
                  <a:pt x="347" y="63"/>
                  <a:pt x="348" y="63"/>
                </a:cubicBezTo>
                <a:cubicBezTo>
                  <a:pt x="349" y="61"/>
                  <a:pt x="345" y="62"/>
                  <a:pt x="346" y="61"/>
                </a:cubicBezTo>
                <a:cubicBezTo>
                  <a:pt x="348" y="61"/>
                  <a:pt x="347" y="61"/>
                  <a:pt x="349" y="60"/>
                </a:cubicBezTo>
                <a:cubicBezTo>
                  <a:pt x="350" y="61"/>
                  <a:pt x="352" y="61"/>
                  <a:pt x="355" y="60"/>
                </a:cubicBezTo>
                <a:cubicBezTo>
                  <a:pt x="354" y="59"/>
                  <a:pt x="352" y="61"/>
                  <a:pt x="351" y="60"/>
                </a:cubicBezTo>
                <a:cubicBezTo>
                  <a:pt x="354" y="59"/>
                  <a:pt x="357" y="59"/>
                  <a:pt x="359" y="58"/>
                </a:cubicBezTo>
                <a:cubicBezTo>
                  <a:pt x="360" y="58"/>
                  <a:pt x="362" y="58"/>
                  <a:pt x="363" y="58"/>
                </a:cubicBezTo>
                <a:cubicBezTo>
                  <a:pt x="364" y="58"/>
                  <a:pt x="366" y="58"/>
                  <a:pt x="368" y="57"/>
                </a:cubicBezTo>
                <a:cubicBezTo>
                  <a:pt x="368" y="56"/>
                  <a:pt x="371" y="56"/>
                  <a:pt x="371" y="55"/>
                </a:cubicBezTo>
                <a:cubicBezTo>
                  <a:pt x="372" y="56"/>
                  <a:pt x="374" y="56"/>
                  <a:pt x="371" y="57"/>
                </a:cubicBezTo>
                <a:cubicBezTo>
                  <a:pt x="374" y="57"/>
                  <a:pt x="376" y="56"/>
                  <a:pt x="374" y="56"/>
                </a:cubicBezTo>
                <a:cubicBezTo>
                  <a:pt x="373" y="56"/>
                  <a:pt x="376" y="55"/>
                  <a:pt x="372" y="55"/>
                </a:cubicBezTo>
                <a:cubicBezTo>
                  <a:pt x="373" y="54"/>
                  <a:pt x="374" y="54"/>
                  <a:pt x="376" y="54"/>
                </a:cubicBezTo>
                <a:cubicBezTo>
                  <a:pt x="378" y="54"/>
                  <a:pt x="376" y="54"/>
                  <a:pt x="376" y="55"/>
                </a:cubicBezTo>
                <a:cubicBezTo>
                  <a:pt x="379" y="55"/>
                  <a:pt x="379" y="55"/>
                  <a:pt x="381" y="55"/>
                </a:cubicBezTo>
                <a:cubicBezTo>
                  <a:pt x="383" y="54"/>
                  <a:pt x="380" y="54"/>
                  <a:pt x="382" y="53"/>
                </a:cubicBezTo>
                <a:cubicBezTo>
                  <a:pt x="383" y="54"/>
                  <a:pt x="385" y="54"/>
                  <a:pt x="387" y="54"/>
                </a:cubicBezTo>
                <a:cubicBezTo>
                  <a:pt x="389" y="53"/>
                  <a:pt x="391" y="53"/>
                  <a:pt x="394" y="53"/>
                </a:cubicBezTo>
                <a:cubicBezTo>
                  <a:pt x="396" y="53"/>
                  <a:pt x="399" y="53"/>
                  <a:pt x="401" y="53"/>
                </a:cubicBezTo>
                <a:cubicBezTo>
                  <a:pt x="401" y="53"/>
                  <a:pt x="403" y="55"/>
                  <a:pt x="404" y="54"/>
                </a:cubicBezTo>
                <a:cubicBezTo>
                  <a:pt x="402" y="53"/>
                  <a:pt x="402" y="53"/>
                  <a:pt x="401" y="52"/>
                </a:cubicBezTo>
                <a:cubicBezTo>
                  <a:pt x="404" y="53"/>
                  <a:pt x="404" y="53"/>
                  <a:pt x="407" y="52"/>
                </a:cubicBezTo>
                <a:cubicBezTo>
                  <a:pt x="407" y="54"/>
                  <a:pt x="411" y="52"/>
                  <a:pt x="412" y="53"/>
                </a:cubicBezTo>
                <a:cubicBezTo>
                  <a:pt x="413" y="53"/>
                  <a:pt x="411" y="52"/>
                  <a:pt x="413" y="52"/>
                </a:cubicBezTo>
                <a:cubicBezTo>
                  <a:pt x="414" y="52"/>
                  <a:pt x="414" y="52"/>
                  <a:pt x="414" y="52"/>
                </a:cubicBezTo>
                <a:cubicBezTo>
                  <a:pt x="414" y="53"/>
                  <a:pt x="413" y="53"/>
                  <a:pt x="413" y="54"/>
                </a:cubicBezTo>
                <a:cubicBezTo>
                  <a:pt x="416" y="55"/>
                  <a:pt x="413" y="53"/>
                  <a:pt x="416" y="54"/>
                </a:cubicBezTo>
                <a:cubicBezTo>
                  <a:pt x="416" y="53"/>
                  <a:pt x="415" y="53"/>
                  <a:pt x="415" y="52"/>
                </a:cubicBezTo>
                <a:cubicBezTo>
                  <a:pt x="418" y="52"/>
                  <a:pt x="422" y="51"/>
                  <a:pt x="425" y="53"/>
                </a:cubicBezTo>
                <a:cubicBezTo>
                  <a:pt x="426" y="52"/>
                  <a:pt x="428" y="52"/>
                  <a:pt x="429" y="52"/>
                </a:cubicBezTo>
                <a:cubicBezTo>
                  <a:pt x="430" y="53"/>
                  <a:pt x="429" y="54"/>
                  <a:pt x="431" y="54"/>
                </a:cubicBezTo>
                <a:cubicBezTo>
                  <a:pt x="431" y="53"/>
                  <a:pt x="432" y="53"/>
                  <a:pt x="432" y="52"/>
                </a:cubicBezTo>
                <a:cubicBezTo>
                  <a:pt x="431" y="52"/>
                  <a:pt x="430" y="52"/>
                  <a:pt x="431" y="52"/>
                </a:cubicBezTo>
                <a:cubicBezTo>
                  <a:pt x="433" y="50"/>
                  <a:pt x="440" y="52"/>
                  <a:pt x="444" y="52"/>
                </a:cubicBezTo>
                <a:cubicBezTo>
                  <a:pt x="445" y="53"/>
                  <a:pt x="451" y="52"/>
                  <a:pt x="448" y="54"/>
                </a:cubicBezTo>
                <a:cubicBezTo>
                  <a:pt x="450" y="54"/>
                  <a:pt x="453" y="54"/>
                  <a:pt x="452" y="55"/>
                </a:cubicBezTo>
                <a:cubicBezTo>
                  <a:pt x="451" y="55"/>
                  <a:pt x="450" y="54"/>
                  <a:pt x="448" y="54"/>
                </a:cubicBezTo>
                <a:cubicBezTo>
                  <a:pt x="448" y="55"/>
                  <a:pt x="446" y="55"/>
                  <a:pt x="446" y="55"/>
                </a:cubicBezTo>
                <a:cubicBezTo>
                  <a:pt x="449" y="56"/>
                  <a:pt x="445" y="56"/>
                  <a:pt x="448" y="56"/>
                </a:cubicBezTo>
                <a:cubicBezTo>
                  <a:pt x="450" y="57"/>
                  <a:pt x="446" y="55"/>
                  <a:pt x="449" y="55"/>
                </a:cubicBezTo>
                <a:cubicBezTo>
                  <a:pt x="450" y="55"/>
                  <a:pt x="451" y="55"/>
                  <a:pt x="452" y="56"/>
                </a:cubicBezTo>
                <a:cubicBezTo>
                  <a:pt x="450" y="56"/>
                  <a:pt x="451" y="56"/>
                  <a:pt x="450" y="57"/>
                </a:cubicBezTo>
                <a:cubicBezTo>
                  <a:pt x="451" y="57"/>
                  <a:pt x="455" y="58"/>
                  <a:pt x="456" y="58"/>
                </a:cubicBezTo>
                <a:cubicBezTo>
                  <a:pt x="455" y="57"/>
                  <a:pt x="452" y="57"/>
                  <a:pt x="452" y="57"/>
                </a:cubicBezTo>
                <a:cubicBezTo>
                  <a:pt x="452" y="56"/>
                  <a:pt x="454" y="54"/>
                  <a:pt x="453" y="56"/>
                </a:cubicBezTo>
                <a:cubicBezTo>
                  <a:pt x="456" y="56"/>
                  <a:pt x="454" y="54"/>
                  <a:pt x="457" y="55"/>
                </a:cubicBezTo>
                <a:cubicBezTo>
                  <a:pt x="457" y="56"/>
                  <a:pt x="456" y="56"/>
                  <a:pt x="457" y="56"/>
                </a:cubicBezTo>
                <a:cubicBezTo>
                  <a:pt x="460" y="57"/>
                  <a:pt x="457" y="55"/>
                  <a:pt x="459" y="55"/>
                </a:cubicBezTo>
                <a:cubicBezTo>
                  <a:pt x="461" y="56"/>
                  <a:pt x="461" y="57"/>
                  <a:pt x="461" y="57"/>
                </a:cubicBezTo>
                <a:cubicBezTo>
                  <a:pt x="464" y="57"/>
                  <a:pt x="470" y="59"/>
                  <a:pt x="466" y="57"/>
                </a:cubicBezTo>
                <a:cubicBezTo>
                  <a:pt x="468" y="57"/>
                  <a:pt x="469" y="57"/>
                  <a:pt x="470" y="58"/>
                </a:cubicBezTo>
                <a:cubicBezTo>
                  <a:pt x="468" y="58"/>
                  <a:pt x="469" y="58"/>
                  <a:pt x="469" y="59"/>
                </a:cubicBezTo>
                <a:cubicBezTo>
                  <a:pt x="473" y="59"/>
                  <a:pt x="475" y="61"/>
                  <a:pt x="478" y="62"/>
                </a:cubicBezTo>
                <a:cubicBezTo>
                  <a:pt x="479" y="61"/>
                  <a:pt x="477" y="60"/>
                  <a:pt x="478" y="60"/>
                </a:cubicBezTo>
                <a:cubicBezTo>
                  <a:pt x="479" y="61"/>
                  <a:pt x="480" y="60"/>
                  <a:pt x="481" y="61"/>
                </a:cubicBezTo>
                <a:cubicBezTo>
                  <a:pt x="481" y="61"/>
                  <a:pt x="481" y="62"/>
                  <a:pt x="482" y="62"/>
                </a:cubicBezTo>
                <a:cubicBezTo>
                  <a:pt x="483" y="63"/>
                  <a:pt x="485" y="63"/>
                  <a:pt x="486" y="63"/>
                </a:cubicBezTo>
                <a:cubicBezTo>
                  <a:pt x="488" y="64"/>
                  <a:pt x="489" y="64"/>
                  <a:pt x="489" y="65"/>
                </a:cubicBezTo>
                <a:cubicBezTo>
                  <a:pt x="488" y="65"/>
                  <a:pt x="485" y="63"/>
                  <a:pt x="485" y="64"/>
                </a:cubicBezTo>
                <a:cubicBezTo>
                  <a:pt x="488" y="66"/>
                  <a:pt x="490" y="65"/>
                  <a:pt x="492" y="66"/>
                </a:cubicBezTo>
                <a:cubicBezTo>
                  <a:pt x="492" y="65"/>
                  <a:pt x="492" y="65"/>
                  <a:pt x="492" y="65"/>
                </a:cubicBezTo>
                <a:cubicBezTo>
                  <a:pt x="495" y="66"/>
                  <a:pt x="498" y="65"/>
                  <a:pt x="498" y="67"/>
                </a:cubicBezTo>
                <a:cubicBezTo>
                  <a:pt x="495" y="66"/>
                  <a:pt x="492" y="67"/>
                  <a:pt x="493" y="68"/>
                </a:cubicBezTo>
                <a:cubicBezTo>
                  <a:pt x="495" y="69"/>
                  <a:pt x="498" y="69"/>
                  <a:pt x="499" y="70"/>
                </a:cubicBezTo>
                <a:cubicBezTo>
                  <a:pt x="501" y="70"/>
                  <a:pt x="498" y="69"/>
                  <a:pt x="500" y="69"/>
                </a:cubicBezTo>
                <a:cubicBezTo>
                  <a:pt x="502" y="70"/>
                  <a:pt x="508" y="71"/>
                  <a:pt x="511" y="72"/>
                </a:cubicBezTo>
                <a:cubicBezTo>
                  <a:pt x="511" y="72"/>
                  <a:pt x="508" y="71"/>
                  <a:pt x="508" y="70"/>
                </a:cubicBezTo>
                <a:cubicBezTo>
                  <a:pt x="511" y="70"/>
                  <a:pt x="513" y="72"/>
                  <a:pt x="516" y="73"/>
                </a:cubicBezTo>
                <a:cubicBezTo>
                  <a:pt x="518" y="74"/>
                  <a:pt x="520" y="75"/>
                  <a:pt x="522" y="76"/>
                </a:cubicBezTo>
                <a:cubicBezTo>
                  <a:pt x="521" y="75"/>
                  <a:pt x="519" y="74"/>
                  <a:pt x="518" y="73"/>
                </a:cubicBezTo>
                <a:cubicBezTo>
                  <a:pt x="522" y="74"/>
                  <a:pt x="524" y="76"/>
                  <a:pt x="529" y="78"/>
                </a:cubicBezTo>
                <a:cubicBezTo>
                  <a:pt x="528" y="78"/>
                  <a:pt x="528" y="79"/>
                  <a:pt x="527" y="79"/>
                </a:cubicBezTo>
                <a:cubicBezTo>
                  <a:pt x="530" y="81"/>
                  <a:pt x="531" y="80"/>
                  <a:pt x="532" y="80"/>
                </a:cubicBezTo>
                <a:cubicBezTo>
                  <a:pt x="531" y="79"/>
                  <a:pt x="530" y="79"/>
                  <a:pt x="529" y="78"/>
                </a:cubicBezTo>
                <a:cubicBezTo>
                  <a:pt x="530" y="79"/>
                  <a:pt x="530" y="78"/>
                  <a:pt x="531" y="78"/>
                </a:cubicBezTo>
                <a:cubicBezTo>
                  <a:pt x="533" y="79"/>
                  <a:pt x="536" y="83"/>
                  <a:pt x="537" y="84"/>
                </a:cubicBezTo>
                <a:cubicBezTo>
                  <a:pt x="538" y="82"/>
                  <a:pt x="535" y="81"/>
                  <a:pt x="533" y="79"/>
                </a:cubicBezTo>
                <a:cubicBezTo>
                  <a:pt x="537" y="80"/>
                  <a:pt x="537" y="82"/>
                  <a:pt x="540" y="83"/>
                </a:cubicBezTo>
                <a:cubicBezTo>
                  <a:pt x="540" y="82"/>
                  <a:pt x="537" y="81"/>
                  <a:pt x="538" y="80"/>
                </a:cubicBezTo>
                <a:cubicBezTo>
                  <a:pt x="535" y="79"/>
                  <a:pt x="532" y="78"/>
                  <a:pt x="530" y="77"/>
                </a:cubicBezTo>
                <a:cubicBezTo>
                  <a:pt x="527" y="76"/>
                  <a:pt x="525" y="75"/>
                  <a:pt x="523" y="73"/>
                </a:cubicBezTo>
                <a:cubicBezTo>
                  <a:pt x="527" y="76"/>
                  <a:pt x="525" y="74"/>
                  <a:pt x="527" y="74"/>
                </a:cubicBezTo>
                <a:cubicBezTo>
                  <a:pt x="529" y="75"/>
                  <a:pt x="532" y="77"/>
                  <a:pt x="533" y="78"/>
                </a:cubicBezTo>
                <a:cubicBezTo>
                  <a:pt x="532" y="77"/>
                  <a:pt x="532" y="77"/>
                  <a:pt x="532" y="77"/>
                </a:cubicBezTo>
                <a:cubicBezTo>
                  <a:pt x="535" y="77"/>
                  <a:pt x="538" y="80"/>
                  <a:pt x="538" y="79"/>
                </a:cubicBezTo>
                <a:cubicBezTo>
                  <a:pt x="537" y="79"/>
                  <a:pt x="536" y="78"/>
                  <a:pt x="536" y="78"/>
                </a:cubicBezTo>
                <a:cubicBezTo>
                  <a:pt x="542" y="80"/>
                  <a:pt x="545" y="82"/>
                  <a:pt x="549" y="83"/>
                </a:cubicBezTo>
                <a:cubicBezTo>
                  <a:pt x="548" y="85"/>
                  <a:pt x="559" y="88"/>
                  <a:pt x="558" y="90"/>
                </a:cubicBezTo>
                <a:cubicBezTo>
                  <a:pt x="552" y="87"/>
                  <a:pt x="549" y="85"/>
                  <a:pt x="544" y="83"/>
                </a:cubicBezTo>
                <a:cubicBezTo>
                  <a:pt x="545" y="84"/>
                  <a:pt x="542" y="82"/>
                  <a:pt x="541" y="82"/>
                </a:cubicBezTo>
                <a:cubicBezTo>
                  <a:pt x="544" y="85"/>
                  <a:pt x="549" y="86"/>
                  <a:pt x="553" y="87"/>
                </a:cubicBezTo>
                <a:cubicBezTo>
                  <a:pt x="552" y="88"/>
                  <a:pt x="553" y="88"/>
                  <a:pt x="553" y="88"/>
                </a:cubicBezTo>
                <a:cubicBezTo>
                  <a:pt x="551" y="87"/>
                  <a:pt x="550" y="87"/>
                  <a:pt x="548" y="86"/>
                </a:cubicBezTo>
                <a:cubicBezTo>
                  <a:pt x="548" y="87"/>
                  <a:pt x="547" y="88"/>
                  <a:pt x="549" y="88"/>
                </a:cubicBezTo>
                <a:cubicBezTo>
                  <a:pt x="549" y="88"/>
                  <a:pt x="549" y="87"/>
                  <a:pt x="549" y="87"/>
                </a:cubicBezTo>
                <a:cubicBezTo>
                  <a:pt x="551" y="88"/>
                  <a:pt x="552" y="89"/>
                  <a:pt x="554" y="90"/>
                </a:cubicBezTo>
                <a:cubicBezTo>
                  <a:pt x="555" y="92"/>
                  <a:pt x="553" y="91"/>
                  <a:pt x="552" y="93"/>
                </a:cubicBezTo>
                <a:cubicBezTo>
                  <a:pt x="551" y="93"/>
                  <a:pt x="551" y="92"/>
                  <a:pt x="550" y="92"/>
                </a:cubicBezTo>
                <a:cubicBezTo>
                  <a:pt x="550" y="94"/>
                  <a:pt x="546" y="92"/>
                  <a:pt x="543" y="92"/>
                </a:cubicBezTo>
                <a:cubicBezTo>
                  <a:pt x="545" y="94"/>
                  <a:pt x="546" y="92"/>
                  <a:pt x="549" y="94"/>
                </a:cubicBezTo>
                <a:cubicBezTo>
                  <a:pt x="549" y="95"/>
                  <a:pt x="548" y="94"/>
                  <a:pt x="549" y="95"/>
                </a:cubicBezTo>
                <a:cubicBezTo>
                  <a:pt x="549" y="94"/>
                  <a:pt x="552" y="97"/>
                  <a:pt x="552" y="95"/>
                </a:cubicBezTo>
                <a:cubicBezTo>
                  <a:pt x="550" y="94"/>
                  <a:pt x="549" y="94"/>
                  <a:pt x="549" y="93"/>
                </a:cubicBezTo>
                <a:cubicBezTo>
                  <a:pt x="550" y="93"/>
                  <a:pt x="550" y="93"/>
                  <a:pt x="550" y="93"/>
                </a:cubicBezTo>
                <a:cubicBezTo>
                  <a:pt x="553" y="94"/>
                  <a:pt x="552" y="95"/>
                  <a:pt x="553" y="95"/>
                </a:cubicBezTo>
                <a:cubicBezTo>
                  <a:pt x="554" y="95"/>
                  <a:pt x="554" y="95"/>
                  <a:pt x="554" y="95"/>
                </a:cubicBezTo>
                <a:cubicBezTo>
                  <a:pt x="555" y="94"/>
                  <a:pt x="552" y="94"/>
                  <a:pt x="553" y="93"/>
                </a:cubicBezTo>
                <a:cubicBezTo>
                  <a:pt x="554" y="93"/>
                  <a:pt x="555" y="92"/>
                  <a:pt x="556" y="92"/>
                </a:cubicBezTo>
                <a:cubicBezTo>
                  <a:pt x="557" y="91"/>
                  <a:pt x="558" y="91"/>
                  <a:pt x="560" y="93"/>
                </a:cubicBezTo>
                <a:cubicBezTo>
                  <a:pt x="561" y="96"/>
                  <a:pt x="564" y="96"/>
                  <a:pt x="568" y="98"/>
                </a:cubicBezTo>
                <a:cubicBezTo>
                  <a:pt x="567" y="99"/>
                  <a:pt x="567" y="99"/>
                  <a:pt x="567" y="99"/>
                </a:cubicBezTo>
                <a:cubicBezTo>
                  <a:pt x="568" y="99"/>
                  <a:pt x="573" y="104"/>
                  <a:pt x="573" y="103"/>
                </a:cubicBezTo>
                <a:cubicBezTo>
                  <a:pt x="574" y="102"/>
                  <a:pt x="572" y="102"/>
                  <a:pt x="570" y="101"/>
                </a:cubicBezTo>
                <a:cubicBezTo>
                  <a:pt x="571" y="100"/>
                  <a:pt x="569" y="99"/>
                  <a:pt x="569" y="98"/>
                </a:cubicBezTo>
                <a:cubicBezTo>
                  <a:pt x="575" y="101"/>
                  <a:pt x="575" y="102"/>
                  <a:pt x="575" y="104"/>
                </a:cubicBezTo>
                <a:cubicBezTo>
                  <a:pt x="578" y="106"/>
                  <a:pt x="580" y="108"/>
                  <a:pt x="582" y="109"/>
                </a:cubicBezTo>
                <a:cubicBezTo>
                  <a:pt x="584" y="111"/>
                  <a:pt x="587" y="113"/>
                  <a:pt x="591" y="116"/>
                </a:cubicBezTo>
                <a:cubicBezTo>
                  <a:pt x="592" y="116"/>
                  <a:pt x="590" y="114"/>
                  <a:pt x="591" y="115"/>
                </a:cubicBezTo>
                <a:cubicBezTo>
                  <a:pt x="593" y="117"/>
                  <a:pt x="594" y="117"/>
                  <a:pt x="596" y="119"/>
                </a:cubicBezTo>
                <a:cubicBezTo>
                  <a:pt x="596" y="119"/>
                  <a:pt x="595" y="119"/>
                  <a:pt x="596" y="120"/>
                </a:cubicBezTo>
                <a:cubicBezTo>
                  <a:pt x="599" y="121"/>
                  <a:pt x="599" y="123"/>
                  <a:pt x="600" y="123"/>
                </a:cubicBezTo>
                <a:cubicBezTo>
                  <a:pt x="602" y="124"/>
                  <a:pt x="601" y="125"/>
                  <a:pt x="602" y="126"/>
                </a:cubicBezTo>
                <a:cubicBezTo>
                  <a:pt x="602" y="126"/>
                  <a:pt x="603" y="125"/>
                  <a:pt x="604" y="125"/>
                </a:cubicBezTo>
                <a:cubicBezTo>
                  <a:pt x="601" y="123"/>
                  <a:pt x="599" y="120"/>
                  <a:pt x="600" y="120"/>
                </a:cubicBezTo>
                <a:cubicBezTo>
                  <a:pt x="599" y="119"/>
                  <a:pt x="595" y="117"/>
                  <a:pt x="594" y="116"/>
                </a:cubicBezTo>
                <a:cubicBezTo>
                  <a:pt x="597" y="116"/>
                  <a:pt x="610" y="127"/>
                  <a:pt x="604" y="125"/>
                </a:cubicBezTo>
                <a:cubicBezTo>
                  <a:pt x="605" y="126"/>
                  <a:pt x="606" y="127"/>
                  <a:pt x="606" y="128"/>
                </a:cubicBezTo>
                <a:cubicBezTo>
                  <a:pt x="607" y="128"/>
                  <a:pt x="607" y="127"/>
                  <a:pt x="608" y="127"/>
                </a:cubicBezTo>
                <a:cubicBezTo>
                  <a:pt x="606" y="126"/>
                  <a:pt x="606" y="125"/>
                  <a:pt x="606" y="124"/>
                </a:cubicBezTo>
                <a:cubicBezTo>
                  <a:pt x="604" y="122"/>
                  <a:pt x="604" y="123"/>
                  <a:pt x="602" y="122"/>
                </a:cubicBezTo>
                <a:cubicBezTo>
                  <a:pt x="603" y="121"/>
                  <a:pt x="603" y="121"/>
                  <a:pt x="603" y="121"/>
                </a:cubicBezTo>
                <a:cubicBezTo>
                  <a:pt x="605" y="122"/>
                  <a:pt x="605" y="123"/>
                  <a:pt x="606" y="123"/>
                </a:cubicBezTo>
                <a:cubicBezTo>
                  <a:pt x="604" y="120"/>
                  <a:pt x="601" y="121"/>
                  <a:pt x="598" y="117"/>
                </a:cubicBezTo>
                <a:cubicBezTo>
                  <a:pt x="601" y="119"/>
                  <a:pt x="599" y="116"/>
                  <a:pt x="600" y="117"/>
                </a:cubicBezTo>
                <a:cubicBezTo>
                  <a:pt x="597" y="114"/>
                  <a:pt x="590" y="106"/>
                  <a:pt x="597" y="111"/>
                </a:cubicBezTo>
                <a:cubicBezTo>
                  <a:pt x="598" y="111"/>
                  <a:pt x="597" y="110"/>
                  <a:pt x="596" y="108"/>
                </a:cubicBezTo>
                <a:cubicBezTo>
                  <a:pt x="596" y="109"/>
                  <a:pt x="595" y="109"/>
                  <a:pt x="593" y="108"/>
                </a:cubicBezTo>
                <a:cubicBezTo>
                  <a:pt x="593" y="108"/>
                  <a:pt x="593" y="110"/>
                  <a:pt x="592" y="109"/>
                </a:cubicBezTo>
                <a:cubicBezTo>
                  <a:pt x="590" y="108"/>
                  <a:pt x="589" y="106"/>
                  <a:pt x="587" y="106"/>
                </a:cubicBezTo>
                <a:cubicBezTo>
                  <a:pt x="585" y="104"/>
                  <a:pt x="582" y="102"/>
                  <a:pt x="579" y="100"/>
                </a:cubicBezTo>
                <a:cubicBezTo>
                  <a:pt x="577" y="98"/>
                  <a:pt x="574" y="96"/>
                  <a:pt x="571" y="94"/>
                </a:cubicBezTo>
                <a:cubicBezTo>
                  <a:pt x="565" y="91"/>
                  <a:pt x="559" y="87"/>
                  <a:pt x="554" y="84"/>
                </a:cubicBezTo>
                <a:cubicBezTo>
                  <a:pt x="556" y="85"/>
                  <a:pt x="556" y="85"/>
                  <a:pt x="559" y="87"/>
                </a:cubicBezTo>
                <a:cubicBezTo>
                  <a:pt x="559" y="85"/>
                  <a:pt x="562" y="88"/>
                  <a:pt x="563" y="88"/>
                </a:cubicBezTo>
                <a:cubicBezTo>
                  <a:pt x="561" y="87"/>
                  <a:pt x="565" y="89"/>
                  <a:pt x="563" y="87"/>
                </a:cubicBezTo>
                <a:cubicBezTo>
                  <a:pt x="568" y="90"/>
                  <a:pt x="572" y="93"/>
                  <a:pt x="576" y="94"/>
                </a:cubicBezTo>
                <a:cubicBezTo>
                  <a:pt x="571" y="91"/>
                  <a:pt x="579" y="93"/>
                  <a:pt x="575" y="91"/>
                </a:cubicBezTo>
                <a:cubicBezTo>
                  <a:pt x="572" y="91"/>
                  <a:pt x="568" y="89"/>
                  <a:pt x="565" y="86"/>
                </a:cubicBezTo>
                <a:cubicBezTo>
                  <a:pt x="565" y="86"/>
                  <a:pt x="565" y="86"/>
                  <a:pt x="564" y="86"/>
                </a:cubicBezTo>
                <a:cubicBezTo>
                  <a:pt x="562" y="84"/>
                  <a:pt x="567" y="87"/>
                  <a:pt x="568" y="87"/>
                </a:cubicBezTo>
                <a:cubicBezTo>
                  <a:pt x="566" y="85"/>
                  <a:pt x="564" y="83"/>
                  <a:pt x="561" y="82"/>
                </a:cubicBezTo>
                <a:cubicBezTo>
                  <a:pt x="562" y="82"/>
                  <a:pt x="563" y="81"/>
                  <a:pt x="564" y="82"/>
                </a:cubicBezTo>
                <a:cubicBezTo>
                  <a:pt x="567" y="84"/>
                  <a:pt x="566" y="84"/>
                  <a:pt x="569" y="85"/>
                </a:cubicBezTo>
                <a:cubicBezTo>
                  <a:pt x="569" y="86"/>
                  <a:pt x="568" y="86"/>
                  <a:pt x="568" y="86"/>
                </a:cubicBezTo>
                <a:cubicBezTo>
                  <a:pt x="570" y="87"/>
                  <a:pt x="570" y="86"/>
                  <a:pt x="572" y="87"/>
                </a:cubicBezTo>
                <a:cubicBezTo>
                  <a:pt x="571" y="89"/>
                  <a:pt x="571" y="89"/>
                  <a:pt x="571" y="89"/>
                </a:cubicBezTo>
                <a:cubicBezTo>
                  <a:pt x="574" y="89"/>
                  <a:pt x="577" y="90"/>
                  <a:pt x="580" y="91"/>
                </a:cubicBezTo>
                <a:cubicBezTo>
                  <a:pt x="576" y="88"/>
                  <a:pt x="572" y="83"/>
                  <a:pt x="568" y="82"/>
                </a:cubicBezTo>
                <a:cubicBezTo>
                  <a:pt x="568" y="82"/>
                  <a:pt x="567" y="79"/>
                  <a:pt x="569" y="80"/>
                </a:cubicBezTo>
                <a:cubicBezTo>
                  <a:pt x="571" y="82"/>
                  <a:pt x="571" y="82"/>
                  <a:pt x="574" y="83"/>
                </a:cubicBezTo>
                <a:cubicBezTo>
                  <a:pt x="574" y="84"/>
                  <a:pt x="573" y="83"/>
                  <a:pt x="573" y="84"/>
                </a:cubicBezTo>
                <a:cubicBezTo>
                  <a:pt x="579" y="87"/>
                  <a:pt x="575" y="87"/>
                  <a:pt x="580" y="91"/>
                </a:cubicBezTo>
                <a:cubicBezTo>
                  <a:pt x="582" y="91"/>
                  <a:pt x="582" y="90"/>
                  <a:pt x="584" y="91"/>
                </a:cubicBezTo>
                <a:cubicBezTo>
                  <a:pt x="583" y="90"/>
                  <a:pt x="585" y="90"/>
                  <a:pt x="585" y="90"/>
                </a:cubicBezTo>
                <a:cubicBezTo>
                  <a:pt x="586" y="92"/>
                  <a:pt x="587" y="93"/>
                  <a:pt x="587" y="91"/>
                </a:cubicBezTo>
                <a:cubicBezTo>
                  <a:pt x="588" y="92"/>
                  <a:pt x="590" y="93"/>
                  <a:pt x="591" y="94"/>
                </a:cubicBezTo>
                <a:cubicBezTo>
                  <a:pt x="593" y="96"/>
                  <a:pt x="595" y="97"/>
                  <a:pt x="595" y="98"/>
                </a:cubicBezTo>
                <a:cubicBezTo>
                  <a:pt x="595" y="99"/>
                  <a:pt x="594" y="98"/>
                  <a:pt x="594" y="99"/>
                </a:cubicBezTo>
                <a:cubicBezTo>
                  <a:pt x="590" y="98"/>
                  <a:pt x="584" y="93"/>
                  <a:pt x="580" y="91"/>
                </a:cubicBezTo>
                <a:cubicBezTo>
                  <a:pt x="580" y="91"/>
                  <a:pt x="580" y="92"/>
                  <a:pt x="581" y="93"/>
                </a:cubicBezTo>
                <a:cubicBezTo>
                  <a:pt x="581" y="92"/>
                  <a:pt x="582" y="92"/>
                  <a:pt x="583" y="93"/>
                </a:cubicBezTo>
                <a:cubicBezTo>
                  <a:pt x="584" y="94"/>
                  <a:pt x="583" y="94"/>
                  <a:pt x="583" y="95"/>
                </a:cubicBezTo>
                <a:cubicBezTo>
                  <a:pt x="584" y="96"/>
                  <a:pt x="586" y="96"/>
                  <a:pt x="586" y="97"/>
                </a:cubicBezTo>
                <a:cubicBezTo>
                  <a:pt x="583" y="96"/>
                  <a:pt x="583" y="96"/>
                  <a:pt x="583" y="96"/>
                </a:cubicBezTo>
                <a:cubicBezTo>
                  <a:pt x="582" y="97"/>
                  <a:pt x="587" y="100"/>
                  <a:pt x="589" y="101"/>
                </a:cubicBezTo>
                <a:cubicBezTo>
                  <a:pt x="588" y="100"/>
                  <a:pt x="587" y="100"/>
                  <a:pt x="587" y="99"/>
                </a:cubicBezTo>
                <a:cubicBezTo>
                  <a:pt x="588" y="100"/>
                  <a:pt x="588" y="99"/>
                  <a:pt x="589" y="100"/>
                </a:cubicBezTo>
                <a:cubicBezTo>
                  <a:pt x="591" y="102"/>
                  <a:pt x="589" y="101"/>
                  <a:pt x="590" y="103"/>
                </a:cubicBezTo>
                <a:cubicBezTo>
                  <a:pt x="592" y="103"/>
                  <a:pt x="591" y="104"/>
                  <a:pt x="591" y="104"/>
                </a:cubicBezTo>
                <a:cubicBezTo>
                  <a:pt x="592" y="104"/>
                  <a:pt x="593" y="104"/>
                  <a:pt x="594" y="105"/>
                </a:cubicBezTo>
                <a:cubicBezTo>
                  <a:pt x="594" y="105"/>
                  <a:pt x="593" y="106"/>
                  <a:pt x="594" y="106"/>
                </a:cubicBezTo>
                <a:cubicBezTo>
                  <a:pt x="601" y="108"/>
                  <a:pt x="603" y="115"/>
                  <a:pt x="610" y="118"/>
                </a:cubicBezTo>
                <a:cubicBezTo>
                  <a:pt x="610" y="119"/>
                  <a:pt x="612" y="120"/>
                  <a:pt x="613" y="122"/>
                </a:cubicBezTo>
                <a:cubicBezTo>
                  <a:pt x="613" y="121"/>
                  <a:pt x="612" y="119"/>
                  <a:pt x="612" y="118"/>
                </a:cubicBezTo>
                <a:cubicBezTo>
                  <a:pt x="610" y="116"/>
                  <a:pt x="604" y="112"/>
                  <a:pt x="603" y="109"/>
                </a:cubicBezTo>
                <a:cubicBezTo>
                  <a:pt x="605" y="110"/>
                  <a:pt x="607" y="112"/>
                  <a:pt x="608" y="113"/>
                </a:cubicBezTo>
                <a:cubicBezTo>
                  <a:pt x="608" y="113"/>
                  <a:pt x="608" y="112"/>
                  <a:pt x="609" y="113"/>
                </a:cubicBezTo>
                <a:cubicBezTo>
                  <a:pt x="611" y="114"/>
                  <a:pt x="612" y="116"/>
                  <a:pt x="614" y="117"/>
                </a:cubicBezTo>
                <a:cubicBezTo>
                  <a:pt x="616" y="119"/>
                  <a:pt x="618" y="120"/>
                  <a:pt x="620" y="122"/>
                </a:cubicBezTo>
                <a:cubicBezTo>
                  <a:pt x="623" y="125"/>
                  <a:pt x="627" y="128"/>
                  <a:pt x="629" y="131"/>
                </a:cubicBezTo>
                <a:cubicBezTo>
                  <a:pt x="628" y="130"/>
                  <a:pt x="629" y="129"/>
                  <a:pt x="629" y="128"/>
                </a:cubicBezTo>
                <a:cubicBezTo>
                  <a:pt x="626" y="127"/>
                  <a:pt x="623" y="125"/>
                  <a:pt x="622" y="122"/>
                </a:cubicBezTo>
                <a:cubicBezTo>
                  <a:pt x="620" y="121"/>
                  <a:pt x="617" y="119"/>
                  <a:pt x="615" y="117"/>
                </a:cubicBezTo>
                <a:cubicBezTo>
                  <a:pt x="612" y="114"/>
                  <a:pt x="610" y="112"/>
                  <a:pt x="608" y="111"/>
                </a:cubicBezTo>
                <a:cubicBezTo>
                  <a:pt x="608" y="109"/>
                  <a:pt x="603" y="105"/>
                  <a:pt x="605" y="104"/>
                </a:cubicBezTo>
                <a:cubicBezTo>
                  <a:pt x="603" y="103"/>
                  <a:pt x="599" y="101"/>
                  <a:pt x="599" y="100"/>
                </a:cubicBezTo>
                <a:cubicBezTo>
                  <a:pt x="601" y="101"/>
                  <a:pt x="601" y="100"/>
                  <a:pt x="603" y="101"/>
                </a:cubicBezTo>
                <a:cubicBezTo>
                  <a:pt x="601" y="100"/>
                  <a:pt x="600" y="99"/>
                  <a:pt x="598" y="97"/>
                </a:cubicBezTo>
                <a:cubicBezTo>
                  <a:pt x="598" y="96"/>
                  <a:pt x="600" y="97"/>
                  <a:pt x="598" y="95"/>
                </a:cubicBezTo>
                <a:cubicBezTo>
                  <a:pt x="593" y="92"/>
                  <a:pt x="586" y="88"/>
                  <a:pt x="582" y="83"/>
                </a:cubicBezTo>
                <a:cubicBezTo>
                  <a:pt x="583" y="82"/>
                  <a:pt x="588" y="86"/>
                  <a:pt x="590" y="87"/>
                </a:cubicBezTo>
                <a:cubicBezTo>
                  <a:pt x="588" y="85"/>
                  <a:pt x="593" y="89"/>
                  <a:pt x="593" y="88"/>
                </a:cubicBezTo>
                <a:cubicBezTo>
                  <a:pt x="591" y="87"/>
                  <a:pt x="592" y="85"/>
                  <a:pt x="594" y="86"/>
                </a:cubicBezTo>
                <a:cubicBezTo>
                  <a:pt x="595" y="87"/>
                  <a:pt x="596" y="88"/>
                  <a:pt x="595" y="89"/>
                </a:cubicBezTo>
                <a:cubicBezTo>
                  <a:pt x="597" y="90"/>
                  <a:pt x="598" y="91"/>
                  <a:pt x="599" y="91"/>
                </a:cubicBezTo>
                <a:cubicBezTo>
                  <a:pt x="595" y="88"/>
                  <a:pt x="599" y="89"/>
                  <a:pt x="597" y="88"/>
                </a:cubicBezTo>
                <a:cubicBezTo>
                  <a:pt x="597" y="88"/>
                  <a:pt x="596" y="88"/>
                  <a:pt x="595" y="87"/>
                </a:cubicBezTo>
                <a:cubicBezTo>
                  <a:pt x="596" y="86"/>
                  <a:pt x="592" y="85"/>
                  <a:pt x="590" y="85"/>
                </a:cubicBezTo>
                <a:cubicBezTo>
                  <a:pt x="589" y="82"/>
                  <a:pt x="581" y="80"/>
                  <a:pt x="578" y="76"/>
                </a:cubicBezTo>
                <a:cubicBezTo>
                  <a:pt x="580" y="77"/>
                  <a:pt x="582" y="77"/>
                  <a:pt x="584" y="79"/>
                </a:cubicBezTo>
                <a:cubicBezTo>
                  <a:pt x="585" y="78"/>
                  <a:pt x="587" y="79"/>
                  <a:pt x="590" y="80"/>
                </a:cubicBezTo>
                <a:cubicBezTo>
                  <a:pt x="591" y="82"/>
                  <a:pt x="589" y="81"/>
                  <a:pt x="589" y="81"/>
                </a:cubicBezTo>
                <a:cubicBezTo>
                  <a:pt x="591" y="82"/>
                  <a:pt x="594" y="82"/>
                  <a:pt x="595" y="85"/>
                </a:cubicBezTo>
                <a:cubicBezTo>
                  <a:pt x="594" y="84"/>
                  <a:pt x="590" y="83"/>
                  <a:pt x="592" y="84"/>
                </a:cubicBezTo>
                <a:cubicBezTo>
                  <a:pt x="594" y="84"/>
                  <a:pt x="596" y="85"/>
                  <a:pt x="598" y="86"/>
                </a:cubicBezTo>
                <a:cubicBezTo>
                  <a:pt x="600" y="86"/>
                  <a:pt x="602" y="87"/>
                  <a:pt x="603" y="88"/>
                </a:cubicBezTo>
                <a:cubicBezTo>
                  <a:pt x="604" y="88"/>
                  <a:pt x="604" y="87"/>
                  <a:pt x="603" y="87"/>
                </a:cubicBezTo>
                <a:cubicBezTo>
                  <a:pt x="606" y="89"/>
                  <a:pt x="609" y="90"/>
                  <a:pt x="612" y="92"/>
                </a:cubicBezTo>
                <a:cubicBezTo>
                  <a:pt x="615" y="94"/>
                  <a:pt x="617" y="96"/>
                  <a:pt x="618" y="97"/>
                </a:cubicBezTo>
                <a:cubicBezTo>
                  <a:pt x="620" y="99"/>
                  <a:pt x="624" y="102"/>
                  <a:pt x="625" y="102"/>
                </a:cubicBezTo>
                <a:cubicBezTo>
                  <a:pt x="623" y="101"/>
                  <a:pt x="624" y="99"/>
                  <a:pt x="622" y="98"/>
                </a:cubicBezTo>
                <a:cubicBezTo>
                  <a:pt x="624" y="100"/>
                  <a:pt x="626" y="100"/>
                  <a:pt x="628" y="101"/>
                </a:cubicBezTo>
                <a:cubicBezTo>
                  <a:pt x="628" y="102"/>
                  <a:pt x="632" y="105"/>
                  <a:pt x="633" y="106"/>
                </a:cubicBezTo>
                <a:cubicBezTo>
                  <a:pt x="633" y="107"/>
                  <a:pt x="630" y="103"/>
                  <a:pt x="630" y="105"/>
                </a:cubicBezTo>
                <a:cubicBezTo>
                  <a:pt x="633" y="108"/>
                  <a:pt x="637" y="112"/>
                  <a:pt x="641" y="116"/>
                </a:cubicBezTo>
                <a:cubicBezTo>
                  <a:pt x="645" y="120"/>
                  <a:pt x="649" y="124"/>
                  <a:pt x="652" y="128"/>
                </a:cubicBezTo>
                <a:cubicBezTo>
                  <a:pt x="650" y="127"/>
                  <a:pt x="647" y="122"/>
                  <a:pt x="646" y="123"/>
                </a:cubicBezTo>
                <a:cubicBezTo>
                  <a:pt x="646" y="124"/>
                  <a:pt x="648" y="125"/>
                  <a:pt x="649" y="127"/>
                </a:cubicBezTo>
                <a:cubicBezTo>
                  <a:pt x="650" y="128"/>
                  <a:pt x="651" y="130"/>
                  <a:pt x="653" y="132"/>
                </a:cubicBezTo>
                <a:cubicBezTo>
                  <a:pt x="652" y="133"/>
                  <a:pt x="651" y="132"/>
                  <a:pt x="649" y="130"/>
                </a:cubicBezTo>
                <a:cubicBezTo>
                  <a:pt x="650" y="128"/>
                  <a:pt x="642" y="122"/>
                  <a:pt x="646" y="122"/>
                </a:cubicBezTo>
                <a:cubicBezTo>
                  <a:pt x="643" y="120"/>
                  <a:pt x="639" y="117"/>
                  <a:pt x="638" y="114"/>
                </a:cubicBezTo>
                <a:cubicBezTo>
                  <a:pt x="637" y="113"/>
                  <a:pt x="637" y="115"/>
                  <a:pt x="635" y="113"/>
                </a:cubicBezTo>
                <a:cubicBezTo>
                  <a:pt x="635" y="112"/>
                  <a:pt x="636" y="113"/>
                  <a:pt x="637" y="113"/>
                </a:cubicBezTo>
                <a:cubicBezTo>
                  <a:pt x="635" y="112"/>
                  <a:pt x="631" y="109"/>
                  <a:pt x="628" y="106"/>
                </a:cubicBezTo>
                <a:cubicBezTo>
                  <a:pt x="624" y="103"/>
                  <a:pt x="620" y="100"/>
                  <a:pt x="617" y="99"/>
                </a:cubicBezTo>
                <a:cubicBezTo>
                  <a:pt x="617" y="98"/>
                  <a:pt x="617" y="97"/>
                  <a:pt x="617" y="97"/>
                </a:cubicBezTo>
                <a:cubicBezTo>
                  <a:pt x="616" y="97"/>
                  <a:pt x="614" y="96"/>
                  <a:pt x="613" y="96"/>
                </a:cubicBezTo>
                <a:cubicBezTo>
                  <a:pt x="616" y="97"/>
                  <a:pt x="615" y="98"/>
                  <a:pt x="616" y="99"/>
                </a:cubicBezTo>
                <a:cubicBezTo>
                  <a:pt x="616" y="99"/>
                  <a:pt x="620" y="101"/>
                  <a:pt x="620" y="102"/>
                </a:cubicBezTo>
                <a:cubicBezTo>
                  <a:pt x="620" y="103"/>
                  <a:pt x="618" y="101"/>
                  <a:pt x="618" y="101"/>
                </a:cubicBezTo>
                <a:cubicBezTo>
                  <a:pt x="618" y="102"/>
                  <a:pt x="619" y="102"/>
                  <a:pt x="619" y="102"/>
                </a:cubicBezTo>
                <a:cubicBezTo>
                  <a:pt x="618" y="102"/>
                  <a:pt x="617" y="101"/>
                  <a:pt x="617" y="102"/>
                </a:cubicBezTo>
                <a:cubicBezTo>
                  <a:pt x="620" y="104"/>
                  <a:pt x="625" y="105"/>
                  <a:pt x="625" y="108"/>
                </a:cubicBezTo>
                <a:cubicBezTo>
                  <a:pt x="623" y="106"/>
                  <a:pt x="624" y="108"/>
                  <a:pt x="622" y="107"/>
                </a:cubicBezTo>
                <a:cubicBezTo>
                  <a:pt x="620" y="104"/>
                  <a:pt x="615" y="101"/>
                  <a:pt x="613" y="101"/>
                </a:cubicBezTo>
                <a:cubicBezTo>
                  <a:pt x="618" y="103"/>
                  <a:pt x="616" y="105"/>
                  <a:pt x="618" y="107"/>
                </a:cubicBezTo>
                <a:cubicBezTo>
                  <a:pt x="615" y="105"/>
                  <a:pt x="617" y="105"/>
                  <a:pt x="615" y="104"/>
                </a:cubicBezTo>
                <a:cubicBezTo>
                  <a:pt x="614" y="105"/>
                  <a:pt x="615" y="107"/>
                  <a:pt x="617" y="109"/>
                </a:cubicBezTo>
                <a:cubicBezTo>
                  <a:pt x="615" y="107"/>
                  <a:pt x="615" y="109"/>
                  <a:pt x="614" y="108"/>
                </a:cubicBezTo>
                <a:cubicBezTo>
                  <a:pt x="616" y="110"/>
                  <a:pt x="619" y="112"/>
                  <a:pt x="617" y="112"/>
                </a:cubicBezTo>
                <a:cubicBezTo>
                  <a:pt x="618" y="113"/>
                  <a:pt x="621" y="116"/>
                  <a:pt x="621" y="116"/>
                </a:cubicBezTo>
                <a:cubicBezTo>
                  <a:pt x="620" y="116"/>
                  <a:pt x="616" y="112"/>
                  <a:pt x="616" y="113"/>
                </a:cubicBezTo>
                <a:cubicBezTo>
                  <a:pt x="622" y="116"/>
                  <a:pt x="625" y="120"/>
                  <a:pt x="627" y="124"/>
                </a:cubicBezTo>
                <a:cubicBezTo>
                  <a:pt x="630" y="129"/>
                  <a:pt x="632" y="133"/>
                  <a:pt x="638" y="136"/>
                </a:cubicBezTo>
                <a:cubicBezTo>
                  <a:pt x="636" y="137"/>
                  <a:pt x="638" y="139"/>
                  <a:pt x="639" y="140"/>
                </a:cubicBezTo>
                <a:cubicBezTo>
                  <a:pt x="637" y="140"/>
                  <a:pt x="635" y="139"/>
                  <a:pt x="633" y="138"/>
                </a:cubicBezTo>
                <a:cubicBezTo>
                  <a:pt x="633" y="137"/>
                  <a:pt x="632" y="137"/>
                  <a:pt x="631" y="136"/>
                </a:cubicBezTo>
                <a:cubicBezTo>
                  <a:pt x="629" y="134"/>
                  <a:pt x="632" y="135"/>
                  <a:pt x="630" y="133"/>
                </a:cubicBezTo>
                <a:cubicBezTo>
                  <a:pt x="629" y="134"/>
                  <a:pt x="629" y="134"/>
                  <a:pt x="630" y="135"/>
                </a:cubicBezTo>
                <a:cubicBezTo>
                  <a:pt x="627" y="133"/>
                  <a:pt x="627" y="131"/>
                  <a:pt x="623" y="128"/>
                </a:cubicBezTo>
                <a:cubicBezTo>
                  <a:pt x="621" y="128"/>
                  <a:pt x="620" y="126"/>
                  <a:pt x="620" y="128"/>
                </a:cubicBezTo>
                <a:cubicBezTo>
                  <a:pt x="624" y="131"/>
                  <a:pt x="625" y="133"/>
                  <a:pt x="629" y="135"/>
                </a:cubicBezTo>
                <a:cubicBezTo>
                  <a:pt x="627" y="135"/>
                  <a:pt x="629" y="140"/>
                  <a:pt x="631" y="139"/>
                </a:cubicBezTo>
                <a:cubicBezTo>
                  <a:pt x="630" y="138"/>
                  <a:pt x="629" y="137"/>
                  <a:pt x="629" y="137"/>
                </a:cubicBezTo>
                <a:cubicBezTo>
                  <a:pt x="629" y="137"/>
                  <a:pt x="629" y="136"/>
                  <a:pt x="630" y="136"/>
                </a:cubicBezTo>
                <a:cubicBezTo>
                  <a:pt x="632" y="139"/>
                  <a:pt x="634" y="139"/>
                  <a:pt x="634" y="141"/>
                </a:cubicBezTo>
                <a:cubicBezTo>
                  <a:pt x="633" y="140"/>
                  <a:pt x="632" y="138"/>
                  <a:pt x="631" y="139"/>
                </a:cubicBezTo>
                <a:cubicBezTo>
                  <a:pt x="633" y="141"/>
                  <a:pt x="631" y="139"/>
                  <a:pt x="632" y="141"/>
                </a:cubicBezTo>
                <a:cubicBezTo>
                  <a:pt x="634" y="142"/>
                  <a:pt x="638" y="146"/>
                  <a:pt x="639" y="148"/>
                </a:cubicBezTo>
                <a:cubicBezTo>
                  <a:pt x="638" y="149"/>
                  <a:pt x="638" y="149"/>
                  <a:pt x="638" y="149"/>
                </a:cubicBezTo>
                <a:cubicBezTo>
                  <a:pt x="636" y="146"/>
                  <a:pt x="633" y="146"/>
                  <a:pt x="635" y="147"/>
                </a:cubicBezTo>
                <a:cubicBezTo>
                  <a:pt x="639" y="151"/>
                  <a:pt x="642" y="151"/>
                  <a:pt x="643" y="151"/>
                </a:cubicBezTo>
                <a:cubicBezTo>
                  <a:pt x="645" y="152"/>
                  <a:pt x="643" y="152"/>
                  <a:pt x="644" y="153"/>
                </a:cubicBezTo>
                <a:cubicBezTo>
                  <a:pt x="645" y="153"/>
                  <a:pt x="648" y="155"/>
                  <a:pt x="649" y="156"/>
                </a:cubicBezTo>
                <a:cubicBezTo>
                  <a:pt x="648" y="156"/>
                  <a:pt x="648" y="154"/>
                  <a:pt x="650" y="155"/>
                </a:cubicBezTo>
                <a:cubicBezTo>
                  <a:pt x="651" y="157"/>
                  <a:pt x="653" y="160"/>
                  <a:pt x="655" y="162"/>
                </a:cubicBezTo>
                <a:cubicBezTo>
                  <a:pt x="657" y="165"/>
                  <a:pt x="659" y="167"/>
                  <a:pt x="660" y="169"/>
                </a:cubicBezTo>
                <a:cubicBezTo>
                  <a:pt x="659" y="169"/>
                  <a:pt x="658" y="168"/>
                  <a:pt x="659" y="170"/>
                </a:cubicBezTo>
                <a:cubicBezTo>
                  <a:pt x="660" y="169"/>
                  <a:pt x="662" y="175"/>
                  <a:pt x="664" y="176"/>
                </a:cubicBezTo>
                <a:cubicBezTo>
                  <a:pt x="665" y="176"/>
                  <a:pt x="663" y="174"/>
                  <a:pt x="664" y="173"/>
                </a:cubicBezTo>
                <a:cubicBezTo>
                  <a:pt x="666" y="177"/>
                  <a:pt x="666" y="175"/>
                  <a:pt x="668" y="177"/>
                </a:cubicBezTo>
                <a:cubicBezTo>
                  <a:pt x="669" y="180"/>
                  <a:pt x="675" y="188"/>
                  <a:pt x="677" y="190"/>
                </a:cubicBezTo>
                <a:cubicBezTo>
                  <a:pt x="677" y="188"/>
                  <a:pt x="674" y="187"/>
                  <a:pt x="674" y="185"/>
                </a:cubicBezTo>
                <a:cubicBezTo>
                  <a:pt x="676" y="186"/>
                  <a:pt x="676" y="184"/>
                  <a:pt x="678" y="185"/>
                </a:cubicBezTo>
                <a:cubicBezTo>
                  <a:pt x="678" y="187"/>
                  <a:pt x="681" y="190"/>
                  <a:pt x="682" y="191"/>
                </a:cubicBezTo>
                <a:cubicBezTo>
                  <a:pt x="680" y="188"/>
                  <a:pt x="680" y="187"/>
                  <a:pt x="682" y="189"/>
                </a:cubicBezTo>
                <a:cubicBezTo>
                  <a:pt x="679" y="183"/>
                  <a:pt x="676" y="181"/>
                  <a:pt x="673" y="175"/>
                </a:cubicBezTo>
                <a:cubicBezTo>
                  <a:pt x="672" y="175"/>
                  <a:pt x="672" y="175"/>
                  <a:pt x="671" y="175"/>
                </a:cubicBezTo>
                <a:cubicBezTo>
                  <a:pt x="671" y="174"/>
                  <a:pt x="669" y="172"/>
                  <a:pt x="669" y="171"/>
                </a:cubicBezTo>
                <a:cubicBezTo>
                  <a:pt x="670" y="171"/>
                  <a:pt x="672" y="175"/>
                  <a:pt x="673" y="174"/>
                </a:cubicBezTo>
                <a:cubicBezTo>
                  <a:pt x="672" y="172"/>
                  <a:pt x="667" y="167"/>
                  <a:pt x="668" y="167"/>
                </a:cubicBezTo>
                <a:cubicBezTo>
                  <a:pt x="666" y="164"/>
                  <a:pt x="666" y="164"/>
                  <a:pt x="666" y="164"/>
                </a:cubicBezTo>
                <a:cubicBezTo>
                  <a:pt x="665" y="165"/>
                  <a:pt x="659" y="157"/>
                  <a:pt x="662" y="158"/>
                </a:cubicBezTo>
                <a:cubicBezTo>
                  <a:pt x="660" y="155"/>
                  <a:pt x="656" y="151"/>
                  <a:pt x="657" y="149"/>
                </a:cubicBezTo>
                <a:cubicBezTo>
                  <a:pt x="660" y="154"/>
                  <a:pt x="662" y="156"/>
                  <a:pt x="665" y="159"/>
                </a:cubicBezTo>
                <a:cubicBezTo>
                  <a:pt x="664" y="158"/>
                  <a:pt x="665" y="157"/>
                  <a:pt x="663" y="155"/>
                </a:cubicBezTo>
                <a:cubicBezTo>
                  <a:pt x="663" y="156"/>
                  <a:pt x="662" y="155"/>
                  <a:pt x="661" y="154"/>
                </a:cubicBezTo>
                <a:cubicBezTo>
                  <a:pt x="661" y="153"/>
                  <a:pt x="659" y="151"/>
                  <a:pt x="659" y="151"/>
                </a:cubicBezTo>
                <a:cubicBezTo>
                  <a:pt x="660" y="150"/>
                  <a:pt x="659" y="149"/>
                  <a:pt x="659" y="148"/>
                </a:cubicBezTo>
                <a:cubicBezTo>
                  <a:pt x="662" y="150"/>
                  <a:pt x="664" y="154"/>
                  <a:pt x="666" y="157"/>
                </a:cubicBezTo>
                <a:cubicBezTo>
                  <a:pt x="666" y="157"/>
                  <a:pt x="666" y="156"/>
                  <a:pt x="665" y="155"/>
                </a:cubicBezTo>
                <a:cubicBezTo>
                  <a:pt x="664" y="154"/>
                  <a:pt x="663" y="153"/>
                  <a:pt x="664" y="153"/>
                </a:cubicBezTo>
                <a:cubicBezTo>
                  <a:pt x="664" y="152"/>
                  <a:pt x="665" y="154"/>
                  <a:pt x="666" y="154"/>
                </a:cubicBezTo>
                <a:cubicBezTo>
                  <a:pt x="665" y="153"/>
                  <a:pt x="662" y="150"/>
                  <a:pt x="662" y="149"/>
                </a:cubicBezTo>
                <a:cubicBezTo>
                  <a:pt x="663" y="150"/>
                  <a:pt x="665" y="152"/>
                  <a:pt x="666" y="152"/>
                </a:cubicBezTo>
                <a:cubicBezTo>
                  <a:pt x="668" y="154"/>
                  <a:pt x="669" y="156"/>
                  <a:pt x="670" y="159"/>
                </a:cubicBezTo>
                <a:cubicBezTo>
                  <a:pt x="669" y="157"/>
                  <a:pt x="673" y="161"/>
                  <a:pt x="675" y="160"/>
                </a:cubicBezTo>
                <a:cubicBezTo>
                  <a:pt x="671" y="158"/>
                  <a:pt x="667" y="155"/>
                  <a:pt x="667" y="150"/>
                </a:cubicBezTo>
                <a:cubicBezTo>
                  <a:pt x="664" y="148"/>
                  <a:pt x="660" y="143"/>
                  <a:pt x="659" y="140"/>
                </a:cubicBezTo>
                <a:cubicBezTo>
                  <a:pt x="660" y="142"/>
                  <a:pt x="662" y="143"/>
                  <a:pt x="663" y="143"/>
                </a:cubicBezTo>
                <a:cubicBezTo>
                  <a:pt x="663" y="141"/>
                  <a:pt x="658" y="139"/>
                  <a:pt x="657" y="136"/>
                </a:cubicBezTo>
                <a:cubicBezTo>
                  <a:pt x="658" y="137"/>
                  <a:pt x="658" y="138"/>
                  <a:pt x="658" y="137"/>
                </a:cubicBezTo>
                <a:cubicBezTo>
                  <a:pt x="657" y="135"/>
                  <a:pt x="656" y="135"/>
                  <a:pt x="655" y="135"/>
                </a:cubicBezTo>
                <a:cubicBezTo>
                  <a:pt x="654" y="134"/>
                  <a:pt x="653" y="131"/>
                  <a:pt x="655" y="132"/>
                </a:cubicBezTo>
                <a:cubicBezTo>
                  <a:pt x="657" y="134"/>
                  <a:pt x="658" y="136"/>
                  <a:pt x="660" y="138"/>
                </a:cubicBezTo>
                <a:cubicBezTo>
                  <a:pt x="661" y="139"/>
                  <a:pt x="663" y="141"/>
                  <a:pt x="664" y="143"/>
                </a:cubicBezTo>
                <a:cubicBezTo>
                  <a:pt x="667" y="147"/>
                  <a:pt x="670" y="151"/>
                  <a:pt x="673" y="155"/>
                </a:cubicBezTo>
                <a:cubicBezTo>
                  <a:pt x="672" y="154"/>
                  <a:pt x="671" y="153"/>
                  <a:pt x="670" y="152"/>
                </a:cubicBezTo>
                <a:cubicBezTo>
                  <a:pt x="669" y="150"/>
                  <a:pt x="668" y="149"/>
                  <a:pt x="667" y="148"/>
                </a:cubicBezTo>
                <a:cubicBezTo>
                  <a:pt x="666" y="145"/>
                  <a:pt x="664" y="144"/>
                  <a:pt x="662" y="143"/>
                </a:cubicBezTo>
                <a:cubicBezTo>
                  <a:pt x="665" y="145"/>
                  <a:pt x="665" y="148"/>
                  <a:pt x="667" y="148"/>
                </a:cubicBezTo>
                <a:cubicBezTo>
                  <a:pt x="669" y="151"/>
                  <a:pt x="668" y="153"/>
                  <a:pt x="671" y="155"/>
                </a:cubicBezTo>
                <a:cubicBezTo>
                  <a:pt x="669" y="153"/>
                  <a:pt x="671" y="154"/>
                  <a:pt x="672" y="154"/>
                </a:cubicBezTo>
                <a:cubicBezTo>
                  <a:pt x="673" y="156"/>
                  <a:pt x="673" y="156"/>
                  <a:pt x="675" y="159"/>
                </a:cubicBezTo>
                <a:cubicBezTo>
                  <a:pt x="676" y="158"/>
                  <a:pt x="680" y="165"/>
                  <a:pt x="681" y="164"/>
                </a:cubicBezTo>
                <a:cubicBezTo>
                  <a:pt x="675" y="159"/>
                  <a:pt x="672" y="150"/>
                  <a:pt x="668" y="145"/>
                </a:cubicBezTo>
                <a:cubicBezTo>
                  <a:pt x="667" y="143"/>
                  <a:pt x="668" y="147"/>
                  <a:pt x="667" y="145"/>
                </a:cubicBezTo>
                <a:cubicBezTo>
                  <a:pt x="666" y="144"/>
                  <a:pt x="666" y="143"/>
                  <a:pt x="666" y="143"/>
                </a:cubicBezTo>
                <a:cubicBezTo>
                  <a:pt x="668" y="143"/>
                  <a:pt x="666" y="142"/>
                  <a:pt x="666" y="139"/>
                </a:cubicBezTo>
                <a:cubicBezTo>
                  <a:pt x="669" y="142"/>
                  <a:pt x="667" y="142"/>
                  <a:pt x="669" y="144"/>
                </a:cubicBezTo>
                <a:cubicBezTo>
                  <a:pt x="670" y="146"/>
                  <a:pt x="673" y="147"/>
                  <a:pt x="674" y="148"/>
                </a:cubicBezTo>
                <a:cubicBezTo>
                  <a:pt x="673" y="149"/>
                  <a:pt x="672" y="148"/>
                  <a:pt x="672" y="148"/>
                </a:cubicBezTo>
                <a:cubicBezTo>
                  <a:pt x="673" y="149"/>
                  <a:pt x="673" y="150"/>
                  <a:pt x="674" y="151"/>
                </a:cubicBezTo>
                <a:cubicBezTo>
                  <a:pt x="674" y="150"/>
                  <a:pt x="675" y="150"/>
                  <a:pt x="675" y="151"/>
                </a:cubicBezTo>
                <a:cubicBezTo>
                  <a:pt x="675" y="153"/>
                  <a:pt x="675" y="155"/>
                  <a:pt x="678" y="158"/>
                </a:cubicBezTo>
                <a:cubicBezTo>
                  <a:pt x="678" y="158"/>
                  <a:pt x="677" y="157"/>
                  <a:pt x="678" y="157"/>
                </a:cubicBezTo>
                <a:cubicBezTo>
                  <a:pt x="679" y="160"/>
                  <a:pt x="682" y="164"/>
                  <a:pt x="683" y="166"/>
                </a:cubicBezTo>
                <a:cubicBezTo>
                  <a:pt x="684" y="167"/>
                  <a:pt x="685" y="169"/>
                  <a:pt x="687" y="171"/>
                </a:cubicBezTo>
                <a:cubicBezTo>
                  <a:pt x="686" y="172"/>
                  <a:pt x="691" y="177"/>
                  <a:pt x="690" y="178"/>
                </a:cubicBezTo>
                <a:cubicBezTo>
                  <a:pt x="690" y="178"/>
                  <a:pt x="691" y="178"/>
                  <a:pt x="691" y="179"/>
                </a:cubicBezTo>
                <a:cubicBezTo>
                  <a:pt x="694" y="178"/>
                  <a:pt x="686" y="169"/>
                  <a:pt x="686" y="166"/>
                </a:cubicBezTo>
                <a:cubicBezTo>
                  <a:pt x="688" y="170"/>
                  <a:pt x="688" y="168"/>
                  <a:pt x="687" y="166"/>
                </a:cubicBezTo>
                <a:cubicBezTo>
                  <a:pt x="689" y="169"/>
                  <a:pt x="691" y="172"/>
                  <a:pt x="692" y="174"/>
                </a:cubicBezTo>
                <a:cubicBezTo>
                  <a:pt x="693" y="177"/>
                  <a:pt x="693" y="179"/>
                  <a:pt x="694" y="178"/>
                </a:cubicBezTo>
                <a:cubicBezTo>
                  <a:pt x="695" y="180"/>
                  <a:pt x="697" y="185"/>
                  <a:pt x="697" y="184"/>
                </a:cubicBezTo>
                <a:cubicBezTo>
                  <a:pt x="696" y="181"/>
                  <a:pt x="697" y="184"/>
                  <a:pt x="698" y="183"/>
                </a:cubicBezTo>
                <a:cubicBezTo>
                  <a:pt x="698" y="181"/>
                  <a:pt x="695" y="179"/>
                  <a:pt x="695" y="177"/>
                </a:cubicBezTo>
                <a:cubicBezTo>
                  <a:pt x="695" y="177"/>
                  <a:pt x="698" y="182"/>
                  <a:pt x="697" y="179"/>
                </a:cubicBezTo>
                <a:cubicBezTo>
                  <a:pt x="695" y="176"/>
                  <a:pt x="695" y="176"/>
                  <a:pt x="693" y="175"/>
                </a:cubicBezTo>
                <a:cubicBezTo>
                  <a:pt x="693" y="174"/>
                  <a:pt x="693" y="173"/>
                  <a:pt x="693" y="172"/>
                </a:cubicBezTo>
                <a:cubicBezTo>
                  <a:pt x="692" y="171"/>
                  <a:pt x="692" y="173"/>
                  <a:pt x="691" y="171"/>
                </a:cubicBezTo>
                <a:cubicBezTo>
                  <a:pt x="692" y="168"/>
                  <a:pt x="685" y="160"/>
                  <a:pt x="683" y="155"/>
                </a:cubicBezTo>
                <a:cubicBezTo>
                  <a:pt x="687" y="160"/>
                  <a:pt x="690" y="164"/>
                  <a:pt x="693" y="168"/>
                </a:cubicBezTo>
                <a:cubicBezTo>
                  <a:pt x="696" y="173"/>
                  <a:pt x="698" y="177"/>
                  <a:pt x="701" y="180"/>
                </a:cubicBezTo>
                <a:cubicBezTo>
                  <a:pt x="700" y="179"/>
                  <a:pt x="700" y="179"/>
                  <a:pt x="701" y="180"/>
                </a:cubicBezTo>
                <a:cubicBezTo>
                  <a:pt x="702" y="182"/>
                  <a:pt x="702" y="182"/>
                  <a:pt x="702" y="182"/>
                </a:cubicBezTo>
                <a:cubicBezTo>
                  <a:pt x="702" y="182"/>
                  <a:pt x="702" y="183"/>
                  <a:pt x="702" y="184"/>
                </a:cubicBezTo>
                <a:cubicBezTo>
                  <a:pt x="704" y="186"/>
                  <a:pt x="703" y="187"/>
                  <a:pt x="704" y="190"/>
                </a:cubicBezTo>
                <a:cubicBezTo>
                  <a:pt x="706" y="192"/>
                  <a:pt x="709" y="197"/>
                  <a:pt x="711" y="202"/>
                </a:cubicBezTo>
                <a:cubicBezTo>
                  <a:pt x="714" y="207"/>
                  <a:pt x="715" y="211"/>
                  <a:pt x="716" y="214"/>
                </a:cubicBezTo>
                <a:cubicBezTo>
                  <a:pt x="717" y="215"/>
                  <a:pt x="717" y="216"/>
                  <a:pt x="718" y="218"/>
                </a:cubicBezTo>
                <a:cubicBezTo>
                  <a:pt x="719" y="220"/>
                  <a:pt x="720" y="222"/>
                  <a:pt x="721" y="224"/>
                </a:cubicBezTo>
                <a:cubicBezTo>
                  <a:pt x="722" y="228"/>
                  <a:pt x="724" y="233"/>
                  <a:pt x="724" y="235"/>
                </a:cubicBezTo>
                <a:cubicBezTo>
                  <a:pt x="724" y="235"/>
                  <a:pt x="725" y="234"/>
                  <a:pt x="725" y="235"/>
                </a:cubicBezTo>
                <a:cubicBezTo>
                  <a:pt x="726" y="237"/>
                  <a:pt x="727" y="241"/>
                  <a:pt x="728" y="245"/>
                </a:cubicBezTo>
                <a:cubicBezTo>
                  <a:pt x="728" y="246"/>
                  <a:pt x="729" y="248"/>
                  <a:pt x="729" y="249"/>
                </a:cubicBezTo>
                <a:cubicBezTo>
                  <a:pt x="729" y="250"/>
                  <a:pt x="730" y="251"/>
                  <a:pt x="730" y="251"/>
                </a:cubicBezTo>
                <a:cubicBezTo>
                  <a:pt x="730" y="251"/>
                  <a:pt x="730" y="250"/>
                  <a:pt x="731" y="251"/>
                </a:cubicBezTo>
                <a:cubicBezTo>
                  <a:pt x="731" y="253"/>
                  <a:pt x="730" y="253"/>
                  <a:pt x="731" y="255"/>
                </a:cubicBezTo>
                <a:cubicBezTo>
                  <a:pt x="733" y="258"/>
                  <a:pt x="732" y="264"/>
                  <a:pt x="735" y="269"/>
                </a:cubicBezTo>
                <a:cubicBezTo>
                  <a:pt x="736" y="267"/>
                  <a:pt x="734" y="265"/>
                  <a:pt x="734" y="266"/>
                </a:cubicBezTo>
                <a:close/>
                <a:moveTo>
                  <a:pt x="635" y="109"/>
                </a:moveTo>
                <a:cubicBezTo>
                  <a:pt x="634" y="107"/>
                  <a:pt x="640" y="113"/>
                  <a:pt x="638" y="111"/>
                </a:cubicBezTo>
                <a:cubicBezTo>
                  <a:pt x="640" y="111"/>
                  <a:pt x="639" y="112"/>
                  <a:pt x="640" y="113"/>
                </a:cubicBezTo>
                <a:cubicBezTo>
                  <a:pt x="639" y="113"/>
                  <a:pt x="637" y="111"/>
                  <a:pt x="635" y="109"/>
                </a:cubicBezTo>
                <a:close/>
                <a:moveTo>
                  <a:pt x="555" y="80"/>
                </a:moveTo>
                <a:cubicBezTo>
                  <a:pt x="553" y="78"/>
                  <a:pt x="551" y="78"/>
                  <a:pt x="550" y="77"/>
                </a:cubicBezTo>
                <a:cubicBezTo>
                  <a:pt x="550" y="76"/>
                  <a:pt x="554" y="78"/>
                  <a:pt x="556" y="79"/>
                </a:cubicBezTo>
                <a:cubicBezTo>
                  <a:pt x="554" y="76"/>
                  <a:pt x="548" y="75"/>
                  <a:pt x="545" y="74"/>
                </a:cubicBezTo>
                <a:cubicBezTo>
                  <a:pt x="544" y="73"/>
                  <a:pt x="545" y="73"/>
                  <a:pt x="544" y="72"/>
                </a:cubicBezTo>
                <a:cubicBezTo>
                  <a:pt x="545" y="72"/>
                  <a:pt x="547" y="74"/>
                  <a:pt x="545" y="74"/>
                </a:cubicBezTo>
                <a:cubicBezTo>
                  <a:pt x="548" y="73"/>
                  <a:pt x="554" y="77"/>
                  <a:pt x="554" y="75"/>
                </a:cubicBezTo>
                <a:cubicBezTo>
                  <a:pt x="556" y="77"/>
                  <a:pt x="558" y="78"/>
                  <a:pt x="560" y="79"/>
                </a:cubicBezTo>
                <a:cubicBezTo>
                  <a:pt x="561" y="79"/>
                  <a:pt x="565" y="80"/>
                  <a:pt x="566" y="82"/>
                </a:cubicBezTo>
                <a:cubicBezTo>
                  <a:pt x="563" y="82"/>
                  <a:pt x="559" y="80"/>
                  <a:pt x="555" y="80"/>
                </a:cubicBezTo>
                <a:close/>
                <a:moveTo>
                  <a:pt x="595" y="115"/>
                </a:moveTo>
                <a:cubicBezTo>
                  <a:pt x="593" y="113"/>
                  <a:pt x="593" y="113"/>
                  <a:pt x="589" y="111"/>
                </a:cubicBezTo>
                <a:cubicBezTo>
                  <a:pt x="591" y="111"/>
                  <a:pt x="591" y="112"/>
                  <a:pt x="590" y="110"/>
                </a:cubicBezTo>
                <a:cubicBezTo>
                  <a:pt x="591" y="109"/>
                  <a:pt x="591" y="110"/>
                  <a:pt x="593" y="111"/>
                </a:cubicBezTo>
                <a:cubicBezTo>
                  <a:pt x="593" y="113"/>
                  <a:pt x="594" y="113"/>
                  <a:pt x="596" y="115"/>
                </a:cubicBezTo>
                <a:cubicBezTo>
                  <a:pt x="596" y="116"/>
                  <a:pt x="595" y="115"/>
                  <a:pt x="595" y="115"/>
                </a:cubicBezTo>
                <a:close/>
                <a:moveTo>
                  <a:pt x="529" y="74"/>
                </a:moveTo>
                <a:cubicBezTo>
                  <a:pt x="532" y="75"/>
                  <a:pt x="532" y="75"/>
                  <a:pt x="536" y="77"/>
                </a:cubicBezTo>
                <a:cubicBezTo>
                  <a:pt x="535" y="77"/>
                  <a:pt x="533" y="77"/>
                  <a:pt x="532" y="76"/>
                </a:cubicBezTo>
                <a:cubicBezTo>
                  <a:pt x="530" y="76"/>
                  <a:pt x="529" y="75"/>
                  <a:pt x="529" y="74"/>
                </a:cubicBezTo>
                <a:close/>
                <a:moveTo>
                  <a:pt x="358" y="58"/>
                </a:moveTo>
                <a:cubicBezTo>
                  <a:pt x="358" y="58"/>
                  <a:pt x="359" y="57"/>
                  <a:pt x="361" y="56"/>
                </a:cubicBezTo>
                <a:cubicBezTo>
                  <a:pt x="362" y="58"/>
                  <a:pt x="362" y="58"/>
                  <a:pt x="362" y="58"/>
                </a:cubicBezTo>
                <a:cubicBezTo>
                  <a:pt x="360" y="58"/>
                  <a:pt x="359" y="58"/>
                  <a:pt x="358" y="58"/>
                </a:cubicBezTo>
                <a:close/>
                <a:moveTo>
                  <a:pt x="342" y="68"/>
                </a:moveTo>
                <a:cubicBezTo>
                  <a:pt x="341" y="68"/>
                  <a:pt x="341" y="68"/>
                  <a:pt x="340" y="69"/>
                </a:cubicBezTo>
                <a:cubicBezTo>
                  <a:pt x="338" y="68"/>
                  <a:pt x="335" y="68"/>
                  <a:pt x="333" y="70"/>
                </a:cubicBezTo>
                <a:cubicBezTo>
                  <a:pt x="334" y="67"/>
                  <a:pt x="337" y="68"/>
                  <a:pt x="340" y="67"/>
                </a:cubicBezTo>
                <a:cubicBezTo>
                  <a:pt x="342" y="67"/>
                  <a:pt x="342" y="67"/>
                  <a:pt x="342" y="68"/>
                </a:cubicBezTo>
                <a:close/>
                <a:moveTo>
                  <a:pt x="370" y="66"/>
                </a:moveTo>
                <a:cubicBezTo>
                  <a:pt x="367" y="67"/>
                  <a:pt x="368" y="65"/>
                  <a:pt x="365" y="66"/>
                </a:cubicBezTo>
                <a:cubicBezTo>
                  <a:pt x="366" y="65"/>
                  <a:pt x="370" y="65"/>
                  <a:pt x="370" y="66"/>
                </a:cubicBezTo>
                <a:close/>
                <a:moveTo>
                  <a:pt x="456" y="81"/>
                </a:moveTo>
                <a:cubicBezTo>
                  <a:pt x="456" y="82"/>
                  <a:pt x="453" y="82"/>
                  <a:pt x="453" y="82"/>
                </a:cubicBezTo>
                <a:cubicBezTo>
                  <a:pt x="451" y="82"/>
                  <a:pt x="453" y="82"/>
                  <a:pt x="452" y="81"/>
                </a:cubicBezTo>
                <a:cubicBezTo>
                  <a:pt x="453" y="82"/>
                  <a:pt x="454" y="81"/>
                  <a:pt x="456" y="81"/>
                </a:cubicBezTo>
                <a:close/>
                <a:moveTo>
                  <a:pt x="469" y="102"/>
                </a:moveTo>
                <a:cubicBezTo>
                  <a:pt x="469" y="102"/>
                  <a:pt x="466" y="101"/>
                  <a:pt x="468" y="101"/>
                </a:cubicBezTo>
                <a:cubicBezTo>
                  <a:pt x="466" y="101"/>
                  <a:pt x="465" y="101"/>
                  <a:pt x="465" y="100"/>
                </a:cubicBezTo>
                <a:cubicBezTo>
                  <a:pt x="464" y="100"/>
                  <a:pt x="464" y="101"/>
                  <a:pt x="464" y="101"/>
                </a:cubicBezTo>
                <a:cubicBezTo>
                  <a:pt x="462" y="100"/>
                  <a:pt x="462" y="100"/>
                  <a:pt x="460" y="100"/>
                </a:cubicBezTo>
                <a:cubicBezTo>
                  <a:pt x="460" y="99"/>
                  <a:pt x="461" y="99"/>
                  <a:pt x="463" y="99"/>
                </a:cubicBezTo>
                <a:cubicBezTo>
                  <a:pt x="461" y="98"/>
                  <a:pt x="459" y="97"/>
                  <a:pt x="457" y="96"/>
                </a:cubicBezTo>
                <a:cubicBezTo>
                  <a:pt x="455" y="96"/>
                  <a:pt x="458" y="97"/>
                  <a:pt x="456" y="97"/>
                </a:cubicBezTo>
                <a:cubicBezTo>
                  <a:pt x="454" y="97"/>
                  <a:pt x="454" y="96"/>
                  <a:pt x="452" y="96"/>
                </a:cubicBezTo>
                <a:cubicBezTo>
                  <a:pt x="454" y="96"/>
                  <a:pt x="457" y="95"/>
                  <a:pt x="459" y="97"/>
                </a:cubicBezTo>
                <a:cubicBezTo>
                  <a:pt x="460" y="97"/>
                  <a:pt x="461" y="96"/>
                  <a:pt x="462" y="97"/>
                </a:cubicBezTo>
                <a:cubicBezTo>
                  <a:pt x="462" y="96"/>
                  <a:pt x="467" y="98"/>
                  <a:pt x="466" y="96"/>
                </a:cubicBezTo>
                <a:cubicBezTo>
                  <a:pt x="464" y="96"/>
                  <a:pt x="468" y="97"/>
                  <a:pt x="465" y="96"/>
                </a:cubicBezTo>
                <a:cubicBezTo>
                  <a:pt x="465" y="95"/>
                  <a:pt x="464" y="95"/>
                  <a:pt x="464" y="94"/>
                </a:cubicBezTo>
                <a:cubicBezTo>
                  <a:pt x="460" y="94"/>
                  <a:pt x="456" y="93"/>
                  <a:pt x="453" y="92"/>
                </a:cubicBezTo>
                <a:cubicBezTo>
                  <a:pt x="452" y="92"/>
                  <a:pt x="453" y="92"/>
                  <a:pt x="452" y="93"/>
                </a:cubicBezTo>
                <a:cubicBezTo>
                  <a:pt x="449" y="91"/>
                  <a:pt x="446" y="91"/>
                  <a:pt x="444" y="91"/>
                </a:cubicBezTo>
                <a:cubicBezTo>
                  <a:pt x="442" y="90"/>
                  <a:pt x="439" y="90"/>
                  <a:pt x="437" y="89"/>
                </a:cubicBezTo>
                <a:cubicBezTo>
                  <a:pt x="436" y="87"/>
                  <a:pt x="440" y="88"/>
                  <a:pt x="440" y="87"/>
                </a:cubicBezTo>
                <a:cubicBezTo>
                  <a:pt x="443" y="88"/>
                  <a:pt x="439" y="88"/>
                  <a:pt x="438" y="88"/>
                </a:cubicBezTo>
                <a:cubicBezTo>
                  <a:pt x="440" y="90"/>
                  <a:pt x="444" y="88"/>
                  <a:pt x="443" y="90"/>
                </a:cubicBezTo>
                <a:cubicBezTo>
                  <a:pt x="444" y="90"/>
                  <a:pt x="444" y="90"/>
                  <a:pt x="446" y="90"/>
                </a:cubicBezTo>
                <a:cubicBezTo>
                  <a:pt x="448" y="90"/>
                  <a:pt x="445" y="90"/>
                  <a:pt x="446" y="89"/>
                </a:cubicBezTo>
                <a:cubicBezTo>
                  <a:pt x="448" y="90"/>
                  <a:pt x="449" y="90"/>
                  <a:pt x="453" y="91"/>
                </a:cubicBezTo>
                <a:cubicBezTo>
                  <a:pt x="453" y="90"/>
                  <a:pt x="451" y="89"/>
                  <a:pt x="450" y="89"/>
                </a:cubicBezTo>
                <a:cubicBezTo>
                  <a:pt x="451" y="89"/>
                  <a:pt x="454" y="89"/>
                  <a:pt x="455" y="90"/>
                </a:cubicBezTo>
                <a:cubicBezTo>
                  <a:pt x="456" y="90"/>
                  <a:pt x="454" y="89"/>
                  <a:pt x="456" y="89"/>
                </a:cubicBezTo>
                <a:cubicBezTo>
                  <a:pt x="458" y="89"/>
                  <a:pt x="460" y="90"/>
                  <a:pt x="463" y="91"/>
                </a:cubicBezTo>
                <a:cubicBezTo>
                  <a:pt x="464" y="91"/>
                  <a:pt x="461" y="90"/>
                  <a:pt x="461" y="90"/>
                </a:cubicBezTo>
                <a:cubicBezTo>
                  <a:pt x="462" y="89"/>
                  <a:pt x="462" y="91"/>
                  <a:pt x="465" y="91"/>
                </a:cubicBezTo>
                <a:cubicBezTo>
                  <a:pt x="465" y="91"/>
                  <a:pt x="464" y="91"/>
                  <a:pt x="464" y="92"/>
                </a:cubicBezTo>
                <a:cubicBezTo>
                  <a:pt x="465" y="93"/>
                  <a:pt x="466" y="91"/>
                  <a:pt x="468" y="92"/>
                </a:cubicBezTo>
                <a:cubicBezTo>
                  <a:pt x="466" y="93"/>
                  <a:pt x="464" y="93"/>
                  <a:pt x="462" y="93"/>
                </a:cubicBezTo>
                <a:cubicBezTo>
                  <a:pt x="464" y="94"/>
                  <a:pt x="465" y="93"/>
                  <a:pt x="468" y="95"/>
                </a:cubicBezTo>
                <a:cubicBezTo>
                  <a:pt x="468" y="94"/>
                  <a:pt x="466" y="93"/>
                  <a:pt x="469" y="94"/>
                </a:cubicBezTo>
                <a:cubicBezTo>
                  <a:pt x="469" y="93"/>
                  <a:pt x="469" y="92"/>
                  <a:pt x="468" y="92"/>
                </a:cubicBezTo>
                <a:cubicBezTo>
                  <a:pt x="471" y="93"/>
                  <a:pt x="474" y="92"/>
                  <a:pt x="477" y="94"/>
                </a:cubicBezTo>
                <a:cubicBezTo>
                  <a:pt x="475" y="95"/>
                  <a:pt x="472" y="92"/>
                  <a:pt x="470" y="93"/>
                </a:cubicBezTo>
                <a:cubicBezTo>
                  <a:pt x="470" y="94"/>
                  <a:pt x="473" y="94"/>
                  <a:pt x="473" y="94"/>
                </a:cubicBezTo>
                <a:cubicBezTo>
                  <a:pt x="474" y="94"/>
                  <a:pt x="474" y="94"/>
                  <a:pt x="474" y="94"/>
                </a:cubicBezTo>
                <a:cubicBezTo>
                  <a:pt x="474" y="94"/>
                  <a:pt x="474" y="95"/>
                  <a:pt x="475" y="95"/>
                </a:cubicBezTo>
                <a:cubicBezTo>
                  <a:pt x="474" y="95"/>
                  <a:pt x="472" y="95"/>
                  <a:pt x="470" y="94"/>
                </a:cubicBezTo>
                <a:cubicBezTo>
                  <a:pt x="470" y="95"/>
                  <a:pt x="471" y="95"/>
                  <a:pt x="471" y="96"/>
                </a:cubicBezTo>
                <a:cubicBezTo>
                  <a:pt x="472" y="95"/>
                  <a:pt x="475" y="95"/>
                  <a:pt x="478" y="96"/>
                </a:cubicBezTo>
                <a:cubicBezTo>
                  <a:pt x="479" y="95"/>
                  <a:pt x="475" y="95"/>
                  <a:pt x="476" y="94"/>
                </a:cubicBezTo>
                <a:cubicBezTo>
                  <a:pt x="478" y="95"/>
                  <a:pt x="477" y="95"/>
                  <a:pt x="479" y="95"/>
                </a:cubicBezTo>
                <a:cubicBezTo>
                  <a:pt x="479" y="95"/>
                  <a:pt x="477" y="95"/>
                  <a:pt x="477" y="94"/>
                </a:cubicBezTo>
                <a:cubicBezTo>
                  <a:pt x="479" y="94"/>
                  <a:pt x="479" y="95"/>
                  <a:pt x="480" y="95"/>
                </a:cubicBezTo>
                <a:cubicBezTo>
                  <a:pt x="480" y="95"/>
                  <a:pt x="478" y="96"/>
                  <a:pt x="479" y="97"/>
                </a:cubicBezTo>
                <a:cubicBezTo>
                  <a:pt x="481" y="97"/>
                  <a:pt x="481" y="96"/>
                  <a:pt x="481" y="95"/>
                </a:cubicBezTo>
                <a:cubicBezTo>
                  <a:pt x="483" y="96"/>
                  <a:pt x="483" y="95"/>
                  <a:pt x="485" y="96"/>
                </a:cubicBezTo>
                <a:cubicBezTo>
                  <a:pt x="485" y="96"/>
                  <a:pt x="484" y="96"/>
                  <a:pt x="485" y="97"/>
                </a:cubicBezTo>
                <a:cubicBezTo>
                  <a:pt x="484" y="97"/>
                  <a:pt x="482" y="96"/>
                  <a:pt x="482" y="96"/>
                </a:cubicBezTo>
                <a:cubicBezTo>
                  <a:pt x="483" y="97"/>
                  <a:pt x="482" y="97"/>
                  <a:pt x="482" y="98"/>
                </a:cubicBezTo>
                <a:cubicBezTo>
                  <a:pt x="480" y="97"/>
                  <a:pt x="478" y="98"/>
                  <a:pt x="477" y="99"/>
                </a:cubicBezTo>
                <a:cubicBezTo>
                  <a:pt x="477" y="98"/>
                  <a:pt x="476" y="97"/>
                  <a:pt x="476" y="96"/>
                </a:cubicBezTo>
                <a:cubicBezTo>
                  <a:pt x="472" y="95"/>
                  <a:pt x="473" y="97"/>
                  <a:pt x="469" y="96"/>
                </a:cubicBezTo>
                <a:cubicBezTo>
                  <a:pt x="470" y="97"/>
                  <a:pt x="470" y="97"/>
                  <a:pt x="472" y="98"/>
                </a:cubicBezTo>
                <a:cubicBezTo>
                  <a:pt x="469" y="98"/>
                  <a:pt x="468" y="95"/>
                  <a:pt x="466" y="95"/>
                </a:cubicBezTo>
                <a:cubicBezTo>
                  <a:pt x="467" y="97"/>
                  <a:pt x="471" y="100"/>
                  <a:pt x="475" y="99"/>
                </a:cubicBezTo>
                <a:cubicBezTo>
                  <a:pt x="477" y="99"/>
                  <a:pt x="478" y="100"/>
                  <a:pt x="479" y="102"/>
                </a:cubicBezTo>
                <a:cubicBezTo>
                  <a:pt x="477" y="100"/>
                  <a:pt x="474" y="100"/>
                  <a:pt x="472" y="100"/>
                </a:cubicBezTo>
                <a:cubicBezTo>
                  <a:pt x="470" y="100"/>
                  <a:pt x="469" y="100"/>
                  <a:pt x="469" y="101"/>
                </a:cubicBezTo>
                <a:cubicBezTo>
                  <a:pt x="467" y="100"/>
                  <a:pt x="466" y="99"/>
                  <a:pt x="463" y="98"/>
                </a:cubicBezTo>
                <a:cubicBezTo>
                  <a:pt x="464" y="100"/>
                  <a:pt x="467" y="101"/>
                  <a:pt x="469" y="102"/>
                </a:cubicBezTo>
                <a:close/>
                <a:moveTo>
                  <a:pt x="442" y="88"/>
                </a:moveTo>
                <a:cubicBezTo>
                  <a:pt x="443" y="88"/>
                  <a:pt x="443" y="88"/>
                  <a:pt x="444" y="88"/>
                </a:cubicBezTo>
                <a:cubicBezTo>
                  <a:pt x="443" y="88"/>
                  <a:pt x="444" y="89"/>
                  <a:pt x="444" y="89"/>
                </a:cubicBezTo>
                <a:cubicBezTo>
                  <a:pt x="442" y="89"/>
                  <a:pt x="442" y="88"/>
                  <a:pt x="442" y="88"/>
                </a:cubicBezTo>
                <a:close/>
                <a:moveTo>
                  <a:pt x="535" y="128"/>
                </a:moveTo>
                <a:cubicBezTo>
                  <a:pt x="535" y="128"/>
                  <a:pt x="535" y="128"/>
                  <a:pt x="536" y="129"/>
                </a:cubicBezTo>
                <a:cubicBezTo>
                  <a:pt x="536" y="129"/>
                  <a:pt x="535" y="128"/>
                  <a:pt x="534" y="129"/>
                </a:cubicBezTo>
                <a:cubicBezTo>
                  <a:pt x="533" y="128"/>
                  <a:pt x="534" y="127"/>
                  <a:pt x="535" y="128"/>
                </a:cubicBezTo>
                <a:close/>
                <a:moveTo>
                  <a:pt x="208" y="418"/>
                </a:moveTo>
                <a:cubicBezTo>
                  <a:pt x="207" y="417"/>
                  <a:pt x="207" y="417"/>
                  <a:pt x="206" y="416"/>
                </a:cubicBezTo>
                <a:cubicBezTo>
                  <a:pt x="207" y="415"/>
                  <a:pt x="207" y="417"/>
                  <a:pt x="208" y="416"/>
                </a:cubicBezTo>
                <a:cubicBezTo>
                  <a:pt x="208" y="417"/>
                  <a:pt x="207" y="417"/>
                  <a:pt x="208" y="418"/>
                </a:cubicBezTo>
                <a:close/>
                <a:moveTo>
                  <a:pt x="196" y="475"/>
                </a:moveTo>
                <a:cubicBezTo>
                  <a:pt x="195" y="475"/>
                  <a:pt x="193" y="470"/>
                  <a:pt x="193" y="472"/>
                </a:cubicBezTo>
                <a:cubicBezTo>
                  <a:pt x="192" y="472"/>
                  <a:pt x="193" y="470"/>
                  <a:pt x="193" y="469"/>
                </a:cubicBezTo>
                <a:cubicBezTo>
                  <a:pt x="193" y="470"/>
                  <a:pt x="195" y="472"/>
                  <a:pt x="194" y="472"/>
                </a:cubicBezTo>
                <a:cubicBezTo>
                  <a:pt x="194" y="473"/>
                  <a:pt x="195" y="472"/>
                  <a:pt x="195" y="472"/>
                </a:cubicBezTo>
                <a:cubicBezTo>
                  <a:pt x="196" y="473"/>
                  <a:pt x="195" y="474"/>
                  <a:pt x="196" y="475"/>
                </a:cubicBezTo>
                <a:close/>
                <a:moveTo>
                  <a:pt x="188" y="477"/>
                </a:moveTo>
                <a:cubicBezTo>
                  <a:pt x="187" y="477"/>
                  <a:pt x="186" y="475"/>
                  <a:pt x="187" y="475"/>
                </a:cubicBezTo>
                <a:cubicBezTo>
                  <a:pt x="188" y="476"/>
                  <a:pt x="187" y="476"/>
                  <a:pt x="188" y="477"/>
                </a:cubicBezTo>
                <a:close/>
                <a:moveTo>
                  <a:pt x="192" y="521"/>
                </a:moveTo>
                <a:cubicBezTo>
                  <a:pt x="191" y="520"/>
                  <a:pt x="191" y="520"/>
                  <a:pt x="190" y="519"/>
                </a:cubicBezTo>
                <a:cubicBezTo>
                  <a:pt x="190" y="519"/>
                  <a:pt x="191" y="519"/>
                  <a:pt x="192" y="520"/>
                </a:cubicBezTo>
                <a:cubicBezTo>
                  <a:pt x="192" y="519"/>
                  <a:pt x="192" y="519"/>
                  <a:pt x="191" y="519"/>
                </a:cubicBezTo>
                <a:cubicBezTo>
                  <a:pt x="191" y="519"/>
                  <a:pt x="192" y="519"/>
                  <a:pt x="192" y="519"/>
                </a:cubicBezTo>
                <a:cubicBezTo>
                  <a:pt x="193" y="520"/>
                  <a:pt x="193" y="520"/>
                  <a:pt x="193" y="520"/>
                </a:cubicBezTo>
                <a:cubicBezTo>
                  <a:pt x="192" y="520"/>
                  <a:pt x="192" y="520"/>
                  <a:pt x="192" y="521"/>
                </a:cubicBezTo>
                <a:close/>
                <a:moveTo>
                  <a:pt x="99" y="543"/>
                </a:moveTo>
                <a:cubicBezTo>
                  <a:pt x="98" y="540"/>
                  <a:pt x="97" y="539"/>
                  <a:pt x="95" y="535"/>
                </a:cubicBezTo>
                <a:cubicBezTo>
                  <a:pt x="96" y="534"/>
                  <a:pt x="95" y="531"/>
                  <a:pt x="97" y="534"/>
                </a:cubicBezTo>
                <a:cubicBezTo>
                  <a:pt x="98" y="536"/>
                  <a:pt x="97" y="536"/>
                  <a:pt x="97" y="538"/>
                </a:cubicBezTo>
                <a:cubicBezTo>
                  <a:pt x="98" y="539"/>
                  <a:pt x="99" y="540"/>
                  <a:pt x="100" y="542"/>
                </a:cubicBezTo>
                <a:cubicBezTo>
                  <a:pt x="99" y="542"/>
                  <a:pt x="100" y="543"/>
                  <a:pt x="99" y="543"/>
                </a:cubicBezTo>
                <a:close/>
                <a:moveTo>
                  <a:pt x="4" y="336"/>
                </a:moveTo>
                <a:cubicBezTo>
                  <a:pt x="5" y="333"/>
                  <a:pt x="5" y="333"/>
                  <a:pt x="5" y="333"/>
                </a:cubicBezTo>
                <a:cubicBezTo>
                  <a:pt x="5" y="333"/>
                  <a:pt x="5" y="330"/>
                  <a:pt x="6" y="329"/>
                </a:cubicBezTo>
                <a:cubicBezTo>
                  <a:pt x="5" y="332"/>
                  <a:pt x="7" y="330"/>
                  <a:pt x="6" y="335"/>
                </a:cubicBezTo>
                <a:cubicBezTo>
                  <a:pt x="5" y="335"/>
                  <a:pt x="5" y="336"/>
                  <a:pt x="4" y="336"/>
                </a:cubicBezTo>
                <a:close/>
                <a:moveTo>
                  <a:pt x="569" y="48"/>
                </a:moveTo>
                <a:cubicBezTo>
                  <a:pt x="571" y="48"/>
                  <a:pt x="573" y="50"/>
                  <a:pt x="573" y="51"/>
                </a:cubicBezTo>
                <a:cubicBezTo>
                  <a:pt x="570" y="49"/>
                  <a:pt x="571" y="49"/>
                  <a:pt x="569" y="48"/>
                </a:cubicBezTo>
                <a:close/>
                <a:moveTo>
                  <a:pt x="721" y="219"/>
                </a:moveTo>
                <a:cubicBezTo>
                  <a:pt x="720" y="219"/>
                  <a:pt x="719" y="217"/>
                  <a:pt x="718" y="215"/>
                </a:cubicBezTo>
                <a:cubicBezTo>
                  <a:pt x="719" y="214"/>
                  <a:pt x="721" y="217"/>
                  <a:pt x="721" y="219"/>
                </a:cubicBezTo>
                <a:close/>
                <a:moveTo>
                  <a:pt x="708" y="191"/>
                </a:moveTo>
                <a:cubicBezTo>
                  <a:pt x="706" y="189"/>
                  <a:pt x="706" y="187"/>
                  <a:pt x="705" y="185"/>
                </a:cubicBezTo>
                <a:cubicBezTo>
                  <a:pt x="706" y="184"/>
                  <a:pt x="706" y="184"/>
                  <a:pt x="706" y="184"/>
                </a:cubicBezTo>
                <a:cubicBezTo>
                  <a:pt x="707" y="187"/>
                  <a:pt x="708" y="189"/>
                  <a:pt x="708" y="191"/>
                </a:cubicBezTo>
                <a:close/>
                <a:moveTo>
                  <a:pt x="684" y="166"/>
                </a:moveTo>
                <a:cubicBezTo>
                  <a:pt x="682" y="163"/>
                  <a:pt x="683" y="164"/>
                  <a:pt x="680" y="161"/>
                </a:cubicBezTo>
                <a:cubicBezTo>
                  <a:pt x="680" y="159"/>
                  <a:pt x="682" y="163"/>
                  <a:pt x="683" y="162"/>
                </a:cubicBezTo>
                <a:cubicBezTo>
                  <a:pt x="683" y="162"/>
                  <a:pt x="679" y="158"/>
                  <a:pt x="681" y="158"/>
                </a:cubicBezTo>
                <a:cubicBezTo>
                  <a:pt x="683" y="161"/>
                  <a:pt x="683" y="163"/>
                  <a:pt x="685" y="165"/>
                </a:cubicBezTo>
                <a:cubicBezTo>
                  <a:pt x="686" y="167"/>
                  <a:pt x="685" y="165"/>
                  <a:pt x="684" y="166"/>
                </a:cubicBezTo>
                <a:close/>
                <a:moveTo>
                  <a:pt x="679" y="157"/>
                </a:moveTo>
                <a:cubicBezTo>
                  <a:pt x="678" y="156"/>
                  <a:pt x="677" y="154"/>
                  <a:pt x="676" y="153"/>
                </a:cubicBezTo>
                <a:cubicBezTo>
                  <a:pt x="677" y="152"/>
                  <a:pt x="680" y="157"/>
                  <a:pt x="679" y="157"/>
                </a:cubicBezTo>
                <a:close/>
                <a:moveTo>
                  <a:pt x="679" y="148"/>
                </a:moveTo>
                <a:cubicBezTo>
                  <a:pt x="679" y="149"/>
                  <a:pt x="675" y="144"/>
                  <a:pt x="676" y="145"/>
                </a:cubicBezTo>
                <a:cubicBezTo>
                  <a:pt x="676" y="143"/>
                  <a:pt x="678" y="147"/>
                  <a:pt x="679" y="148"/>
                </a:cubicBezTo>
                <a:close/>
                <a:moveTo>
                  <a:pt x="673" y="136"/>
                </a:moveTo>
                <a:cubicBezTo>
                  <a:pt x="671" y="136"/>
                  <a:pt x="669" y="132"/>
                  <a:pt x="668" y="130"/>
                </a:cubicBezTo>
                <a:cubicBezTo>
                  <a:pt x="669" y="129"/>
                  <a:pt x="672" y="135"/>
                  <a:pt x="673" y="136"/>
                </a:cubicBezTo>
                <a:close/>
                <a:moveTo>
                  <a:pt x="661" y="146"/>
                </a:moveTo>
                <a:cubicBezTo>
                  <a:pt x="659" y="145"/>
                  <a:pt x="657" y="142"/>
                  <a:pt x="657" y="141"/>
                </a:cubicBezTo>
                <a:cubicBezTo>
                  <a:pt x="658" y="143"/>
                  <a:pt x="661" y="145"/>
                  <a:pt x="661" y="146"/>
                </a:cubicBezTo>
                <a:close/>
                <a:moveTo>
                  <a:pt x="646" y="149"/>
                </a:moveTo>
                <a:cubicBezTo>
                  <a:pt x="645" y="149"/>
                  <a:pt x="645" y="149"/>
                  <a:pt x="645" y="151"/>
                </a:cubicBezTo>
                <a:cubicBezTo>
                  <a:pt x="642" y="148"/>
                  <a:pt x="642" y="146"/>
                  <a:pt x="640" y="146"/>
                </a:cubicBezTo>
                <a:cubicBezTo>
                  <a:pt x="638" y="143"/>
                  <a:pt x="638" y="138"/>
                  <a:pt x="641" y="142"/>
                </a:cubicBezTo>
                <a:cubicBezTo>
                  <a:pt x="640" y="143"/>
                  <a:pt x="646" y="147"/>
                  <a:pt x="646" y="149"/>
                </a:cubicBezTo>
                <a:close/>
                <a:moveTo>
                  <a:pt x="652" y="136"/>
                </a:moveTo>
                <a:cubicBezTo>
                  <a:pt x="652" y="136"/>
                  <a:pt x="650" y="133"/>
                  <a:pt x="648" y="132"/>
                </a:cubicBezTo>
                <a:cubicBezTo>
                  <a:pt x="649" y="131"/>
                  <a:pt x="652" y="134"/>
                  <a:pt x="652" y="136"/>
                </a:cubicBezTo>
                <a:close/>
                <a:moveTo>
                  <a:pt x="646" y="144"/>
                </a:moveTo>
                <a:cubicBezTo>
                  <a:pt x="645" y="145"/>
                  <a:pt x="643" y="142"/>
                  <a:pt x="644" y="143"/>
                </a:cubicBezTo>
                <a:cubicBezTo>
                  <a:pt x="643" y="143"/>
                  <a:pt x="642" y="142"/>
                  <a:pt x="641" y="140"/>
                </a:cubicBezTo>
                <a:cubicBezTo>
                  <a:pt x="642" y="138"/>
                  <a:pt x="645" y="143"/>
                  <a:pt x="646" y="144"/>
                </a:cubicBezTo>
                <a:close/>
                <a:moveTo>
                  <a:pt x="653" y="126"/>
                </a:moveTo>
                <a:cubicBezTo>
                  <a:pt x="654" y="127"/>
                  <a:pt x="650" y="122"/>
                  <a:pt x="651" y="125"/>
                </a:cubicBezTo>
                <a:cubicBezTo>
                  <a:pt x="649" y="123"/>
                  <a:pt x="649" y="122"/>
                  <a:pt x="647" y="120"/>
                </a:cubicBezTo>
                <a:cubicBezTo>
                  <a:pt x="648" y="120"/>
                  <a:pt x="648" y="120"/>
                  <a:pt x="648" y="120"/>
                </a:cubicBezTo>
                <a:cubicBezTo>
                  <a:pt x="646" y="118"/>
                  <a:pt x="644" y="117"/>
                  <a:pt x="642" y="115"/>
                </a:cubicBezTo>
                <a:cubicBezTo>
                  <a:pt x="642" y="114"/>
                  <a:pt x="642" y="115"/>
                  <a:pt x="642" y="115"/>
                </a:cubicBezTo>
                <a:cubicBezTo>
                  <a:pt x="640" y="113"/>
                  <a:pt x="642" y="115"/>
                  <a:pt x="642" y="114"/>
                </a:cubicBezTo>
                <a:cubicBezTo>
                  <a:pt x="650" y="121"/>
                  <a:pt x="650" y="121"/>
                  <a:pt x="650" y="121"/>
                </a:cubicBezTo>
                <a:cubicBezTo>
                  <a:pt x="649" y="123"/>
                  <a:pt x="651" y="124"/>
                  <a:pt x="653" y="126"/>
                </a:cubicBezTo>
                <a:close/>
                <a:moveTo>
                  <a:pt x="647" y="130"/>
                </a:moveTo>
                <a:cubicBezTo>
                  <a:pt x="646" y="129"/>
                  <a:pt x="645" y="128"/>
                  <a:pt x="644" y="127"/>
                </a:cubicBezTo>
                <a:cubicBezTo>
                  <a:pt x="645" y="127"/>
                  <a:pt x="646" y="127"/>
                  <a:pt x="647" y="128"/>
                </a:cubicBezTo>
                <a:cubicBezTo>
                  <a:pt x="647" y="129"/>
                  <a:pt x="647" y="130"/>
                  <a:pt x="647" y="130"/>
                </a:cubicBezTo>
                <a:close/>
                <a:moveTo>
                  <a:pt x="643" y="126"/>
                </a:moveTo>
                <a:cubicBezTo>
                  <a:pt x="640" y="124"/>
                  <a:pt x="635" y="117"/>
                  <a:pt x="631" y="115"/>
                </a:cubicBezTo>
                <a:cubicBezTo>
                  <a:pt x="628" y="113"/>
                  <a:pt x="628" y="113"/>
                  <a:pt x="627" y="110"/>
                </a:cubicBezTo>
                <a:cubicBezTo>
                  <a:pt x="628" y="109"/>
                  <a:pt x="630" y="112"/>
                  <a:pt x="630" y="113"/>
                </a:cubicBezTo>
                <a:cubicBezTo>
                  <a:pt x="631" y="113"/>
                  <a:pt x="633" y="115"/>
                  <a:pt x="635" y="116"/>
                </a:cubicBezTo>
                <a:cubicBezTo>
                  <a:pt x="637" y="118"/>
                  <a:pt x="638" y="120"/>
                  <a:pt x="640" y="121"/>
                </a:cubicBezTo>
                <a:cubicBezTo>
                  <a:pt x="639" y="123"/>
                  <a:pt x="642" y="124"/>
                  <a:pt x="643" y="126"/>
                </a:cubicBezTo>
                <a:close/>
                <a:moveTo>
                  <a:pt x="633" y="118"/>
                </a:moveTo>
                <a:cubicBezTo>
                  <a:pt x="633" y="120"/>
                  <a:pt x="629" y="115"/>
                  <a:pt x="628" y="115"/>
                </a:cubicBezTo>
                <a:cubicBezTo>
                  <a:pt x="630" y="114"/>
                  <a:pt x="631" y="117"/>
                  <a:pt x="633" y="118"/>
                </a:cubicBezTo>
                <a:close/>
                <a:moveTo>
                  <a:pt x="623" y="116"/>
                </a:moveTo>
                <a:cubicBezTo>
                  <a:pt x="620" y="114"/>
                  <a:pt x="622" y="115"/>
                  <a:pt x="621" y="113"/>
                </a:cubicBezTo>
                <a:cubicBezTo>
                  <a:pt x="622" y="114"/>
                  <a:pt x="624" y="115"/>
                  <a:pt x="625" y="116"/>
                </a:cubicBezTo>
                <a:cubicBezTo>
                  <a:pt x="624" y="117"/>
                  <a:pt x="623" y="116"/>
                  <a:pt x="623" y="115"/>
                </a:cubicBezTo>
                <a:cubicBezTo>
                  <a:pt x="623" y="115"/>
                  <a:pt x="622" y="116"/>
                  <a:pt x="623" y="116"/>
                </a:cubicBezTo>
                <a:close/>
                <a:moveTo>
                  <a:pt x="622" y="112"/>
                </a:moveTo>
                <a:cubicBezTo>
                  <a:pt x="622" y="112"/>
                  <a:pt x="620" y="110"/>
                  <a:pt x="619" y="110"/>
                </a:cubicBezTo>
                <a:cubicBezTo>
                  <a:pt x="619" y="110"/>
                  <a:pt x="619" y="110"/>
                  <a:pt x="619" y="111"/>
                </a:cubicBezTo>
                <a:cubicBezTo>
                  <a:pt x="615" y="109"/>
                  <a:pt x="620" y="109"/>
                  <a:pt x="622" y="112"/>
                </a:cubicBezTo>
                <a:close/>
                <a:moveTo>
                  <a:pt x="618" y="105"/>
                </a:moveTo>
                <a:cubicBezTo>
                  <a:pt x="616" y="103"/>
                  <a:pt x="621" y="108"/>
                  <a:pt x="619" y="105"/>
                </a:cubicBezTo>
                <a:cubicBezTo>
                  <a:pt x="620" y="106"/>
                  <a:pt x="622" y="108"/>
                  <a:pt x="623" y="109"/>
                </a:cubicBezTo>
                <a:cubicBezTo>
                  <a:pt x="623" y="109"/>
                  <a:pt x="622" y="108"/>
                  <a:pt x="621" y="108"/>
                </a:cubicBezTo>
                <a:cubicBezTo>
                  <a:pt x="620" y="107"/>
                  <a:pt x="620" y="108"/>
                  <a:pt x="619" y="107"/>
                </a:cubicBezTo>
                <a:cubicBezTo>
                  <a:pt x="619" y="107"/>
                  <a:pt x="620" y="107"/>
                  <a:pt x="618" y="105"/>
                </a:cubicBezTo>
                <a:close/>
                <a:moveTo>
                  <a:pt x="624" y="97"/>
                </a:moveTo>
                <a:cubicBezTo>
                  <a:pt x="624" y="98"/>
                  <a:pt x="623" y="98"/>
                  <a:pt x="622" y="98"/>
                </a:cubicBezTo>
                <a:cubicBezTo>
                  <a:pt x="620" y="96"/>
                  <a:pt x="619" y="95"/>
                  <a:pt x="620" y="94"/>
                </a:cubicBezTo>
                <a:cubicBezTo>
                  <a:pt x="621" y="95"/>
                  <a:pt x="623" y="96"/>
                  <a:pt x="624" y="97"/>
                </a:cubicBezTo>
                <a:close/>
                <a:moveTo>
                  <a:pt x="619" y="96"/>
                </a:moveTo>
                <a:cubicBezTo>
                  <a:pt x="616" y="91"/>
                  <a:pt x="611" y="87"/>
                  <a:pt x="606" y="84"/>
                </a:cubicBezTo>
                <a:cubicBezTo>
                  <a:pt x="611" y="85"/>
                  <a:pt x="615" y="91"/>
                  <a:pt x="619" y="93"/>
                </a:cubicBezTo>
                <a:cubicBezTo>
                  <a:pt x="616" y="92"/>
                  <a:pt x="620" y="95"/>
                  <a:pt x="619" y="96"/>
                </a:cubicBezTo>
                <a:close/>
                <a:moveTo>
                  <a:pt x="594" y="115"/>
                </a:moveTo>
                <a:cubicBezTo>
                  <a:pt x="593" y="115"/>
                  <a:pt x="593" y="115"/>
                  <a:pt x="593" y="115"/>
                </a:cubicBezTo>
                <a:cubicBezTo>
                  <a:pt x="591" y="114"/>
                  <a:pt x="589" y="113"/>
                  <a:pt x="590" y="112"/>
                </a:cubicBezTo>
                <a:cubicBezTo>
                  <a:pt x="591" y="113"/>
                  <a:pt x="592" y="114"/>
                  <a:pt x="594" y="115"/>
                </a:cubicBezTo>
                <a:close/>
                <a:moveTo>
                  <a:pt x="605" y="83"/>
                </a:moveTo>
                <a:cubicBezTo>
                  <a:pt x="603" y="82"/>
                  <a:pt x="604" y="82"/>
                  <a:pt x="601" y="80"/>
                </a:cubicBezTo>
                <a:cubicBezTo>
                  <a:pt x="601" y="79"/>
                  <a:pt x="606" y="83"/>
                  <a:pt x="605" y="83"/>
                </a:cubicBezTo>
                <a:close/>
                <a:moveTo>
                  <a:pt x="603" y="86"/>
                </a:moveTo>
                <a:cubicBezTo>
                  <a:pt x="602" y="87"/>
                  <a:pt x="599" y="84"/>
                  <a:pt x="598" y="84"/>
                </a:cubicBezTo>
                <a:cubicBezTo>
                  <a:pt x="599" y="84"/>
                  <a:pt x="601" y="85"/>
                  <a:pt x="603" y="86"/>
                </a:cubicBezTo>
                <a:close/>
                <a:moveTo>
                  <a:pt x="589" y="112"/>
                </a:moveTo>
                <a:cubicBezTo>
                  <a:pt x="587" y="111"/>
                  <a:pt x="587" y="110"/>
                  <a:pt x="585" y="109"/>
                </a:cubicBezTo>
                <a:cubicBezTo>
                  <a:pt x="585" y="108"/>
                  <a:pt x="586" y="109"/>
                  <a:pt x="586" y="109"/>
                </a:cubicBezTo>
                <a:cubicBezTo>
                  <a:pt x="586" y="108"/>
                  <a:pt x="584" y="107"/>
                  <a:pt x="583" y="106"/>
                </a:cubicBezTo>
                <a:cubicBezTo>
                  <a:pt x="582" y="105"/>
                  <a:pt x="582" y="104"/>
                  <a:pt x="583" y="104"/>
                </a:cubicBezTo>
                <a:cubicBezTo>
                  <a:pt x="584" y="105"/>
                  <a:pt x="584" y="106"/>
                  <a:pt x="584" y="107"/>
                </a:cubicBezTo>
                <a:cubicBezTo>
                  <a:pt x="586" y="107"/>
                  <a:pt x="587" y="108"/>
                  <a:pt x="589" y="110"/>
                </a:cubicBezTo>
                <a:cubicBezTo>
                  <a:pt x="589" y="111"/>
                  <a:pt x="588" y="110"/>
                  <a:pt x="587" y="109"/>
                </a:cubicBezTo>
                <a:cubicBezTo>
                  <a:pt x="586" y="110"/>
                  <a:pt x="591" y="112"/>
                  <a:pt x="589" y="112"/>
                </a:cubicBezTo>
                <a:close/>
                <a:moveTo>
                  <a:pt x="587" y="111"/>
                </a:moveTo>
                <a:cubicBezTo>
                  <a:pt x="586" y="111"/>
                  <a:pt x="586" y="111"/>
                  <a:pt x="585" y="111"/>
                </a:cubicBezTo>
                <a:cubicBezTo>
                  <a:pt x="582" y="109"/>
                  <a:pt x="584" y="108"/>
                  <a:pt x="581" y="106"/>
                </a:cubicBezTo>
                <a:cubicBezTo>
                  <a:pt x="581" y="105"/>
                  <a:pt x="583" y="107"/>
                  <a:pt x="583" y="106"/>
                </a:cubicBezTo>
                <a:cubicBezTo>
                  <a:pt x="585" y="109"/>
                  <a:pt x="582" y="108"/>
                  <a:pt x="587" y="111"/>
                </a:cubicBezTo>
                <a:close/>
                <a:moveTo>
                  <a:pt x="569" y="137"/>
                </a:moveTo>
                <a:cubicBezTo>
                  <a:pt x="569" y="138"/>
                  <a:pt x="568" y="137"/>
                  <a:pt x="568" y="138"/>
                </a:cubicBezTo>
                <a:cubicBezTo>
                  <a:pt x="567" y="138"/>
                  <a:pt x="567" y="138"/>
                  <a:pt x="567" y="138"/>
                </a:cubicBezTo>
                <a:cubicBezTo>
                  <a:pt x="567" y="137"/>
                  <a:pt x="567" y="137"/>
                  <a:pt x="567" y="137"/>
                </a:cubicBezTo>
                <a:cubicBezTo>
                  <a:pt x="567" y="137"/>
                  <a:pt x="568" y="136"/>
                  <a:pt x="569" y="137"/>
                </a:cubicBezTo>
                <a:close/>
                <a:moveTo>
                  <a:pt x="580" y="103"/>
                </a:moveTo>
                <a:cubicBezTo>
                  <a:pt x="578" y="103"/>
                  <a:pt x="573" y="99"/>
                  <a:pt x="570" y="97"/>
                </a:cubicBezTo>
                <a:cubicBezTo>
                  <a:pt x="573" y="97"/>
                  <a:pt x="576" y="101"/>
                  <a:pt x="580" y="103"/>
                </a:cubicBezTo>
                <a:close/>
                <a:moveTo>
                  <a:pt x="587" y="78"/>
                </a:moveTo>
                <a:cubicBezTo>
                  <a:pt x="585" y="79"/>
                  <a:pt x="578" y="74"/>
                  <a:pt x="575" y="72"/>
                </a:cubicBezTo>
                <a:cubicBezTo>
                  <a:pt x="575" y="71"/>
                  <a:pt x="577" y="72"/>
                  <a:pt x="579" y="72"/>
                </a:cubicBezTo>
                <a:cubicBezTo>
                  <a:pt x="583" y="75"/>
                  <a:pt x="585" y="76"/>
                  <a:pt x="587" y="78"/>
                </a:cubicBezTo>
                <a:close/>
                <a:moveTo>
                  <a:pt x="562" y="131"/>
                </a:moveTo>
                <a:cubicBezTo>
                  <a:pt x="560" y="131"/>
                  <a:pt x="555" y="127"/>
                  <a:pt x="554" y="126"/>
                </a:cubicBezTo>
                <a:cubicBezTo>
                  <a:pt x="556" y="126"/>
                  <a:pt x="561" y="130"/>
                  <a:pt x="562" y="131"/>
                </a:cubicBezTo>
                <a:close/>
                <a:moveTo>
                  <a:pt x="568" y="95"/>
                </a:moveTo>
                <a:cubicBezTo>
                  <a:pt x="568" y="96"/>
                  <a:pt x="569" y="95"/>
                  <a:pt x="570" y="96"/>
                </a:cubicBezTo>
                <a:cubicBezTo>
                  <a:pt x="568" y="97"/>
                  <a:pt x="567" y="94"/>
                  <a:pt x="565" y="95"/>
                </a:cubicBezTo>
                <a:cubicBezTo>
                  <a:pt x="564" y="94"/>
                  <a:pt x="567" y="94"/>
                  <a:pt x="568" y="95"/>
                </a:cubicBezTo>
                <a:close/>
                <a:moveTo>
                  <a:pt x="574" y="71"/>
                </a:moveTo>
                <a:cubicBezTo>
                  <a:pt x="574" y="72"/>
                  <a:pt x="574" y="72"/>
                  <a:pt x="574" y="72"/>
                </a:cubicBezTo>
                <a:cubicBezTo>
                  <a:pt x="571" y="71"/>
                  <a:pt x="572" y="70"/>
                  <a:pt x="572" y="69"/>
                </a:cubicBezTo>
                <a:cubicBezTo>
                  <a:pt x="572" y="69"/>
                  <a:pt x="573" y="70"/>
                  <a:pt x="574" y="71"/>
                </a:cubicBezTo>
                <a:close/>
                <a:moveTo>
                  <a:pt x="565" y="93"/>
                </a:moveTo>
                <a:cubicBezTo>
                  <a:pt x="564" y="93"/>
                  <a:pt x="560" y="92"/>
                  <a:pt x="559" y="91"/>
                </a:cubicBezTo>
                <a:cubicBezTo>
                  <a:pt x="561" y="90"/>
                  <a:pt x="562" y="92"/>
                  <a:pt x="565" y="93"/>
                </a:cubicBezTo>
                <a:close/>
                <a:moveTo>
                  <a:pt x="552" y="123"/>
                </a:moveTo>
                <a:cubicBezTo>
                  <a:pt x="551" y="124"/>
                  <a:pt x="549" y="123"/>
                  <a:pt x="548" y="122"/>
                </a:cubicBezTo>
                <a:cubicBezTo>
                  <a:pt x="548" y="121"/>
                  <a:pt x="550" y="123"/>
                  <a:pt x="552" y="123"/>
                </a:cubicBezTo>
                <a:close/>
                <a:moveTo>
                  <a:pt x="566" y="79"/>
                </a:moveTo>
                <a:cubicBezTo>
                  <a:pt x="566" y="80"/>
                  <a:pt x="566" y="80"/>
                  <a:pt x="565" y="80"/>
                </a:cubicBezTo>
                <a:cubicBezTo>
                  <a:pt x="561" y="78"/>
                  <a:pt x="563" y="76"/>
                  <a:pt x="566" y="79"/>
                </a:cubicBezTo>
                <a:close/>
                <a:moveTo>
                  <a:pt x="553" y="80"/>
                </a:moveTo>
                <a:cubicBezTo>
                  <a:pt x="555" y="80"/>
                  <a:pt x="558" y="82"/>
                  <a:pt x="560" y="82"/>
                </a:cubicBezTo>
                <a:cubicBezTo>
                  <a:pt x="562" y="83"/>
                  <a:pt x="560" y="84"/>
                  <a:pt x="563" y="85"/>
                </a:cubicBezTo>
                <a:cubicBezTo>
                  <a:pt x="560" y="84"/>
                  <a:pt x="557" y="83"/>
                  <a:pt x="556" y="84"/>
                </a:cubicBezTo>
                <a:cubicBezTo>
                  <a:pt x="559" y="85"/>
                  <a:pt x="560" y="84"/>
                  <a:pt x="564" y="87"/>
                </a:cubicBezTo>
                <a:cubicBezTo>
                  <a:pt x="563" y="87"/>
                  <a:pt x="562" y="87"/>
                  <a:pt x="562" y="87"/>
                </a:cubicBezTo>
                <a:cubicBezTo>
                  <a:pt x="560" y="86"/>
                  <a:pt x="561" y="86"/>
                  <a:pt x="559" y="85"/>
                </a:cubicBezTo>
                <a:cubicBezTo>
                  <a:pt x="561" y="87"/>
                  <a:pt x="552" y="83"/>
                  <a:pt x="550" y="81"/>
                </a:cubicBezTo>
                <a:cubicBezTo>
                  <a:pt x="551" y="80"/>
                  <a:pt x="552" y="82"/>
                  <a:pt x="554" y="83"/>
                </a:cubicBezTo>
                <a:cubicBezTo>
                  <a:pt x="555" y="83"/>
                  <a:pt x="555" y="82"/>
                  <a:pt x="556" y="82"/>
                </a:cubicBezTo>
                <a:cubicBezTo>
                  <a:pt x="556" y="82"/>
                  <a:pt x="553" y="81"/>
                  <a:pt x="552" y="80"/>
                </a:cubicBezTo>
                <a:cubicBezTo>
                  <a:pt x="550" y="79"/>
                  <a:pt x="552" y="79"/>
                  <a:pt x="550" y="78"/>
                </a:cubicBezTo>
                <a:cubicBezTo>
                  <a:pt x="551" y="77"/>
                  <a:pt x="553" y="79"/>
                  <a:pt x="553" y="80"/>
                </a:cubicBezTo>
                <a:close/>
                <a:moveTo>
                  <a:pt x="527" y="152"/>
                </a:moveTo>
                <a:cubicBezTo>
                  <a:pt x="527" y="152"/>
                  <a:pt x="526" y="151"/>
                  <a:pt x="527" y="152"/>
                </a:cubicBezTo>
                <a:cubicBezTo>
                  <a:pt x="526" y="152"/>
                  <a:pt x="524" y="151"/>
                  <a:pt x="524" y="151"/>
                </a:cubicBezTo>
                <a:cubicBezTo>
                  <a:pt x="523" y="149"/>
                  <a:pt x="527" y="152"/>
                  <a:pt x="525" y="151"/>
                </a:cubicBezTo>
                <a:cubicBezTo>
                  <a:pt x="526" y="150"/>
                  <a:pt x="527" y="151"/>
                  <a:pt x="527" y="152"/>
                </a:cubicBezTo>
                <a:close/>
                <a:moveTo>
                  <a:pt x="547" y="80"/>
                </a:moveTo>
                <a:cubicBezTo>
                  <a:pt x="547" y="80"/>
                  <a:pt x="547" y="80"/>
                  <a:pt x="548" y="80"/>
                </a:cubicBezTo>
                <a:cubicBezTo>
                  <a:pt x="548" y="80"/>
                  <a:pt x="546" y="79"/>
                  <a:pt x="547" y="79"/>
                </a:cubicBezTo>
                <a:cubicBezTo>
                  <a:pt x="551" y="81"/>
                  <a:pt x="548" y="82"/>
                  <a:pt x="552" y="83"/>
                </a:cubicBezTo>
                <a:cubicBezTo>
                  <a:pt x="546" y="81"/>
                  <a:pt x="539" y="76"/>
                  <a:pt x="531" y="73"/>
                </a:cubicBezTo>
                <a:cubicBezTo>
                  <a:pt x="531" y="73"/>
                  <a:pt x="530" y="73"/>
                  <a:pt x="530" y="73"/>
                </a:cubicBezTo>
                <a:cubicBezTo>
                  <a:pt x="531" y="72"/>
                  <a:pt x="533" y="73"/>
                  <a:pt x="533" y="72"/>
                </a:cubicBezTo>
                <a:cubicBezTo>
                  <a:pt x="534" y="72"/>
                  <a:pt x="534" y="73"/>
                  <a:pt x="534" y="73"/>
                </a:cubicBezTo>
                <a:cubicBezTo>
                  <a:pt x="536" y="74"/>
                  <a:pt x="536" y="73"/>
                  <a:pt x="539" y="75"/>
                </a:cubicBezTo>
                <a:cubicBezTo>
                  <a:pt x="540" y="78"/>
                  <a:pt x="546" y="78"/>
                  <a:pt x="547" y="80"/>
                </a:cubicBezTo>
                <a:close/>
                <a:moveTo>
                  <a:pt x="548" y="76"/>
                </a:moveTo>
                <a:cubicBezTo>
                  <a:pt x="547" y="76"/>
                  <a:pt x="548" y="77"/>
                  <a:pt x="548" y="78"/>
                </a:cubicBezTo>
                <a:cubicBezTo>
                  <a:pt x="546" y="75"/>
                  <a:pt x="537" y="73"/>
                  <a:pt x="536" y="72"/>
                </a:cubicBezTo>
                <a:cubicBezTo>
                  <a:pt x="540" y="72"/>
                  <a:pt x="545" y="76"/>
                  <a:pt x="548" y="76"/>
                </a:cubicBezTo>
                <a:close/>
                <a:moveTo>
                  <a:pt x="544" y="66"/>
                </a:moveTo>
                <a:cubicBezTo>
                  <a:pt x="545" y="67"/>
                  <a:pt x="542" y="65"/>
                  <a:pt x="540" y="64"/>
                </a:cubicBezTo>
                <a:cubicBezTo>
                  <a:pt x="540" y="63"/>
                  <a:pt x="543" y="65"/>
                  <a:pt x="544" y="66"/>
                </a:cubicBezTo>
                <a:close/>
                <a:moveTo>
                  <a:pt x="544" y="72"/>
                </a:moveTo>
                <a:cubicBezTo>
                  <a:pt x="543" y="73"/>
                  <a:pt x="543" y="73"/>
                  <a:pt x="543" y="73"/>
                </a:cubicBezTo>
                <a:cubicBezTo>
                  <a:pt x="539" y="71"/>
                  <a:pt x="540" y="70"/>
                  <a:pt x="544" y="72"/>
                </a:cubicBezTo>
                <a:close/>
                <a:moveTo>
                  <a:pt x="517" y="144"/>
                </a:moveTo>
                <a:cubicBezTo>
                  <a:pt x="516" y="144"/>
                  <a:pt x="515" y="144"/>
                  <a:pt x="514" y="144"/>
                </a:cubicBezTo>
                <a:cubicBezTo>
                  <a:pt x="512" y="143"/>
                  <a:pt x="514" y="143"/>
                  <a:pt x="514" y="142"/>
                </a:cubicBezTo>
                <a:cubicBezTo>
                  <a:pt x="515" y="143"/>
                  <a:pt x="516" y="143"/>
                  <a:pt x="517" y="144"/>
                </a:cubicBezTo>
                <a:close/>
                <a:moveTo>
                  <a:pt x="536" y="70"/>
                </a:moveTo>
                <a:cubicBezTo>
                  <a:pt x="538" y="70"/>
                  <a:pt x="536" y="69"/>
                  <a:pt x="538" y="69"/>
                </a:cubicBezTo>
                <a:cubicBezTo>
                  <a:pt x="539" y="69"/>
                  <a:pt x="539" y="72"/>
                  <a:pt x="536" y="70"/>
                </a:cubicBezTo>
                <a:close/>
                <a:moveTo>
                  <a:pt x="539" y="62"/>
                </a:moveTo>
                <a:cubicBezTo>
                  <a:pt x="539" y="63"/>
                  <a:pt x="534" y="61"/>
                  <a:pt x="535" y="60"/>
                </a:cubicBezTo>
                <a:cubicBezTo>
                  <a:pt x="537" y="61"/>
                  <a:pt x="538" y="62"/>
                  <a:pt x="539" y="62"/>
                </a:cubicBezTo>
                <a:close/>
                <a:moveTo>
                  <a:pt x="512" y="141"/>
                </a:moveTo>
                <a:cubicBezTo>
                  <a:pt x="513" y="142"/>
                  <a:pt x="511" y="141"/>
                  <a:pt x="512" y="142"/>
                </a:cubicBezTo>
                <a:cubicBezTo>
                  <a:pt x="512" y="143"/>
                  <a:pt x="509" y="141"/>
                  <a:pt x="509" y="142"/>
                </a:cubicBezTo>
                <a:cubicBezTo>
                  <a:pt x="508" y="141"/>
                  <a:pt x="508" y="141"/>
                  <a:pt x="507" y="140"/>
                </a:cubicBezTo>
                <a:cubicBezTo>
                  <a:pt x="506" y="140"/>
                  <a:pt x="508" y="141"/>
                  <a:pt x="506" y="141"/>
                </a:cubicBezTo>
                <a:cubicBezTo>
                  <a:pt x="506" y="140"/>
                  <a:pt x="506" y="140"/>
                  <a:pt x="505" y="140"/>
                </a:cubicBezTo>
                <a:cubicBezTo>
                  <a:pt x="505" y="140"/>
                  <a:pt x="506" y="139"/>
                  <a:pt x="506" y="139"/>
                </a:cubicBezTo>
                <a:cubicBezTo>
                  <a:pt x="503" y="139"/>
                  <a:pt x="505" y="139"/>
                  <a:pt x="502" y="138"/>
                </a:cubicBezTo>
                <a:cubicBezTo>
                  <a:pt x="502" y="137"/>
                  <a:pt x="504" y="138"/>
                  <a:pt x="505" y="138"/>
                </a:cubicBezTo>
                <a:cubicBezTo>
                  <a:pt x="505" y="138"/>
                  <a:pt x="505" y="137"/>
                  <a:pt x="504" y="137"/>
                </a:cubicBezTo>
                <a:cubicBezTo>
                  <a:pt x="506" y="137"/>
                  <a:pt x="506" y="139"/>
                  <a:pt x="509" y="139"/>
                </a:cubicBezTo>
                <a:cubicBezTo>
                  <a:pt x="507" y="140"/>
                  <a:pt x="510" y="140"/>
                  <a:pt x="512" y="141"/>
                </a:cubicBezTo>
                <a:close/>
                <a:moveTo>
                  <a:pt x="522" y="105"/>
                </a:moveTo>
                <a:cubicBezTo>
                  <a:pt x="521" y="106"/>
                  <a:pt x="520" y="104"/>
                  <a:pt x="518" y="104"/>
                </a:cubicBezTo>
                <a:cubicBezTo>
                  <a:pt x="518" y="103"/>
                  <a:pt x="520" y="105"/>
                  <a:pt x="522" y="105"/>
                </a:cubicBezTo>
                <a:close/>
                <a:moveTo>
                  <a:pt x="530" y="70"/>
                </a:moveTo>
                <a:cubicBezTo>
                  <a:pt x="531" y="71"/>
                  <a:pt x="528" y="70"/>
                  <a:pt x="527" y="69"/>
                </a:cubicBezTo>
                <a:cubicBezTo>
                  <a:pt x="527" y="69"/>
                  <a:pt x="529" y="69"/>
                  <a:pt x="530" y="70"/>
                </a:cubicBezTo>
                <a:close/>
                <a:moveTo>
                  <a:pt x="527" y="74"/>
                </a:moveTo>
                <a:cubicBezTo>
                  <a:pt x="526" y="73"/>
                  <a:pt x="526" y="72"/>
                  <a:pt x="523" y="71"/>
                </a:cubicBezTo>
                <a:cubicBezTo>
                  <a:pt x="523" y="69"/>
                  <a:pt x="528" y="73"/>
                  <a:pt x="527" y="74"/>
                </a:cubicBezTo>
                <a:close/>
                <a:moveTo>
                  <a:pt x="516" y="116"/>
                </a:moveTo>
                <a:cubicBezTo>
                  <a:pt x="516" y="116"/>
                  <a:pt x="515" y="116"/>
                  <a:pt x="515" y="116"/>
                </a:cubicBezTo>
                <a:cubicBezTo>
                  <a:pt x="514" y="116"/>
                  <a:pt x="515" y="116"/>
                  <a:pt x="515" y="117"/>
                </a:cubicBezTo>
                <a:cubicBezTo>
                  <a:pt x="514" y="117"/>
                  <a:pt x="513" y="116"/>
                  <a:pt x="513" y="115"/>
                </a:cubicBezTo>
                <a:cubicBezTo>
                  <a:pt x="513" y="115"/>
                  <a:pt x="515" y="116"/>
                  <a:pt x="516" y="116"/>
                </a:cubicBezTo>
                <a:close/>
                <a:moveTo>
                  <a:pt x="505" y="48"/>
                </a:moveTo>
                <a:cubicBezTo>
                  <a:pt x="507" y="48"/>
                  <a:pt x="498" y="46"/>
                  <a:pt x="503" y="46"/>
                </a:cubicBezTo>
                <a:cubicBezTo>
                  <a:pt x="502" y="45"/>
                  <a:pt x="501" y="46"/>
                  <a:pt x="500" y="45"/>
                </a:cubicBezTo>
                <a:cubicBezTo>
                  <a:pt x="500" y="45"/>
                  <a:pt x="501" y="46"/>
                  <a:pt x="501" y="46"/>
                </a:cubicBezTo>
                <a:cubicBezTo>
                  <a:pt x="498" y="45"/>
                  <a:pt x="495" y="44"/>
                  <a:pt x="495" y="45"/>
                </a:cubicBezTo>
                <a:cubicBezTo>
                  <a:pt x="493" y="44"/>
                  <a:pt x="492" y="44"/>
                  <a:pt x="489" y="44"/>
                </a:cubicBezTo>
                <a:cubicBezTo>
                  <a:pt x="489" y="42"/>
                  <a:pt x="493" y="44"/>
                  <a:pt x="494" y="44"/>
                </a:cubicBezTo>
                <a:cubicBezTo>
                  <a:pt x="492" y="42"/>
                  <a:pt x="490" y="43"/>
                  <a:pt x="488" y="41"/>
                </a:cubicBezTo>
                <a:cubicBezTo>
                  <a:pt x="487" y="42"/>
                  <a:pt x="491" y="42"/>
                  <a:pt x="490" y="43"/>
                </a:cubicBezTo>
                <a:cubicBezTo>
                  <a:pt x="487" y="42"/>
                  <a:pt x="486" y="41"/>
                  <a:pt x="484" y="41"/>
                </a:cubicBezTo>
                <a:cubicBezTo>
                  <a:pt x="482" y="39"/>
                  <a:pt x="486" y="41"/>
                  <a:pt x="486" y="40"/>
                </a:cubicBezTo>
                <a:cubicBezTo>
                  <a:pt x="485" y="39"/>
                  <a:pt x="483" y="40"/>
                  <a:pt x="482" y="39"/>
                </a:cubicBezTo>
                <a:cubicBezTo>
                  <a:pt x="480" y="39"/>
                  <a:pt x="485" y="41"/>
                  <a:pt x="482" y="41"/>
                </a:cubicBezTo>
                <a:cubicBezTo>
                  <a:pt x="480" y="39"/>
                  <a:pt x="480" y="39"/>
                  <a:pt x="476" y="38"/>
                </a:cubicBezTo>
                <a:cubicBezTo>
                  <a:pt x="477" y="38"/>
                  <a:pt x="477" y="38"/>
                  <a:pt x="477" y="37"/>
                </a:cubicBezTo>
                <a:cubicBezTo>
                  <a:pt x="474" y="37"/>
                  <a:pt x="476" y="38"/>
                  <a:pt x="474" y="38"/>
                </a:cubicBezTo>
                <a:cubicBezTo>
                  <a:pt x="467" y="34"/>
                  <a:pt x="459" y="35"/>
                  <a:pt x="452" y="33"/>
                </a:cubicBezTo>
                <a:cubicBezTo>
                  <a:pt x="451" y="34"/>
                  <a:pt x="445" y="33"/>
                  <a:pt x="446" y="31"/>
                </a:cubicBezTo>
                <a:cubicBezTo>
                  <a:pt x="443" y="32"/>
                  <a:pt x="444" y="32"/>
                  <a:pt x="440" y="32"/>
                </a:cubicBezTo>
                <a:cubicBezTo>
                  <a:pt x="439" y="30"/>
                  <a:pt x="435" y="30"/>
                  <a:pt x="430" y="30"/>
                </a:cubicBezTo>
                <a:cubicBezTo>
                  <a:pt x="426" y="30"/>
                  <a:pt x="421" y="30"/>
                  <a:pt x="418" y="29"/>
                </a:cubicBezTo>
                <a:cubicBezTo>
                  <a:pt x="418" y="28"/>
                  <a:pt x="419" y="28"/>
                  <a:pt x="420" y="28"/>
                </a:cubicBezTo>
                <a:cubicBezTo>
                  <a:pt x="420" y="28"/>
                  <a:pt x="419" y="28"/>
                  <a:pt x="419" y="28"/>
                </a:cubicBezTo>
                <a:cubicBezTo>
                  <a:pt x="417" y="29"/>
                  <a:pt x="409" y="29"/>
                  <a:pt x="406" y="28"/>
                </a:cubicBezTo>
                <a:cubicBezTo>
                  <a:pt x="402" y="29"/>
                  <a:pt x="399" y="28"/>
                  <a:pt x="394" y="28"/>
                </a:cubicBezTo>
                <a:cubicBezTo>
                  <a:pt x="394" y="28"/>
                  <a:pt x="396" y="28"/>
                  <a:pt x="396" y="27"/>
                </a:cubicBezTo>
                <a:cubicBezTo>
                  <a:pt x="396" y="28"/>
                  <a:pt x="399" y="28"/>
                  <a:pt x="400" y="27"/>
                </a:cubicBezTo>
                <a:cubicBezTo>
                  <a:pt x="400" y="27"/>
                  <a:pt x="399" y="27"/>
                  <a:pt x="397" y="27"/>
                </a:cubicBezTo>
                <a:cubicBezTo>
                  <a:pt x="400" y="26"/>
                  <a:pt x="405" y="26"/>
                  <a:pt x="410" y="26"/>
                </a:cubicBezTo>
                <a:cubicBezTo>
                  <a:pt x="409" y="27"/>
                  <a:pt x="409" y="27"/>
                  <a:pt x="410" y="27"/>
                </a:cubicBezTo>
                <a:cubicBezTo>
                  <a:pt x="411" y="27"/>
                  <a:pt x="413" y="27"/>
                  <a:pt x="414" y="27"/>
                </a:cubicBezTo>
                <a:cubicBezTo>
                  <a:pt x="415" y="27"/>
                  <a:pt x="420" y="27"/>
                  <a:pt x="424" y="27"/>
                </a:cubicBezTo>
                <a:cubicBezTo>
                  <a:pt x="428" y="27"/>
                  <a:pt x="431" y="27"/>
                  <a:pt x="430" y="25"/>
                </a:cubicBezTo>
                <a:cubicBezTo>
                  <a:pt x="437" y="26"/>
                  <a:pt x="438" y="26"/>
                  <a:pt x="445" y="25"/>
                </a:cubicBezTo>
                <a:cubicBezTo>
                  <a:pt x="446" y="26"/>
                  <a:pt x="448" y="26"/>
                  <a:pt x="448" y="27"/>
                </a:cubicBezTo>
                <a:cubicBezTo>
                  <a:pt x="450" y="26"/>
                  <a:pt x="458" y="27"/>
                  <a:pt x="462" y="29"/>
                </a:cubicBezTo>
                <a:cubicBezTo>
                  <a:pt x="464" y="29"/>
                  <a:pt x="464" y="29"/>
                  <a:pt x="466" y="29"/>
                </a:cubicBezTo>
                <a:cubicBezTo>
                  <a:pt x="469" y="29"/>
                  <a:pt x="473" y="30"/>
                  <a:pt x="477" y="31"/>
                </a:cubicBezTo>
                <a:cubicBezTo>
                  <a:pt x="481" y="32"/>
                  <a:pt x="485" y="33"/>
                  <a:pt x="488" y="34"/>
                </a:cubicBezTo>
                <a:cubicBezTo>
                  <a:pt x="488" y="35"/>
                  <a:pt x="492" y="37"/>
                  <a:pt x="496" y="37"/>
                </a:cubicBezTo>
                <a:cubicBezTo>
                  <a:pt x="499" y="39"/>
                  <a:pt x="509" y="43"/>
                  <a:pt x="513" y="43"/>
                </a:cubicBezTo>
                <a:cubicBezTo>
                  <a:pt x="516" y="44"/>
                  <a:pt x="513" y="43"/>
                  <a:pt x="513" y="44"/>
                </a:cubicBezTo>
                <a:cubicBezTo>
                  <a:pt x="516" y="45"/>
                  <a:pt x="522" y="46"/>
                  <a:pt x="524" y="48"/>
                </a:cubicBezTo>
                <a:cubicBezTo>
                  <a:pt x="522" y="48"/>
                  <a:pt x="523" y="49"/>
                  <a:pt x="525" y="50"/>
                </a:cubicBezTo>
                <a:cubicBezTo>
                  <a:pt x="527" y="51"/>
                  <a:pt x="529" y="52"/>
                  <a:pt x="530" y="53"/>
                </a:cubicBezTo>
                <a:cubicBezTo>
                  <a:pt x="527" y="52"/>
                  <a:pt x="524" y="50"/>
                  <a:pt x="522" y="49"/>
                </a:cubicBezTo>
                <a:cubicBezTo>
                  <a:pt x="521" y="48"/>
                  <a:pt x="520" y="49"/>
                  <a:pt x="518" y="48"/>
                </a:cubicBezTo>
                <a:cubicBezTo>
                  <a:pt x="518" y="48"/>
                  <a:pt x="519" y="48"/>
                  <a:pt x="519" y="48"/>
                </a:cubicBezTo>
                <a:cubicBezTo>
                  <a:pt x="513" y="46"/>
                  <a:pt x="508" y="45"/>
                  <a:pt x="503" y="43"/>
                </a:cubicBezTo>
                <a:cubicBezTo>
                  <a:pt x="499" y="42"/>
                  <a:pt x="494" y="40"/>
                  <a:pt x="490" y="39"/>
                </a:cubicBezTo>
                <a:cubicBezTo>
                  <a:pt x="488" y="39"/>
                  <a:pt x="483" y="37"/>
                  <a:pt x="482" y="38"/>
                </a:cubicBezTo>
                <a:cubicBezTo>
                  <a:pt x="485" y="39"/>
                  <a:pt x="489" y="40"/>
                  <a:pt x="493" y="41"/>
                </a:cubicBezTo>
                <a:cubicBezTo>
                  <a:pt x="497" y="42"/>
                  <a:pt x="501" y="43"/>
                  <a:pt x="504" y="44"/>
                </a:cubicBezTo>
                <a:cubicBezTo>
                  <a:pt x="504" y="44"/>
                  <a:pt x="503" y="44"/>
                  <a:pt x="503" y="45"/>
                </a:cubicBezTo>
                <a:cubicBezTo>
                  <a:pt x="503" y="45"/>
                  <a:pt x="511" y="46"/>
                  <a:pt x="509" y="48"/>
                </a:cubicBezTo>
                <a:cubicBezTo>
                  <a:pt x="512" y="47"/>
                  <a:pt x="514" y="49"/>
                  <a:pt x="516" y="48"/>
                </a:cubicBezTo>
                <a:cubicBezTo>
                  <a:pt x="519" y="49"/>
                  <a:pt x="523" y="50"/>
                  <a:pt x="522" y="51"/>
                </a:cubicBezTo>
                <a:cubicBezTo>
                  <a:pt x="520" y="51"/>
                  <a:pt x="519" y="50"/>
                  <a:pt x="518" y="50"/>
                </a:cubicBezTo>
                <a:cubicBezTo>
                  <a:pt x="520" y="51"/>
                  <a:pt x="521" y="52"/>
                  <a:pt x="523" y="53"/>
                </a:cubicBezTo>
                <a:cubicBezTo>
                  <a:pt x="523" y="53"/>
                  <a:pt x="522" y="52"/>
                  <a:pt x="524" y="52"/>
                </a:cubicBezTo>
                <a:cubicBezTo>
                  <a:pt x="528" y="53"/>
                  <a:pt x="529" y="55"/>
                  <a:pt x="531" y="56"/>
                </a:cubicBezTo>
                <a:cubicBezTo>
                  <a:pt x="529" y="56"/>
                  <a:pt x="526" y="55"/>
                  <a:pt x="524" y="55"/>
                </a:cubicBezTo>
                <a:cubicBezTo>
                  <a:pt x="523" y="55"/>
                  <a:pt x="523" y="55"/>
                  <a:pt x="523" y="54"/>
                </a:cubicBezTo>
                <a:cubicBezTo>
                  <a:pt x="519" y="53"/>
                  <a:pt x="519" y="53"/>
                  <a:pt x="513" y="51"/>
                </a:cubicBezTo>
                <a:cubicBezTo>
                  <a:pt x="513" y="52"/>
                  <a:pt x="515" y="53"/>
                  <a:pt x="513" y="53"/>
                </a:cubicBezTo>
                <a:cubicBezTo>
                  <a:pt x="509" y="52"/>
                  <a:pt x="510" y="51"/>
                  <a:pt x="508" y="49"/>
                </a:cubicBezTo>
                <a:cubicBezTo>
                  <a:pt x="510" y="50"/>
                  <a:pt x="509" y="50"/>
                  <a:pt x="511" y="51"/>
                </a:cubicBezTo>
                <a:cubicBezTo>
                  <a:pt x="513" y="51"/>
                  <a:pt x="511" y="50"/>
                  <a:pt x="512" y="51"/>
                </a:cubicBezTo>
                <a:cubicBezTo>
                  <a:pt x="511" y="49"/>
                  <a:pt x="509" y="49"/>
                  <a:pt x="507" y="49"/>
                </a:cubicBezTo>
                <a:cubicBezTo>
                  <a:pt x="506" y="49"/>
                  <a:pt x="504" y="49"/>
                  <a:pt x="502" y="48"/>
                </a:cubicBezTo>
                <a:cubicBezTo>
                  <a:pt x="502" y="47"/>
                  <a:pt x="506" y="48"/>
                  <a:pt x="505" y="48"/>
                </a:cubicBezTo>
                <a:close/>
                <a:moveTo>
                  <a:pt x="526" y="58"/>
                </a:moveTo>
                <a:cubicBezTo>
                  <a:pt x="525" y="58"/>
                  <a:pt x="523" y="58"/>
                  <a:pt x="521" y="57"/>
                </a:cubicBezTo>
                <a:cubicBezTo>
                  <a:pt x="522" y="57"/>
                  <a:pt x="525" y="57"/>
                  <a:pt x="526" y="58"/>
                </a:cubicBezTo>
                <a:close/>
                <a:moveTo>
                  <a:pt x="521" y="73"/>
                </a:moveTo>
                <a:cubicBezTo>
                  <a:pt x="520" y="72"/>
                  <a:pt x="520" y="71"/>
                  <a:pt x="521" y="71"/>
                </a:cubicBezTo>
                <a:cubicBezTo>
                  <a:pt x="519" y="70"/>
                  <a:pt x="519" y="70"/>
                  <a:pt x="519" y="70"/>
                </a:cubicBezTo>
                <a:cubicBezTo>
                  <a:pt x="518" y="70"/>
                  <a:pt x="519" y="71"/>
                  <a:pt x="519" y="71"/>
                </a:cubicBezTo>
                <a:cubicBezTo>
                  <a:pt x="518" y="70"/>
                  <a:pt x="518" y="70"/>
                  <a:pt x="516" y="69"/>
                </a:cubicBezTo>
                <a:cubicBezTo>
                  <a:pt x="516" y="69"/>
                  <a:pt x="517" y="69"/>
                  <a:pt x="517" y="69"/>
                </a:cubicBezTo>
                <a:cubicBezTo>
                  <a:pt x="517" y="68"/>
                  <a:pt x="515" y="69"/>
                  <a:pt x="512" y="68"/>
                </a:cubicBezTo>
                <a:cubicBezTo>
                  <a:pt x="514" y="67"/>
                  <a:pt x="516" y="68"/>
                  <a:pt x="517" y="68"/>
                </a:cubicBezTo>
                <a:cubicBezTo>
                  <a:pt x="519" y="69"/>
                  <a:pt x="521" y="70"/>
                  <a:pt x="522" y="71"/>
                </a:cubicBezTo>
                <a:cubicBezTo>
                  <a:pt x="520" y="71"/>
                  <a:pt x="523" y="73"/>
                  <a:pt x="521" y="73"/>
                </a:cubicBezTo>
                <a:close/>
                <a:moveTo>
                  <a:pt x="522" y="68"/>
                </a:moveTo>
                <a:cubicBezTo>
                  <a:pt x="521" y="69"/>
                  <a:pt x="520" y="68"/>
                  <a:pt x="518" y="67"/>
                </a:cubicBezTo>
                <a:cubicBezTo>
                  <a:pt x="516" y="67"/>
                  <a:pt x="514" y="66"/>
                  <a:pt x="514" y="65"/>
                </a:cubicBezTo>
                <a:cubicBezTo>
                  <a:pt x="516" y="66"/>
                  <a:pt x="517" y="66"/>
                  <a:pt x="518" y="67"/>
                </a:cubicBezTo>
                <a:cubicBezTo>
                  <a:pt x="519" y="67"/>
                  <a:pt x="520" y="68"/>
                  <a:pt x="522" y="68"/>
                </a:cubicBezTo>
                <a:close/>
                <a:moveTo>
                  <a:pt x="523" y="56"/>
                </a:moveTo>
                <a:cubicBezTo>
                  <a:pt x="523" y="57"/>
                  <a:pt x="518" y="56"/>
                  <a:pt x="519" y="54"/>
                </a:cubicBezTo>
                <a:cubicBezTo>
                  <a:pt x="522" y="55"/>
                  <a:pt x="521" y="56"/>
                  <a:pt x="523" y="56"/>
                </a:cubicBezTo>
                <a:close/>
                <a:moveTo>
                  <a:pt x="501" y="135"/>
                </a:moveTo>
                <a:cubicBezTo>
                  <a:pt x="502" y="135"/>
                  <a:pt x="502" y="136"/>
                  <a:pt x="503" y="136"/>
                </a:cubicBezTo>
                <a:cubicBezTo>
                  <a:pt x="503" y="137"/>
                  <a:pt x="502" y="136"/>
                  <a:pt x="501" y="136"/>
                </a:cubicBezTo>
                <a:cubicBezTo>
                  <a:pt x="500" y="136"/>
                  <a:pt x="501" y="137"/>
                  <a:pt x="499" y="136"/>
                </a:cubicBezTo>
                <a:cubicBezTo>
                  <a:pt x="499" y="135"/>
                  <a:pt x="499" y="135"/>
                  <a:pt x="499" y="135"/>
                </a:cubicBezTo>
                <a:cubicBezTo>
                  <a:pt x="500" y="136"/>
                  <a:pt x="501" y="136"/>
                  <a:pt x="501" y="135"/>
                </a:cubicBezTo>
                <a:close/>
                <a:moveTo>
                  <a:pt x="520" y="57"/>
                </a:moveTo>
                <a:cubicBezTo>
                  <a:pt x="520" y="58"/>
                  <a:pt x="517" y="56"/>
                  <a:pt x="516" y="55"/>
                </a:cubicBezTo>
                <a:cubicBezTo>
                  <a:pt x="516" y="54"/>
                  <a:pt x="517" y="54"/>
                  <a:pt x="517" y="54"/>
                </a:cubicBezTo>
                <a:cubicBezTo>
                  <a:pt x="519" y="55"/>
                  <a:pt x="517" y="56"/>
                  <a:pt x="520" y="57"/>
                </a:cubicBezTo>
                <a:close/>
                <a:moveTo>
                  <a:pt x="502" y="96"/>
                </a:moveTo>
                <a:cubicBezTo>
                  <a:pt x="503" y="97"/>
                  <a:pt x="506" y="98"/>
                  <a:pt x="506" y="99"/>
                </a:cubicBezTo>
                <a:cubicBezTo>
                  <a:pt x="506" y="100"/>
                  <a:pt x="504" y="99"/>
                  <a:pt x="503" y="98"/>
                </a:cubicBezTo>
                <a:cubicBezTo>
                  <a:pt x="503" y="98"/>
                  <a:pt x="501" y="97"/>
                  <a:pt x="502" y="96"/>
                </a:cubicBezTo>
                <a:cubicBezTo>
                  <a:pt x="500" y="97"/>
                  <a:pt x="499" y="97"/>
                  <a:pt x="497" y="96"/>
                </a:cubicBezTo>
                <a:cubicBezTo>
                  <a:pt x="497" y="95"/>
                  <a:pt x="501" y="96"/>
                  <a:pt x="498" y="94"/>
                </a:cubicBezTo>
                <a:cubicBezTo>
                  <a:pt x="499" y="94"/>
                  <a:pt x="500" y="94"/>
                  <a:pt x="501" y="95"/>
                </a:cubicBezTo>
                <a:cubicBezTo>
                  <a:pt x="501" y="95"/>
                  <a:pt x="500" y="95"/>
                  <a:pt x="500" y="96"/>
                </a:cubicBezTo>
                <a:cubicBezTo>
                  <a:pt x="502" y="96"/>
                  <a:pt x="504" y="95"/>
                  <a:pt x="506" y="96"/>
                </a:cubicBezTo>
                <a:cubicBezTo>
                  <a:pt x="503" y="96"/>
                  <a:pt x="505" y="98"/>
                  <a:pt x="502" y="96"/>
                </a:cubicBezTo>
                <a:close/>
                <a:moveTo>
                  <a:pt x="509" y="51"/>
                </a:moveTo>
                <a:cubicBezTo>
                  <a:pt x="510" y="52"/>
                  <a:pt x="506" y="50"/>
                  <a:pt x="504" y="50"/>
                </a:cubicBezTo>
                <a:cubicBezTo>
                  <a:pt x="504" y="49"/>
                  <a:pt x="507" y="50"/>
                  <a:pt x="509" y="51"/>
                </a:cubicBezTo>
                <a:close/>
                <a:moveTo>
                  <a:pt x="497" y="94"/>
                </a:moveTo>
                <a:cubicBezTo>
                  <a:pt x="496" y="95"/>
                  <a:pt x="496" y="95"/>
                  <a:pt x="496" y="96"/>
                </a:cubicBezTo>
                <a:cubicBezTo>
                  <a:pt x="493" y="95"/>
                  <a:pt x="494" y="95"/>
                  <a:pt x="493" y="94"/>
                </a:cubicBezTo>
                <a:cubicBezTo>
                  <a:pt x="493" y="94"/>
                  <a:pt x="497" y="95"/>
                  <a:pt x="495" y="94"/>
                </a:cubicBezTo>
                <a:cubicBezTo>
                  <a:pt x="495" y="93"/>
                  <a:pt x="496" y="94"/>
                  <a:pt x="497" y="94"/>
                </a:cubicBezTo>
                <a:close/>
                <a:moveTo>
                  <a:pt x="492" y="93"/>
                </a:moveTo>
                <a:cubicBezTo>
                  <a:pt x="492" y="94"/>
                  <a:pt x="489" y="93"/>
                  <a:pt x="490" y="94"/>
                </a:cubicBezTo>
                <a:cubicBezTo>
                  <a:pt x="488" y="93"/>
                  <a:pt x="490" y="92"/>
                  <a:pt x="487" y="92"/>
                </a:cubicBezTo>
                <a:cubicBezTo>
                  <a:pt x="489" y="94"/>
                  <a:pt x="487" y="93"/>
                  <a:pt x="486" y="92"/>
                </a:cubicBezTo>
                <a:cubicBezTo>
                  <a:pt x="487" y="91"/>
                  <a:pt x="490" y="92"/>
                  <a:pt x="492" y="93"/>
                </a:cubicBezTo>
                <a:close/>
                <a:moveTo>
                  <a:pt x="487" y="90"/>
                </a:moveTo>
                <a:cubicBezTo>
                  <a:pt x="487" y="90"/>
                  <a:pt x="488" y="90"/>
                  <a:pt x="490" y="91"/>
                </a:cubicBezTo>
                <a:cubicBezTo>
                  <a:pt x="490" y="91"/>
                  <a:pt x="490" y="91"/>
                  <a:pt x="490" y="92"/>
                </a:cubicBezTo>
                <a:cubicBezTo>
                  <a:pt x="489" y="91"/>
                  <a:pt x="489" y="91"/>
                  <a:pt x="488" y="91"/>
                </a:cubicBezTo>
                <a:cubicBezTo>
                  <a:pt x="489" y="91"/>
                  <a:pt x="489" y="91"/>
                  <a:pt x="487" y="90"/>
                </a:cubicBezTo>
                <a:close/>
                <a:moveTo>
                  <a:pt x="495" y="46"/>
                </a:moveTo>
                <a:cubicBezTo>
                  <a:pt x="495" y="47"/>
                  <a:pt x="492" y="46"/>
                  <a:pt x="490" y="45"/>
                </a:cubicBezTo>
                <a:cubicBezTo>
                  <a:pt x="490" y="44"/>
                  <a:pt x="493" y="45"/>
                  <a:pt x="495" y="46"/>
                </a:cubicBezTo>
                <a:close/>
                <a:moveTo>
                  <a:pt x="481" y="130"/>
                </a:moveTo>
                <a:cubicBezTo>
                  <a:pt x="481" y="131"/>
                  <a:pt x="479" y="131"/>
                  <a:pt x="480" y="132"/>
                </a:cubicBezTo>
                <a:cubicBezTo>
                  <a:pt x="478" y="131"/>
                  <a:pt x="475" y="131"/>
                  <a:pt x="475" y="130"/>
                </a:cubicBezTo>
                <a:cubicBezTo>
                  <a:pt x="479" y="132"/>
                  <a:pt x="478" y="130"/>
                  <a:pt x="481" y="130"/>
                </a:cubicBezTo>
                <a:close/>
                <a:moveTo>
                  <a:pt x="484" y="102"/>
                </a:moveTo>
                <a:cubicBezTo>
                  <a:pt x="483" y="102"/>
                  <a:pt x="483" y="102"/>
                  <a:pt x="484" y="103"/>
                </a:cubicBezTo>
                <a:cubicBezTo>
                  <a:pt x="481" y="103"/>
                  <a:pt x="482" y="101"/>
                  <a:pt x="481" y="101"/>
                </a:cubicBezTo>
                <a:cubicBezTo>
                  <a:pt x="481" y="100"/>
                  <a:pt x="482" y="102"/>
                  <a:pt x="484" y="102"/>
                </a:cubicBezTo>
                <a:close/>
                <a:moveTo>
                  <a:pt x="482" y="89"/>
                </a:moveTo>
                <a:cubicBezTo>
                  <a:pt x="482" y="91"/>
                  <a:pt x="479" y="89"/>
                  <a:pt x="478" y="90"/>
                </a:cubicBezTo>
                <a:cubicBezTo>
                  <a:pt x="476" y="89"/>
                  <a:pt x="478" y="89"/>
                  <a:pt x="477" y="88"/>
                </a:cubicBezTo>
                <a:cubicBezTo>
                  <a:pt x="476" y="89"/>
                  <a:pt x="473" y="88"/>
                  <a:pt x="471" y="87"/>
                </a:cubicBezTo>
                <a:cubicBezTo>
                  <a:pt x="475" y="86"/>
                  <a:pt x="478" y="88"/>
                  <a:pt x="482" y="89"/>
                </a:cubicBezTo>
                <a:close/>
                <a:moveTo>
                  <a:pt x="479" y="90"/>
                </a:moveTo>
                <a:cubicBezTo>
                  <a:pt x="476" y="91"/>
                  <a:pt x="473" y="88"/>
                  <a:pt x="470" y="88"/>
                </a:cubicBezTo>
                <a:cubicBezTo>
                  <a:pt x="472" y="87"/>
                  <a:pt x="476" y="90"/>
                  <a:pt x="479" y="90"/>
                </a:cubicBezTo>
                <a:close/>
                <a:moveTo>
                  <a:pt x="472" y="130"/>
                </a:moveTo>
                <a:cubicBezTo>
                  <a:pt x="471" y="130"/>
                  <a:pt x="471" y="129"/>
                  <a:pt x="470" y="128"/>
                </a:cubicBezTo>
                <a:cubicBezTo>
                  <a:pt x="471" y="128"/>
                  <a:pt x="474" y="130"/>
                  <a:pt x="472" y="130"/>
                </a:cubicBezTo>
                <a:close/>
                <a:moveTo>
                  <a:pt x="469" y="107"/>
                </a:moveTo>
                <a:cubicBezTo>
                  <a:pt x="465" y="106"/>
                  <a:pt x="467" y="106"/>
                  <a:pt x="464" y="104"/>
                </a:cubicBezTo>
                <a:cubicBezTo>
                  <a:pt x="467" y="105"/>
                  <a:pt x="470" y="106"/>
                  <a:pt x="469" y="107"/>
                </a:cubicBezTo>
                <a:close/>
                <a:moveTo>
                  <a:pt x="468" y="85"/>
                </a:moveTo>
                <a:cubicBezTo>
                  <a:pt x="468" y="86"/>
                  <a:pt x="467" y="86"/>
                  <a:pt x="465" y="86"/>
                </a:cubicBezTo>
                <a:cubicBezTo>
                  <a:pt x="464" y="86"/>
                  <a:pt x="463" y="85"/>
                  <a:pt x="462" y="86"/>
                </a:cubicBezTo>
                <a:cubicBezTo>
                  <a:pt x="463" y="85"/>
                  <a:pt x="459" y="84"/>
                  <a:pt x="455" y="83"/>
                </a:cubicBezTo>
                <a:cubicBezTo>
                  <a:pt x="455" y="83"/>
                  <a:pt x="455" y="83"/>
                  <a:pt x="455" y="82"/>
                </a:cubicBezTo>
                <a:cubicBezTo>
                  <a:pt x="457" y="82"/>
                  <a:pt x="457" y="83"/>
                  <a:pt x="459" y="84"/>
                </a:cubicBezTo>
                <a:cubicBezTo>
                  <a:pt x="458" y="82"/>
                  <a:pt x="462" y="84"/>
                  <a:pt x="463" y="83"/>
                </a:cubicBezTo>
                <a:cubicBezTo>
                  <a:pt x="463" y="83"/>
                  <a:pt x="465" y="86"/>
                  <a:pt x="466" y="84"/>
                </a:cubicBezTo>
                <a:cubicBezTo>
                  <a:pt x="467" y="85"/>
                  <a:pt x="467" y="85"/>
                  <a:pt x="468" y="85"/>
                </a:cubicBezTo>
                <a:close/>
                <a:moveTo>
                  <a:pt x="464" y="96"/>
                </a:moveTo>
                <a:cubicBezTo>
                  <a:pt x="463" y="96"/>
                  <a:pt x="463" y="96"/>
                  <a:pt x="462" y="96"/>
                </a:cubicBezTo>
                <a:cubicBezTo>
                  <a:pt x="461" y="94"/>
                  <a:pt x="465" y="95"/>
                  <a:pt x="464" y="96"/>
                </a:cubicBezTo>
                <a:close/>
                <a:moveTo>
                  <a:pt x="460" y="99"/>
                </a:moveTo>
                <a:cubicBezTo>
                  <a:pt x="459" y="100"/>
                  <a:pt x="456" y="98"/>
                  <a:pt x="453" y="98"/>
                </a:cubicBezTo>
                <a:cubicBezTo>
                  <a:pt x="455" y="97"/>
                  <a:pt x="456" y="98"/>
                  <a:pt x="460" y="99"/>
                </a:cubicBezTo>
                <a:close/>
                <a:moveTo>
                  <a:pt x="459" y="95"/>
                </a:moveTo>
                <a:cubicBezTo>
                  <a:pt x="460" y="96"/>
                  <a:pt x="457" y="95"/>
                  <a:pt x="455" y="95"/>
                </a:cubicBezTo>
                <a:cubicBezTo>
                  <a:pt x="456" y="94"/>
                  <a:pt x="458" y="95"/>
                  <a:pt x="459" y="95"/>
                </a:cubicBezTo>
                <a:close/>
                <a:moveTo>
                  <a:pt x="451" y="83"/>
                </a:moveTo>
                <a:cubicBezTo>
                  <a:pt x="450" y="83"/>
                  <a:pt x="450" y="82"/>
                  <a:pt x="449" y="83"/>
                </a:cubicBezTo>
                <a:cubicBezTo>
                  <a:pt x="447" y="82"/>
                  <a:pt x="452" y="81"/>
                  <a:pt x="451" y="83"/>
                </a:cubicBezTo>
                <a:close/>
                <a:moveTo>
                  <a:pt x="450" y="90"/>
                </a:moveTo>
                <a:cubicBezTo>
                  <a:pt x="449" y="90"/>
                  <a:pt x="447" y="89"/>
                  <a:pt x="447" y="88"/>
                </a:cubicBezTo>
                <a:cubicBezTo>
                  <a:pt x="449" y="88"/>
                  <a:pt x="449" y="89"/>
                  <a:pt x="450" y="90"/>
                </a:cubicBezTo>
                <a:close/>
                <a:moveTo>
                  <a:pt x="449" y="101"/>
                </a:moveTo>
                <a:cubicBezTo>
                  <a:pt x="447" y="101"/>
                  <a:pt x="444" y="100"/>
                  <a:pt x="440" y="101"/>
                </a:cubicBezTo>
                <a:cubicBezTo>
                  <a:pt x="441" y="100"/>
                  <a:pt x="445" y="101"/>
                  <a:pt x="444" y="100"/>
                </a:cubicBezTo>
                <a:cubicBezTo>
                  <a:pt x="446" y="100"/>
                  <a:pt x="448" y="100"/>
                  <a:pt x="449" y="101"/>
                </a:cubicBezTo>
                <a:close/>
                <a:moveTo>
                  <a:pt x="443" y="99"/>
                </a:moveTo>
                <a:cubicBezTo>
                  <a:pt x="442" y="100"/>
                  <a:pt x="437" y="100"/>
                  <a:pt x="437" y="99"/>
                </a:cubicBezTo>
                <a:cubicBezTo>
                  <a:pt x="440" y="99"/>
                  <a:pt x="440" y="99"/>
                  <a:pt x="443" y="99"/>
                </a:cubicBezTo>
                <a:close/>
                <a:moveTo>
                  <a:pt x="435" y="89"/>
                </a:moveTo>
                <a:cubicBezTo>
                  <a:pt x="433" y="89"/>
                  <a:pt x="433" y="89"/>
                  <a:pt x="431" y="89"/>
                </a:cubicBezTo>
                <a:cubicBezTo>
                  <a:pt x="431" y="88"/>
                  <a:pt x="432" y="88"/>
                  <a:pt x="432" y="87"/>
                </a:cubicBezTo>
                <a:cubicBezTo>
                  <a:pt x="435" y="87"/>
                  <a:pt x="435" y="87"/>
                  <a:pt x="435" y="87"/>
                </a:cubicBezTo>
                <a:cubicBezTo>
                  <a:pt x="436" y="88"/>
                  <a:pt x="436" y="88"/>
                  <a:pt x="435" y="89"/>
                </a:cubicBezTo>
                <a:close/>
                <a:moveTo>
                  <a:pt x="433" y="49"/>
                </a:moveTo>
                <a:cubicBezTo>
                  <a:pt x="434" y="50"/>
                  <a:pt x="431" y="50"/>
                  <a:pt x="432" y="51"/>
                </a:cubicBezTo>
                <a:cubicBezTo>
                  <a:pt x="430" y="50"/>
                  <a:pt x="431" y="49"/>
                  <a:pt x="433" y="49"/>
                </a:cubicBezTo>
                <a:close/>
                <a:moveTo>
                  <a:pt x="430" y="50"/>
                </a:moveTo>
                <a:cubicBezTo>
                  <a:pt x="425" y="49"/>
                  <a:pt x="427" y="50"/>
                  <a:pt x="421" y="50"/>
                </a:cubicBezTo>
                <a:cubicBezTo>
                  <a:pt x="421" y="50"/>
                  <a:pt x="420" y="49"/>
                  <a:pt x="420" y="49"/>
                </a:cubicBezTo>
                <a:cubicBezTo>
                  <a:pt x="422" y="49"/>
                  <a:pt x="424" y="49"/>
                  <a:pt x="425" y="49"/>
                </a:cubicBezTo>
                <a:cubicBezTo>
                  <a:pt x="427" y="49"/>
                  <a:pt x="429" y="49"/>
                  <a:pt x="430" y="49"/>
                </a:cubicBezTo>
                <a:cubicBezTo>
                  <a:pt x="430" y="50"/>
                  <a:pt x="430" y="51"/>
                  <a:pt x="428" y="51"/>
                </a:cubicBezTo>
                <a:cubicBezTo>
                  <a:pt x="427" y="50"/>
                  <a:pt x="428" y="50"/>
                  <a:pt x="430" y="50"/>
                </a:cubicBezTo>
                <a:close/>
                <a:moveTo>
                  <a:pt x="428" y="88"/>
                </a:moveTo>
                <a:cubicBezTo>
                  <a:pt x="428" y="88"/>
                  <a:pt x="428" y="88"/>
                  <a:pt x="428" y="89"/>
                </a:cubicBezTo>
                <a:cubicBezTo>
                  <a:pt x="427" y="89"/>
                  <a:pt x="426" y="89"/>
                  <a:pt x="425" y="88"/>
                </a:cubicBezTo>
                <a:cubicBezTo>
                  <a:pt x="425" y="87"/>
                  <a:pt x="428" y="88"/>
                  <a:pt x="428" y="88"/>
                </a:cubicBezTo>
                <a:close/>
                <a:moveTo>
                  <a:pt x="427" y="78"/>
                </a:moveTo>
                <a:cubicBezTo>
                  <a:pt x="428" y="79"/>
                  <a:pt x="425" y="79"/>
                  <a:pt x="425" y="79"/>
                </a:cubicBezTo>
                <a:cubicBezTo>
                  <a:pt x="423" y="79"/>
                  <a:pt x="426" y="80"/>
                  <a:pt x="425" y="80"/>
                </a:cubicBezTo>
                <a:cubicBezTo>
                  <a:pt x="423" y="80"/>
                  <a:pt x="423" y="79"/>
                  <a:pt x="422" y="78"/>
                </a:cubicBezTo>
                <a:cubicBezTo>
                  <a:pt x="424" y="78"/>
                  <a:pt x="426" y="78"/>
                  <a:pt x="427" y="78"/>
                </a:cubicBezTo>
                <a:close/>
                <a:moveTo>
                  <a:pt x="421" y="79"/>
                </a:moveTo>
                <a:cubicBezTo>
                  <a:pt x="423" y="80"/>
                  <a:pt x="420" y="80"/>
                  <a:pt x="419" y="80"/>
                </a:cubicBezTo>
                <a:cubicBezTo>
                  <a:pt x="419" y="79"/>
                  <a:pt x="419" y="78"/>
                  <a:pt x="420" y="78"/>
                </a:cubicBezTo>
                <a:cubicBezTo>
                  <a:pt x="420" y="78"/>
                  <a:pt x="419" y="78"/>
                  <a:pt x="418" y="78"/>
                </a:cubicBezTo>
                <a:cubicBezTo>
                  <a:pt x="418" y="79"/>
                  <a:pt x="418" y="79"/>
                  <a:pt x="419" y="79"/>
                </a:cubicBezTo>
                <a:cubicBezTo>
                  <a:pt x="419" y="80"/>
                  <a:pt x="413" y="78"/>
                  <a:pt x="416" y="78"/>
                </a:cubicBezTo>
                <a:cubicBezTo>
                  <a:pt x="415" y="78"/>
                  <a:pt x="412" y="78"/>
                  <a:pt x="413" y="79"/>
                </a:cubicBezTo>
                <a:cubicBezTo>
                  <a:pt x="413" y="79"/>
                  <a:pt x="412" y="79"/>
                  <a:pt x="411" y="79"/>
                </a:cubicBezTo>
                <a:cubicBezTo>
                  <a:pt x="411" y="77"/>
                  <a:pt x="412" y="78"/>
                  <a:pt x="412" y="77"/>
                </a:cubicBezTo>
                <a:cubicBezTo>
                  <a:pt x="416" y="76"/>
                  <a:pt x="418" y="77"/>
                  <a:pt x="422" y="78"/>
                </a:cubicBezTo>
                <a:cubicBezTo>
                  <a:pt x="422" y="78"/>
                  <a:pt x="420" y="80"/>
                  <a:pt x="421" y="79"/>
                </a:cubicBezTo>
                <a:close/>
                <a:moveTo>
                  <a:pt x="413" y="26"/>
                </a:moveTo>
                <a:cubicBezTo>
                  <a:pt x="412" y="24"/>
                  <a:pt x="412" y="24"/>
                  <a:pt x="412" y="24"/>
                </a:cubicBezTo>
                <a:cubicBezTo>
                  <a:pt x="415" y="24"/>
                  <a:pt x="416" y="26"/>
                  <a:pt x="413" y="26"/>
                </a:cubicBezTo>
                <a:close/>
                <a:moveTo>
                  <a:pt x="412" y="24"/>
                </a:moveTo>
                <a:cubicBezTo>
                  <a:pt x="410" y="24"/>
                  <a:pt x="409" y="25"/>
                  <a:pt x="406" y="24"/>
                </a:cubicBezTo>
                <a:cubicBezTo>
                  <a:pt x="407" y="24"/>
                  <a:pt x="406" y="24"/>
                  <a:pt x="406" y="23"/>
                </a:cubicBezTo>
                <a:cubicBezTo>
                  <a:pt x="409" y="23"/>
                  <a:pt x="411" y="23"/>
                  <a:pt x="412" y="24"/>
                </a:cubicBezTo>
                <a:close/>
                <a:moveTo>
                  <a:pt x="414" y="75"/>
                </a:moveTo>
                <a:cubicBezTo>
                  <a:pt x="414" y="76"/>
                  <a:pt x="414" y="76"/>
                  <a:pt x="414" y="76"/>
                </a:cubicBezTo>
                <a:cubicBezTo>
                  <a:pt x="412" y="76"/>
                  <a:pt x="412" y="75"/>
                  <a:pt x="411" y="75"/>
                </a:cubicBezTo>
                <a:cubicBezTo>
                  <a:pt x="411" y="75"/>
                  <a:pt x="413" y="75"/>
                  <a:pt x="414" y="75"/>
                </a:cubicBezTo>
                <a:close/>
                <a:moveTo>
                  <a:pt x="399" y="77"/>
                </a:moveTo>
                <a:cubicBezTo>
                  <a:pt x="398" y="77"/>
                  <a:pt x="395" y="77"/>
                  <a:pt x="395" y="76"/>
                </a:cubicBezTo>
                <a:cubicBezTo>
                  <a:pt x="397" y="76"/>
                  <a:pt x="397" y="77"/>
                  <a:pt x="399" y="77"/>
                </a:cubicBezTo>
                <a:close/>
                <a:moveTo>
                  <a:pt x="392" y="73"/>
                </a:moveTo>
                <a:cubicBezTo>
                  <a:pt x="391" y="73"/>
                  <a:pt x="388" y="73"/>
                  <a:pt x="388" y="72"/>
                </a:cubicBezTo>
                <a:cubicBezTo>
                  <a:pt x="390" y="72"/>
                  <a:pt x="392" y="72"/>
                  <a:pt x="392" y="73"/>
                </a:cubicBezTo>
                <a:close/>
                <a:moveTo>
                  <a:pt x="386" y="74"/>
                </a:moveTo>
                <a:cubicBezTo>
                  <a:pt x="385" y="74"/>
                  <a:pt x="385" y="73"/>
                  <a:pt x="383" y="73"/>
                </a:cubicBezTo>
                <a:cubicBezTo>
                  <a:pt x="384" y="73"/>
                  <a:pt x="384" y="72"/>
                  <a:pt x="386" y="72"/>
                </a:cubicBezTo>
                <a:cubicBezTo>
                  <a:pt x="387" y="73"/>
                  <a:pt x="386" y="73"/>
                  <a:pt x="386" y="74"/>
                </a:cubicBezTo>
                <a:close/>
                <a:moveTo>
                  <a:pt x="364" y="5"/>
                </a:moveTo>
                <a:cubicBezTo>
                  <a:pt x="363" y="6"/>
                  <a:pt x="362" y="5"/>
                  <a:pt x="362" y="5"/>
                </a:cubicBezTo>
                <a:cubicBezTo>
                  <a:pt x="360" y="5"/>
                  <a:pt x="361" y="6"/>
                  <a:pt x="358" y="6"/>
                </a:cubicBezTo>
                <a:cubicBezTo>
                  <a:pt x="359" y="5"/>
                  <a:pt x="364" y="4"/>
                  <a:pt x="364" y="5"/>
                </a:cubicBezTo>
                <a:close/>
                <a:moveTo>
                  <a:pt x="375" y="79"/>
                </a:moveTo>
                <a:cubicBezTo>
                  <a:pt x="375" y="80"/>
                  <a:pt x="372" y="79"/>
                  <a:pt x="372" y="78"/>
                </a:cubicBezTo>
                <a:cubicBezTo>
                  <a:pt x="374" y="78"/>
                  <a:pt x="373" y="80"/>
                  <a:pt x="375" y="79"/>
                </a:cubicBezTo>
                <a:close/>
                <a:moveTo>
                  <a:pt x="374" y="74"/>
                </a:moveTo>
                <a:cubicBezTo>
                  <a:pt x="371" y="74"/>
                  <a:pt x="371" y="75"/>
                  <a:pt x="368" y="75"/>
                </a:cubicBezTo>
                <a:cubicBezTo>
                  <a:pt x="368" y="74"/>
                  <a:pt x="371" y="74"/>
                  <a:pt x="370" y="73"/>
                </a:cubicBezTo>
                <a:cubicBezTo>
                  <a:pt x="371" y="74"/>
                  <a:pt x="373" y="74"/>
                  <a:pt x="374" y="74"/>
                </a:cubicBezTo>
                <a:close/>
                <a:moveTo>
                  <a:pt x="346" y="5"/>
                </a:moveTo>
                <a:cubicBezTo>
                  <a:pt x="346" y="6"/>
                  <a:pt x="341" y="6"/>
                  <a:pt x="341" y="5"/>
                </a:cubicBezTo>
                <a:cubicBezTo>
                  <a:pt x="343" y="5"/>
                  <a:pt x="343" y="6"/>
                  <a:pt x="346" y="5"/>
                </a:cubicBezTo>
                <a:close/>
                <a:moveTo>
                  <a:pt x="367" y="71"/>
                </a:moveTo>
                <a:cubicBezTo>
                  <a:pt x="367" y="72"/>
                  <a:pt x="367" y="72"/>
                  <a:pt x="367" y="73"/>
                </a:cubicBezTo>
                <a:cubicBezTo>
                  <a:pt x="363" y="73"/>
                  <a:pt x="364" y="71"/>
                  <a:pt x="367" y="71"/>
                </a:cubicBezTo>
                <a:close/>
                <a:moveTo>
                  <a:pt x="365" y="69"/>
                </a:moveTo>
                <a:cubicBezTo>
                  <a:pt x="365" y="70"/>
                  <a:pt x="363" y="69"/>
                  <a:pt x="362" y="69"/>
                </a:cubicBezTo>
                <a:cubicBezTo>
                  <a:pt x="362" y="68"/>
                  <a:pt x="365" y="68"/>
                  <a:pt x="365" y="69"/>
                </a:cubicBezTo>
                <a:close/>
                <a:moveTo>
                  <a:pt x="357" y="58"/>
                </a:moveTo>
                <a:cubicBezTo>
                  <a:pt x="355" y="58"/>
                  <a:pt x="351" y="59"/>
                  <a:pt x="351" y="57"/>
                </a:cubicBezTo>
                <a:cubicBezTo>
                  <a:pt x="353" y="58"/>
                  <a:pt x="356" y="56"/>
                  <a:pt x="357" y="58"/>
                </a:cubicBezTo>
                <a:close/>
                <a:moveTo>
                  <a:pt x="338" y="9"/>
                </a:moveTo>
                <a:cubicBezTo>
                  <a:pt x="336" y="10"/>
                  <a:pt x="333" y="10"/>
                  <a:pt x="333" y="9"/>
                </a:cubicBezTo>
                <a:cubicBezTo>
                  <a:pt x="336" y="8"/>
                  <a:pt x="338" y="8"/>
                  <a:pt x="338" y="9"/>
                </a:cubicBezTo>
                <a:close/>
                <a:moveTo>
                  <a:pt x="359" y="73"/>
                </a:moveTo>
                <a:cubicBezTo>
                  <a:pt x="356" y="74"/>
                  <a:pt x="357" y="72"/>
                  <a:pt x="355" y="73"/>
                </a:cubicBezTo>
                <a:cubicBezTo>
                  <a:pt x="355" y="72"/>
                  <a:pt x="357" y="72"/>
                  <a:pt x="358" y="71"/>
                </a:cubicBezTo>
                <a:cubicBezTo>
                  <a:pt x="360" y="72"/>
                  <a:pt x="358" y="72"/>
                  <a:pt x="359" y="73"/>
                </a:cubicBezTo>
                <a:close/>
                <a:moveTo>
                  <a:pt x="353" y="73"/>
                </a:moveTo>
                <a:cubicBezTo>
                  <a:pt x="353" y="74"/>
                  <a:pt x="350" y="74"/>
                  <a:pt x="348" y="75"/>
                </a:cubicBezTo>
                <a:cubicBezTo>
                  <a:pt x="349" y="73"/>
                  <a:pt x="352" y="73"/>
                  <a:pt x="353" y="73"/>
                </a:cubicBezTo>
                <a:close/>
                <a:moveTo>
                  <a:pt x="346" y="59"/>
                </a:moveTo>
                <a:cubicBezTo>
                  <a:pt x="346" y="60"/>
                  <a:pt x="347" y="60"/>
                  <a:pt x="344" y="60"/>
                </a:cubicBezTo>
                <a:cubicBezTo>
                  <a:pt x="344" y="60"/>
                  <a:pt x="344" y="59"/>
                  <a:pt x="346" y="59"/>
                </a:cubicBezTo>
                <a:close/>
                <a:moveTo>
                  <a:pt x="348" y="66"/>
                </a:moveTo>
                <a:cubicBezTo>
                  <a:pt x="348" y="67"/>
                  <a:pt x="345" y="67"/>
                  <a:pt x="344" y="67"/>
                </a:cubicBezTo>
                <a:cubicBezTo>
                  <a:pt x="345" y="66"/>
                  <a:pt x="344" y="66"/>
                  <a:pt x="347" y="65"/>
                </a:cubicBezTo>
                <a:cubicBezTo>
                  <a:pt x="346" y="66"/>
                  <a:pt x="346" y="66"/>
                  <a:pt x="348" y="66"/>
                </a:cubicBezTo>
                <a:close/>
                <a:moveTo>
                  <a:pt x="331" y="67"/>
                </a:moveTo>
                <a:cubicBezTo>
                  <a:pt x="334" y="66"/>
                  <a:pt x="334" y="66"/>
                  <a:pt x="334" y="66"/>
                </a:cubicBezTo>
                <a:cubicBezTo>
                  <a:pt x="334" y="67"/>
                  <a:pt x="332" y="67"/>
                  <a:pt x="332" y="68"/>
                </a:cubicBezTo>
                <a:cubicBezTo>
                  <a:pt x="331" y="68"/>
                  <a:pt x="333" y="67"/>
                  <a:pt x="331" y="67"/>
                </a:cubicBezTo>
                <a:close/>
                <a:moveTo>
                  <a:pt x="296" y="18"/>
                </a:moveTo>
                <a:cubicBezTo>
                  <a:pt x="295" y="19"/>
                  <a:pt x="294" y="20"/>
                  <a:pt x="292" y="20"/>
                </a:cubicBezTo>
                <a:cubicBezTo>
                  <a:pt x="290" y="20"/>
                  <a:pt x="295" y="18"/>
                  <a:pt x="296" y="18"/>
                </a:cubicBezTo>
                <a:close/>
                <a:moveTo>
                  <a:pt x="307" y="75"/>
                </a:moveTo>
                <a:cubicBezTo>
                  <a:pt x="308" y="76"/>
                  <a:pt x="302" y="77"/>
                  <a:pt x="303" y="76"/>
                </a:cubicBezTo>
                <a:cubicBezTo>
                  <a:pt x="305" y="74"/>
                  <a:pt x="305" y="76"/>
                  <a:pt x="307" y="75"/>
                </a:cubicBezTo>
                <a:close/>
                <a:moveTo>
                  <a:pt x="289" y="45"/>
                </a:moveTo>
                <a:cubicBezTo>
                  <a:pt x="289" y="46"/>
                  <a:pt x="288" y="46"/>
                  <a:pt x="288" y="47"/>
                </a:cubicBezTo>
                <a:cubicBezTo>
                  <a:pt x="287" y="47"/>
                  <a:pt x="285" y="47"/>
                  <a:pt x="283" y="48"/>
                </a:cubicBezTo>
                <a:cubicBezTo>
                  <a:pt x="283" y="46"/>
                  <a:pt x="287" y="46"/>
                  <a:pt x="289" y="45"/>
                </a:cubicBezTo>
                <a:close/>
                <a:moveTo>
                  <a:pt x="255" y="58"/>
                </a:moveTo>
                <a:cubicBezTo>
                  <a:pt x="255" y="59"/>
                  <a:pt x="255" y="60"/>
                  <a:pt x="253" y="61"/>
                </a:cubicBezTo>
                <a:cubicBezTo>
                  <a:pt x="252" y="60"/>
                  <a:pt x="252" y="60"/>
                  <a:pt x="252" y="60"/>
                </a:cubicBezTo>
                <a:lnTo>
                  <a:pt x="255" y="58"/>
                </a:lnTo>
                <a:close/>
                <a:moveTo>
                  <a:pt x="223" y="37"/>
                </a:moveTo>
                <a:cubicBezTo>
                  <a:pt x="219" y="39"/>
                  <a:pt x="217" y="40"/>
                  <a:pt x="212" y="43"/>
                </a:cubicBezTo>
                <a:cubicBezTo>
                  <a:pt x="212" y="42"/>
                  <a:pt x="215" y="40"/>
                  <a:pt x="216" y="40"/>
                </a:cubicBezTo>
                <a:cubicBezTo>
                  <a:pt x="216" y="39"/>
                  <a:pt x="215" y="40"/>
                  <a:pt x="214" y="41"/>
                </a:cubicBezTo>
                <a:cubicBezTo>
                  <a:pt x="215" y="40"/>
                  <a:pt x="217" y="39"/>
                  <a:pt x="219" y="38"/>
                </a:cubicBezTo>
                <a:cubicBezTo>
                  <a:pt x="221" y="37"/>
                  <a:pt x="222" y="37"/>
                  <a:pt x="223" y="37"/>
                </a:cubicBezTo>
                <a:close/>
                <a:moveTo>
                  <a:pt x="165" y="64"/>
                </a:moveTo>
                <a:cubicBezTo>
                  <a:pt x="166" y="65"/>
                  <a:pt x="165" y="66"/>
                  <a:pt x="163" y="67"/>
                </a:cubicBezTo>
                <a:cubicBezTo>
                  <a:pt x="162" y="67"/>
                  <a:pt x="164" y="65"/>
                  <a:pt x="165" y="64"/>
                </a:cubicBezTo>
                <a:close/>
                <a:moveTo>
                  <a:pt x="147" y="181"/>
                </a:moveTo>
                <a:cubicBezTo>
                  <a:pt x="145" y="181"/>
                  <a:pt x="146" y="180"/>
                  <a:pt x="146" y="180"/>
                </a:cubicBezTo>
                <a:cubicBezTo>
                  <a:pt x="147" y="178"/>
                  <a:pt x="148" y="179"/>
                  <a:pt x="147" y="181"/>
                </a:cubicBezTo>
                <a:close/>
                <a:moveTo>
                  <a:pt x="69" y="158"/>
                </a:moveTo>
                <a:cubicBezTo>
                  <a:pt x="71" y="158"/>
                  <a:pt x="67" y="164"/>
                  <a:pt x="67" y="163"/>
                </a:cubicBezTo>
                <a:cubicBezTo>
                  <a:pt x="69" y="161"/>
                  <a:pt x="68" y="161"/>
                  <a:pt x="69" y="158"/>
                </a:cubicBezTo>
                <a:close/>
                <a:moveTo>
                  <a:pt x="48" y="165"/>
                </a:moveTo>
                <a:cubicBezTo>
                  <a:pt x="48" y="166"/>
                  <a:pt x="49" y="165"/>
                  <a:pt x="48" y="168"/>
                </a:cubicBezTo>
                <a:cubicBezTo>
                  <a:pt x="47" y="169"/>
                  <a:pt x="46" y="167"/>
                  <a:pt x="48" y="165"/>
                </a:cubicBezTo>
                <a:close/>
                <a:moveTo>
                  <a:pt x="19" y="253"/>
                </a:moveTo>
                <a:cubicBezTo>
                  <a:pt x="20" y="253"/>
                  <a:pt x="19" y="256"/>
                  <a:pt x="19" y="258"/>
                </a:cubicBezTo>
                <a:cubicBezTo>
                  <a:pt x="17" y="259"/>
                  <a:pt x="19" y="255"/>
                  <a:pt x="19" y="253"/>
                </a:cubicBezTo>
                <a:close/>
                <a:moveTo>
                  <a:pt x="203" y="316"/>
                </a:moveTo>
                <a:cubicBezTo>
                  <a:pt x="203" y="313"/>
                  <a:pt x="205" y="312"/>
                  <a:pt x="204" y="311"/>
                </a:cubicBezTo>
                <a:cubicBezTo>
                  <a:pt x="206" y="308"/>
                  <a:pt x="205" y="314"/>
                  <a:pt x="205" y="315"/>
                </a:cubicBezTo>
                <a:cubicBezTo>
                  <a:pt x="205" y="314"/>
                  <a:pt x="203" y="314"/>
                  <a:pt x="204" y="315"/>
                </a:cubicBezTo>
                <a:cubicBezTo>
                  <a:pt x="204" y="316"/>
                  <a:pt x="204" y="315"/>
                  <a:pt x="203" y="316"/>
                </a:cubicBezTo>
                <a:close/>
                <a:moveTo>
                  <a:pt x="28" y="304"/>
                </a:moveTo>
                <a:cubicBezTo>
                  <a:pt x="29" y="301"/>
                  <a:pt x="29" y="307"/>
                  <a:pt x="29" y="308"/>
                </a:cubicBezTo>
                <a:cubicBezTo>
                  <a:pt x="28" y="311"/>
                  <a:pt x="28" y="305"/>
                  <a:pt x="28" y="304"/>
                </a:cubicBezTo>
                <a:close/>
                <a:moveTo>
                  <a:pt x="28" y="312"/>
                </a:moveTo>
                <a:cubicBezTo>
                  <a:pt x="28" y="312"/>
                  <a:pt x="29" y="309"/>
                  <a:pt x="29" y="310"/>
                </a:cubicBezTo>
                <a:cubicBezTo>
                  <a:pt x="29" y="315"/>
                  <a:pt x="29" y="319"/>
                  <a:pt x="28" y="322"/>
                </a:cubicBezTo>
                <a:cubicBezTo>
                  <a:pt x="28" y="326"/>
                  <a:pt x="27" y="329"/>
                  <a:pt x="28" y="333"/>
                </a:cubicBezTo>
                <a:cubicBezTo>
                  <a:pt x="29" y="329"/>
                  <a:pt x="29" y="336"/>
                  <a:pt x="30" y="333"/>
                </a:cubicBezTo>
                <a:cubicBezTo>
                  <a:pt x="30" y="331"/>
                  <a:pt x="30" y="329"/>
                  <a:pt x="30" y="328"/>
                </a:cubicBezTo>
                <a:cubicBezTo>
                  <a:pt x="30" y="325"/>
                  <a:pt x="31" y="328"/>
                  <a:pt x="31" y="323"/>
                </a:cubicBezTo>
                <a:cubicBezTo>
                  <a:pt x="32" y="324"/>
                  <a:pt x="32" y="325"/>
                  <a:pt x="33" y="326"/>
                </a:cubicBezTo>
                <a:cubicBezTo>
                  <a:pt x="33" y="329"/>
                  <a:pt x="32" y="325"/>
                  <a:pt x="32" y="328"/>
                </a:cubicBezTo>
                <a:cubicBezTo>
                  <a:pt x="31" y="329"/>
                  <a:pt x="32" y="327"/>
                  <a:pt x="31" y="328"/>
                </a:cubicBezTo>
                <a:cubicBezTo>
                  <a:pt x="32" y="328"/>
                  <a:pt x="31" y="333"/>
                  <a:pt x="32" y="335"/>
                </a:cubicBezTo>
                <a:cubicBezTo>
                  <a:pt x="30" y="334"/>
                  <a:pt x="30" y="339"/>
                  <a:pt x="29" y="336"/>
                </a:cubicBezTo>
                <a:cubicBezTo>
                  <a:pt x="29" y="336"/>
                  <a:pt x="29" y="339"/>
                  <a:pt x="29" y="341"/>
                </a:cubicBezTo>
                <a:cubicBezTo>
                  <a:pt x="28" y="341"/>
                  <a:pt x="28" y="340"/>
                  <a:pt x="28" y="340"/>
                </a:cubicBezTo>
                <a:cubicBezTo>
                  <a:pt x="28" y="338"/>
                  <a:pt x="28" y="336"/>
                  <a:pt x="28" y="335"/>
                </a:cubicBezTo>
                <a:cubicBezTo>
                  <a:pt x="27" y="336"/>
                  <a:pt x="27" y="339"/>
                  <a:pt x="27" y="339"/>
                </a:cubicBezTo>
                <a:cubicBezTo>
                  <a:pt x="26" y="337"/>
                  <a:pt x="27" y="335"/>
                  <a:pt x="27" y="332"/>
                </a:cubicBezTo>
                <a:cubicBezTo>
                  <a:pt x="26" y="334"/>
                  <a:pt x="25" y="334"/>
                  <a:pt x="25" y="339"/>
                </a:cubicBezTo>
                <a:cubicBezTo>
                  <a:pt x="24" y="340"/>
                  <a:pt x="24" y="337"/>
                  <a:pt x="24" y="335"/>
                </a:cubicBezTo>
                <a:cubicBezTo>
                  <a:pt x="24" y="335"/>
                  <a:pt x="23" y="337"/>
                  <a:pt x="23" y="336"/>
                </a:cubicBezTo>
                <a:cubicBezTo>
                  <a:pt x="23" y="338"/>
                  <a:pt x="23" y="340"/>
                  <a:pt x="23" y="343"/>
                </a:cubicBezTo>
                <a:cubicBezTo>
                  <a:pt x="22" y="342"/>
                  <a:pt x="23" y="338"/>
                  <a:pt x="21" y="340"/>
                </a:cubicBezTo>
                <a:cubicBezTo>
                  <a:pt x="21" y="337"/>
                  <a:pt x="22" y="337"/>
                  <a:pt x="22" y="336"/>
                </a:cubicBezTo>
                <a:cubicBezTo>
                  <a:pt x="22" y="335"/>
                  <a:pt x="22" y="336"/>
                  <a:pt x="21" y="336"/>
                </a:cubicBezTo>
                <a:cubicBezTo>
                  <a:pt x="22" y="334"/>
                  <a:pt x="22" y="334"/>
                  <a:pt x="22" y="335"/>
                </a:cubicBezTo>
                <a:cubicBezTo>
                  <a:pt x="22" y="333"/>
                  <a:pt x="22" y="332"/>
                  <a:pt x="22" y="330"/>
                </a:cubicBezTo>
                <a:cubicBezTo>
                  <a:pt x="23" y="330"/>
                  <a:pt x="23" y="331"/>
                  <a:pt x="23" y="331"/>
                </a:cubicBezTo>
                <a:cubicBezTo>
                  <a:pt x="25" y="327"/>
                  <a:pt x="24" y="321"/>
                  <a:pt x="25" y="315"/>
                </a:cubicBezTo>
                <a:cubicBezTo>
                  <a:pt x="24" y="315"/>
                  <a:pt x="24" y="317"/>
                  <a:pt x="23" y="316"/>
                </a:cubicBezTo>
                <a:cubicBezTo>
                  <a:pt x="23" y="314"/>
                  <a:pt x="24" y="314"/>
                  <a:pt x="24" y="311"/>
                </a:cubicBezTo>
                <a:cubicBezTo>
                  <a:pt x="26" y="313"/>
                  <a:pt x="26" y="308"/>
                  <a:pt x="27" y="306"/>
                </a:cubicBezTo>
                <a:cubicBezTo>
                  <a:pt x="28" y="306"/>
                  <a:pt x="28" y="308"/>
                  <a:pt x="28" y="312"/>
                </a:cubicBezTo>
                <a:close/>
                <a:moveTo>
                  <a:pt x="32" y="318"/>
                </a:moveTo>
                <a:cubicBezTo>
                  <a:pt x="32" y="319"/>
                  <a:pt x="33" y="319"/>
                  <a:pt x="33" y="320"/>
                </a:cubicBezTo>
                <a:cubicBezTo>
                  <a:pt x="33" y="324"/>
                  <a:pt x="33" y="324"/>
                  <a:pt x="33" y="324"/>
                </a:cubicBezTo>
                <a:cubicBezTo>
                  <a:pt x="31" y="324"/>
                  <a:pt x="33" y="320"/>
                  <a:pt x="32" y="318"/>
                </a:cubicBezTo>
                <a:close/>
                <a:moveTo>
                  <a:pt x="33" y="313"/>
                </a:moveTo>
                <a:cubicBezTo>
                  <a:pt x="33" y="314"/>
                  <a:pt x="33" y="315"/>
                  <a:pt x="33" y="317"/>
                </a:cubicBezTo>
                <a:cubicBezTo>
                  <a:pt x="32" y="317"/>
                  <a:pt x="32" y="317"/>
                  <a:pt x="32" y="317"/>
                </a:cubicBezTo>
                <a:cubicBezTo>
                  <a:pt x="32" y="315"/>
                  <a:pt x="33" y="315"/>
                  <a:pt x="33" y="313"/>
                </a:cubicBezTo>
                <a:close/>
                <a:moveTo>
                  <a:pt x="5" y="320"/>
                </a:moveTo>
                <a:cubicBezTo>
                  <a:pt x="6" y="320"/>
                  <a:pt x="6" y="322"/>
                  <a:pt x="6" y="324"/>
                </a:cubicBezTo>
                <a:cubicBezTo>
                  <a:pt x="5" y="325"/>
                  <a:pt x="5" y="322"/>
                  <a:pt x="5" y="320"/>
                </a:cubicBezTo>
                <a:close/>
                <a:moveTo>
                  <a:pt x="202" y="321"/>
                </a:moveTo>
                <a:cubicBezTo>
                  <a:pt x="202" y="322"/>
                  <a:pt x="202" y="324"/>
                  <a:pt x="202" y="325"/>
                </a:cubicBezTo>
                <a:cubicBezTo>
                  <a:pt x="202" y="327"/>
                  <a:pt x="202" y="328"/>
                  <a:pt x="202" y="330"/>
                </a:cubicBezTo>
                <a:cubicBezTo>
                  <a:pt x="201" y="329"/>
                  <a:pt x="201" y="327"/>
                  <a:pt x="201" y="325"/>
                </a:cubicBezTo>
                <a:cubicBezTo>
                  <a:pt x="201" y="323"/>
                  <a:pt x="202" y="322"/>
                  <a:pt x="202" y="321"/>
                </a:cubicBezTo>
                <a:close/>
                <a:moveTo>
                  <a:pt x="22" y="323"/>
                </a:moveTo>
                <a:cubicBezTo>
                  <a:pt x="22" y="324"/>
                  <a:pt x="22" y="326"/>
                  <a:pt x="22" y="329"/>
                </a:cubicBezTo>
                <a:cubicBezTo>
                  <a:pt x="21" y="329"/>
                  <a:pt x="21" y="328"/>
                  <a:pt x="20" y="328"/>
                </a:cubicBezTo>
                <a:cubicBezTo>
                  <a:pt x="20" y="325"/>
                  <a:pt x="22" y="326"/>
                  <a:pt x="22" y="323"/>
                </a:cubicBezTo>
                <a:close/>
                <a:moveTo>
                  <a:pt x="19" y="331"/>
                </a:moveTo>
                <a:cubicBezTo>
                  <a:pt x="19" y="331"/>
                  <a:pt x="19" y="332"/>
                  <a:pt x="20" y="332"/>
                </a:cubicBezTo>
                <a:cubicBezTo>
                  <a:pt x="20" y="334"/>
                  <a:pt x="19" y="336"/>
                  <a:pt x="19" y="338"/>
                </a:cubicBezTo>
                <a:cubicBezTo>
                  <a:pt x="19" y="335"/>
                  <a:pt x="19" y="333"/>
                  <a:pt x="19" y="331"/>
                </a:cubicBezTo>
                <a:close/>
                <a:moveTo>
                  <a:pt x="29" y="339"/>
                </a:moveTo>
                <a:cubicBezTo>
                  <a:pt x="30" y="338"/>
                  <a:pt x="30" y="341"/>
                  <a:pt x="31" y="340"/>
                </a:cubicBezTo>
                <a:cubicBezTo>
                  <a:pt x="31" y="342"/>
                  <a:pt x="29" y="341"/>
                  <a:pt x="29" y="342"/>
                </a:cubicBezTo>
                <a:cubicBezTo>
                  <a:pt x="29" y="341"/>
                  <a:pt x="29" y="340"/>
                  <a:pt x="29" y="339"/>
                </a:cubicBezTo>
                <a:close/>
                <a:moveTo>
                  <a:pt x="202" y="334"/>
                </a:moveTo>
                <a:cubicBezTo>
                  <a:pt x="203" y="334"/>
                  <a:pt x="202" y="336"/>
                  <a:pt x="202" y="336"/>
                </a:cubicBezTo>
                <a:cubicBezTo>
                  <a:pt x="201" y="336"/>
                  <a:pt x="201" y="334"/>
                  <a:pt x="202" y="334"/>
                </a:cubicBezTo>
                <a:close/>
                <a:moveTo>
                  <a:pt x="193" y="360"/>
                </a:moveTo>
                <a:cubicBezTo>
                  <a:pt x="195" y="361"/>
                  <a:pt x="193" y="366"/>
                  <a:pt x="194" y="369"/>
                </a:cubicBezTo>
                <a:cubicBezTo>
                  <a:pt x="194" y="368"/>
                  <a:pt x="193" y="367"/>
                  <a:pt x="193" y="365"/>
                </a:cubicBezTo>
                <a:cubicBezTo>
                  <a:pt x="193" y="363"/>
                  <a:pt x="193" y="361"/>
                  <a:pt x="193" y="360"/>
                </a:cubicBezTo>
                <a:close/>
                <a:moveTo>
                  <a:pt x="32" y="413"/>
                </a:moveTo>
                <a:cubicBezTo>
                  <a:pt x="32" y="416"/>
                  <a:pt x="35" y="421"/>
                  <a:pt x="33" y="423"/>
                </a:cubicBezTo>
                <a:cubicBezTo>
                  <a:pt x="32" y="421"/>
                  <a:pt x="32" y="418"/>
                  <a:pt x="31" y="419"/>
                </a:cubicBezTo>
                <a:cubicBezTo>
                  <a:pt x="30" y="417"/>
                  <a:pt x="31" y="416"/>
                  <a:pt x="31" y="414"/>
                </a:cubicBezTo>
                <a:cubicBezTo>
                  <a:pt x="32" y="414"/>
                  <a:pt x="31" y="413"/>
                  <a:pt x="32" y="413"/>
                </a:cubicBezTo>
                <a:close/>
                <a:moveTo>
                  <a:pt x="197" y="372"/>
                </a:moveTo>
                <a:cubicBezTo>
                  <a:pt x="199" y="371"/>
                  <a:pt x="198" y="374"/>
                  <a:pt x="198" y="375"/>
                </a:cubicBezTo>
                <a:cubicBezTo>
                  <a:pt x="197" y="375"/>
                  <a:pt x="197" y="373"/>
                  <a:pt x="197" y="372"/>
                </a:cubicBezTo>
                <a:close/>
                <a:moveTo>
                  <a:pt x="35" y="415"/>
                </a:moveTo>
                <a:cubicBezTo>
                  <a:pt x="36" y="415"/>
                  <a:pt x="36" y="419"/>
                  <a:pt x="36" y="420"/>
                </a:cubicBezTo>
                <a:cubicBezTo>
                  <a:pt x="35" y="420"/>
                  <a:pt x="35" y="416"/>
                  <a:pt x="35" y="415"/>
                </a:cubicBezTo>
                <a:close/>
                <a:moveTo>
                  <a:pt x="198" y="376"/>
                </a:moveTo>
                <a:cubicBezTo>
                  <a:pt x="198" y="378"/>
                  <a:pt x="198" y="378"/>
                  <a:pt x="198" y="378"/>
                </a:cubicBezTo>
                <a:cubicBezTo>
                  <a:pt x="197" y="378"/>
                  <a:pt x="197" y="376"/>
                  <a:pt x="198" y="376"/>
                </a:cubicBezTo>
                <a:close/>
                <a:moveTo>
                  <a:pt x="201" y="392"/>
                </a:moveTo>
                <a:cubicBezTo>
                  <a:pt x="202" y="392"/>
                  <a:pt x="203" y="395"/>
                  <a:pt x="201" y="394"/>
                </a:cubicBezTo>
                <a:cubicBezTo>
                  <a:pt x="201" y="394"/>
                  <a:pt x="202" y="393"/>
                  <a:pt x="201" y="392"/>
                </a:cubicBezTo>
                <a:close/>
                <a:moveTo>
                  <a:pt x="195" y="397"/>
                </a:moveTo>
                <a:cubicBezTo>
                  <a:pt x="198" y="401"/>
                  <a:pt x="197" y="407"/>
                  <a:pt x="200" y="409"/>
                </a:cubicBezTo>
                <a:cubicBezTo>
                  <a:pt x="201" y="410"/>
                  <a:pt x="199" y="410"/>
                  <a:pt x="200" y="411"/>
                </a:cubicBezTo>
                <a:cubicBezTo>
                  <a:pt x="199" y="411"/>
                  <a:pt x="198" y="410"/>
                  <a:pt x="196" y="410"/>
                </a:cubicBezTo>
                <a:cubicBezTo>
                  <a:pt x="196" y="409"/>
                  <a:pt x="196" y="407"/>
                  <a:pt x="195" y="406"/>
                </a:cubicBezTo>
                <a:cubicBezTo>
                  <a:pt x="195" y="405"/>
                  <a:pt x="194" y="405"/>
                  <a:pt x="194" y="404"/>
                </a:cubicBezTo>
                <a:cubicBezTo>
                  <a:pt x="193" y="402"/>
                  <a:pt x="194" y="402"/>
                  <a:pt x="193" y="400"/>
                </a:cubicBezTo>
                <a:cubicBezTo>
                  <a:pt x="195" y="399"/>
                  <a:pt x="194" y="401"/>
                  <a:pt x="195" y="402"/>
                </a:cubicBezTo>
                <a:cubicBezTo>
                  <a:pt x="197" y="401"/>
                  <a:pt x="194" y="399"/>
                  <a:pt x="195" y="397"/>
                </a:cubicBezTo>
                <a:close/>
                <a:moveTo>
                  <a:pt x="203" y="399"/>
                </a:moveTo>
                <a:cubicBezTo>
                  <a:pt x="203" y="399"/>
                  <a:pt x="203" y="400"/>
                  <a:pt x="202" y="399"/>
                </a:cubicBezTo>
                <a:cubicBezTo>
                  <a:pt x="203" y="400"/>
                  <a:pt x="203" y="400"/>
                  <a:pt x="203" y="400"/>
                </a:cubicBezTo>
                <a:cubicBezTo>
                  <a:pt x="202" y="401"/>
                  <a:pt x="203" y="396"/>
                  <a:pt x="203" y="399"/>
                </a:cubicBezTo>
                <a:close/>
                <a:moveTo>
                  <a:pt x="200" y="401"/>
                </a:moveTo>
                <a:cubicBezTo>
                  <a:pt x="201" y="401"/>
                  <a:pt x="201" y="402"/>
                  <a:pt x="201" y="403"/>
                </a:cubicBezTo>
                <a:cubicBezTo>
                  <a:pt x="201" y="403"/>
                  <a:pt x="200" y="402"/>
                  <a:pt x="200" y="401"/>
                </a:cubicBezTo>
                <a:close/>
                <a:moveTo>
                  <a:pt x="173" y="412"/>
                </a:moveTo>
                <a:cubicBezTo>
                  <a:pt x="173" y="410"/>
                  <a:pt x="174" y="413"/>
                  <a:pt x="174" y="412"/>
                </a:cubicBezTo>
                <a:cubicBezTo>
                  <a:pt x="174" y="413"/>
                  <a:pt x="174" y="414"/>
                  <a:pt x="173" y="415"/>
                </a:cubicBezTo>
                <a:cubicBezTo>
                  <a:pt x="172" y="413"/>
                  <a:pt x="174" y="412"/>
                  <a:pt x="173" y="412"/>
                </a:cubicBezTo>
                <a:close/>
                <a:moveTo>
                  <a:pt x="170" y="416"/>
                </a:moveTo>
                <a:cubicBezTo>
                  <a:pt x="170" y="416"/>
                  <a:pt x="172" y="418"/>
                  <a:pt x="171" y="416"/>
                </a:cubicBezTo>
                <a:cubicBezTo>
                  <a:pt x="174" y="420"/>
                  <a:pt x="170" y="420"/>
                  <a:pt x="171" y="420"/>
                </a:cubicBezTo>
                <a:cubicBezTo>
                  <a:pt x="170" y="421"/>
                  <a:pt x="170" y="420"/>
                  <a:pt x="170" y="420"/>
                </a:cubicBezTo>
                <a:cubicBezTo>
                  <a:pt x="170" y="420"/>
                  <a:pt x="170" y="420"/>
                  <a:pt x="170" y="420"/>
                </a:cubicBezTo>
                <a:cubicBezTo>
                  <a:pt x="169" y="419"/>
                  <a:pt x="170" y="418"/>
                  <a:pt x="170" y="416"/>
                </a:cubicBezTo>
                <a:close/>
                <a:moveTo>
                  <a:pt x="201" y="406"/>
                </a:moveTo>
                <a:cubicBezTo>
                  <a:pt x="202" y="406"/>
                  <a:pt x="202" y="409"/>
                  <a:pt x="203" y="409"/>
                </a:cubicBezTo>
                <a:cubicBezTo>
                  <a:pt x="203" y="410"/>
                  <a:pt x="201" y="408"/>
                  <a:pt x="201" y="406"/>
                </a:cubicBezTo>
                <a:close/>
                <a:moveTo>
                  <a:pt x="179" y="415"/>
                </a:moveTo>
                <a:cubicBezTo>
                  <a:pt x="180" y="415"/>
                  <a:pt x="181" y="419"/>
                  <a:pt x="179" y="418"/>
                </a:cubicBezTo>
                <a:cubicBezTo>
                  <a:pt x="179" y="417"/>
                  <a:pt x="179" y="417"/>
                  <a:pt x="179" y="415"/>
                </a:cubicBezTo>
                <a:close/>
                <a:moveTo>
                  <a:pt x="202" y="414"/>
                </a:moveTo>
                <a:cubicBezTo>
                  <a:pt x="200" y="415"/>
                  <a:pt x="199" y="415"/>
                  <a:pt x="199" y="413"/>
                </a:cubicBezTo>
                <a:cubicBezTo>
                  <a:pt x="200" y="415"/>
                  <a:pt x="201" y="411"/>
                  <a:pt x="202" y="414"/>
                </a:cubicBezTo>
                <a:close/>
                <a:moveTo>
                  <a:pt x="207" y="410"/>
                </a:moveTo>
                <a:cubicBezTo>
                  <a:pt x="207" y="411"/>
                  <a:pt x="208" y="414"/>
                  <a:pt x="209" y="414"/>
                </a:cubicBezTo>
                <a:cubicBezTo>
                  <a:pt x="207" y="415"/>
                  <a:pt x="206" y="411"/>
                  <a:pt x="206" y="410"/>
                </a:cubicBezTo>
                <a:cubicBezTo>
                  <a:pt x="206" y="410"/>
                  <a:pt x="207" y="412"/>
                  <a:pt x="207" y="410"/>
                </a:cubicBezTo>
                <a:close/>
                <a:moveTo>
                  <a:pt x="196" y="416"/>
                </a:moveTo>
                <a:cubicBezTo>
                  <a:pt x="196" y="416"/>
                  <a:pt x="196" y="417"/>
                  <a:pt x="197" y="418"/>
                </a:cubicBezTo>
                <a:cubicBezTo>
                  <a:pt x="196" y="418"/>
                  <a:pt x="196" y="418"/>
                  <a:pt x="196" y="418"/>
                </a:cubicBezTo>
                <a:cubicBezTo>
                  <a:pt x="195" y="417"/>
                  <a:pt x="196" y="418"/>
                  <a:pt x="196" y="416"/>
                </a:cubicBezTo>
                <a:close/>
                <a:moveTo>
                  <a:pt x="202" y="421"/>
                </a:moveTo>
                <a:cubicBezTo>
                  <a:pt x="203" y="419"/>
                  <a:pt x="203" y="422"/>
                  <a:pt x="203" y="423"/>
                </a:cubicBezTo>
                <a:cubicBezTo>
                  <a:pt x="201" y="422"/>
                  <a:pt x="200" y="423"/>
                  <a:pt x="198" y="422"/>
                </a:cubicBezTo>
                <a:cubicBezTo>
                  <a:pt x="199" y="420"/>
                  <a:pt x="200" y="419"/>
                  <a:pt x="200" y="417"/>
                </a:cubicBezTo>
                <a:cubicBezTo>
                  <a:pt x="201" y="418"/>
                  <a:pt x="202" y="419"/>
                  <a:pt x="202" y="420"/>
                </a:cubicBezTo>
                <a:cubicBezTo>
                  <a:pt x="202" y="421"/>
                  <a:pt x="203" y="421"/>
                  <a:pt x="202" y="421"/>
                </a:cubicBezTo>
                <a:close/>
                <a:moveTo>
                  <a:pt x="203" y="419"/>
                </a:moveTo>
                <a:cubicBezTo>
                  <a:pt x="203" y="418"/>
                  <a:pt x="205" y="419"/>
                  <a:pt x="205" y="418"/>
                </a:cubicBezTo>
                <a:cubicBezTo>
                  <a:pt x="206" y="420"/>
                  <a:pt x="205" y="420"/>
                  <a:pt x="206" y="421"/>
                </a:cubicBezTo>
                <a:cubicBezTo>
                  <a:pt x="205" y="421"/>
                  <a:pt x="204" y="419"/>
                  <a:pt x="203" y="419"/>
                </a:cubicBezTo>
                <a:close/>
                <a:moveTo>
                  <a:pt x="187" y="426"/>
                </a:moveTo>
                <a:cubicBezTo>
                  <a:pt x="187" y="425"/>
                  <a:pt x="189" y="426"/>
                  <a:pt x="189" y="425"/>
                </a:cubicBezTo>
                <a:cubicBezTo>
                  <a:pt x="190" y="427"/>
                  <a:pt x="189" y="427"/>
                  <a:pt x="189" y="428"/>
                </a:cubicBezTo>
                <a:cubicBezTo>
                  <a:pt x="188" y="429"/>
                  <a:pt x="188" y="426"/>
                  <a:pt x="187" y="426"/>
                </a:cubicBezTo>
                <a:close/>
                <a:moveTo>
                  <a:pt x="206" y="421"/>
                </a:moveTo>
                <a:cubicBezTo>
                  <a:pt x="207" y="422"/>
                  <a:pt x="207" y="421"/>
                  <a:pt x="208" y="420"/>
                </a:cubicBezTo>
                <a:cubicBezTo>
                  <a:pt x="208" y="422"/>
                  <a:pt x="208" y="422"/>
                  <a:pt x="208" y="422"/>
                </a:cubicBezTo>
                <a:cubicBezTo>
                  <a:pt x="208" y="422"/>
                  <a:pt x="207" y="421"/>
                  <a:pt x="207" y="423"/>
                </a:cubicBezTo>
                <a:cubicBezTo>
                  <a:pt x="207" y="423"/>
                  <a:pt x="207" y="422"/>
                  <a:pt x="206" y="421"/>
                </a:cubicBezTo>
                <a:close/>
                <a:moveTo>
                  <a:pt x="69" y="497"/>
                </a:moveTo>
                <a:cubicBezTo>
                  <a:pt x="71" y="497"/>
                  <a:pt x="72" y="502"/>
                  <a:pt x="73" y="504"/>
                </a:cubicBezTo>
                <a:cubicBezTo>
                  <a:pt x="72" y="503"/>
                  <a:pt x="70" y="499"/>
                  <a:pt x="69" y="497"/>
                </a:cubicBezTo>
                <a:close/>
                <a:moveTo>
                  <a:pt x="67" y="523"/>
                </a:moveTo>
                <a:cubicBezTo>
                  <a:pt x="67" y="522"/>
                  <a:pt x="68" y="522"/>
                  <a:pt x="69" y="522"/>
                </a:cubicBezTo>
                <a:cubicBezTo>
                  <a:pt x="70" y="526"/>
                  <a:pt x="70" y="526"/>
                  <a:pt x="71" y="529"/>
                </a:cubicBezTo>
                <a:cubicBezTo>
                  <a:pt x="70" y="529"/>
                  <a:pt x="68" y="526"/>
                  <a:pt x="67" y="523"/>
                </a:cubicBezTo>
                <a:close/>
                <a:moveTo>
                  <a:pt x="65" y="533"/>
                </a:moveTo>
                <a:cubicBezTo>
                  <a:pt x="66" y="532"/>
                  <a:pt x="66" y="535"/>
                  <a:pt x="68" y="538"/>
                </a:cubicBezTo>
                <a:cubicBezTo>
                  <a:pt x="67" y="538"/>
                  <a:pt x="67" y="536"/>
                  <a:pt x="65" y="533"/>
                </a:cubicBezTo>
                <a:close/>
                <a:moveTo>
                  <a:pt x="83" y="521"/>
                </a:moveTo>
                <a:cubicBezTo>
                  <a:pt x="84" y="524"/>
                  <a:pt x="84" y="524"/>
                  <a:pt x="84" y="524"/>
                </a:cubicBezTo>
                <a:cubicBezTo>
                  <a:pt x="83" y="525"/>
                  <a:pt x="84" y="525"/>
                  <a:pt x="83" y="527"/>
                </a:cubicBezTo>
                <a:cubicBezTo>
                  <a:pt x="81" y="524"/>
                  <a:pt x="81" y="524"/>
                  <a:pt x="81" y="524"/>
                </a:cubicBezTo>
                <a:cubicBezTo>
                  <a:pt x="84" y="526"/>
                  <a:pt x="82" y="522"/>
                  <a:pt x="83" y="521"/>
                </a:cubicBezTo>
                <a:close/>
                <a:moveTo>
                  <a:pt x="164" y="467"/>
                </a:moveTo>
                <a:cubicBezTo>
                  <a:pt x="164" y="469"/>
                  <a:pt x="164" y="470"/>
                  <a:pt x="164" y="472"/>
                </a:cubicBezTo>
                <a:cubicBezTo>
                  <a:pt x="165" y="473"/>
                  <a:pt x="165" y="473"/>
                  <a:pt x="165" y="474"/>
                </a:cubicBezTo>
                <a:cubicBezTo>
                  <a:pt x="166" y="474"/>
                  <a:pt x="166" y="473"/>
                  <a:pt x="166" y="472"/>
                </a:cubicBezTo>
                <a:cubicBezTo>
                  <a:pt x="166" y="471"/>
                  <a:pt x="166" y="473"/>
                  <a:pt x="165" y="473"/>
                </a:cubicBezTo>
                <a:cubicBezTo>
                  <a:pt x="165" y="472"/>
                  <a:pt x="165" y="471"/>
                  <a:pt x="165" y="470"/>
                </a:cubicBezTo>
                <a:cubicBezTo>
                  <a:pt x="165" y="469"/>
                  <a:pt x="166" y="472"/>
                  <a:pt x="166" y="471"/>
                </a:cubicBezTo>
                <a:cubicBezTo>
                  <a:pt x="167" y="469"/>
                  <a:pt x="165" y="469"/>
                  <a:pt x="165" y="468"/>
                </a:cubicBezTo>
                <a:cubicBezTo>
                  <a:pt x="166" y="467"/>
                  <a:pt x="167" y="472"/>
                  <a:pt x="168" y="470"/>
                </a:cubicBezTo>
                <a:cubicBezTo>
                  <a:pt x="169" y="472"/>
                  <a:pt x="169" y="472"/>
                  <a:pt x="169" y="473"/>
                </a:cubicBezTo>
                <a:cubicBezTo>
                  <a:pt x="170" y="473"/>
                  <a:pt x="169" y="472"/>
                  <a:pt x="169" y="471"/>
                </a:cubicBezTo>
                <a:cubicBezTo>
                  <a:pt x="170" y="470"/>
                  <a:pt x="170" y="470"/>
                  <a:pt x="170" y="470"/>
                </a:cubicBezTo>
                <a:cubicBezTo>
                  <a:pt x="171" y="472"/>
                  <a:pt x="171" y="473"/>
                  <a:pt x="172" y="475"/>
                </a:cubicBezTo>
                <a:cubicBezTo>
                  <a:pt x="172" y="475"/>
                  <a:pt x="174" y="476"/>
                  <a:pt x="173" y="474"/>
                </a:cubicBezTo>
                <a:cubicBezTo>
                  <a:pt x="174" y="477"/>
                  <a:pt x="176" y="480"/>
                  <a:pt x="176" y="482"/>
                </a:cubicBezTo>
                <a:cubicBezTo>
                  <a:pt x="177" y="484"/>
                  <a:pt x="177" y="481"/>
                  <a:pt x="177" y="482"/>
                </a:cubicBezTo>
                <a:cubicBezTo>
                  <a:pt x="177" y="483"/>
                  <a:pt x="177" y="485"/>
                  <a:pt x="176" y="485"/>
                </a:cubicBezTo>
                <a:cubicBezTo>
                  <a:pt x="174" y="482"/>
                  <a:pt x="174" y="479"/>
                  <a:pt x="173" y="476"/>
                </a:cubicBezTo>
                <a:cubicBezTo>
                  <a:pt x="172" y="477"/>
                  <a:pt x="173" y="479"/>
                  <a:pt x="174" y="481"/>
                </a:cubicBezTo>
                <a:cubicBezTo>
                  <a:pt x="173" y="481"/>
                  <a:pt x="174" y="482"/>
                  <a:pt x="174" y="483"/>
                </a:cubicBezTo>
                <a:cubicBezTo>
                  <a:pt x="172" y="483"/>
                  <a:pt x="171" y="480"/>
                  <a:pt x="170" y="478"/>
                </a:cubicBezTo>
                <a:cubicBezTo>
                  <a:pt x="169" y="479"/>
                  <a:pt x="172" y="483"/>
                  <a:pt x="174" y="486"/>
                </a:cubicBezTo>
                <a:cubicBezTo>
                  <a:pt x="173" y="486"/>
                  <a:pt x="173" y="484"/>
                  <a:pt x="172" y="486"/>
                </a:cubicBezTo>
                <a:cubicBezTo>
                  <a:pt x="172" y="487"/>
                  <a:pt x="173" y="487"/>
                  <a:pt x="174" y="489"/>
                </a:cubicBezTo>
                <a:cubicBezTo>
                  <a:pt x="173" y="489"/>
                  <a:pt x="171" y="487"/>
                  <a:pt x="170" y="485"/>
                </a:cubicBezTo>
                <a:cubicBezTo>
                  <a:pt x="171" y="485"/>
                  <a:pt x="172" y="485"/>
                  <a:pt x="172" y="484"/>
                </a:cubicBezTo>
                <a:cubicBezTo>
                  <a:pt x="169" y="482"/>
                  <a:pt x="168" y="480"/>
                  <a:pt x="166" y="478"/>
                </a:cubicBezTo>
                <a:cubicBezTo>
                  <a:pt x="166" y="481"/>
                  <a:pt x="169" y="481"/>
                  <a:pt x="170" y="484"/>
                </a:cubicBezTo>
                <a:cubicBezTo>
                  <a:pt x="169" y="484"/>
                  <a:pt x="170" y="485"/>
                  <a:pt x="170" y="486"/>
                </a:cubicBezTo>
                <a:cubicBezTo>
                  <a:pt x="169" y="487"/>
                  <a:pt x="169" y="486"/>
                  <a:pt x="168" y="485"/>
                </a:cubicBezTo>
                <a:cubicBezTo>
                  <a:pt x="168" y="485"/>
                  <a:pt x="168" y="485"/>
                  <a:pt x="169" y="486"/>
                </a:cubicBezTo>
                <a:cubicBezTo>
                  <a:pt x="166" y="480"/>
                  <a:pt x="164" y="478"/>
                  <a:pt x="163" y="475"/>
                </a:cubicBezTo>
                <a:cubicBezTo>
                  <a:pt x="165" y="474"/>
                  <a:pt x="165" y="474"/>
                  <a:pt x="165" y="474"/>
                </a:cubicBezTo>
                <a:cubicBezTo>
                  <a:pt x="163" y="472"/>
                  <a:pt x="164" y="471"/>
                  <a:pt x="163" y="469"/>
                </a:cubicBezTo>
                <a:cubicBezTo>
                  <a:pt x="164" y="470"/>
                  <a:pt x="163" y="468"/>
                  <a:pt x="164" y="467"/>
                </a:cubicBezTo>
                <a:close/>
                <a:moveTo>
                  <a:pt x="171" y="468"/>
                </a:moveTo>
                <a:cubicBezTo>
                  <a:pt x="172" y="470"/>
                  <a:pt x="172" y="471"/>
                  <a:pt x="173" y="469"/>
                </a:cubicBezTo>
                <a:cubicBezTo>
                  <a:pt x="173" y="471"/>
                  <a:pt x="172" y="472"/>
                  <a:pt x="174" y="472"/>
                </a:cubicBezTo>
                <a:cubicBezTo>
                  <a:pt x="175" y="474"/>
                  <a:pt x="174" y="474"/>
                  <a:pt x="175" y="476"/>
                </a:cubicBezTo>
                <a:cubicBezTo>
                  <a:pt x="174" y="474"/>
                  <a:pt x="172" y="474"/>
                  <a:pt x="171" y="472"/>
                </a:cubicBezTo>
                <a:cubicBezTo>
                  <a:pt x="174" y="472"/>
                  <a:pt x="169" y="469"/>
                  <a:pt x="171" y="468"/>
                </a:cubicBezTo>
                <a:close/>
                <a:moveTo>
                  <a:pt x="159" y="471"/>
                </a:moveTo>
                <a:cubicBezTo>
                  <a:pt x="160" y="471"/>
                  <a:pt x="161" y="473"/>
                  <a:pt x="161" y="474"/>
                </a:cubicBezTo>
                <a:cubicBezTo>
                  <a:pt x="160" y="475"/>
                  <a:pt x="159" y="473"/>
                  <a:pt x="159" y="471"/>
                </a:cubicBezTo>
                <a:close/>
                <a:moveTo>
                  <a:pt x="175" y="473"/>
                </a:moveTo>
                <a:cubicBezTo>
                  <a:pt x="177" y="474"/>
                  <a:pt x="177" y="477"/>
                  <a:pt x="178" y="476"/>
                </a:cubicBezTo>
                <a:cubicBezTo>
                  <a:pt x="180" y="478"/>
                  <a:pt x="178" y="477"/>
                  <a:pt x="178" y="478"/>
                </a:cubicBezTo>
                <a:cubicBezTo>
                  <a:pt x="180" y="479"/>
                  <a:pt x="181" y="483"/>
                  <a:pt x="182" y="483"/>
                </a:cubicBezTo>
                <a:cubicBezTo>
                  <a:pt x="181" y="484"/>
                  <a:pt x="181" y="482"/>
                  <a:pt x="180" y="482"/>
                </a:cubicBezTo>
                <a:cubicBezTo>
                  <a:pt x="179" y="483"/>
                  <a:pt x="181" y="485"/>
                  <a:pt x="182" y="487"/>
                </a:cubicBezTo>
                <a:cubicBezTo>
                  <a:pt x="181" y="487"/>
                  <a:pt x="180" y="486"/>
                  <a:pt x="180" y="487"/>
                </a:cubicBezTo>
                <a:cubicBezTo>
                  <a:pt x="179" y="485"/>
                  <a:pt x="180" y="486"/>
                  <a:pt x="178" y="484"/>
                </a:cubicBezTo>
                <a:cubicBezTo>
                  <a:pt x="179" y="484"/>
                  <a:pt x="180" y="485"/>
                  <a:pt x="180" y="484"/>
                </a:cubicBezTo>
                <a:cubicBezTo>
                  <a:pt x="178" y="483"/>
                  <a:pt x="176" y="480"/>
                  <a:pt x="175" y="477"/>
                </a:cubicBezTo>
                <a:cubicBezTo>
                  <a:pt x="176" y="479"/>
                  <a:pt x="178" y="481"/>
                  <a:pt x="180" y="482"/>
                </a:cubicBezTo>
                <a:cubicBezTo>
                  <a:pt x="179" y="480"/>
                  <a:pt x="174" y="475"/>
                  <a:pt x="175" y="473"/>
                </a:cubicBezTo>
                <a:close/>
                <a:moveTo>
                  <a:pt x="195" y="463"/>
                </a:moveTo>
                <a:cubicBezTo>
                  <a:pt x="196" y="463"/>
                  <a:pt x="197" y="466"/>
                  <a:pt x="196" y="466"/>
                </a:cubicBezTo>
                <a:cubicBezTo>
                  <a:pt x="195" y="465"/>
                  <a:pt x="195" y="464"/>
                  <a:pt x="195" y="463"/>
                </a:cubicBezTo>
                <a:close/>
                <a:moveTo>
                  <a:pt x="103" y="538"/>
                </a:moveTo>
                <a:cubicBezTo>
                  <a:pt x="104" y="540"/>
                  <a:pt x="104" y="540"/>
                  <a:pt x="104" y="540"/>
                </a:cubicBezTo>
                <a:cubicBezTo>
                  <a:pt x="103" y="542"/>
                  <a:pt x="103" y="542"/>
                  <a:pt x="103" y="542"/>
                </a:cubicBezTo>
                <a:cubicBezTo>
                  <a:pt x="102" y="540"/>
                  <a:pt x="102" y="539"/>
                  <a:pt x="103" y="538"/>
                </a:cubicBezTo>
                <a:close/>
                <a:moveTo>
                  <a:pt x="195" y="469"/>
                </a:moveTo>
                <a:cubicBezTo>
                  <a:pt x="195" y="469"/>
                  <a:pt x="195" y="470"/>
                  <a:pt x="195" y="471"/>
                </a:cubicBezTo>
                <a:cubicBezTo>
                  <a:pt x="194" y="471"/>
                  <a:pt x="193" y="469"/>
                  <a:pt x="193" y="468"/>
                </a:cubicBezTo>
                <a:cubicBezTo>
                  <a:pt x="194" y="469"/>
                  <a:pt x="195" y="468"/>
                  <a:pt x="196" y="469"/>
                </a:cubicBezTo>
                <a:cubicBezTo>
                  <a:pt x="195" y="470"/>
                  <a:pt x="195" y="469"/>
                  <a:pt x="195" y="469"/>
                </a:cubicBezTo>
                <a:close/>
                <a:moveTo>
                  <a:pt x="178" y="485"/>
                </a:moveTo>
                <a:cubicBezTo>
                  <a:pt x="179" y="487"/>
                  <a:pt x="179" y="487"/>
                  <a:pt x="179" y="487"/>
                </a:cubicBezTo>
                <a:cubicBezTo>
                  <a:pt x="178" y="487"/>
                  <a:pt x="178" y="487"/>
                  <a:pt x="178" y="487"/>
                </a:cubicBezTo>
                <a:cubicBezTo>
                  <a:pt x="177" y="486"/>
                  <a:pt x="177" y="485"/>
                  <a:pt x="178" y="485"/>
                </a:cubicBezTo>
                <a:close/>
                <a:moveTo>
                  <a:pt x="197" y="471"/>
                </a:moveTo>
                <a:cubicBezTo>
                  <a:pt x="198" y="470"/>
                  <a:pt x="199" y="475"/>
                  <a:pt x="198" y="474"/>
                </a:cubicBezTo>
                <a:cubicBezTo>
                  <a:pt x="197" y="473"/>
                  <a:pt x="197" y="472"/>
                  <a:pt x="197" y="471"/>
                </a:cubicBezTo>
                <a:close/>
                <a:moveTo>
                  <a:pt x="173" y="496"/>
                </a:moveTo>
                <a:cubicBezTo>
                  <a:pt x="174" y="495"/>
                  <a:pt x="174" y="495"/>
                  <a:pt x="174" y="495"/>
                </a:cubicBezTo>
                <a:cubicBezTo>
                  <a:pt x="174" y="496"/>
                  <a:pt x="174" y="496"/>
                  <a:pt x="175" y="496"/>
                </a:cubicBezTo>
                <a:cubicBezTo>
                  <a:pt x="175" y="497"/>
                  <a:pt x="173" y="497"/>
                  <a:pt x="173" y="496"/>
                </a:cubicBezTo>
                <a:close/>
                <a:moveTo>
                  <a:pt x="189" y="487"/>
                </a:moveTo>
                <a:cubicBezTo>
                  <a:pt x="190" y="486"/>
                  <a:pt x="191" y="489"/>
                  <a:pt x="190" y="489"/>
                </a:cubicBezTo>
                <a:cubicBezTo>
                  <a:pt x="190" y="488"/>
                  <a:pt x="190" y="488"/>
                  <a:pt x="189" y="487"/>
                </a:cubicBezTo>
                <a:close/>
                <a:moveTo>
                  <a:pt x="193" y="490"/>
                </a:moveTo>
                <a:cubicBezTo>
                  <a:pt x="194" y="491"/>
                  <a:pt x="194" y="492"/>
                  <a:pt x="195" y="493"/>
                </a:cubicBezTo>
                <a:cubicBezTo>
                  <a:pt x="194" y="493"/>
                  <a:pt x="193" y="491"/>
                  <a:pt x="193" y="492"/>
                </a:cubicBezTo>
                <a:cubicBezTo>
                  <a:pt x="192" y="491"/>
                  <a:pt x="192" y="490"/>
                  <a:pt x="193" y="490"/>
                </a:cubicBezTo>
                <a:close/>
                <a:moveTo>
                  <a:pt x="165" y="567"/>
                </a:moveTo>
                <a:cubicBezTo>
                  <a:pt x="167" y="568"/>
                  <a:pt x="164" y="564"/>
                  <a:pt x="165" y="563"/>
                </a:cubicBezTo>
                <a:cubicBezTo>
                  <a:pt x="167" y="566"/>
                  <a:pt x="169" y="568"/>
                  <a:pt x="171" y="570"/>
                </a:cubicBezTo>
                <a:cubicBezTo>
                  <a:pt x="173" y="571"/>
                  <a:pt x="175" y="573"/>
                  <a:pt x="176" y="576"/>
                </a:cubicBezTo>
                <a:cubicBezTo>
                  <a:pt x="176" y="577"/>
                  <a:pt x="175" y="578"/>
                  <a:pt x="177" y="579"/>
                </a:cubicBezTo>
                <a:cubicBezTo>
                  <a:pt x="176" y="579"/>
                  <a:pt x="177" y="581"/>
                  <a:pt x="176" y="582"/>
                </a:cubicBezTo>
                <a:cubicBezTo>
                  <a:pt x="175" y="580"/>
                  <a:pt x="175" y="579"/>
                  <a:pt x="174" y="577"/>
                </a:cubicBezTo>
                <a:cubicBezTo>
                  <a:pt x="171" y="576"/>
                  <a:pt x="169" y="573"/>
                  <a:pt x="167" y="572"/>
                </a:cubicBezTo>
                <a:cubicBezTo>
                  <a:pt x="166" y="571"/>
                  <a:pt x="166" y="570"/>
                  <a:pt x="167" y="569"/>
                </a:cubicBezTo>
                <a:cubicBezTo>
                  <a:pt x="164" y="567"/>
                  <a:pt x="163" y="566"/>
                  <a:pt x="164" y="564"/>
                </a:cubicBezTo>
                <a:cubicBezTo>
                  <a:pt x="165" y="565"/>
                  <a:pt x="166" y="566"/>
                  <a:pt x="165" y="567"/>
                </a:cubicBezTo>
                <a:close/>
                <a:moveTo>
                  <a:pt x="164" y="566"/>
                </a:moveTo>
                <a:cubicBezTo>
                  <a:pt x="161" y="565"/>
                  <a:pt x="164" y="568"/>
                  <a:pt x="163" y="569"/>
                </a:cubicBezTo>
                <a:cubicBezTo>
                  <a:pt x="161" y="566"/>
                  <a:pt x="157" y="562"/>
                  <a:pt x="154" y="558"/>
                </a:cubicBezTo>
                <a:cubicBezTo>
                  <a:pt x="150" y="554"/>
                  <a:pt x="148" y="551"/>
                  <a:pt x="148" y="548"/>
                </a:cubicBezTo>
                <a:cubicBezTo>
                  <a:pt x="146" y="547"/>
                  <a:pt x="145" y="546"/>
                  <a:pt x="145" y="544"/>
                </a:cubicBezTo>
                <a:cubicBezTo>
                  <a:pt x="143" y="543"/>
                  <a:pt x="145" y="545"/>
                  <a:pt x="144" y="545"/>
                </a:cubicBezTo>
                <a:cubicBezTo>
                  <a:pt x="143" y="543"/>
                  <a:pt x="142" y="540"/>
                  <a:pt x="142" y="539"/>
                </a:cubicBezTo>
                <a:cubicBezTo>
                  <a:pt x="147" y="545"/>
                  <a:pt x="148" y="547"/>
                  <a:pt x="151" y="551"/>
                </a:cubicBezTo>
                <a:cubicBezTo>
                  <a:pt x="151" y="551"/>
                  <a:pt x="151" y="550"/>
                  <a:pt x="150" y="549"/>
                </a:cubicBezTo>
                <a:cubicBezTo>
                  <a:pt x="155" y="551"/>
                  <a:pt x="155" y="556"/>
                  <a:pt x="162" y="561"/>
                </a:cubicBezTo>
                <a:cubicBezTo>
                  <a:pt x="162" y="563"/>
                  <a:pt x="162" y="564"/>
                  <a:pt x="162" y="564"/>
                </a:cubicBezTo>
                <a:cubicBezTo>
                  <a:pt x="162" y="565"/>
                  <a:pt x="163" y="564"/>
                  <a:pt x="164" y="566"/>
                </a:cubicBezTo>
                <a:close/>
                <a:moveTo>
                  <a:pt x="139" y="571"/>
                </a:moveTo>
                <a:cubicBezTo>
                  <a:pt x="139" y="569"/>
                  <a:pt x="142" y="573"/>
                  <a:pt x="141" y="573"/>
                </a:cubicBezTo>
                <a:lnTo>
                  <a:pt x="139" y="571"/>
                </a:lnTo>
                <a:close/>
                <a:moveTo>
                  <a:pt x="188" y="517"/>
                </a:moveTo>
                <a:cubicBezTo>
                  <a:pt x="190" y="515"/>
                  <a:pt x="191" y="520"/>
                  <a:pt x="188" y="517"/>
                </a:cubicBezTo>
                <a:close/>
                <a:moveTo>
                  <a:pt x="188" y="518"/>
                </a:moveTo>
                <a:cubicBezTo>
                  <a:pt x="189" y="517"/>
                  <a:pt x="191" y="520"/>
                  <a:pt x="190" y="521"/>
                </a:cubicBezTo>
                <a:cubicBezTo>
                  <a:pt x="189" y="520"/>
                  <a:pt x="189" y="519"/>
                  <a:pt x="188" y="518"/>
                </a:cubicBezTo>
                <a:close/>
                <a:moveTo>
                  <a:pt x="140" y="575"/>
                </a:moveTo>
                <a:cubicBezTo>
                  <a:pt x="142" y="577"/>
                  <a:pt x="141" y="578"/>
                  <a:pt x="143" y="579"/>
                </a:cubicBezTo>
                <a:cubicBezTo>
                  <a:pt x="142" y="579"/>
                  <a:pt x="141" y="578"/>
                  <a:pt x="139" y="577"/>
                </a:cubicBezTo>
                <a:cubicBezTo>
                  <a:pt x="139" y="576"/>
                  <a:pt x="139" y="575"/>
                  <a:pt x="140" y="575"/>
                </a:cubicBezTo>
                <a:close/>
                <a:moveTo>
                  <a:pt x="153" y="587"/>
                </a:moveTo>
                <a:cubicBezTo>
                  <a:pt x="154" y="587"/>
                  <a:pt x="155" y="588"/>
                  <a:pt x="157" y="589"/>
                </a:cubicBezTo>
                <a:cubicBezTo>
                  <a:pt x="157" y="588"/>
                  <a:pt x="155" y="588"/>
                  <a:pt x="155" y="587"/>
                </a:cubicBezTo>
                <a:cubicBezTo>
                  <a:pt x="155" y="585"/>
                  <a:pt x="158" y="589"/>
                  <a:pt x="159" y="590"/>
                </a:cubicBezTo>
                <a:cubicBezTo>
                  <a:pt x="158" y="591"/>
                  <a:pt x="161" y="593"/>
                  <a:pt x="161" y="594"/>
                </a:cubicBezTo>
                <a:cubicBezTo>
                  <a:pt x="159" y="592"/>
                  <a:pt x="156" y="590"/>
                  <a:pt x="156" y="591"/>
                </a:cubicBezTo>
                <a:cubicBezTo>
                  <a:pt x="154" y="589"/>
                  <a:pt x="154" y="589"/>
                  <a:pt x="153" y="587"/>
                </a:cubicBezTo>
                <a:close/>
                <a:moveTo>
                  <a:pt x="202" y="537"/>
                </a:moveTo>
                <a:cubicBezTo>
                  <a:pt x="203" y="537"/>
                  <a:pt x="205" y="539"/>
                  <a:pt x="204" y="540"/>
                </a:cubicBezTo>
                <a:cubicBezTo>
                  <a:pt x="203" y="539"/>
                  <a:pt x="202" y="538"/>
                  <a:pt x="202" y="537"/>
                </a:cubicBezTo>
                <a:close/>
                <a:moveTo>
                  <a:pt x="204" y="547"/>
                </a:moveTo>
                <a:cubicBezTo>
                  <a:pt x="203" y="546"/>
                  <a:pt x="201" y="545"/>
                  <a:pt x="202" y="544"/>
                </a:cubicBezTo>
                <a:cubicBezTo>
                  <a:pt x="203" y="545"/>
                  <a:pt x="205" y="546"/>
                  <a:pt x="204" y="547"/>
                </a:cubicBezTo>
                <a:close/>
                <a:moveTo>
                  <a:pt x="208" y="548"/>
                </a:moveTo>
                <a:cubicBezTo>
                  <a:pt x="208" y="549"/>
                  <a:pt x="210" y="551"/>
                  <a:pt x="207" y="550"/>
                </a:cubicBezTo>
                <a:cubicBezTo>
                  <a:pt x="209" y="552"/>
                  <a:pt x="213" y="554"/>
                  <a:pt x="212" y="556"/>
                </a:cubicBezTo>
                <a:cubicBezTo>
                  <a:pt x="208" y="553"/>
                  <a:pt x="205" y="550"/>
                  <a:pt x="204" y="547"/>
                </a:cubicBezTo>
                <a:cubicBezTo>
                  <a:pt x="204" y="547"/>
                  <a:pt x="206" y="548"/>
                  <a:pt x="207" y="549"/>
                </a:cubicBezTo>
                <a:cubicBezTo>
                  <a:pt x="206" y="546"/>
                  <a:pt x="203" y="544"/>
                  <a:pt x="201" y="542"/>
                </a:cubicBezTo>
                <a:cubicBezTo>
                  <a:pt x="201" y="540"/>
                  <a:pt x="206" y="545"/>
                  <a:pt x="207" y="548"/>
                </a:cubicBezTo>
                <a:cubicBezTo>
                  <a:pt x="207" y="548"/>
                  <a:pt x="209" y="548"/>
                  <a:pt x="208" y="547"/>
                </a:cubicBezTo>
                <a:cubicBezTo>
                  <a:pt x="209" y="548"/>
                  <a:pt x="211" y="551"/>
                  <a:pt x="212" y="552"/>
                </a:cubicBezTo>
                <a:cubicBezTo>
                  <a:pt x="211" y="553"/>
                  <a:pt x="209" y="549"/>
                  <a:pt x="208" y="548"/>
                </a:cubicBezTo>
                <a:close/>
                <a:moveTo>
                  <a:pt x="175" y="583"/>
                </a:moveTo>
                <a:cubicBezTo>
                  <a:pt x="176" y="583"/>
                  <a:pt x="177" y="585"/>
                  <a:pt x="179" y="586"/>
                </a:cubicBezTo>
                <a:cubicBezTo>
                  <a:pt x="179" y="585"/>
                  <a:pt x="177" y="584"/>
                  <a:pt x="177" y="583"/>
                </a:cubicBezTo>
                <a:cubicBezTo>
                  <a:pt x="178" y="582"/>
                  <a:pt x="179" y="583"/>
                  <a:pt x="181" y="584"/>
                </a:cubicBezTo>
                <a:cubicBezTo>
                  <a:pt x="183" y="588"/>
                  <a:pt x="180" y="587"/>
                  <a:pt x="182" y="592"/>
                </a:cubicBezTo>
                <a:cubicBezTo>
                  <a:pt x="179" y="589"/>
                  <a:pt x="180" y="592"/>
                  <a:pt x="177" y="589"/>
                </a:cubicBezTo>
                <a:cubicBezTo>
                  <a:pt x="179" y="589"/>
                  <a:pt x="179" y="589"/>
                  <a:pt x="178" y="587"/>
                </a:cubicBezTo>
                <a:cubicBezTo>
                  <a:pt x="176" y="586"/>
                  <a:pt x="176" y="585"/>
                  <a:pt x="175" y="583"/>
                </a:cubicBezTo>
                <a:close/>
                <a:moveTo>
                  <a:pt x="214" y="554"/>
                </a:moveTo>
                <a:cubicBezTo>
                  <a:pt x="216" y="554"/>
                  <a:pt x="216" y="555"/>
                  <a:pt x="218" y="557"/>
                </a:cubicBezTo>
                <a:cubicBezTo>
                  <a:pt x="216" y="557"/>
                  <a:pt x="215" y="556"/>
                  <a:pt x="214" y="554"/>
                </a:cubicBezTo>
                <a:close/>
                <a:moveTo>
                  <a:pt x="520" y="133"/>
                </a:moveTo>
                <a:cubicBezTo>
                  <a:pt x="517" y="132"/>
                  <a:pt x="515" y="131"/>
                  <a:pt x="514" y="130"/>
                </a:cubicBezTo>
                <a:cubicBezTo>
                  <a:pt x="514" y="130"/>
                  <a:pt x="516" y="130"/>
                  <a:pt x="515" y="129"/>
                </a:cubicBezTo>
                <a:cubicBezTo>
                  <a:pt x="516" y="131"/>
                  <a:pt x="519" y="131"/>
                  <a:pt x="520" y="133"/>
                </a:cubicBezTo>
                <a:close/>
                <a:moveTo>
                  <a:pt x="505" y="122"/>
                </a:moveTo>
                <a:cubicBezTo>
                  <a:pt x="506" y="122"/>
                  <a:pt x="507" y="123"/>
                  <a:pt x="508" y="122"/>
                </a:cubicBezTo>
                <a:cubicBezTo>
                  <a:pt x="510" y="123"/>
                  <a:pt x="510" y="123"/>
                  <a:pt x="512" y="124"/>
                </a:cubicBezTo>
                <a:cubicBezTo>
                  <a:pt x="512" y="124"/>
                  <a:pt x="511" y="124"/>
                  <a:pt x="509" y="124"/>
                </a:cubicBezTo>
                <a:cubicBezTo>
                  <a:pt x="508" y="123"/>
                  <a:pt x="507" y="123"/>
                  <a:pt x="505" y="122"/>
                </a:cubicBezTo>
                <a:close/>
                <a:moveTo>
                  <a:pt x="509" y="124"/>
                </a:moveTo>
                <a:cubicBezTo>
                  <a:pt x="512" y="126"/>
                  <a:pt x="508" y="125"/>
                  <a:pt x="506" y="124"/>
                </a:cubicBezTo>
                <a:cubicBezTo>
                  <a:pt x="507" y="124"/>
                  <a:pt x="508" y="124"/>
                  <a:pt x="509" y="124"/>
                </a:cubicBezTo>
                <a:cubicBezTo>
                  <a:pt x="510" y="125"/>
                  <a:pt x="512" y="125"/>
                  <a:pt x="513" y="126"/>
                </a:cubicBezTo>
                <a:cubicBezTo>
                  <a:pt x="511" y="127"/>
                  <a:pt x="511" y="125"/>
                  <a:pt x="509" y="124"/>
                </a:cubicBezTo>
                <a:close/>
              </a:path>
            </a:pathLst>
          </a:custGeom>
          <a:solidFill>
            <a:srgbClr val="01C8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219" name="Freeform 919"/>
          <p:cNvSpPr>
            <a:spLocks noEditPoints="1"/>
          </p:cNvSpPr>
          <p:nvPr>
            <p:custDataLst>
              <p:tags r:id="rId4"/>
            </p:custDataLst>
          </p:nvPr>
        </p:nvSpPr>
        <p:spPr bwMode="auto">
          <a:xfrm>
            <a:off x="391160" y="2656205"/>
            <a:ext cx="2741295" cy="1908810"/>
          </a:xfrm>
          <a:custGeom>
            <a:avLst/>
            <a:gdLst>
              <a:gd name="T0" fmla="*/ 13 w 738"/>
              <a:gd name="T1" fmla="*/ 294 h 578"/>
              <a:gd name="T2" fmla="*/ 53 w 738"/>
              <a:gd name="T3" fmla="*/ 390 h 578"/>
              <a:gd name="T4" fmla="*/ 174 w 738"/>
              <a:gd name="T5" fmla="*/ 498 h 578"/>
              <a:gd name="T6" fmla="*/ 356 w 738"/>
              <a:gd name="T7" fmla="*/ 551 h 578"/>
              <a:gd name="T8" fmla="*/ 352 w 738"/>
              <a:gd name="T9" fmla="*/ 574 h 578"/>
              <a:gd name="T10" fmla="*/ 616 w 738"/>
              <a:gd name="T11" fmla="*/ 462 h 578"/>
              <a:gd name="T12" fmla="*/ 629 w 738"/>
              <a:gd name="T13" fmla="*/ 447 h 578"/>
              <a:gd name="T14" fmla="*/ 689 w 738"/>
              <a:gd name="T15" fmla="*/ 353 h 578"/>
              <a:gd name="T16" fmla="*/ 709 w 738"/>
              <a:gd name="T17" fmla="*/ 293 h 578"/>
              <a:gd name="T18" fmla="*/ 714 w 738"/>
              <a:gd name="T19" fmla="*/ 216 h 578"/>
              <a:gd name="T20" fmla="*/ 725 w 738"/>
              <a:gd name="T21" fmla="*/ 189 h 578"/>
              <a:gd name="T22" fmla="*/ 725 w 738"/>
              <a:gd name="T23" fmla="*/ 144 h 578"/>
              <a:gd name="T24" fmla="*/ 698 w 738"/>
              <a:gd name="T25" fmla="*/ 87 h 578"/>
              <a:gd name="T26" fmla="*/ 641 w 738"/>
              <a:gd name="T27" fmla="*/ 49 h 578"/>
              <a:gd name="T28" fmla="*/ 618 w 738"/>
              <a:gd name="T29" fmla="*/ 93 h 578"/>
              <a:gd name="T30" fmla="*/ 617 w 738"/>
              <a:gd name="T31" fmla="*/ 149 h 578"/>
              <a:gd name="T32" fmla="*/ 592 w 738"/>
              <a:gd name="T33" fmla="*/ 179 h 578"/>
              <a:gd name="T34" fmla="*/ 571 w 738"/>
              <a:gd name="T35" fmla="*/ 210 h 578"/>
              <a:gd name="T36" fmla="*/ 526 w 738"/>
              <a:gd name="T37" fmla="*/ 271 h 578"/>
              <a:gd name="T38" fmla="*/ 535 w 738"/>
              <a:gd name="T39" fmla="*/ 275 h 578"/>
              <a:gd name="T40" fmla="*/ 351 w 738"/>
              <a:gd name="T41" fmla="*/ 389 h 578"/>
              <a:gd name="T42" fmla="*/ 189 w 738"/>
              <a:gd name="T43" fmla="*/ 341 h 578"/>
              <a:gd name="T44" fmla="*/ 165 w 738"/>
              <a:gd name="T45" fmla="*/ 342 h 578"/>
              <a:gd name="T46" fmla="*/ 161 w 738"/>
              <a:gd name="T47" fmla="*/ 357 h 578"/>
              <a:gd name="T48" fmla="*/ 120 w 738"/>
              <a:gd name="T49" fmla="*/ 318 h 578"/>
              <a:gd name="T50" fmla="*/ 162 w 738"/>
              <a:gd name="T51" fmla="*/ 370 h 578"/>
              <a:gd name="T52" fmla="*/ 123 w 738"/>
              <a:gd name="T53" fmla="*/ 326 h 578"/>
              <a:gd name="T54" fmla="*/ 149 w 738"/>
              <a:gd name="T55" fmla="*/ 370 h 578"/>
              <a:gd name="T56" fmla="*/ 88 w 738"/>
              <a:gd name="T57" fmla="*/ 286 h 578"/>
              <a:gd name="T58" fmla="*/ 116 w 738"/>
              <a:gd name="T59" fmla="*/ 352 h 578"/>
              <a:gd name="T60" fmla="*/ 183 w 738"/>
              <a:gd name="T61" fmla="*/ 415 h 578"/>
              <a:gd name="T62" fmla="*/ 219 w 738"/>
              <a:gd name="T63" fmla="*/ 445 h 578"/>
              <a:gd name="T64" fmla="*/ 229 w 738"/>
              <a:gd name="T65" fmla="*/ 453 h 578"/>
              <a:gd name="T66" fmla="*/ 213 w 738"/>
              <a:gd name="T67" fmla="*/ 458 h 578"/>
              <a:gd name="T68" fmla="*/ 126 w 738"/>
              <a:gd name="T69" fmla="*/ 396 h 578"/>
              <a:gd name="T70" fmla="*/ 86 w 738"/>
              <a:gd name="T71" fmla="*/ 346 h 578"/>
              <a:gd name="T72" fmla="*/ 71 w 738"/>
              <a:gd name="T73" fmla="*/ 349 h 578"/>
              <a:gd name="T74" fmla="*/ 47 w 738"/>
              <a:gd name="T75" fmla="*/ 310 h 578"/>
              <a:gd name="T76" fmla="*/ 35 w 738"/>
              <a:gd name="T77" fmla="*/ 313 h 578"/>
              <a:gd name="T78" fmla="*/ 29 w 738"/>
              <a:gd name="T79" fmla="*/ 205 h 578"/>
              <a:gd name="T80" fmla="*/ 12 w 738"/>
              <a:gd name="T81" fmla="*/ 238 h 578"/>
              <a:gd name="T82" fmla="*/ 83 w 738"/>
              <a:gd name="T83" fmla="*/ 366 h 578"/>
              <a:gd name="T84" fmla="*/ 173 w 738"/>
              <a:gd name="T85" fmla="*/ 394 h 578"/>
              <a:gd name="T86" fmla="*/ 163 w 738"/>
              <a:gd name="T87" fmla="*/ 379 h 578"/>
              <a:gd name="T88" fmla="*/ 7 w 738"/>
              <a:gd name="T89" fmla="*/ 157 h 578"/>
              <a:gd name="T90" fmla="*/ 24 w 738"/>
              <a:gd name="T91" fmla="*/ 266 h 578"/>
              <a:gd name="T92" fmla="*/ 40 w 738"/>
              <a:gd name="T93" fmla="*/ 327 h 578"/>
              <a:gd name="T94" fmla="*/ 68 w 738"/>
              <a:gd name="T95" fmla="*/ 351 h 578"/>
              <a:gd name="T96" fmla="*/ 88 w 738"/>
              <a:gd name="T97" fmla="*/ 374 h 578"/>
              <a:gd name="T98" fmla="*/ 126 w 738"/>
              <a:gd name="T99" fmla="*/ 431 h 578"/>
              <a:gd name="T100" fmla="*/ 93 w 738"/>
              <a:gd name="T101" fmla="*/ 392 h 578"/>
              <a:gd name="T102" fmla="*/ 132 w 738"/>
              <a:gd name="T103" fmla="*/ 367 h 578"/>
              <a:gd name="T104" fmla="*/ 162 w 738"/>
              <a:gd name="T105" fmla="*/ 396 h 578"/>
              <a:gd name="T106" fmla="*/ 195 w 738"/>
              <a:gd name="T107" fmla="*/ 410 h 578"/>
              <a:gd name="T108" fmla="*/ 234 w 738"/>
              <a:gd name="T109" fmla="*/ 446 h 578"/>
              <a:gd name="T110" fmla="*/ 296 w 738"/>
              <a:gd name="T111" fmla="*/ 511 h 578"/>
              <a:gd name="T112" fmla="*/ 662 w 738"/>
              <a:gd name="T113" fmla="*/ 383 h 578"/>
              <a:gd name="T114" fmla="*/ 511 w 738"/>
              <a:gd name="T115" fmla="*/ 296 h 578"/>
              <a:gd name="T116" fmla="*/ 583 w 738"/>
              <a:gd name="T117" fmla="*/ 237 h 578"/>
              <a:gd name="T118" fmla="*/ 725 w 738"/>
              <a:gd name="T119" fmla="*/ 196 h 578"/>
              <a:gd name="T120" fmla="*/ 607 w 738"/>
              <a:gd name="T121" fmla="*/ 194 h 578"/>
              <a:gd name="T122" fmla="*/ 601 w 738"/>
              <a:gd name="T123" fmla="*/ 166 h 578"/>
              <a:gd name="T124" fmla="*/ 618 w 738"/>
              <a:gd name="T125" fmla="*/ 122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8" h="578">
                <a:moveTo>
                  <a:pt x="20" y="106"/>
                </a:moveTo>
                <a:cubicBezTo>
                  <a:pt x="20" y="107"/>
                  <a:pt x="19" y="109"/>
                  <a:pt x="19" y="110"/>
                </a:cubicBezTo>
                <a:cubicBezTo>
                  <a:pt x="20" y="106"/>
                  <a:pt x="18" y="110"/>
                  <a:pt x="18" y="110"/>
                </a:cubicBezTo>
                <a:cubicBezTo>
                  <a:pt x="18" y="108"/>
                  <a:pt x="18" y="108"/>
                  <a:pt x="19" y="106"/>
                </a:cubicBezTo>
                <a:cubicBezTo>
                  <a:pt x="17" y="106"/>
                  <a:pt x="17" y="108"/>
                  <a:pt x="16" y="111"/>
                </a:cubicBezTo>
                <a:cubicBezTo>
                  <a:pt x="16" y="113"/>
                  <a:pt x="16" y="116"/>
                  <a:pt x="15" y="118"/>
                </a:cubicBezTo>
                <a:cubicBezTo>
                  <a:pt x="15" y="122"/>
                  <a:pt x="13" y="120"/>
                  <a:pt x="12" y="125"/>
                </a:cubicBezTo>
                <a:cubicBezTo>
                  <a:pt x="12" y="125"/>
                  <a:pt x="13" y="123"/>
                  <a:pt x="13" y="123"/>
                </a:cubicBezTo>
                <a:cubicBezTo>
                  <a:pt x="13" y="125"/>
                  <a:pt x="13" y="127"/>
                  <a:pt x="12" y="129"/>
                </a:cubicBezTo>
                <a:cubicBezTo>
                  <a:pt x="12" y="130"/>
                  <a:pt x="12" y="132"/>
                  <a:pt x="11" y="133"/>
                </a:cubicBezTo>
                <a:cubicBezTo>
                  <a:pt x="11" y="130"/>
                  <a:pt x="10" y="133"/>
                  <a:pt x="9" y="135"/>
                </a:cubicBezTo>
                <a:cubicBezTo>
                  <a:pt x="10" y="136"/>
                  <a:pt x="9" y="138"/>
                  <a:pt x="9" y="141"/>
                </a:cubicBezTo>
                <a:cubicBezTo>
                  <a:pt x="8" y="138"/>
                  <a:pt x="8" y="145"/>
                  <a:pt x="7" y="142"/>
                </a:cubicBezTo>
                <a:cubicBezTo>
                  <a:pt x="7" y="146"/>
                  <a:pt x="8" y="144"/>
                  <a:pt x="8" y="146"/>
                </a:cubicBezTo>
                <a:cubicBezTo>
                  <a:pt x="6" y="148"/>
                  <a:pt x="8" y="146"/>
                  <a:pt x="8" y="149"/>
                </a:cubicBezTo>
                <a:cubicBezTo>
                  <a:pt x="7" y="150"/>
                  <a:pt x="7" y="152"/>
                  <a:pt x="7" y="150"/>
                </a:cubicBezTo>
                <a:cubicBezTo>
                  <a:pt x="6" y="155"/>
                  <a:pt x="6" y="157"/>
                  <a:pt x="5" y="161"/>
                </a:cubicBezTo>
                <a:cubicBezTo>
                  <a:pt x="6" y="162"/>
                  <a:pt x="6" y="162"/>
                  <a:pt x="6" y="163"/>
                </a:cubicBezTo>
                <a:cubicBezTo>
                  <a:pt x="6" y="166"/>
                  <a:pt x="5" y="170"/>
                  <a:pt x="5" y="175"/>
                </a:cubicBezTo>
                <a:cubicBezTo>
                  <a:pt x="3" y="174"/>
                  <a:pt x="2" y="187"/>
                  <a:pt x="1" y="191"/>
                </a:cubicBezTo>
                <a:cubicBezTo>
                  <a:pt x="1" y="191"/>
                  <a:pt x="2" y="190"/>
                  <a:pt x="2" y="191"/>
                </a:cubicBezTo>
                <a:cubicBezTo>
                  <a:pt x="1" y="194"/>
                  <a:pt x="0" y="193"/>
                  <a:pt x="1" y="196"/>
                </a:cubicBezTo>
                <a:cubicBezTo>
                  <a:pt x="2" y="196"/>
                  <a:pt x="1" y="192"/>
                  <a:pt x="2" y="193"/>
                </a:cubicBezTo>
                <a:cubicBezTo>
                  <a:pt x="2" y="197"/>
                  <a:pt x="4" y="205"/>
                  <a:pt x="3" y="209"/>
                </a:cubicBezTo>
                <a:cubicBezTo>
                  <a:pt x="3" y="206"/>
                  <a:pt x="2" y="205"/>
                  <a:pt x="2" y="206"/>
                </a:cubicBezTo>
                <a:cubicBezTo>
                  <a:pt x="2" y="208"/>
                  <a:pt x="3" y="209"/>
                  <a:pt x="3" y="213"/>
                </a:cubicBezTo>
                <a:cubicBezTo>
                  <a:pt x="3" y="212"/>
                  <a:pt x="2" y="212"/>
                  <a:pt x="2" y="211"/>
                </a:cubicBezTo>
                <a:cubicBezTo>
                  <a:pt x="1" y="216"/>
                  <a:pt x="3" y="220"/>
                  <a:pt x="3" y="224"/>
                </a:cubicBezTo>
                <a:cubicBezTo>
                  <a:pt x="2" y="223"/>
                  <a:pt x="2" y="223"/>
                  <a:pt x="2" y="222"/>
                </a:cubicBezTo>
                <a:cubicBezTo>
                  <a:pt x="1" y="219"/>
                  <a:pt x="1" y="215"/>
                  <a:pt x="1" y="212"/>
                </a:cubicBezTo>
                <a:cubicBezTo>
                  <a:pt x="1" y="209"/>
                  <a:pt x="1" y="205"/>
                  <a:pt x="0" y="204"/>
                </a:cubicBezTo>
                <a:cubicBezTo>
                  <a:pt x="1" y="210"/>
                  <a:pt x="0" y="217"/>
                  <a:pt x="1" y="225"/>
                </a:cubicBezTo>
                <a:cubicBezTo>
                  <a:pt x="0" y="225"/>
                  <a:pt x="3" y="236"/>
                  <a:pt x="2" y="238"/>
                </a:cubicBezTo>
                <a:cubicBezTo>
                  <a:pt x="2" y="240"/>
                  <a:pt x="3" y="243"/>
                  <a:pt x="3" y="245"/>
                </a:cubicBezTo>
                <a:cubicBezTo>
                  <a:pt x="4" y="248"/>
                  <a:pt x="4" y="251"/>
                  <a:pt x="4" y="254"/>
                </a:cubicBezTo>
                <a:cubicBezTo>
                  <a:pt x="5" y="257"/>
                  <a:pt x="5" y="259"/>
                  <a:pt x="5" y="262"/>
                </a:cubicBezTo>
                <a:cubicBezTo>
                  <a:pt x="6" y="264"/>
                  <a:pt x="6" y="266"/>
                  <a:pt x="6" y="268"/>
                </a:cubicBezTo>
                <a:cubicBezTo>
                  <a:pt x="6" y="267"/>
                  <a:pt x="5" y="267"/>
                  <a:pt x="5" y="267"/>
                </a:cubicBezTo>
                <a:cubicBezTo>
                  <a:pt x="6" y="270"/>
                  <a:pt x="6" y="271"/>
                  <a:pt x="7" y="272"/>
                </a:cubicBezTo>
                <a:cubicBezTo>
                  <a:pt x="7" y="271"/>
                  <a:pt x="6" y="270"/>
                  <a:pt x="7" y="270"/>
                </a:cubicBezTo>
                <a:cubicBezTo>
                  <a:pt x="8" y="276"/>
                  <a:pt x="8" y="278"/>
                  <a:pt x="9" y="281"/>
                </a:cubicBezTo>
                <a:cubicBezTo>
                  <a:pt x="9" y="281"/>
                  <a:pt x="8" y="280"/>
                  <a:pt x="8" y="280"/>
                </a:cubicBezTo>
                <a:cubicBezTo>
                  <a:pt x="10" y="284"/>
                  <a:pt x="8" y="285"/>
                  <a:pt x="10" y="290"/>
                </a:cubicBezTo>
                <a:cubicBezTo>
                  <a:pt x="11" y="289"/>
                  <a:pt x="10" y="287"/>
                  <a:pt x="11" y="289"/>
                </a:cubicBezTo>
                <a:cubicBezTo>
                  <a:pt x="11" y="289"/>
                  <a:pt x="11" y="291"/>
                  <a:pt x="11" y="293"/>
                </a:cubicBezTo>
                <a:cubicBezTo>
                  <a:pt x="12" y="294"/>
                  <a:pt x="12" y="291"/>
                  <a:pt x="13" y="294"/>
                </a:cubicBezTo>
                <a:cubicBezTo>
                  <a:pt x="15" y="299"/>
                  <a:pt x="15" y="299"/>
                  <a:pt x="17" y="304"/>
                </a:cubicBezTo>
                <a:cubicBezTo>
                  <a:pt x="16" y="304"/>
                  <a:pt x="17" y="309"/>
                  <a:pt x="16" y="307"/>
                </a:cubicBezTo>
                <a:cubicBezTo>
                  <a:pt x="17" y="312"/>
                  <a:pt x="17" y="313"/>
                  <a:pt x="19" y="315"/>
                </a:cubicBezTo>
                <a:cubicBezTo>
                  <a:pt x="18" y="315"/>
                  <a:pt x="19" y="318"/>
                  <a:pt x="17" y="316"/>
                </a:cubicBezTo>
                <a:cubicBezTo>
                  <a:pt x="18" y="317"/>
                  <a:pt x="18" y="317"/>
                  <a:pt x="19" y="319"/>
                </a:cubicBezTo>
                <a:cubicBezTo>
                  <a:pt x="19" y="318"/>
                  <a:pt x="19" y="316"/>
                  <a:pt x="21" y="318"/>
                </a:cubicBezTo>
                <a:cubicBezTo>
                  <a:pt x="21" y="321"/>
                  <a:pt x="22" y="323"/>
                  <a:pt x="23" y="325"/>
                </a:cubicBezTo>
                <a:cubicBezTo>
                  <a:pt x="24" y="328"/>
                  <a:pt x="25" y="330"/>
                  <a:pt x="25" y="332"/>
                </a:cubicBezTo>
                <a:cubicBezTo>
                  <a:pt x="27" y="337"/>
                  <a:pt x="29" y="341"/>
                  <a:pt x="31" y="343"/>
                </a:cubicBezTo>
                <a:cubicBezTo>
                  <a:pt x="31" y="343"/>
                  <a:pt x="31" y="343"/>
                  <a:pt x="30" y="343"/>
                </a:cubicBezTo>
                <a:cubicBezTo>
                  <a:pt x="32" y="347"/>
                  <a:pt x="32" y="347"/>
                  <a:pt x="32" y="347"/>
                </a:cubicBezTo>
                <a:cubicBezTo>
                  <a:pt x="32" y="346"/>
                  <a:pt x="33" y="346"/>
                  <a:pt x="34" y="348"/>
                </a:cubicBezTo>
                <a:cubicBezTo>
                  <a:pt x="32" y="347"/>
                  <a:pt x="34" y="350"/>
                  <a:pt x="33" y="351"/>
                </a:cubicBezTo>
                <a:cubicBezTo>
                  <a:pt x="31" y="348"/>
                  <a:pt x="30" y="344"/>
                  <a:pt x="28" y="340"/>
                </a:cubicBezTo>
                <a:cubicBezTo>
                  <a:pt x="26" y="339"/>
                  <a:pt x="22" y="329"/>
                  <a:pt x="23" y="327"/>
                </a:cubicBezTo>
                <a:cubicBezTo>
                  <a:pt x="22" y="331"/>
                  <a:pt x="27" y="342"/>
                  <a:pt x="30" y="345"/>
                </a:cubicBezTo>
                <a:cubicBezTo>
                  <a:pt x="30" y="348"/>
                  <a:pt x="31" y="350"/>
                  <a:pt x="32" y="353"/>
                </a:cubicBezTo>
                <a:cubicBezTo>
                  <a:pt x="33" y="355"/>
                  <a:pt x="34" y="358"/>
                  <a:pt x="36" y="361"/>
                </a:cubicBezTo>
                <a:cubicBezTo>
                  <a:pt x="36" y="360"/>
                  <a:pt x="37" y="362"/>
                  <a:pt x="37" y="362"/>
                </a:cubicBezTo>
                <a:cubicBezTo>
                  <a:pt x="39" y="362"/>
                  <a:pt x="37" y="360"/>
                  <a:pt x="38" y="360"/>
                </a:cubicBezTo>
                <a:cubicBezTo>
                  <a:pt x="37" y="357"/>
                  <a:pt x="37" y="360"/>
                  <a:pt x="36" y="357"/>
                </a:cubicBezTo>
                <a:cubicBezTo>
                  <a:pt x="38" y="357"/>
                  <a:pt x="35" y="354"/>
                  <a:pt x="36" y="354"/>
                </a:cubicBezTo>
                <a:cubicBezTo>
                  <a:pt x="38" y="357"/>
                  <a:pt x="40" y="363"/>
                  <a:pt x="42" y="363"/>
                </a:cubicBezTo>
                <a:cubicBezTo>
                  <a:pt x="42" y="364"/>
                  <a:pt x="43" y="365"/>
                  <a:pt x="44" y="367"/>
                </a:cubicBezTo>
                <a:cubicBezTo>
                  <a:pt x="43" y="366"/>
                  <a:pt x="43" y="367"/>
                  <a:pt x="42" y="366"/>
                </a:cubicBezTo>
                <a:cubicBezTo>
                  <a:pt x="44" y="370"/>
                  <a:pt x="43" y="364"/>
                  <a:pt x="45" y="369"/>
                </a:cubicBezTo>
                <a:cubicBezTo>
                  <a:pt x="46" y="370"/>
                  <a:pt x="45" y="371"/>
                  <a:pt x="47" y="372"/>
                </a:cubicBezTo>
                <a:cubicBezTo>
                  <a:pt x="47" y="375"/>
                  <a:pt x="45" y="371"/>
                  <a:pt x="45" y="373"/>
                </a:cubicBezTo>
                <a:cubicBezTo>
                  <a:pt x="46" y="373"/>
                  <a:pt x="49" y="378"/>
                  <a:pt x="48" y="378"/>
                </a:cubicBezTo>
                <a:cubicBezTo>
                  <a:pt x="48" y="379"/>
                  <a:pt x="47" y="379"/>
                  <a:pt x="47" y="377"/>
                </a:cubicBezTo>
                <a:cubicBezTo>
                  <a:pt x="49" y="378"/>
                  <a:pt x="44" y="373"/>
                  <a:pt x="42" y="371"/>
                </a:cubicBezTo>
                <a:cubicBezTo>
                  <a:pt x="42" y="370"/>
                  <a:pt x="43" y="369"/>
                  <a:pt x="42" y="368"/>
                </a:cubicBezTo>
                <a:cubicBezTo>
                  <a:pt x="41" y="369"/>
                  <a:pt x="40" y="364"/>
                  <a:pt x="39" y="363"/>
                </a:cubicBezTo>
                <a:cubicBezTo>
                  <a:pt x="38" y="365"/>
                  <a:pt x="41" y="369"/>
                  <a:pt x="42" y="371"/>
                </a:cubicBezTo>
                <a:cubicBezTo>
                  <a:pt x="41" y="371"/>
                  <a:pt x="40" y="368"/>
                  <a:pt x="39" y="368"/>
                </a:cubicBezTo>
                <a:cubicBezTo>
                  <a:pt x="41" y="371"/>
                  <a:pt x="43" y="373"/>
                  <a:pt x="43" y="375"/>
                </a:cubicBezTo>
                <a:cubicBezTo>
                  <a:pt x="44" y="375"/>
                  <a:pt x="46" y="380"/>
                  <a:pt x="46" y="378"/>
                </a:cubicBezTo>
                <a:cubicBezTo>
                  <a:pt x="45" y="376"/>
                  <a:pt x="43" y="375"/>
                  <a:pt x="43" y="374"/>
                </a:cubicBezTo>
                <a:cubicBezTo>
                  <a:pt x="46" y="376"/>
                  <a:pt x="46" y="378"/>
                  <a:pt x="48" y="381"/>
                </a:cubicBezTo>
                <a:cubicBezTo>
                  <a:pt x="49" y="381"/>
                  <a:pt x="46" y="379"/>
                  <a:pt x="48" y="379"/>
                </a:cubicBezTo>
                <a:cubicBezTo>
                  <a:pt x="48" y="380"/>
                  <a:pt x="48" y="380"/>
                  <a:pt x="49" y="380"/>
                </a:cubicBezTo>
                <a:cubicBezTo>
                  <a:pt x="51" y="384"/>
                  <a:pt x="51" y="385"/>
                  <a:pt x="52" y="388"/>
                </a:cubicBezTo>
                <a:cubicBezTo>
                  <a:pt x="54" y="390"/>
                  <a:pt x="52" y="387"/>
                  <a:pt x="53" y="387"/>
                </a:cubicBezTo>
                <a:cubicBezTo>
                  <a:pt x="53" y="388"/>
                  <a:pt x="54" y="388"/>
                  <a:pt x="54" y="389"/>
                </a:cubicBezTo>
                <a:cubicBezTo>
                  <a:pt x="55" y="390"/>
                  <a:pt x="55" y="391"/>
                  <a:pt x="55" y="391"/>
                </a:cubicBezTo>
                <a:cubicBezTo>
                  <a:pt x="54" y="392"/>
                  <a:pt x="53" y="389"/>
                  <a:pt x="53" y="390"/>
                </a:cubicBezTo>
                <a:cubicBezTo>
                  <a:pt x="55" y="393"/>
                  <a:pt x="55" y="394"/>
                  <a:pt x="56" y="396"/>
                </a:cubicBezTo>
                <a:cubicBezTo>
                  <a:pt x="58" y="397"/>
                  <a:pt x="58" y="396"/>
                  <a:pt x="60" y="398"/>
                </a:cubicBezTo>
                <a:cubicBezTo>
                  <a:pt x="61" y="400"/>
                  <a:pt x="60" y="400"/>
                  <a:pt x="61" y="402"/>
                </a:cubicBezTo>
                <a:cubicBezTo>
                  <a:pt x="62" y="402"/>
                  <a:pt x="66" y="406"/>
                  <a:pt x="68" y="410"/>
                </a:cubicBezTo>
                <a:cubicBezTo>
                  <a:pt x="69" y="410"/>
                  <a:pt x="70" y="411"/>
                  <a:pt x="71" y="412"/>
                </a:cubicBezTo>
                <a:cubicBezTo>
                  <a:pt x="69" y="409"/>
                  <a:pt x="67" y="408"/>
                  <a:pt x="67" y="406"/>
                </a:cubicBezTo>
                <a:cubicBezTo>
                  <a:pt x="67" y="406"/>
                  <a:pt x="68" y="407"/>
                  <a:pt x="69" y="407"/>
                </a:cubicBezTo>
                <a:cubicBezTo>
                  <a:pt x="67" y="405"/>
                  <a:pt x="67" y="405"/>
                  <a:pt x="66" y="404"/>
                </a:cubicBezTo>
                <a:cubicBezTo>
                  <a:pt x="67" y="404"/>
                  <a:pt x="62" y="400"/>
                  <a:pt x="62" y="399"/>
                </a:cubicBezTo>
                <a:cubicBezTo>
                  <a:pt x="63" y="399"/>
                  <a:pt x="64" y="400"/>
                  <a:pt x="64" y="399"/>
                </a:cubicBezTo>
                <a:cubicBezTo>
                  <a:pt x="60" y="396"/>
                  <a:pt x="56" y="390"/>
                  <a:pt x="55" y="386"/>
                </a:cubicBezTo>
                <a:cubicBezTo>
                  <a:pt x="54" y="388"/>
                  <a:pt x="50" y="379"/>
                  <a:pt x="53" y="382"/>
                </a:cubicBezTo>
                <a:cubicBezTo>
                  <a:pt x="51" y="378"/>
                  <a:pt x="52" y="381"/>
                  <a:pt x="50" y="379"/>
                </a:cubicBezTo>
                <a:cubicBezTo>
                  <a:pt x="50" y="378"/>
                  <a:pt x="49" y="377"/>
                  <a:pt x="50" y="377"/>
                </a:cubicBezTo>
                <a:cubicBezTo>
                  <a:pt x="53" y="379"/>
                  <a:pt x="54" y="382"/>
                  <a:pt x="56" y="384"/>
                </a:cubicBezTo>
                <a:cubicBezTo>
                  <a:pt x="57" y="387"/>
                  <a:pt x="59" y="390"/>
                  <a:pt x="60" y="393"/>
                </a:cubicBezTo>
                <a:cubicBezTo>
                  <a:pt x="64" y="397"/>
                  <a:pt x="65" y="399"/>
                  <a:pt x="67" y="401"/>
                </a:cubicBezTo>
                <a:cubicBezTo>
                  <a:pt x="67" y="402"/>
                  <a:pt x="67" y="402"/>
                  <a:pt x="67" y="402"/>
                </a:cubicBezTo>
                <a:cubicBezTo>
                  <a:pt x="68" y="402"/>
                  <a:pt x="73" y="409"/>
                  <a:pt x="72" y="406"/>
                </a:cubicBezTo>
                <a:cubicBezTo>
                  <a:pt x="70" y="405"/>
                  <a:pt x="67" y="401"/>
                  <a:pt x="67" y="400"/>
                </a:cubicBezTo>
                <a:cubicBezTo>
                  <a:pt x="71" y="404"/>
                  <a:pt x="72" y="406"/>
                  <a:pt x="76" y="410"/>
                </a:cubicBezTo>
                <a:cubicBezTo>
                  <a:pt x="74" y="410"/>
                  <a:pt x="75" y="411"/>
                  <a:pt x="76" y="413"/>
                </a:cubicBezTo>
                <a:cubicBezTo>
                  <a:pt x="77" y="411"/>
                  <a:pt x="80" y="416"/>
                  <a:pt x="79" y="416"/>
                </a:cubicBezTo>
                <a:cubicBezTo>
                  <a:pt x="81" y="418"/>
                  <a:pt x="84" y="421"/>
                  <a:pt x="86" y="424"/>
                </a:cubicBezTo>
                <a:cubicBezTo>
                  <a:pt x="89" y="427"/>
                  <a:pt x="92" y="430"/>
                  <a:pt x="95" y="433"/>
                </a:cubicBezTo>
                <a:cubicBezTo>
                  <a:pt x="96" y="435"/>
                  <a:pt x="99" y="439"/>
                  <a:pt x="102" y="440"/>
                </a:cubicBezTo>
                <a:cubicBezTo>
                  <a:pt x="102" y="440"/>
                  <a:pt x="101" y="440"/>
                  <a:pt x="101" y="440"/>
                </a:cubicBezTo>
                <a:cubicBezTo>
                  <a:pt x="103" y="442"/>
                  <a:pt x="104" y="443"/>
                  <a:pt x="104" y="444"/>
                </a:cubicBezTo>
                <a:cubicBezTo>
                  <a:pt x="107" y="446"/>
                  <a:pt x="102" y="441"/>
                  <a:pt x="104" y="442"/>
                </a:cubicBezTo>
                <a:cubicBezTo>
                  <a:pt x="106" y="444"/>
                  <a:pt x="108" y="446"/>
                  <a:pt x="108" y="447"/>
                </a:cubicBezTo>
                <a:cubicBezTo>
                  <a:pt x="110" y="449"/>
                  <a:pt x="114" y="452"/>
                  <a:pt x="117" y="455"/>
                </a:cubicBezTo>
                <a:cubicBezTo>
                  <a:pt x="121" y="457"/>
                  <a:pt x="124" y="460"/>
                  <a:pt x="126" y="462"/>
                </a:cubicBezTo>
                <a:cubicBezTo>
                  <a:pt x="128" y="463"/>
                  <a:pt x="135" y="468"/>
                  <a:pt x="140" y="471"/>
                </a:cubicBezTo>
                <a:cubicBezTo>
                  <a:pt x="145" y="475"/>
                  <a:pt x="149" y="478"/>
                  <a:pt x="144" y="476"/>
                </a:cubicBezTo>
                <a:cubicBezTo>
                  <a:pt x="149" y="479"/>
                  <a:pt x="155" y="482"/>
                  <a:pt x="158" y="484"/>
                </a:cubicBezTo>
                <a:cubicBezTo>
                  <a:pt x="155" y="482"/>
                  <a:pt x="159" y="485"/>
                  <a:pt x="158" y="485"/>
                </a:cubicBezTo>
                <a:cubicBezTo>
                  <a:pt x="160" y="486"/>
                  <a:pt x="160" y="486"/>
                  <a:pt x="161" y="488"/>
                </a:cubicBezTo>
                <a:cubicBezTo>
                  <a:pt x="162" y="486"/>
                  <a:pt x="166" y="491"/>
                  <a:pt x="168" y="491"/>
                </a:cubicBezTo>
                <a:cubicBezTo>
                  <a:pt x="168" y="490"/>
                  <a:pt x="167" y="490"/>
                  <a:pt x="168" y="490"/>
                </a:cubicBezTo>
                <a:cubicBezTo>
                  <a:pt x="168" y="491"/>
                  <a:pt x="168" y="491"/>
                  <a:pt x="169" y="493"/>
                </a:cubicBezTo>
                <a:cubicBezTo>
                  <a:pt x="167" y="493"/>
                  <a:pt x="167" y="492"/>
                  <a:pt x="164" y="491"/>
                </a:cubicBezTo>
                <a:cubicBezTo>
                  <a:pt x="165" y="492"/>
                  <a:pt x="163" y="491"/>
                  <a:pt x="162" y="492"/>
                </a:cubicBezTo>
                <a:cubicBezTo>
                  <a:pt x="164" y="493"/>
                  <a:pt x="166" y="494"/>
                  <a:pt x="167" y="494"/>
                </a:cubicBezTo>
                <a:cubicBezTo>
                  <a:pt x="169" y="495"/>
                  <a:pt x="169" y="496"/>
                  <a:pt x="170" y="496"/>
                </a:cubicBezTo>
                <a:cubicBezTo>
                  <a:pt x="172" y="497"/>
                  <a:pt x="174" y="498"/>
                  <a:pt x="178" y="501"/>
                </a:cubicBezTo>
                <a:cubicBezTo>
                  <a:pt x="179" y="500"/>
                  <a:pt x="174" y="498"/>
                  <a:pt x="174" y="498"/>
                </a:cubicBezTo>
                <a:cubicBezTo>
                  <a:pt x="178" y="499"/>
                  <a:pt x="178" y="499"/>
                  <a:pt x="178" y="499"/>
                </a:cubicBezTo>
                <a:cubicBezTo>
                  <a:pt x="178" y="499"/>
                  <a:pt x="178" y="498"/>
                  <a:pt x="177" y="498"/>
                </a:cubicBezTo>
                <a:cubicBezTo>
                  <a:pt x="177" y="499"/>
                  <a:pt x="175" y="496"/>
                  <a:pt x="174" y="497"/>
                </a:cubicBezTo>
                <a:cubicBezTo>
                  <a:pt x="173" y="496"/>
                  <a:pt x="171" y="495"/>
                  <a:pt x="172" y="495"/>
                </a:cubicBezTo>
                <a:cubicBezTo>
                  <a:pt x="173" y="495"/>
                  <a:pt x="176" y="497"/>
                  <a:pt x="175" y="496"/>
                </a:cubicBezTo>
                <a:cubicBezTo>
                  <a:pt x="173" y="495"/>
                  <a:pt x="172" y="494"/>
                  <a:pt x="171" y="493"/>
                </a:cubicBezTo>
                <a:cubicBezTo>
                  <a:pt x="175" y="494"/>
                  <a:pt x="184" y="500"/>
                  <a:pt x="190" y="502"/>
                </a:cubicBezTo>
                <a:cubicBezTo>
                  <a:pt x="191" y="503"/>
                  <a:pt x="195" y="505"/>
                  <a:pt x="199" y="507"/>
                </a:cubicBezTo>
                <a:cubicBezTo>
                  <a:pt x="203" y="508"/>
                  <a:pt x="207" y="509"/>
                  <a:pt x="206" y="508"/>
                </a:cubicBezTo>
                <a:cubicBezTo>
                  <a:pt x="208" y="510"/>
                  <a:pt x="208" y="509"/>
                  <a:pt x="209" y="511"/>
                </a:cubicBezTo>
                <a:cubicBezTo>
                  <a:pt x="206" y="510"/>
                  <a:pt x="200" y="507"/>
                  <a:pt x="200" y="508"/>
                </a:cubicBezTo>
                <a:cubicBezTo>
                  <a:pt x="203" y="509"/>
                  <a:pt x="209" y="511"/>
                  <a:pt x="205" y="511"/>
                </a:cubicBezTo>
                <a:cubicBezTo>
                  <a:pt x="207" y="512"/>
                  <a:pt x="207" y="511"/>
                  <a:pt x="209" y="512"/>
                </a:cubicBezTo>
                <a:cubicBezTo>
                  <a:pt x="209" y="513"/>
                  <a:pt x="209" y="513"/>
                  <a:pt x="209" y="513"/>
                </a:cubicBezTo>
                <a:cubicBezTo>
                  <a:pt x="207" y="512"/>
                  <a:pt x="201" y="510"/>
                  <a:pt x="204" y="512"/>
                </a:cubicBezTo>
                <a:cubicBezTo>
                  <a:pt x="206" y="511"/>
                  <a:pt x="209" y="513"/>
                  <a:pt x="210" y="514"/>
                </a:cubicBezTo>
                <a:cubicBezTo>
                  <a:pt x="211" y="514"/>
                  <a:pt x="214" y="515"/>
                  <a:pt x="216" y="516"/>
                </a:cubicBezTo>
                <a:cubicBezTo>
                  <a:pt x="219" y="517"/>
                  <a:pt x="221" y="518"/>
                  <a:pt x="221" y="519"/>
                </a:cubicBezTo>
                <a:cubicBezTo>
                  <a:pt x="221" y="519"/>
                  <a:pt x="220" y="519"/>
                  <a:pt x="220" y="519"/>
                </a:cubicBezTo>
                <a:cubicBezTo>
                  <a:pt x="218" y="518"/>
                  <a:pt x="217" y="518"/>
                  <a:pt x="215" y="517"/>
                </a:cubicBezTo>
                <a:cubicBezTo>
                  <a:pt x="214" y="517"/>
                  <a:pt x="213" y="516"/>
                  <a:pt x="213" y="517"/>
                </a:cubicBezTo>
                <a:cubicBezTo>
                  <a:pt x="212" y="516"/>
                  <a:pt x="212" y="515"/>
                  <a:pt x="213" y="515"/>
                </a:cubicBezTo>
                <a:cubicBezTo>
                  <a:pt x="209" y="514"/>
                  <a:pt x="212" y="516"/>
                  <a:pt x="210" y="515"/>
                </a:cubicBezTo>
                <a:cubicBezTo>
                  <a:pt x="209" y="514"/>
                  <a:pt x="208" y="513"/>
                  <a:pt x="206" y="514"/>
                </a:cubicBezTo>
                <a:cubicBezTo>
                  <a:pt x="207" y="514"/>
                  <a:pt x="211" y="516"/>
                  <a:pt x="215" y="518"/>
                </a:cubicBezTo>
                <a:cubicBezTo>
                  <a:pt x="220" y="520"/>
                  <a:pt x="224" y="521"/>
                  <a:pt x="227" y="522"/>
                </a:cubicBezTo>
                <a:cubicBezTo>
                  <a:pt x="230" y="524"/>
                  <a:pt x="240" y="525"/>
                  <a:pt x="241" y="528"/>
                </a:cubicBezTo>
                <a:cubicBezTo>
                  <a:pt x="243" y="528"/>
                  <a:pt x="248" y="530"/>
                  <a:pt x="248" y="531"/>
                </a:cubicBezTo>
                <a:cubicBezTo>
                  <a:pt x="251" y="532"/>
                  <a:pt x="250" y="530"/>
                  <a:pt x="253" y="531"/>
                </a:cubicBezTo>
                <a:cubicBezTo>
                  <a:pt x="257" y="533"/>
                  <a:pt x="256" y="534"/>
                  <a:pt x="258" y="536"/>
                </a:cubicBezTo>
                <a:cubicBezTo>
                  <a:pt x="258" y="534"/>
                  <a:pt x="265" y="536"/>
                  <a:pt x="268" y="537"/>
                </a:cubicBezTo>
                <a:cubicBezTo>
                  <a:pt x="267" y="537"/>
                  <a:pt x="266" y="537"/>
                  <a:pt x="266" y="537"/>
                </a:cubicBezTo>
                <a:cubicBezTo>
                  <a:pt x="269" y="539"/>
                  <a:pt x="270" y="537"/>
                  <a:pt x="273" y="538"/>
                </a:cubicBezTo>
                <a:cubicBezTo>
                  <a:pt x="274" y="540"/>
                  <a:pt x="268" y="538"/>
                  <a:pt x="271" y="539"/>
                </a:cubicBezTo>
                <a:cubicBezTo>
                  <a:pt x="274" y="539"/>
                  <a:pt x="275" y="541"/>
                  <a:pt x="277" y="540"/>
                </a:cubicBezTo>
                <a:cubicBezTo>
                  <a:pt x="278" y="540"/>
                  <a:pt x="278" y="541"/>
                  <a:pt x="279" y="541"/>
                </a:cubicBezTo>
                <a:cubicBezTo>
                  <a:pt x="281" y="541"/>
                  <a:pt x="297" y="542"/>
                  <a:pt x="295" y="544"/>
                </a:cubicBezTo>
                <a:cubicBezTo>
                  <a:pt x="310" y="545"/>
                  <a:pt x="333" y="549"/>
                  <a:pt x="348" y="548"/>
                </a:cubicBezTo>
                <a:cubicBezTo>
                  <a:pt x="347" y="549"/>
                  <a:pt x="348" y="549"/>
                  <a:pt x="345" y="549"/>
                </a:cubicBezTo>
                <a:cubicBezTo>
                  <a:pt x="345" y="549"/>
                  <a:pt x="344" y="548"/>
                  <a:pt x="342" y="549"/>
                </a:cubicBezTo>
                <a:cubicBezTo>
                  <a:pt x="343" y="549"/>
                  <a:pt x="344" y="549"/>
                  <a:pt x="344" y="550"/>
                </a:cubicBezTo>
                <a:cubicBezTo>
                  <a:pt x="341" y="550"/>
                  <a:pt x="338" y="549"/>
                  <a:pt x="337" y="550"/>
                </a:cubicBezTo>
                <a:cubicBezTo>
                  <a:pt x="339" y="550"/>
                  <a:pt x="345" y="551"/>
                  <a:pt x="347" y="551"/>
                </a:cubicBezTo>
                <a:cubicBezTo>
                  <a:pt x="348" y="550"/>
                  <a:pt x="347" y="549"/>
                  <a:pt x="349" y="549"/>
                </a:cubicBezTo>
                <a:cubicBezTo>
                  <a:pt x="348" y="551"/>
                  <a:pt x="353" y="549"/>
                  <a:pt x="355" y="550"/>
                </a:cubicBezTo>
                <a:cubicBezTo>
                  <a:pt x="352" y="550"/>
                  <a:pt x="355" y="551"/>
                  <a:pt x="356" y="551"/>
                </a:cubicBezTo>
                <a:cubicBezTo>
                  <a:pt x="354" y="551"/>
                  <a:pt x="356" y="550"/>
                  <a:pt x="357" y="550"/>
                </a:cubicBezTo>
                <a:cubicBezTo>
                  <a:pt x="360" y="550"/>
                  <a:pt x="361" y="553"/>
                  <a:pt x="364" y="551"/>
                </a:cubicBezTo>
                <a:cubicBezTo>
                  <a:pt x="364" y="551"/>
                  <a:pt x="360" y="552"/>
                  <a:pt x="361" y="551"/>
                </a:cubicBezTo>
                <a:cubicBezTo>
                  <a:pt x="362" y="549"/>
                  <a:pt x="366" y="550"/>
                  <a:pt x="369" y="550"/>
                </a:cubicBezTo>
                <a:cubicBezTo>
                  <a:pt x="370" y="548"/>
                  <a:pt x="374" y="547"/>
                  <a:pt x="379" y="547"/>
                </a:cubicBezTo>
                <a:cubicBezTo>
                  <a:pt x="375" y="548"/>
                  <a:pt x="377" y="548"/>
                  <a:pt x="377" y="549"/>
                </a:cubicBezTo>
                <a:cubicBezTo>
                  <a:pt x="383" y="548"/>
                  <a:pt x="386" y="548"/>
                  <a:pt x="391" y="548"/>
                </a:cubicBezTo>
                <a:cubicBezTo>
                  <a:pt x="390" y="548"/>
                  <a:pt x="383" y="549"/>
                  <a:pt x="385" y="549"/>
                </a:cubicBezTo>
                <a:cubicBezTo>
                  <a:pt x="390" y="548"/>
                  <a:pt x="390" y="549"/>
                  <a:pt x="388" y="550"/>
                </a:cubicBezTo>
                <a:cubicBezTo>
                  <a:pt x="392" y="549"/>
                  <a:pt x="393" y="550"/>
                  <a:pt x="396" y="549"/>
                </a:cubicBezTo>
                <a:cubicBezTo>
                  <a:pt x="396" y="549"/>
                  <a:pt x="397" y="549"/>
                  <a:pt x="397" y="549"/>
                </a:cubicBezTo>
                <a:cubicBezTo>
                  <a:pt x="397" y="550"/>
                  <a:pt x="396" y="550"/>
                  <a:pt x="394" y="551"/>
                </a:cubicBezTo>
                <a:cubicBezTo>
                  <a:pt x="397" y="551"/>
                  <a:pt x="398" y="551"/>
                  <a:pt x="401" y="552"/>
                </a:cubicBezTo>
                <a:cubicBezTo>
                  <a:pt x="402" y="551"/>
                  <a:pt x="398" y="551"/>
                  <a:pt x="400" y="551"/>
                </a:cubicBezTo>
                <a:cubicBezTo>
                  <a:pt x="404" y="550"/>
                  <a:pt x="403" y="549"/>
                  <a:pt x="406" y="549"/>
                </a:cubicBezTo>
                <a:cubicBezTo>
                  <a:pt x="406" y="551"/>
                  <a:pt x="410" y="549"/>
                  <a:pt x="412" y="549"/>
                </a:cubicBezTo>
                <a:cubicBezTo>
                  <a:pt x="411" y="550"/>
                  <a:pt x="409" y="550"/>
                  <a:pt x="407" y="550"/>
                </a:cubicBezTo>
                <a:cubicBezTo>
                  <a:pt x="405" y="550"/>
                  <a:pt x="404" y="550"/>
                  <a:pt x="403" y="551"/>
                </a:cubicBezTo>
                <a:cubicBezTo>
                  <a:pt x="405" y="551"/>
                  <a:pt x="409" y="551"/>
                  <a:pt x="408" y="552"/>
                </a:cubicBezTo>
                <a:cubicBezTo>
                  <a:pt x="406" y="553"/>
                  <a:pt x="402" y="553"/>
                  <a:pt x="401" y="554"/>
                </a:cubicBezTo>
                <a:cubicBezTo>
                  <a:pt x="406" y="553"/>
                  <a:pt x="409" y="552"/>
                  <a:pt x="411" y="554"/>
                </a:cubicBezTo>
                <a:cubicBezTo>
                  <a:pt x="411" y="552"/>
                  <a:pt x="417" y="552"/>
                  <a:pt x="420" y="551"/>
                </a:cubicBezTo>
                <a:cubicBezTo>
                  <a:pt x="422" y="551"/>
                  <a:pt x="420" y="551"/>
                  <a:pt x="422" y="552"/>
                </a:cubicBezTo>
                <a:cubicBezTo>
                  <a:pt x="424" y="551"/>
                  <a:pt x="426" y="552"/>
                  <a:pt x="426" y="551"/>
                </a:cubicBezTo>
                <a:cubicBezTo>
                  <a:pt x="424" y="551"/>
                  <a:pt x="426" y="550"/>
                  <a:pt x="427" y="550"/>
                </a:cubicBezTo>
                <a:cubicBezTo>
                  <a:pt x="427" y="551"/>
                  <a:pt x="430" y="550"/>
                  <a:pt x="432" y="549"/>
                </a:cubicBezTo>
                <a:cubicBezTo>
                  <a:pt x="432" y="550"/>
                  <a:pt x="434" y="550"/>
                  <a:pt x="434" y="551"/>
                </a:cubicBezTo>
                <a:cubicBezTo>
                  <a:pt x="438" y="549"/>
                  <a:pt x="441" y="548"/>
                  <a:pt x="445" y="548"/>
                </a:cubicBezTo>
                <a:cubicBezTo>
                  <a:pt x="448" y="547"/>
                  <a:pt x="452" y="547"/>
                  <a:pt x="456" y="545"/>
                </a:cubicBezTo>
                <a:cubicBezTo>
                  <a:pt x="457" y="545"/>
                  <a:pt x="456" y="547"/>
                  <a:pt x="457" y="546"/>
                </a:cubicBezTo>
                <a:cubicBezTo>
                  <a:pt x="459" y="545"/>
                  <a:pt x="461" y="544"/>
                  <a:pt x="464" y="544"/>
                </a:cubicBezTo>
                <a:cubicBezTo>
                  <a:pt x="464" y="544"/>
                  <a:pt x="462" y="544"/>
                  <a:pt x="462" y="545"/>
                </a:cubicBezTo>
                <a:cubicBezTo>
                  <a:pt x="466" y="544"/>
                  <a:pt x="478" y="539"/>
                  <a:pt x="475" y="542"/>
                </a:cubicBezTo>
                <a:cubicBezTo>
                  <a:pt x="476" y="541"/>
                  <a:pt x="479" y="540"/>
                  <a:pt x="481" y="539"/>
                </a:cubicBezTo>
                <a:cubicBezTo>
                  <a:pt x="483" y="538"/>
                  <a:pt x="485" y="538"/>
                  <a:pt x="485" y="539"/>
                </a:cubicBezTo>
                <a:cubicBezTo>
                  <a:pt x="488" y="537"/>
                  <a:pt x="485" y="537"/>
                  <a:pt x="486" y="537"/>
                </a:cubicBezTo>
                <a:cubicBezTo>
                  <a:pt x="491" y="536"/>
                  <a:pt x="495" y="534"/>
                  <a:pt x="500" y="532"/>
                </a:cubicBezTo>
                <a:cubicBezTo>
                  <a:pt x="504" y="530"/>
                  <a:pt x="509" y="528"/>
                  <a:pt x="513" y="527"/>
                </a:cubicBezTo>
                <a:cubicBezTo>
                  <a:pt x="513" y="526"/>
                  <a:pt x="521" y="525"/>
                  <a:pt x="522" y="522"/>
                </a:cubicBezTo>
                <a:cubicBezTo>
                  <a:pt x="524" y="522"/>
                  <a:pt x="525" y="521"/>
                  <a:pt x="525" y="522"/>
                </a:cubicBezTo>
                <a:cubicBezTo>
                  <a:pt x="515" y="528"/>
                  <a:pt x="510" y="530"/>
                  <a:pt x="499" y="535"/>
                </a:cubicBezTo>
                <a:cubicBezTo>
                  <a:pt x="500" y="536"/>
                  <a:pt x="504" y="534"/>
                  <a:pt x="505" y="535"/>
                </a:cubicBezTo>
                <a:cubicBezTo>
                  <a:pt x="488" y="545"/>
                  <a:pt x="471" y="552"/>
                  <a:pt x="453" y="555"/>
                </a:cubicBezTo>
                <a:cubicBezTo>
                  <a:pt x="434" y="562"/>
                  <a:pt x="413" y="565"/>
                  <a:pt x="394" y="570"/>
                </a:cubicBezTo>
                <a:cubicBezTo>
                  <a:pt x="389" y="571"/>
                  <a:pt x="381" y="572"/>
                  <a:pt x="374" y="573"/>
                </a:cubicBezTo>
                <a:cubicBezTo>
                  <a:pt x="367" y="574"/>
                  <a:pt x="359" y="574"/>
                  <a:pt x="352" y="574"/>
                </a:cubicBezTo>
                <a:cubicBezTo>
                  <a:pt x="355" y="575"/>
                  <a:pt x="360" y="575"/>
                  <a:pt x="365" y="574"/>
                </a:cubicBezTo>
                <a:cubicBezTo>
                  <a:pt x="368" y="574"/>
                  <a:pt x="371" y="574"/>
                  <a:pt x="373" y="574"/>
                </a:cubicBezTo>
                <a:cubicBezTo>
                  <a:pt x="376" y="574"/>
                  <a:pt x="378" y="574"/>
                  <a:pt x="380" y="574"/>
                </a:cubicBezTo>
                <a:cubicBezTo>
                  <a:pt x="379" y="575"/>
                  <a:pt x="379" y="576"/>
                  <a:pt x="379" y="576"/>
                </a:cubicBezTo>
                <a:cubicBezTo>
                  <a:pt x="384" y="576"/>
                  <a:pt x="389" y="577"/>
                  <a:pt x="392" y="578"/>
                </a:cubicBezTo>
                <a:cubicBezTo>
                  <a:pt x="397" y="577"/>
                  <a:pt x="403" y="576"/>
                  <a:pt x="408" y="576"/>
                </a:cubicBezTo>
                <a:cubicBezTo>
                  <a:pt x="413" y="576"/>
                  <a:pt x="417" y="576"/>
                  <a:pt x="421" y="576"/>
                </a:cubicBezTo>
                <a:cubicBezTo>
                  <a:pt x="424" y="575"/>
                  <a:pt x="422" y="575"/>
                  <a:pt x="425" y="574"/>
                </a:cubicBezTo>
                <a:cubicBezTo>
                  <a:pt x="425" y="575"/>
                  <a:pt x="427" y="575"/>
                  <a:pt x="426" y="575"/>
                </a:cubicBezTo>
                <a:cubicBezTo>
                  <a:pt x="429" y="575"/>
                  <a:pt x="433" y="574"/>
                  <a:pt x="434" y="574"/>
                </a:cubicBezTo>
                <a:cubicBezTo>
                  <a:pt x="439" y="572"/>
                  <a:pt x="439" y="574"/>
                  <a:pt x="445" y="571"/>
                </a:cubicBezTo>
                <a:cubicBezTo>
                  <a:pt x="445" y="572"/>
                  <a:pt x="445" y="572"/>
                  <a:pt x="445" y="572"/>
                </a:cubicBezTo>
                <a:cubicBezTo>
                  <a:pt x="450" y="571"/>
                  <a:pt x="454" y="570"/>
                  <a:pt x="458" y="569"/>
                </a:cubicBezTo>
                <a:cubicBezTo>
                  <a:pt x="463" y="568"/>
                  <a:pt x="467" y="567"/>
                  <a:pt x="471" y="565"/>
                </a:cubicBezTo>
                <a:cubicBezTo>
                  <a:pt x="471" y="566"/>
                  <a:pt x="473" y="566"/>
                  <a:pt x="473" y="566"/>
                </a:cubicBezTo>
                <a:cubicBezTo>
                  <a:pt x="478" y="564"/>
                  <a:pt x="480" y="563"/>
                  <a:pt x="483" y="563"/>
                </a:cubicBezTo>
                <a:cubicBezTo>
                  <a:pt x="485" y="563"/>
                  <a:pt x="486" y="562"/>
                  <a:pt x="488" y="561"/>
                </a:cubicBezTo>
                <a:cubicBezTo>
                  <a:pt x="490" y="561"/>
                  <a:pt x="492" y="560"/>
                  <a:pt x="494" y="559"/>
                </a:cubicBezTo>
                <a:cubicBezTo>
                  <a:pt x="497" y="558"/>
                  <a:pt x="501" y="557"/>
                  <a:pt x="504" y="556"/>
                </a:cubicBezTo>
                <a:cubicBezTo>
                  <a:pt x="511" y="553"/>
                  <a:pt x="518" y="550"/>
                  <a:pt x="525" y="545"/>
                </a:cubicBezTo>
                <a:cubicBezTo>
                  <a:pt x="526" y="546"/>
                  <a:pt x="527" y="545"/>
                  <a:pt x="528" y="545"/>
                </a:cubicBezTo>
                <a:cubicBezTo>
                  <a:pt x="530" y="543"/>
                  <a:pt x="535" y="541"/>
                  <a:pt x="539" y="538"/>
                </a:cubicBezTo>
                <a:cubicBezTo>
                  <a:pt x="543" y="536"/>
                  <a:pt x="547" y="533"/>
                  <a:pt x="550" y="532"/>
                </a:cubicBezTo>
                <a:cubicBezTo>
                  <a:pt x="551" y="530"/>
                  <a:pt x="551" y="529"/>
                  <a:pt x="552" y="528"/>
                </a:cubicBezTo>
                <a:cubicBezTo>
                  <a:pt x="554" y="527"/>
                  <a:pt x="551" y="530"/>
                  <a:pt x="554" y="528"/>
                </a:cubicBezTo>
                <a:cubicBezTo>
                  <a:pt x="557" y="526"/>
                  <a:pt x="551" y="529"/>
                  <a:pt x="553" y="527"/>
                </a:cubicBezTo>
                <a:cubicBezTo>
                  <a:pt x="554" y="527"/>
                  <a:pt x="555" y="526"/>
                  <a:pt x="557" y="526"/>
                </a:cubicBezTo>
                <a:cubicBezTo>
                  <a:pt x="555" y="525"/>
                  <a:pt x="560" y="523"/>
                  <a:pt x="562" y="521"/>
                </a:cubicBezTo>
                <a:cubicBezTo>
                  <a:pt x="565" y="517"/>
                  <a:pt x="573" y="511"/>
                  <a:pt x="575" y="507"/>
                </a:cubicBezTo>
                <a:cubicBezTo>
                  <a:pt x="580" y="503"/>
                  <a:pt x="584" y="500"/>
                  <a:pt x="586" y="497"/>
                </a:cubicBezTo>
                <a:cubicBezTo>
                  <a:pt x="589" y="494"/>
                  <a:pt x="590" y="491"/>
                  <a:pt x="592" y="489"/>
                </a:cubicBezTo>
                <a:cubicBezTo>
                  <a:pt x="594" y="488"/>
                  <a:pt x="594" y="486"/>
                  <a:pt x="596" y="486"/>
                </a:cubicBezTo>
                <a:cubicBezTo>
                  <a:pt x="593" y="486"/>
                  <a:pt x="593" y="487"/>
                  <a:pt x="592" y="486"/>
                </a:cubicBezTo>
                <a:cubicBezTo>
                  <a:pt x="592" y="485"/>
                  <a:pt x="592" y="485"/>
                  <a:pt x="593" y="484"/>
                </a:cubicBezTo>
                <a:cubicBezTo>
                  <a:pt x="594" y="484"/>
                  <a:pt x="593" y="485"/>
                  <a:pt x="594" y="485"/>
                </a:cubicBezTo>
                <a:cubicBezTo>
                  <a:pt x="596" y="482"/>
                  <a:pt x="596" y="482"/>
                  <a:pt x="598" y="480"/>
                </a:cubicBezTo>
                <a:cubicBezTo>
                  <a:pt x="596" y="481"/>
                  <a:pt x="596" y="480"/>
                  <a:pt x="597" y="479"/>
                </a:cubicBezTo>
                <a:cubicBezTo>
                  <a:pt x="599" y="477"/>
                  <a:pt x="600" y="476"/>
                  <a:pt x="601" y="475"/>
                </a:cubicBezTo>
                <a:cubicBezTo>
                  <a:pt x="600" y="476"/>
                  <a:pt x="598" y="477"/>
                  <a:pt x="597" y="478"/>
                </a:cubicBezTo>
                <a:cubicBezTo>
                  <a:pt x="596" y="479"/>
                  <a:pt x="595" y="480"/>
                  <a:pt x="594" y="481"/>
                </a:cubicBezTo>
                <a:cubicBezTo>
                  <a:pt x="594" y="481"/>
                  <a:pt x="593" y="481"/>
                  <a:pt x="594" y="480"/>
                </a:cubicBezTo>
                <a:cubicBezTo>
                  <a:pt x="598" y="476"/>
                  <a:pt x="602" y="474"/>
                  <a:pt x="607" y="469"/>
                </a:cubicBezTo>
                <a:cubicBezTo>
                  <a:pt x="608" y="467"/>
                  <a:pt x="605" y="469"/>
                  <a:pt x="609" y="466"/>
                </a:cubicBezTo>
                <a:cubicBezTo>
                  <a:pt x="609" y="467"/>
                  <a:pt x="612" y="464"/>
                  <a:pt x="610" y="467"/>
                </a:cubicBezTo>
                <a:cubicBezTo>
                  <a:pt x="614" y="465"/>
                  <a:pt x="612" y="464"/>
                  <a:pt x="615" y="462"/>
                </a:cubicBezTo>
                <a:cubicBezTo>
                  <a:pt x="616" y="462"/>
                  <a:pt x="616" y="462"/>
                  <a:pt x="616" y="462"/>
                </a:cubicBezTo>
                <a:cubicBezTo>
                  <a:pt x="618" y="461"/>
                  <a:pt x="616" y="461"/>
                  <a:pt x="618" y="459"/>
                </a:cubicBezTo>
                <a:cubicBezTo>
                  <a:pt x="622" y="457"/>
                  <a:pt x="625" y="455"/>
                  <a:pt x="628" y="453"/>
                </a:cubicBezTo>
                <a:cubicBezTo>
                  <a:pt x="625" y="456"/>
                  <a:pt x="622" y="460"/>
                  <a:pt x="619" y="462"/>
                </a:cubicBezTo>
                <a:cubicBezTo>
                  <a:pt x="620" y="460"/>
                  <a:pt x="622" y="458"/>
                  <a:pt x="622" y="457"/>
                </a:cubicBezTo>
                <a:cubicBezTo>
                  <a:pt x="618" y="460"/>
                  <a:pt x="619" y="462"/>
                  <a:pt x="615" y="464"/>
                </a:cubicBezTo>
                <a:cubicBezTo>
                  <a:pt x="611" y="470"/>
                  <a:pt x="603" y="474"/>
                  <a:pt x="601" y="478"/>
                </a:cubicBezTo>
                <a:cubicBezTo>
                  <a:pt x="607" y="473"/>
                  <a:pt x="614" y="471"/>
                  <a:pt x="615" y="468"/>
                </a:cubicBezTo>
                <a:cubicBezTo>
                  <a:pt x="615" y="469"/>
                  <a:pt x="611" y="472"/>
                  <a:pt x="611" y="471"/>
                </a:cubicBezTo>
                <a:cubicBezTo>
                  <a:pt x="611" y="470"/>
                  <a:pt x="611" y="470"/>
                  <a:pt x="613" y="468"/>
                </a:cubicBezTo>
                <a:cubicBezTo>
                  <a:pt x="616" y="467"/>
                  <a:pt x="616" y="466"/>
                  <a:pt x="620" y="462"/>
                </a:cubicBezTo>
                <a:cubicBezTo>
                  <a:pt x="619" y="464"/>
                  <a:pt x="624" y="459"/>
                  <a:pt x="621" y="463"/>
                </a:cubicBezTo>
                <a:cubicBezTo>
                  <a:pt x="623" y="462"/>
                  <a:pt x="626" y="457"/>
                  <a:pt x="628" y="458"/>
                </a:cubicBezTo>
                <a:cubicBezTo>
                  <a:pt x="627" y="459"/>
                  <a:pt x="623" y="462"/>
                  <a:pt x="624" y="463"/>
                </a:cubicBezTo>
                <a:cubicBezTo>
                  <a:pt x="626" y="461"/>
                  <a:pt x="622" y="466"/>
                  <a:pt x="625" y="463"/>
                </a:cubicBezTo>
                <a:cubicBezTo>
                  <a:pt x="627" y="460"/>
                  <a:pt x="630" y="460"/>
                  <a:pt x="632" y="456"/>
                </a:cubicBezTo>
                <a:cubicBezTo>
                  <a:pt x="632" y="457"/>
                  <a:pt x="631" y="458"/>
                  <a:pt x="632" y="458"/>
                </a:cubicBezTo>
                <a:cubicBezTo>
                  <a:pt x="634" y="455"/>
                  <a:pt x="634" y="456"/>
                  <a:pt x="635" y="455"/>
                </a:cubicBezTo>
                <a:cubicBezTo>
                  <a:pt x="635" y="453"/>
                  <a:pt x="633" y="457"/>
                  <a:pt x="632" y="456"/>
                </a:cubicBezTo>
                <a:cubicBezTo>
                  <a:pt x="639" y="448"/>
                  <a:pt x="640" y="446"/>
                  <a:pt x="645" y="444"/>
                </a:cubicBezTo>
                <a:cubicBezTo>
                  <a:pt x="645" y="445"/>
                  <a:pt x="644" y="446"/>
                  <a:pt x="644" y="446"/>
                </a:cubicBezTo>
                <a:cubicBezTo>
                  <a:pt x="645" y="445"/>
                  <a:pt x="645" y="445"/>
                  <a:pt x="646" y="445"/>
                </a:cubicBezTo>
                <a:cubicBezTo>
                  <a:pt x="649" y="442"/>
                  <a:pt x="649" y="440"/>
                  <a:pt x="650" y="439"/>
                </a:cubicBezTo>
                <a:cubicBezTo>
                  <a:pt x="654" y="435"/>
                  <a:pt x="660" y="430"/>
                  <a:pt x="664" y="425"/>
                </a:cubicBezTo>
                <a:cubicBezTo>
                  <a:pt x="669" y="419"/>
                  <a:pt x="675" y="413"/>
                  <a:pt x="679" y="406"/>
                </a:cubicBezTo>
                <a:cubicBezTo>
                  <a:pt x="680" y="406"/>
                  <a:pt x="678" y="408"/>
                  <a:pt x="679" y="408"/>
                </a:cubicBezTo>
                <a:cubicBezTo>
                  <a:pt x="681" y="404"/>
                  <a:pt x="682" y="401"/>
                  <a:pt x="679" y="403"/>
                </a:cubicBezTo>
                <a:cubicBezTo>
                  <a:pt x="680" y="401"/>
                  <a:pt x="681" y="402"/>
                  <a:pt x="682" y="400"/>
                </a:cubicBezTo>
                <a:cubicBezTo>
                  <a:pt x="680" y="399"/>
                  <a:pt x="680" y="399"/>
                  <a:pt x="680" y="399"/>
                </a:cubicBezTo>
                <a:cubicBezTo>
                  <a:pt x="683" y="396"/>
                  <a:pt x="683" y="394"/>
                  <a:pt x="682" y="393"/>
                </a:cubicBezTo>
                <a:cubicBezTo>
                  <a:pt x="681" y="394"/>
                  <a:pt x="680" y="392"/>
                  <a:pt x="678" y="394"/>
                </a:cubicBezTo>
                <a:cubicBezTo>
                  <a:pt x="678" y="397"/>
                  <a:pt x="677" y="398"/>
                  <a:pt x="675" y="400"/>
                </a:cubicBezTo>
                <a:cubicBezTo>
                  <a:pt x="675" y="401"/>
                  <a:pt x="677" y="400"/>
                  <a:pt x="675" y="403"/>
                </a:cubicBezTo>
                <a:cubicBezTo>
                  <a:pt x="675" y="400"/>
                  <a:pt x="674" y="402"/>
                  <a:pt x="672" y="405"/>
                </a:cubicBezTo>
                <a:cubicBezTo>
                  <a:pt x="671" y="404"/>
                  <a:pt x="673" y="399"/>
                  <a:pt x="676" y="397"/>
                </a:cubicBezTo>
                <a:cubicBezTo>
                  <a:pt x="675" y="397"/>
                  <a:pt x="675" y="397"/>
                  <a:pt x="675" y="397"/>
                </a:cubicBezTo>
                <a:cubicBezTo>
                  <a:pt x="672" y="401"/>
                  <a:pt x="671" y="403"/>
                  <a:pt x="669" y="407"/>
                </a:cubicBezTo>
                <a:cubicBezTo>
                  <a:pt x="669" y="406"/>
                  <a:pt x="670" y="404"/>
                  <a:pt x="671" y="402"/>
                </a:cubicBezTo>
                <a:cubicBezTo>
                  <a:pt x="669" y="404"/>
                  <a:pt x="668" y="406"/>
                  <a:pt x="666" y="409"/>
                </a:cubicBezTo>
                <a:cubicBezTo>
                  <a:pt x="663" y="412"/>
                  <a:pt x="661" y="414"/>
                  <a:pt x="659" y="417"/>
                </a:cubicBezTo>
                <a:cubicBezTo>
                  <a:pt x="657" y="419"/>
                  <a:pt x="655" y="422"/>
                  <a:pt x="653" y="423"/>
                </a:cubicBezTo>
                <a:cubicBezTo>
                  <a:pt x="651" y="424"/>
                  <a:pt x="650" y="425"/>
                  <a:pt x="649" y="424"/>
                </a:cubicBezTo>
                <a:cubicBezTo>
                  <a:pt x="647" y="426"/>
                  <a:pt x="643" y="429"/>
                  <a:pt x="641" y="433"/>
                </a:cubicBezTo>
                <a:cubicBezTo>
                  <a:pt x="641" y="434"/>
                  <a:pt x="643" y="432"/>
                  <a:pt x="644" y="432"/>
                </a:cubicBezTo>
                <a:cubicBezTo>
                  <a:pt x="642" y="435"/>
                  <a:pt x="639" y="437"/>
                  <a:pt x="637" y="438"/>
                </a:cubicBezTo>
                <a:cubicBezTo>
                  <a:pt x="638" y="438"/>
                  <a:pt x="634" y="442"/>
                  <a:pt x="633" y="442"/>
                </a:cubicBezTo>
                <a:cubicBezTo>
                  <a:pt x="633" y="444"/>
                  <a:pt x="630" y="447"/>
                  <a:pt x="629" y="447"/>
                </a:cubicBezTo>
                <a:cubicBezTo>
                  <a:pt x="629" y="447"/>
                  <a:pt x="629" y="446"/>
                  <a:pt x="629" y="446"/>
                </a:cubicBezTo>
                <a:cubicBezTo>
                  <a:pt x="630" y="445"/>
                  <a:pt x="631" y="444"/>
                  <a:pt x="631" y="443"/>
                </a:cubicBezTo>
                <a:cubicBezTo>
                  <a:pt x="629" y="445"/>
                  <a:pt x="629" y="445"/>
                  <a:pt x="628" y="445"/>
                </a:cubicBezTo>
                <a:cubicBezTo>
                  <a:pt x="627" y="447"/>
                  <a:pt x="626" y="448"/>
                  <a:pt x="626" y="449"/>
                </a:cubicBezTo>
                <a:cubicBezTo>
                  <a:pt x="627" y="448"/>
                  <a:pt x="627" y="446"/>
                  <a:pt x="629" y="446"/>
                </a:cubicBezTo>
                <a:cubicBezTo>
                  <a:pt x="628" y="447"/>
                  <a:pt x="628" y="448"/>
                  <a:pt x="626" y="451"/>
                </a:cubicBezTo>
                <a:cubicBezTo>
                  <a:pt x="621" y="453"/>
                  <a:pt x="623" y="450"/>
                  <a:pt x="629" y="442"/>
                </a:cubicBezTo>
                <a:cubicBezTo>
                  <a:pt x="631" y="441"/>
                  <a:pt x="633" y="440"/>
                  <a:pt x="635" y="438"/>
                </a:cubicBezTo>
                <a:cubicBezTo>
                  <a:pt x="635" y="436"/>
                  <a:pt x="632" y="439"/>
                  <a:pt x="634" y="437"/>
                </a:cubicBezTo>
                <a:cubicBezTo>
                  <a:pt x="635" y="435"/>
                  <a:pt x="637" y="435"/>
                  <a:pt x="637" y="433"/>
                </a:cubicBezTo>
                <a:cubicBezTo>
                  <a:pt x="637" y="431"/>
                  <a:pt x="635" y="436"/>
                  <a:pt x="635" y="434"/>
                </a:cubicBezTo>
                <a:cubicBezTo>
                  <a:pt x="636" y="431"/>
                  <a:pt x="639" y="430"/>
                  <a:pt x="641" y="426"/>
                </a:cubicBezTo>
                <a:cubicBezTo>
                  <a:pt x="641" y="426"/>
                  <a:pt x="641" y="426"/>
                  <a:pt x="642" y="426"/>
                </a:cubicBezTo>
                <a:cubicBezTo>
                  <a:pt x="643" y="424"/>
                  <a:pt x="645" y="422"/>
                  <a:pt x="647" y="419"/>
                </a:cubicBezTo>
                <a:cubicBezTo>
                  <a:pt x="648" y="417"/>
                  <a:pt x="651" y="415"/>
                  <a:pt x="653" y="411"/>
                </a:cubicBezTo>
                <a:cubicBezTo>
                  <a:pt x="653" y="412"/>
                  <a:pt x="655" y="409"/>
                  <a:pt x="656" y="410"/>
                </a:cubicBezTo>
                <a:cubicBezTo>
                  <a:pt x="657" y="408"/>
                  <a:pt x="658" y="406"/>
                  <a:pt x="660" y="404"/>
                </a:cubicBezTo>
                <a:cubicBezTo>
                  <a:pt x="661" y="402"/>
                  <a:pt x="662" y="401"/>
                  <a:pt x="663" y="400"/>
                </a:cubicBezTo>
                <a:cubicBezTo>
                  <a:pt x="661" y="403"/>
                  <a:pt x="659" y="407"/>
                  <a:pt x="656" y="410"/>
                </a:cubicBezTo>
                <a:cubicBezTo>
                  <a:pt x="653" y="414"/>
                  <a:pt x="650" y="417"/>
                  <a:pt x="648" y="419"/>
                </a:cubicBezTo>
                <a:cubicBezTo>
                  <a:pt x="650" y="418"/>
                  <a:pt x="653" y="414"/>
                  <a:pt x="655" y="413"/>
                </a:cubicBezTo>
                <a:cubicBezTo>
                  <a:pt x="657" y="411"/>
                  <a:pt x="655" y="412"/>
                  <a:pt x="657" y="409"/>
                </a:cubicBezTo>
                <a:cubicBezTo>
                  <a:pt x="659" y="409"/>
                  <a:pt x="661" y="407"/>
                  <a:pt x="659" y="410"/>
                </a:cubicBezTo>
                <a:cubicBezTo>
                  <a:pt x="661" y="408"/>
                  <a:pt x="662" y="407"/>
                  <a:pt x="662" y="404"/>
                </a:cubicBezTo>
                <a:cubicBezTo>
                  <a:pt x="661" y="405"/>
                  <a:pt x="661" y="407"/>
                  <a:pt x="660" y="407"/>
                </a:cubicBezTo>
                <a:cubicBezTo>
                  <a:pt x="660" y="405"/>
                  <a:pt x="664" y="402"/>
                  <a:pt x="666" y="400"/>
                </a:cubicBezTo>
                <a:cubicBezTo>
                  <a:pt x="665" y="400"/>
                  <a:pt x="663" y="403"/>
                  <a:pt x="662" y="403"/>
                </a:cubicBezTo>
                <a:cubicBezTo>
                  <a:pt x="664" y="400"/>
                  <a:pt x="664" y="400"/>
                  <a:pt x="666" y="397"/>
                </a:cubicBezTo>
                <a:cubicBezTo>
                  <a:pt x="666" y="396"/>
                  <a:pt x="665" y="396"/>
                  <a:pt x="665" y="397"/>
                </a:cubicBezTo>
                <a:cubicBezTo>
                  <a:pt x="667" y="392"/>
                  <a:pt x="672" y="386"/>
                  <a:pt x="672" y="383"/>
                </a:cubicBezTo>
                <a:cubicBezTo>
                  <a:pt x="671" y="384"/>
                  <a:pt x="670" y="386"/>
                  <a:pt x="668" y="386"/>
                </a:cubicBezTo>
                <a:cubicBezTo>
                  <a:pt x="671" y="383"/>
                  <a:pt x="675" y="379"/>
                  <a:pt x="677" y="375"/>
                </a:cubicBezTo>
                <a:cubicBezTo>
                  <a:pt x="677" y="376"/>
                  <a:pt x="675" y="379"/>
                  <a:pt x="674" y="381"/>
                </a:cubicBezTo>
                <a:cubicBezTo>
                  <a:pt x="677" y="379"/>
                  <a:pt x="678" y="376"/>
                  <a:pt x="678" y="374"/>
                </a:cubicBezTo>
                <a:cubicBezTo>
                  <a:pt x="679" y="373"/>
                  <a:pt x="681" y="374"/>
                  <a:pt x="680" y="373"/>
                </a:cubicBezTo>
                <a:cubicBezTo>
                  <a:pt x="682" y="371"/>
                  <a:pt x="678" y="375"/>
                  <a:pt x="680" y="372"/>
                </a:cubicBezTo>
                <a:cubicBezTo>
                  <a:pt x="681" y="371"/>
                  <a:pt x="681" y="371"/>
                  <a:pt x="681" y="371"/>
                </a:cubicBezTo>
                <a:cubicBezTo>
                  <a:pt x="681" y="372"/>
                  <a:pt x="682" y="372"/>
                  <a:pt x="683" y="371"/>
                </a:cubicBezTo>
                <a:cubicBezTo>
                  <a:pt x="682" y="370"/>
                  <a:pt x="684" y="368"/>
                  <a:pt x="683" y="368"/>
                </a:cubicBezTo>
                <a:cubicBezTo>
                  <a:pt x="682" y="370"/>
                  <a:pt x="682" y="371"/>
                  <a:pt x="681" y="371"/>
                </a:cubicBezTo>
                <a:cubicBezTo>
                  <a:pt x="683" y="368"/>
                  <a:pt x="684" y="366"/>
                  <a:pt x="685" y="362"/>
                </a:cubicBezTo>
                <a:cubicBezTo>
                  <a:pt x="686" y="363"/>
                  <a:pt x="689" y="360"/>
                  <a:pt x="689" y="357"/>
                </a:cubicBezTo>
                <a:cubicBezTo>
                  <a:pt x="688" y="359"/>
                  <a:pt x="687" y="361"/>
                  <a:pt x="687" y="361"/>
                </a:cubicBezTo>
                <a:cubicBezTo>
                  <a:pt x="689" y="358"/>
                  <a:pt x="690" y="354"/>
                  <a:pt x="691" y="351"/>
                </a:cubicBezTo>
                <a:cubicBezTo>
                  <a:pt x="690" y="350"/>
                  <a:pt x="688" y="352"/>
                  <a:pt x="687" y="353"/>
                </a:cubicBezTo>
                <a:cubicBezTo>
                  <a:pt x="688" y="354"/>
                  <a:pt x="689" y="351"/>
                  <a:pt x="689" y="353"/>
                </a:cubicBezTo>
                <a:cubicBezTo>
                  <a:pt x="687" y="357"/>
                  <a:pt x="685" y="359"/>
                  <a:pt x="684" y="363"/>
                </a:cubicBezTo>
                <a:cubicBezTo>
                  <a:pt x="682" y="365"/>
                  <a:pt x="681" y="363"/>
                  <a:pt x="680" y="365"/>
                </a:cubicBezTo>
                <a:cubicBezTo>
                  <a:pt x="680" y="363"/>
                  <a:pt x="679" y="364"/>
                  <a:pt x="679" y="363"/>
                </a:cubicBezTo>
                <a:cubicBezTo>
                  <a:pt x="678" y="365"/>
                  <a:pt x="677" y="365"/>
                  <a:pt x="677" y="364"/>
                </a:cubicBezTo>
                <a:cubicBezTo>
                  <a:pt x="676" y="367"/>
                  <a:pt x="676" y="366"/>
                  <a:pt x="675" y="368"/>
                </a:cubicBezTo>
                <a:cubicBezTo>
                  <a:pt x="673" y="369"/>
                  <a:pt x="671" y="370"/>
                  <a:pt x="669" y="373"/>
                </a:cubicBezTo>
                <a:cubicBezTo>
                  <a:pt x="669" y="373"/>
                  <a:pt x="672" y="370"/>
                  <a:pt x="672" y="372"/>
                </a:cubicBezTo>
                <a:cubicBezTo>
                  <a:pt x="670" y="374"/>
                  <a:pt x="670" y="373"/>
                  <a:pt x="669" y="375"/>
                </a:cubicBezTo>
                <a:cubicBezTo>
                  <a:pt x="669" y="377"/>
                  <a:pt x="675" y="368"/>
                  <a:pt x="675" y="370"/>
                </a:cubicBezTo>
                <a:cubicBezTo>
                  <a:pt x="674" y="372"/>
                  <a:pt x="673" y="372"/>
                  <a:pt x="671" y="375"/>
                </a:cubicBezTo>
                <a:cubicBezTo>
                  <a:pt x="670" y="374"/>
                  <a:pt x="667" y="379"/>
                  <a:pt x="665" y="380"/>
                </a:cubicBezTo>
                <a:cubicBezTo>
                  <a:pt x="666" y="379"/>
                  <a:pt x="668" y="378"/>
                  <a:pt x="668" y="377"/>
                </a:cubicBezTo>
                <a:cubicBezTo>
                  <a:pt x="665" y="379"/>
                  <a:pt x="668" y="375"/>
                  <a:pt x="668" y="375"/>
                </a:cubicBezTo>
                <a:cubicBezTo>
                  <a:pt x="668" y="375"/>
                  <a:pt x="666" y="376"/>
                  <a:pt x="666" y="375"/>
                </a:cubicBezTo>
                <a:cubicBezTo>
                  <a:pt x="670" y="370"/>
                  <a:pt x="673" y="363"/>
                  <a:pt x="674" y="359"/>
                </a:cubicBezTo>
                <a:cubicBezTo>
                  <a:pt x="672" y="362"/>
                  <a:pt x="669" y="371"/>
                  <a:pt x="666" y="373"/>
                </a:cubicBezTo>
                <a:cubicBezTo>
                  <a:pt x="666" y="373"/>
                  <a:pt x="664" y="372"/>
                  <a:pt x="664" y="372"/>
                </a:cubicBezTo>
                <a:cubicBezTo>
                  <a:pt x="664" y="374"/>
                  <a:pt x="662" y="374"/>
                  <a:pt x="661" y="376"/>
                </a:cubicBezTo>
                <a:cubicBezTo>
                  <a:pt x="661" y="376"/>
                  <a:pt x="662" y="376"/>
                  <a:pt x="661" y="378"/>
                </a:cubicBezTo>
                <a:cubicBezTo>
                  <a:pt x="660" y="377"/>
                  <a:pt x="660" y="377"/>
                  <a:pt x="660" y="377"/>
                </a:cubicBezTo>
                <a:cubicBezTo>
                  <a:pt x="662" y="373"/>
                  <a:pt x="664" y="370"/>
                  <a:pt x="665" y="368"/>
                </a:cubicBezTo>
                <a:cubicBezTo>
                  <a:pt x="665" y="368"/>
                  <a:pt x="664" y="369"/>
                  <a:pt x="664" y="369"/>
                </a:cubicBezTo>
                <a:cubicBezTo>
                  <a:pt x="665" y="367"/>
                  <a:pt x="666" y="367"/>
                  <a:pt x="666" y="364"/>
                </a:cubicBezTo>
                <a:cubicBezTo>
                  <a:pt x="669" y="364"/>
                  <a:pt x="672" y="355"/>
                  <a:pt x="676" y="352"/>
                </a:cubicBezTo>
                <a:cubicBezTo>
                  <a:pt x="675" y="356"/>
                  <a:pt x="676" y="355"/>
                  <a:pt x="676" y="355"/>
                </a:cubicBezTo>
                <a:cubicBezTo>
                  <a:pt x="676" y="353"/>
                  <a:pt x="679" y="349"/>
                  <a:pt x="680" y="350"/>
                </a:cubicBezTo>
                <a:cubicBezTo>
                  <a:pt x="678" y="353"/>
                  <a:pt x="678" y="351"/>
                  <a:pt x="677" y="353"/>
                </a:cubicBezTo>
                <a:cubicBezTo>
                  <a:pt x="678" y="354"/>
                  <a:pt x="679" y="351"/>
                  <a:pt x="680" y="349"/>
                </a:cubicBezTo>
                <a:cubicBezTo>
                  <a:pt x="679" y="349"/>
                  <a:pt x="679" y="348"/>
                  <a:pt x="680" y="346"/>
                </a:cubicBezTo>
                <a:cubicBezTo>
                  <a:pt x="681" y="346"/>
                  <a:pt x="682" y="344"/>
                  <a:pt x="683" y="345"/>
                </a:cubicBezTo>
                <a:cubicBezTo>
                  <a:pt x="686" y="339"/>
                  <a:pt x="686" y="341"/>
                  <a:pt x="687" y="340"/>
                </a:cubicBezTo>
                <a:cubicBezTo>
                  <a:pt x="689" y="336"/>
                  <a:pt x="686" y="341"/>
                  <a:pt x="687" y="338"/>
                </a:cubicBezTo>
                <a:cubicBezTo>
                  <a:pt x="690" y="333"/>
                  <a:pt x="692" y="331"/>
                  <a:pt x="694" y="326"/>
                </a:cubicBezTo>
                <a:cubicBezTo>
                  <a:pt x="695" y="326"/>
                  <a:pt x="695" y="326"/>
                  <a:pt x="695" y="327"/>
                </a:cubicBezTo>
                <a:cubicBezTo>
                  <a:pt x="696" y="324"/>
                  <a:pt x="699" y="322"/>
                  <a:pt x="698" y="323"/>
                </a:cubicBezTo>
                <a:cubicBezTo>
                  <a:pt x="698" y="325"/>
                  <a:pt x="696" y="324"/>
                  <a:pt x="697" y="326"/>
                </a:cubicBezTo>
                <a:cubicBezTo>
                  <a:pt x="697" y="325"/>
                  <a:pt x="698" y="324"/>
                  <a:pt x="698" y="324"/>
                </a:cubicBezTo>
                <a:cubicBezTo>
                  <a:pt x="699" y="322"/>
                  <a:pt x="700" y="320"/>
                  <a:pt x="701" y="320"/>
                </a:cubicBezTo>
                <a:cubicBezTo>
                  <a:pt x="701" y="318"/>
                  <a:pt x="704" y="312"/>
                  <a:pt x="705" y="310"/>
                </a:cubicBezTo>
                <a:cubicBezTo>
                  <a:pt x="706" y="310"/>
                  <a:pt x="705" y="314"/>
                  <a:pt x="705" y="314"/>
                </a:cubicBezTo>
                <a:cubicBezTo>
                  <a:pt x="706" y="313"/>
                  <a:pt x="707" y="312"/>
                  <a:pt x="707" y="312"/>
                </a:cubicBezTo>
                <a:cubicBezTo>
                  <a:pt x="707" y="313"/>
                  <a:pt x="706" y="314"/>
                  <a:pt x="707" y="315"/>
                </a:cubicBezTo>
                <a:cubicBezTo>
                  <a:pt x="707" y="313"/>
                  <a:pt x="708" y="311"/>
                  <a:pt x="708" y="310"/>
                </a:cubicBezTo>
                <a:cubicBezTo>
                  <a:pt x="704" y="312"/>
                  <a:pt x="708" y="304"/>
                  <a:pt x="708" y="303"/>
                </a:cubicBezTo>
                <a:cubicBezTo>
                  <a:pt x="709" y="301"/>
                  <a:pt x="709" y="299"/>
                  <a:pt x="710" y="296"/>
                </a:cubicBezTo>
                <a:cubicBezTo>
                  <a:pt x="709" y="297"/>
                  <a:pt x="709" y="296"/>
                  <a:pt x="709" y="293"/>
                </a:cubicBezTo>
                <a:cubicBezTo>
                  <a:pt x="707" y="293"/>
                  <a:pt x="705" y="292"/>
                  <a:pt x="707" y="288"/>
                </a:cubicBezTo>
                <a:cubicBezTo>
                  <a:pt x="706" y="289"/>
                  <a:pt x="706" y="289"/>
                  <a:pt x="706" y="289"/>
                </a:cubicBezTo>
                <a:cubicBezTo>
                  <a:pt x="705" y="290"/>
                  <a:pt x="705" y="294"/>
                  <a:pt x="704" y="294"/>
                </a:cubicBezTo>
                <a:cubicBezTo>
                  <a:pt x="704" y="293"/>
                  <a:pt x="704" y="293"/>
                  <a:pt x="705" y="290"/>
                </a:cubicBezTo>
                <a:cubicBezTo>
                  <a:pt x="704" y="291"/>
                  <a:pt x="706" y="288"/>
                  <a:pt x="704" y="289"/>
                </a:cubicBezTo>
                <a:cubicBezTo>
                  <a:pt x="704" y="291"/>
                  <a:pt x="703" y="293"/>
                  <a:pt x="702" y="293"/>
                </a:cubicBezTo>
                <a:cubicBezTo>
                  <a:pt x="700" y="298"/>
                  <a:pt x="701" y="300"/>
                  <a:pt x="699" y="305"/>
                </a:cubicBezTo>
                <a:cubicBezTo>
                  <a:pt x="699" y="305"/>
                  <a:pt x="699" y="304"/>
                  <a:pt x="699" y="304"/>
                </a:cubicBezTo>
                <a:cubicBezTo>
                  <a:pt x="697" y="308"/>
                  <a:pt x="696" y="312"/>
                  <a:pt x="695" y="316"/>
                </a:cubicBezTo>
                <a:cubicBezTo>
                  <a:pt x="695" y="316"/>
                  <a:pt x="695" y="316"/>
                  <a:pt x="694" y="316"/>
                </a:cubicBezTo>
                <a:cubicBezTo>
                  <a:pt x="693" y="315"/>
                  <a:pt x="695" y="314"/>
                  <a:pt x="694" y="313"/>
                </a:cubicBezTo>
                <a:cubicBezTo>
                  <a:pt x="696" y="311"/>
                  <a:pt x="694" y="310"/>
                  <a:pt x="696" y="309"/>
                </a:cubicBezTo>
                <a:cubicBezTo>
                  <a:pt x="696" y="309"/>
                  <a:pt x="697" y="307"/>
                  <a:pt x="696" y="307"/>
                </a:cubicBezTo>
                <a:cubicBezTo>
                  <a:pt x="695" y="308"/>
                  <a:pt x="694" y="311"/>
                  <a:pt x="694" y="309"/>
                </a:cubicBezTo>
                <a:cubicBezTo>
                  <a:pt x="693" y="312"/>
                  <a:pt x="693" y="314"/>
                  <a:pt x="691" y="315"/>
                </a:cubicBezTo>
                <a:cubicBezTo>
                  <a:pt x="693" y="313"/>
                  <a:pt x="692" y="312"/>
                  <a:pt x="692" y="311"/>
                </a:cubicBezTo>
                <a:cubicBezTo>
                  <a:pt x="693" y="310"/>
                  <a:pt x="695" y="306"/>
                  <a:pt x="693" y="309"/>
                </a:cubicBezTo>
                <a:cubicBezTo>
                  <a:pt x="694" y="306"/>
                  <a:pt x="695" y="305"/>
                  <a:pt x="695" y="303"/>
                </a:cubicBezTo>
                <a:cubicBezTo>
                  <a:pt x="695" y="304"/>
                  <a:pt x="693" y="306"/>
                  <a:pt x="694" y="304"/>
                </a:cubicBezTo>
                <a:cubicBezTo>
                  <a:pt x="695" y="301"/>
                  <a:pt x="696" y="302"/>
                  <a:pt x="697" y="300"/>
                </a:cubicBezTo>
                <a:cubicBezTo>
                  <a:pt x="697" y="298"/>
                  <a:pt x="696" y="301"/>
                  <a:pt x="696" y="298"/>
                </a:cubicBezTo>
                <a:cubicBezTo>
                  <a:pt x="696" y="301"/>
                  <a:pt x="698" y="296"/>
                  <a:pt x="698" y="294"/>
                </a:cubicBezTo>
                <a:cubicBezTo>
                  <a:pt x="697" y="295"/>
                  <a:pt x="698" y="293"/>
                  <a:pt x="699" y="291"/>
                </a:cubicBezTo>
                <a:cubicBezTo>
                  <a:pt x="697" y="289"/>
                  <a:pt x="695" y="287"/>
                  <a:pt x="696" y="282"/>
                </a:cubicBezTo>
                <a:cubicBezTo>
                  <a:pt x="697" y="280"/>
                  <a:pt x="696" y="280"/>
                  <a:pt x="697" y="277"/>
                </a:cubicBezTo>
                <a:cubicBezTo>
                  <a:pt x="698" y="275"/>
                  <a:pt x="696" y="277"/>
                  <a:pt x="696" y="275"/>
                </a:cubicBezTo>
                <a:cubicBezTo>
                  <a:pt x="697" y="275"/>
                  <a:pt x="698" y="275"/>
                  <a:pt x="698" y="274"/>
                </a:cubicBezTo>
                <a:cubicBezTo>
                  <a:pt x="698" y="273"/>
                  <a:pt x="697" y="273"/>
                  <a:pt x="697" y="272"/>
                </a:cubicBezTo>
                <a:cubicBezTo>
                  <a:pt x="699" y="269"/>
                  <a:pt x="700" y="272"/>
                  <a:pt x="701" y="268"/>
                </a:cubicBezTo>
                <a:cubicBezTo>
                  <a:pt x="701" y="268"/>
                  <a:pt x="700" y="270"/>
                  <a:pt x="700" y="269"/>
                </a:cubicBezTo>
                <a:cubicBezTo>
                  <a:pt x="701" y="264"/>
                  <a:pt x="701" y="261"/>
                  <a:pt x="703" y="257"/>
                </a:cubicBezTo>
                <a:cubicBezTo>
                  <a:pt x="705" y="258"/>
                  <a:pt x="705" y="255"/>
                  <a:pt x="706" y="253"/>
                </a:cubicBezTo>
                <a:cubicBezTo>
                  <a:pt x="708" y="255"/>
                  <a:pt x="706" y="255"/>
                  <a:pt x="709" y="252"/>
                </a:cubicBezTo>
                <a:cubicBezTo>
                  <a:pt x="709" y="253"/>
                  <a:pt x="708" y="255"/>
                  <a:pt x="708" y="256"/>
                </a:cubicBezTo>
                <a:cubicBezTo>
                  <a:pt x="709" y="254"/>
                  <a:pt x="710" y="253"/>
                  <a:pt x="711" y="253"/>
                </a:cubicBezTo>
                <a:cubicBezTo>
                  <a:pt x="711" y="254"/>
                  <a:pt x="710" y="256"/>
                  <a:pt x="710" y="256"/>
                </a:cubicBezTo>
                <a:cubicBezTo>
                  <a:pt x="711" y="252"/>
                  <a:pt x="713" y="256"/>
                  <a:pt x="714" y="252"/>
                </a:cubicBezTo>
                <a:cubicBezTo>
                  <a:pt x="712" y="253"/>
                  <a:pt x="711" y="250"/>
                  <a:pt x="711" y="247"/>
                </a:cubicBezTo>
                <a:cubicBezTo>
                  <a:pt x="710" y="248"/>
                  <a:pt x="710" y="250"/>
                  <a:pt x="710" y="250"/>
                </a:cubicBezTo>
                <a:cubicBezTo>
                  <a:pt x="711" y="244"/>
                  <a:pt x="708" y="245"/>
                  <a:pt x="710" y="238"/>
                </a:cubicBezTo>
                <a:cubicBezTo>
                  <a:pt x="710" y="237"/>
                  <a:pt x="711" y="238"/>
                  <a:pt x="711" y="237"/>
                </a:cubicBezTo>
                <a:cubicBezTo>
                  <a:pt x="710" y="235"/>
                  <a:pt x="709" y="232"/>
                  <a:pt x="709" y="228"/>
                </a:cubicBezTo>
                <a:cubicBezTo>
                  <a:pt x="710" y="227"/>
                  <a:pt x="711" y="226"/>
                  <a:pt x="711" y="224"/>
                </a:cubicBezTo>
                <a:cubicBezTo>
                  <a:pt x="711" y="225"/>
                  <a:pt x="712" y="226"/>
                  <a:pt x="712" y="227"/>
                </a:cubicBezTo>
                <a:cubicBezTo>
                  <a:pt x="712" y="222"/>
                  <a:pt x="714" y="221"/>
                  <a:pt x="714" y="223"/>
                </a:cubicBezTo>
                <a:cubicBezTo>
                  <a:pt x="715" y="220"/>
                  <a:pt x="714" y="219"/>
                  <a:pt x="714" y="216"/>
                </a:cubicBezTo>
                <a:cubicBezTo>
                  <a:pt x="715" y="217"/>
                  <a:pt x="715" y="214"/>
                  <a:pt x="715" y="213"/>
                </a:cubicBezTo>
                <a:cubicBezTo>
                  <a:pt x="717" y="215"/>
                  <a:pt x="715" y="219"/>
                  <a:pt x="715" y="221"/>
                </a:cubicBezTo>
                <a:cubicBezTo>
                  <a:pt x="718" y="218"/>
                  <a:pt x="715" y="231"/>
                  <a:pt x="716" y="233"/>
                </a:cubicBezTo>
                <a:cubicBezTo>
                  <a:pt x="718" y="232"/>
                  <a:pt x="717" y="228"/>
                  <a:pt x="717" y="223"/>
                </a:cubicBezTo>
                <a:cubicBezTo>
                  <a:pt x="718" y="221"/>
                  <a:pt x="719" y="220"/>
                  <a:pt x="719" y="221"/>
                </a:cubicBezTo>
                <a:cubicBezTo>
                  <a:pt x="719" y="216"/>
                  <a:pt x="719" y="212"/>
                  <a:pt x="721" y="208"/>
                </a:cubicBezTo>
                <a:cubicBezTo>
                  <a:pt x="720" y="206"/>
                  <a:pt x="720" y="209"/>
                  <a:pt x="720" y="207"/>
                </a:cubicBezTo>
                <a:cubicBezTo>
                  <a:pt x="720" y="206"/>
                  <a:pt x="720" y="205"/>
                  <a:pt x="720" y="205"/>
                </a:cubicBezTo>
                <a:cubicBezTo>
                  <a:pt x="720" y="206"/>
                  <a:pt x="720" y="207"/>
                  <a:pt x="721" y="207"/>
                </a:cubicBezTo>
                <a:cubicBezTo>
                  <a:pt x="721" y="205"/>
                  <a:pt x="721" y="202"/>
                  <a:pt x="723" y="201"/>
                </a:cubicBezTo>
                <a:cubicBezTo>
                  <a:pt x="722" y="201"/>
                  <a:pt x="722" y="197"/>
                  <a:pt x="723" y="197"/>
                </a:cubicBezTo>
                <a:cubicBezTo>
                  <a:pt x="723" y="198"/>
                  <a:pt x="723" y="197"/>
                  <a:pt x="723" y="198"/>
                </a:cubicBezTo>
                <a:cubicBezTo>
                  <a:pt x="723" y="203"/>
                  <a:pt x="723" y="207"/>
                  <a:pt x="724" y="208"/>
                </a:cubicBezTo>
                <a:cubicBezTo>
                  <a:pt x="726" y="204"/>
                  <a:pt x="728" y="201"/>
                  <a:pt x="729" y="196"/>
                </a:cubicBezTo>
                <a:cubicBezTo>
                  <a:pt x="729" y="200"/>
                  <a:pt x="728" y="201"/>
                  <a:pt x="727" y="201"/>
                </a:cubicBezTo>
                <a:cubicBezTo>
                  <a:pt x="728" y="202"/>
                  <a:pt x="727" y="205"/>
                  <a:pt x="728" y="205"/>
                </a:cubicBezTo>
                <a:cubicBezTo>
                  <a:pt x="729" y="203"/>
                  <a:pt x="729" y="200"/>
                  <a:pt x="730" y="199"/>
                </a:cubicBezTo>
                <a:cubicBezTo>
                  <a:pt x="731" y="198"/>
                  <a:pt x="731" y="201"/>
                  <a:pt x="731" y="202"/>
                </a:cubicBezTo>
                <a:cubicBezTo>
                  <a:pt x="732" y="200"/>
                  <a:pt x="732" y="197"/>
                  <a:pt x="733" y="196"/>
                </a:cubicBezTo>
                <a:cubicBezTo>
                  <a:pt x="734" y="194"/>
                  <a:pt x="734" y="193"/>
                  <a:pt x="735" y="193"/>
                </a:cubicBezTo>
                <a:cubicBezTo>
                  <a:pt x="735" y="190"/>
                  <a:pt x="734" y="192"/>
                  <a:pt x="735" y="189"/>
                </a:cubicBezTo>
                <a:cubicBezTo>
                  <a:pt x="736" y="188"/>
                  <a:pt x="736" y="191"/>
                  <a:pt x="737" y="189"/>
                </a:cubicBezTo>
                <a:cubicBezTo>
                  <a:pt x="736" y="187"/>
                  <a:pt x="735" y="187"/>
                  <a:pt x="735" y="184"/>
                </a:cubicBezTo>
                <a:cubicBezTo>
                  <a:pt x="736" y="184"/>
                  <a:pt x="736" y="183"/>
                  <a:pt x="736" y="182"/>
                </a:cubicBezTo>
                <a:cubicBezTo>
                  <a:pt x="737" y="183"/>
                  <a:pt x="736" y="188"/>
                  <a:pt x="737" y="187"/>
                </a:cubicBezTo>
                <a:cubicBezTo>
                  <a:pt x="737" y="185"/>
                  <a:pt x="738" y="183"/>
                  <a:pt x="738" y="180"/>
                </a:cubicBezTo>
                <a:cubicBezTo>
                  <a:pt x="737" y="181"/>
                  <a:pt x="736" y="184"/>
                  <a:pt x="736" y="180"/>
                </a:cubicBezTo>
                <a:cubicBezTo>
                  <a:pt x="737" y="178"/>
                  <a:pt x="738" y="177"/>
                  <a:pt x="738" y="175"/>
                </a:cubicBezTo>
                <a:cubicBezTo>
                  <a:pt x="736" y="178"/>
                  <a:pt x="735" y="178"/>
                  <a:pt x="733" y="175"/>
                </a:cubicBezTo>
                <a:cubicBezTo>
                  <a:pt x="733" y="178"/>
                  <a:pt x="732" y="177"/>
                  <a:pt x="732" y="178"/>
                </a:cubicBezTo>
                <a:cubicBezTo>
                  <a:pt x="732" y="176"/>
                  <a:pt x="732" y="173"/>
                  <a:pt x="731" y="174"/>
                </a:cubicBezTo>
                <a:cubicBezTo>
                  <a:pt x="731" y="177"/>
                  <a:pt x="731" y="176"/>
                  <a:pt x="730" y="178"/>
                </a:cubicBezTo>
                <a:cubicBezTo>
                  <a:pt x="732" y="177"/>
                  <a:pt x="734" y="183"/>
                  <a:pt x="732" y="186"/>
                </a:cubicBezTo>
                <a:cubicBezTo>
                  <a:pt x="732" y="185"/>
                  <a:pt x="731" y="184"/>
                  <a:pt x="731" y="185"/>
                </a:cubicBezTo>
                <a:cubicBezTo>
                  <a:pt x="731" y="188"/>
                  <a:pt x="732" y="188"/>
                  <a:pt x="731" y="190"/>
                </a:cubicBezTo>
                <a:cubicBezTo>
                  <a:pt x="731" y="185"/>
                  <a:pt x="730" y="190"/>
                  <a:pt x="729" y="191"/>
                </a:cubicBezTo>
                <a:cubicBezTo>
                  <a:pt x="728" y="191"/>
                  <a:pt x="728" y="191"/>
                  <a:pt x="728" y="191"/>
                </a:cubicBezTo>
                <a:cubicBezTo>
                  <a:pt x="728" y="188"/>
                  <a:pt x="727" y="184"/>
                  <a:pt x="728" y="181"/>
                </a:cubicBezTo>
                <a:cubicBezTo>
                  <a:pt x="728" y="182"/>
                  <a:pt x="728" y="186"/>
                  <a:pt x="729" y="186"/>
                </a:cubicBezTo>
                <a:cubicBezTo>
                  <a:pt x="729" y="182"/>
                  <a:pt x="729" y="180"/>
                  <a:pt x="730" y="178"/>
                </a:cubicBezTo>
                <a:cubicBezTo>
                  <a:pt x="729" y="176"/>
                  <a:pt x="729" y="176"/>
                  <a:pt x="729" y="175"/>
                </a:cubicBezTo>
                <a:cubicBezTo>
                  <a:pt x="728" y="176"/>
                  <a:pt x="728" y="178"/>
                  <a:pt x="728" y="178"/>
                </a:cubicBezTo>
                <a:cubicBezTo>
                  <a:pt x="728" y="177"/>
                  <a:pt x="728" y="177"/>
                  <a:pt x="728" y="175"/>
                </a:cubicBezTo>
                <a:cubicBezTo>
                  <a:pt x="727" y="175"/>
                  <a:pt x="727" y="175"/>
                  <a:pt x="727" y="175"/>
                </a:cubicBezTo>
                <a:cubicBezTo>
                  <a:pt x="727" y="176"/>
                  <a:pt x="727" y="176"/>
                  <a:pt x="727" y="176"/>
                </a:cubicBezTo>
                <a:cubicBezTo>
                  <a:pt x="727" y="182"/>
                  <a:pt x="726" y="187"/>
                  <a:pt x="725" y="189"/>
                </a:cubicBezTo>
                <a:cubicBezTo>
                  <a:pt x="726" y="185"/>
                  <a:pt x="725" y="186"/>
                  <a:pt x="725" y="181"/>
                </a:cubicBezTo>
                <a:cubicBezTo>
                  <a:pt x="726" y="181"/>
                  <a:pt x="726" y="181"/>
                  <a:pt x="726" y="181"/>
                </a:cubicBezTo>
                <a:cubicBezTo>
                  <a:pt x="726" y="178"/>
                  <a:pt x="726" y="178"/>
                  <a:pt x="726" y="175"/>
                </a:cubicBezTo>
                <a:cubicBezTo>
                  <a:pt x="726" y="177"/>
                  <a:pt x="726" y="179"/>
                  <a:pt x="724" y="179"/>
                </a:cubicBezTo>
                <a:cubicBezTo>
                  <a:pt x="725" y="182"/>
                  <a:pt x="725" y="188"/>
                  <a:pt x="724" y="191"/>
                </a:cubicBezTo>
                <a:cubicBezTo>
                  <a:pt x="725" y="187"/>
                  <a:pt x="722" y="190"/>
                  <a:pt x="722" y="190"/>
                </a:cubicBezTo>
                <a:cubicBezTo>
                  <a:pt x="723" y="194"/>
                  <a:pt x="725" y="192"/>
                  <a:pt x="723" y="197"/>
                </a:cubicBezTo>
                <a:cubicBezTo>
                  <a:pt x="723" y="194"/>
                  <a:pt x="723" y="194"/>
                  <a:pt x="722" y="194"/>
                </a:cubicBezTo>
                <a:cubicBezTo>
                  <a:pt x="722" y="197"/>
                  <a:pt x="721" y="197"/>
                  <a:pt x="720" y="199"/>
                </a:cubicBezTo>
                <a:cubicBezTo>
                  <a:pt x="721" y="196"/>
                  <a:pt x="720" y="196"/>
                  <a:pt x="720" y="195"/>
                </a:cubicBezTo>
                <a:cubicBezTo>
                  <a:pt x="719" y="196"/>
                  <a:pt x="719" y="195"/>
                  <a:pt x="719" y="194"/>
                </a:cubicBezTo>
                <a:cubicBezTo>
                  <a:pt x="719" y="193"/>
                  <a:pt x="719" y="192"/>
                  <a:pt x="718" y="194"/>
                </a:cubicBezTo>
                <a:cubicBezTo>
                  <a:pt x="719" y="196"/>
                  <a:pt x="719" y="197"/>
                  <a:pt x="719" y="199"/>
                </a:cubicBezTo>
                <a:cubicBezTo>
                  <a:pt x="717" y="199"/>
                  <a:pt x="716" y="206"/>
                  <a:pt x="715" y="202"/>
                </a:cubicBezTo>
                <a:cubicBezTo>
                  <a:pt x="716" y="199"/>
                  <a:pt x="716" y="198"/>
                  <a:pt x="716" y="195"/>
                </a:cubicBezTo>
                <a:cubicBezTo>
                  <a:pt x="715" y="195"/>
                  <a:pt x="715" y="197"/>
                  <a:pt x="715" y="197"/>
                </a:cubicBezTo>
                <a:cubicBezTo>
                  <a:pt x="715" y="194"/>
                  <a:pt x="715" y="191"/>
                  <a:pt x="714" y="189"/>
                </a:cubicBezTo>
                <a:cubicBezTo>
                  <a:pt x="714" y="191"/>
                  <a:pt x="712" y="191"/>
                  <a:pt x="712" y="191"/>
                </a:cubicBezTo>
                <a:cubicBezTo>
                  <a:pt x="714" y="189"/>
                  <a:pt x="712" y="183"/>
                  <a:pt x="713" y="181"/>
                </a:cubicBezTo>
                <a:cubicBezTo>
                  <a:pt x="713" y="183"/>
                  <a:pt x="712" y="182"/>
                  <a:pt x="711" y="181"/>
                </a:cubicBezTo>
                <a:cubicBezTo>
                  <a:pt x="711" y="183"/>
                  <a:pt x="712" y="186"/>
                  <a:pt x="710" y="185"/>
                </a:cubicBezTo>
                <a:cubicBezTo>
                  <a:pt x="711" y="182"/>
                  <a:pt x="711" y="179"/>
                  <a:pt x="710" y="176"/>
                </a:cubicBezTo>
                <a:cubicBezTo>
                  <a:pt x="711" y="175"/>
                  <a:pt x="711" y="174"/>
                  <a:pt x="713" y="174"/>
                </a:cubicBezTo>
                <a:cubicBezTo>
                  <a:pt x="712" y="172"/>
                  <a:pt x="712" y="171"/>
                  <a:pt x="712" y="171"/>
                </a:cubicBezTo>
                <a:cubicBezTo>
                  <a:pt x="712" y="174"/>
                  <a:pt x="710" y="171"/>
                  <a:pt x="709" y="172"/>
                </a:cubicBezTo>
                <a:cubicBezTo>
                  <a:pt x="709" y="169"/>
                  <a:pt x="708" y="170"/>
                  <a:pt x="708" y="167"/>
                </a:cubicBezTo>
                <a:cubicBezTo>
                  <a:pt x="709" y="167"/>
                  <a:pt x="710" y="164"/>
                  <a:pt x="711" y="167"/>
                </a:cubicBezTo>
                <a:cubicBezTo>
                  <a:pt x="711" y="164"/>
                  <a:pt x="711" y="163"/>
                  <a:pt x="711" y="160"/>
                </a:cubicBezTo>
                <a:cubicBezTo>
                  <a:pt x="712" y="159"/>
                  <a:pt x="713" y="157"/>
                  <a:pt x="714" y="153"/>
                </a:cubicBezTo>
                <a:cubicBezTo>
                  <a:pt x="713" y="151"/>
                  <a:pt x="713" y="154"/>
                  <a:pt x="713" y="151"/>
                </a:cubicBezTo>
                <a:cubicBezTo>
                  <a:pt x="713" y="150"/>
                  <a:pt x="713" y="148"/>
                  <a:pt x="714" y="148"/>
                </a:cubicBezTo>
                <a:cubicBezTo>
                  <a:pt x="714" y="150"/>
                  <a:pt x="713" y="152"/>
                  <a:pt x="714" y="151"/>
                </a:cubicBezTo>
                <a:cubicBezTo>
                  <a:pt x="714" y="146"/>
                  <a:pt x="715" y="144"/>
                  <a:pt x="715" y="141"/>
                </a:cubicBezTo>
                <a:cubicBezTo>
                  <a:pt x="716" y="144"/>
                  <a:pt x="718" y="149"/>
                  <a:pt x="717" y="153"/>
                </a:cubicBezTo>
                <a:cubicBezTo>
                  <a:pt x="716" y="153"/>
                  <a:pt x="716" y="151"/>
                  <a:pt x="716" y="151"/>
                </a:cubicBezTo>
                <a:cubicBezTo>
                  <a:pt x="715" y="154"/>
                  <a:pt x="716" y="155"/>
                  <a:pt x="716" y="158"/>
                </a:cubicBezTo>
                <a:cubicBezTo>
                  <a:pt x="716" y="159"/>
                  <a:pt x="717" y="159"/>
                  <a:pt x="717" y="159"/>
                </a:cubicBezTo>
                <a:cubicBezTo>
                  <a:pt x="717" y="158"/>
                  <a:pt x="717" y="156"/>
                  <a:pt x="717" y="156"/>
                </a:cubicBezTo>
                <a:cubicBezTo>
                  <a:pt x="719" y="156"/>
                  <a:pt x="719" y="159"/>
                  <a:pt x="719" y="162"/>
                </a:cubicBezTo>
                <a:cubicBezTo>
                  <a:pt x="720" y="158"/>
                  <a:pt x="722" y="157"/>
                  <a:pt x="724" y="158"/>
                </a:cubicBezTo>
                <a:cubicBezTo>
                  <a:pt x="724" y="156"/>
                  <a:pt x="724" y="154"/>
                  <a:pt x="724" y="151"/>
                </a:cubicBezTo>
                <a:cubicBezTo>
                  <a:pt x="725" y="154"/>
                  <a:pt x="724" y="148"/>
                  <a:pt x="724" y="147"/>
                </a:cubicBezTo>
                <a:cubicBezTo>
                  <a:pt x="725" y="150"/>
                  <a:pt x="725" y="148"/>
                  <a:pt x="726" y="146"/>
                </a:cubicBezTo>
                <a:cubicBezTo>
                  <a:pt x="726" y="146"/>
                  <a:pt x="726" y="149"/>
                  <a:pt x="727" y="149"/>
                </a:cubicBezTo>
                <a:cubicBezTo>
                  <a:pt x="727" y="148"/>
                  <a:pt x="727" y="145"/>
                  <a:pt x="728" y="144"/>
                </a:cubicBezTo>
                <a:cubicBezTo>
                  <a:pt x="726" y="145"/>
                  <a:pt x="726" y="145"/>
                  <a:pt x="725" y="144"/>
                </a:cubicBezTo>
                <a:cubicBezTo>
                  <a:pt x="725" y="147"/>
                  <a:pt x="723" y="146"/>
                  <a:pt x="724" y="148"/>
                </a:cubicBezTo>
                <a:cubicBezTo>
                  <a:pt x="723" y="149"/>
                  <a:pt x="723" y="145"/>
                  <a:pt x="723" y="145"/>
                </a:cubicBezTo>
                <a:cubicBezTo>
                  <a:pt x="722" y="147"/>
                  <a:pt x="722" y="148"/>
                  <a:pt x="722" y="149"/>
                </a:cubicBezTo>
                <a:cubicBezTo>
                  <a:pt x="723" y="149"/>
                  <a:pt x="723" y="148"/>
                  <a:pt x="723" y="149"/>
                </a:cubicBezTo>
                <a:cubicBezTo>
                  <a:pt x="723" y="151"/>
                  <a:pt x="722" y="154"/>
                  <a:pt x="721" y="155"/>
                </a:cubicBezTo>
                <a:cubicBezTo>
                  <a:pt x="720" y="150"/>
                  <a:pt x="722" y="150"/>
                  <a:pt x="722" y="145"/>
                </a:cubicBezTo>
                <a:cubicBezTo>
                  <a:pt x="722" y="146"/>
                  <a:pt x="722" y="144"/>
                  <a:pt x="723" y="143"/>
                </a:cubicBezTo>
                <a:cubicBezTo>
                  <a:pt x="723" y="140"/>
                  <a:pt x="722" y="143"/>
                  <a:pt x="722" y="139"/>
                </a:cubicBezTo>
                <a:cubicBezTo>
                  <a:pt x="722" y="137"/>
                  <a:pt x="723" y="139"/>
                  <a:pt x="723" y="137"/>
                </a:cubicBezTo>
                <a:cubicBezTo>
                  <a:pt x="722" y="136"/>
                  <a:pt x="722" y="138"/>
                  <a:pt x="721" y="137"/>
                </a:cubicBezTo>
                <a:cubicBezTo>
                  <a:pt x="721" y="140"/>
                  <a:pt x="721" y="141"/>
                  <a:pt x="720" y="141"/>
                </a:cubicBezTo>
                <a:cubicBezTo>
                  <a:pt x="719" y="137"/>
                  <a:pt x="722" y="133"/>
                  <a:pt x="720" y="131"/>
                </a:cubicBezTo>
                <a:cubicBezTo>
                  <a:pt x="720" y="133"/>
                  <a:pt x="720" y="134"/>
                  <a:pt x="720" y="135"/>
                </a:cubicBezTo>
                <a:cubicBezTo>
                  <a:pt x="719" y="135"/>
                  <a:pt x="719" y="138"/>
                  <a:pt x="719" y="135"/>
                </a:cubicBezTo>
                <a:cubicBezTo>
                  <a:pt x="720" y="133"/>
                  <a:pt x="718" y="133"/>
                  <a:pt x="717" y="130"/>
                </a:cubicBezTo>
                <a:cubicBezTo>
                  <a:pt x="716" y="133"/>
                  <a:pt x="717" y="134"/>
                  <a:pt x="716" y="136"/>
                </a:cubicBezTo>
                <a:cubicBezTo>
                  <a:pt x="716" y="134"/>
                  <a:pt x="715" y="137"/>
                  <a:pt x="715" y="135"/>
                </a:cubicBezTo>
                <a:cubicBezTo>
                  <a:pt x="715" y="133"/>
                  <a:pt x="717" y="132"/>
                  <a:pt x="715" y="131"/>
                </a:cubicBezTo>
                <a:cubicBezTo>
                  <a:pt x="715" y="133"/>
                  <a:pt x="714" y="132"/>
                  <a:pt x="714" y="133"/>
                </a:cubicBezTo>
                <a:cubicBezTo>
                  <a:pt x="714" y="136"/>
                  <a:pt x="715" y="136"/>
                  <a:pt x="714" y="137"/>
                </a:cubicBezTo>
                <a:cubicBezTo>
                  <a:pt x="713" y="135"/>
                  <a:pt x="714" y="130"/>
                  <a:pt x="713" y="130"/>
                </a:cubicBezTo>
                <a:cubicBezTo>
                  <a:pt x="713" y="131"/>
                  <a:pt x="712" y="133"/>
                  <a:pt x="712" y="134"/>
                </a:cubicBezTo>
                <a:cubicBezTo>
                  <a:pt x="711" y="131"/>
                  <a:pt x="710" y="130"/>
                  <a:pt x="710" y="127"/>
                </a:cubicBezTo>
                <a:cubicBezTo>
                  <a:pt x="711" y="128"/>
                  <a:pt x="709" y="122"/>
                  <a:pt x="710" y="121"/>
                </a:cubicBezTo>
                <a:cubicBezTo>
                  <a:pt x="711" y="122"/>
                  <a:pt x="711" y="125"/>
                  <a:pt x="711" y="128"/>
                </a:cubicBezTo>
                <a:cubicBezTo>
                  <a:pt x="712" y="126"/>
                  <a:pt x="712" y="126"/>
                  <a:pt x="713" y="127"/>
                </a:cubicBezTo>
                <a:cubicBezTo>
                  <a:pt x="712" y="124"/>
                  <a:pt x="712" y="122"/>
                  <a:pt x="714" y="123"/>
                </a:cubicBezTo>
                <a:cubicBezTo>
                  <a:pt x="712" y="120"/>
                  <a:pt x="713" y="115"/>
                  <a:pt x="711" y="108"/>
                </a:cubicBezTo>
                <a:cubicBezTo>
                  <a:pt x="710" y="110"/>
                  <a:pt x="710" y="106"/>
                  <a:pt x="711" y="105"/>
                </a:cubicBezTo>
                <a:cubicBezTo>
                  <a:pt x="710" y="105"/>
                  <a:pt x="710" y="108"/>
                  <a:pt x="709" y="106"/>
                </a:cubicBezTo>
                <a:cubicBezTo>
                  <a:pt x="708" y="105"/>
                  <a:pt x="709" y="105"/>
                  <a:pt x="708" y="103"/>
                </a:cubicBezTo>
                <a:cubicBezTo>
                  <a:pt x="707" y="104"/>
                  <a:pt x="706" y="101"/>
                  <a:pt x="705" y="101"/>
                </a:cubicBezTo>
                <a:cubicBezTo>
                  <a:pt x="705" y="102"/>
                  <a:pt x="706" y="103"/>
                  <a:pt x="705" y="103"/>
                </a:cubicBezTo>
                <a:cubicBezTo>
                  <a:pt x="705" y="100"/>
                  <a:pt x="704" y="97"/>
                  <a:pt x="704" y="94"/>
                </a:cubicBezTo>
                <a:cubicBezTo>
                  <a:pt x="706" y="96"/>
                  <a:pt x="708" y="93"/>
                  <a:pt x="708" y="89"/>
                </a:cubicBezTo>
                <a:cubicBezTo>
                  <a:pt x="708" y="90"/>
                  <a:pt x="709" y="91"/>
                  <a:pt x="710" y="92"/>
                </a:cubicBezTo>
                <a:cubicBezTo>
                  <a:pt x="711" y="94"/>
                  <a:pt x="711" y="94"/>
                  <a:pt x="712" y="93"/>
                </a:cubicBezTo>
                <a:cubicBezTo>
                  <a:pt x="711" y="92"/>
                  <a:pt x="710" y="92"/>
                  <a:pt x="710" y="89"/>
                </a:cubicBezTo>
                <a:cubicBezTo>
                  <a:pt x="710" y="89"/>
                  <a:pt x="712" y="91"/>
                  <a:pt x="711" y="88"/>
                </a:cubicBezTo>
                <a:cubicBezTo>
                  <a:pt x="710" y="85"/>
                  <a:pt x="709" y="88"/>
                  <a:pt x="707" y="86"/>
                </a:cubicBezTo>
                <a:cubicBezTo>
                  <a:pt x="707" y="87"/>
                  <a:pt x="708" y="89"/>
                  <a:pt x="707" y="89"/>
                </a:cubicBezTo>
                <a:cubicBezTo>
                  <a:pt x="706" y="86"/>
                  <a:pt x="705" y="86"/>
                  <a:pt x="705" y="84"/>
                </a:cubicBezTo>
                <a:cubicBezTo>
                  <a:pt x="703" y="83"/>
                  <a:pt x="700" y="84"/>
                  <a:pt x="698" y="81"/>
                </a:cubicBezTo>
                <a:cubicBezTo>
                  <a:pt x="698" y="84"/>
                  <a:pt x="700" y="83"/>
                  <a:pt x="700" y="86"/>
                </a:cubicBezTo>
                <a:cubicBezTo>
                  <a:pt x="699" y="86"/>
                  <a:pt x="698" y="84"/>
                  <a:pt x="698" y="84"/>
                </a:cubicBezTo>
                <a:cubicBezTo>
                  <a:pt x="698" y="85"/>
                  <a:pt x="699" y="87"/>
                  <a:pt x="698" y="87"/>
                </a:cubicBezTo>
                <a:cubicBezTo>
                  <a:pt x="698" y="86"/>
                  <a:pt x="697" y="84"/>
                  <a:pt x="697" y="84"/>
                </a:cubicBezTo>
                <a:cubicBezTo>
                  <a:pt x="696" y="86"/>
                  <a:pt x="697" y="88"/>
                  <a:pt x="696" y="89"/>
                </a:cubicBezTo>
                <a:cubicBezTo>
                  <a:pt x="694" y="83"/>
                  <a:pt x="692" y="85"/>
                  <a:pt x="693" y="89"/>
                </a:cubicBezTo>
                <a:cubicBezTo>
                  <a:pt x="692" y="89"/>
                  <a:pt x="691" y="87"/>
                  <a:pt x="689" y="85"/>
                </a:cubicBezTo>
                <a:cubicBezTo>
                  <a:pt x="690" y="82"/>
                  <a:pt x="691" y="84"/>
                  <a:pt x="692" y="83"/>
                </a:cubicBezTo>
                <a:cubicBezTo>
                  <a:pt x="691" y="80"/>
                  <a:pt x="690" y="80"/>
                  <a:pt x="689" y="80"/>
                </a:cubicBezTo>
                <a:cubicBezTo>
                  <a:pt x="688" y="80"/>
                  <a:pt x="688" y="82"/>
                  <a:pt x="689" y="83"/>
                </a:cubicBezTo>
                <a:cubicBezTo>
                  <a:pt x="688" y="82"/>
                  <a:pt x="687" y="81"/>
                  <a:pt x="687" y="79"/>
                </a:cubicBezTo>
                <a:cubicBezTo>
                  <a:pt x="686" y="80"/>
                  <a:pt x="686" y="76"/>
                  <a:pt x="685" y="77"/>
                </a:cubicBezTo>
                <a:cubicBezTo>
                  <a:pt x="686" y="79"/>
                  <a:pt x="686" y="80"/>
                  <a:pt x="686" y="80"/>
                </a:cubicBezTo>
                <a:cubicBezTo>
                  <a:pt x="685" y="80"/>
                  <a:pt x="684" y="78"/>
                  <a:pt x="684" y="77"/>
                </a:cubicBezTo>
                <a:cubicBezTo>
                  <a:pt x="682" y="79"/>
                  <a:pt x="682" y="78"/>
                  <a:pt x="679" y="79"/>
                </a:cubicBezTo>
                <a:cubicBezTo>
                  <a:pt x="679" y="81"/>
                  <a:pt x="680" y="83"/>
                  <a:pt x="680" y="84"/>
                </a:cubicBezTo>
                <a:cubicBezTo>
                  <a:pt x="679" y="83"/>
                  <a:pt x="678" y="83"/>
                  <a:pt x="678" y="84"/>
                </a:cubicBezTo>
                <a:cubicBezTo>
                  <a:pt x="677" y="83"/>
                  <a:pt x="677" y="82"/>
                  <a:pt x="677" y="82"/>
                </a:cubicBezTo>
                <a:cubicBezTo>
                  <a:pt x="675" y="81"/>
                  <a:pt x="676" y="84"/>
                  <a:pt x="675" y="84"/>
                </a:cubicBezTo>
                <a:cubicBezTo>
                  <a:pt x="674" y="82"/>
                  <a:pt x="673" y="79"/>
                  <a:pt x="673" y="78"/>
                </a:cubicBezTo>
                <a:cubicBezTo>
                  <a:pt x="673" y="78"/>
                  <a:pt x="673" y="77"/>
                  <a:pt x="672" y="78"/>
                </a:cubicBezTo>
                <a:cubicBezTo>
                  <a:pt x="673" y="80"/>
                  <a:pt x="674" y="81"/>
                  <a:pt x="674" y="83"/>
                </a:cubicBezTo>
                <a:cubicBezTo>
                  <a:pt x="673" y="83"/>
                  <a:pt x="672" y="81"/>
                  <a:pt x="672" y="80"/>
                </a:cubicBezTo>
                <a:cubicBezTo>
                  <a:pt x="670" y="79"/>
                  <a:pt x="665" y="70"/>
                  <a:pt x="666" y="78"/>
                </a:cubicBezTo>
                <a:cubicBezTo>
                  <a:pt x="666" y="77"/>
                  <a:pt x="665" y="77"/>
                  <a:pt x="665" y="76"/>
                </a:cubicBezTo>
                <a:cubicBezTo>
                  <a:pt x="664" y="77"/>
                  <a:pt x="664" y="77"/>
                  <a:pt x="664" y="79"/>
                </a:cubicBezTo>
                <a:cubicBezTo>
                  <a:pt x="663" y="78"/>
                  <a:pt x="663" y="78"/>
                  <a:pt x="662" y="77"/>
                </a:cubicBezTo>
                <a:cubicBezTo>
                  <a:pt x="661" y="75"/>
                  <a:pt x="662" y="75"/>
                  <a:pt x="661" y="73"/>
                </a:cubicBezTo>
                <a:cubicBezTo>
                  <a:pt x="660" y="72"/>
                  <a:pt x="658" y="73"/>
                  <a:pt x="658" y="75"/>
                </a:cubicBezTo>
                <a:cubicBezTo>
                  <a:pt x="658" y="77"/>
                  <a:pt x="658" y="80"/>
                  <a:pt x="660" y="82"/>
                </a:cubicBezTo>
                <a:cubicBezTo>
                  <a:pt x="659" y="83"/>
                  <a:pt x="659" y="83"/>
                  <a:pt x="658" y="81"/>
                </a:cubicBezTo>
                <a:cubicBezTo>
                  <a:pt x="657" y="79"/>
                  <a:pt x="657" y="76"/>
                  <a:pt x="656" y="73"/>
                </a:cubicBezTo>
                <a:cubicBezTo>
                  <a:pt x="656" y="67"/>
                  <a:pt x="658" y="61"/>
                  <a:pt x="663" y="67"/>
                </a:cubicBezTo>
                <a:cubicBezTo>
                  <a:pt x="665" y="69"/>
                  <a:pt x="665" y="72"/>
                  <a:pt x="667" y="72"/>
                </a:cubicBezTo>
                <a:cubicBezTo>
                  <a:pt x="666" y="69"/>
                  <a:pt x="665" y="68"/>
                  <a:pt x="665" y="66"/>
                </a:cubicBezTo>
                <a:cubicBezTo>
                  <a:pt x="663" y="68"/>
                  <a:pt x="661" y="57"/>
                  <a:pt x="659" y="55"/>
                </a:cubicBezTo>
                <a:cubicBezTo>
                  <a:pt x="659" y="54"/>
                  <a:pt x="659" y="54"/>
                  <a:pt x="658" y="52"/>
                </a:cubicBezTo>
                <a:cubicBezTo>
                  <a:pt x="658" y="51"/>
                  <a:pt x="657" y="50"/>
                  <a:pt x="656" y="49"/>
                </a:cubicBezTo>
                <a:cubicBezTo>
                  <a:pt x="656" y="47"/>
                  <a:pt x="655" y="46"/>
                  <a:pt x="654" y="43"/>
                </a:cubicBezTo>
                <a:cubicBezTo>
                  <a:pt x="653" y="41"/>
                  <a:pt x="651" y="39"/>
                  <a:pt x="650" y="36"/>
                </a:cubicBezTo>
                <a:cubicBezTo>
                  <a:pt x="650" y="36"/>
                  <a:pt x="651" y="36"/>
                  <a:pt x="651" y="36"/>
                </a:cubicBezTo>
                <a:cubicBezTo>
                  <a:pt x="649" y="33"/>
                  <a:pt x="647" y="29"/>
                  <a:pt x="645" y="26"/>
                </a:cubicBezTo>
                <a:cubicBezTo>
                  <a:pt x="644" y="23"/>
                  <a:pt x="642" y="19"/>
                  <a:pt x="639" y="17"/>
                </a:cubicBezTo>
                <a:cubicBezTo>
                  <a:pt x="638" y="14"/>
                  <a:pt x="637" y="13"/>
                  <a:pt x="635" y="9"/>
                </a:cubicBezTo>
                <a:cubicBezTo>
                  <a:pt x="636" y="9"/>
                  <a:pt x="636" y="8"/>
                  <a:pt x="636" y="7"/>
                </a:cubicBezTo>
                <a:cubicBezTo>
                  <a:pt x="627" y="0"/>
                  <a:pt x="624" y="10"/>
                  <a:pt x="632" y="22"/>
                </a:cubicBezTo>
                <a:cubicBezTo>
                  <a:pt x="633" y="26"/>
                  <a:pt x="634" y="30"/>
                  <a:pt x="636" y="34"/>
                </a:cubicBezTo>
                <a:cubicBezTo>
                  <a:pt x="637" y="38"/>
                  <a:pt x="639" y="43"/>
                  <a:pt x="642" y="47"/>
                </a:cubicBezTo>
                <a:cubicBezTo>
                  <a:pt x="641" y="49"/>
                  <a:pt x="641" y="47"/>
                  <a:pt x="641" y="49"/>
                </a:cubicBezTo>
                <a:cubicBezTo>
                  <a:pt x="643" y="54"/>
                  <a:pt x="644" y="57"/>
                  <a:pt x="643" y="59"/>
                </a:cubicBezTo>
                <a:cubicBezTo>
                  <a:pt x="644" y="59"/>
                  <a:pt x="644" y="61"/>
                  <a:pt x="645" y="62"/>
                </a:cubicBezTo>
                <a:cubicBezTo>
                  <a:pt x="645" y="60"/>
                  <a:pt x="644" y="59"/>
                  <a:pt x="645" y="57"/>
                </a:cubicBezTo>
                <a:cubicBezTo>
                  <a:pt x="648" y="64"/>
                  <a:pt x="651" y="65"/>
                  <a:pt x="652" y="72"/>
                </a:cubicBezTo>
                <a:cubicBezTo>
                  <a:pt x="649" y="72"/>
                  <a:pt x="646" y="67"/>
                  <a:pt x="643" y="68"/>
                </a:cubicBezTo>
                <a:cubicBezTo>
                  <a:pt x="643" y="69"/>
                  <a:pt x="644" y="72"/>
                  <a:pt x="643" y="72"/>
                </a:cubicBezTo>
                <a:cubicBezTo>
                  <a:pt x="643" y="74"/>
                  <a:pt x="644" y="74"/>
                  <a:pt x="644" y="75"/>
                </a:cubicBezTo>
                <a:cubicBezTo>
                  <a:pt x="644" y="76"/>
                  <a:pt x="644" y="78"/>
                  <a:pt x="644" y="80"/>
                </a:cubicBezTo>
                <a:cubicBezTo>
                  <a:pt x="645" y="83"/>
                  <a:pt x="646" y="85"/>
                  <a:pt x="647" y="87"/>
                </a:cubicBezTo>
                <a:cubicBezTo>
                  <a:pt x="647" y="89"/>
                  <a:pt x="646" y="88"/>
                  <a:pt x="647" y="90"/>
                </a:cubicBezTo>
                <a:cubicBezTo>
                  <a:pt x="646" y="91"/>
                  <a:pt x="646" y="88"/>
                  <a:pt x="645" y="89"/>
                </a:cubicBezTo>
                <a:cubicBezTo>
                  <a:pt x="645" y="90"/>
                  <a:pt x="645" y="90"/>
                  <a:pt x="645" y="90"/>
                </a:cubicBezTo>
                <a:cubicBezTo>
                  <a:pt x="645" y="91"/>
                  <a:pt x="646" y="92"/>
                  <a:pt x="646" y="93"/>
                </a:cubicBezTo>
                <a:cubicBezTo>
                  <a:pt x="644" y="96"/>
                  <a:pt x="648" y="111"/>
                  <a:pt x="643" y="105"/>
                </a:cubicBezTo>
                <a:cubicBezTo>
                  <a:pt x="643" y="103"/>
                  <a:pt x="642" y="100"/>
                  <a:pt x="642" y="99"/>
                </a:cubicBezTo>
                <a:cubicBezTo>
                  <a:pt x="640" y="99"/>
                  <a:pt x="640" y="94"/>
                  <a:pt x="638" y="92"/>
                </a:cubicBezTo>
                <a:cubicBezTo>
                  <a:pt x="640" y="96"/>
                  <a:pt x="639" y="98"/>
                  <a:pt x="641" y="101"/>
                </a:cubicBezTo>
                <a:cubicBezTo>
                  <a:pt x="639" y="101"/>
                  <a:pt x="640" y="104"/>
                  <a:pt x="638" y="101"/>
                </a:cubicBezTo>
                <a:cubicBezTo>
                  <a:pt x="639" y="105"/>
                  <a:pt x="639" y="106"/>
                  <a:pt x="639" y="108"/>
                </a:cubicBezTo>
                <a:cubicBezTo>
                  <a:pt x="638" y="106"/>
                  <a:pt x="638" y="109"/>
                  <a:pt x="637" y="108"/>
                </a:cubicBezTo>
                <a:cubicBezTo>
                  <a:pt x="637" y="105"/>
                  <a:pt x="636" y="105"/>
                  <a:pt x="635" y="104"/>
                </a:cubicBezTo>
                <a:cubicBezTo>
                  <a:pt x="636" y="102"/>
                  <a:pt x="635" y="99"/>
                  <a:pt x="634" y="95"/>
                </a:cubicBezTo>
                <a:cubicBezTo>
                  <a:pt x="634" y="95"/>
                  <a:pt x="633" y="96"/>
                  <a:pt x="633" y="95"/>
                </a:cubicBezTo>
                <a:cubicBezTo>
                  <a:pt x="633" y="93"/>
                  <a:pt x="633" y="92"/>
                  <a:pt x="632" y="88"/>
                </a:cubicBezTo>
                <a:cubicBezTo>
                  <a:pt x="631" y="90"/>
                  <a:pt x="629" y="88"/>
                  <a:pt x="629" y="90"/>
                </a:cubicBezTo>
                <a:cubicBezTo>
                  <a:pt x="626" y="85"/>
                  <a:pt x="626" y="92"/>
                  <a:pt x="623" y="87"/>
                </a:cubicBezTo>
                <a:cubicBezTo>
                  <a:pt x="625" y="89"/>
                  <a:pt x="625" y="94"/>
                  <a:pt x="627" y="96"/>
                </a:cubicBezTo>
                <a:cubicBezTo>
                  <a:pt x="627" y="97"/>
                  <a:pt x="626" y="99"/>
                  <a:pt x="626" y="101"/>
                </a:cubicBezTo>
                <a:cubicBezTo>
                  <a:pt x="629" y="100"/>
                  <a:pt x="629" y="108"/>
                  <a:pt x="628" y="109"/>
                </a:cubicBezTo>
                <a:cubicBezTo>
                  <a:pt x="629" y="111"/>
                  <a:pt x="630" y="113"/>
                  <a:pt x="631" y="114"/>
                </a:cubicBezTo>
                <a:cubicBezTo>
                  <a:pt x="630" y="115"/>
                  <a:pt x="631" y="115"/>
                  <a:pt x="630" y="115"/>
                </a:cubicBezTo>
                <a:cubicBezTo>
                  <a:pt x="629" y="115"/>
                  <a:pt x="628" y="113"/>
                  <a:pt x="628" y="111"/>
                </a:cubicBezTo>
                <a:cubicBezTo>
                  <a:pt x="628" y="113"/>
                  <a:pt x="628" y="113"/>
                  <a:pt x="627" y="113"/>
                </a:cubicBezTo>
                <a:cubicBezTo>
                  <a:pt x="628" y="114"/>
                  <a:pt x="629" y="117"/>
                  <a:pt x="628" y="117"/>
                </a:cubicBezTo>
                <a:cubicBezTo>
                  <a:pt x="627" y="116"/>
                  <a:pt x="627" y="113"/>
                  <a:pt x="627" y="114"/>
                </a:cubicBezTo>
                <a:cubicBezTo>
                  <a:pt x="628" y="117"/>
                  <a:pt x="626" y="114"/>
                  <a:pt x="625" y="116"/>
                </a:cubicBezTo>
                <a:cubicBezTo>
                  <a:pt x="624" y="115"/>
                  <a:pt x="625" y="113"/>
                  <a:pt x="624" y="111"/>
                </a:cubicBezTo>
                <a:cubicBezTo>
                  <a:pt x="623" y="111"/>
                  <a:pt x="623" y="112"/>
                  <a:pt x="623" y="111"/>
                </a:cubicBezTo>
                <a:cubicBezTo>
                  <a:pt x="621" y="105"/>
                  <a:pt x="620" y="101"/>
                  <a:pt x="618" y="97"/>
                </a:cubicBezTo>
                <a:cubicBezTo>
                  <a:pt x="619" y="100"/>
                  <a:pt x="617" y="98"/>
                  <a:pt x="616" y="96"/>
                </a:cubicBezTo>
                <a:cubicBezTo>
                  <a:pt x="617" y="95"/>
                  <a:pt x="615" y="93"/>
                  <a:pt x="615" y="92"/>
                </a:cubicBezTo>
                <a:cubicBezTo>
                  <a:pt x="617" y="93"/>
                  <a:pt x="617" y="93"/>
                  <a:pt x="617" y="96"/>
                </a:cubicBezTo>
                <a:cubicBezTo>
                  <a:pt x="618" y="96"/>
                  <a:pt x="618" y="95"/>
                  <a:pt x="619" y="96"/>
                </a:cubicBezTo>
                <a:cubicBezTo>
                  <a:pt x="619" y="93"/>
                  <a:pt x="618" y="96"/>
                  <a:pt x="617" y="94"/>
                </a:cubicBezTo>
                <a:cubicBezTo>
                  <a:pt x="617" y="93"/>
                  <a:pt x="616" y="92"/>
                  <a:pt x="617" y="92"/>
                </a:cubicBezTo>
                <a:cubicBezTo>
                  <a:pt x="617" y="92"/>
                  <a:pt x="618" y="93"/>
                  <a:pt x="618" y="93"/>
                </a:cubicBezTo>
                <a:cubicBezTo>
                  <a:pt x="617" y="90"/>
                  <a:pt x="618" y="89"/>
                  <a:pt x="619" y="89"/>
                </a:cubicBezTo>
                <a:cubicBezTo>
                  <a:pt x="618" y="88"/>
                  <a:pt x="619" y="88"/>
                  <a:pt x="618" y="86"/>
                </a:cubicBezTo>
                <a:cubicBezTo>
                  <a:pt x="618" y="86"/>
                  <a:pt x="618" y="87"/>
                  <a:pt x="618" y="87"/>
                </a:cubicBezTo>
                <a:cubicBezTo>
                  <a:pt x="617" y="87"/>
                  <a:pt x="616" y="85"/>
                  <a:pt x="616" y="85"/>
                </a:cubicBezTo>
                <a:cubicBezTo>
                  <a:pt x="617" y="86"/>
                  <a:pt x="617" y="82"/>
                  <a:pt x="615" y="81"/>
                </a:cubicBezTo>
                <a:cubicBezTo>
                  <a:pt x="615" y="82"/>
                  <a:pt x="615" y="83"/>
                  <a:pt x="615" y="83"/>
                </a:cubicBezTo>
                <a:cubicBezTo>
                  <a:pt x="614" y="80"/>
                  <a:pt x="615" y="79"/>
                  <a:pt x="614" y="77"/>
                </a:cubicBezTo>
                <a:cubicBezTo>
                  <a:pt x="614" y="78"/>
                  <a:pt x="613" y="78"/>
                  <a:pt x="613" y="79"/>
                </a:cubicBezTo>
                <a:cubicBezTo>
                  <a:pt x="613" y="77"/>
                  <a:pt x="612" y="75"/>
                  <a:pt x="611" y="75"/>
                </a:cubicBezTo>
                <a:cubicBezTo>
                  <a:pt x="612" y="77"/>
                  <a:pt x="613" y="77"/>
                  <a:pt x="612" y="78"/>
                </a:cubicBezTo>
                <a:cubicBezTo>
                  <a:pt x="610" y="76"/>
                  <a:pt x="609" y="81"/>
                  <a:pt x="611" y="82"/>
                </a:cubicBezTo>
                <a:cubicBezTo>
                  <a:pt x="609" y="77"/>
                  <a:pt x="613" y="80"/>
                  <a:pt x="611" y="80"/>
                </a:cubicBezTo>
                <a:cubicBezTo>
                  <a:pt x="612" y="82"/>
                  <a:pt x="612" y="80"/>
                  <a:pt x="613" y="82"/>
                </a:cubicBezTo>
                <a:cubicBezTo>
                  <a:pt x="611" y="85"/>
                  <a:pt x="610" y="79"/>
                  <a:pt x="608" y="79"/>
                </a:cubicBezTo>
                <a:cubicBezTo>
                  <a:pt x="609" y="80"/>
                  <a:pt x="610" y="81"/>
                  <a:pt x="609" y="83"/>
                </a:cubicBezTo>
                <a:cubicBezTo>
                  <a:pt x="608" y="84"/>
                  <a:pt x="608" y="86"/>
                  <a:pt x="608" y="88"/>
                </a:cubicBezTo>
                <a:cubicBezTo>
                  <a:pt x="608" y="89"/>
                  <a:pt x="608" y="90"/>
                  <a:pt x="608" y="92"/>
                </a:cubicBezTo>
                <a:cubicBezTo>
                  <a:pt x="608" y="93"/>
                  <a:pt x="609" y="94"/>
                  <a:pt x="609" y="95"/>
                </a:cubicBezTo>
                <a:cubicBezTo>
                  <a:pt x="608" y="92"/>
                  <a:pt x="607" y="93"/>
                  <a:pt x="606" y="93"/>
                </a:cubicBezTo>
                <a:cubicBezTo>
                  <a:pt x="607" y="95"/>
                  <a:pt x="607" y="95"/>
                  <a:pt x="606" y="97"/>
                </a:cubicBezTo>
                <a:cubicBezTo>
                  <a:pt x="607" y="98"/>
                  <a:pt x="607" y="99"/>
                  <a:pt x="607" y="101"/>
                </a:cubicBezTo>
                <a:cubicBezTo>
                  <a:pt x="608" y="101"/>
                  <a:pt x="608" y="100"/>
                  <a:pt x="609" y="102"/>
                </a:cubicBezTo>
                <a:cubicBezTo>
                  <a:pt x="609" y="103"/>
                  <a:pt x="610" y="106"/>
                  <a:pt x="608" y="105"/>
                </a:cubicBezTo>
                <a:cubicBezTo>
                  <a:pt x="609" y="107"/>
                  <a:pt x="610" y="111"/>
                  <a:pt x="611" y="111"/>
                </a:cubicBezTo>
                <a:cubicBezTo>
                  <a:pt x="611" y="110"/>
                  <a:pt x="611" y="109"/>
                  <a:pt x="611" y="109"/>
                </a:cubicBezTo>
                <a:cubicBezTo>
                  <a:pt x="612" y="110"/>
                  <a:pt x="612" y="110"/>
                  <a:pt x="612" y="111"/>
                </a:cubicBezTo>
                <a:cubicBezTo>
                  <a:pt x="613" y="106"/>
                  <a:pt x="618" y="114"/>
                  <a:pt x="616" y="117"/>
                </a:cubicBezTo>
                <a:cubicBezTo>
                  <a:pt x="616" y="116"/>
                  <a:pt x="615" y="113"/>
                  <a:pt x="615" y="115"/>
                </a:cubicBezTo>
                <a:cubicBezTo>
                  <a:pt x="616" y="116"/>
                  <a:pt x="615" y="117"/>
                  <a:pt x="615" y="117"/>
                </a:cubicBezTo>
                <a:cubicBezTo>
                  <a:pt x="615" y="116"/>
                  <a:pt x="614" y="114"/>
                  <a:pt x="613" y="114"/>
                </a:cubicBezTo>
                <a:cubicBezTo>
                  <a:pt x="614" y="116"/>
                  <a:pt x="613" y="117"/>
                  <a:pt x="613" y="118"/>
                </a:cubicBezTo>
                <a:cubicBezTo>
                  <a:pt x="614" y="119"/>
                  <a:pt x="615" y="121"/>
                  <a:pt x="615" y="123"/>
                </a:cubicBezTo>
                <a:cubicBezTo>
                  <a:pt x="616" y="125"/>
                  <a:pt x="617" y="128"/>
                  <a:pt x="618" y="130"/>
                </a:cubicBezTo>
                <a:cubicBezTo>
                  <a:pt x="617" y="130"/>
                  <a:pt x="617" y="131"/>
                  <a:pt x="617" y="131"/>
                </a:cubicBezTo>
                <a:cubicBezTo>
                  <a:pt x="617" y="130"/>
                  <a:pt x="617" y="129"/>
                  <a:pt x="616" y="129"/>
                </a:cubicBezTo>
                <a:cubicBezTo>
                  <a:pt x="616" y="133"/>
                  <a:pt x="618" y="133"/>
                  <a:pt x="618" y="136"/>
                </a:cubicBezTo>
                <a:cubicBezTo>
                  <a:pt x="617" y="136"/>
                  <a:pt x="617" y="138"/>
                  <a:pt x="618" y="137"/>
                </a:cubicBezTo>
                <a:cubicBezTo>
                  <a:pt x="619" y="139"/>
                  <a:pt x="619" y="141"/>
                  <a:pt x="618" y="141"/>
                </a:cubicBezTo>
                <a:cubicBezTo>
                  <a:pt x="617" y="138"/>
                  <a:pt x="617" y="139"/>
                  <a:pt x="616" y="137"/>
                </a:cubicBezTo>
                <a:cubicBezTo>
                  <a:pt x="616" y="139"/>
                  <a:pt x="616" y="139"/>
                  <a:pt x="616" y="141"/>
                </a:cubicBezTo>
                <a:cubicBezTo>
                  <a:pt x="615" y="141"/>
                  <a:pt x="615" y="139"/>
                  <a:pt x="615" y="139"/>
                </a:cubicBezTo>
                <a:cubicBezTo>
                  <a:pt x="614" y="142"/>
                  <a:pt x="616" y="141"/>
                  <a:pt x="616" y="143"/>
                </a:cubicBezTo>
                <a:cubicBezTo>
                  <a:pt x="617" y="146"/>
                  <a:pt x="617" y="146"/>
                  <a:pt x="617" y="146"/>
                </a:cubicBezTo>
                <a:cubicBezTo>
                  <a:pt x="616" y="146"/>
                  <a:pt x="616" y="146"/>
                  <a:pt x="616" y="147"/>
                </a:cubicBezTo>
                <a:cubicBezTo>
                  <a:pt x="617" y="147"/>
                  <a:pt x="617" y="147"/>
                  <a:pt x="618" y="147"/>
                </a:cubicBezTo>
                <a:cubicBezTo>
                  <a:pt x="618" y="149"/>
                  <a:pt x="617" y="148"/>
                  <a:pt x="617" y="149"/>
                </a:cubicBezTo>
                <a:cubicBezTo>
                  <a:pt x="618" y="149"/>
                  <a:pt x="618" y="150"/>
                  <a:pt x="618" y="151"/>
                </a:cubicBezTo>
                <a:cubicBezTo>
                  <a:pt x="619" y="151"/>
                  <a:pt x="620" y="153"/>
                  <a:pt x="620" y="150"/>
                </a:cubicBezTo>
                <a:cubicBezTo>
                  <a:pt x="619" y="150"/>
                  <a:pt x="619" y="152"/>
                  <a:pt x="618" y="150"/>
                </a:cubicBezTo>
                <a:cubicBezTo>
                  <a:pt x="618" y="149"/>
                  <a:pt x="619" y="149"/>
                  <a:pt x="619" y="148"/>
                </a:cubicBezTo>
                <a:cubicBezTo>
                  <a:pt x="620" y="148"/>
                  <a:pt x="620" y="150"/>
                  <a:pt x="620" y="151"/>
                </a:cubicBezTo>
                <a:cubicBezTo>
                  <a:pt x="620" y="153"/>
                  <a:pt x="620" y="154"/>
                  <a:pt x="620" y="155"/>
                </a:cubicBezTo>
                <a:cubicBezTo>
                  <a:pt x="620" y="154"/>
                  <a:pt x="621" y="154"/>
                  <a:pt x="621" y="155"/>
                </a:cubicBezTo>
                <a:cubicBezTo>
                  <a:pt x="620" y="156"/>
                  <a:pt x="620" y="155"/>
                  <a:pt x="619" y="155"/>
                </a:cubicBezTo>
                <a:cubicBezTo>
                  <a:pt x="619" y="158"/>
                  <a:pt x="620" y="159"/>
                  <a:pt x="620" y="160"/>
                </a:cubicBezTo>
                <a:cubicBezTo>
                  <a:pt x="620" y="161"/>
                  <a:pt x="620" y="161"/>
                  <a:pt x="619" y="161"/>
                </a:cubicBezTo>
                <a:cubicBezTo>
                  <a:pt x="619" y="160"/>
                  <a:pt x="619" y="162"/>
                  <a:pt x="620" y="164"/>
                </a:cubicBezTo>
                <a:cubicBezTo>
                  <a:pt x="620" y="166"/>
                  <a:pt x="621" y="168"/>
                  <a:pt x="621" y="169"/>
                </a:cubicBezTo>
                <a:cubicBezTo>
                  <a:pt x="621" y="169"/>
                  <a:pt x="621" y="170"/>
                  <a:pt x="621" y="170"/>
                </a:cubicBezTo>
                <a:cubicBezTo>
                  <a:pt x="620" y="169"/>
                  <a:pt x="619" y="169"/>
                  <a:pt x="619" y="168"/>
                </a:cubicBezTo>
                <a:cubicBezTo>
                  <a:pt x="618" y="166"/>
                  <a:pt x="619" y="165"/>
                  <a:pt x="618" y="164"/>
                </a:cubicBezTo>
                <a:cubicBezTo>
                  <a:pt x="619" y="166"/>
                  <a:pt x="618" y="168"/>
                  <a:pt x="617" y="169"/>
                </a:cubicBezTo>
                <a:cubicBezTo>
                  <a:pt x="617" y="166"/>
                  <a:pt x="616" y="168"/>
                  <a:pt x="615" y="166"/>
                </a:cubicBezTo>
                <a:cubicBezTo>
                  <a:pt x="616" y="164"/>
                  <a:pt x="617" y="161"/>
                  <a:pt x="616" y="161"/>
                </a:cubicBezTo>
                <a:cubicBezTo>
                  <a:pt x="616" y="162"/>
                  <a:pt x="616" y="162"/>
                  <a:pt x="616" y="162"/>
                </a:cubicBezTo>
                <a:cubicBezTo>
                  <a:pt x="615" y="159"/>
                  <a:pt x="617" y="156"/>
                  <a:pt x="615" y="154"/>
                </a:cubicBezTo>
                <a:cubicBezTo>
                  <a:pt x="615" y="156"/>
                  <a:pt x="616" y="159"/>
                  <a:pt x="615" y="161"/>
                </a:cubicBezTo>
                <a:cubicBezTo>
                  <a:pt x="615" y="160"/>
                  <a:pt x="614" y="159"/>
                  <a:pt x="614" y="157"/>
                </a:cubicBezTo>
                <a:cubicBezTo>
                  <a:pt x="614" y="156"/>
                  <a:pt x="614" y="155"/>
                  <a:pt x="615" y="154"/>
                </a:cubicBezTo>
                <a:cubicBezTo>
                  <a:pt x="614" y="152"/>
                  <a:pt x="612" y="155"/>
                  <a:pt x="611" y="153"/>
                </a:cubicBezTo>
                <a:cubicBezTo>
                  <a:pt x="611" y="155"/>
                  <a:pt x="611" y="158"/>
                  <a:pt x="611" y="159"/>
                </a:cubicBezTo>
                <a:cubicBezTo>
                  <a:pt x="611" y="158"/>
                  <a:pt x="612" y="157"/>
                  <a:pt x="612" y="156"/>
                </a:cubicBezTo>
                <a:cubicBezTo>
                  <a:pt x="614" y="161"/>
                  <a:pt x="610" y="163"/>
                  <a:pt x="609" y="163"/>
                </a:cubicBezTo>
                <a:cubicBezTo>
                  <a:pt x="609" y="165"/>
                  <a:pt x="609" y="166"/>
                  <a:pt x="608" y="167"/>
                </a:cubicBezTo>
                <a:cubicBezTo>
                  <a:pt x="607" y="167"/>
                  <a:pt x="608" y="162"/>
                  <a:pt x="606" y="163"/>
                </a:cubicBezTo>
                <a:cubicBezTo>
                  <a:pt x="606" y="164"/>
                  <a:pt x="607" y="165"/>
                  <a:pt x="607" y="165"/>
                </a:cubicBezTo>
                <a:cubicBezTo>
                  <a:pt x="606" y="163"/>
                  <a:pt x="605" y="166"/>
                  <a:pt x="604" y="163"/>
                </a:cubicBezTo>
                <a:cubicBezTo>
                  <a:pt x="606" y="163"/>
                  <a:pt x="606" y="163"/>
                  <a:pt x="606" y="163"/>
                </a:cubicBezTo>
                <a:cubicBezTo>
                  <a:pt x="605" y="160"/>
                  <a:pt x="603" y="163"/>
                  <a:pt x="603" y="161"/>
                </a:cubicBezTo>
                <a:cubicBezTo>
                  <a:pt x="603" y="160"/>
                  <a:pt x="603" y="158"/>
                  <a:pt x="602" y="158"/>
                </a:cubicBezTo>
                <a:cubicBezTo>
                  <a:pt x="601" y="158"/>
                  <a:pt x="603" y="161"/>
                  <a:pt x="601" y="160"/>
                </a:cubicBezTo>
                <a:cubicBezTo>
                  <a:pt x="601" y="160"/>
                  <a:pt x="601" y="159"/>
                  <a:pt x="601" y="159"/>
                </a:cubicBezTo>
                <a:cubicBezTo>
                  <a:pt x="601" y="161"/>
                  <a:pt x="600" y="158"/>
                  <a:pt x="599" y="159"/>
                </a:cubicBezTo>
                <a:cubicBezTo>
                  <a:pt x="599" y="161"/>
                  <a:pt x="600" y="163"/>
                  <a:pt x="598" y="163"/>
                </a:cubicBezTo>
                <a:cubicBezTo>
                  <a:pt x="600" y="163"/>
                  <a:pt x="599" y="165"/>
                  <a:pt x="600" y="163"/>
                </a:cubicBezTo>
                <a:cubicBezTo>
                  <a:pt x="600" y="164"/>
                  <a:pt x="600" y="166"/>
                  <a:pt x="599" y="165"/>
                </a:cubicBezTo>
                <a:cubicBezTo>
                  <a:pt x="599" y="170"/>
                  <a:pt x="599" y="174"/>
                  <a:pt x="599" y="179"/>
                </a:cubicBezTo>
                <a:cubicBezTo>
                  <a:pt x="598" y="179"/>
                  <a:pt x="598" y="181"/>
                  <a:pt x="597" y="182"/>
                </a:cubicBezTo>
                <a:cubicBezTo>
                  <a:pt x="596" y="182"/>
                  <a:pt x="596" y="179"/>
                  <a:pt x="596" y="179"/>
                </a:cubicBezTo>
                <a:cubicBezTo>
                  <a:pt x="596" y="180"/>
                  <a:pt x="596" y="180"/>
                  <a:pt x="595" y="179"/>
                </a:cubicBezTo>
                <a:cubicBezTo>
                  <a:pt x="595" y="181"/>
                  <a:pt x="594" y="183"/>
                  <a:pt x="593" y="184"/>
                </a:cubicBezTo>
                <a:cubicBezTo>
                  <a:pt x="594" y="181"/>
                  <a:pt x="592" y="182"/>
                  <a:pt x="592" y="179"/>
                </a:cubicBezTo>
                <a:cubicBezTo>
                  <a:pt x="593" y="179"/>
                  <a:pt x="594" y="175"/>
                  <a:pt x="593" y="174"/>
                </a:cubicBezTo>
                <a:cubicBezTo>
                  <a:pt x="592" y="176"/>
                  <a:pt x="593" y="179"/>
                  <a:pt x="591" y="179"/>
                </a:cubicBezTo>
                <a:cubicBezTo>
                  <a:pt x="592" y="178"/>
                  <a:pt x="592" y="175"/>
                  <a:pt x="591" y="175"/>
                </a:cubicBezTo>
                <a:cubicBezTo>
                  <a:pt x="590" y="178"/>
                  <a:pt x="589" y="179"/>
                  <a:pt x="589" y="181"/>
                </a:cubicBezTo>
                <a:cubicBezTo>
                  <a:pt x="589" y="180"/>
                  <a:pt x="589" y="178"/>
                  <a:pt x="589" y="176"/>
                </a:cubicBezTo>
                <a:cubicBezTo>
                  <a:pt x="590" y="174"/>
                  <a:pt x="590" y="172"/>
                  <a:pt x="589" y="172"/>
                </a:cubicBezTo>
                <a:cubicBezTo>
                  <a:pt x="589" y="175"/>
                  <a:pt x="587" y="177"/>
                  <a:pt x="586" y="178"/>
                </a:cubicBezTo>
                <a:cubicBezTo>
                  <a:pt x="585" y="179"/>
                  <a:pt x="587" y="180"/>
                  <a:pt x="586" y="181"/>
                </a:cubicBezTo>
                <a:cubicBezTo>
                  <a:pt x="586" y="178"/>
                  <a:pt x="584" y="183"/>
                  <a:pt x="585" y="183"/>
                </a:cubicBezTo>
                <a:cubicBezTo>
                  <a:pt x="585" y="181"/>
                  <a:pt x="587" y="182"/>
                  <a:pt x="587" y="183"/>
                </a:cubicBezTo>
                <a:cubicBezTo>
                  <a:pt x="586" y="182"/>
                  <a:pt x="585" y="184"/>
                  <a:pt x="585" y="184"/>
                </a:cubicBezTo>
                <a:cubicBezTo>
                  <a:pt x="584" y="188"/>
                  <a:pt x="584" y="191"/>
                  <a:pt x="585" y="193"/>
                </a:cubicBezTo>
                <a:cubicBezTo>
                  <a:pt x="585" y="191"/>
                  <a:pt x="586" y="191"/>
                  <a:pt x="585" y="190"/>
                </a:cubicBezTo>
                <a:cubicBezTo>
                  <a:pt x="587" y="188"/>
                  <a:pt x="587" y="189"/>
                  <a:pt x="588" y="186"/>
                </a:cubicBezTo>
                <a:cubicBezTo>
                  <a:pt x="588" y="189"/>
                  <a:pt x="588" y="189"/>
                  <a:pt x="589" y="190"/>
                </a:cubicBezTo>
                <a:cubicBezTo>
                  <a:pt x="588" y="190"/>
                  <a:pt x="588" y="189"/>
                  <a:pt x="588" y="191"/>
                </a:cubicBezTo>
                <a:cubicBezTo>
                  <a:pt x="589" y="192"/>
                  <a:pt x="588" y="195"/>
                  <a:pt x="587" y="197"/>
                </a:cubicBezTo>
                <a:cubicBezTo>
                  <a:pt x="587" y="200"/>
                  <a:pt x="589" y="209"/>
                  <a:pt x="586" y="209"/>
                </a:cubicBezTo>
                <a:cubicBezTo>
                  <a:pt x="586" y="210"/>
                  <a:pt x="586" y="210"/>
                  <a:pt x="586" y="211"/>
                </a:cubicBezTo>
                <a:cubicBezTo>
                  <a:pt x="586" y="212"/>
                  <a:pt x="586" y="209"/>
                  <a:pt x="587" y="210"/>
                </a:cubicBezTo>
                <a:cubicBezTo>
                  <a:pt x="587" y="211"/>
                  <a:pt x="587" y="211"/>
                  <a:pt x="587" y="211"/>
                </a:cubicBezTo>
                <a:cubicBezTo>
                  <a:pt x="587" y="212"/>
                  <a:pt x="585" y="213"/>
                  <a:pt x="585" y="214"/>
                </a:cubicBezTo>
                <a:cubicBezTo>
                  <a:pt x="586" y="214"/>
                  <a:pt x="586" y="217"/>
                  <a:pt x="586" y="220"/>
                </a:cubicBezTo>
                <a:cubicBezTo>
                  <a:pt x="586" y="222"/>
                  <a:pt x="585" y="225"/>
                  <a:pt x="585" y="227"/>
                </a:cubicBezTo>
                <a:cubicBezTo>
                  <a:pt x="585" y="227"/>
                  <a:pt x="583" y="230"/>
                  <a:pt x="584" y="231"/>
                </a:cubicBezTo>
                <a:cubicBezTo>
                  <a:pt x="584" y="230"/>
                  <a:pt x="585" y="229"/>
                  <a:pt x="585" y="230"/>
                </a:cubicBezTo>
                <a:cubicBezTo>
                  <a:pt x="585" y="232"/>
                  <a:pt x="583" y="232"/>
                  <a:pt x="584" y="233"/>
                </a:cubicBezTo>
                <a:cubicBezTo>
                  <a:pt x="584" y="233"/>
                  <a:pt x="584" y="232"/>
                  <a:pt x="584" y="233"/>
                </a:cubicBezTo>
                <a:cubicBezTo>
                  <a:pt x="584" y="235"/>
                  <a:pt x="582" y="235"/>
                  <a:pt x="581" y="236"/>
                </a:cubicBezTo>
                <a:cubicBezTo>
                  <a:pt x="580" y="236"/>
                  <a:pt x="580" y="233"/>
                  <a:pt x="579" y="234"/>
                </a:cubicBezTo>
                <a:cubicBezTo>
                  <a:pt x="580" y="236"/>
                  <a:pt x="577" y="240"/>
                  <a:pt x="575" y="241"/>
                </a:cubicBezTo>
                <a:cubicBezTo>
                  <a:pt x="576" y="240"/>
                  <a:pt x="575" y="239"/>
                  <a:pt x="575" y="238"/>
                </a:cubicBezTo>
                <a:cubicBezTo>
                  <a:pt x="575" y="237"/>
                  <a:pt x="575" y="236"/>
                  <a:pt x="576" y="235"/>
                </a:cubicBezTo>
                <a:cubicBezTo>
                  <a:pt x="575" y="234"/>
                  <a:pt x="575" y="233"/>
                  <a:pt x="576" y="231"/>
                </a:cubicBezTo>
                <a:cubicBezTo>
                  <a:pt x="576" y="232"/>
                  <a:pt x="576" y="231"/>
                  <a:pt x="577" y="230"/>
                </a:cubicBezTo>
                <a:cubicBezTo>
                  <a:pt x="575" y="231"/>
                  <a:pt x="575" y="230"/>
                  <a:pt x="576" y="230"/>
                </a:cubicBezTo>
                <a:cubicBezTo>
                  <a:pt x="575" y="229"/>
                  <a:pt x="577" y="228"/>
                  <a:pt x="576" y="228"/>
                </a:cubicBezTo>
                <a:cubicBezTo>
                  <a:pt x="574" y="230"/>
                  <a:pt x="576" y="231"/>
                  <a:pt x="574" y="233"/>
                </a:cubicBezTo>
                <a:cubicBezTo>
                  <a:pt x="574" y="230"/>
                  <a:pt x="576" y="226"/>
                  <a:pt x="573" y="225"/>
                </a:cubicBezTo>
                <a:cubicBezTo>
                  <a:pt x="574" y="222"/>
                  <a:pt x="574" y="221"/>
                  <a:pt x="575" y="219"/>
                </a:cubicBezTo>
                <a:cubicBezTo>
                  <a:pt x="574" y="220"/>
                  <a:pt x="575" y="217"/>
                  <a:pt x="575" y="216"/>
                </a:cubicBezTo>
                <a:cubicBezTo>
                  <a:pt x="574" y="215"/>
                  <a:pt x="574" y="217"/>
                  <a:pt x="573" y="217"/>
                </a:cubicBezTo>
                <a:cubicBezTo>
                  <a:pt x="572" y="218"/>
                  <a:pt x="573" y="220"/>
                  <a:pt x="572" y="220"/>
                </a:cubicBezTo>
                <a:cubicBezTo>
                  <a:pt x="572" y="217"/>
                  <a:pt x="573" y="215"/>
                  <a:pt x="573" y="213"/>
                </a:cubicBezTo>
                <a:cubicBezTo>
                  <a:pt x="572" y="214"/>
                  <a:pt x="572" y="211"/>
                  <a:pt x="571" y="210"/>
                </a:cubicBezTo>
                <a:cubicBezTo>
                  <a:pt x="571" y="211"/>
                  <a:pt x="571" y="211"/>
                  <a:pt x="571" y="210"/>
                </a:cubicBezTo>
                <a:cubicBezTo>
                  <a:pt x="571" y="211"/>
                  <a:pt x="570" y="212"/>
                  <a:pt x="570" y="213"/>
                </a:cubicBezTo>
                <a:cubicBezTo>
                  <a:pt x="570" y="210"/>
                  <a:pt x="569" y="213"/>
                  <a:pt x="568" y="213"/>
                </a:cubicBezTo>
                <a:cubicBezTo>
                  <a:pt x="568" y="213"/>
                  <a:pt x="568" y="211"/>
                  <a:pt x="567" y="211"/>
                </a:cubicBezTo>
                <a:cubicBezTo>
                  <a:pt x="567" y="212"/>
                  <a:pt x="566" y="214"/>
                  <a:pt x="567" y="215"/>
                </a:cubicBezTo>
                <a:cubicBezTo>
                  <a:pt x="567" y="212"/>
                  <a:pt x="569" y="215"/>
                  <a:pt x="569" y="216"/>
                </a:cubicBezTo>
                <a:cubicBezTo>
                  <a:pt x="568" y="217"/>
                  <a:pt x="568" y="222"/>
                  <a:pt x="566" y="222"/>
                </a:cubicBezTo>
                <a:cubicBezTo>
                  <a:pt x="566" y="223"/>
                  <a:pt x="566" y="223"/>
                  <a:pt x="567" y="224"/>
                </a:cubicBezTo>
                <a:cubicBezTo>
                  <a:pt x="566" y="226"/>
                  <a:pt x="565" y="227"/>
                  <a:pt x="564" y="226"/>
                </a:cubicBezTo>
                <a:cubicBezTo>
                  <a:pt x="563" y="227"/>
                  <a:pt x="563" y="227"/>
                  <a:pt x="562" y="227"/>
                </a:cubicBezTo>
                <a:cubicBezTo>
                  <a:pt x="562" y="227"/>
                  <a:pt x="563" y="224"/>
                  <a:pt x="564" y="224"/>
                </a:cubicBezTo>
                <a:cubicBezTo>
                  <a:pt x="564" y="223"/>
                  <a:pt x="564" y="222"/>
                  <a:pt x="564" y="221"/>
                </a:cubicBezTo>
                <a:cubicBezTo>
                  <a:pt x="564" y="221"/>
                  <a:pt x="563" y="220"/>
                  <a:pt x="563" y="219"/>
                </a:cubicBezTo>
                <a:cubicBezTo>
                  <a:pt x="564" y="217"/>
                  <a:pt x="563" y="217"/>
                  <a:pt x="564" y="215"/>
                </a:cubicBezTo>
                <a:cubicBezTo>
                  <a:pt x="562" y="215"/>
                  <a:pt x="562" y="215"/>
                  <a:pt x="562" y="215"/>
                </a:cubicBezTo>
                <a:cubicBezTo>
                  <a:pt x="561" y="216"/>
                  <a:pt x="562" y="217"/>
                  <a:pt x="561" y="217"/>
                </a:cubicBezTo>
                <a:cubicBezTo>
                  <a:pt x="561" y="216"/>
                  <a:pt x="560" y="214"/>
                  <a:pt x="559" y="215"/>
                </a:cubicBezTo>
                <a:cubicBezTo>
                  <a:pt x="559" y="215"/>
                  <a:pt x="559" y="214"/>
                  <a:pt x="559" y="214"/>
                </a:cubicBezTo>
                <a:cubicBezTo>
                  <a:pt x="559" y="214"/>
                  <a:pt x="557" y="215"/>
                  <a:pt x="557" y="213"/>
                </a:cubicBezTo>
                <a:cubicBezTo>
                  <a:pt x="557" y="215"/>
                  <a:pt x="557" y="215"/>
                  <a:pt x="556" y="215"/>
                </a:cubicBezTo>
                <a:cubicBezTo>
                  <a:pt x="556" y="216"/>
                  <a:pt x="556" y="216"/>
                  <a:pt x="556" y="217"/>
                </a:cubicBezTo>
                <a:cubicBezTo>
                  <a:pt x="555" y="217"/>
                  <a:pt x="555" y="217"/>
                  <a:pt x="554" y="217"/>
                </a:cubicBezTo>
                <a:cubicBezTo>
                  <a:pt x="555" y="216"/>
                  <a:pt x="553" y="215"/>
                  <a:pt x="552" y="214"/>
                </a:cubicBezTo>
                <a:cubicBezTo>
                  <a:pt x="552" y="214"/>
                  <a:pt x="552" y="215"/>
                  <a:pt x="552" y="215"/>
                </a:cubicBezTo>
                <a:cubicBezTo>
                  <a:pt x="552" y="216"/>
                  <a:pt x="550" y="216"/>
                  <a:pt x="551" y="218"/>
                </a:cubicBezTo>
                <a:cubicBezTo>
                  <a:pt x="550" y="218"/>
                  <a:pt x="550" y="218"/>
                  <a:pt x="549" y="217"/>
                </a:cubicBezTo>
                <a:cubicBezTo>
                  <a:pt x="549" y="217"/>
                  <a:pt x="550" y="216"/>
                  <a:pt x="549" y="216"/>
                </a:cubicBezTo>
                <a:cubicBezTo>
                  <a:pt x="549" y="217"/>
                  <a:pt x="549" y="219"/>
                  <a:pt x="549" y="220"/>
                </a:cubicBezTo>
                <a:cubicBezTo>
                  <a:pt x="549" y="221"/>
                  <a:pt x="548" y="223"/>
                  <a:pt x="548" y="221"/>
                </a:cubicBezTo>
                <a:cubicBezTo>
                  <a:pt x="548" y="221"/>
                  <a:pt x="548" y="221"/>
                  <a:pt x="548" y="221"/>
                </a:cubicBezTo>
                <a:cubicBezTo>
                  <a:pt x="547" y="221"/>
                  <a:pt x="546" y="223"/>
                  <a:pt x="546" y="224"/>
                </a:cubicBezTo>
                <a:cubicBezTo>
                  <a:pt x="545" y="224"/>
                  <a:pt x="545" y="227"/>
                  <a:pt x="544" y="225"/>
                </a:cubicBezTo>
                <a:cubicBezTo>
                  <a:pt x="544" y="227"/>
                  <a:pt x="546" y="226"/>
                  <a:pt x="545" y="227"/>
                </a:cubicBezTo>
                <a:cubicBezTo>
                  <a:pt x="544" y="228"/>
                  <a:pt x="543" y="230"/>
                  <a:pt x="543" y="233"/>
                </a:cubicBezTo>
                <a:cubicBezTo>
                  <a:pt x="542" y="235"/>
                  <a:pt x="542" y="238"/>
                  <a:pt x="541" y="240"/>
                </a:cubicBezTo>
                <a:cubicBezTo>
                  <a:pt x="541" y="240"/>
                  <a:pt x="542" y="239"/>
                  <a:pt x="542" y="240"/>
                </a:cubicBezTo>
                <a:cubicBezTo>
                  <a:pt x="541" y="241"/>
                  <a:pt x="540" y="243"/>
                  <a:pt x="539" y="245"/>
                </a:cubicBezTo>
                <a:cubicBezTo>
                  <a:pt x="538" y="247"/>
                  <a:pt x="537" y="249"/>
                  <a:pt x="538" y="251"/>
                </a:cubicBezTo>
                <a:cubicBezTo>
                  <a:pt x="537" y="252"/>
                  <a:pt x="537" y="250"/>
                  <a:pt x="537" y="251"/>
                </a:cubicBezTo>
                <a:cubicBezTo>
                  <a:pt x="537" y="251"/>
                  <a:pt x="537" y="252"/>
                  <a:pt x="536" y="252"/>
                </a:cubicBezTo>
                <a:cubicBezTo>
                  <a:pt x="536" y="251"/>
                  <a:pt x="536" y="251"/>
                  <a:pt x="536" y="251"/>
                </a:cubicBezTo>
                <a:cubicBezTo>
                  <a:pt x="536" y="250"/>
                  <a:pt x="537" y="249"/>
                  <a:pt x="536" y="249"/>
                </a:cubicBezTo>
                <a:cubicBezTo>
                  <a:pt x="535" y="252"/>
                  <a:pt x="533" y="255"/>
                  <a:pt x="532" y="258"/>
                </a:cubicBezTo>
                <a:cubicBezTo>
                  <a:pt x="530" y="261"/>
                  <a:pt x="529" y="264"/>
                  <a:pt x="527" y="266"/>
                </a:cubicBezTo>
                <a:cubicBezTo>
                  <a:pt x="526" y="267"/>
                  <a:pt x="527" y="269"/>
                  <a:pt x="525" y="269"/>
                </a:cubicBezTo>
                <a:cubicBezTo>
                  <a:pt x="526" y="269"/>
                  <a:pt x="526" y="269"/>
                  <a:pt x="527" y="269"/>
                </a:cubicBezTo>
                <a:cubicBezTo>
                  <a:pt x="526" y="269"/>
                  <a:pt x="527" y="270"/>
                  <a:pt x="526" y="271"/>
                </a:cubicBezTo>
                <a:cubicBezTo>
                  <a:pt x="526" y="271"/>
                  <a:pt x="525" y="272"/>
                  <a:pt x="524" y="273"/>
                </a:cubicBezTo>
                <a:cubicBezTo>
                  <a:pt x="524" y="274"/>
                  <a:pt x="523" y="276"/>
                  <a:pt x="523" y="277"/>
                </a:cubicBezTo>
                <a:cubicBezTo>
                  <a:pt x="521" y="279"/>
                  <a:pt x="520" y="281"/>
                  <a:pt x="519" y="283"/>
                </a:cubicBezTo>
                <a:cubicBezTo>
                  <a:pt x="518" y="285"/>
                  <a:pt x="517" y="287"/>
                  <a:pt x="515" y="288"/>
                </a:cubicBezTo>
                <a:cubicBezTo>
                  <a:pt x="515" y="289"/>
                  <a:pt x="514" y="290"/>
                  <a:pt x="514" y="291"/>
                </a:cubicBezTo>
                <a:cubicBezTo>
                  <a:pt x="513" y="292"/>
                  <a:pt x="512" y="293"/>
                  <a:pt x="511" y="294"/>
                </a:cubicBezTo>
                <a:cubicBezTo>
                  <a:pt x="509" y="297"/>
                  <a:pt x="507" y="299"/>
                  <a:pt x="506" y="301"/>
                </a:cubicBezTo>
                <a:cubicBezTo>
                  <a:pt x="506" y="302"/>
                  <a:pt x="505" y="302"/>
                  <a:pt x="505" y="302"/>
                </a:cubicBezTo>
                <a:cubicBezTo>
                  <a:pt x="504" y="303"/>
                  <a:pt x="506" y="303"/>
                  <a:pt x="504" y="305"/>
                </a:cubicBezTo>
                <a:cubicBezTo>
                  <a:pt x="504" y="305"/>
                  <a:pt x="503" y="304"/>
                  <a:pt x="503" y="305"/>
                </a:cubicBezTo>
                <a:cubicBezTo>
                  <a:pt x="502" y="307"/>
                  <a:pt x="502" y="307"/>
                  <a:pt x="502" y="307"/>
                </a:cubicBezTo>
                <a:cubicBezTo>
                  <a:pt x="501" y="308"/>
                  <a:pt x="501" y="308"/>
                  <a:pt x="499" y="309"/>
                </a:cubicBezTo>
                <a:cubicBezTo>
                  <a:pt x="500" y="310"/>
                  <a:pt x="498" y="311"/>
                  <a:pt x="497" y="311"/>
                </a:cubicBezTo>
                <a:cubicBezTo>
                  <a:pt x="496" y="313"/>
                  <a:pt x="495" y="314"/>
                  <a:pt x="494" y="315"/>
                </a:cubicBezTo>
                <a:cubicBezTo>
                  <a:pt x="493" y="317"/>
                  <a:pt x="491" y="318"/>
                  <a:pt x="490" y="319"/>
                </a:cubicBezTo>
                <a:cubicBezTo>
                  <a:pt x="489" y="321"/>
                  <a:pt x="487" y="322"/>
                  <a:pt x="486" y="324"/>
                </a:cubicBezTo>
                <a:cubicBezTo>
                  <a:pt x="485" y="325"/>
                  <a:pt x="483" y="327"/>
                  <a:pt x="482" y="329"/>
                </a:cubicBezTo>
                <a:cubicBezTo>
                  <a:pt x="484" y="328"/>
                  <a:pt x="486" y="326"/>
                  <a:pt x="485" y="328"/>
                </a:cubicBezTo>
                <a:cubicBezTo>
                  <a:pt x="485" y="325"/>
                  <a:pt x="488" y="324"/>
                  <a:pt x="488" y="322"/>
                </a:cubicBezTo>
                <a:cubicBezTo>
                  <a:pt x="490" y="322"/>
                  <a:pt x="492" y="319"/>
                  <a:pt x="492" y="317"/>
                </a:cubicBezTo>
                <a:cubicBezTo>
                  <a:pt x="494" y="317"/>
                  <a:pt x="494" y="317"/>
                  <a:pt x="495" y="315"/>
                </a:cubicBezTo>
                <a:cubicBezTo>
                  <a:pt x="495" y="316"/>
                  <a:pt x="496" y="315"/>
                  <a:pt x="496" y="315"/>
                </a:cubicBezTo>
                <a:cubicBezTo>
                  <a:pt x="496" y="316"/>
                  <a:pt x="496" y="317"/>
                  <a:pt x="495" y="317"/>
                </a:cubicBezTo>
                <a:cubicBezTo>
                  <a:pt x="495" y="318"/>
                  <a:pt x="494" y="319"/>
                  <a:pt x="493" y="319"/>
                </a:cubicBezTo>
                <a:cubicBezTo>
                  <a:pt x="492" y="321"/>
                  <a:pt x="491" y="322"/>
                  <a:pt x="489" y="324"/>
                </a:cubicBezTo>
                <a:cubicBezTo>
                  <a:pt x="494" y="321"/>
                  <a:pt x="496" y="318"/>
                  <a:pt x="499" y="314"/>
                </a:cubicBezTo>
                <a:cubicBezTo>
                  <a:pt x="500" y="315"/>
                  <a:pt x="500" y="315"/>
                  <a:pt x="501" y="314"/>
                </a:cubicBezTo>
                <a:cubicBezTo>
                  <a:pt x="501" y="313"/>
                  <a:pt x="502" y="311"/>
                  <a:pt x="504" y="309"/>
                </a:cubicBezTo>
                <a:cubicBezTo>
                  <a:pt x="506" y="307"/>
                  <a:pt x="508" y="305"/>
                  <a:pt x="509" y="305"/>
                </a:cubicBezTo>
                <a:cubicBezTo>
                  <a:pt x="510" y="304"/>
                  <a:pt x="510" y="303"/>
                  <a:pt x="511" y="302"/>
                </a:cubicBezTo>
                <a:cubicBezTo>
                  <a:pt x="511" y="301"/>
                  <a:pt x="511" y="301"/>
                  <a:pt x="512" y="300"/>
                </a:cubicBezTo>
                <a:cubicBezTo>
                  <a:pt x="512" y="299"/>
                  <a:pt x="513" y="298"/>
                  <a:pt x="515" y="297"/>
                </a:cubicBezTo>
                <a:cubicBezTo>
                  <a:pt x="514" y="297"/>
                  <a:pt x="517" y="291"/>
                  <a:pt x="518" y="292"/>
                </a:cubicBezTo>
                <a:cubicBezTo>
                  <a:pt x="519" y="292"/>
                  <a:pt x="518" y="293"/>
                  <a:pt x="518" y="293"/>
                </a:cubicBezTo>
                <a:cubicBezTo>
                  <a:pt x="519" y="292"/>
                  <a:pt x="519" y="290"/>
                  <a:pt x="521" y="290"/>
                </a:cubicBezTo>
                <a:cubicBezTo>
                  <a:pt x="520" y="288"/>
                  <a:pt x="522" y="287"/>
                  <a:pt x="523" y="285"/>
                </a:cubicBezTo>
                <a:cubicBezTo>
                  <a:pt x="524" y="283"/>
                  <a:pt x="526" y="281"/>
                  <a:pt x="525" y="279"/>
                </a:cubicBezTo>
                <a:cubicBezTo>
                  <a:pt x="526" y="278"/>
                  <a:pt x="527" y="279"/>
                  <a:pt x="527" y="279"/>
                </a:cubicBezTo>
                <a:cubicBezTo>
                  <a:pt x="528" y="277"/>
                  <a:pt x="528" y="277"/>
                  <a:pt x="529" y="274"/>
                </a:cubicBezTo>
                <a:cubicBezTo>
                  <a:pt x="531" y="274"/>
                  <a:pt x="532" y="271"/>
                  <a:pt x="534" y="268"/>
                </a:cubicBezTo>
                <a:cubicBezTo>
                  <a:pt x="535" y="266"/>
                  <a:pt x="536" y="263"/>
                  <a:pt x="538" y="262"/>
                </a:cubicBezTo>
                <a:cubicBezTo>
                  <a:pt x="537" y="264"/>
                  <a:pt x="536" y="265"/>
                  <a:pt x="536" y="267"/>
                </a:cubicBezTo>
                <a:cubicBezTo>
                  <a:pt x="535" y="269"/>
                  <a:pt x="534" y="271"/>
                  <a:pt x="533" y="273"/>
                </a:cubicBezTo>
                <a:cubicBezTo>
                  <a:pt x="531" y="277"/>
                  <a:pt x="529" y="281"/>
                  <a:pt x="528" y="285"/>
                </a:cubicBezTo>
                <a:cubicBezTo>
                  <a:pt x="529" y="282"/>
                  <a:pt x="532" y="280"/>
                  <a:pt x="532" y="278"/>
                </a:cubicBezTo>
                <a:cubicBezTo>
                  <a:pt x="533" y="279"/>
                  <a:pt x="534" y="275"/>
                  <a:pt x="535" y="275"/>
                </a:cubicBezTo>
                <a:cubicBezTo>
                  <a:pt x="535" y="276"/>
                  <a:pt x="534" y="277"/>
                  <a:pt x="534" y="278"/>
                </a:cubicBezTo>
                <a:cubicBezTo>
                  <a:pt x="533" y="279"/>
                  <a:pt x="532" y="280"/>
                  <a:pt x="532" y="281"/>
                </a:cubicBezTo>
                <a:cubicBezTo>
                  <a:pt x="531" y="284"/>
                  <a:pt x="529" y="285"/>
                  <a:pt x="528" y="286"/>
                </a:cubicBezTo>
                <a:cubicBezTo>
                  <a:pt x="529" y="286"/>
                  <a:pt x="530" y="285"/>
                  <a:pt x="530" y="285"/>
                </a:cubicBezTo>
                <a:cubicBezTo>
                  <a:pt x="529" y="288"/>
                  <a:pt x="525" y="289"/>
                  <a:pt x="525" y="293"/>
                </a:cubicBezTo>
                <a:cubicBezTo>
                  <a:pt x="525" y="292"/>
                  <a:pt x="525" y="292"/>
                  <a:pt x="524" y="293"/>
                </a:cubicBezTo>
                <a:cubicBezTo>
                  <a:pt x="522" y="296"/>
                  <a:pt x="518" y="300"/>
                  <a:pt x="517" y="302"/>
                </a:cubicBezTo>
                <a:cubicBezTo>
                  <a:pt x="516" y="303"/>
                  <a:pt x="514" y="304"/>
                  <a:pt x="513" y="305"/>
                </a:cubicBezTo>
                <a:cubicBezTo>
                  <a:pt x="512" y="306"/>
                  <a:pt x="512" y="307"/>
                  <a:pt x="511" y="308"/>
                </a:cubicBezTo>
                <a:cubicBezTo>
                  <a:pt x="510" y="309"/>
                  <a:pt x="507" y="312"/>
                  <a:pt x="508" y="311"/>
                </a:cubicBezTo>
                <a:cubicBezTo>
                  <a:pt x="506" y="312"/>
                  <a:pt x="504" y="314"/>
                  <a:pt x="504" y="316"/>
                </a:cubicBezTo>
                <a:cubicBezTo>
                  <a:pt x="503" y="315"/>
                  <a:pt x="501" y="319"/>
                  <a:pt x="500" y="318"/>
                </a:cubicBezTo>
                <a:cubicBezTo>
                  <a:pt x="499" y="320"/>
                  <a:pt x="500" y="321"/>
                  <a:pt x="498" y="322"/>
                </a:cubicBezTo>
                <a:cubicBezTo>
                  <a:pt x="497" y="322"/>
                  <a:pt x="496" y="322"/>
                  <a:pt x="494" y="323"/>
                </a:cubicBezTo>
                <a:cubicBezTo>
                  <a:pt x="493" y="325"/>
                  <a:pt x="492" y="326"/>
                  <a:pt x="491" y="328"/>
                </a:cubicBezTo>
                <a:cubicBezTo>
                  <a:pt x="490" y="330"/>
                  <a:pt x="488" y="331"/>
                  <a:pt x="485" y="333"/>
                </a:cubicBezTo>
                <a:cubicBezTo>
                  <a:pt x="486" y="333"/>
                  <a:pt x="486" y="333"/>
                  <a:pt x="486" y="334"/>
                </a:cubicBezTo>
                <a:cubicBezTo>
                  <a:pt x="483" y="337"/>
                  <a:pt x="481" y="340"/>
                  <a:pt x="478" y="340"/>
                </a:cubicBezTo>
                <a:cubicBezTo>
                  <a:pt x="478" y="342"/>
                  <a:pt x="475" y="343"/>
                  <a:pt x="473" y="344"/>
                </a:cubicBezTo>
                <a:cubicBezTo>
                  <a:pt x="471" y="345"/>
                  <a:pt x="468" y="350"/>
                  <a:pt x="467" y="348"/>
                </a:cubicBezTo>
                <a:cubicBezTo>
                  <a:pt x="466" y="349"/>
                  <a:pt x="467" y="350"/>
                  <a:pt x="466" y="350"/>
                </a:cubicBezTo>
                <a:cubicBezTo>
                  <a:pt x="466" y="350"/>
                  <a:pt x="464" y="350"/>
                  <a:pt x="464" y="351"/>
                </a:cubicBezTo>
                <a:cubicBezTo>
                  <a:pt x="464" y="353"/>
                  <a:pt x="458" y="355"/>
                  <a:pt x="457" y="356"/>
                </a:cubicBezTo>
                <a:cubicBezTo>
                  <a:pt x="452" y="357"/>
                  <a:pt x="450" y="362"/>
                  <a:pt x="445" y="364"/>
                </a:cubicBezTo>
                <a:cubicBezTo>
                  <a:pt x="444" y="363"/>
                  <a:pt x="444" y="363"/>
                  <a:pt x="443" y="363"/>
                </a:cubicBezTo>
                <a:cubicBezTo>
                  <a:pt x="444" y="364"/>
                  <a:pt x="445" y="364"/>
                  <a:pt x="444" y="365"/>
                </a:cubicBezTo>
                <a:cubicBezTo>
                  <a:pt x="442" y="366"/>
                  <a:pt x="441" y="366"/>
                  <a:pt x="439" y="366"/>
                </a:cubicBezTo>
                <a:cubicBezTo>
                  <a:pt x="440" y="367"/>
                  <a:pt x="441" y="367"/>
                  <a:pt x="439" y="368"/>
                </a:cubicBezTo>
                <a:cubicBezTo>
                  <a:pt x="438" y="368"/>
                  <a:pt x="433" y="369"/>
                  <a:pt x="433" y="370"/>
                </a:cubicBezTo>
                <a:cubicBezTo>
                  <a:pt x="430" y="372"/>
                  <a:pt x="427" y="373"/>
                  <a:pt x="425" y="374"/>
                </a:cubicBezTo>
                <a:cubicBezTo>
                  <a:pt x="422" y="375"/>
                  <a:pt x="420" y="376"/>
                  <a:pt x="418" y="377"/>
                </a:cubicBezTo>
                <a:cubicBezTo>
                  <a:pt x="417" y="376"/>
                  <a:pt x="413" y="379"/>
                  <a:pt x="410" y="379"/>
                </a:cubicBezTo>
                <a:cubicBezTo>
                  <a:pt x="409" y="380"/>
                  <a:pt x="408" y="379"/>
                  <a:pt x="406" y="379"/>
                </a:cubicBezTo>
                <a:cubicBezTo>
                  <a:pt x="405" y="379"/>
                  <a:pt x="402" y="381"/>
                  <a:pt x="400" y="381"/>
                </a:cubicBezTo>
                <a:cubicBezTo>
                  <a:pt x="395" y="382"/>
                  <a:pt x="393" y="383"/>
                  <a:pt x="388" y="384"/>
                </a:cubicBezTo>
                <a:cubicBezTo>
                  <a:pt x="388" y="384"/>
                  <a:pt x="390" y="384"/>
                  <a:pt x="389" y="383"/>
                </a:cubicBezTo>
                <a:cubicBezTo>
                  <a:pt x="388" y="384"/>
                  <a:pt x="388" y="385"/>
                  <a:pt x="386" y="385"/>
                </a:cubicBezTo>
                <a:cubicBezTo>
                  <a:pt x="385" y="385"/>
                  <a:pt x="380" y="387"/>
                  <a:pt x="381" y="385"/>
                </a:cubicBezTo>
                <a:cubicBezTo>
                  <a:pt x="379" y="385"/>
                  <a:pt x="379" y="387"/>
                  <a:pt x="377" y="387"/>
                </a:cubicBezTo>
                <a:cubicBezTo>
                  <a:pt x="376" y="388"/>
                  <a:pt x="376" y="387"/>
                  <a:pt x="374" y="387"/>
                </a:cubicBezTo>
                <a:cubicBezTo>
                  <a:pt x="374" y="388"/>
                  <a:pt x="373" y="388"/>
                  <a:pt x="371" y="388"/>
                </a:cubicBezTo>
                <a:cubicBezTo>
                  <a:pt x="371" y="388"/>
                  <a:pt x="371" y="388"/>
                  <a:pt x="371" y="388"/>
                </a:cubicBezTo>
                <a:cubicBezTo>
                  <a:pt x="368" y="389"/>
                  <a:pt x="366" y="389"/>
                  <a:pt x="364" y="389"/>
                </a:cubicBezTo>
                <a:cubicBezTo>
                  <a:pt x="362" y="389"/>
                  <a:pt x="361" y="388"/>
                  <a:pt x="358" y="389"/>
                </a:cubicBezTo>
                <a:cubicBezTo>
                  <a:pt x="358" y="389"/>
                  <a:pt x="358" y="390"/>
                  <a:pt x="356" y="390"/>
                </a:cubicBezTo>
                <a:cubicBezTo>
                  <a:pt x="357" y="389"/>
                  <a:pt x="352" y="389"/>
                  <a:pt x="351" y="389"/>
                </a:cubicBezTo>
                <a:cubicBezTo>
                  <a:pt x="350" y="390"/>
                  <a:pt x="353" y="388"/>
                  <a:pt x="353" y="390"/>
                </a:cubicBezTo>
                <a:cubicBezTo>
                  <a:pt x="351" y="390"/>
                  <a:pt x="350" y="389"/>
                  <a:pt x="350" y="390"/>
                </a:cubicBezTo>
                <a:cubicBezTo>
                  <a:pt x="349" y="390"/>
                  <a:pt x="350" y="389"/>
                  <a:pt x="348" y="389"/>
                </a:cubicBezTo>
                <a:cubicBezTo>
                  <a:pt x="348" y="390"/>
                  <a:pt x="348" y="391"/>
                  <a:pt x="347" y="391"/>
                </a:cubicBezTo>
                <a:cubicBezTo>
                  <a:pt x="347" y="390"/>
                  <a:pt x="346" y="390"/>
                  <a:pt x="346" y="389"/>
                </a:cubicBezTo>
                <a:cubicBezTo>
                  <a:pt x="344" y="390"/>
                  <a:pt x="342" y="390"/>
                  <a:pt x="340" y="390"/>
                </a:cubicBezTo>
                <a:cubicBezTo>
                  <a:pt x="339" y="390"/>
                  <a:pt x="338" y="390"/>
                  <a:pt x="337" y="390"/>
                </a:cubicBezTo>
                <a:cubicBezTo>
                  <a:pt x="336" y="390"/>
                  <a:pt x="335" y="390"/>
                  <a:pt x="333" y="390"/>
                </a:cubicBezTo>
                <a:cubicBezTo>
                  <a:pt x="331" y="390"/>
                  <a:pt x="329" y="390"/>
                  <a:pt x="326" y="390"/>
                </a:cubicBezTo>
                <a:cubicBezTo>
                  <a:pt x="324" y="390"/>
                  <a:pt x="321" y="390"/>
                  <a:pt x="318" y="390"/>
                </a:cubicBezTo>
                <a:cubicBezTo>
                  <a:pt x="316" y="390"/>
                  <a:pt x="313" y="389"/>
                  <a:pt x="311" y="388"/>
                </a:cubicBezTo>
                <a:cubicBezTo>
                  <a:pt x="309" y="388"/>
                  <a:pt x="308" y="388"/>
                  <a:pt x="307" y="388"/>
                </a:cubicBezTo>
                <a:cubicBezTo>
                  <a:pt x="305" y="388"/>
                  <a:pt x="304" y="388"/>
                  <a:pt x="303" y="388"/>
                </a:cubicBezTo>
                <a:cubicBezTo>
                  <a:pt x="300" y="387"/>
                  <a:pt x="298" y="387"/>
                  <a:pt x="296" y="387"/>
                </a:cubicBezTo>
                <a:cubicBezTo>
                  <a:pt x="293" y="386"/>
                  <a:pt x="291" y="386"/>
                  <a:pt x="288" y="386"/>
                </a:cubicBezTo>
                <a:cubicBezTo>
                  <a:pt x="287" y="385"/>
                  <a:pt x="286" y="384"/>
                  <a:pt x="284" y="384"/>
                </a:cubicBezTo>
                <a:cubicBezTo>
                  <a:pt x="285" y="385"/>
                  <a:pt x="284" y="385"/>
                  <a:pt x="284" y="385"/>
                </a:cubicBezTo>
                <a:cubicBezTo>
                  <a:pt x="283" y="384"/>
                  <a:pt x="283" y="384"/>
                  <a:pt x="282" y="383"/>
                </a:cubicBezTo>
                <a:cubicBezTo>
                  <a:pt x="281" y="383"/>
                  <a:pt x="281" y="383"/>
                  <a:pt x="280" y="383"/>
                </a:cubicBezTo>
                <a:cubicBezTo>
                  <a:pt x="279" y="382"/>
                  <a:pt x="278" y="382"/>
                  <a:pt x="276" y="382"/>
                </a:cubicBezTo>
                <a:cubicBezTo>
                  <a:pt x="275" y="382"/>
                  <a:pt x="273" y="382"/>
                  <a:pt x="272" y="380"/>
                </a:cubicBezTo>
                <a:cubicBezTo>
                  <a:pt x="270" y="381"/>
                  <a:pt x="269" y="380"/>
                  <a:pt x="267" y="380"/>
                </a:cubicBezTo>
                <a:cubicBezTo>
                  <a:pt x="265" y="379"/>
                  <a:pt x="264" y="379"/>
                  <a:pt x="262" y="378"/>
                </a:cubicBezTo>
                <a:cubicBezTo>
                  <a:pt x="260" y="377"/>
                  <a:pt x="258" y="377"/>
                  <a:pt x="257" y="376"/>
                </a:cubicBezTo>
                <a:cubicBezTo>
                  <a:pt x="255" y="376"/>
                  <a:pt x="254" y="376"/>
                  <a:pt x="252" y="376"/>
                </a:cubicBezTo>
                <a:cubicBezTo>
                  <a:pt x="254" y="377"/>
                  <a:pt x="255" y="375"/>
                  <a:pt x="256" y="377"/>
                </a:cubicBezTo>
                <a:cubicBezTo>
                  <a:pt x="254" y="378"/>
                  <a:pt x="252" y="377"/>
                  <a:pt x="250" y="376"/>
                </a:cubicBezTo>
                <a:cubicBezTo>
                  <a:pt x="248" y="376"/>
                  <a:pt x="246" y="375"/>
                  <a:pt x="243" y="374"/>
                </a:cubicBezTo>
                <a:cubicBezTo>
                  <a:pt x="243" y="374"/>
                  <a:pt x="243" y="374"/>
                  <a:pt x="243" y="375"/>
                </a:cubicBezTo>
                <a:cubicBezTo>
                  <a:pt x="241" y="375"/>
                  <a:pt x="236" y="373"/>
                  <a:pt x="236" y="371"/>
                </a:cubicBezTo>
                <a:cubicBezTo>
                  <a:pt x="234" y="371"/>
                  <a:pt x="232" y="370"/>
                  <a:pt x="230" y="368"/>
                </a:cubicBezTo>
                <a:cubicBezTo>
                  <a:pt x="229" y="368"/>
                  <a:pt x="227" y="367"/>
                  <a:pt x="226" y="366"/>
                </a:cubicBezTo>
                <a:cubicBezTo>
                  <a:pt x="225" y="365"/>
                  <a:pt x="224" y="365"/>
                  <a:pt x="223" y="364"/>
                </a:cubicBezTo>
                <a:cubicBezTo>
                  <a:pt x="223" y="363"/>
                  <a:pt x="222" y="363"/>
                  <a:pt x="222" y="363"/>
                </a:cubicBezTo>
                <a:cubicBezTo>
                  <a:pt x="222" y="363"/>
                  <a:pt x="222" y="362"/>
                  <a:pt x="222" y="361"/>
                </a:cubicBezTo>
                <a:cubicBezTo>
                  <a:pt x="221" y="362"/>
                  <a:pt x="219" y="361"/>
                  <a:pt x="218" y="360"/>
                </a:cubicBezTo>
                <a:cubicBezTo>
                  <a:pt x="217" y="359"/>
                  <a:pt x="215" y="357"/>
                  <a:pt x="214" y="358"/>
                </a:cubicBezTo>
                <a:cubicBezTo>
                  <a:pt x="213" y="355"/>
                  <a:pt x="209" y="354"/>
                  <a:pt x="208" y="351"/>
                </a:cubicBezTo>
                <a:cubicBezTo>
                  <a:pt x="206" y="352"/>
                  <a:pt x="203" y="349"/>
                  <a:pt x="201" y="348"/>
                </a:cubicBezTo>
                <a:cubicBezTo>
                  <a:pt x="201" y="348"/>
                  <a:pt x="201" y="349"/>
                  <a:pt x="201" y="349"/>
                </a:cubicBezTo>
                <a:cubicBezTo>
                  <a:pt x="200" y="348"/>
                  <a:pt x="200" y="349"/>
                  <a:pt x="199" y="349"/>
                </a:cubicBezTo>
                <a:cubicBezTo>
                  <a:pt x="196" y="347"/>
                  <a:pt x="197" y="346"/>
                  <a:pt x="195" y="345"/>
                </a:cubicBezTo>
                <a:cubicBezTo>
                  <a:pt x="196" y="345"/>
                  <a:pt x="197" y="344"/>
                  <a:pt x="196" y="344"/>
                </a:cubicBezTo>
                <a:cubicBezTo>
                  <a:pt x="195" y="345"/>
                  <a:pt x="194" y="345"/>
                  <a:pt x="193" y="344"/>
                </a:cubicBezTo>
                <a:cubicBezTo>
                  <a:pt x="192" y="344"/>
                  <a:pt x="191" y="343"/>
                  <a:pt x="191" y="343"/>
                </a:cubicBezTo>
                <a:cubicBezTo>
                  <a:pt x="190" y="342"/>
                  <a:pt x="189" y="341"/>
                  <a:pt x="189" y="341"/>
                </a:cubicBezTo>
                <a:cubicBezTo>
                  <a:pt x="189" y="342"/>
                  <a:pt x="188" y="339"/>
                  <a:pt x="187" y="340"/>
                </a:cubicBezTo>
                <a:cubicBezTo>
                  <a:pt x="186" y="340"/>
                  <a:pt x="187" y="341"/>
                  <a:pt x="187" y="342"/>
                </a:cubicBezTo>
                <a:cubicBezTo>
                  <a:pt x="188" y="342"/>
                  <a:pt x="188" y="342"/>
                  <a:pt x="189" y="342"/>
                </a:cubicBezTo>
                <a:cubicBezTo>
                  <a:pt x="190" y="344"/>
                  <a:pt x="190" y="345"/>
                  <a:pt x="191" y="347"/>
                </a:cubicBezTo>
                <a:cubicBezTo>
                  <a:pt x="190" y="346"/>
                  <a:pt x="189" y="345"/>
                  <a:pt x="189" y="346"/>
                </a:cubicBezTo>
                <a:cubicBezTo>
                  <a:pt x="192" y="349"/>
                  <a:pt x="193" y="349"/>
                  <a:pt x="196" y="352"/>
                </a:cubicBezTo>
                <a:cubicBezTo>
                  <a:pt x="196" y="353"/>
                  <a:pt x="197" y="353"/>
                  <a:pt x="197" y="354"/>
                </a:cubicBezTo>
                <a:cubicBezTo>
                  <a:pt x="198" y="355"/>
                  <a:pt x="199" y="355"/>
                  <a:pt x="201" y="356"/>
                </a:cubicBezTo>
                <a:cubicBezTo>
                  <a:pt x="201" y="357"/>
                  <a:pt x="202" y="358"/>
                  <a:pt x="204" y="359"/>
                </a:cubicBezTo>
                <a:cubicBezTo>
                  <a:pt x="205" y="361"/>
                  <a:pt x="207" y="362"/>
                  <a:pt x="208" y="363"/>
                </a:cubicBezTo>
                <a:cubicBezTo>
                  <a:pt x="210" y="364"/>
                  <a:pt x="213" y="365"/>
                  <a:pt x="213" y="367"/>
                </a:cubicBezTo>
                <a:cubicBezTo>
                  <a:pt x="214" y="368"/>
                  <a:pt x="214" y="367"/>
                  <a:pt x="215" y="367"/>
                </a:cubicBezTo>
                <a:cubicBezTo>
                  <a:pt x="216" y="368"/>
                  <a:pt x="214" y="369"/>
                  <a:pt x="215" y="369"/>
                </a:cubicBezTo>
                <a:cubicBezTo>
                  <a:pt x="216" y="369"/>
                  <a:pt x="217" y="370"/>
                  <a:pt x="218" y="370"/>
                </a:cubicBezTo>
                <a:cubicBezTo>
                  <a:pt x="218" y="371"/>
                  <a:pt x="221" y="372"/>
                  <a:pt x="221" y="374"/>
                </a:cubicBezTo>
                <a:cubicBezTo>
                  <a:pt x="219" y="373"/>
                  <a:pt x="216" y="372"/>
                  <a:pt x="217" y="374"/>
                </a:cubicBezTo>
                <a:cubicBezTo>
                  <a:pt x="221" y="373"/>
                  <a:pt x="227" y="377"/>
                  <a:pt x="227" y="381"/>
                </a:cubicBezTo>
                <a:cubicBezTo>
                  <a:pt x="229" y="381"/>
                  <a:pt x="227" y="379"/>
                  <a:pt x="228" y="380"/>
                </a:cubicBezTo>
                <a:cubicBezTo>
                  <a:pt x="229" y="381"/>
                  <a:pt x="230" y="382"/>
                  <a:pt x="230" y="383"/>
                </a:cubicBezTo>
                <a:cubicBezTo>
                  <a:pt x="229" y="383"/>
                  <a:pt x="228" y="383"/>
                  <a:pt x="228" y="383"/>
                </a:cubicBezTo>
                <a:cubicBezTo>
                  <a:pt x="226" y="385"/>
                  <a:pt x="230" y="386"/>
                  <a:pt x="233" y="388"/>
                </a:cubicBezTo>
                <a:cubicBezTo>
                  <a:pt x="231" y="389"/>
                  <a:pt x="230" y="388"/>
                  <a:pt x="228" y="387"/>
                </a:cubicBezTo>
                <a:cubicBezTo>
                  <a:pt x="226" y="386"/>
                  <a:pt x="224" y="385"/>
                  <a:pt x="222" y="383"/>
                </a:cubicBezTo>
                <a:cubicBezTo>
                  <a:pt x="221" y="384"/>
                  <a:pt x="222" y="384"/>
                  <a:pt x="223" y="385"/>
                </a:cubicBezTo>
                <a:cubicBezTo>
                  <a:pt x="221" y="385"/>
                  <a:pt x="219" y="384"/>
                  <a:pt x="217" y="382"/>
                </a:cubicBezTo>
                <a:cubicBezTo>
                  <a:pt x="215" y="381"/>
                  <a:pt x="214" y="379"/>
                  <a:pt x="212" y="380"/>
                </a:cubicBezTo>
                <a:cubicBezTo>
                  <a:pt x="213" y="380"/>
                  <a:pt x="214" y="381"/>
                  <a:pt x="215" y="383"/>
                </a:cubicBezTo>
                <a:cubicBezTo>
                  <a:pt x="211" y="380"/>
                  <a:pt x="208" y="378"/>
                  <a:pt x="205" y="376"/>
                </a:cubicBezTo>
                <a:cubicBezTo>
                  <a:pt x="203" y="374"/>
                  <a:pt x="200" y="372"/>
                  <a:pt x="196" y="369"/>
                </a:cubicBezTo>
                <a:cubicBezTo>
                  <a:pt x="196" y="369"/>
                  <a:pt x="197" y="369"/>
                  <a:pt x="197" y="369"/>
                </a:cubicBezTo>
                <a:cubicBezTo>
                  <a:pt x="195" y="368"/>
                  <a:pt x="194" y="368"/>
                  <a:pt x="192" y="367"/>
                </a:cubicBezTo>
                <a:cubicBezTo>
                  <a:pt x="192" y="366"/>
                  <a:pt x="192" y="366"/>
                  <a:pt x="192" y="365"/>
                </a:cubicBezTo>
                <a:cubicBezTo>
                  <a:pt x="192" y="366"/>
                  <a:pt x="191" y="365"/>
                  <a:pt x="191" y="365"/>
                </a:cubicBezTo>
                <a:cubicBezTo>
                  <a:pt x="190" y="365"/>
                  <a:pt x="192" y="366"/>
                  <a:pt x="191" y="367"/>
                </a:cubicBezTo>
                <a:cubicBezTo>
                  <a:pt x="190" y="366"/>
                  <a:pt x="188" y="365"/>
                  <a:pt x="187" y="364"/>
                </a:cubicBezTo>
                <a:cubicBezTo>
                  <a:pt x="185" y="362"/>
                  <a:pt x="184" y="361"/>
                  <a:pt x="182" y="360"/>
                </a:cubicBezTo>
                <a:cubicBezTo>
                  <a:pt x="181" y="358"/>
                  <a:pt x="179" y="357"/>
                  <a:pt x="179" y="355"/>
                </a:cubicBezTo>
                <a:cubicBezTo>
                  <a:pt x="177" y="356"/>
                  <a:pt x="178" y="357"/>
                  <a:pt x="176" y="356"/>
                </a:cubicBezTo>
                <a:cubicBezTo>
                  <a:pt x="176" y="354"/>
                  <a:pt x="175" y="352"/>
                  <a:pt x="178" y="353"/>
                </a:cubicBezTo>
                <a:cubicBezTo>
                  <a:pt x="178" y="353"/>
                  <a:pt x="178" y="352"/>
                  <a:pt x="178" y="352"/>
                </a:cubicBezTo>
                <a:cubicBezTo>
                  <a:pt x="177" y="353"/>
                  <a:pt x="175" y="350"/>
                  <a:pt x="173" y="349"/>
                </a:cubicBezTo>
                <a:cubicBezTo>
                  <a:pt x="172" y="350"/>
                  <a:pt x="169" y="347"/>
                  <a:pt x="170" y="346"/>
                </a:cubicBezTo>
                <a:cubicBezTo>
                  <a:pt x="169" y="347"/>
                  <a:pt x="168" y="346"/>
                  <a:pt x="167" y="345"/>
                </a:cubicBezTo>
                <a:cubicBezTo>
                  <a:pt x="167" y="342"/>
                  <a:pt x="169" y="345"/>
                  <a:pt x="169" y="344"/>
                </a:cubicBezTo>
                <a:cubicBezTo>
                  <a:pt x="168" y="343"/>
                  <a:pt x="167" y="341"/>
                  <a:pt x="166" y="341"/>
                </a:cubicBezTo>
                <a:cubicBezTo>
                  <a:pt x="168" y="344"/>
                  <a:pt x="164" y="339"/>
                  <a:pt x="165" y="342"/>
                </a:cubicBezTo>
                <a:cubicBezTo>
                  <a:pt x="165" y="343"/>
                  <a:pt x="165" y="342"/>
                  <a:pt x="167" y="343"/>
                </a:cubicBezTo>
                <a:cubicBezTo>
                  <a:pt x="166" y="344"/>
                  <a:pt x="165" y="344"/>
                  <a:pt x="164" y="343"/>
                </a:cubicBezTo>
                <a:cubicBezTo>
                  <a:pt x="163" y="341"/>
                  <a:pt x="164" y="340"/>
                  <a:pt x="164" y="340"/>
                </a:cubicBezTo>
                <a:cubicBezTo>
                  <a:pt x="163" y="339"/>
                  <a:pt x="162" y="336"/>
                  <a:pt x="160" y="336"/>
                </a:cubicBezTo>
                <a:cubicBezTo>
                  <a:pt x="162" y="337"/>
                  <a:pt x="162" y="338"/>
                  <a:pt x="163" y="339"/>
                </a:cubicBezTo>
                <a:cubicBezTo>
                  <a:pt x="163" y="340"/>
                  <a:pt x="163" y="341"/>
                  <a:pt x="162" y="341"/>
                </a:cubicBezTo>
                <a:cubicBezTo>
                  <a:pt x="161" y="339"/>
                  <a:pt x="163" y="340"/>
                  <a:pt x="162" y="339"/>
                </a:cubicBezTo>
                <a:cubicBezTo>
                  <a:pt x="161" y="338"/>
                  <a:pt x="158" y="336"/>
                  <a:pt x="160" y="335"/>
                </a:cubicBezTo>
                <a:cubicBezTo>
                  <a:pt x="158" y="334"/>
                  <a:pt x="158" y="335"/>
                  <a:pt x="158" y="336"/>
                </a:cubicBezTo>
                <a:cubicBezTo>
                  <a:pt x="156" y="334"/>
                  <a:pt x="157" y="334"/>
                  <a:pt x="158" y="334"/>
                </a:cubicBezTo>
                <a:cubicBezTo>
                  <a:pt x="157" y="333"/>
                  <a:pt x="158" y="333"/>
                  <a:pt x="157" y="332"/>
                </a:cubicBezTo>
                <a:cubicBezTo>
                  <a:pt x="156" y="332"/>
                  <a:pt x="157" y="334"/>
                  <a:pt x="156" y="334"/>
                </a:cubicBezTo>
                <a:cubicBezTo>
                  <a:pt x="155" y="333"/>
                  <a:pt x="156" y="332"/>
                  <a:pt x="156" y="332"/>
                </a:cubicBezTo>
                <a:cubicBezTo>
                  <a:pt x="154" y="330"/>
                  <a:pt x="153" y="330"/>
                  <a:pt x="152" y="328"/>
                </a:cubicBezTo>
                <a:cubicBezTo>
                  <a:pt x="152" y="326"/>
                  <a:pt x="149" y="325"/>
                  <a:pt x="150" y="322"/>
                </a:cubicBezTo>
                <a:cubicBezTo>
                  <a:pt x="149" y="323"/>
                  <a:pt x="149" y="324"/>
                  <a:pt x="148" y="323"/>
                </a:cubicBezTo>
                <a:cubicBezTo>
                  <a:pt x="148" y="322"/>
                  <a:pt x="149" y="322"/>
                  <a:pt x="148" y="321"/>
                </a:cubicBezTo>
                <a:cubicBezTo>
                  <a:pt x="148" y="321"/>
                  <a:pt x="147" y="322"/>
                  <a:pt x="147" y="321"/>
                </a:cubicBezTo>
                <a:cubicBezTo>
                  <a:pt x="147" y="321"/>
                  <a:pt x="147" y="320"/>
                  <a:pt x="146" y="320"/>
                </a:cubicBezTo>
                <a:cubicBezTo>
                  <a:pt x="147" y="320"/>
                  <a:pt x="147" y="321"/>
                  <a:pt x="148" y="320"/>
                </a:cubicBezTo>
                <a:cubicBezTo>
                  <a:pt x="143" y="315"/>
                  <a:pt x="142" y="314"/>
                  <a:pt x="142" y="309"/>
                </a:cubicBezTo>
                <a:cubicBezTo>
                  <a:pt x="140" y="309"/>
                  <a:pt x="139" y="306"/>
                  <a:pt x="139" y="305"/>
                </a:cubicBezTo>
                <a:cubicBezTo>
                  <a:pt x="138" y="306"/>
                  <a:pt x="137" y="305"/>
                  <a:pt x="137" y="305"/>
                </a:cubicBezTo>
                <a:cubicBezTo>
                  <a:pt x="138" y="307"/>
                  <a:pt x="137" y="306"/>
                  <a:pt x="136" y="307"/>
                </a:cubicBezTo>
                <a:cubicBezTo>
                  <a:pt x="137" y="308"/>
                  <a:pt x="138" y="309"/>
                  <a:pt x="138" y="311"/>
                </a:cubicBezTo>
                <a:cubicBezTo>
                  <a:pt x="139" y="310"/>
                  <a:pt x="140" y="312"/>
                  <a:pt x="141" y="313"/>
                </a:cubicBezTo>
                <a:cubicBezTo>
                  <a:pt x="140" y="313"/>
                  <a:pt x="141" y="315"/>
                  <a:pt x="141" y="315"/>
                </a:cubicBezTo>
                <a:cubicBezTo>
                  <a:pt x="141" y="315"/>
                  <a:pt x="144" y="318"/>
                  <a:pt x="144" y="319"/>
                </a:cubicBezTo>
                <a:cubicBezTo>
                  <a:pt x="143" y="319"/>
                  <a:pt x="142" y="315"/>
                  <a:pt x="141" y="317"/>
                </a:cubicBezTo>
                <a:cubicBezTo>
                  <a:pt x="143" y="319"/>
                  <a:pt x="142" y="319"/>
                  <a:pt x="141" y="318"/>
                </a:cubicBezTo>
                <a:cubicBezTo>
                  <a:pt x="144" y="324"/>
                  <a:pt x="144" y="324"/>
                  <a:pt x="148" y="328"/>
                </a:cubicBezTo>
                <a:cubicBezTo>
                  <a:pt x="148" y="329"/>
                  <a:pt x="146" y="328"/>
                  <a:pt x="146" y="329"/>
                </a:cubicBezTo>
                <a:cubicBezTo>
                  <a:pt x="148" y="329"/>
                  <a:pt x="149" y="333"/>
                  <a:pt x="150" y="335"/>
                </a:cubicBezTo>
                <a:cubicBezTo>
                  <a:pt x="150" y="335"/>
                  <a:pt x="149" y="333"/>
                  <a:pt x="149" y="334"/>
                </a:cubicBezTo>
                <a:cubicBezTo>
                  <a:pt x="149" y="335"/>
                  <a:pt x="150" y="335"/>
                  <a:pt x="150" y="336"/>
                </a:cubicBezTo>
                <a:cubicBezTo>
                  <a:pt x="149" y="335"/>
                  <a:pt x="149" y="336"/>
                  <a:pt x="149" y="337"/>
                </a:cubicBezTo>
                <a:cubicBezTo>
                  <a:pt x="151" y="337"/>
                  <a:pt x="151" y="336"/>
                  <a:pt x="151" y="336"/>
                </a:cubicBezTo>
                <a:cubicBezTo>
                  <a:pt x="153" y="338"/>
                  <a:pt x="155" y="341"/>
                  <a:pt x="156" y="343"/>
                </a:cubicBezTo>
                <a:cubicBezTo>
                  <a:pt x="157" y="346"/>
                  <a:pt x="159" y="348"/>
                  <a:pt x="158" y="350"/>
                </a:cubicBezTo>
                <a:cubicBezTo>
                  <a:pt x="157" y="347"/>
                  <a:pt x="154" y="347"/>
                  <a:pt x="154" y="344"/>
                </a:cubicBezTo>
                <a:cubicBezTo>
                  <a:pt x="153" y="345"/>
                  <a:pt x="152" y="344"/>
                  <a:pt x="152" y="345"/>
                </a:cubicBezTo>
                <a:cubicBezTo>
                  <a:pt x="154" y="348"/>
                  <a:pt x="156" y="349"/>
                  <a:pt x="158" y="353"/>
                </a:cubicBezTo>
                <a:cubicBezTo>
                  <a:pt x="157" y="353"/>
                  <a:pt x="157" y="353"/>
                  <a:pt x="158" y="354"/>
                </a:cubicBezTo>
                <a:cubicBezTo>
                  <a:pt x="158" y="354"/>
                  <a:pt x="158" y="353"/>
                  <a:pt x="159" y="354"/>
                </a:cubicBezTo>
                <a:cubicBezTo>
                  <a:pt x="158" y="354"/>
                  <a:pt x="158" y="354"/>
                  <a:pt x="159" y="355"/>
                </a:cubicBezTo>
                <a:cubicBezTo>
                  <a:pt x="159" y="355"/>
                  <a:pt x="161" y="356"/>
                  <a:pt x="161" y="357"/>
                </a:cubicBezTo>
                <a:cubicBezTo>
                  <a:pt x="158" y="355"/>
                  <a:pt x="159" y="358"/>
                  <a:pt x="157" y="357"/>
                </a:cubicBezTo>
                <a:cubicBezTo>
                  <a:pt x="156" y="355"/>
                  <a:pt x="158" y="354"/>
                  <a:pt x="156" y="354"/>
                </a:cubicBezTo>
                <a:cubicBezTo>
                  <a:pt x="157" y="355"/>
                  <a:pt x="155" y="354"/>
                  <a:pt x="156" y="356"/>
                </a:cubicBezTo>
                <a:cubicBezTo>
                  <a:pt x="156" y="355"/>
                  <a:pt x="153" y="354"/>
                  <a:pt x="153" y="353"/>
                </a:cubicBezTo>
                <a:cubicBezTo>
                  <a:pt x="155" y="353"/>
                  <a:pt x="154" y="352"/>
                  <a:pt x="154" y="351"/>
                </a:cubicBezTo>
                <a:cubicBezTo>
                  <a:pt x="154" y="352"/>
                  <a:pt x="153" y="352"/>
                  <a:pt x="152" y="353"/>
                </a:cubicBezTo>
                <a:cubicBezTo>
                  <a:pt x="151" y="352"/>
                  <a:pt x="150" y="350"/>
                  <a:pt x="149" y="350"/>
                </a:cubicBezTo>
                <a:cubicBezTo>
                  <a:pt x="149" y="349"/>
                  <a:pt x="148" y="348"/>
                  <a:pt x="148" y="347"/>
                </a:cubicBezTo>
                <a:cubicBezTo>
                  <a:pt x="149" y="348"/>
                  <a:pt x="149" y="347"/>
                  <a:pt x="150" y="347"/>
                </a:cubicBezTo>
                <a:cubicBezTo>
                  <a:pt x="149" y="345"/>
                  <a:pt x="149" y="348"/>
                  <a:pt x="148" y="346"/>
                </a:cubicBezTo>
                <a:cubicBezTo>
                  <a:pt x="148" y="346"/>
                  <a:pt x="147" y="345"/>
                  <a:pt x="146" y="345"/>
                </a:cubicBezTo>
                <a:cubicBezTo>
                  <a:pt x="147" y="346"/>
                  <a:pt x="148" y="346"/>
                  <a:pt x="148" y="347"/>
                </a:cubicBezTo>
                <a:cubicBezTo>
                  <a:pt x="147" y="346"/>
                  <a:pt x="146" y="346"/>
                  <a:pt x="145" y="345"/>
                </a:cubicBezTo>
                <a:cubicBezTo>
                  <a:pt x="146" y="344"/>
                  <a:pt x="145" y="343"/>
                  <a:pt x="146" y="342"/>
                </a:cubicBezTo>
                <a:cubicBezTo>
                  <a:pt x="147" y="344"/>
                  <a:pt x="147" y="342"/>
                  <a:pt x="147" y="342"/>
                </a:cubicBezTo>
                <a:cubicBezTo>
                  <a:pt x="146" y="342"/>
                  <a:pt x="144" y="339"/>
                  <a:pt x="145" y="341"/>
                </a:cubicBezTo>
                <a:cubicBezTo>
                  <a:pt x="145" y="341"/>
                  <a:pt x="146" y="342"/>
                  <a:pt x="146" y="342"/>
                </a:cubicBezTo>
                <a:cubicBezTo>
                  <a:pt x="145" y="341"/>
                  <a:pt x="145" y="343"/>
                  <a:pt x="144" y="342"/>
                </a:cubicBezTo>
                <a:cubicBezTo>
                  <a:pt x="144" y="341"/>
                  <a:pt x="143" y="340"/>
                  <a:pt x="143" y="339"/>
                </a:cubicBezTo>
                <a:cubicBezTo>
                  <a:pt x="143" y="339"/>
                  <a:pt x="144" y="340"/>
                  <a:pt x="145" y="340"/>
                </a:cubicBezTo>
                <a:cubicBezTo>
                  <a:pt x="144" y="338"/>
                  <a:pt x="140" y="337"/>
                  <a:pt x="141" y="335"/>
                </a:cubicBezTo>
                <a:cubicBezTo>
                  <a:pt x="142" y="336"/>
                  <a:pt x="143" y="338"/>
                  <a:pt x="143" y="337"/>
                </a:cubicBezTo>
                <a:cubicBezTo>
                  <a:pt x="143" y="335"/>
                  <a:pt x="141" y="334"/>
                  <a:pt x="140" y="332"/>
                </a:cubicBezTo>
                <a:cubicBezTo>
                  <a:pt x="140" y="332"/>
                  <a:pt x="139" y="332"/>
                  <a:pt x="139" y="332"/>
                </a:cubicBezTo>
                <a:cubicBezTo>
                  <a:pt x="139" y="331"/>
                  <a:pt x="138" y="329"/>
                  <a:pt x="137" y="328"/>
                </a:cubicBezTo>
                <a:cubicBezTo>
                  <a:pt x="137" y="327"/>
                  <a:pt x="138" y="328"/>
                  <a:pt x="138" y="327"/>
                </a:cubicBezTo>
                <a:cubicBezTo>
                  <a:pt x="137" y="327"/>
                  <a:pt x="135" y="324"/>
                  <a:pt x="135" y="325"/>
                </a:cubicBezTo>
                <a:cubicBezTo>
                  <a:pt x="135" y="325"/>
                  <a:pt x="136" y="326"/>
                  <a:pt x="135" y="326"/>
                </a:cubicBezTo>
                <a:cubicBezTo>
                  <a:pt x="134" y="325"/>
                  <a:pt x="135" y="325"/>
                  <a:pt x="133" y="323"/>
                </a:cubicBezTo>
                <a:cubicBezTo>
                  <a:pt x="132" y="323"/>
                  <a:pt x="134" y="325"/>
                  <a:pt x="134" y="326"/>
                </a:cubicBezTo>
                <a:cubicBezTo>
                  <a:pt x="132" y="323"/>
                  <a:pt x="133" y="326"/>
                  <a:pt x="133" y="326"/>
                </a:cubicBezTo>
                <a:cubicBezTo>
                  <a:pt x="131" y="326"/>
                  <a:pt x="132" y="323"/>
                  <a:pt x="132" y="323"/>
                </a:cubicBezTo>
                <a:cubicBezTo>
                  <a:pt x="131" y="324"/>
                  <a:pt x="129" y="323"/>
                  <a:pt x="130" y="325"/>
                </a:cubicBezTo>
                <a:cubicBezTo>
                  <a:pt x="132" y="325"/>
                  <a:pt x="131" y="327"/>
                  <a:pt x="133" y="328"/>
                </a:cubicBezTo>
                <a:cubicBezTo>
                  <a:pt x="133" y="328"/>
                  <a:pt x="132" y="329"/>
                  <a:pt x="133" y="329"/>
                </a:cubicBezTo>
                <a:cubicBezTo>
                  <a:pt x="134" y="330"/>
                  <a:pt x="133" y="328"/>
                  <a:pt x="135" y="329"/>
                </a:cubicBezTo>
                <a:cubicBezTo>
                  <a:pt x="137" y="334"/>
                  <a:pt x="133" y="333"/>
                  <a:pt x="131" y="329"/>
                </a:cubicBezTo>
                <a:cubicBezTo>
                  <a:pt x="132" y="331"/>
                  <a:pt x="132" y="331"/>
                  <a:pt x="133" y="332"/>
                </a:cubicBezTo>
                <a:cubicBezTo>
                  <a:pt x="131" y="331"/>
                  <a:pt x="133" y="334"/>
                  <a:pt x="133" y="335"/>
                </a:cubicBezTo>
                <a:cubicBezTo>
                  <a:pt x="132" y="334"/>
                  <a:pt x="130" y="330"/>
                  <a:pt x="129" y="330"/>
                </a:cubicBezTo>
                <a:cubicBezTo>
                  <a:pt x="131" y="333"/>
                  <a:pt x="133" y="336"/>
                  <a:pt x="134" y="337"/>
                </a:cubicBezTo>
                <a:cubicBezTo>
                  <a:pt x="133" y="337"/>
                  <a:pt x="131" y="336"/>
                  <a:pt x="130" y="334"/>
                </a:cubicBezTo>
                <a:cubicBezTo>
                  <a:pt x="129" y="332"/>
                  <a:pt x="128" y="331"/>
                  <a:pt x="126" y="329"/>
                </a:cubicBezTo>
                <a:cubicBezTo>
                  <a:pt x="127" y="329"/>
                  <a:pt x="127" y="328"/>
                  <a:pt x="126" y="327"/>
                </a:cubicBezTo>
                <a:cubicBezTo>
                  <a:pt x="125" y="327"/>
                  <a:pt x="124" y="324"/>
                  <a:pt x="122" y="323"/>
                </a:cubicBezTo>
                <a:cubicBezTo>
                  <a:pt x="123" y="322"/>
                  <a:pt x="121" y="319"/>
                  <a:pt x="120" y="318"/>
                </a:cubicBezTo>
                <a:cubicBezTo>
                  <a:pt x="120" y="319"/>
                  <a:pt x="119" y="320"/>
                  <a:pt x="120" y="321"/>
                </a:cubicBezTo>
                <a:cubicBezTo>
                  <a:pt x="119" y="320"/>
                  <a:pt x="121" y="320"/>
                  <a:pt x="121" y="321"/>
                </a:cubicBezTo>
                <a:cubicBezTo>
                  <a:pt x="122" y="322"/>
                  <a:pt x="122" y="322"/>
                  <a:pt x="122" y="322"/>
                </a:cubicBezTo>
                <a:cubicBezTo>
                  <a:pt x="122" y="324"/>
                  <a:pt x="124" y="325"/>
                  <a:pt x="123" y="327"/>
                </a:cubicBezTo>
                <a:cubicBezTo>
                  <a:pt x="124" y="326"/>
                  <a:pt x="124" y="326"/>
                  <a:pt x="124" y="325"/>
                </a:cubicBezTo>
                <a:cubicBezTo>
                  <a:pt x="127" y="331"/>
                  <a:pt x="128" y="333"/>
                  <a:pt x="130" y="336"/>
                </a:cubicBezTo>
                <a:cubicBezTo>
                  <a:pt x="133" y="338"/>
                  <a:pt x="137" y="343"/>
                  <a:pt x="138" y="346"/>
                </a:cubicBezTo>
                <a:cubicBezTo>
                  <a:pt x="138" y="346"/>
                  <a:pt x="138" y="345"/>
                  <a:pt x="138" y="346"/>
                </a:cubicBezTo>
                <a:cubicBezTo>
                  <a:pt x="138" y="347"/>
                  <a:pt x="140" y="348"/>
                  <a:pt x="142" y="350"/>
                </a:cubicBezTo>
                <a:cubicBezTo>
                  <a:pt x="141" y="350"/>
                  <a:pt x="141" y="351"/>
                  <a:pt x="142" y="352"/>
                </a:cubicBezTo>
                <a:cubicBezTo>
                  <a:pt x="143" y="350"/>
                  <a:pt x="144" y="354"/>
                  <a:pt x="144" y="354"/>
                </a:cubicBezTo>
                <a:cubicBezTo>
                  <a:pt x="144" y="354"/>
                  <a:pt x="145" y="354"/>
                  <a:pt x="145" y="354"/>
                </a:cubicBezTo>
                <a:cubicBezTo>
                  <a:pt x="145" y="355"/>
                  <a:pt x="142" y="353"/>
                  <a:pt x="143" y="354"/>
                </a:cubicBezTo>
                <a:cubicBezTo>
                  <a:pt x="144" y="354"/>
                  <a:pt x="145" y="356"/>
                  <a:pt x="145" y="356"/>
                </a:cubicBezTo>
                <a:cubicBezTo>
                  <a:pt x="145" y="355"/>
                  <a:pt x="145" y="354"/>
                  <a:pt x="145" y="354"/>
                </a:cubicBezTo>
                <a:cubicBezTo>
                  <a:pt x="149" y="357"/>
                  <a:pt x="149" y="357"/>
                  <a:pt x="149" y="357"/>
                </a:cubicBezTo>
                <a:cubicBezTo>
                  <a:pt x="149" y="356"/>
                  <a:pt x="150" y="356"/>
                  <a:pt x="149" y="354"/>
                </a:cubicBezTo>
                <a:cubicBezTo>
                  <a:pt x="148" y="355"/>
                  <a:pt x="149" y="356"/>
                  <a:pt x="148" y="356"/>
                </a:cubicBezTo>
                <a:cubicBezTo>
                  <a:pt x="147" y="355"/>
                  <a:pt x="145" y="352"/>
                  <a:pt x="146" y="352"/>
                </a:cubicBezTo>
                <a:cubicBezTo>
                  <a:pt x="145" y="352"/>
                  <a:pt x="142" y="346"/>
                  <a:pt x="143" y="349"/>
                </a:cubicBezTo>
                <a:cubicBezTo>
                  <a:pt x="142" y="348"/>
                  <a:pt x="141" y="347"/>
                  <a:pt x="141" y="347"/>
                </a:cubicBezTo>
                <a:cubicBezTo>
                  <a:pt x="142" y="346"/>
                  <a:pt x="143" y="346"/>
                  <a:pt x="143" y="346"/>
                </a:cubicBezTo>
                <a:cubicBezTo>
                  <a:pt x="142" y="344"/>
                  <a:pt x="142" y="343"/>
                  <a:pt x="142" y="342"/>
                </a:cubicBezTo>
                <a:cubicBezTo>
                  <a:pt x="142" y="343"/>
                  <a:pt x="142" y="342"/>
                  <a:pt x="143" y="343"/>
                </a:cubicBezTo>
                <a:cubicBezTo>
                  <a:pt x="144" y="344"/>
                  <a:pt x="145" y="344"/>
                  <a:pt x="145" y="345"/>
                </a:cubicBezTo>
                <a:cubicBezTo>
                  <a:pt x="144" y="345"/>
                  <a:pt x="143" y="343"/>
                  <a:pt x="143" y="344"/>
                </a:cubicBezTo>
                <a:cubicBezTo>
                  <a:pt x="144" y="345"/>
                  <a:pt x="144" y="346"/>
                  <a:pt x="145" y="348"/>
                </a:cubicBezTo>
                <a:cubicBezTo>
                  <a:pt x="146" y="347"/>
                  <a:pt x="148" y="349"/>
                  <a:pt x="150" y="351"/>
                </a:cubicBezTo>
                <a:cubicBezTo>
                  <a:pt x="151" y="352"/>
                  <a:pt x="152" y="354"/>
                  <a:pt x="151" y="354"/>
                </a:cubicBezTo>
                <a:cubicBezTo>
                  <a:pt x="153" y="355"/>
                  <a:pt x="154" y="356"/>
                  <a:pt x="153" y="354"/>
                </a:cubicBezTo>
                <a:cubicBezTo>
                  <a:pt x="154" y="356"/>
                  <a:pt x="157" y="359"/>
                  <a:pt x="157" y="357"/>
                </a:cubicBezTo>
                <a:cubicBezTo>
                  <a:pt x="157" y="358"/>
                  <a:pt x="158" y="359"/>
                  <a:pt x="158" y="359"/>
                </a:cubicBezTo>
                <a:cubicBezTo>
                  <a:pt x="157" y="360"/>
                  <a:pt x="155" y="357"/>
                  <a:pt x="155" y="358"/>
                </a:cubicBezTo>
                <a:cubicBezTo>
                  <a:pt x="155" y="358"/>
                  <a:pt x="156" y="359"/>
                  <a:pt x="156" y="360"/>
                </a:cubicBezTo>
                <a:cubicBezTo>
                  <a:pt x="157" y="360"/>
                  <a:pt x="158" y="361"/>
                  <a:pt x="158" y="361"/>
                </a:cubicBezTo>
                <a:cubicBezTo>
                  <a:pt x="157" y="360"/>
                  <a:pt x="157" y="362"/>
                  <a:pt x="155" y="360"/>
                </a:cubicBezTo>
                <a:cubicBezTo>
                  <a:pt x="157" y="361"/>
                  <a:pt x="155" y="359"/>
                  <a:pt x="154" y="358"/>
                </a:cubicBezTo>
                <a:cubicBezTo>
                  <a:pt x="155" y="359"/>
                  <a:pt x="155" y="357"/>
                  <a:pt x="153" y="356"/>
                </a:cubicBezTo>
                <a:cubicBezTo>
                  <a:pt x="154" y="358"/>
                  <a:pt x="153" y="358"/>
                  <a:pt x="151" y="357"/>
                </a:cubicBezTo>
                <a:cubicBezTo>
                  <a:pt x="153" y="358"/>
                  <a:pt x="154" y="359"/>
                  <a:pt x="155" y="361"/>
                </a:cubicBezTo>
                <a:cubicBezTo>
                  <a:pt x="156" y="362"/>
                  <a:pt x="157" y="363"/>
                  <a:pt x="158" y="364"/>
                </a:cubicBezTo>
                <a:cubicBezTo>
                  <a:pt x="157" y="363"/>
                  <a:pt x="160" y="365"/>
                  <a:pt x="160" y="365"/>
                </a:cubicBezTo>
                <a:cubicBezTo>
                  <a:pt x="164" y="367"/>
                  <a:pt x="164" y="369"/>
                  <a:pt x="167" y="372"/>
                </a:cubicBezTo>
                <a:cubicBezTo>
                  <a:pt x="166" y="371"/>
                  <a:pt x="167" y="374"/>
                  <a:pt x="166" y="373"/>
                </a:cubicBezTo>
                <a:cubicBezTo>
                  <a:pt x="167" y="372"/>
                  <a:pt x="163" y="369"/>
                  <a:pt x="163" y="369"/>
                </a:cubicBezTo>
                <a:cubicBezTo>
                  <a:pt x="163" y="370"/>
                  <a:pt x="163" y="370"/>
                  <a:pt x="162" y="370"/>
                </a:cubicBezTo>
                <a:cubicBezTo>
                  <a:pt x="167" y="373"/>
                  <a:pt x="166" y="376"/>
                  <a:pt x="162" y="372"/>
                </a:cubicBezTo>
                <a:cubicBezTo>
                  <a:pt x="162" y="372"/>
                  <a:pt x="162" y="371"/>
                  <a:pt x="162" y="371"/>
                </a:cubicBezTo>
                <a:cubicBezTo>
                  <a:pt x="161" y="370"/>
                  <a:pt x="160" y="368"/>
                  <a:pt x="159" y="369"/>
                </a:cubicBezTo>
                <a:cubicBezTo>
                  <a:pt x="163" y="372"/>
                  <a:pt x="159" y="371"/>
                  <a:pt x="161" y="374"/>
                </a:cubicBezTo>
                <a:cubicBezTo>
                  <a:pt x="162" y="374"/>
                  <a:pt x="162" y="373"/>
                  <a:pt x="164" y="374"/>
                </a:cubicBezTo>
                <a:cubicBezTo>
                  <a:pt x="164" y="375"/>
                  <a:pt x="162" y="375"/>
                  <a:pt x="163" y="376"/>
                </a:cubicBezTo>
                <a:cubicBezTo>
                  <a:pt x="165" y="377"/>
                  <a:pt x="164" y="376"/>
                  <a:pt x="165" y="376"/>
                </a:cubicBezTo>
                <a:cubicBezTo>
                  <a:pt x="167" y="377"/>
                  <a:pt x="168" y="379"/>
                  <a:pt x="165" y="378"/>
                </a:cubicBezTo>
                <a:cubicBezTo>
                  <a:pt x="167" y="379"/>
                  <a:pt x="167" y="380"/>
                  <a:pt x="167" y="380"/>
                </a:cubicBezTo>
                <a:cubicBezTo>
                  <a:pt x="167" y="380"/>
                  <a:pt x="167" y="380"/>
                  <a:pt x="166" y="380"/>
                </a:cubicBezTo>
                <a:cubicBezTo>
                  <a:pt x="164" y="378"/>
                  <a:pt x="162" y="376"/>
                  <a:pt x="160" y="374"/>
                </a:cubicBezTo>
                <a:cubicBezTo>
                  <a:pt x="159" y="373"/>
                  <a:pt x="157" y="371"/>
                  <a:pt x="156" y="369"/>
                </a:cubicBezTo>
                <a:cubicBezTo>
                  <a:pt x="157" y="370"/>
                  <a:pt x="157" y="372"/>
                  <a:pt x="156" y="371"/>
                </a:cubicBezTo>
                <a:cubicBezTo>
                  <a:pt x="155" y="370"/>
                  <a:pt x="154" y="369"/>
                  <a:pt x="154" y="368"/>
                </a:cubicBezTo>
                <a:cubicBezTo>
                  <a:pt x="154" y="369"/>
                  <a:pt x="154" y="368"/>
                  <a:pt x="153" y="367"/>
                </a:cubicBezTo>
                <a:cubicBezTo>
                  <a:pt x="152" y="367"/>
                  <a:pt x="153" y="368"/>
                  <a:pt x="152" y="368"/>
                </a:cubicBezTo>
                <a:cubicBezTo>
                  <a:pt x="149" y="366"/>
                  <a:pt x="147" y="364"/>
                  <a:pt x="146" y="362"/>
                </a:cubicBezTo>
                <a:cubicBezTo>
                  <a:pt x="148" y="363"/>
                  <a:pt x="147" y="360"/>
                  <a:pt x="147" y="359"/>
                </a:cubicBezTo>
                <a:cubicBezTo>
                  <a:pt x="149" y="360"/>
                  <a:pt x="150" y="362"/>
                  <a:pt x="152" y="364"/>
                </a:cubicBezTo>
                <a:cubicBezTo>
                  <a:pt x="153" y="366"/>
                  <a:pt x="155" y="368"/>
                  <a:pt x="156" y="368"/>
                </a:cubicBezTo>
                <a:cubicBezTo>
                  <a:pt x="156" y="367"/>
                  <a:pt x="153" y="365"/>
                  <a:pt x="153" y="364"/>
                </a:cubicBezTo>
                <a:cubicBezTo>
                  <a:pt x="156" y="367"/>
                  <a:pt x="156" y="369"/>
                  <a:pt x="158" y="371"/>
                </a:cubicBezTo>
                <a:cubicBezTo>
                  <a:pt x="159" y="370"/>
                  <a:pt x="157" y="368"/>
                  <a:pt x="156" y="366"/>
                </a:cubicBezTo>
                <a:cubicBezTo>
                  <a:pt x="157" y="364"/>
                  <a:pt x="160" y="369"/>
                  <a:pt x="163" y="368"/>
                </a:cubicBezTo>
                <a:cubicBezTo>
                  <a:pt x="160" y="366"/>
                  <a:pt x="157" y="365"/>
                  <a:pt x="155" y="364"/>
                </a:cubicBezTo>
                <a:cubicBezTo>
                  <a:pt x="154" y="361"/>
                  <a:pt x="153" y="360"/>
                  <a:pt x="151" y="357"/>
                </a:cubicBezTo>
                <a:cubicBezTo>
                  <a:pt x="151" y="359"/>
                  <a:pt x="152" y="358"/>
                  <a:pt x="150" y="359"/>
                </a:cubicBezTo>
                <a:cubicBezTo>
                  <a:pt x="151" y="360"/>
                  <a:pt x="152" y="360"/>
                  <a:pt x="152" y="360"/>
                </a:cubicBezTo>
                <a:cubicBezTo>
                  <a:pt x="151" y="360"/>
                  <a:pt x="149" y="358"/>
                  <a:pt x="148" y="359"/>
                </a:cubicBezTo>
                <a:cubicBezTo>
                  <a:pt x="148" y="357"/>
                  <a:pt x="148" y="357"/>
                  <a:pt x="146" y="356"/>
                </a:cubicBezTo>
                <a:cubicBezTo>
                  <a:pt x="146" y="356"/>
                  <a:pt x="148" y="359"/>
                  <a:pt x="145" y="358"/>
                </a:cubicBezTo>
                <a:cubicBezTo>
                  <a:pt x="144" y="356"/>
                  <a:pt x="145" y="358"/>
                  <a:pt x="143" y="356"/>
                </a:cubicBezTo>
                <a:cubicBezTo>
                  <a:pt x="142" y="354"/>
                  <a:pt x="144" y="355"/>
                  <a:pt x="142" y="353"/>
                </a:cubicBezTo>
                <a:cubicBezTo>
                  <a:pt x="142" y="354"/>
                  <a:pt x="139" y="352"/>
                  <a:pt x="139" y="350"/>
                </a:cubicBezTo>
                <a:cubicBezTo>
                  <a:pt x="139" y="350"/>
                  <a:pt x="140" y="352"/>
                  <a:pt x="140" y="350"/>
                </a:cubicBezTo>
                <a:cubicBezTo>
                  <a:pt x="138" y="350"/>
                  <a:pt x="137" y="347"/>
                  <a:pt x="136" y="348"/>
                </a:cubicBezTo>
                <a:cubicBezTo>
                  <a:pt x="135" y="345"/>
                  <a:pt x="133" y="346"/>
                  <a:pt x="132" y="342"/>
                </a:cubicBezTo>
                <a:cubicBezTo>
                  <a:pt x="131" y="342"/>
                  <a:pt x="132" y="343"/>
                  <a:pt x="131" y="343"/>
                </a:cubicBezTo>
                <a:cubicBezTo>
                  <a:pt x="131" y="341"/>
                  <a:pt x="128" y="341"/>
                  <a:pt x="128" y="339"/>
                </a:cubicBezTo>
                <a:cubicBezTo>
                  <a:pt x="128" y="339"/>
                  <a:pt x="129" y="340"/>
                  <a:pt x="129" y="340"/>
                </a:cubicBezTo>
                <a:cubicBezTo>
                  <a:pt x="127" y="337"/>
                  <a:pt x="130" y="339"/>
                  <a:pt x="129" y="337"/>
                </a:cubicBezTo>
                <a:cubicBezTo>
                  <a:pt x="126" y="338"/>
                  <a:pt x="121" y="330"/>
                  <a:pt x="125" y="330"/>
                </a:cubicBezTo>
                <a:cubicBezTo>
                  <a:pt x="125" y="331"/>
                  <a:pt x="127" y="333"/>
                  <a:pt x="126" y="331"/>
                </a:cubicBezTo>
                <a:cubicBezTo>
                  <a:pt x="126" y="332"/>
                  <a:pt x="125" y="330"/>
                  <a:pt x="125" y="330"/>
                </a:cubicBezTo>
                <a:cubicBezTo>
                  <a:pt x="123" y="329"/>
                  <a:pt x="122" y="329"/>
                  <a:pt x="121" y="327"/>
                </a:cubicBezTo>
                <a:cubicBezTo>
                  <a:pt x="121" y="327"/>
                  <a:pt x="123" y="328"/>
                  <a:pt x="123" y="326"/>
                </a:cubicBezTo>
                <a:cubicBezTo>
                  <a:pt x="121" y="327"/>
                  <a:pt x="121" y="324"/>
                  <a:pt x="121" y="323"/>
                </a:cubicBezTo>
                <a:cubicBezTo>
                  <a:pt x="120" y="324"/>
                  <a:pt x="119" y="323"/>
                  <a:pt x="118" y="322"/>
                </a:cubicBezTo>
                <a:cubicBezTo>
                  <a:pt x="118" y="323"/>
                  <a:pt x="119" y="326"/>
                  <a:pt x="118" y="325"/>
                </a:cubicBezTo>
                <a:cubicBezTo>
                  <a:pt x="117" y="323"/>
                  <a:pt x="118" y="323"/>
                  <a:pt x="117" y="322"/>
                </a:cubicBezTo>
                <a:cubicBezTo>
                  <a:pt x="118" y="321"/>
                  <a:pt x="118" y="321"/>
                  <a:pt x="118" y="321"/>
                </a:cubicBezTo>
                <a:cubicBezTo>
                  <a:pt x="116" y="320"/>
                  <a:pt x="115" y="318"/>
                  <a:pt x="114" y="316"/>
                </a:cubicBezTo>
                <a:cubicBezTo>
                  <a:pt x="113" y="315"/>
                  <a:pt x="112" y="312"/>
                  <a:pt x="111" y="310"/>
                </a:cubicBezTo>
                <a:cubicBezTo>
                  <a:pt x="110" y="310"/>
                  <a:pt x="110" y="308"/>
                  <a:pt x="109" y="308"/>
                </a:cubicBezTo>
                <a:cubicBezTo>
                  <a:pt x="109" y="308"/>
                  <a:pt x="110" y="311"/>
                  <a:pt x="109" y="309"/>
                </a:cubicBezTo>
                <a:cubicBezTo>
                  <a:pt x="108" y="307"/>
                  <a:pt x="109" y="306"/>
                  <a:pt x="107" y="304"/>
                </a:cubicBezTo>
                <a:cubicBezTo>
                  <a:pt x="108" y="304"/>
                  <a:pt x="108" y="303"/>
                  <a:pt x="107" y="302"/>
                </a:cubicBezTo>
                <a:cubicBezTo>
                  <a:pt x="106" y="303"/>
                  <a:pt x="106" y="300"/>
                  <a:pt x="106" y="302"/>
                </a:cubicBezTo>
                <a:cubicBezTo>
                  <a:pt x="106" y="301"/>
                  <a:pt x="104" y="300"/>
                  <a:pt x="104" y="299"/>
                </a:cubicBezTo>
                <a:cubicBezTo>
                  <a:pt x="103" y="297"/>
                  <a:pt x="106" y="299"/>
                  <a:pt x="105" y="297"/>
                </a:cubicBezTo>
                <a:cubicBezTo>
                  <a:pt x="104" y="297"/>
                  <a:pt x="102" y="291"/>
                  <a:pt x="100" y="291"/>
                </a:cubicBezTo>
                <a:cubicBezTo>
                  <a:pt x="100" y="290"/>
                  <a:pt x="101" y="291"/>
                  <a:pt x="102" y="290"/>
                </a:cubicBezTo>
                <a:cubicBezTo>
                  <a:pt x="99" y="288"/>
                  <a:pt x="99" y="284"/>
                  <a:pt x="96" y="281"/>
                </a:cubicBezTo>
                <a:cubicBezTo>
                  <a:pt x="97" y="283"/>
                  <a:pt x="98" y="286"/>
                  <a:pt x="99" y="289"/>
                </a:cubicBezTo>
                <a:cubicBezTo>
                  <a:pt x="100" y="291"/>
                  <a:pt x="101" y="294"/>
                  <a:pt x="103" y="296"/>
                </a:cubicBezTo>
                <a:cubicBezTo>
                  <a:pt x="104" y="301"/>
                  <a:pt x="106" y="306"/>
                  <a:pt x="109" y="310"/>
                </a:cubicBezTo>
                <a:cubicBezTo>
                  <a:pt x="110" y="312"/>
                  <a:pt x="111" y="315"/>
                  <a:pt x="112" y="317"/>
                </a:cubicBezTo>
                <a:cubicBezTo>
                  <a:pt x="113" y="319"/>
                  <a:pt x="115" y="322"/>
                  <a:pt x="116" y="324"/>
                </a:cubicBezTo>
                <a:cubicBezTo>
                  <a:pt x="116" y="324"/>
                  <a:pt x="116" y="323"/>
                  <a:pt x="116" y="324"/>
                </a:cubicBezTo>
                <a:cubicBezTo>
                  <a:pt x="117" y="325"/>
                  <a:pt x="117" y="326"/>
                  <a:pt x="118" y="327"/>
                </a:cubicBezTo>
                <a:cubicBezTo>
                  <a:pt x="118" y="328"/>
                  <a:pt x="119" y="329"/>
                  <a:pt x="120" y="330"/>
                </a:cubicBezTo>
                <a:cubicBezTo>
                  <a:pt x="121" y="329"/>
                  <a:pt x="118" y="328"/>
                  <a:pt x="119" y="328"/>
                </a:cubicBezTo>
                <a:cubicBezTo>
                  <a:pt x="121" y="329"/>
                  <a:pt x="122" y="331"/>
                  <a:pt x="123" y="334"/>
                </a:cubicBezTo>
                <a:cubicBezTo>
                  <a:pt x="122" y="334"/>
                  <a:pt x="123" y="337"/>
                  <a:pt x="125" y="338"/>
                </a:cubicBezTo>
                <a:cubicBezTo>
                  <a:pt x="124" y="337"/>
                  <a:pt x="125" y="337"/>
                  <a:pt x="126" y="338"/>
                </a:cubicBezTo>
                <a:cubicBezTo>
                  <a:pt x="126" y="340"/>
                  <a:pt x="128" y="340"/>
                  <a:pt x="128" y="342"/>
                </a:cubicBezTo>
                <a:cubicBezTo>
                  <a:pt x="127" y="340"/>
                  <a:pt x="125" y="338"/>
                  <a:pt x="124" y="339"/>
                </a:cubicBezTo>
                <a:cubicBezTo>
                  <a:pt x="127" y="342"/>
                  <a:pt x="128" y="343"/>
                  <a:pt x="129" y="345"/>
                </a:cubicBezTo>
                <a:cubicBezTo>
                  <a:pt x="129" y="345"/>
                  <a:pt x="130" y="345"/>
                  <a:pt x="130" y="346"/>
                </a:cubicBezTo>
                <a:cubicBezTo>
                  <a:pt x="130" y="349"/>
                  <a:pt x="135" y="351"/>
                  <a:pt x="136" y="352"/>
                </a:cubicBezTo>
                <a:cubicBezTo>
                  <a:pt x="136" y="353"/>
                  <a:pt x="137" y="355"/>
                  <a:pt x="137" y="356"/>
                </a:cubicBezTo>
                <a:cubicBezTo>
                  <a:pt x="138" y="356"/>
                  <a:pt x="137" y="355"/>
                  <a:pt x="138" y="356"/>
                </a:cubicBezTo>
                <a:cubicBezTo>
                  <a:pt x="139" y="357"/>
                  <a:pt x="139" y="358"/>
                  <a:pt x="140" y="359"/>
                </a:cubicBezTo>
                <a:cubicBezTo>
                  <a:pt x="141" y="358"/>
                  <a:pt x="141" y="360"/>
                  <a:pt x="144" y="362"/>
                </a:cubicBezTo>
                <a:cubicBezTo>
                  <a:pt x="143" y="362"/>
                  <a:pt x="143" y="362"/>
                  <a:pt x="142" y="362"/>
                </a:cubicBezTo>
                <a:cubicBezTo>
                  <a:pt x="144" y="363"/>
                  <a:pt x="147" y="366"/>
                  <a:pt x="147" y="367"/>
                </a:cubicBezTo>
                <a:cubicBezTo>
                  <a:pt x="147" y="368"/>
                  <a:pt x="146" y="367"/>
                  <a:pt x="145" y="367"/>
                </a:cubicBezTo>
                <a:cubicBezTo>
                  <a:pt x="146" y="368"/>
                  <a:pt x="147" y="369"/>
                  <a:pt x="146" y="369"/>
                </a:cubicBezTo>
                <a:cubicBezTo>
                  <a:pt x="147" y="369"/>
                  <a:pt x="148" y="371"/>
                  <a:pt x="149" y="371"/>
                </a:cubicBezTo>
                <a:cubicBezTo>
                  <a:pt x="149" y="370"/>
                  <a:pt x="147" y="368"/>
                  <a:pt x="148" y="367"/>
                </a:cubicBezTo>
                <a:cubicBezTo>
                  <a:pt x="149" y="369"/>
                  <a:pt x="148" y="368"/>
                  <a:pt x="150" y="369"/>
                </a:cubicBezTo>
                <a:cubicBezTo>
                  <a:pt x="149" y="369"/>
                  <a:pt x="151" y="372"/>
                  <a:pt x="149" y="370"/>
                </a:cubicBezTo>
                <a:cubicBezTo>
                  <a:pt x="150" y="372"/>
                  <a:pt x="152" y="373"/>
                  <a:pt x="151" y="373"/>
                </a:cubicBezTo>
                <a:cubicBezTo>
                  <a:pt x="150" y="373"/>
                  <a:pt x="149" y="372"/>
                  <a:pt x="148" y="371"/>
                </a:cubicBezTo>
                <a:cubicBezTo>
                  <a:pt x="148" y="373"/>
                  <a:pt x="147" y="372"/>
                  <a:pt x="145" y="371"/>
                </a:cubicBezTo>
                <a:cubicBezTo>
                  <a:pt x="146" y="373"/>
                  <a:pt x="148" y="373"/>
                  <a:pt x="149" y="373"/>
                </a:cubicBezTo>
                <a:cubicBezTo>
                  <a:pt x="148" y="372"/>
                  <a:pt x="148" y="372"/>
                  <a:pt x="149" y="372"/>
                </a:cubicBezTo>
                <a:cubicBezTo>
                  <a:pt x="150" y="373"/>
                  <a:pt x="151" y="373"/>
                  <a:pt x="151" y="375"/>
                </a:cubicBezTo>
                <a:cubicBezTo>
                  <a:pt x="151" y="375"/>
                  <a:pt x="151" y="374"/>
                  <a:pt x="152" y="374"/>
                </a:cubicBezTo>
                <a:cubicBezTo>
                  <a:pt x="153" y="375"/>
                  <a:pt x="153" y="376"/>
                  <a:pt x="153" y="376"/>
                </a:cubicBezTo>
                <a:cubicBezTo>
                  <a:pt x="151" y="376"/>
                  <a:pt x="148" y="375"/>
                  <a:pt x="145" y="372"/>
                </a:cubicBezTo>
                <a:cubicBezTo>
                  <a:pt x="145" y="372"/>
                  <a:pt x="145" y="374"/>
                  <a:pt x="144" y="373"/>
                </a:cubicBezTo>
                <a:cubicBezTo>
                  <a:pt x="144" y="372"/>
                  <a:pt x="143" y="372"/>
                  <a:pt x="143" y="371"/>
                </a:cubicBezTo>
                <a:cubicBezTo>
                  <a:pt x="144" y="370"/>
                  <a:pt x="145" y="371"/>
                  <a:pt x="144" y="369"/>
                </a:cubicBezTo>
                <a:cubicBezTo>
                  <a:pt x="141" y="371"/>
                  <a:pt x="137" y="364"/>
                  <a:pt x="135" y="362"/>
                </a:cubicBezTo>
                <a:cubicBezTo>
                  <a:pt x="134" y="360"/>
                  <a:pt x="136" y="363"/>
                  <a:pt x="134" y="362"/>
                </a:cubicBezTo>
                <a:cubicBezTo>
                  <a:pt x="133" y="360"/>
                  <a:pt x="131" y="357"/>
                  <a:pt x="130" y="355"/>
                </a:cubicBezTo>
                <a:cubicBezTo>
                  <a:pt x="130" y="355"/>
                  <a:pt x="130" y="355"/>
                  <a:pt x="130" y="354"/>
                </a:cubicBezTo>
                <a:cubicBezTo>
                  <a:pt x="127" y="355"/>
                  <a:pt x="124" y="345"/>
                  <a:pt x="121" y="344"/>
                </a:cubicBezTo>
                <a:cubicBezTo>
                  <a:pt x="122" y="345"/>
                  <a:pt x="122" y="345"/>
                  <a:pt x="122" y="345"/>
                </a:cubicBezTo>
                <a:cubicBezTo>
                  <a:pt x="120" y="343"/>
                  <a:pt x="122" y="343"/>
                  <a:pt x="121" y="341"/>
                </a:cubicBezTo>
                <a:cubicBezTo>
                  <a:pt x="120" y="341"/>
                  <a:pt x="121" y="344"/>
                  <a:pt x="120" y="343"/>
                </a:cubicBezTo>
                <a:cubicBezTo>
                  <a:pt x="120" y="341"/>
                  <a:pt x="119" y="342"/>
                  <a:pt x="118" y="341"/>
                </a:cubicBezTo>
                <a:cubicBezTo>
                  <a:pt x="118" y="340"/>
                  <a:pt x="117" y="338"/>
                  <a:pt x="117" y="337"/>
                </a:cubicBezTo>
                <a:cubicBezTo>
                  <a:pt x="115" y="336"/>
                  <a:pt x="114" y="334"/>
                  <a:pt x="113" y="332"/>
                </a:cubicBezTo>
                <a:cubicBezTo>
                  <a:pt x="112" y="330"/>
                  <a:pt x="111" y="327"/>
                  <a:pt x="110" y="326"/>
                </a:cubicBezTo>
                <a:cubicBezTo>
                  <a:pt x="111" y="325"/>
                  <a:pt x="110" y="323"/>
                  <a:pt x="109" y="321"/>
                </a:cubicBezTo>
                <a:cubicBezTo>
                  <a:pt x="108" y="321"/>
                  <a:pt x="110" y="324"/>
                  <a:pt x="109" y="325"/>
                </a:cubicBezTo>
                <a:cubicBezTo>
                  <a:pt x="107" y="319"/>
                  <a:pt x="102" y="313"/>
                  <a:pt x="99" y="308"/>
                </a:cubicBezTo>
                <a:cubicBezTo>
                  <a:pt x="99" y="307"/>
                  <a:pt x="100" y="309"/>
                  <a:pt x="100" y="309"/>
                </a:cubicBezTo>
                <a:cubicBezTo>
                  <a:pt x="99" y="306"/>
                  <a:pt x="99" y="308"/>
                  <a:pt x="98" y="306"/>
                </a:cubicBezTo>
                <a:cubicBezTo>
                  <a:pt x="97" y="303"/>
                  <a:pt x="97" y="299"/>
                  <a:pt x="94" y="297"/>
                </a:cubicBezTo>
                <a:cubicBezTo>
                  <a:pt x="95" y="297"/>
                  <a:pt x="95" y="299"/>
                  <a:pt x="95" y="299"/>
                </a:cubicBezTo>
                <a:cubicBezTo>
                  <a:pt x="94" y="298"/>
                  <a:pt x="91" y="294"/>
                  <a:pt x="92" y="291"/>
                </a:cubicBezTo>
                <a:cubicBezTo>
                  <a:pt x="92" y="291"/>
                  <a:pt x="93" y="291"/>
                  <a:pt x="93" y="292"/>
                </a:cubicBezTo>
                <a:cubicBezTo>
                  <a:pt x="93" y="293"/>
                  <a:pt x="93" y="294"/>
                  <a:pt x="94" y="295"/>
                </a:cubicBezTo>
                <a:cubicBezTo>
                  <a:pt x="95" y="294"/>
                  <a:pt x="95" y="296"/>
                  <a:pt x="96" y="296"/>
                </a:cubicBezTo>
                <a:cubicBezTo>
                  <a:pt x="95" y="293"/>
                  <a:pt x="95" y="295"/>
                  <a:pt x="94" y="293"/>
                </a:cubicBezTo>
                <a:cubicBezTo>
                  <a:pt x="95" y="293"/>
                  <a:pt x="95" y="294"/>
                  <a:pt x="95" y="292"/>
                </a:cubicBezTo>
                <a:cubicBezTo>
                  <a:pt x="94" y="292"/>
                  <a:pt x="93" y="288"/>
                  <a:pt x="92" y="290"/>
                </a:cubicBezTo>
                <a:cubicBezTo>
                  <a:pt x="93" y="287"/>
                  <a:pt x="89" y="284"/>
                  <a:pt x="90" y="281"/>
                </a:cubicBezTo>
                <a:cubicBezTo>
                  <a:pt x="91" y="281"/>
                  <a:pt x="90" y="284"/>
                  <a:pt x="92" y="284"/>
                </a:cubicBezTo>
                <a:cubicBezTo>
                  <a:pt x="91" y="282"/>
                  <a:pt x="91" y="280"/>
                  <a:pt x="90" y="279"/>
                </a:cubicBezTo>
                <a:cubicBezTo>
                  <a:pt x="89" y="279"/>
                  <a:pt x="91" y="280"/>
                  <a:pt x="90" y="280"/>
                </a:cubicBezTo>
                <a:cubicBezTo>
                  <a:pt x="89" y="281"/>
                  <a:pt x="87" y="275"/>
                  <a:pt x="87" y="277"/>
                </a:cubicBezTo>
                <a:cubicBezTo>
                  <a:pt x="89" y="280"/>
                  <a:pt x="89" y="286"/>
                  <a:pt x="91" y="286"/>
                </a:cubicBezTo>
                <a:cubicBezTo>
                  <a:pt x="91" y="287"/>
                  <a:pt x="92" y="290"/>
                  <a:pt x="91" y="291"/>
                </a:cubicBezTo>
                <a:cubicBezTo>
                  <a:pt x="90" y="289"/>
                  <a:pt x="90" y="290"/>
                  <a:pt x="88" y="286"/>
                </a:cubicBezTo>
                <a:cubicBezTo>
                  <a:pt x="89" y="285"/>
                  <a:pt x="89" y="280"/>
                  <a:pt x="87" y="281"/>
                </a:cubicBezTo>
                <a:cubicBezTo>
                  <a:pt x="88" y="283"/>
                  <a:pt x="88" y="284"/>
                  <a:pt x="87" y="284"/>
                </a:cubicBezTo>
                <a:cubicBezTo>
                  <a:pt x="87" y="282"/>
                  <a:pt x="86" y="282"/>
                  <a:pt x="86" y="280"/>
                </a:cubicBezTo>
                <a:cubicBezTo>
                  <a:pt x="85" y="280"/>
                  <a:pt x="87" y="285"/>
                  <a:pt x="88" y="286"/>
                </a:cubicBezTo>
                <a:cubicBezTo>
                  <a:pt x="88" y="286"/>
                  <a:pt x="87" y="285"/>
                  <a:pt x="87" y="285"/>
                </a:cubicBezTo>
                <a:cubicBezTo>
                  <a:pt x="90" y="293"/>
                  <a:pt x="91" y="298"/>
                  <a:pt x="93" y="305"/>
                </a:cubicBezTo>
                <a:cubicBezTo>
                  <a:pt x="95" y="304"/>
                  <a:pt x="92" y="300"/>
                  <a:pt x="93" y="299"/>
                </a:cubicBezTo>
                <a:cubicBezTo>
                  <a:pt x="94" y="300"/>
                  <a:pt x="94" y="300"/>
                  <a:pt x="94" y="300"/>
                </a:cubicBezTo>
                <a:cubicBezTo>
                  <a:pt x="93" y="301"/>
                  <a:pt x="94" y="303"/>
                  <a:pt x="95" y="305"/>
                </a:cubicBezTo>
                <a:cubicBezTo>
                  <a:pt x="94" y="305"/>
                  <a:pt x="95" y="307"/>
                  <a:pt x="95" y="308"/>
                </a:cubicBezTo>
                <a:cubicBezTo>
                  <a:pt x="97" y="309"/>
                  <a:pt x="99" y="315"/>
                  <a:pt x="100" y="319"/>
                </a:cubicBezTo>
                <a:cubicBezTo>
                  <a:pt x="100" y="319"/>
                  <a:pt x="100" y="318"/>
                  <a:pt x="99" y="318"/>
                </a:cubicBezTo>
                <a:cubicBezTo>
                  <a:pt x="101" y="322"/>
                  <a:pt x="102" y="324"/>
                  <a:pt x="103" y="324"/>
                </a:cubicBezTo>
                <a:cubicBezTo>
                  <a:pt x="103" y="324"/>
                  <a:pt x="106" y="327"/>
                  <a:pt x="105" y="328"/>
                </a:cubicBezTo>
                <a:cubicBezTo>
                  <a:pt x="105" y="328"/>
                  <a:pt x="103" y="326"/>
                  <a:pt x="104" y="328"/>
                </a:cubicBezTo>
                <a:cubicBezTo>
                  <a:pt x="105" y="328"/>
                  <a:pt x="107" y="331"/>
                  <a:pt x="108" y="333"/>
                </a:cubicBezTo>
                <a:cubicBezTo>
                  <a:pt x="108" y="334"/>
                  <a:pt x="108" y="335"/>
                  <a:pt x="108" y="336"/>
                </a:cubicBezTo>
                <a:cubicBezTo>
                  <a:pt x="110" y="337"/>
                  <a:pt x="109" y="334"/>
                  <a:pt x="110" y="335"/>
                </a:cubicBezTo>
                <a:cubicBezTo>
                  <a:pt x="110" y="337"/>
                  <a:pt x="113" y="340"/>
                  <a:pt x="113" y="343"/>
                </a:cubicBezTo>
                <a:cubicBezTo>
                  <a:pt x="114" y="342"/>
                  <a:pt x="114" y="342"/>
                  <a:pt x="115" y="344"/>
                </a:cubicBezTo>
                <a:cubicBezTo>
                  <a:pt x="115" y="344"/>
                  <a:pt x="113" y="344"/>
                  <a:pt x="114" y="345"/>
                </a:cubicBezTo>
                <a:cubicBezTo>
                  <a:pt x="115" y="344"/>
                  <a:pt x="118" y="348"/>
                  <a:pt x="117" y="348"/>
                </a:cubicBezTo>
                <a:cubicBezTo>
                  <a:pt x="114" y="344"/>
                  <a:pt x="114" y="348"/>
                  <a:pt x="111" y="345"/>
                </a:cubicBezTo>
                <a:cubicBezTo>
                  <a:pt x="112" y="344"/>
                  <a:pt x="111" y="344"/>
                  <a:pt x="111" y="344"/>
                </a:cubicBezTo>
                <a:cubicBezTo>
                  <a:pt x="112" y="343"/>
                  <a:pt x="113" y="345"/>
                  <a:pt x="113" y="344"/>
                </a:cubicBezTo>
                <a:cubicBezTo>
                  <a:pt x="112" y="341"/>
                  <a:pt x="112" y="341"/>
                  <a:pt x="110" y="340"/>
                </a:cubicBezTo>
                <a:cubicBezTo>
                  <a:pt x="110" y="338"/>
                  <a:pt x="109" y="337"/>
                  <a:pt x="111" y="338"/>
                </a:cubicBezTo>
                <a:cubicBezTo>
                  <a:pt x="109" y="335"/>
                  <a:pt x="109" y="337"/>
                  <a:pt x="108" y="336"/>
                </a:cubicBezTo>
                <a:cubicBezTo>
                  <a:pt x="107" y="335"/>
                  <a:pt x="107" y="334"/>
                  <a:pt x="106" y="332"/>
                </a:cubicBezTo>
                <a:cubicBezTo>
                  <a:pt x="106" y="332"/>
                  <a:pt x="106" y="332"/>
                  <a:pt x="106" y="332"/>
                </a:cubicBezTo>
                <a:cubicBezTo>
                  <a:pt x="104" y="329"/>
                  <a:pt x="106" y="330"/>
                  <a:pt x="103" y="328"/>
                </a:cubicBezTo>
                <a:cubicBezTo>
                  <a:pt x="102" y="326"/>
                  <a:pt x="103" y="325"/>
                  <a:pt x="103" y="324"/>
                </a:cubicBezTo>
                <a:cubicBezTo>
                  <a:pt x="103" y="323"/>
                  <a:pt x="102" y="326"/>
                  <a:pt x="101" y="324"/>
                </a:cubicBezTo>
                <a:cubicBezTo>
                  <a:pt x="99" y="321"/>
                  <a:pt x="98" y="320"/>
                  <a:pt x="98" y="317"/>
                </a:cubicBezTo>
                <a:cubicBezTo>
                  <a:pt x="98" y="317"/>
                  <a:pt x="99" y="319"/>
                  <a:pt x="99" y="319"/>
                </a:cubicBezTo>
                <a:cubicBezTo>
                  <a:pt x="98" y="316"/>
                  <a:pt x="98" y="316"/>
                  <a:pt x="98" y="316"/>
                </a:cubicBezTo>
                <a:cubicBezTo>
                  <a:pt x="97" y="317"/>
                  <a:pt x="98" y="318"/>
                  <a:pt x="97" y="317"/>
                </a:cubicBezTo>
                <a:cubicBezTo>
                  <a:pt x="100" y="323"/>
                  <a:pt x="102" y="329"/>
                  <a:pt x="106" y="334"/>
                </a:cubicBezTo>
                <a:cubicBezTo>
                  <a:pt x="106" y="334"/>
                  <a:pt x="106" y="335"/>
                  <a:pt x="105" y="335"/>
                </a:cubicBezTo>
                <a:cubicBezTo>
                  <a:pt x="107" y="338"/>
                  <a:pt x="109" y="340"/>
                  <a:pt x="107" y="336"/>
                </a:cubicBezTo>
                <a:cubicBezTo>
                  <a:pt x="108" y="337"/>
                  <a:pt x="108" y="337"/>
                  <a:pt x="109" y="338"/>
                </a:cubicBezTo>
                <a:cubicBezTo>
                  <a:pt x="108" y="339"/>
                  <a:pt x="110" y="342"/>
                  <a:pt x="110" y="341"/>
                </a:cubicBezTo>
                <a:cubicBezTo>
                  <a:pt x="110" y="342"/>
                  <a:pt x="112" y="342"/>
                  <a:pt x="111" y="343"/>
                </a:cubicBezTo>
                <a:cubicBezTo>
                  <a:pt x="111" y="344"/>
                  <a:pt x="109" y="341"/>
                  <a:pt x="107" y="339"/>
                </a:cubicBezTo>
                <a:cubicBezTo>
                  <a:pt x="108" y="342"/>
                  <a:pt x="111" y="345"/>
                  <a:pt x="113" y="347"/>
                </a:cubicBezTo>
                <a:cubicBezTo>
                  <a:pt x="111" y="346"/>
                  <a:pt x="116" y="351"/>
                  <a:pt x="116" y="352"/>
                </a:cubicBezTo>
                <a:cubicBezTo>
                  <a:pt x="115" y="352"/>
                  <a:pt x="113" y="349"/>
                  <a:pt x="114" y="351"/>
                </a:cubicBezTo>
                <a:cubicBezTo>
                  <a:pt x="116" y="353"/>
                  <a:pt x="117" y="356"/>
                  <a:pt x="120" y="356"/>
                </a:cubicBezTo>
                <a:cubicBezTo>
                  <a:pt x="120" y="359"/>
                  <a:pt x="122" y="360"/>
                  <a:pt x="125" y="362"/>
                </a:cubicBezTo>
                <a:cubicBezTo>
                  <a:pt x="127" y="364"/>
                  <a:pt x="129" y="367"/>
                  <a:pt x="130" y="370"/>
                </a:cubicBezTo>
                <a:cubicBezTo>
                  <a:pt x="131" y="370"/>
                  <a:pt x="133" y="372"/>
                  <a:pt x="134" y="374"/>
                </a:cubicBezTo>
                <a:cubicBezTo>
                  <a:pt x="133" y="374"/>
                  <a:pt x="131" y="371"/>
                  <a:pt x="131" y="373"/>
                </a:cubicBezTo>
                <a:cubicBezTo>
                  <a:pt x="133" y="374"/>
                  <a:pt x="134" y="375"/>
                  <a:pt x="135" y="375"/>
                </a:cubicBezTo>
                <a:cubicBezTo>
                  <a:pt x="136" y="376"/>
                  <a:pt x="136" y="377"/>
                  <a:pt x="136" y="378"/>
                </a:cubicBezTo>
                <a:cubicBezTo>
                  <a:pt x="137" y="377"/>
                  <a:pt x="140" y="379"/>
                  <a:pt x="139" y="380"/>
                </a:cubicBezTo>
                <a:cubicBezTo>
                  <a:pt x="139" y="380"/>
                  <a:pt x="138" y="379"/>
                  <a:pt x="138" y="379"/>
                </a:cubicBezTo>
                <a:cubicBezTo>
                  <a:pt x="137" y="379"/>
                  <a:pt x="138" y="380"/>
                  <a:pt x="138" y="381"/>
                </a:cubicBezTo>
                <a:cubicBezTo>
                  <a:pt x="139" y="381"/>
                  <a:pt x="139" y="380"/>
                  <a:pt x="140" y="380"/>
                </a:cubicBezTo>
                <a:cubicBezTo>
                  <a:pt x="139" y="382"/>
                  <a:pt x="142" y="385"/>
                  <a:pt x="144" y="389"/>
                </a:cubicBezTo>
                <a:cubicBezTo>
                  <a:pt x="145" y="388"/>
                  <a:pt x="146" y="392"/>
                  <a:pt x="147" y="390"/>
                </a:cubicBezTo>
                <a:cubicBezTo>
                  <a:pt x="145" y="388"/>
                  <a:pt x="142" y="386"/>
                  <a:pt x="145" y="388"/>
                </a:cubicBezTo>
                <a:cubicBezTo>
                  <a:pt x="144" y="386"/>
                  <a:pt x="142" y="385"/>
                  <a:pt x="141" y="384"/>
                </a:cubicBezTo>
                <a:cubicBezTo>
                  <a:pt x="142" y="383"/>
                  <a:pt x="142" y="383"/>
                  <a:pt x="142" y="383"/>
                </a:cubicBezTo>
                <a:cubicBezTo>
                  <a:pt x="144" y="385"/>
                  <a:pt x="145" y="389"/>
                  <a:pt x="148" y="390"/>
                </a:cubicBezTo>
                <a:cubicBezTo>
                  <a:pt x="147" y="389"/>
                  <a:pt x="146" y="389"/>
                  <a:pt x="147" y="388"/>
                </a:cubicBezTo>
                <a:cubicBezTo>
                  <a:pt x="147" y="389"/>
                  <a:pt x="147" y="389"/>
                  <a:pt x="148" y="389"/>
                </a:cubicBezTo>
                <a:cubicBezTo>
                  <a:pt x="149" y="390"/>
                  <a:pt x="147" y="390"/>
                  <a:pt x="149" y="391"/>
                </a:cubicBezTo>
                <a:cubicBezTo>
                  <a:pt x="149" y="389"/>
                  <a:pt x="154" y="396"/>
                  <a:pt x="155" y="394"/>
                </a:cubicBezTo>
                <a:cubicBezTo>
                  <a:pt x="156" y="396"/>
                  <a:pt x="156" y="395"/>
                  <a:pt x="158" y="397"/>
                </a:cubicBezTo>
                <a:cubicBezTo>
                  <a:pt x="158" y="397"/>
                  <a:pt x="159" y="397"/>
                  <a:pt x="159" y="397"/>
                </a:cubicBezTo>
                <a:cubicBezTo>
                  <a:pt x="158" y="398"/>
                  <a:pt x="155" y="396"/>
                  <a:pt x="157" y="398"/>
                </a:cubicBezTo>
                <a:cubicBezTo>
                  <a:pt x="157" y="398"/>
                  <a:pt x="160" y="401"/>
                  <a:pt x="160" y="400"/>
                </a:cubicBezTo>
                <a:cubicBezTo>
                  <a:pt x="159" y="399"/>
                  <a:pt x="158" y="397"/>
                  <a:pt x="160" y="398"/>
                </a:cubicBezTo>
                <a:cubicBezTo>
                  <a:pt x="162" y="400"/>
                  <a:pt x="161" y="402"/>
                  <a:pt x="163" y="402"/>
                </a:cubicBezTo>
                <a:cubicBezTo>
                  <a:pt x="163" y="402"/>
                  <a:pt x="162" y="401"/>
                  <a:pt x="163" y="401"/>
                </a:cubicBezTo>
                <a:cubicBezTo>
                  <a:pt x="165" y="404"/>
                  <a:pt x="167" y="405"/>
                  <a:pt x="170" y="407"/>
                </a:cubicBezTo>
                <a:cubicBezTo>
                  <a:pt x="168" y="406"/>
                  <a:pt x="166" y="404"/>
                  <a:pt x="165" y="405"/>
                </a:cubicBezTo>
                <a:cubicBezTo>
                  <a:pt x="167" y="406"/>
                  <a:pt x="168" y="408"/>
                  <a:pt x="169" y="409"/>
                </a:cubicBezTo>
                <a:cubicBezTo>
                  <a:pt x="170" y="408"/>
                  <a:pt x="168" y="406"/>
                  <a:pt x="170" y="407"/>
                </a:cubicBezTo>
                <a:cubicBezTo>
                  <a:pt x="170" y="408"/>
                  <a:pt x="173" y="410"/>
                  <a:pt x="173" y="411"/>
                </a:cubicBezTo>
                <a:cubicBezTo>
                  <a:pt x="172" y="409"/>
                  <a:pt x="175" y="411"/>
                  <a:pt x="174" y="410"/>
                </a:cubicBezTo>
                <a:cubicBezTo>
                  <a:pt x="172" y="409"/>
                  <a:pt x="174" y="409"/>
                  <a:pt x="173" y="408"/>
                </a:cubicBezTo>
                <a:cubicBezTo>
                  <a:pt x="173" y="409"/>
                  <a:pt x="170" y="407"/>
                  <a:pt x="171" y="406"/>
                </a:cubicBezTo>
                <a:cubicBezTo>
                  <a:pt x="172" y="407"/>
                  <a:pt x="175" y="409"/>
                  <a:pt x="174" y="407"/>
                </a:cubicBezTo>
                <a:cubicBezTo>
                  <a:pt x="173" y="408"/>
                  <a:pt x="172" y="406"/>
                  <a:pt x="172" y="406"/>
                </a:cubicBezTo>
                <a:cubicBezTo>
                  <a:pt x="174" y="406"/>
                  <a:pt x="174" y="407"/>
                  <a:pt x="176" y="408"/>
                </a:cubicBezTo>
                <a:cubicBezTo>
                  <a:pt x="176" y="408"/>
                  <a:pt x="174" y="406"/>
                  <a:pt x="176" y="407"/>
                </a:cubicBezTo>
                <a:cubicBezTo>
                  <a:pt x="179" y="410"/>
                  <a:pt x="181" y="412"/>
                  <a:pt x="186" y="414"/>
                </a:cubicBezTo>
                <a:cubicBezTo>
                  <a:pt x="183" y="414"/>
                  <a:pt x="188" y="417"/>
                  <a:pt x="186" y="417"/>
                </a:cubicBezTo>
                <a:cubicBezTo>
                  <a:pt x="185" y="415"/>
                  <a:pt x="182" y="413"/>
                  <a:pt x="180" y="413"/>
                </a:cubicBezTo>
                <a:cubicBezTo>
                  <a:pt x="183" y="415"/>
                  <a:pt x="188" y="418"/>
                  <a:pt x="190" y="420"/>
                </a:cubicBezTo>
                <a:cubicBezTo>
                  <a:pt x="186" y="418"/>
                  <a:pt x="185" y="417"/>
                  <a:pt x="183" y="415"/>
                </a:cubicBezTo>
                <a:cubicBezTo>
                  <a:pt x="183" y="417"/>
                  <a:pt x="181" y="416"/>
                  <a:pt x="180" y="417"/>
                </a:cubicBezTo>
                <a:cubicBezTo>
                  <a:pt x="182" y="419"/>
                  <a:pt x="184" y="419"/>
                  <a:pt x="184" y="419"/>
                </a:cubicBezTo>
                <a:cubicBezTo>
                  <a:pt x="182" y="417"/>
                  <a:pt x="181" y="419"/>
                  <a:pt x="181" y="417"/>
                </a:cubicBezTo>
                <a:cubicBezTo>
                  <a:pt x="182" y="417"/>
                  <a:pt x="183" y="417"/>
                  <a:pt x="185" y="418"/>
                </a:cubicBezTo>
                <a:cubicBezTo>
                  <a:pt x="186" y="419"/>
                  <a:pt x="187" y="419"/>
                  <a:pt x="189" y="421"/>
                </a:cubicBezTo>
                <a:cubicBezTo>
                  <a:pt x="188" y="422"/>
                  <a:pt x="190" y="423"/>
                  <a:pt x="190" y="423"/>
                </a:cubicBezTo>
                <a:cubicBezTo>
                  <a:pt x="189" y="423"/>
                  <a:pt x="189" y="422"/>
                  <a:pt x="187" y="422"/>
                </a:cubicBezTo>
                <a:cubicBezTo>
                  <a:pt x="187" y="424"/>
                  <a:pt x="190" y="423"/>
                  <a:pt x="191" y="424"/>
                </a:cubicBezTo>
                <a:cubicBezTo>
                  <a:pt x="191" y="424"/>
                  <a:pt x="191" y="425"/>
                  <a:pt x="190" y="425"/>
                </a:cubicBezTo>
                <a:cubicBezTo>
                  <a:pt x="191" y="425"/>
                  <a:pt x="192" y="426"/>
                  <a:pt x="193" y="425"/>
                </a:cubicBezTo>
                <a:cubicBezTo>
                  <a:pt x="190" y="424"/>
                  <a:pt x="194" y="423"/>
                  <a:pt x="197" y="425"/>
                </a:cubicBezTo>
                <a:cubicBezTo>
                  <a:pt x="198" y="427"/>
                  <a:pt x="198" y="427"/>
                  <a:pt x="197" y="427"/>
                </a:cubicBezTo>
                <a:cubicBezTo>
                  <a:pt x="198" y="428"/>
                  <a:pt x="199" y="428"/>
                  <a:pt x="200" y="428"/>
                </a:cubicBezTo>
                <a:cubicBezTo>
                  <a:pt x="199" y="429"/>
                  <a:pt x="202" y="430"/>
                  <a:pt x="201" y="431"/>
                </a:cubicBezTo>
                <a:cubicBezTo>
                  <a:pt x="204" y="432"/>
                  <a:pt x="204" y="433"/>
                  <a:pt x="205" y="432"/>
                </a:cubicBezTo>
                <a:cubicBezTo>
                  <a:pt x="205" y="431"/>
                  <a:pt x="203" y="431"/>
                  <a:pt x="203" y="430"/>
                </a:cubicBezTo>
                <a:cubicBezTo>
                  <a:pt x="203" y="430"/>
                  <a:pt x="206" y="431"/>
                  <a:pt x="207" y="432"/>
                </a:cubicBezTo>
                <a:cubicBezTo>
                  <a:pt x="206" y="433"/>
                  <a:pt x="205" y="432"/>
                  <a:pt x="207" y="434"/>
                </a:cubicBezTo>
                <a:cubicBezTo>
                  <a:pt x="206" y="432"/>
                  <a:pt x="208" y="434"/>
                  <a:pt x="209" y="434"/>
                </a:cubicBezTo>
                <a:cubicBezTo>
                  <a:pt x="209" y="433"/>
                  <a:pt x="207" y="432"/>
                  <a:pt x="208" y="431"/>
                </a:cubicBezTo>
                <a:cubicBezTo>
                  <a:pt x="212" y="433"/>
                  <a:pt x="213" y="434"/>
                  <a:pt x="214" y="435"/>
                </a:cubicBezTo>
                <a:cubicBezTo>
                  <a:pt x="213" y="434"/>
                  <a:pt x="210" y="433"/>
                  <a:pt x="209" y="433"/>
                </a:cubicBezTo>
                <a:cubicBezTo>
                  <a:pt x="212" y="436"/>
                  <a:pt x="217" y="436"/>
                  <a:pt x="218" y="438"/>
                </a:cubicBezTo>
                <a:cubicBezTo>
                  <a:pt x="216" y="437"/>
                  <a:pt x="215" y="438"/>
                  <a:pt x="214" y="438"/>
                </a:cubicBezTo>
                <a:cubicBezTo>
                  <a:pt x="213" y="437"/>
                  <a:pt x="213" y="436"/>
                  <a:pt x="211" y="436"/>
                </a:cubicBezTo>
                <a:cubicBezTo>
                  <a:pt x="211" y="437"/>
                  <a:pt x="211" y="436"/>
                  <a:pt x="209" y="435"/>
                </a:cubicBezTo>
                <a:cubicBezTo>
                  <a:pt x="209" y="436"/>
                  <a:pt x="208" y="436"/>
                  <a:pt x="207" y="435"/>
                </a:cubicBezTo>
                <a:cubicBezTo>
                  <a:pt x="206" y="434"/>
                  <a:pt x="206" y="434"/>
                  <a:pt x="204" y="433"/>
                </a:cubicBezTo>
                <a:cubicBezTo>
                  <a:pt x="204" y="434"/>
                  <a:pt x="206" y="435"/>
                  <a:pt x="207" y="436"/>
                </a:cubicBezTo>
                <a:cubicBezTo>
                  <a:pt x="207" y="435"/>
                  <a:pt x="209" y="436"/>
                  <a:pt x="209" y="436"/>
                </a:cubicBezTo>
                <a:cubicBezTo>
                  <a:pt x="211" y="437"/>
                  <a:pt x="210" y="437"/>
                  <a:pt x="211" y="438"/>
                </a:cubicBezTo>
                <a:cubicBezTo>
                  <a:pt x="211" y="437"/>
                  <a:pt x="212" y="437"/>
                  <a:pt x="214" y="438"/>
                </a:cubicBezTo>
                <a:cubicBezTo>
                  <a:pt x="215" y="439"/>
                  <a:pt x="212" y="438"/>
                  <a:pt x="214" y="439"/>
                </a:cubicBezTo>
                <a:cubicBezTo>
                  <a:pt x="214" y="438"/>
                  <a:pt x="215" y="439"/>
                  <a:pt x="216" y="439"/>
                </a:cubicBezTo>
                <a:cubicBezTo>
                  <a:pt x="216" y="440"/>
                  <a:pt x="219" y="442"/>
                  <a:pt x="218" y="442"/>
                </a:cubicBezTo>
                <a:cubicBezTo>
                  <a:pt x="221" y="443"/>
                  <a:pt x="225" y="443"/>
                  <a:pt x="228" y="446"/>
                </a:cubicBezTo>
                <a:cubicBezTo>
                  <a:pt x="226" y="446"/>
                  <a:pt x="226" y="445"/>
                  <a:pt x="225" y="445"/>
                </a:cubicBezTo>
                <a:cubicBezTo>
                  <a:pt x="226" y="445"/>
                  <a:pt x="226" y="446"/>
                  <a:pt x="225" y="446"/>
                </a:cubicBezTo>
                <a:cubicBezTo>
                  <a:pt x="224" y="445"/>
                  <a:pt x="226" y="444"/>
                  <a:pt x="224" y="444"/>
                </a:cubicBezTo>
                <a:cubicBezTo>
                  <a:pt x="222" y="445"/>
                  <a:pt x="218" y="443"/>
                  <a:pt x="215" y="442"/>
                </a:cubicBezTo>
                <a:cubicBezTo>
                  <a:pt x="216" y="442"/>
                  <a:pt x="214" y="441"/>
                  <a:pt x="213" y="441"/>
                </a:cubicBezTo>
                <a:cubicBezTo>
                  <a:pt x="214" y="442"/>
                  <a:pt x="210" y="440"/>
                  <a:pt x="212" y="442"/>
                </a:cubicBezTo>
                <a:cubicBezTo>
                  <a:pt x="214" y="441"/>
                  <a:pt x="214" y="443"/>
                  <a:pt x="215" y="443"/>
                </a:cubicBezTo>
                <a:cubicBezTo>
                  <a:pt x="216" y="442"/>
                  <a:pt x="220" y="445"/>
                  <a:pt x="222" y="445"/>
                </a:cubicBezTo>
                <a:cubicBezTo>
                  <a:pt x="222" y="446"/>
                  <a:pt x="222" y="447"/>
                  <a:pt x="222" y="446"/>
                </a:cubicBezTo>
                <a:cubicBezTo>
                  <a:pt x="221" y="446"/>
                  <a:pt x="219" y="445"/>
                  <a:pt x="219" y="445"/>
                </a:cubicBezTo>
                <a:cubicBezTo>
                  <a:pt x="220" y="446"/>
                  <a:pt x="221" y="447"/>
                  <a:pt x="223" y="447"/>
                </a:cubicBezTo>
                <a:cubicBezTo>
                  <a:pt x="223" y="447"/>
                  <a:pt x="224" y="447"/>
                  <a:pt x="225" y="448"/>
                </a:cubicBezTo>
                <a:cubicBezTo>
                  <a:pt x="225" y="446"/>
                  <a:pt x="225" y="446"/>
                  <a:pt x="227" y="447"/>
                </a:cubicBezTo>
                <a:cubicBezTo>
                  <a:pt x="227" y="448"/>
                  <a:pt x="225" y="447"/>
                  <a:pt x="227" y="448"/>
                </a:cubicBezTo>
                <a:cubicBezTo>
                  <a:pt x="228" y="447"/>
                  <a:pt x="230" y="447"/>
                  <a:pt x="232" y="447"/>
                </a:cubicBezTo>
                <a:cubicBezTo>
                  <a:pt x="231" y="448"/>
                  <a:pt x="233" y="448"/>
                  <a:pt x="233" y="449"/>
                </a:cubicBezTo>
                <a:cubicBezTo>
                  <a:pt x="233" y="449"/>
                  <a:pt x="232" y="448"/>
                  <a:pt x="232" y="449"/>
                </a:cubicBezTo>
                <a:cubicBezTo>
                  <a:pt x="235" y="449"/>
                  <a:pt x="231" y="449"/>
                  <a:pt x="233" y="450"/>
                </a:cubicBezTo>
                <a:cubicBezTo>
                  <a:pt x="234" y="449"/>
                  <a:pt x="235" y="450"/>
                  <a:pt x="238" y="450"/>
                </a:cubicBezTo>
                <a:cubicBezTo>
                  <a:pt x="237" y="451"/>
                  <a:pt x="237" y="450"/>
                  <a:pt x="238" y="451"/>
                </a:cubicBezTo>
                <a:cubicBezTo>
                  <a:pt x="235" y="450"/>
                  <a:pt x="238" y="451"/>
                  <a:pt x="237" y="452"/>
                </a:cubicBezTo>
                <a:cubicBezTo>
                  <a:pt x="237" y="452"/>
                  <a:pt x="237" y="452"/>
                  <a:pt x="236" y="452"/>
                </a:cubicBezTo>
                <a:cubicBezTo>
                  <a:pt x="237" y="451"/>
                  <a:pt x="233" y="450"/>
                  <a:pt x="234" y="451"/>
                </a:cubicBezTo>
                <a:cubicBezTo>
                  <a:pt x="235" y="451"/>
                  <a:pt x="234" y="452"/>
                  <a:pt x="233" y="452"/>
                </a:cubicBezTo>
                <a:cubicBezTo>
                  <a:pt x="236" y="453"/>
                  <a:pt x="238" y="454"/>
                  <a:pt x="239" y="453"/>
                </a:cubicBezTo>
                <a:cubicBezTo>
                  <a:pt x="242" y="454"/>
                  <a:pt x="245" y="455"/>
                  <a:pt x="243" y="456"/>
                </a:cubicBezTo>
                <a:cubicBezTo>
                  <a:pt x="242" y="456"/>
                  <a:pt x="242" y="455"/>
                  <a:pt x="241" y="455"/>
                </a:cubicBezTo>
                <a:cubicBezTo>
                  <a:pt x="238" y="454"/>
                  <a:pt x="235" y="454"/>
                  <a:pt x="234" y="454"/>
                </a:cubicBezTo>
                <a:cubicBezTo>
                  <a:pt x="236" y="454"/>
                  <a:pt x="235" y="455"/>
                  <a:pt x="234" y="455"/>
                </a:cubicBezTo>
                <a:cubicBezTo>
                  <a:pt x="232" y="454"/>
                  <a:pt x="230" y="452"/>
                  <a:pt x="230" y="453"/>
                </a:cubicBezTo>
                <a:cubicBezTo>
                  <a:pt x="229" y="451"/>
                  <a:pt x="224" y="450"/>
                  <a:pt x="224" y="449"/>
                </a:cubicBezTo>
                <a:cubicBezTo>
                  <a:pt x="222" y="448"/>
                  <a:pt x="222" y="448"/>
                  <a:pt x="221" y="448"/>
                </a:cubicBezTo>
                <a:cubicBezTo>
                  <a:pt x="221" y="448"/>
                  <a:pt x="219" y="447"/>
                  <a:pt x="218" y="446"/>
                </a:cubicBezTo>
                <a:cubicBezTo>
                  <a:pt x="219" y="446"/>
                  <a:pt x="218" y="445"/>
                  <a:pt x="217" y="444"/>
                </a:cubicBezTo>
                <a:cubicBezTo>
                  <a:pt x="217" y="445"/>
                  <a:pt x="213" y="442"/>
                  <a:pt x="215" y="443"/>
                </a:cubicBezTo>
                <a:cubicBezTo>
                  <a:pt x="215" y="444"/>
                  <a:pt x="216" y="444"/>
                  <a:pt x="216" y="445"/>
                </a:cubicBezTo>
                <a:cubicBezTo>
                  <a:pt x="214" y="444"/>
                  <a:pt x="214" y="444"/>
                  <a:pt x="212" y="444"/>
                </a:cubicBezTo>
                <a:cubicBezTo>
                  <a:pt x="212" y="445"/>
                  <a:pt x="215" y="445"/>
                  <a:pt x="214" y="446"/>
                </a:cubicBezTo>
                <a:cubicBezTo>
                  <a:pt x="213" y="446"/>
                  <a:pt x="211" y="445"/>
                  <a:pt x="211" y="444"/>
                </a:cubicBezTo>
                <a:cubicBezTo>
                  <a:pt x="212" y="445"/>
                  <a:pt x="209" y="443"/>
                  <a:pt x="210" y="443"/>
                </a:cubicBezTo>
                <a:cubicBezTo>
                  <a:pt x="207" y="442"/>
                  <a:pt x="207" y="441"/>
                  <a:pt x="204" y="440"/>
                </a:cubicBezTo>
                <a:cubicBezTo>
                  <a:pt x="203" y="441"/>
                  <a:pt x="207" y="441"/>
                  <a:pt x="209" y="443"/>
                </a:cubicBezTo>
                <a:cubicBezTo>
                  <a:pt x="209" y="444"/>
                  <a:pt x="210" y="445"/>
                  <a:pt x="211" y="446"/>
                </a:cubicBezTo>
                <a:cubicBezTo>
                  <a:pt x="213" y="447"/>
                  <a:pt x="214" y="448"/>
                  <a:pt x="214" y="450"/>
                </a:cubicBezTo>
                <a:cubicBezTo>
                  <a:pt x="217" y="450"/>
                  <a:pt x="217" y="449"/>
                  <a:pt x="218" y="451"/>
                </a:cubicBezTo>
                <a:cubicBezTo>
                  <a:pt x="219" y="449"/>
                  <a:pt x="219" y="449"/>
                  <a:pt x="219" y="449"/>
                </a:cubicBezTo>
                <a:cubicBezTo>
                  <a:pt x="217" y="448"/>
                  <a:pt x="217" y="450"/>
                  <a:pt x="215" y="448"/>
                </a:cubicBezTo>
                <a:cubicBezTo>
                  <a:pt x="214" y="448"/>
                  <a:pt x="212" y="447"/>
                  <a:pt x="212" y="446"/>
                </a:cubicBezTo>
                <a:cubicBezTo>
                  <a:pt x="214" y="447"/>
                  <a:pt x="215" y="447"/>
                  <a:pt x="218" y="448"/>
                </a:cubicBezTo>
                <a:cubicBezTo>
                  <a:pt x="217" y="449"/>
                  <a:pt x="221" y="450"/>
                  <a:pt x="220" y="450"/>
                </a:cubicBezTo>
                <a:cubicBezTo>
                  <a:pt x="220" y="448"/>
                  <a:pt x="215" y="447"/>
                  <a:pt x="214" y="444"/>
                </a:cubicBezTo>
                <a:cubicBezTo>
                  <a:pt x="217" y="446"/>
                  <a:pt x="221" y="448"/>
                  <a:pt x="224" y="452"/>
                </a:cubicBezTo>
                <a:cubicBezTo>
                  <a:pt x="225" y="452"/>
                  <a:pt x="223" y="451"/>
                  <a:pt x="224" y="451"/>
                </a:cubicBezTo>
                <a:cubicBezTo>
                  <a:pt x="224" y="452"/>
                  <a:pt x="225" y="452"/>
                  <a:pt x="226" y="452"/>
                </a:cubicBezTo>
                <a:cubicBezTo>
                  <a:pt x="224" y="452"/>
                  <a:pt x="223" y="450"/>
                  <a:pt x="224" y="450"/>
                </a:cubicBezTo>
                <a:cubicBezTo>
                  <a:pt x="225" y="451"/>
                  <a:pt x="228" y="452"/>
                  <a:pt x="229" y="453"/>
                </a:cubicBezTo>
                <a:cubicBezTo>
                  <a:pt x="228" y="454"/>
                  <a:pt x="226" y="453"/>
                  <a:pt x="226" y="453"/>
                </a:cubicBezTo>
                <a:cubicBezTo>
                  <a:pt x="227" y="454"/>
                  <a:pt x="228" y="454"/>
                  <a:pt x="228" y="455"/>
                </a:cubicBezTo>
                <a:cubicBezTo>
                  <a:pt x="229" y="454"/>
                  <a:pt x="231" y="454"/>
                  <a:pt x="232" y="455"/>
                </a:cubicBezTo>
                <a:cubicBezTo>
                  <a:pt x="228" y="454"/>
                  <a:pt x="238" y="458"/>
                  <a:pt x="235" y="459"/>
                </a:cubicBezTo>
                <a:cubicBezTo>
                  <a:pt x="237" y="459"/>
                  <a:pt x="237" y="458"/>
                  <a:pt x="240" y="460"/>
                </a:cubicBezTo>
                <a:cubicBezTo>
                  <a:pt x="238" y="460"/>
                  <a:pt x="241" y="460"/>
                  <a:pt x="242" y="461"/>
                </a:cubicBezTo>
                <a:cubicBezTo>
                  <a:pt x="240" y="461"/>
                  <a:pt x="238" y="460"/>
                  <a:pt x="236" y="460"/>
                </a:cubicBezTo>
                <a:cubicBezTo>
                  <a:pt x="234" y="459"/>
                  <a:pt x="232" y="458"/>
                  <a:pt x="230" y="458"/>
                </a:cubicBezTo>
                <a:cubicBezTo>
                  <a:pt x="226" y="456"/>
                  <a:pt x="223" y="455"/>
                  <a:pt x="223" y="453"/>
                </a:cubicBezTo>
                <a:cubicBezTo>
                  <a:pt x="218" y="452"/>
                  <a:pt x="217" y="451"/>
                  <a:pt x="214" y="450"/>
                </a:cubicBezTo>
                <a:cubicBezTo>
                  <a:pt x="214" y="450"/>
                  <a:pt x="214" y="451"/>
                  <a:pt x="213" y="451"/>
                </a:cubicBezTo>
                <a:cubicBezTo>
                  <a:pt x="215" y="452"/>
                  <a:pt x="214" y="453"/>
                  <a:pt x="216" y="453"/>
                </a:cubicBezTo>
                <a:cubicBezTo>
                  <a:pt x="216" y="452"/>
                  <a:pt x="216" y="452"/>
                  <a:pt x="217" y="452"/>
                </a:cubicBezTo>
                <a:cubicBezTo>
                  <a:pt x="218" y="453"/>
                  <a:pt x="220" y="452"/>
                  <a:pt x="221" y="454"/>
                </a:cubicBezTo>
                <a:cubicBezTo>
                  <a:pt x="220" y="454"/>
                  <a:pt x="219" y="453"/>
                  <a:pt x="217" y="452"/>
                </a:cubicBezTo>
                <a:cubicBezTo>
                  <a:pt x="218" y="454"/>
                  <a:pt x="221" y="457"/>
                  <a:pt x="224" y="457"/>
                </a:cubicBezTo>
                <a:cubicBezTo>
                  <a:pt x="222" y="456"/>
                  <a:pt x="220" y="456"/>
                  <a:pt x="221" y="455"/>
                </a:cubicBezTo>
                <a:cubicBezTo>
                  <a:pt x="229" y="459"/>
                  <a:pt x="240" y="461"/>
                  <a:pt x="240" y="464"/>
                </a:cubicBezTo>
                <a:cubicBezTo>
                  <a:pt x="241" y="464"/>
                  <a:pt x="242" y="467"/>
                  <a:pt x="245" y="466"/>
                </a:cubicBezTo>
                <a:cubicBezTo>
                  <a:pt x="244" y="466"/>
                  <a:pt x="242" y="465"/>
                  <a:pt x="243" y="465"/>
                </a:cubicBezTo>
                <a:cubicBezTo>
                  <a:pt x="246" y="466"/>
                  <a:pt x="242" y="464"/>
                  <a:pt x="243" y="464"/>
                </a:cubicBezTo>
                <a:cubicBezTo>
                  <a:pt x="247" y="465"/>
                  <a:pt x="247" y="465"/>
                  <a:pt x="247" y="465"/>
                </a:cubicBezTo>
                <a:cubicBezTo>
                  <a:pt x="247" y="464"/>
                  <a:pt x="244" y="463"/>
                  <a:pt x="244" y="462"/>
                </a:cubicBezTo>
                <a:cubicBezTo>
                  <a:pt x="246" y="463"/>
                  <a:pt x="249" y="465"/>
                  <a:pt x="251" y="467"/>
                </a:cubicBezTo>
                <a:cubicBezTo>
                  <a:pt x="254" y="468"/>
                  <a:pt x="256" y="469"/>
                  <a:pt x="257" y="467"/>
                </a:cubicBezTo>
                <a:cubicBezTo>
                  <a:pt x="258" y="468"/>
                  <a:pt x="258" y="468"/>
                  <a:pt x="258" y="468"/>
                </a:cubicBezTo>
                <a:cubicBezTo>
                  <a:pt x="259" y="469"/>
                  <a:pt x="256" y="468"/>
                  <a:pt x="258" y="469"/>
                </a:cubicBezTo>
                <a:cubicBezTo>
                  <a:pt x="259" y="469"/>
                  <a:pt x="259" y="468"/>
                  <a:pt x="261" y="469"/>
                </a:cubicBezTo>
                <a:cubicBezTo>
                  <a:pt x="261" y="470"/>
                  <a:pt x="264" y="469"/>
                  <a:pt x="266" y="471"/>
                </a:cubicBezTo>
                <a:cubicBezTo>
                  <a:pt x="263" y="471"/>
                  <a:pt x="257" y="470"/>
                  <a:pt x="253" y="468"/>
                </a:cubicBezTo>
                <a:cubicBezTo>
                  <a:pt x="252" y="469"/>
                  <a:pt x="252" y="469"/>
                  <a:pt x="251" y="469"/>
                </a:cubicBezTo>
                <a:cubicBezTo>
                  <a:pt x="250" y="469"/>
                  <a:pt x="254" y="471"/>
                  <a:pt x="252" y="471"/>
                </a:cubicBezTo>
                <a:cubicBezTo>
                  <a:pt x="250" y="470"/>
                  <a:pt x="251" y="470"/>
                  <a:pt x="250" y="470"/>
                </a:cubicBezTo>
                <a:cubicBezTo>
                  <a:pt x="249" y="469"/>
                  <a:pt x="247" y="468"/>
                  <a:pt x="244" y="467"/>
                </a:cubicBezTo>
                <a:cubicBezTo>
                  <a:pt x="244" y="469"/>
                  <a:pt x="247" y="468"/>
                  <a:pt x="248" y="469"/>
                </a:cubicBezTo>
                <a:cubicBezTo>
                  <a:pt x="244" y="469"/>
                  <a:pt x="242" y="468"/>
                  <a:pt x="239" y="467"/>
                </a:cubicBezTo>
                <a:cubicBezTo>
                  <a:pt x="237" y="466"/>
                  <a:pt x="235" y="465"/>
                  <a:pt x="231" y="464"/>
                </a:cubicBezTo>
                <a:cubicBezTo>
                  <a:pt x="230" y="465"/>
                  <a:pt x="228" y="464"/>
                  <a:pt x="228" y="465"/>
                </a:cubicBezTo>
                <a:cubicBezTo>
                  <a:pt x="227" y="464"/>
                  <a:pt x="225" y="462"/>
                  <a:pt x="228" y="463"/>
                </a:cubicBezTo>
                <a:cubicBezTo>
                  <a:pt x="226" y="462"/>
                  <a:pt x="223" y="462"/>
                  <a:pt x="225" y="463"/>
                </a:cubicBezTo>
                <a:cubicBezTo>
                  <a:pt x="226" y="463"/>
                  <a:pt x="223" y="463"/>
                  <a:pt x="226" y="464"/>
                </a:cubicBezTo>
                <a:cubicBezTo>
                  <a:pt x="225" y="464"/>
                  <a:pt x="224" y="464"/>
                  <a:pt x="222" y="464"/>
                </a:cubicBezTo>
                <a:cubicBezTo>
                  <a:pt x="221" y="463"/>
                  <a:pt x="223" y="463"/>
                  <a:pt x="223" y="462"/>
                </a:cubicBezTo>
                <a:cubicBezTo>
                  <a:pt x="220" y="461"/>
                  <a:pt x="221" y="461"/>
                  <a:pt x="218" y="460"/>
                </a:cubicBezTo>
                <a:cubicBezTo>
                  <a:pt x="216" y="460"/>
                  <a:pt x="219" y="462"/>
                  <a:pt x="217" y="462"/>
                </a:cubicBezTo>
                <a:cubicBezTo>
                  <a:pt x="216" y="460"/>
                  <a:pt x="214" y="459"/>
                  <a:pt x="213" y="458"/>
                </a:cubicBezTo>
                <a:cubicBezTo>
                  <a:pt x="211" y="458"/>
                  <a:pt x="209" y="458"/>
                  <a:pt x="206" y="457"/>
                </a:cubicBezTo>
                <a:cubicBezTo>
                  <a:pt x="204" y="455"/>
                  <a:pt x="202" y="454"/>
                  <a:pt x="199" y="453"/>
                </a:cubicBezTo>
                <a:cubicBezTo>
                  <a:pt x="200" y="452"/>
                  <a:pt x="199" y="450"/>
                  <a:pt x="198" y="451"/>
                </a:cubicBezTo>
                <a:cubicBezTo>
                  <a:pt x="199" y="452"/>
                  <a:pt x="199" y="453"/>
                  <a:pt x="199" y="453"/>
                </a:cubicBezTo>
                <a:cubicBezTo>
                  <a:pt x="197" y="452"/>
                  <a:pt x="197" y="451"/>
                  <a:pt x="194" y="451"/>
                </a:cubicBezTo>
                <a:cubicBezTo>
                  <a:pt x="195" y="449"/>
                  <a:pt x="191" y="449"/>
                  <a:pt x="190" y="447"/>
                </a:cubicBezTo>
                <a:cubicBezTo>
                  <a:pt x="190" y="447"/>
                  <a:pt x="190" y="449"/>
                  <a:pt x="189" y="448"/>
                </a:cubicBezTo>
                <a:cubicBezTo>
                  <a:pt x="188" y="448"/>
                  <a:pt x="188" y="448"/>
                  <a:pt x="188" y="448"/>
                </a:cubicBezTo>
                <a:cubicBezTo>
                  <a:pt x="188" y="447"/>
                  <a:pt x="189" y="447"/>
                  <a:pt x="190" y="446"/>
                </a:cubicBezTo>
                <a:cubicBezTo>
                  <a:pt x="188" y="444"/>
                  <a:pt x="189" y="447"/>
                  <a:pt x="187" y="446"/>
                </a:cubicBezTo>
                <a:cubicBezTo>
                  <a:pt x="186" y="446"/>
                  <a:pt x="188" y="447"/>
                  <a:pt x="187" y="447"/>
                </a:cubicBezTo>
                <a:cubicBezTo>
                  <a:pt x="185" y="445"/>
                  <a:pt x="181" y="445"/>
                  <a:pt x="179" y="442"/>
                </a:cubicBezTo>
                <a:cubicBezTo>
                  <a:pt x="178" y="443"/>
                  <a:pt x="176" y="441"/>
                  <a:pt x="175" y="440"/>
                </a:cubicBezTo>
                <a:cubicBezTo>
                  <a:pt x="174" y="440"/>
                  <a:pt x="175" y="439"/>
                  <a:pt x="173" y="438"/>
                </a:cubicBezTo>
                <a:cubicBezTo>
                  <a:pt x="173" y="439"/>
                  <a:pt x="172" y="438"/>
                  <a:pt x="172" y="439"/>
                </a:cubicBezTo>
                <a:cubicBezTo>
                  <a:pt x="173" y="439"/>
                  <a:pt x="174" y="440"/>
                  <a:pt x="173" y="440"/>
                </a:cubicBezTo>
                <a:cubicBezTo>
                  <a:pt x="172" y="441"/>
                  <a:pt x="170" y="439"/>
                  <a:pt x="168" y="438"/>
                </a:cubicBezTo>
                <a:cubicBezTo>
                  <a:pt x="166" y="437"/>
                  <a:pt x="164" y="435"/>
                  <a:pt x="162" y="434"/>
                </a:cubicBezTo>
                <a:cubicBezTo>
                  <a:pt x="161" y="433"/>
                  <a:pt x="156" y="431"/>
                  <a:pt x="159" y="430"/>
                </a:cubicBezTo>
                <a:cubicBezTo>
                  <a:pt x="157" y="430"/>
                  <a:pt x="155" y="428"/>
                  <a:pt x="156" y="427"/>
                </a:cubicBezTo>
                <a:cubicBezTo>
                  <a:pt x="157" y="428"/>
                  <a:pt x="157" y="429"/>
                  <a:pt x="159" y="430"/>
                </a:cubicBezTo>
                <a:cubicBezTo>
                  <a:pt x="159" y="429"/>
                  <a:pt x="161" y="430"/>
                  <a:pt x="162" y="430"/>
                </a:cubicBezTo>
                <a:cubicBezTo>
                  <a:pt x="159" y="428"/>
                  <a:pt x="163" y="430"/>
                  <a:pt x="160" y="428"/>
                </a:cubicBezTo>
                <a:cubicBezTo>
                  <a:pt x="158" y="427"/>
                  <a:pt x="161" y="431"/>
                  <a:pt x="159" y="429"/>
                </a:cubicBezTo>
                <a:cubicBezTo>
                  <a:pt x="158" y="428"/>
                  <a:pt x="157" y="427"/>
                  <a:pt x="157" y="427"/>
                </a:cubicBezTo>
                <a:cubicBezTo>
                  <a:pt x="158" y="427"/>
                  <a:pt x="158" y="427"/>
                  <a:pt x="158" y="427"/>
                </a:cubicBezTo>
                <a:cubicBezTo>
                  <a:pt x="157" y="426"/>
                  <a:pt x="155" y="423"/>
                  <a:pt x="154" y="423"/>
                </a:cubicBezTo>
                <a:cubicBezTo>
                  <a:pt x="154" y="424"/>
                  <a:pt x="157" y="425"/>
                  <a:pt x="156" y="426"/>
                </a:cubicBezTo>
                <a:cubicBezTo>
                  <a:pt x="156" y="426"/>
                  <a:pt x="154" y="427"/>
                  <a:pt x="156" y="426"/>
                </a:cubicBezTo>
                <a:cubicBezTo>
                  <a:pt x="153" y="424"/>
                  <a:pt x="154" y="427"/>
                  <a:pt x="152" y="425"/>
                </a:cubicBezTo>
                <a:cubicBezTo>
                  <a:pt x="152" y="424"/>
                  <a:pt x="153" y="425"/>
                  <a:pt x="152" y="424"/>
                </a:cubicBezTo>
                <a:cubicBezTo>
                  <a:pt x="150" y="422"/>
                  <a:pt x="152" y="425"/>
                  <a:pt x="150" y="423"/>
                </a:cubicBezTo>
                <a:cubicBezTo>
                  <a:pt x="148" y="422"/>
                  <a:pt x="149" y="422"/>
                  <a:pt x="149" y="421"/>
                </a:cubicBezTo>
                <a:cubicBezTo>
                  <a:pt x="146" y="420"/>
                  <a:pt x="142" y="415"/>
                  <a:pt x="144" y="419"/>
                </a:cubicBezTo>
                <a:cubicBezTo>
                  <a:pt x="143" y="418"/>
                  <a:pt x="142" y="417"/>
                  <a:pt x="141" y="416"/>
                </a:cubicBezTo>
                <a:cubicBezTo>
                  <a:pt x="143" y="417"/>
                  <a:pt x="142" y="416"/>
                  <a:pt x="143" y="416"/>
                </a:cubicBezTo>
                <a:cubicBezTo>
                  <a:pt x="139" y="413"/>
                  <a:pt x="138" y="411"/>
                  <a:pt x="136" y="409"/>
                </a:cubicBezTo>
                <a:cubicBezTo>
                  <a:pt x="135" y="409"/>
                  <a:pt x="137" y="411"/>
                  <a:pt x="135" y="410"/>
                </a:cubicBezTo>
                <a:cubicBezTo>
                  <a:pt x="135" y="409"/>
                  <a:pt x="134" y="410"/>
                  <a:pt x="133" y="408"/>
                </a:cubicBezTo>
                <a:cubicBezTo>
                  <a:pt x="133" y="408"/>
                  <a:pt x="134" y="408"/>
                  <a:pt x="133" y="407"/>
                </a:cubicBezTo>
                <a:cubicBezTo>
                  <a:pt x="131" y="405"/>
                  <a:pt x="128" y="403"/>
                  <a:pt x="128" y="402"/>
                </a:cubicBezTo>
                <a:cubicBezTo>
                  <a:pt x="129" y="402"/>
                  <a:pt x="131" y="404"/>
                  <a:pt x="131" y="404"/>
                </a:cubicBezTo>
                <a:cubicBezTo>
                  <a:pt x="129" y="401"/>
                  <a:pt x="127" y="401"/>
                  <a:pt x="126" y="399"/>
                </a:cubicBezTo>
                <a:cubicBezTo>
                  <a:pt x="125" y="400"/>
                  <a:pt x="125" y="400"/>
                  <a:pt x="125" y="400"/>
                </a:cubicBezTo>
                <a:cubicBezTo>
                  <a:pt x="123" y="398"/>
                  <a:pt x="121" y="397"/>
                  <a:pt x="122" y="395"/>
                </a:cubicBezTo>
                <a:cubicBezTo>
                  <a:pt x="123" y="398"/>
                  <a:pt x="126" y="398"/>
                  <a:pt x="126" y="396"/>
                </a:cubicBezTo>
                <a:cubicBezTo>
                  <a:pt x="124" y="395"/>
                  <a:pt x="122" y="393"/>
                  <a:pt x="122" y="392"/>
                </a:cubicBezTo>
                <a:cubicBezTo>
                  <a:pt x="120" y="391"/>
                  <a:pt x="122" y="394"/>
                  <a:pt x="121" y="393"/>
                </a:cubicBezTo>
                <a:cubicBezTo>
                  <a:pt x="119" y="390"/>
                  <a:pt x="114" y="387"/>
                  <a:pt x="112" y="384"/>
                </a:cubicBezTo>
                <a:cubicBezTo>
                  <a:pt x="112" y="385"/>
                  <a:pt x="115" y="387"/>
                  <a:pt x="114" y="387"/>
                </a:cubicBezTo>
                <a:cubicBezTo>
                  <a:pt x="112" y="386"/>
                  <a:pt x="110" y="384"/>
                  <a:pt x="109" y="382"/>
                </a:cubicBezTo>
                <a:cubicBezTo>
                  <a:pt x="107" y="380"/>
                  <a:pt x="106" y="377"/>
                  <a:pt x="105" y="376"/>
                </a:cubicBezTo>
                <a:cubicBezTo>
                  <a:pt x="105" y="377"/>
                  <a:pt x="106" y="379"/>
                  <a:pt x="107" y="380"/>
                </a:cubicBezTo>
                <a:cubicBezTo>
                  <a:pt x="104" y="377"/>
                  <a:pt x="103" y="374"/>
                  <a:pt x="100" y="370"/>
                </a:cubicBezTo>
                <a:cubicBezTo>
                  <a:pt x="100" y="371"/>
                  <a:pt x="101" y="370"/>
                  <a:pt x="102" y="370"/>
                </a:cubicBezTo>
                <a:cubicBezTo>
                  <a:pt x="100" y="367"/>
                  <a:pt x="99" y="368"/>
                  <a:pt x="98" y="367"/>
                </a:cubicBezTo>
                <a:cubicBezTo>
                  <a:pt x="99" y="369"/>
                  <a:pt x="99" y="369"/>
                  <a:pt x="100" y="370"/>
                </a:cubicBezTo>
                <a:cubicBezTo>
                  <a:pt x="99" y="370"/>
                  <a:pt x="99" y="370"/>
                  <a:pt x="98" y="370"/>
                </a:cubicBezTo>
                <a:cubicBezTo>
                  <a:pt x="97" y="367"/>
                  <a:pt x="95" y="363"/>
                  <a:pt x="96" y="361"/>
                </a:cubicBezTo>
                <a:cubicBezTo>
                  <a:pt x="94" y="362"/>
                  <a:pt x="96" y="365"/>
                  <a:pt x="97" y="367"/>
                </a:cubicBezTo>
                <a:cubicBezTo>
                  <a:pt x="94" y="365"/>
                  <a:pt x="94" y="363"/>
                  <a:pt x="92" y="361"/>
                </a:cubicBezTo>
                <a:cubicBezTo>
                  <a:pt x="92" y="362"/>
                  <a:pt x="94" y="364"/>
                  <a:pt x="93" y="364"/>
                </a:cubicBezTo>
                <a:cubicBezTo>
                  <a:pt x="95" y="366"/>
                  <a:pt x="97" y="368"/>
                  <a:pt x="99" y="371"/>
                </a:cubicBezTo>
                <a:cubicBezTo>
                  <a:pt x="100" y="373"/>
                  <a:pt x="102" y="375"/>
                  <a:pt x="103" y="377"/>
                </a:cubicBezTo>
                <a:cubicBezTo>
                  <a:pt x="100" y="373"/>
                  <a:pt x="102" y="376"/>
                  <a:pt x="99" y="375"/>
                </a:cubicBezTo>
                <a:cubicBezTo>
                  <a:pt x="98" y="373"/>
                  <a:pt x="97" y="369"/>
                  <a:pt x="96" y="369"/>
                </a:cubicBezTo>
                <a:cubicBezTo>
                  <a:pt x="96" y="370"/>
                  <a:pt x="96" y="370"/>
                  <a:pt x="96" y="370"/>
                </a:cubicBezTo>
                <a:cubicBezTo>
                  <a:pt x="94" y="369"/>
                  <a:pt x="93" y="364"/>
                  <a:pt x="93" y="365"/>
                </a:cubicBezTo>
                <a:cubicBezTo>
                  <a:pt x="93" y="366"/>
                  <a:pt x="93" y="367"/>
                  <a:pt x="93" y="368"/>
                </a:cubicBezTo>
                <a:cubicBezTo>
                  <a:pt x="91" y="365"/>
                  <a:pt x="90" y="363"/>
                  <a:pt x="89" y="361"/>
                </a:cubicBezTo>
                <a:cubicBezTo>
                  <a:pt x="88" y="359"/>
                  <a:pt x="87" y="358"/>
                  <a:pt x="85" y="357"/>
                </a:cubicBezTo>
                <a:cubicBezTo>
                  <a:pt x="86" y="355"/>
                  <a:pt x="79" y="348"/>
                  <a:pt x="80" y="346"/>
                </a:cubicBezTo>
                <a:cubicBezTo>
                  <a:pt x="82" y="349"/>
                  <a:pt x="83" y="351"/>
                  <a:pt x="85" y="353"/>
                </a:cubicBezTo>
                <a:cubicBezTo>
                  <a:pt x="86" y="355"/>
                  <a:pt x="87" y="357"/>
                  <a:pt x="89" y="359"/>
                </a:cubicBezTo>
                <a:cubicBezTo>
                  <a:pt x="89" y="358"/>
                  <a:pt x="90" y="361"/>
                  <a:pt x="91" y="361"/>
                </a:cubicBezTo>
                <a:cubicBezTo>
                  <a:pt x="90" y="357"/>
                  <a:pt x="86" y="354"/>
                  <a:pt x="84" y="351"/>
                </a:cubicBezTo>
                <a:cubicBezTo>
                  <a:pt x="84" y="351"/>
                  <a:pt x="83" y="350"/>
                  <a:pt x="84" y="350"/>
                </a:cubicBezTo>
                <a:cubicBezTo>
                  <a:pt x="85" y="352"/>
                  <a:pt x="86" y="352"/>
                  <a:pt x="87" y="354"/>
                </a:cubicBezTo>
                <a:cubicBezTo>
                  <a:pt x="87" y="354"/>
                  <a:pt x="89" y="353"/>
                  <a:pt x="87" y="352"/>
                </a:cubicBezTo>
                <a:cubicBezTo>
                  <a:pt x="87" y="352"/>
                  <a:pt x="87" y="353"/>
                  <a:pt x="87" y="353"/>
                </a:cubicBezTo>
                <a:cubicBezTo>
                  <a:pt x="86" y="351"/>
                  <a:pt x="85" y="350"/>
                  <a:pt x="84" y="348"/>
                </a:cubicBezTo>
                <a:cubicBezTo>
                  <a:pt x="84" y="346"/>
                  <a:pt x="85" y="347"/>
                  <a:pt x="87" y="346"/>
                </a:cubicBezTo>
                <a:cubicBezTo>
                  <a:pt x="87" y="347"/>
                  <a:pt x="87" y="347"/>
                  <a:pt x="88" y="348"/>
                </a:cubicBezTo>
                <a:cubicBezTo>
                  <a:pt x="89" y="347"/>
                  <a:pt x="92" y="350"/>
                  <a:pt x="94" y="351"/>
                </a:cubicBezTo>
                <a:cubicBezTo>
                  <a:pt x="93" y="349"/>
                  <a:pt x="92" y="350"/>
                  <a:pt x="90" y="347"/>
                </a:cubicBezTo>
                <a:cubicBezTo>
                  <a:pt x="90" y="346"/>
                  <a:pt x="91" y="347"/>
                  <a:pt x="91" y="346"/>
                </a:cubicBezTo>
                <a:cubicBezTo>
                  <a:pt x="90" y="347"/>
                  <a:pt x="89" y="343"/>
                  <a:pt x="88" y="344"/>
                </a:cubicBezTo>
                <a:cubicBezTo>
                  <a:pt x="89" y="346"/>
                  <a:pt x="90" y="347"/>
                  <a:pt x="90" y="348"/>
                </a:cubicBezTo>
                <a:cubicBezTo>
                  <a:pt x="89" y="347"/>
                  <a:pt x="89" y="347"/>
                  <a:pt x="88" y="347"/>
                </a:cubicBezTo>
                <a:cubicBezTo>
                  <a:pt x="87" y="345"/>
                  <a:pt x="88" y="345"/>
                  <a:pt x="87" y="344"/>
                </a:cubicBezTo>
                <a:cubicBezTo>
                  <a:pt x="87" y="344"/>
                  <a:pt x="86" y="344"/>
                  <a:pt x="86" y="343"/>
                </a:cubicBezTo>
                <a:cubicBezTo>
                  <a:pt x="85" y="344"/>
                  <a:pt x="88" y="345"/>
                  <a:pt x="86" y="346"/>
                </a:cubicBezTo>
                <a:cubicBezTo>
                  <a:pt x="83" y="344"/>
                  <a:pt x="83" y="348"/>
                  <a:pt x="80" y="342"/>
                </a:cubicBezTo>
                <a:cubicBezTo>
                  <a:pt x="80" y="339"/>
                  <a:pt x="78" y="337"/>
                  <a:pt x="76" y="334"/>
                </a:cubicBezTo>
                <a:cubicBezTo>
                  <a:pt x="76" y="334"/>
                  <a:pt x="77" y="334"/>
                  <a:pt x="77" y="334"/>
                </a:cubicBezTo>
                <a:cubicBezTo>
                  <a:pt x="77" y="333"/>
                  <a:pt x="74" y="327"/>
                  <a:pt x="73" y="327"/>
                </a:cubicBezTo>
                <a:cubicBezTo>
                  <a:pt x="73" y="328"/>
                  <a:pt x="74" y="329"/>
                  <a:pt x="75" y="331"/>
                </a:cubicBezTo>
                <a:cubicBezTo>
                  <a:pt x="74" y="331"/>
                  <a:pt x="76" y="333"/>
                  <a:pt x="75" y="333"/>
                </a:cubicBezTo>
                <a:cubicBezTo>
                  <a:pt x="72" y="328"/>
                  <a:pt x="72" y="327"/>
                  <a:pt x="73" y="325"/>
                </a:cubicBezTo>
                <a:cubicBezTo>
                  <a:pt x="71" y="322"/>
                  <a:pt x="70" y="320"/>
                  <a:pt x="69" y="317"/>
                </a:cubicBezTo>
                <a:cubicBezTo>
                  <a:pt x="68" y="314"/>
                  <a:pt x="67" y="311"/>
                  <a:pt x="65" y="307"/>
                </a:cubicBezTo>
                <a:cubicBezTo>
                  <a:pt x="64" y="306"/>
                  <a:pt x="65" y="309"/>
                  <a:pt x="64" y="308"/>
                </a:cubicBezTo>
                <a:cubicBezTo>
                  <a:pt x="64" y="305"/>
                  <a:pt x="63" y="305"/>
                  <a:pt x="62" y="302"/>
                </a:cubicBezTo>
                <a:cubicBezTo>
                  <a:pt x="63" y="302"/>
                  <a:pt x="63" y="302"/>
                  <a:pt x="62" y="301"/>
                </a:cubicBezTo>
                <a:cubicBezTo>
                  <a:pt x="61" y="299"/>
                  <a:pt x="62" y="297"/>
                  <a:pt x="60" y="297"/>
                </a:cubicBezTo>
                <a:cubicBezTo>
                  <a:pt x="60" y="295"/>
                  <a:pt x="60" y="294"/>
                  <a:pt x="60" y="293"/>
                </a:cubicBezTo>
                <a:cubicBezTo>
                  <a:pt x="60" y="293"/>
                  <a:pt x="59" y="293"/>
                  <a:pt x="59" y="293"/>
                </a:cubicBezTo>
                <a:cubicBezTo>
                  <a:pt x="59" y="296"/>
                  <a:pt x="60" y="299"/>
                  <a:pt x="59" y="299"/>
                </a:cubicBezTo>
                <a:cubicBezTo>
                  <a:pt x="60" y="300"/>
                  <a:pt x="62" y="304"/>
                  <a:pt x="62" y="306"/>
                </a:cubicBezTo>
                <a:cubicBezTo>
                  <a:pt x="61" y="305"/>
                  <a:pt x="59" y="301"/>
                  <a:pt x="58" y="297"/>
                </a:cubicBezTo>
                <a:cubicBezTo>
                  <a:pt x="57" y="293"/>
                  <a:pt x="57" y="290"/>
                  <a:pt x="59" y="293"/>
                </a:cubicBezTo>
                <a:cubicBezTo>
                  <a:pt x="58" y="291"/>
                  <a:pt x="58" y="290"/>
                  <a:pt x="58" y="289"/>
                </a:cubicBezTo>
                <a:cubicBezTo>
                  <a:pt x="57" y="289"/>
                  <a:pt x="57" y="289"/>
                  <a:pt x="56" y="289"/>
                </a:cubicBezTo>
                <a:cubicBezTo>
                  <a:pt x="57" y="291"/>
                  <a:pt x="56" y="292"/>
                  <a:pt x="56" y="293"/>
                </a:cubicBezTo>
                <a:cubicBezTo>
                  <a:pt x="57" y="295"/>
                  <a:pt x="57" y="294"/>
                  <a:pt x="58" y="297"/>
                </a:cubicBezTo>
                <a:cubicBezTo>
                  <a:pt x="57" y="297"/>
                  <a:pt x="57" y="297"/>
                  <a:pt x="57" y="297"/>
                </a:cubicBezTo>
                <a:cubicBezTo>
                  <a:pt x="56" y="295"/>
                  <a:pt x="56" y="294"/>
                  <a:pt x="55" y="294"/>
                </a:cubicBezTo>
                <a:cubicBezTo>
                  <a:pt x="55" y="297"/>
                  <a:pt x="59" y="298"/>
                  <a:pt x="60" y="303"/>
                </a:cubicBezTo>
                <a:cubicBezTo>
                  <a:pt x="58" y="299"/>
                  <a:pt x="59" y="303"/>
                  <a:pt x="58" y="302"/>
                </a:cubicBezTo>
                <a:cubicBezTo>
                  <a:pt x="59" y="306"/>
                  <a:pt x="60" y="316"/>
                  <a:pt x="57" y="308"/>
                </a:cubicBezTo>
                <a:cubicBezTo>
                  <a:pt x="56" y="308"/>
                  <a:pt x="56" y="310"/>
                  <a:pt x="57" y="311"/>
                </a:cubicBezTo>
                <a:cubicBezTo>
                  <a:pt x="58" y="310"/>
                  <a:pt x="58" y="311"/>
                  <a:pt x="59" y="313"/>
                </a:cubicBezTo>
                <a:cubicBezTo>
                  <a:pt x="59" y="313"/>
                  <a:pt x="60" y="311"/>
                  <a:pt x="61" y="312"/>
                </a:cubicBezTo>
                <a:cubicBezTo>
                  <a:pt x="61" y="314"/>
                  <a:pt x="62" y="317"/>
                  <a:pt x="63" y="318"/>
                </a:cubicBezTo>
                <a:cubicBezTo>
                  <a:pt x="65" y="324"/>
                  <a:pt x="68" y="330"/>
                  <a:pt x="71" y="336"/>
                </a:cubicBezTo>
                <a:cubicBezTo>
                  <a:pt x="73" y="339"/>
                  <a:pt x="75" y="341"/>
                  <a:pt x="76" y="344"/>
                </a:cubicBezTo>
                <a:cubicBezTo>
                  <a:pt x="78" y="347"/>
                  <a:pt x="80" y="350"/>
                  <a:pt x="81" y="353"/>
                </a:cubicBezTo>
                <a:cubicBezTo>
                  <a:pt x="80" y="351"/>
                  <a:pt x="80" y="351"/>
                  <a:pt x="78" y="348"/>
                </a:cubicBezTo>
                <a:cubicBezTo>
                  <a:pt x="77" y="349"/>
                  <a:pt x="76" y="345"/>
                  <a:pt x="75" y="345"/>
                </a:cubicBezTo>
                <a:cubicBezTo>
                  <a:pt x="76" y="347"/>
                  <a:pt x="74" y="343"/>
                  <a:pt x="75" y="346"/>
                </a:cubicBezTo>
                <a:cubicBezTo>
                  <a:pt x="73" y="343"/>
                  <a:pt x="72" y="341"/>
                  <a:pt x="71" y="339"/>
                </a:cubicBezTo>
                <a:cubicBezTo>
                  <a:pt x="69" y="337"/>
                  <a:pt x="68" y="335"/>
                  <a:pt x="67" y="334"/>
                </a:cubicBezTo>
                <a:cubicBezTo>
                  <a:pt x="70" y="339"/>
                  <a:pt x="64" y="333"/>
                  <a:pt x="66" y="336"/>
                </a:cubicBezTo>
                <a:cubicBezTo>
                  <a:pt x="69" y="338"/>
                  <a:pt x="71" y="342"/>
                  <a:pt x="72" y="346"/>
                </a:cubicBezTo>
                <a:cubicBezTo>
                  <a:pt x="73" y="346"/>
                  <a:pt x="73" y="346"/>
                  <a:pt x="73" y="346"/>
                </a:cubicBezTo>
                <a:cubicBezTo>
                  <a:pt x="74" y="349"/>
                  <a:pt x="71" y="345"/>
                  <a:pt x="70" y="344"/>
                </a:cubicBezTo>
                <a:cubicBezTo>
                  <a:pt x="71" y="346"/>
                  <a:pt x="72" y="349"/>
                  <a:pt x="73" y="351"/>
                </a:cubicBezTo>
                <a:cubicBezTo>
                  <a:pt x="73" y="351"/>
                  <a:pt x="72" y="351"/>
                  <a:pt x="71" y="349"/>
                </a:cubicBezTo>
                <a:cubicBezTo>
                  <a:pt x="70" y="347"/>
                  <a:pt x="70" y="347"/>
                  <a:pt x="68" y="345"/>
                </a:cubicBezTo>
                <a:cubicBezTo>
                  <a:pt x="69" y="344"/>
                  <a:pt x="69" y="345"/>
                  <a:pt x="70" y="345"/>
                </a:cubicBezTo>
                <a:cubicBezTo>
                  <a:pt x="69" y="343"/>
                  <a:pt x="68" y="343"/>
                  <a:pt x="67" y="341"/>
                </a:cubicBezTo>
                <a:cubicBezTo>
                  <a:pt x="68" y="340"/>
                  <a:pt x="68" y="340"/>
                  <a:pt x="68" y="340"/>
                </a:cubicBezTo>
                <a:cubicBezTo>
                  <a:pt x="66" y="339"/>
                  <a:pt x="64" y="337"/>
                  <a:pt x="62" y="334"/>
                </a:cubicBezTo>
                <a:cubicBezTo>
                  <a:pt x="63" y="336"/>
                  <a:pt x="63" y="339"/>
                  <a:pt x="64" y="341"/>
                </a:cubicBezTo>
                <a:cubicBezTo>
                  <a:pt x="65" y="344"/>
                  <a:pt x="66" y="346"/>
                  <a:pt x="67" y="348"/>
                </a:cubicBezTo>
                <a:cubicBezTo>
                  <a:pt x="67" y="348"/>
                  <a:pt x="67" y="351"/>
                  <a:pt x="66" y="350"/>
                </a:cubicBezTo>
                <a:cubicBezTo>
                  <a:pt x="65" y="346"/>
                  <a:pt x="65" y="346"/>
                  <a:pt x="63" y="343"/>
                </a:cubicBezTo>
                <a:cubicBezTo>
                  <a:pt x="63" y="343"/>
                  <a:pt x="64" y="344"/>
                  <a:pt x="64" y="344"/>
                </a:cubicBezTo>
                <a:cubicBezTo>
                  <a:pt x="61" y="338"/>
                  <a:pt x="64" y="340"/>
                  <a:pt x="61" y="334"/>
                </a:cubicBezTo>
                <a:cubicBezTo>
                  <a:pt x="60" y="333"/>
                  <a:pt x="59" y="333"/>
                  <a:pt x="58" y="332"/>
                </a:cubicBezTo>
                <a:cubicBezTo>
                  <a:pt x="59" y="334"/>
                  <a:pt x="57" y="333"/>
                  <a:pt x="57" y="332"/>
                </a:cubicBezTo>
                <a:cubicBezTo>
                  <a:pt x="57" y="330"/>
                  <a:pt x="56" y="329"/>
                  <a:pt x="56" y="331"/>
                </a:cubicBezTo>
                <a:cubicBezTo>
                  <a:pt x="55" y="328"/>
                  <a:pt x="52" y="323"/>
                  <a:pt x="52" y="320"/>
                </a:cubicBezTo>
                <a:cubicBezTo>
                  <a:pt x="53" y="320"/>
                  <a:pt x="54" y="321"/>
                  <a:pt x="54" y="320"/>
                </a:cubicBezTo>
                <a:cubicBezTo>
                  <a:pt x="55" y="322"/>
                  <a:pt x="57" y="324"/>
                  <a:pt x="58" y="327"/>
                </a:cubicBezTo>
                <a:cubicBezTo>
                  <a:pt x="59" y="329"/>
                  <a:pt x="60" y="332"/>
                  <a:pt x="62" y="334"/>
                </a:cubicBezTo>
                <a:cubicBezTo>
                  <a:pt x="62" y="334"/>
                  <a:pt x="62" y="333"/>
                  <a:pt x="62" y="332"/>
                </a:cubicBezTo>
                <a:cubicBezTo>
                  <a:pt x="61" y="333"/>
                  <a:pt x="61" y="332"/>
                  <a:pt x="60" y="331"/>
                </a:cubicBezTo>
                <a:cubicBezTo>
                  <a:pt x="60" y="330"/>
                  <a:pt x="60" y="330"/>
                  <a:pt x="61" y="330"/>
                </a:cubicBezTo>
                <a:cubicBezTo>
                  <a:pt x="60" y="328"/>
                  <a:pt x="59" y="327"/>
                  <a:pt x="60" y="326"/>
                </a:cubicBezTo>
                <a:cubicBezTo>
                  <a:pt x="60" y="327"/>
                  <a:pt x="61" y="328"/>
                  <a:pt x="61" y="329"/>
                </a:cubicBezTo>
                <a:cubicBezTo>
                  <a:pt x="62" y="328"/>
                  <a:pt x="62" y="327"/>
                  <a:pt x="61" y="325"/>
                </a:cubicBezTo>
                <a:cubicBezTo>
                  <a:pt x="61" y="324"/>
                  <a:pt x="60" y="322"/>
                  <a:pt x="60" y="321"/>
                </a:cubicBezTo>
                <a:cubicBezTo>
                  <a:pt x="60" y="322"/>
                  <a:pt x="60" y="323"/>
                  <a:pt x="60" y="324"/>
                </a:cubicBezTo>
                <a:cubicBezTo>
                  <a:pt x="59" y="323"/>
                  <a:pt x="59" y="323"/>
                  <a:pt x="58" y="322"/>
                </a:cubicBezTo>
                <a:cubicBezTo>
                  <a:pt x="57" y="319"/>
                  <a:pt x="59" y="320"/>
                  <a:pt x="59" y="319"/>
                </a:cubicBezTo>
                <a:cubicBezTo>
                  <a:pt x="57" y="318"/>
                  <a:pt x="59" y="318"/>
                  <a:pt x="59" y="317"/>
                </a:cubicBezTo>
                <a:cubicBezTo>
                  <a:pt x="58" y="317"/>
                  <a:pt x="57" y="317"/>
                  <a:pt x="57" y="315"/>
                </a:cubicBezTo>
                <a:cubicBezTo>
                  <a:pt x="57" y="315"/>
                  <a:pt x="58" y="315"/>
                  <a:pt x="57" y="314"/>
                </a:cubicBezTo>
                <a:cubicBezTo>
                  <a:pt x="55" y="311"/>
                  <a:pt x="54" y="308"/>
                  <a:pt x="53" y="305"/>
                </a:cubicBezTo>
                <a:cubicBezTo>
                  <a:pt x="53" y="302"/>
                  <a:pt x="52" y="299"/>
                  <a:pt x="49" y="295"/>
                </a:cubicBezTo>
                <a:cubicBezTo>
                  <a:pt x="50" y="295"/>
                  <a:pt x="49" y="293"/>
                  <a:pt x="49" y="291"/>
                </a:cubicBezTo>
                <a:cubicBezTo>
                  <a:pt x="48" y="292"/>
                  <a:pt x="48" y="294"/>
                  <a:pt x="48" y="295"/>
                </a:cubicBezTo>
                <a:cubicBezTo>
                  <a:pt x="49" y="298"/>
                  <a:pt x="51" y="304"/>
                  <a:pt x="51" y="306"/>
                </a:cubicBezTo>
                <a:cubicBezTo>
                  <a:pt x="50" y="305"/>
                  <a:pt x="49" y="302"/>
                  <a:pt x="49" y="301"/>
                </a:cubicBezTo>
                <a:cubicBezTo>
                  <a:pt x="48" y="301"/>
                  <a:pt x="48" y="302"/>
                  <a:pt x="48" y="301"/>
                </a:cubicBezTo>
                <a:cubicBezTo>
                  <a:pt x="46" y="297"/>
                  <a:pt x="45" y="292"/>
                  <a:pt x="43" y="288"/>
                </a:cubicBezTo>
                <a:cubicBezTo>
                  <a:pt x="41" y="283"/>
                  <a:pt x="40" y="279"/>
                  <a:pt x="40" y="275"/>
                </a:cubicBezTo>
                <a:cubicBezTo>
                  <a:pt x="40" y="277"/>
                  <a:pt x="39" y="276"/>
                  <a:pt x="39" y="277"/>
                </a:cubicBezTo>
                <a:cubicBezTo>
                  <a:pt x="41" y="280"/>
                  <a:pt x="41" y="283"/>
                  <a:pt x="41" y="286"/>
                </a:cubicBezTo>
                <a:cubicBezTo>
                  <a:pt x="42" y="288"/>
                  <a:pt x="44" y="291"/>
                  <a:pt x="45" y="295"/>
                </a:cubicBezTo>
                <a:cubicBezTo>
                  <a:pt x="45" y="296"/>
                  <a:pt x="46" y="298"/>
                  <a:pt x="46" y="299"/>
                </a:cubicBezTo>
                <a:cubicBezTo>
                  <a:pt x="47" y="301"/>
                  <a:pt x="47" y="302"/>
                  <a:pt x="48" y="303"/>
                </a:cubicBezTo>
                <a:cubicBezTo>
                  <a:pt x="47" y="304"/>
                  <a:pt x="49" y="311"/>
                  <a:pt x="47" y="310"/>
                </a:cubicBezTo>
                <a:cubicBezTo>
                  <a:pt x="48" y="312"/>
                  <a:pt x="50" y="316"/>
                  <a:pt x="50" y="317"/>
                </a:cubicBezTo>
                <a:cubicBezTo>
                  <a:pt x="49" y="315"/>
                  <a:pt x="48" y="315"/>
                  <a:pt x="47" y="314"/>
                </a:cubicBezTo>
                <a:cubicBezTo>
                  <a:pt x="48" y="316"/>
                  <a:pt x="48" y="317"/>
                  <a:pt x="49" y="320"/>
                </a:cubicBezTo>
                <a:cubicBezTo>
                  <a:pt x="49" y="320"/>
                  <a:pt x="48" y="319"/>
                  <a:pt x="48" y="321"/>
                </a:cubicBezTo>
                <a:cubicBezTo>
                  <a:pt x="50" y="324"/>
                  <a:pt x="51" y="327"/>
                  <a:pt x="53" y="330"/>
                </a:cubicBezTo>
                <a:cubicBezTo>
                  <a:pt x="54" y="333"/>
                  <a:pt x="56" y="337"/>
                  <a:pt x="56" y="340"/>
                </a:cubicBezTo>
                <a:cubicBezTo>
                  <a:pt x="54" y="340"/>
                  <a:pt x="53" y="335"/>
                  <a:pt x="51" y="333"/>
                </a:cubicBezTo>
                <a:cubicBezTo>
                  <a:pt x="52" y="335"/>
                  <a:pt x="49" y="329"/>
                  <a:pt x="49" y="330"/>
                </a:cubicBezTo>
                <a:cubicBezTo>
                  <a:pt x="50" y="332"/>
                  <a:pt x="48" y="333"/>
                  <a:pt x="47" y="331"/>
                </a:cubicBezTo>
                <a:cubicBezTo>
                  <a:pt x="47" y="330"/>
                  <a:pt x="47" y="328"/>
                  <a:pt x="48" y="328"/>
                </a:cubicBezTo>
                <a:cubicBezTo>
                  <a:pt x="47" y="326"/>
                  <a:pt x="46" y="325"/>
                  <a:pt x="45" y="325"/>
                </a:cubicBezTo>
                <a:cubicBezTo>
                  <a:pt x="48" y="329"/>
                  <a:pt x="44" y="327"/>
                  <a:pt x="45" y="328"/>
                </a:cubicBezTo>
                <a:cubicBezTo>
                  <a:pt x="46" y="328"/>
                  <a:pt x="46" y="329"/>
                  <a:pt x="47" y="330"/>
                </a:cubicBezTo>
                <a:cubicBezTo>
                  <a:pt x="46" y="330"/>
                  <a:pt x="47" y="331"/>
                  <a:pt x="47" y="332"/>
                </a:cubicBezTo>
                <a:cubicBezTo>
                  <a:pt x="48" y="333"/>
                  <a:pt x="49" y="334"/>
                  <a:pt x="50" y="334"/>
                </a:cubicBezTo>
                <a:cubicBezTo>
                  <a:pt x="50" y="337"/>
                  <a:pt x="55" y="344"/>
                  <a:pt x="56" y="348"/>
                </a:cubicBezTo>
                <a:cubicBezTo>
                  <a:pt x="54" y="346"/>
                  <a:pt x="53" y="345"/>
                  <a:pt x="53" y="343"/>
                </a:cubicBezTo>
                <a:cubicBezTo>
                  <a:pt x="51" y="343"/>
                  <a:pt x="50" y="341"/>
                  <a:pt x="48" y="339"/>
                </a:cubicBezTo>
                <a:cubicBezTo>
                  <a:pt x="48" y="337"/>
                  <a:pt x="49" y="338"/>
                  <a:pt x="49" y="339"/>
                </a:cubicBezTo>
                <a:cubicBezTo>
                  <a:pt x="48" y="337"/>
                  <a:pt x="45" y="335"/>
                  <a:pt x="46" y="332"/>
                </a:cubicBezTo>
                <a:cubicBezTo>
                  <a:pt x="46" y="334"/>
                  <a:pt x="49" y="336"/>
                  <a:pt x="48" y="335"/>
                </a:cubicBezTo>
                <a:cubicBezTo>
                  <a:pt x="45" y="331"/>
                  <a:pt x="42" y="329"/>
                  <a:pt x="40" y="325"/>
                </a:cubicBezTo>
                <a:cubicBezTo>
                  <a:pt x="40" y="325"/>
                  <a:pt x="40" y="326"/>
                  <a:pt x="40" y="326"/>
                </a:cubicBezTo>
                <a:cubicBezTo>
                  <a:pt x="36" y="320"/>
                  <a:pt x="32" y="314"/>
                  <a:pt x="32" y="310"/>
                </a:cubicBezTo>
                <a:cubicBezTo>
                  <a:pt x="32" y="308"/>
                  <a:pt x="31" y="307"/>
                  <a:pt x="30" y="305"/>
                </a:cubicBezTo>
                <a:cubicBezTo>
                  <a:pt x="30" y="303"/>
                  <a:pt x="29" y="302"/>
                  <a:pt x="29" y="301"/>
                </a:cubicBezTo>
                <a:cubicBezTo>
                  <a:pt x="29" y="304"/>
                  <a:pt x="28" y="305"/>
                  <a:pt x="29" y="307"/>
                </a:cubicBezTo>
                <a:cubicBezTo>
                  <a:pt x="28" y="304"/>
                  <a:pt x="27" y="303"/>
                  <a:pt x="25" y="302"/>
                </a:cubicBezTo>
                <a:cubicBezTo>
                  <a:pt x="26" y="300"/>
                  <a:pt x="24" y="296"/>
                  <a:pt x="24" y="294"/>
                </a:cubicBezTo>
                <a:cubicBezTo>
                  <a:pt x="24" y="293"/>
                  <a:pt x="25" y="298"/>
                  <a:pt x="25" y="297"/>
                </a:cubicBezTo>
                <a:cubicBezTo>
                  <a:pt x="25" y="295"/>
                  <a:pt x="25" y="292"/>
                  <a:pt x="24" y="290"/>
                </a:cubicBezTo>
                <a:cubicBezTo>
                  <a:pt x="23" y="287"/>
                  <a:pt x="23" y="284"/>
                  <a:pt x="22" y="282"/>
                </a:cubicBezTo>
                <a:cubicBezTo>
                  <a:pt x="21" y="279"/>
                  <a:pt x="20" y="276"/>
                  <a:pt x="20" y="273"/>
                </a:cubicBezTo>
                <a:cubicBezTo>
                  <a:pt x="19" y="271"/>
                  <a:pt x="19" y="268"/>
                  <a:pt x="19" y="266"/>
                </a:cubicBezTo>
                <a:cubicBezTo>
                  <a:pt x="20" y="267"/>
                  <a:pt x="20" y="273"/>
                  <a:pt x="21" y="274"/>
                </a:cubicBezTo>
                <a:cubicBezTo>
                  <a:pt x="21" y="270"/>
                  <a:pt x="20" y="267"/>
                  <a:pt x="20" y="262"/>
                </a:cubicBezTo>
                <a:cubicBezTo>
                  <a:pt x="21" y="261"/>
                  <a:pt x="21" y="263"/>
                  <a:pt x="22" y="266"/>
                </a:cubicBezTo>
                <a:cubicBezTo>
                  <a:pt x="20" y="266"/>
                  <a:pt x="24" y="276"/>
                  <a:pt x="21" y="274"/>
                </a:cubicBezTo>
                <a:cubicBezTo>
                  <a:pt x="22" y="277"/>
                  <a:pt x="24" y="282"/>
                  <a:pt x="24" y="285"/>
                </a:cubicBezTo>
                <a:cubicBezTo>
                  <a:pt x="24" y="286"/>
                  <a:pt x="25" y="285"/>
                  <a:pt x="25" y="287"/>
                </a:cubicBezTo>
                <a:cubicBezTo>
                  <a:pt x="25" y="288"/>
                  <a:pt x="24" y="287"/>
                  <a:pt x="24" y="286"/>
                </a:cubicBezTo>
                <a:cubicBezTo>
                  <a:pt x="25" y="288"/>
                  <a:pt x="27" y="293"/>
                  <a:pt x="28" y="297"/>
                </a:cubicBezTo>
                <a:cubicBezTo>
                  <a:pt x="29" y="299"/>
                  <a:pt x="30" y="302"/>
                  <a:pt x="31" y="304"/>
                </a:cubicBezTo>
                <a:cubicBezTo>
                  <a:pt x="32" y="306"/>
                  <a:pt x="33" y="308"/>
                  <a:pt x="33" y="309"/>
                </a:cubicBezTo>
                <a:cubicBezTo>
                  <a:pt x="33" y="309"/>
                  <a:pt x="33" y="310"/>
                  <a:pt x="33" y="311"/>
                </a:cubicBezTo>
                <a:cubicBezTo>
                  <a:pt x="34" y="311"/>
                  <a:pt x="35" y="313"/>
                  <a:pt x="35" y="313"/>
                </a:cubicBezTo>
                <a:cubicBezTo>
                  <a:pt x="34" y="310"/>
                  <a:pt x="35" y="310"/>
                  <a:pt x="35" y="309"/>
                </a:cubicBezTo>
                <a:cubicBezTo>
                  <a:pt x="34" y="309"/>
                  <a:pt x="32" y="306"/>
                  <a:pt x="33" y="305"/>
                </a:cubicBezTo>
                <a:cubicBezTo>
                  <a:pt x="33" y="304"/>
                  <a:pt x="34" y="307"/>
                  <a:pt x="34" y="306"/>
                </a:cubicBezTo>
                <a:cubicBezTo>
                  <a:pt x="34" y="306"/>
                  <a:pt x="34" y="305"/>
                  <a:pt x="34" y="305"/>
                </a:cubicBezTo>
                <a:cubicBezTo>
                  <a:pt x="34" y="305"/>
                  <a:pt x="35" y="306"/>
                  <a:pt x="35" y="306"/>
                </a:cubicBezTo>
                <a:cubicBezTo>
                  <a:pt x="34" y="303"/>
                  <a:pt x="31" y="299"/>
                  <a:pt x="31" y="297"/>
                </a:cubicBezTo>
                <a:cubicBezTo>
                  <a:pt x="32" y="300"/>
                  <a:pt x="33" y="298"/>
                  <a:pt x="33" y="299"/>
                </a:cubicBezTo>
                <a:cubicBezTo>
                  <a:pt x="34" y="303"/>
                  <a:pt x="37" y="308"/>
                  <a:pt x="38" y="309"/>
                </a:cubicBezTo>
                <a:cubicBezTo>
                  <a:pt x="36" y="304"/>
                  <a:pt x="38" y="304"/>
                  <a:pt x="37" y="301"/>
                </a:cubicBezTo>
                <a:cubicBezTo>
                  <a:pt x="38" y="304"/>
                  <a:pt x="37" y="303"/>
                  <a:pt x="38" y="305"/>
                </a:cubicBezTo>
                <a:cubicBezTo>
                  <a:pt x="40" y="305"/>
                  <a:pt x="39" y="303"/>
                  <a:pt x="39" y="300"/>
                </a:cubicBezTo>
                <a:cubicBezTo>
                  <a:pt x="40" y="302"/>
                  <a:pt x="40" y="301"/>
                  <a:pt x="41" y="302"/>
                </a:cubicBezTo>
                <a:cubicBezTo>
                  <a:pt x="40" y="300"/>
                  <a:pt x="39" y="296"/>
                  <a:pt x="41" y="298"/>
                </a:cubicBezTo>
                <a:cubicBezTo>
                  <a:pt x="40" y="295"/>
                  <a:pt x="38" y="292"/>
                  <a:pt x="39" y="291"/>
                </a:cubicBezTo>
                <a:cubicBezTo>
                  <a:pt x="40" y="293"/>
                  <a:pt x="41" y="298"/>
                  <a:pt x="42" y="297"/>
                </a:cubicBezTo>
                <a:cubicBezTo>
                  <a:pt x="39" y="291"/>
                  <a:pt x="38" y="286"/>
                  <a:pt x="38" y="281"/>
                </a:cubicBezTo>
                <a:cubicBezTo>
                  <a:pt x="38" y="276"/>
                  <a:pt x="38" y="272"/>
                  <a:pt x="35" y="266"/>
                </a:cubicBezTo>
                <a:cubicBezTo>
                  <a:pt x="37" y="266"/>
                  <a:pt x="36" y="264"/>
                  <a:pt x="36" y="262"/>
                </a:cubicBezTo>
                <a:cubicBezTo>
                  <a:pt x="37" y="263"/>
                  <a:pt x="39" y="265"/>
                  <a:pt x="40" y="266"/>
                </a:cubicBezTo>
                <a:cubicBezTo>
                  <a:pt x="40" y="268"/>
                  <a:pt x="40" y="268"/>
                  <a:pt x="41" y="270"/>
                </a:cubicBezTo>
                <a:cubicBezTo>
                  <a:pt x="41" y="272"/>
                  <a:pt x="40" y="270"/>
                  <a:pt x="40" y="273"/>
                </a:cubicBezTo>
                <a:cubicBezTo>
                  <a:pt x="41" y="272"/>
                  <a:pt x="41" y="272"/>
                  <a:pt x="41" y="271"/>
                </a:cubicBezTo>
                <a:cubicBezTo>
                  <a:pt x="42" y="275"/>
                  <a:pt x="42" y="276"/>
                  <a:pt x="43" y="281"/>
                </a:cubicBezTo>
                <a:cubicBezTo>
                  <a:pt x="45" y="282"/>
                  <a:pt x="45" y="284"/>
                  <a:pt x="46" y="282"/>
                </a:cubicBezTo>
                <a:cubicBezTo>
                  <a:pt x="44" y="278"/>
                  <a:pt x="45" y="275"/>
                  <a:pt x="42" y="271"/>
                </a:cubicBezTo>
                <a:cubicBezTo>
                  <a:pt x="43" y="273"/>
                  <a:pt x="44" y="268"/>
                  <a:pt x="42" y="267"/>
                </a:cubicBezTo>
                <a:cubicBezTo>
                  <a:pt x="43" y="268"/>
                  <a:pt x="43" y="270"/>
                  <a:pt x="43" y="270"/>
                </a:cubicBezTo>
                <a:cubicBezTo>
                  <a:pt x="42" y="270"/>
                  <a:pt x="42" y="271"/>
                  <a:pt x="42" y="270"/>
                </a:cubicBezTo>
                <a:cubicBezTo>
                  <a:pt x="41" y="267"/>
                  <a:pt x="40" y="265"/>
                  <a:pt x="41" y="264"/>
                </a:cubicBezTo>
                <a:cubicBezTo>
                  <a:pt x="41" y="265"/>
                  <a:pt x="41" y="267"/>
                  <a:pt x="42" y="267"/>
                </a:cubicBezTo>
                <a:cubicBezTo>
                  <a:pt x="41" y="265"/>
                  <a:pt x="42" y="267"/>
                  <a:pt x="42" y="265"/>
                </a:cubicBezTo>
                <a:cubicBezTo>
                  <a:pt x="41" y="263"/>
                  <a:pt x="40" y="257"/>
                  <a:pt x="40" y="255"/>
                </a:cubicBezTo>
                <a:cubicBezTo>
                  <a:pt x="41" y="255"/>
                  <a:pt x="41" y="255"/>
                  <a:pt x="41" y="255"/>
                </a:cubicBezTo>
                <a:cubicBezTo>
                  <a:pt x="41" y="258"/>
                  <a:pt x="44" y="259"/>
                  <a:pt x="42" y="258"/>
                </a:cubicBezTo>
                <a:cubicBezTo>
                  <a:pt x="42" y="253"/>
                  <a:pt x="39" y="251"/>
                  <a:pt x="38" y="251"/>
                </a:cubicBezTo>
                <a:cubicBezTo>
                  <a:pt x="37" y="249"/>
                  <a:pt x="39" y="249"/>
                  <a:pt x="39" y="248"/>
                </a:cubicBezTo>
                <a:cubicBezTo>
                  <a:pt x="37" y="248"/>
                  <a:pt x="37" y="244"/>
                  <a:pt x="35" y="243"/>
                </a:cubicBezTo>
                <a:cubicBezTo>
                  <a:pt x="36" y="244"/>
                  <a:pt x="35" y="246"/>
                  <a:pt x="34" y="244"/>
                </a:cubicBezTo>
                <a:cubicBezTo>
                  <a:pt x="34" y="242"/>
                  <a:pt x="34" y="238"/>
                  <a:pt x="33" y="235"/>
                </a:cubicBezTo>
                <a:cubicBezTo>
                  <a:pt x="33" y="232"/>
                  <a:pt x="33" y="228"/>
                  <a:pt x="33" y="227"/>
                </a:cubicBezTo>
                <a:cubicBezTo>
                  <a:pt x="34" y="227"/>
                  <a:pt x="34" y="229"/>
                  <a:pt x="34" y="226"/>
                </a:cubicBezTo>
                <a:cubicBezTo>
                  <a:pt x="32" y="226"/>
                  <a:pt x="34" y="220"/>
                  <a:pt x="33" y="218"/>
                </a:cubicBezTo>
                <a:cubicBezTo>
                  <a:pt x="32" y="218"/>
                  <a:pt x="33" y="221"/>
                  <a:pt x="32" y="221"/>
                </a:cubicBezTo>
                <a:cubicBezTo>
                  <a:pt x="32" y="217"/>
                  <a:pt x="30" y="218"/>
                  <a:pt x="30" y="216"/>
                </a:cubicBezTo>
                <a:cubicBezTo>
                  <a:pt x="31" y="212"/>
                  <a:pt x="30" y="203"/>
                  <a:pt x="30" y="200"/>
                </a:cubicBezTo>
                <a:cubicBezTo>
                  <a:pt x="29" y="201"/>
                  <a:pt x="30" y="204"/>
                  <a:pt x="29" y="205"/>
                </a:cubicBezTo>
                <a:cubicBezTo>
                  <a:pt x="28" y="204"/>
                  <a:pt x="27" y="205"/>
                  <a:pt x="26" y="204"/>
                </a:cubicBezTo>
                <a:cubicBezTo>
                  <a:pt x="27" y="202"/>
                  <a:pt x="26" y="198"/>
                  <a:pt x="26" y="197"/>
                </a:cubicBezTo>
                <a:cubicBezTo>
                  <a:pt x="25" y="200"/>
                  <a:pt x="25" y="201"/>
                  <a:pt x="24" y="198"/>
                </a:cubicBezTo>
                <a:cubicBezTo>
                  <a:pt x="24" y="201"/>
                  <a:pt x="24" y="204"/>
                  <a:pt x="25" y="206"/>
                </a:cubicBezTo>
                <a:cubicBezTo>
                  <a:pt x="25" y="209"/>
                  <a:pt x="25" y="211"/>
                  <a:pt x="25" y="215"/>
                </a:cubicBezTo>
                <a:cubicBezTo>
                  <a:pt x="26" y="215"/>
                  <a:pt x="26" y="215"/>
                  <a:pt x="26" y="216"/>
                </a:cubicBezTo>
                <a:cubicBezTo>
                  <a:pt x="26" y="216"/>
                  <a:pt x="27" y="219"/>
                  <a:pt x="26" y="220"/>
                </a:cubicBezTo>
                <a:cubicBezTo>
                  <a:pt x="25" y="220"/>
                  <a:pt x="25" y="215"/>
                  <a:pt x="24" y="216"/>
                </a:cubicBezTo>
                <a:cubicBezTo>
                  <a:pt x="24" y="218"/>
                  <a:pt x="26" y="225"/>
                  <a:pt x="24" y="224"/>
                </a:cubicBezTo>
                <a:cubicBezTo>
                  <a:pt x="25" y="225"/>
                  <a:pt x="25" y="227"/>
                  <a:pt x="25" y="228"/>
                </a:cubicBezTo>
                <a:cubicBezTo>
                  <a:pt x="27" y="227"/>
                  <a:pt x="27" y="237"/>
                  <a:pt x="25" y="235"/>
                </a:cubicBezTo>
                <a:cubicBezTo>
                  <a:pt x="25" y="237"/>
                  <a:pt x="26" y="239"/>
                  <a:pt x="26" y="241"/>
                </a:cubicBezTo>
                <a:cubicBezTo>
                  <a:pt x="26" y="243"/>
                  <a:pt x="26" y="244"/>
                  <a:pt x="25" y="245"/>
                </a:cubicBezTo>
                <a:cubicBezTo>
                  <a:pt x="25" y="240"/>
                  <a:pt x="24" y="236"/>
                  <a:pt x="23" y="232"/>
                </a:cubicBezTo>
                <a:cubicBezTo>
                  <a:pt x="23" y="234"/>
                  <a:pt x="22" y="234"/>
                  <a:pt x="23" y="236"/>
                </a:cubicBezTo>
                <a:cubicBezTo>
                  <a:pt x="24" y="236"/>
                  <a:pt x="24" y="238"/>
                  <a:pt x="24" y="239"/>
                </a:cubicBezTo>
                <a:cubicBezTo>
                  <a:pt x="24" y="239"/>
                  <a:pt x="24" y="242"/>
                  <a:pt x="24" y="243"/>
                </a:cubicBezTo>
                <a:cubicBezTo>
                  <a:pt x="23" y="242"/>
                  <a:pt x="23" y="244"/>
                  <a:pt x="23" y="245"/>
                </a:cubicBezTo>
                <a:cubicBezTo>
                  <a:pt x="21" y="241"/>
                  <a:pt x="22" y="237"/>
                  <a:pt x="22" y="234"/>
                </a:cubicBezTo>
                <a:cubicBezTo>
                  <a:pt x="21" y="234"/>
                  <a:pt x="22" y="238"/>
                  <a:pt x="21" y="239"/>
                </a:cubicBezTo>
                <a:cubicBezTo>
                  <a:pt x="21" y="239"/>
                  <a:pt x="21" y="237"/>
                  <a:pt x="20" y="237"/>
                </a:cubicBezTo>
                <a:cubicBezTo>
                  <a:pt x="20" y="238"/>
                  <a:pt x="21" y="242"/>
                  <a:pt x="21" y="243"/>
                </a:cubicBezTo>
                <a:cubicBezTo>
                  <a:pt x="20" y="241"/>
                  <a:pt x="20" y="238"/>
                  <a:pt x="19" y="238"/>
                </a:cubicBezTo>
                <a:cubicBezTo>
                  <a:pt x="19" y="235"/>
                  <a:pt x="19" y="233"/>
                  <a:pt x="19" y="230"/>
                </a:cubicBezTo>
                <a:cubicBezTo>
                  <a:pt x="18" y="232"/>
                  <a:pt x="17" y="227"/>
                  <a:pt x="16" y="227"/>
                </a:cubicBezTo>
                <a:cubicBezTo>
                  <a:pt x="17" y="230"/>
                  <a:pt x="19" y="235"/>
                  <a:pt x="18" y="239"/>
                </a:cubicBezTo>
                <a:cubicBezTo>
                  <a:pt x="18" y="243"/>
                  <a:pt x="20" y="249"/>
                  <a:pt x="19" y="252"/>
                </a:cubicBezTo>
                <a:cubicBezTo>
                  <a:pt x="19" y="250"/>
                  <a:pt x="18" y="248"/>
                  <a:pt x="17" y="247"/>
                </a:cubicBezTo>
                <a:cubicBezTo>
                  <a:pt x="16" y="250"/>
                  <a:pt x="19" y="253"/>
                  <a:pt x="18" y="256"/>
                </a:cubicBezTo>
                <a:cubicBezTo>
                  <a:pt x="18" y="255"/>
                  <a:pt x="18" y="254"/>
                  <a:pt x="18" y="255"/>
                </a:cubicBezTo>
                <a:cubicBezTo>
                  <a:pt x="18" y="257"/>
                  <a:pt x="19" y="257"/>
                  <a:pt x="19" y="258"/>
                </a:cubicBezTo>
                <a:cubicBezTo>
                  <a:pt x="19" y="260"/>
                  <a:pt x="19" y="263"/>
                  <a:pt x="18" y="261"/>
                </a:cubicBezTo>
                <a:cubicBezTo>
                  <a:pt x="17" y="251"/>
                  <a:pt x="14" y="242"/>
                  <a:pt x="15" y="232"/>
                </a:cubicBezTo>
                <a:cubicBezTo>
                  <a:pt x="16" y="238"/>
                  <a:pt x="15" y="245"/>
                  <a:pt x="17" y="247"/>
                </a:cubicBezTo>
                <a:cubicBezTo>
                  <a:pt x="16" y="244"/>
                  <a:pt x="17" y="242"/>
                  <a:pt x="16" y="240"/>
                </a:cubicBezTo>
                <a:cubicBezTo>
                  <a:pt x="16" y="237"/>
                  <a:pt x="17" y="236"/>
                  <a:pt x="16" y="233"/>
                </a:cubicBezTo>
                <a:cubicBezTo>
                  <a:pt x="17" y="236"/>
                  <a:pt x="16" y="234"/>
                  <a:pt x="15" y="233"/>
                </a:cubicBezTo>
                <a:cubicBezTo>
                  <a:pt x="15" y="231"/>
                  <a:pt x="15" y="231"/>
                  <a:pt x="15" y="227"/>
                </a:cubicBezTo>
                <a:cubicBezTo>
                  <a:pt x="14" y="227"/>
                  <a:pt x="14" y="220"/>
                  <a:pt x="12" y="220"/>
                </a:cubicBezTo>
                <a:cubicBezTo>
                  <a:pt x="14" y="228"/>
                  <a:pt x="14" y="236"/>
                  <a:pt x="13" y="243"/>
                </a:cubicBezTo>
                <a:cubicBezTo>
                  <a:pt x="14" y="245"/>
                  <a:pt x="14" y="241"/>
                  <a:pt x="15" y="243"/>
                </a:cubicBezTo>
                <a:cubicBezTo>
                  <a:pt x="15" y="244"/>
                  <a:pt x="15" y="245"/>
                  <a:pt x="14" y="246"/>
                </a:cubicBezTo>
                <a:cubicBezTo>
                  <a:pt x="12" y="244"/>
                  <a:pt x="13" y="247"/>
                  <a:pt x="12" y="249"/>
                </a:cubicBezTo>
                <a:cubicBezTo>
                  <a:pt x="11" y="245"/>
                  <a:pt x="13" y="246"/>
                  <a:pt x="12" y="243"/>
                </a:cubicBezTo>
                <a:cubicBezTo>
                  <a:pt x="12" y="241"/>
                  <a:pt x="10" y="238"/>
                  <a:pt x="11" y="237"/>
                </a:cubicBezTo>
                <a:cubicBezTo>
                  <a:pt x="11" y="237"/>
                  <a:pt x="11" y="238"/>
                  <a:pt x="12" y="238"/>
                </a:cubicBezTo>
                <a:cubicBezTo>
                  <a:pt x="12" y="237"/>
                  <a:pt x="12" y="236"/>
                  <a:pt x="12" y="235"/>
                </a:cubicBezTo>
                <a:cubicBezTo>
                  <a:pt x="11" y="236"/>
                  <a:pt x="11" y="235"/>
                  <a:pt x="10" y="234"/>
                </a:cubicBezTo>
                <a:cubicBezTo>
                  <a:pt x="12" y="233"/>
                  <a:pt x="12" y="231"/>
                  <a:pt x="12" y="227"/>
                </a:cubicBezTo>
                <a:cubicBezTo>
                  <a:pt x="12" y="227"/>
                  <a:pt x="11" y="228"/>
                  <a:pt x="11" y="227"/>
                </a:cubicBezTo>
                <a:cubicBezTo>
                  <a:pt x="12" y="224"/>
                  <a:pt x="11" y="220"/>
                  <a:pt x="12" y="217"/>
                </a:cubicBezTo>
                <a:cubicBezTo>
                  <a:pt x="11" y="216"/>
                  <a:pt x="12" y="213"/>
                  <a:pt x="11" y="211"/>
                </a:cubicBezTo>
                <a:cubicBezTo>
                  <a:pt x="12" y="211"/>
                  <a:pt x="10" y="204"/>
                  <a:pt x="12" y="203"/>
                </a:cubicBezTo>
                <a:cubicBezTo>
                  <a:pt x="11" y="203"/>
                  <a:pt x="11" y="203"/>
                  <a:pt x="11" y="202"/>
                </a:cubicBezTo>
                <a:cubicBezTo>
                  <a:pt x="8" y="201"/>
                  <a:pt x="11" y="213"/>
                  <a:pt x="9" y="215"/>
                </a:cubicBezTo>
                <a:cubicBezTo>
                  <a:pt x="9" y="211"/>
                  <a:pt x="8" y="212"/>
                  <a:pt x="8" y="215"/>
                </a:cubicBezTo>
                <a:cubicBezTo>
                  <a:pt x="7" y="212"/>
                  <a:pt x="8" y="208"/>
                  <a:pt x="8" y="206"/>
                </a:cubicBezTo>
                <a:cubicBezTo>
                  <a:pt x="9" y="203"/>
                  <a:pt x="9" y="201"/>
                  <a:pt x="8" y="201"/>
                </a:cubicBezTo>
                <a:cubicBezTo>
                  <a:pt x="8" y="199"/>
                  <a:pt x="10" y="193"/>
                  <a:pt x="9" y="194"/>
                </a:cubicBezTo>
                <a:cubicBezTo>
                  <a:pt x="9" y="198"/>
                  <a:pt x="9" y="195"/>
                  <a:pt x="8" y="195"/>
                </a:cubicBezTo>
                <a:cubicBezTo>
                  <a:pt x="7" y="196"/>
                  <a:pt x="8" y="200"/>
                  <a:pt x="7" y="202"/>
                </a:cubicBezTo>
                <a:cubicBezTo>
                  <a:pt x="7" y="202"/>
                  <a:pt x="7" y="196"/>
                  <a:pt x="7" y="199"/>
                </a:cubicBezTo>
                <a:cubicBezTo>
                  <a:pt x="7" y="202"/>
                  <a:pt x="7" y="202"/>
                  <a:pt x="8" y="204"/>
                </a:cubicBezTo>
                <a:cubicBezTo>
                  <a:pt x="7" y="205"/>
                  <a:pt x="6" y="206"/>
                  <a:pt x="6" y="207"/>
                </a:cubicBezTo>
                <a:cubicBezTo>
                  <a:pt x="6" y="208"/>
                  <a:pt x="8" y="206"/>
                  <a:pt x="7" y="209"/>
                </a:cubicBezTo>
                <a:cubicBezTo>
                  <a:pt x="4" y="211"/>
                  <a:pt x="7" y="221"/>
                  <a:pt x="6" y="226"/>
                </a:cubicBezTo>
                <a:cubicBezTo>
                  <a:pt x="5" y="220"/>
                  <a:pt x="4" y="215"/>
                  <a:pt x="4" y="210"/>
                </a:cubicBezTo>
                <a:cubicBezTo>
                  <a:pt x="4" y="205"/>
                  <a:pt x="4" y="200"/>
                  <a:pt x="4" y="196"/>
                </a:cubicBezTo>
                <a:cubicBezTo>
                  <a:pt x="4" y="197"/>
                  <a:pt x="3" y="197"/>
                  <a:pt x="3" y="196"/>
                </a:cubicBezTo>
                <a:cubicBezTo>
                  <a:pt x="3" y="195"/>
                  <a:pt x="3" y="194"/>
                  <a:pt x="3" y="194"/>
                </a:cubicBezTo>
                <a:cubicBezTo>
                  <a:pt x="4" y="194"/>
                  <a:pt x="5" y="193"/>
                  <a:pt x="5" y="192"/>
                </a:cubicBezTo>
                <a:cubicBezTo>
                  <a:pt x="4" y="189"/>
                  <a:pt x="6" y="189"/>
                  <a:pt x="6" y="186"/>
                </a:cubicBezTo>
                <a:cubicBezTo>
                  <a:pt x="5" y="180"/>
                  <a:pt x="7" y="164"/>
                  <a:pt x="8" y="159"/>
                </a:cubicBezTo>
                <a:cubicBezTo>
                  <a:pt x="9" y="157"/>
                  <a:pt x="9" y="153"/>
                  <a:pt x="10" y="148"/>
                </a:cubicBezTo>
                <a:cubicBezTo>
                  <a:pt x="10" y="144"/>
                  <a:pt x="12" y="139"/>
                  <a:pt x="13" y="137"/>
                </a:cubicBezTo>
                <a:cubicBezTo>
                  <a:pt x="13" y="137"/>
                  <a:pt x="12" y="138"/>
                  <a:pt x="12" y="137"/>
                </a:cubicBezTo>
                <a:cubicBezTo>
                  <a:pt x="12" y="135"/>
                  <a:pt x="13" y="131"/>
                  <a:pt x="14" y="127"/>
                </a:cubicBezTo>
                <a:cubicBezTo>
                  <a:pt x="16" y="124"/>
                  <a:pt x="16" y="121"/>
                  <a:pt x="16" y="121"/>
                </a:cubicBezTo>
                <a:cubicBezTo>
                  <a:pt x="16" y="120"/>
                  <a:pt x="15" y="121"/>
                  <a:pt x="15" y="120"/>
                </a:cubicBezTo>
                <a:cubicBezTo>
                  <a:pt x="16" y="118"/>
                  <a:pt x="17" y="118"/>
                  <a:pt x="18" y="117"/>
                </a:cubicBezTo>
                <a:cubicBezTo>
                  <a:pt x="16" y="113"/>
                  <a:pt x="21" y="108"/>
                  <a:pt x="21" y="103"/>
                </a:cubicBezTo>
                <a:cubicBezTo>
                  <a:pt x="19" y="103"/>
                  <a:pt x="20" y="106"/>
                  <a:pt x="20" y="106"/>
                </a:cubicBezTo>
                <a:close/>
                <a:moveTo>
                  <a:pt x="24" y="291"/>
                </a:moveTo>
                <a:cubicBezTo>
                  <a:pt x="23" y="293"/>
                  <a:pt x="21" y="285"/>
                  <a:pt x="21" y="288"/>
                </a:cubicBezTo>
                <a:cubicBezTo>
                  <a:pt x="20" y="287"/>
                  <a:pt x="21" y="286"/>
                  <a:pt x="21" y="285"/>
                </a:cubicBezTo>
                <a:cubicBezTo>
                  <a:pt x="22" y="285"/>
                  <a:pt x="23" y="289"/>
                  <a:pt x="24" y="291"/>
                </a:cubicBezTo>
                <a:close/>
                <a:moveTo>
                  <a:pt x="78" y="356"/>
                </a:moveTo>
                <a:cubicBezTo>
                  <a:pt x="79" y="358"/>
                  <a:pt x="80" y="360"/>
                  <a:pt x="81" y="361"/>
                </a:cubicBezTo>
                <a:cubicBezTo>
                  <a:pt x="81" y="362"/>
                  <a:pt x="78" y="359"/>
                  <a:pt x="76" y="356"/>
                </a:cubicBezTo>
                <a:cubicBezTo>
                  <a:pt x="77" y="360"/>
                  <a:pt x="82" y="364"/>
                  <a:pt x="84" y="367"/>
                </a:cubicBezTo>
                <a:cubicBezTo>
                  <a:pt x="84" y="368"/>
                  <a:pt x="83" y="367"/>
                  <a:pt x="83" y="368"/>
                </a:cubicBezTo>
                <a:cubicBezTo>
                  <a:pt x="82" y="368"/>
                  <a:pt x="82" y="365"/>
                  <a:pt x="83" y="366"/>
                </a:cubicBezTo>
                <a:cubicBezTo>
                  <a:pt x="81" y="366"/>
                  <a:pt x="78" y="359"/>
                  <a:pt x="76" y="361"/>
                </a:cubicBezTo>
                <a:cubicBezTo>
                  <a:pt x="76" y="359"/>
                  <a:pt x="74" y="357"/>
                  <a:pt x="73" y="354"/>
                </a:cubicBezTo>
                <a:cubicBezTo>
                  <a:pt x="72" y="354"/>
                  <a:pt x="70" y="351"/>
                  <a:pt x="69" y="349"/>
                </a:cubicBezTo>
                <a:cubicBezTo>
                  <a:pt x="72" y="351"/>
                  <a:pt x="74" y="355"/>
                  <a:pt x="78" y="356"/>
                </a:cubicBezTo>
                <a:close/>
                <a:moveTo>
                  <a:pt x="61" y="305"/>
                </a:moveTo>
                <a:cubicBezTo>
                  <a:pt x="62" y="308"/>
                  <a:pt x="62" y="308"/>
                  <a:pt x="64" y="312"/>
                </a:cubicBezTo>
                <a:cubicBezTo>
                  <a:pt x="62" y="311"/>
                  <a:pt x="62" y="310"/>
                  <a:pt x="62" y="313"/>
                </a:cubicBezTo>
                <a:cubicBezTo>
                  <a:pt x="61" y="313"/>
                  <a:pt x="62" y="312"/>
                  <a:pt x="60" y="310"/>
                </a:cubicBezTo>
                <a:cubicBezTo>
                  <a:pt x="61" y="309"/>
                  <a:pt x="61" y="308"/>
                  <a:pt x="60" y="305"/>
                </a:cubicBezTo>
                <a:cubicBezTo>
                  <a:pt x="60" y="305"/>
                  <a:pt x="61" y="305"/>
                  <a:pt x="61" y="305"/>
                </a:cubicBezTo>
                <a:close/>
                <a:moveTo>
                  <a:pt x="98" y="374"/>
                </a:moveTo>
                <a:cubicBezTo>
                  <a:pt x="96" y="372"/>
                  <a:pt x="95" y="371"/>
                  <a:pt x="93" y="368"/>
                </a:cubicBezTo>
                <a:cubicBezTo>
                  <a:pt x="95" y="369"/>
                  <a:pt x="99" y="373"/>
                  <a:pt x="98" y="374"/>
                </a:cubicBezTo>
                <a:close/>
                <a:moveTo>
                  <a:pt x="241" y="468"/>
                </a:moveTo>
                <a:cubicBezTo>
                  <a:pt x="240" y="469"/>
                  <a:pt x="239" y="468"/>
                  <a:pt x="236" y="468"/>
                </a:cubicBezTo>
                <a:cubicBezTo>
                  <a:pt x="237" y="467"/>
                  <a:pt x="237" y="467"/>
                  <a:pt x="237" y="467"/>
                </a:cubicBezTo>
                <a:cubicBezTo>
                  <a:pt x="238" y="467"/>
                  <a:pt x="239" y="467"/>
                  <a:pt x="241" y="468"/>
                </a:cubicBezTo>
                <a:close/>
                <a:moveTo>
                  <a:pt x="258" y="467"/>
                </a:moveTo>
                <a:cubicBezTo>
                  <a:pt x="260" y="467"/>
                  <a:pt x="260" y="467"/>
                  <a:pt x="261" y="467"/>
                </a:cubicBezTo>
                <a:cubicBezTo>
                  <a:pt x="262" y="469"/>
                  <a:pt x="265" y="469"/>
                  <a:pt x="268" y="469"/>
                </a:cubicBezTo>
                <a:cubicBezTo>
                  <a:pt x="267" y="470"/>
                  <a:pt x="266" y="470"/>
                  <a:pt x="264" y="469"/>
                </a:cubicBezTo>
                <a:cubicBezTo>
                  <a:pt x="263" y="469"/>
                  <a:pt x="261" y="469"/>
                  <a:pt x="260" y="468"/>
                </a:cubicBezTo>
                <a:cubicBezTo>
                  <a:pt x="259" y="468"/>
                  <a:pt x="258" y="467"/>
                  <a:pt x="258" y="467"/>
                </a:cubicBezTo>
                <a:close/>
                <a:moveTo>
                  <a:pt x="233" y="455"/>
                </a:moveTo>
                <a:cubicBezTo>
                  <a:pt x="237" y="456"/>
                  <a:pt x="235" y="457"/>
                  <a:pt x="238" y="458"/>
                </a:cubicBezTo>
                <a:cubicBezTo>
                  <a:pt x="236" y="458"/>
                  <a:pt x="233" y="456"/>
                  <a:pt x="233" y="455"/>
                </a:cubicBezTo>
                <a:close/>
                <a:moveTo>
                  <a:pt x="165" y="402"/>
                </a:moveTo>
                <a:cubicBezTo>
                  <a:pt x="165" y="401"/>
                  <a:pt x="167" y="403"/>
                  <a:pt x="168" y="403"/>
                </a:cubicBezTo>
                <a:cubicBezTo>
                  <a:pt x="169" y="404"/>
                  <a:pt x="167" y="403"/>
                  <a:pt x="168" y="405"/>
                </a:cubicBezTo>
                <a:cubicBezTo>
                  <a:pt x="167" y="403"/>
                  <a:pt x="166" y="404"/>
                  <a:pt x="165" y="402"/>
                </a:cubicBezTo>
                <a:close/>
                <a:moveTo>
                  <a:pt x="163" y="378"/>
                </a:moveTo>
                <a:cubicBezTo>
                  <a:pt x="164" y="378"/>
                  <a:pt x="165" y="380"/>
                  <a:pt x="164" y="379"/>
                </a:cubicBezTo>
                <a:cubicBezTo>
                  <a:pt x="165" y="380"/>
                  <a:pt x="167" y="381"/>
                  <a:pt x="166" y="382"/>
                </a:cubicBezTo>
                <a:cubicBezTo>
                  <a:pt x="167" y="382"/>
                  <a:pt x="167" y="382"/>
                  <a:pt x="167" y="381"/>
                </a:cubicBezTo>
                <a:cubicBezTo>
                  <a:pt x="169" y="383"/>
                  <a:pt x="169" y="383"/>
                  <a:pt x="170" y="384"/>
                </a:cubicBezTo>
                <a:cubicBezTo>
                  <a:pt x="170" y="385"/>
                  <a:pt x="168" y="385"/>
                  <a:pt x="167" y="384"/>
                </a:cubicBezTo>
                <a:cubicBezTo>
                  <a:pt x="169" y="386"/>
                  <a:pt x="170" y="387"/>
                  <a:pt x="171" y="389"/>
                </a:cubicBezTo>
                <a:cubicBezTo>
                  <a:pt x="173" y="390"/>
                  <a:pt x="171" y="388"/>
                  <a:pt x="172" y="388"/>
                </a:cubicBezTo>
                <a:cubicBezTo>
                  <a:pt x="174" y="389"/>
                  <a:pt x="174" y="390"/>
                  <a:pt x="175" y="391"/>
                </a:cubicBezTo>
                <a:cubicBezTo>
                  <a:pt x="173" y="390"/>
                  <a:pt x="170" y="390"/>
                  <a:pt x="170" y="388"/>
                </a:cubicBezTo>
                <a:cubicBezTo>
                  <a:pt x="169" y="387"/>
                  <a:pt x="167" y="387"/>
                  <a:pt x="167" y="386"/>
                </a:cubicBezTo>
                <a:cubicBezTo>
                  <a:pt x="166" y="387"/>
                  <a:pt x="163" y="382"/>
                  <a:pt x="163" y="385"/>
                </a:cubicBezTo>
                <a:cubicBezTo>
                  <a:pt x="164" y="386"/>
                  <a:pt x="162" y="383"/>
                  <a:pt x="164" y="385"/>
                </a:cubicBezTo>
                <a:cubicBezTo>
                  <a:pt x="163" y="386"/>
                  <a:pt x="164" y="387"/>
                  <a:pt x="164" y="387"/>
                </a:cubicBezTo>
                <a:cubicBezTo>
                  <a:pt x="167" y="389"/>
                  <a:pt x="171" y="392"/>
                  <a:pt x="172" y="395"/>
                </a:cubicBezTo>
                <a:cubicBezTo>
                  <a:pt x="173" y="395"/>
                  <a:pt x="173" y="394"/>
                  <a:pt x="173" y="394"/>
                </a:cubicBezTo>
                <a:cubicBezTo>
                  <a:pt x="176" y="397"/>
                  <a:pt x="178" y="398"/>
                  <a:pt x="180" y="399"/>
                </a:cubicBezTo>
                <a:cubicBezTo>
                  <a:pt x="182" y="401"/>
                  <a:pt x="183" y="402"/>
                  <a:pt x="185" y="404"/>
                </a:cubicBezTo>
                <a:cubicBezTo>
                  <a:pt x="185" y="406"/>
                  <a:pt x="182" y="404"/>
                  <a:pt x="181" y="404"/>
                </a:cubicBezTo>
                <a:cubicBezTo>
                  <a:pt x="180" y="402"/>
                  <a:pt x="183" y="404"/>
                  <a:pt x="184" y="405"/>
                </a:cubicBezTo>
                <a:cubicBezTo>
                  <a:pt x="183" y="403"/>
                  <a:pt x="179" y="402"/>
                  <a:pt x="180" y="401"/>
                </a:cubicBezTo>
                <a:cubicBezTo>
                  <a:pt x="179" y="400"/>
                  <a:pt x="179" y="400"/>
                  <a:pt x="178" y="399"/>
                </a:cubicBezTo>
                <a:cubicBezTo>
                  <a:pt x="176" y="398"/>
                  <a:pt x="178" y="400"/>
                  <a:pt x="177" y="400"/>
                </a:cubicBezTo>
                <a:cubicBezTo>
                  <a:pt x="176" y="398"/>
                  <a:pt x="175" y="397"/>
                  <a:pt x="172" y="395"/>
                </a:cubicBezTo>
                <a:cubicBezTo>
                  <a:pt x="172" y="396"/>
                  <a:pt x="173" y="397"/>
                  <a:pt x="174" y="399"/>
                </a:cubicBezTo>
                <a:cubicBezTo>
                  <a:pt x="172" y="398"/>
                  <a:pt x="170" y="397"/>
                  <a:pt x="170" y="395"/>
                </a:cubicBezTo>
                <a:cubicBezTo>
                  <a:pt x="169" y="395"/>
                  <a:pt x="170" y="397"/>
                  <a:pt x="168" y="396"/>
                </a:cubicBezTo>
                <a:cubicBezTo>
                  <a:pt x="167" y="394"/>
                  <a:pt x="165" y="393"/>
                  <a:pt x="164" y="391"/>
                </a:cubicBezTo>
                <a:cubicBezTo>
                  <a:pt x="162" y="390"/>
                  <a:pt x="165" y="392"/>
                  <a:pt x="164" y="393"/>
                </a:cubicBezTo>
                <a:cubicBezTo>
                  <a:pt x="163" y="393"/>
                  <a:pt x="164" y="391"/>
                  <a:pt x="161" y="389"/>
                </a:cubicBezTo>
                <a:cubicBezTo>
                  <a:pt x="162" y="389"/>
                  <a:pt x="163" y="390"/>
                  <a:pt x="163" y="389"/>
                </a:cubicBezTo>
                <a:cubicBezTo>
                  <a:pt x="163" y="388"/>
                  <a:pt x="160" y="389"/>
                  <a:pt x="160" y="387"/>
                </a:cubicBezTo>
                <a:cubicBezTo>
                  <a:pt x="162" y="387"/>
                  <a:pt x="163" y="388"/>
                  <a:pt x="165" y="389"/>
                </a:cubicBezTo>
                <a:cubicBezTo>
                  <a:pt x="164" y="388"/>
                  <a:pt x="162" y="387"/>
                  <a:pt x="161" y="385"/>
                </a:cubicBezTo>
                <a:cubicBezTo>
                  <a:pt x="160" y="386"/>
                  <a:pt x="161" y="388"/>
                  <a:pt x="160" y="385"/>
                </a:cubicBezTo>
                <a:cubicBezTo>
                  <a:pt x="159" y="386"/>
                  <a:pt x="159" y="387"/>
                  <a:pt x="160" y="387"/>
                </a:cubicBezTo>
                <a:cubicBezTo>
                  <a:pt x="158" y="385"/>
                  <a:pt x="155" y="384"/>
                  <a:pt x="153" y="382"/>
                </a:cubicBezTo>
                <a:cubicBezTo>
                  <a:pt x="154" y="381"/>
                  <a:pt x="157" y="385"/>
                  <a:pt x="158" y="385"/>
                </a:cubicBezTo>
                <a:cubicBezTo>
                  <a:pt x="158" y="384"/>
                  <a:pt x="156" y="383"/>
                  <a:pt x="156" y="383"/>
                </a:cubicBezTo>
                <a:cubicBezTo>
                  <a:pt x="155" y="383"/>
                  <a:pt x="155" y="383"/>
                  <a:pt x="155" y="383"/>
                </a:cubicBezTo>
                <a:cubicBezTo>
                  <a:pt x="156" y="382"/>
                  <a:pt x="155" y="382"/>
                  <a:pt x="155" y="382"/>
                </a:cubicBezTo>
                <a:cubicBezTo>
                  <a:pt x="156" y="382"/>
                  <a:pt x="157" y="383"/>
                  <a:pt x="159" y="384"/>
                </a:cubicBezTo>
                <a:cubicBezTo>
                  <a:pt x="159" y="384"/>
                  <a:pt x="159" y="383"/>
                  <a:pt x="159" y="382"/>
                </a:cubicBezTo>
                <a:cubicBezTo>
                  <a:pt x="157" y="383"/>
                  <a:pt x="155" y="381"/>
                  <a:pt x="152" y="379"/>
                </a:cubicBezTo>
                <a:cubicBezTo>
                  <a:pt x="152" y="380"/>
                  <a:pt x="155" y="381"/>
                  <a:pt x="154" y="382"/>
                </a:cubicBezTo>
                <a:cubicBezTo>
                  <a:pt x="152" y="381"/>
                  <a:pt x="153" y="380"/>
                  <a:pt x="152" y="379"/>
                </a:cubicBezTo>
                <a:cubicBezTo>
                  <a:pt x="151" y="380"/>
                  <a:pt x="153" y="381"/>
                  <a:pt x="152" y="381"/>
                </a:cubicBezTo>
                <a:cubicBezTo>
                  <a:pt x="151" y="380"/>
                  <a:pt x="151" y="380"/>
                  <a:pt x="150" y="379"/>
                </a:cubicBezTo>
                <a:cubicBezTo>
                  <a:pt x="151" y="379"/>
                  <a:pt x="152" y="379"/>
                  <a:pt x="152" y="378"/>
                </a:cubicBezTo>
                <a:cubicBezTo>
                  <a:pt x="151" y="377"/>
                  <a:pt x="150" y="378"/>
                  <a:pt x="150" y="379"/>
                </a:cubicBezTo>
                <a:cubicBezTo>
                  <a:pt x="148" y="377"/>
                  <a:pt x="148" y="378"/>
                  <a:pt x="147" y="376"/>
                </a:cubicBezTo>
                <a:cubicBezTo>
                  <a:pt x="147" y="376"/>
                  <a:pt x="148" y="376"/>
                  <a:pt x="147" y="375"/>
                </a:cubicBezTo>
                <a:cubicBezTo>
                  <a:pt x="148" y="375"/>
                  <a:pt x="149" y="377"/>
                  <a:pt x="149" y="377"/>
                </a:cubicBezTo>
                <a:cubicBezTo>
                  <a:pt x="149" y="376"/>
                  <a:pt x="149" y="377"/>
                  <a:pt x="150" y="375"/>
                </a:cubicBezTo>
                <a:cubicBezTo>
                  <a:pt x="151" y="378"/>
                  <a:pt x="153" y="378"/>
                  <a:pt x="155" y="377"/>
                </a:cubicBezTo>
                <a:cubicBezTo>
                  <a:pt x="155" y="378"/>
                  <a:pt x="155" y="379"/>
                  <a:pt x="155" y="380"/>
                </a:cubicBezTo>
                <a:cubicBezTo>
                  <a:pt x="157" y="383"/>
                  <a:pt x="158" y="380"/>
                  <a:pt x="160" y="383"/>
                </a:cubicBezTo>
                <a:cubicBezTo>
                  <a:pt x="160" y="382"/>
                  <a:pt x="161" y="382"/>
                  <a:pt x="159" y="381"/>
                </a:cubicBezTo>
                <a:cubicBezTo>
                  <a:pt x="162" y="381"/>
                  <a:pt x="160" y="385"/>
                  <a:pt x="163" y="386"/>
                </a:cubicBezTo>
                <a:cubicBezTo>
                  <a:pt x="163" y="384"/>
                  <a:pt x="160" y="379"/>
                  <a:pt x="156" y="378"/>
                </a:cubicBezTo>
                <a:cubicBezTo>
                  <a:pt x="155" y="377"/>
                  <a:pt x="155" y="375"/>
                  <a:pt x="155" y="374"/>
                </a:cubicBezTo>
                <a:cubicBezTo>
                  <a:pt x="157" y="378"/>
                  <a:pt x="162" y="380"/>
                  <a:pt x="163" y="379"/>
                </a:cubicBezTo>
                <a:cubicBezTo>
                  <a:pt x="164" y="381"/>
                  <a:pt x="165" y="382"/>
                  <a:pt x="166" y="384"/>
                </a:cubicBezTo>
                <a:cubicBezTo>
                  <a:pt x="166" y="382"/>
                  <a:pt x="164" y="380"/>
                  <a:pt x="163" y="378"/>
                </a:cubicBezTo>
                <a:close/>
                <a:moveTo>
                  <a:pt x="180" y="403"/>
                </a:moveTo>
                <a:cubicBezTo>
                  <a:pt x="180" y="403"/>
                  <a:pt x="179" y="403"/>
                  <a:pt x="178" y="402"/>
                </a:cubicBezTo>
                <a:cubicBezTo>
                  <a:pt x="179" y="402"/>
                  <a:pt x="179" y="401"/>
                  <a:pt x="179" y="401"/>
                </a:cubicBezTo>
                <a:cubicBezTo>
                  <a:pt x="181" y="402"/>
                  <a:pt x="180" y="403"/>
                  <a:pt x="180" y="403"/>
                </a:cubicBezTo>
                <a:close/>
                <a:moveTo>
                  <a:pt x="119" y="324"/>
                </a:moveTo>
                <a:cubicBezTo>
                  <a:pt x="119" y="324"/>
                  <a:pt x="119" y="324"/>
                  <a:pt x="119" y="323"/>
                </a:cubicBezTo>
                <a:cubicBezTo>
                  <a:pt x="119" y="323"/>
                  <a:pt x="120" y="324"/>
                  <a:pt x="120" y="324"/>
                </a:cubicBezTo>
                <a:cubicBezTo>
                  <a:pt x="121" y="326"/>
                  <a:pt x="120" y="326"/>
                  <a:pt x="119" y="324"/>
                </a:cubicBezTo>
                <a:close/>
                <a:moveTo>
                  <a:pt x="550" y="219"/>
                </a:moveTo>
                <a:cubicBezTo>
                  <a:pt x="550" y="220"/>
                  <a:pt x="550" y="221"/>
                  <a:pt x="550" y="222"/>
                </a:cubicBezTo>
                <a:cubicBezTo>
                  <a:pt x="549" y="222"/>
                  <a:pt x="550" y="221"/>
                  <a:pt x="549" y="221"/>
                </a:cubicBezTo>
                <a:cubicBezTo>
                  <a:pt x="549" y="220"/>
                  <a:pt x="550" y="221"/>
                  <a:pt x="550" y="219"/>
                </a:cubicBezTo>
                <a:close/>
                <a:moveTo>
                  <a:pt x="590" y="178"/>
                </a:moveTo>
                <a:cubicBezTo>
                  <a:pt x="591" y="178"/>
                  <a:pt x="590" y="183"/>
                  <a:pt x="591" y="181"/>
                </a:cubicBezTo>
                <a:cubicBezTo>
                  <a:pt x="592" y="182"/>
                  <a:pt x="590" y="184"/>
                  <a:pt x="590" y="184"/>
                </a:cubicBezTo>
                <a:cubicBezTo>
                  <a:pt x="590" y="183"/>
                  <a:pt x="590" y="181"/>
                  <a:pt x="590" y="181"/>
                </a:cubicBezTo>
                <a:cubicBezTo>
                  <a:pt x="590" y="180"/>
                  <a:pt x="590" y="181"/>
                  <a:pt x="590" y="180"/>
                </a:cubicBezTo>
                <a:cubicBezTo>
                  <a:pt x="590" y="179"/>
                  <a:pt x="590" y="179"/>
                  <a:pt x="590" y="178"/>
                </a:cubicBezTo>
                <a:close/>
                <a:moveTo>
                  <a:pt x="599" y="180"/>
                </a:moveTo>
                <a:cubicBezTo>
                  <a:pt x="599" y="180"/>
                  <a:pt x="599" y="183"/>
                  <a:pt x="598" y="183"/>
                </a:cubicBezTo>
                <a:cubicBezTo>
                  <a:pt x="598" y="181"/>
                  <a:pt x="598" y="181"/>
                  <a:pt x="599" y="180"/>
                </a:cubicBezTo>
                <a:close/>
                <a:moveTo>
                  <a:pt x="618" y="141"/>
                </a:moveTo>
                <a:cubicBezTo>
                  <a:pt x="618" y="142"/>
                  <a:pt x="618" y="142"/>
                  <a:pt x="618" y="144"/>
                </a:cubicBezTo>
                <a:cubicBezTo>
                  <a:pt x="618" y="144"/>
                  <a:pt x="617" y="143"/>
                  <a:pt x="617" y="142"/>
                </a:cubicBezTo>
                <a:cubicBezTo>
                  <a:pt x="617" y="142"/>
                  <a:pt x="617" y="142"/>
                  <a:pt x="617" y="143"/>
                </a:cubicBezTo>
                <a:cubicBezTo>
                  <a:pt x="617" y="143"/>
                  <a:pt x="617" y="143"/>
                  <a:pt x="617" y="142"/>
                </a:cubicBezTo>
                <a:cubicBezTo>
                  <a:pt x="616" y="141"/>
                  <a:pt x="616" y="141"/>
                  <a:pt x="616" y="141"/>
                </a:cubicBezTo>
                <a:cubicBezTo>
                  <a:pt x="617" y="142"/>
                  <a:pt x="617" y="141"/>
                  <a:pt x="618" y="141"/>
                </a:cubicBezTo>
                <a:close/>
                <a:moveTo>
                  <a:pt x="708" y="170"/>
                </a:moveTo>
                <a:cubicBezTo>
                  <a:pt x="708" y="173"/>
                  <a:pt x="708" y="175"/>
                  <a:pt x="708" y="179"/>
                </a:cubicBezTo>
                <a:cubicBezTo>
                  <a:pt x="707" y="179"/>
                  <a:pt x="706" y="182"/>
                  <a:pt x="706" y="179"/>
                </a:cubicBezTo>
                <a:cubicBezTo>
                  <a:pt x="706" y="177"/>
                  <a:pt x="707" y="177"/>
                  <a:pt x="707" y="176"/>
                </a:cubicBezTo>
                <a:cubicBezTo>
                  <a:pt x="707" y="174"/>
                  <a:pt x="707" y="173"/>
                  <a:pt x="707" y="171"/>
                </a:cubicBezTo>
                <a:cubicBezTo>
                  <a:pt x="708" y="171"/>
                  <a:pt x="708" y="170"/>
                  <a:pt x="708" y="170"/>
                </a:cubicBezTo>
                <a:close/>
                <a:moveTo>
                  <a:pt x="683" y="394"/>
                </a:moveTo>
                <a:cubicBezTo>
                  <a:pt x="682" y="395"/>
                  <a:pt x="681" y="396"/>
                  <a:pt x="680" y="397"/>
                </a:cubicBezTo>
                <a:cubicBezTo>
                  <a:pt x="680" y="396"/>
                  <a:pt x="678" y="399"/>
                  <a:pt x="678" y="400"/>
                </a:cubicBezTo>
                <a:cubicBezTo>
                  <a:pt x="679" y="397"/>
                  <a:pt x="678" y="398"/>
                  <a:pt x="680" y="394"/>
                </a:cubicBezTo>
                <a:cubicBezTo>
                  <a:pt x="681" y="395"/>
                  <a:pt x="682" y="394"/>
                  <a:pt x="683" y="394"/>
                </a:cubicBezTo>
                <a:close/>
                <a:moveTo>
                  <a:pt x="50" y="377"/>
                </a:moveTo>
                <a:cubicBezTo>
                  <a:pt x="48" y="377"/>
                  <a:pt x="47" y="373"/>
                  <a:pt x="48" y="373"/>
                </a:cubicBezTo>
                <a:cubicBezTo>
                  <a:pt x="50" y="375"/>
                  <a:pt x="48" y="375"/>
                  <a:pt x="50" y="377"/>
                </a:cubicBezTo>
                <a:close/>
                <a:moveTo>
                  <a:pt x="7" y="152"/>
                </a:moveTo>
                <a:cubicBezTo>
                  <a:pt x="8" y="152"/>
                  <a:pt x="7" y="155"/>
                  <a:pt x="7" y="157"/>
                </a:cubicBezTo>
                <a:cubicBezTo>
                  <a:pt x="6" y="157"/>
                  <a:pt x="7" y="154"/>
                  <a:pt x="7" y="152"/>
                </a:cubicBezTo>
                <a:close/>
                <a:moveTo>
                  <a:pt x="3" y="183"/>
                </a:moveTo>
                <a:cubicBezTo>
                  <a:pt x="4" y="185"/>
                  <a:pt x="3" y="187"/>
                  <a:pt x="3" y="190"/>
                </a:cubicBezTo>
                <a:cubicBezTo>
                  <a:pt x="2" y="190"/>
                  <a:pt x="2" y="190"/>
                  <a:pt x="2" y="190"/>
                </a:cubicBezTo>
                <a:cubicBezTo>
                  <a:pt x="2" y="186"/>
                  <a:pt x="2" y="184"/>
                  <a:pt x="3" y="183"/>
                </a:cubicBezTo>
                <a:close/>
                <a:moveTo>
                  <a:pt x="11" y="216"/>
                </a:moveTo>
                <a:cubicBezTo>
                  <a:pt x="11" y="220"/>
                  <a:pt x="10" y="219"/>
                  <a:pt x="11" y="223"/>
                </a:cubicBezTo>
                <a:cubicBezTo>
                  <a:pt x="10" y="224"/>
                  <a:pt x="11" y="220"/>
                  <a:pt x="10" y="221"/>
                </a:cubicBezTo>
                <a:cubicBezTo>
                  <a:pt x="9" y="221"/>
                  <a:pt x="11" y="226"/>
                  <a:pt x="10" y="225"/>
                </a:cubicBezTo>
                <a:cubicBezTo>
                  <a:pt x="9" y="222"/>
                  <a:pt x="10" y="220"/>
                  <a:pt x="9" y="217"/>
                </a:cubicBezTo>
                <a:cubicBezTo>
                  <a:pt x="9" y="215"/>
                  <a:pt x="10" y="217"/>
                  <a:pt x="11" y="216"/>
                </a:cubicBezTo>
                <a:close/>
                <a:moveTo>
                  <a:pt x="11" y="227"/>
                </a:moveTo>
                <a:cubicBezTo>
                  <a:pt x="10" y="228"/>
                  <a:pt x="11" y="230"/>
                  <a:pt x="11" y="232"/>
                </a:cubicBezTo>
                <a:cubicBezTo>
                  <a:pt x="10" y="232"/>
                  <a:pt x="9" y="227"/>
                  <a:pt x="11" y="227"/>
                </a:cubicBezTo>
                <a:close/>
                <a:moveTo>
                  <a:pt x="6" y="234"/>
                </a:moveTo>
                <a:cubicBezTo>
                  <a:pt x="6" y="233"/>
                  <a:pt x="7" y="240"/>
                  <a:pt x="7" y="239"/>
                </a:cubicBezTo>
                <a:cubicBezTo>
                  <a:pt x="6" y="240"/>
                  <a:pt x="6" y="236"/>
                  <a:pt x="6" y="234"/>
                </a:cubicBezTo>
                <a:close/>
                <a:moveTo>
                  <a:pt x="5" y="248"/>
                </a:moveTo>
                <a:cubicBezTo>
                  <a:pt x="6" y="249"/>
                  <a:pt x="6" y="254"/>
                  <a:pt x="6" y="256"/>
                </a:cubicBezTo>
                <a:cubicBezTo>
                  <a:pt x="4" y="256"/>
                  <a:pt x="5" y="250"/>
                  <a:pt x="5" y="248"/>
                </a:cubicBezTo>
                <a:close/>
                <a:moveTo>
                  <a:pt x="20" y="245"/>
                </a:moveTo>
                <a:cubicBezTo>
                  <a:pt x="21" y="247"/>
                  <a:pt x="21" y="251"/>
                  <a:pt x="20" y="252"/>
                </a:cubicBezTo>
                <a:cubicBezTo>
                  <a:pt x="21" y="250"/>
                  <a:pt x="19" y="247"/>
                  <a:pt x="20" y="245"/>
                </a:cubicBezTo>
                <a:close/>
                <a:moveTo>
                  <a:pt x="34" y="250"/>
                </a:moveTo>
                <a:cubicBezTo>
                  <a:pt x="35" y="252"/>
                  <a:pt x="36" y="251"/>
                  <a:pt x="37" y="250"/>
                </a:cubicBezTo>
                <a:cubicBezTo>
                  <a:pt x="37" y="254"/>
                  <a:pt x="36" y="255"/>
                  <a:pt x="38" y="257"/>
                </a:cubicBezTo>
                <a:cubicBezTo>
                  <a:pt x="38" y="260"/>
                  <a:pt x="36" y="264"/>
                  <a:pt x="35" y="259"/>
                </a:cubicBezTo>
                <a:cubicBezTo>
                  <a:pt x="36" y="259"/>
                  <a:pt x="35" y="257"/>
                  <a:pt x="35" y="256"/>
                </a:cubicBezTo>
                <a:cubicBezTo>
                  <a:pt x="35" y="254"/>
                  <a:pt x="34" y="251"/>
                  <a:pt x="34" y="250"/>
                </a:cubicBezTo>
                <a:close/>
                <a:moveTo>
                  <a:pt x="22" y="259"/>
                </a:moveTo>
                <a:cubicBezTo>
                  <a:pt x="23" y="259"/>
                  <a:pt x="23" y="263"/>
                  <a:pt x="24" y="264"/>
                </a:cubicBezTo>
                <a:cubicBezTo>
                  <a:pt x="22" y="264"/>
                  <a:pt x="22" y="260"/>
                  <a:pt x="22" y="259"/>
                </a:cubicBezTo>
                <a:close/>
                <a:moveTo>
                  <a:pt x="32" y="255"/>
                </a:moveTo>
                <a:cubicBezTo>
                  <a:pt x="33" y="254"/>
                  <a:pt x="33" y="258"/>
                  <a:pt x="34" y="257"/>
                </a:cubicBezTo>
                <a:cubicBezTo>
                  <a:pt x="34" y="258"/>
                  <a:pt x="34" y="259"/>
                  <a:pt x="34" y="261"/>
                </a:cubicBezTo>
                <a:cubicBezTo>
                  <a:pt x="33" y="262"/>
                  <a:pt x="32" y="257"/>
                  <a:pt x="32" y="255"/>
                </a:cubicBezTo>
                <a:close/>
                <a:moveTo>
                  <a:pt x="16" y="267"/>
                </a:moveTo>
                <a:cubicBezTo>
                  <a:pt x="16" y="265"/>
                  <a:pt x="17" y="272"/>
                  <a:pt x="18" y="268"/>
                </a:cubicBezTo>
                <a:cubicBezTo>
                  <a:pt x="18" y="271"/>
                  <a:pt x="18" y="272"/>
                  <a:pt x="19" y="275"/>
                </a:cubicBezTo>
                <a:cubicBezTo>
                  <a:pt x="18" y="275"/>
                  <a:pt x="18" y="275"/>
                  <a:pt x="18" y="275"/>
                </a:cubicBezTo>
                <a:cubicBezTo>
                  <a:pt x="19" y="278"/>
                  <a:pt x="20" y="279"/>
                  <a:pt x="20" y="282"/>
                </a:cubicBezTo>
                <a:cubicBezTo>
                  <a:pt x="20" y="283"/>
                  <a:pt x="20" y="282"/>
                  <a:pt x="21" y="283"/>
                </a:cubicBezTo>
                <a:cubicBezTo>
                  <a:pt x="21" y="285"/>
                  <a:pt x="20" y="282"/>
                  <a:pt x="20" y="283"/>
                </a:cubicBezTo>
                <a:cubicBezTo>
                  <a:pt x="19" y="279"/>
                  <a:pt x="17" y="276"/>
                  <a:pt x="17" y="272"/>
                </a:cubicBezTo>
                <a:cubicBezTo>
                  <a:pt x="18" y="272"/>
                  <a:pt x="17" y="270"/>
                  <a:pt x="16" y="267"/>
                </a:cubicBezTo>
                <a:close/>
                <a:moveTo>
                  <a:pt x="24" y="266"/>
                </a:moveTo>
                <a:cubicBezTo>
                  <a:pt x="25" y="268"/>
                  <a:pt x="25" y="269"/>
                  <a:pt x="25" y="270"/>
                </a:cubicBezTo>
                <a:cubicBezTo>
                  <a:pt x="24" y="271"/>
                  <a:pt x="23" y="270"/>
                  <a:pt x="23" y="268"/>
                </a:cubicBezTo>
                <a:cubicBezTo>
                  <a:pt x="23" y="267"/>
                  <a:pt x="23" y="266"/>
                  <a:pt x="24" y="266"/>
                </a:cubicBezTo>
                <a:close/>
                <a:moveTo>
                  <a:pt x="25" y="273"/>
                </a:moveTo>
                <a:cubicBezTo>
                  <a:pt x="27" y="275"/>
                  <a:pt x="28" y="284"/>
                  <a:pt x="30" y="287"/>
                </a:cubicBezTo>
                <a:cubicBezTo>
                  <a:pt x="31" y="291"/>
                  <a:pt x="31" y="291"/>
                  <a:pt x="31" y="294"/>
                </a:cubicBezTo>
                <a:cubicBezTo>
                  <a:pt x="30" y="294"/>
                  <a:pt x="30" y="291"/>
                  <a:pt x="30" y="290"/>
                </a:cubicBezTo>
                <a:cubicBezTo>
                  <a:pt x="27" y="287"/>
                  <a:pt x="27" y="282"/>
                  <a:pt x="26" y="278"/>
                </a:cubicBezTo>
                <a:cubicBezTo>
                  <a:pt x="27" y="277"/>
                  <a:pt x="25" y="275"/>
                  <a:pt x="25" y="273"/>
                </a:cubicBezTo>
                <a:close/>
                <a:moveTo>
                  <a:pt x="30" y="283"/>
                </a:moveTo>
                <a:cubicBezTo>
                  <a:pt x="31" y="282"/>
                  <a:pt x="32" y="288"/>
                  <a:pt x="32" y="289"/>
                </a:cubicBezTo>
                <a:cubicBezTo>
                  <a:pt x="30" y="289"/>
                  <a:pt x="31" y="286"/>
                  <a:pt x="30" y="283"/>
                </a:cubicBezTo>
                <a:close/>
                <a:moveTo>
                  <a:pt x="37" y="291"/>
                </a:moveTo>
                <a:cubicBezTo>
                  <a:pt x="39" y="294"/>
                  <a:pt x="37" y="292"/>
                  <a:pt x="37" y="294"/>
                </a:cubicBezTo>
                <a:cubicBezTo>
                  <a:pt x="37" y="293"/>
                  <a:pt x="36" y="291"/>
                  <a:pt x="36" y="290"/>
                </a:cubicBezTo>
                <a:cubicBezTo>
                  <a:pt x="36" y="290"/>
                  <a:pt x="37" y="291"/>
                  <a:pt x="37" y="291"/>
                </a:cubicBezTo>
                <a:cubicBezTo>
                  <a:pt x="37" y="292"/>
                  <a:pt x="38" y="292"/>
                  <a:pt x="37" y="291"/>
                </a:cubicBezTo>
                <a:close/>
                <a:moveTo>
                  <a:pt x="36" y="295"/>
                </a:moveTo>
                <a:cubicBezTo>
                  <a:pt x="37" y="294"/>
                  <a:pt x="37" y="297"/>
                  <a:pt x="38" y="298"/>
                </a:cubicBezTo>
                <a:cubicBezTo>
                  <a:pt x="38" y="298"/>
                  <a:pt x="38" y="298"/>
                  <a:pt x="38" y="297"/>
                </a:cubicBezTo>
                <a:cubicBezTo>
                  <a:pt x="40" y="301"/>
                  <a:pt x="36" y="298"/>
                  <a:pt x="36" y="295"/>
                </a:cubicBezTo>
                <a:close/>
                <a:moveTo>
                  <a:pt x="36" y="303"/>
                </a:moveTo>
                <a:cubicBezTo>
                  <a:pt x="36" y="306"/>
                  <a:pt x="35" y="299"/>
                  <a:pt x="35" y="302"/>
                </a:cubicBezTo>
                <a:cubicBezTo>
                  <a:pt x="35" y="301"/>
                  <a:pt x="35" y="299"/>
                  <a:pt x="34" y="297"/>
                </a:cubicBezTo>
                <a:cubicBezTo>
                  <a:pt x="34" y="297"/>
                  <a:pt x="35" y="298"/>
                  <a:pt x="35" y="299"/>
                </a:cubicBezTo>
                <a:cubicBezTo>
                  <a:pt x="35" y="300"/>
                  <a:pt x="36" y="299"/>
                  <a:pt x="36" y="300"/>
                </a:cubicBezTo>
                <a:cubicBezTo>
                  <a:pt x="37" y="300"/>
                  <a:pt x="35" y="300"/>
                  <a:pt x="36" y="303"/>
                </a:cubicBezTo>
                <a:close/>
                <a:moveTo>
                  <a:pt x="26" y="306"/>
                </a:moveTo>
                <a:cubicBezTo>
                  <a:pt x="27" y="305"/>
                  <a:pt x="28" y="307"/>
                  <a:pt x="29" y="307"/>
                </a:cubicBezTo>
                <a:cubicBezTo>
                  <a:pt x="29" y="309"/>
                  <a:pt x="30" y="311"/>
                  <a:pt x="29" y="312"/>
                </a:cubicBezTo>
                <a:cubicBezTo>
                  <a:pt x="28" y="310"/>
                  <a:pt x="27" y="308"/>
                  <a:pt x="26" y="306"/>
                </a:cubicBezTo>
                <a:close/>
                <a:moveTo>
                  <a:pt x="31" y="310"/>
                </a:moveTo>
                <a:cubicBezTo>
                  <a:pt x="31" y="316"/>
                  <a:pt x="33" y="322"/>
                  <a:pt x="35" y="327"/>
                </a:cubicBezTo>
                <a:cubicBezTo>
                  <a:pt x="34" y="326"/>
                  <a:pt x="33" y="323"/>
                  <a:pt x="32" y="320"/>
                </a:cubicBezTo>
                <a:cubicBezTo>
                  <a:pt x="31" y="318"/>
                  <a:pt x="30" y="315"/>
                  <a:pt x="29" y="313"/>
                </a:cubicBezTo>
                <a:cubicBezTo>
                  <a:pt x="31" y="315"/>
                  <a:pt x="29" y="310"/>
                  <a:pt x="31" y="310"/>
                </a:cubicBezTo>
                <a:close/>
                <a:moveTo>
                  <a:pt x="62" y="307"/>
                </a:moveTo>
                <a:cubicBezTo>
                  <a:pt x="62" y="307"/>
                  <a:pt x="63" y="307"/>
                  <a:pt x="63" y="307"/>
                </a:cubicBezTo>
                <a:cubicBezTo>
                  <a:pt x="64" y="309"/>
                  <a:pt x="65" y="311"/>
                  <a:pt x="63" y="311"/>
                </a:cubicBezTo>
                <a:cubicBezTo>
                  <a:pt x="63" y="310"/>
                  <a:pt x="63" y="308"/>
                  <a:pt x="62" y="307"/>
                </a:cubicBezTo>
                <a:close/>
                <a:moveTo>
                  <a:pt x="37" y="328"/>
                </a:moveTo>
                <a:cubicBezTo>
                  <a:pt x="37" y="331"/>
                  <a:pt x="37" y="330"/>
                  <a:pt x="38" y="333"/>
                </a:cubicBezTo>
                <a:cubicBezTo>
                  <a:pt x="38" y="334"/>
                  <a:pt x="36" y="328"/>
                  <a:pt x="37" y="328"/>
                </a:cubicBezTo>
                <a:close/>
                <a:moveTo>
                  <a:pt x="40" y="327"/>
                </a:moveTo>
                <a:cubicBezTo>
                  <a:pt x="40" y="327"/>
                  <a:pt x="42" y="330"/>
                  <a:pt x="42" y="331"/>
                </a:cubicBezTo>
                <a:cubicBezTo>
                  <a:pt x="41" y="331"/>
                  <a:pt x="41" y="329"/>
                  <a:pt x="40" y="327"/>
                </a:cubicBezTo>
                <a:close/>
                <a:moveTo>
                  <a:pt x="64" y="311"/>
                </a:moveTo>
                <a:cubicBezTo>
                  <a:pt x="66" y="313"/>
                  <a:pt x="65" y="314"/>
                  <a:pt x="66" y="316"/>
                </a:cubicBezTo>
                <a:cubicBezTo>
                  <a:pt x="66" y="316"/>
                  <a:pt x="66" y="315"/>
                  <a:pt x="65" y="315"/>
                </a:cubicBezTo>
                <a:cubicBezTo>
                  <a:pt x="66" y="318"/>
                  <a:pt x="68" y="322"/>
                  <a:pt x="66" y="321"/>
                </a:cubicBezTo>
                <a:cubicBezTo>
                  <a:pt x="65" y="320"/>
                  <a:pt x="66" y="319"/>
                  <a:pt x="66" y="318"/>
                </a:cubicBezTo>
                <a:cubicBezTo>
                  <a:pt x="65" y="317"/>
                  <a:pt x="65" y="316"/>
                  <a:pt x="63" y="313"/>
                </a:cubicBezTo>
                <a:cubicBezTo>
                  <a:pt x="64" y="312"/>
                  <a:pt x="65" y="314"/>
                  <a:pt x="65" y="315"/>
                </a:cubicBezTo>
                <a:cubicBezTo>
                  <a:pt x="66" y="315"/>
                  <a:pt x="63" y="311"/>
                  <a:pt x="64" y="311"/>
                </a:cubicBezTo>
                <a:close/>
                <a:moveTo>
                  <a:pt x="66" y="313"/>
                </a:moveTo>
                <a:cubicBezTo>
                  <a:pt x="67" y="313"/>
                  <a:pt x="67" y="313"/>
                  <a:pt x="67" y="314"/>
                </a:cubicBezTo>
                <a:cubicBezTo>
                  <a:pt x="69" y="317"/>
                  <a:pt x="67" y="318"/>
                  <a:pt x="69" y="321"/>
                </a:cubicBezTo>
                <a:cubicBezTo>
                  <a:pt x="68" y="321"/>
                  <a:pt x="68" y="319"/>
                  <a:pt x="67" y="319"/>
                </a:cubicBezTo>
                <a:cubicBezTo>
                  <a:pt x="66" y="316"/>
                  <a:pt x="68" y="318"/>
                  <a:pt x="66" y="313"/>
                </a:cubicBezTo>
                <a:close/>
                <a:moveTo>
                  <a:pt x="94" y="299"/>
                </a:moveTo>
                <a:cubicBezTo>
                  <a:pt x="95" y="299"/>
                  <a:pt x="96" y="301"/>
                  <a:pt x="96" y="299"/>
                </a:cubicBezTo>
                <a:cubicBezTo>
                  <a:pt x="97" y="300"/>
                  <a:pt x="97" y="300"/>
                  <a:pt x="97" y="300"/>
                </a:cubicBezTo>
                <a:cubicBezTo>
                  <a:pt x="96" y="300"/>
                  <a:pt x="96" y="301"/>
                  <a:pt x="97" y="301"/>
                </a:cubicBezTo>
                <a:cubicBezTo>
                  <a:pt x="96" y="300"/>
                  <a:pt x="95" y="301"/>
                  <a:pt x="94" y="299"/>
                </a:cubicBezTo>
                <a:close/>
                <a:moveTo>
                  <a:pt x="68" y="323"/>
                </a:moveTo>
                <a:cubicBezTo>
                  <a:pt x="70" y="324"/>
                  <a:pt x="72" y="331"/>
                  <a:pt x="73" y="334"/>
                </a:cubicBezTo>
                <a:cubicBezTo>
                  <a:pt x="71" y="332"/>
                  <a:pt x="70" y="328"/>
                  <a:pt x="68" y="323"/>
                </a:cubicBezTo>
                <a:close/>
                <a:moveTo>
                  <a:pt x="49" y="342"/>
                </a:moveTo>
                <a:cubicBezTo>
                  <a:pt x="50" y="342"/>
                  <a:pt x="52" y="343"/>
                  <a:pt x="53" y="346"/>
                </a:cubicBezTo>
                <a:cubicBezTo>
                  <a:pt x="55" y="348"/>
                  <a:pt x="56" y="351"/>
                  <a:pt x="57" y="353"/>
                </a:cubicBezTo>
                <a:cubicBezTo>
                  <a:pt x="56" y="354"/>
                  <a:pt x="55" y="352"/>
                  <a:pt x="53" y="351"/>
                </a:cubicBezTo>
                <a:cubicBezTo>
                  <a:pt x="51" y="347"/>
                  <a:pt x="50" y="344"/>
                  <a:pt x="49" y="342"/>
                </a:cubicBezTo>
                <a:close/>
                <a:moveTo>
                  <a:pt x="98" y="309"/>
                </a:moveTo>
                <a:cubicBezTo>
                  <a:pt x="99" y="309"/>
                  <a:pt x="102" y="315"/>
                  <a:pt x="102" y="317"/>
                </a:cubicBezTo>
                <a:cubicBezTo>
                  <a:pt x="100" y="316"/>
                  <a:pt x="98" y="310"/>
                  <a:pt x="98" y="309"/>
                </a:cubicBezTo>
                <a:close/>
                <a:moveTo>
                  <a:pt x="74" y="337"/>
                </a:moveTo>
                <a:cubicBezTo>
                  <a:pt x="75" y="336"/>
                  <a:pt x="74" y="336"/>
                  <a:pt x="73" y="334"/>
                </a:cubicBezTo>
                <a:cubicBezTo>
                  <a:pt x="75" y="335"/>
                  <a:pt x="75" y="338"/>
                  <a:pt x="76" y="338"/>
                </a:cubicBezTo>
                <a:cubicBezTo>
                  <a:pt x="77" y="340"/>
                  <a:pt x="75" y="338"/>
                  <a:pt x="74" y="337"/>
                </a:cubicBezTo>
                <a:close/>
                <a:moveTo>
                  <a:pt x="57" y="355"/>
                </a:moveTo>
                <a:cubicBezTo>
                  <a:pt x="58" y="354"/>
                  <a:pt x="58" y="354"/>
                  <a:pt x="58" y="354"/>
                </a:cubicBezTo>
                <a:cubicBezTo>
                  <a:pt x="59" y="356"/>
                  <a:pt x="58" y="356"/>
                  <a:pt x="58" y="357"/>
                </a:cubicBezTo>
                <a:cubicBezTo>
                  <a:pt x="58" y="357"/>
                  <a:pt x="57" y="356"/>
                  <a:pt x="57" y="355"/>
                </a:cubicBezTo>
                <a:close/>
                <a:moveTo>
                  <a:pt x="76" y="340"/>
                </a:moveTo>
                <a:cubicBezTo>
                  <a:pt x="77" y="340"/>
                  <a:pt x="80" y="343"/>
                  <a:pt x="80" y="345"/>
                </a:cubicBezTo>
                <a:cubicBezTo>
                  <a:pt x="78" y="344"/>
                  <a:pt x="78" y="342"/>
                  <a:pt x="76" y="340"/>
                </a:cubicBezTo>
                <a:close/>
                <a:moveTo>
                  <a:pt x="103" y="320"/>
                </a:moveTo>
                <a:cubicBezTo>
                  <a:pt x="103" y="320"/>
                  <a:pt x="104" y="322"/>
                  <a:pt x="105" y="323"/>
                </a:cubicBezTo>
                <a:cubicBezTo>
                  <a:pt x="104" y="324"/>
                  <a:pt x="103" y="321"/>
                  <a:pt x="103" y="320"/>
                </a:cubicBezTo>
                <a:close/>
                <a:moveTo>
                  <a:pt x="68" y="351"/>
                </a:moveTo>
                <a:cubicBezTo>
                  <a:pt x="68" y="351"/>
                  <a:pt x="69" y="351"/>
                  <a:pt x="69" y="352"/>
                </a:cubicBezTo>
                <a:cubicBezTo>
                  <a:pt x="72" y="355"/>
                  <a:pt x="69" y="355"/>
                  <a:pt x="68" y="351"/>
                </a:cubicBezTo>
                <a:close/>
                <a:moveTo>
                  <a:pt x="79" y="357"/>
                </a:moveTo>
                <a:cubicBezTo>
                  <a:pt x="77" y="356"/>
                  <a:pt x="76" y="353"/>
                  <a:pt x="74" y="352"/>
                </a:cubicBezTo>
                <a:cubicBezTo>
                  <a:pt x="73" y="350"/>
                  <a:pt x="75" y="350"/>
                  <a:pt x="74" y="348"/>
                </a:cubicBezTo>
                <a:cubicBezTo>
                  <a:pt x="76" y="350"/>
                  <a:pt x="78" y="352"/>
                  <a:pt x="79" y="352"/>
                </a:cubicBezTo>
                <a:cubicBezTo>
                  <a:pt x="77" y="350"/>
                  <a:pt x="76" y="350"/>
                  <a:pt x="74" y="346"/>
                </a:cubicBezTo>
                <a:cubicBezTo>
                  <a:pt x="74" y="346"/>
                  <a:pt x="75" y="347"/>
                  <a:pt x="76" y="347"/>
                </a:cubicBezTo>
                <a:cubicBezTo>
                  <a:pt x="77" y="348"/>
                  <a:pt x="76" y="348"/>
                  <a:pt x="77" y="350"/>
                </a:cubicBezTo>
                <a:cubicBezTo>
                  <a:pt x="77" y="348"/>
                  <a:pt x="78" y="350"/>
                  <a:pt x="80" y="352"/>
                </a:cubicBezTo>
                <a:cubicBezTo>
                  <a:pt x="81" y="354"/>
                  <a:pt x="82" y="356"/>
                  <a:pt x="83" y="358"/>
                </a:cubicBezTo>
                <a:cubicBezTo>
                  <a:pt x="82" y="358"/>
                  <a:pt x="81" y="356"/>
                  <a:pt x="80" y="354"/>
                </a:cubicBezTo>
                <a:cubicBezTo>
                  <a:pt x="79" y="353"/>
                  <a:pt x="79" y="355"/>
                  <a:pt x="79" y="354"/>
                </a:cubicBezTo>
                <a:cubicBezTo>
                  <a:pt x="78" y="354"/>
                  <a:pt x="80" y="356"/>
                  <a:pt x="81" y="358"/>
                </a:cubicBezTo>
                <a:cubicBezTo>
                  <a:pt x="82" y="360"/>
                  <a:pt x="80" y="358"/>
                  <a:pt x="81" y="360"/>
                </a:cubicBezTo>
                <a:cubicBezTo>
                  <a:pt x="81" y="360"/>
                  <a:pt x="79" y="357"/>
                  <a:pt x="79" y="357"/>
                </a:cubicBezTo>
                <a:close/>
                <a:moveTo>
                  <a:pt x="138" y="308"/>
                </a:moveTo>
                <a:cubicBezTo>
                  <a:pt x="138" y="308"/>
                  <a:pt x="139" y="309"/>
                  <a:pt x="138" y="308"/>
                </a:cubicBezTo>
                <a:cubicBezTo>
                  <a:pt x="139" y="308"/>
                  <a:pt x="140" y="309"/>
                  <a:pt x="141" y="310"/>
                </a:cubicBezTo>
                <a:cubicBezTo>
                  <a:pt x="140" y="312"/>
                  <a:pt x="138" y="308"/>
                  <a:pt x="139" y="309"/>
                </a:cubicBezTo>
                <a:cubicBezTo>
                  <a:pt x="138" y="310"/>
                  <a:pt x="138" y="308"/>
                  <a:pt x="138" y="308"/>
                </a:cubicBezTo>
                <a:close/>
                <a:moveTo>
                  <a:pt x="85" y="360"/>
                </a:moveTo>
                <a:cubicBezTo>
                  <a:pt x="85" y="360"/>
                  <a:pt x="85" y="360"/>
                  <a:pt x="84" y="359"/>
                </a:cubicBezTo>
                <a:cubicBezTo>
                  <a:pt x="84" y="360"/>
                  <a:pt x="85" y="361"/>
                  <a:pt x="84" y="361"/>
                </a:cubicBezTo>
                <a:cubicBezTo>
                  <a:pt x="82" y="358"/>
                  <a:pt x="85" y="358"/>
                  <a:pt x="82" y="355"/>
                </a:cubicBezTo>
                <a:cubicBezTo>
                  <a:pt x="84" y="357"/>
                  <a:pt x="86" y="360"/>
                  <a:pt x="88" y="364"/>
                </a:cubicBezTo>
                <a:cubicBezTo>
                  <a:pt x="90" y="367"/>
                  <a:pt x="93" y="371"/>
                  <a:pt x="96" y="374"/>
                </a:cubicBezTo>
                <a:cubicBezTo>
                  <a:pt x="95" y="374"/>
                  <a:pt x="96" y="374"/>
                  <a:pt x="96" y="375"/>
                </a:cubicBezTo>
                <a:cubicBezTo>
                  <a:pt x="95" y="374"/>
                  <a:pt x="94" y="373"/>
                  <a:pt x="93" y="374"/>
                </a:cubicBezTo>
                <a:cubicBezTo>
                  <a:pt x="92" y="373"/>
                  <a:pt x="93" y="372"/>
                  <a:pt x="93" y="372"/>
                </a:cubicBezTo>
                <a:cubicBezTo>
                  <a:pt x="92" y="371"/>
                  <a:pt x="91" y="371"/>
                  <a:pt x="89" y="369"/>
                </a:cubicBezTo>
                <a:cubicBezTo>
                  <a:pt x="90" y="365"/>
                  <a:pt x="85" y="363"/>
                  <a:pt x="85" y="360"/>
                </a:cubicBezTo>
                <a:close/>
                <a:moveTo>
                  <a:pt x="82" y="362"/>
                </a:moveTo>
                <a:cubicBezTo>
                  <a:pt x="83" y="363"/>
                  <a:pt x="82" y="362"/>
                  <a:pt x="83" y="362"/>
                </a:cubicBezTo>
                <a:cubicBezTo>
                  <a:pt x="83" y="365"/>
                  <a:pt x="90" y="371"/>
                  <a:pt x="90" y="373"/>
                </a:cubicBezTo>
                <a:cubicBezTo>
                  <a:pt x="87" y="371"/>
                  <a:pt x="84" y="365"/>
                  <a:pt x="82" y="362"/>
                </a:cubicBezTo>
                <a:close/>
                <a:moveTo>
                  <a:pt x="80" y="373"/>
                </a:moveTo>
                <a:cubicBezTo>
                  <a:pt x="80" y="372"/>
                  <a:pt x="82" y="376"/>
                  <a:pt x="84" y="378"/>
                </a:cubicBezTo>
                <a:cubicBezTo>
                  <a:pt x="83" y="379"/>
                  <a:pt x="81" y="375"/>
                  <a:pt x="80" y="373"/>
                </a:cubicBezTo>
                <a:close/>
                <a:moveTo>
                  <a:pt x="84" y="369"/>
                </a:moveTo>
                <a:cubicBezTo>
                  <a:pt x="85" y="368"/>
                  <a:pt x="85" y="368"/>
                  <a:pt x="85" y="368"/>
                </a:cubicBezTo>
                <a:cubicBezTo>
                  <a:pt x="87" y="371"/>
                  <a:pt x="86" y="373"/>
                  <a:pt x="84" y="369"/>
                </a:cubicBezTo>
                <a:close/>
                <a:moveTo>
                  <a:pt x="142" y="319"/>
                </a:moveTo>
                <a:cubicBezTo>
                  <a:pt x="143" y="319"/>
                  <a:pt x="144" y="320"/>
                  <a:pt x="146" y="321"/>
                </a:cubicBezTo>
                <a:cubicBezTo>
                  <a:pt x="146" y="323"/>
                  <a:pt x="145" y="322"/>
                  <a:pt x="144" y="322"/>
                </a:cubicBezTo>
                <a:lnTo>
                  <a:pt x="142" y="319"/>
                </a:lnTo>
                <a:close/>
                <a:moveTo>
                  <a:pt x="89" y="374"/>
                </a:moveTo>
                <a:cubicBezTo>
                  <a:pt x="88" y="373"/>
                  <a:pt x="89" y="375"/>
                  <a:pt x="88" y="374"/>
                </a:cubicBezTo>
                <a:cubicBezTo>
                  <a:pt x="86" y="373"/>
                  <a:pt x="88" y="371"/>
                  <a:pt x="89" y="374"/>
                </a:cubicBezTo>
                <a:close/>
                <a:moveTo>
                  <a:pt x="83" y="379"/>
                </a:moveTo>
                <a:cubicBezTo>
                  <a:pt x="84" y="379"/>
                  <a:pt x="87" y="383"/>
                  <a:pt x="86" y="383"/>
                </a:cubicBezTo>
                <a:cubicBezTo>
                  <a:pt x="84" y="382"/>
                  <a:pt x="83" y="380"/>
                  <a:pt x="83" y="379"/>
                </a:cubicBezTo>
                <a:close/>
                <a:moveTo>
                  <a:pt x="146" y="324"/>
                </a:moveTo>
                <a:cubicBezTo>
                  <a:pt x="145" y="323"/>
                  <a:pt x="147" y="324"/>
                  <a:pt x="146" y="323"/>
                </a:cubicBezTo>
                <a:cubicBezTo>
                  <a:pt x="147" y="323"/>
                  <a:pt x="148" y="326"/>
                  <a:pt x="148" y="325"/>
                </a:cubicBezTo>
                <a:cubicBezTo>
                  <a:pt x="149" y="326"/>
                  <a:pt x="148" y="326"/>
                  <a:pt x="149" y="327"/>
                </a:cubicBezTo>
                <a:cubicBezTo>
                  <a:pt x="150" y="328"/>
                  <a:pt x="149" y="326"/>
                  <a:pt x="150" y="327"/>
                </a:cubicBezTo>
                <a:cubicBezTo>
                  <a:pt x="150" y="327"/>
                  <a:pt x="150" y="328"/>
                  <a:pt x="151" y="329"/>
                </a:cubicBezTo>
                <a:cubicBezTo>
                  <a:pt x="150" y="328"/>
                  <a:pt x="150" y="329"/>
                  <a:pt x="150" y="329"/>
                </a:cubicBezTo>
                <a:cubicBezTo>
                  <a:pt x="152" y="330"/>
                  <a:pt x="151" y="329"/>
                  <a:pt x="152" y="332"/>
                </a:cubicBezTo>
                <a:cubicBezTo>
                  <a:pt x="152" y="332"/>
                  <a:pt x="151" y="331"/>
                  <a:pt x="150" y="330"/>
                </a:cubicBezTo>
                <a:cubicBezTo>
                  <a:pt x="150" y="330"/>
                  <a:pt x="150" y="331"/>
                  <a:pt x="150" y="331"/>
                </a:cubicBezTo>
                <a:cubicBezTo>
                  <a:pt x="149" y="331"/>
                  <a:pt x="150" y="329"/>
                  <a:pt x="148" y="327"/>
                </a:cubicBezTo>
                <a:cubicBezTo>
                  <a:pt x="149" y="327"/>
                  <a:pt x="147" y="326"/>
                  <a:pt x="146" y="324"/>
                </a:cubicBezTo>
                <a:close/>
                <a:moveTo>
                  <a:pt x="119" y="351"/>
                </a:moveTo>
                <a:cubicBezTo>
                  <a:pt x="120" y="350"/>
                  <a:pt x="120" y="352"/>
                  <a:pt x="122" y="353"/>
                </a:cubicBezTo>
                <a:cubicBezTo>
                  <a:pt x="122" y="355"/>
                  <a:pt x="120" y="352"/>
                  <a:pt x="119" y="351"/>
                </a:cubicBezTo>
                <a:close/>
                <a:moveTo>
                  <a:pt x="94" y="377"/>
                </a:moveTo>
                <a:cubicBezTo>
                  <a:pt x="95" y="376"/>
                  <a:pt x="96" y="378"/>
                  <a:pt x="97" y="379"/>
                </a:cubicBezTo>
                <a:cubicBezTo>
                  <a:pt x="97" y="380"/>
                  <a:pt x="95" y="379"/>
                  <a:pt x="94" y="377"/>
                </a:cubicBezTo>
                <a:close/>
                <a:moveTo>
                  <a:pt x="99" y="375"/>
                </a:moveTo>
                <a:cubicBezTo>
                  <a:pt x="100" y="377"/>
                  <a:pt x="100" y="377"/>
                  <a:pt x="102" y="380"/>
                </a:cubicBezTo>
                <a:cubicBezTo>
                  <a:pt x="100" y="381"/>
                  <a:pt x="98" y="375"/>
                  <a:pt x="99" y="375"/>
                </a:cubicBezTo>
                <a:close/>
                <a:moveTo>
                  <a:pt x="130" y="344"/>
                </a:moveTo>
                <a:cubicBezTo>
                  <a:pt x="130" y="344"/>
                  <a:pt x="130" y="344"/>
                  <a:pt x="131" y="345"/>
                </a:cubicBezTo>
                <a:cubicBezTo>
                  <a:pt x="131" y="344"/>
                  <a:pt x="131" y="344"/>
                  <a:pt x="131" y="344"/>
                </a:cubicBezTo>
                <a:cubicBezTo>
                  <a:pt x="132" y="343"/>
                  <a:pt x="132" y="345"/>
                  <a:pt x="132" y="346"/>
                </a:cubicBezTo>
                <a:cubicBezTo>
                  <a:pt x="131" y="346"/>
                  <a:pt x="131" y="345"/>
                  <a:pt x="130" y="344"/>
                </a:cubicBezTo>
                <a:close/>
                <a:moveTo>
                  <a:pt x="106" y="408"/>
                </a:moveTo>
                <a:cubicBezTo>
                  <a:pt x="104" y="407"/>
                  <a:pt x="111" y="414"/>
                  <a:pt x="107" y="411"/>
                </a:cubicBezTo>
                <a:cubicBezTo>
                  <a:pt x="108" y="412"/>
                  <a:pt x="108" y="412"/>
                  <a:pt x="109" y="413"/>
                </a:cubicBezTo>
                <a:cubicBezTo>
                  <a:pt x="109" y="413"/>
                  <a:pt x="109" y="412"/>
                  <a:pt x="109" y="412"/>
                </a:cubicBezTo>
                <a:cubicBezTo>
                  <a:pt x="111" y="414"/>
                  <a:pt x="113" y="417"/>
                  <a:pt x="114" y="416"/>
                </a:cubicBezTo>
                <a:cubicBezTo>
                  <a:pt x="115" y="418"/>
                  <a:pt x="115" y="418"/>
                  <a:pt x="118" y="420"/>
                </a:cubicBezTo>
                <a:cubicBezTo>
                  <a:pt x="117" y="420"/>
                  <a:pt x="117" y="420"/>
                  <a:pt x="116" y="419"/>
                </a:cubicBezTo>
                <a:cubicBezTo>
                  <a:pt x="115" y="418"/>
                  <a:pt x="114" y="417"/>
                  <a:pt x="114" y="417"/>
                </a:cubicBezTo>
                <a:cubicBezTo>
                  <a:pt x="115" y="420"/>
                  <a:pt x="117" y="420"/>
                  <a:pt x="118" y="422"/>
                </a:cubicBezTo>
                <a:cubicBezTo>
                  <a:pt x="119" y="422"/>
                  <a:pt x="116" y="420"/>
                  <a:pt x="117" y="420"/>
                </a:cubicBezTo>
                <a:cubicBezTo>
                  <a:pt x="119" y="422"/>
                  <a:pt x="119" y="423"/>
                  <a:pt x="121" y="425"/>
                </a:cubicBezTo>
                <a:cubicBezTo>
                  <a:pt x="122" y="427"/>
                  <a:pt x="119" y="424"/>
                  <a:pt x="119" y="424"/>
                </a:cubicBezTo>
                <a:cubicBezTo>
                  <a:pt x="119" y="425"/>
                  <a:pt x="121" y="426"/>
                  <a:pt x="122" y="427"/>
                </a:cubicBezTo>
                <a:cubicBezTo>
                  <a:pt x="123" y="428"/>
                  <a:pt x="120" y="425"/>
                  <a:pt x="123" y="426"/>
                </a:cubicBezTo>
                <a:cubicBezTo>
                  <a:pt x="124" y="428"/>
                  <a:pt x="123" y="428"/>
                  <a:pt x="127" y="431"/>
                </a:cubicBezTo>
                <a:cubicBezTo>
                  <a:pt x="126" y="430"/>
                  <a:pt x="126" y="431"/>
                  <a:pt x="126" y="431"/>
                </a:cubicBezTo>
                <a:cubicBezTo>
                  <a:pt x="128" y="433"/>
                  <a:pt x="127" y="431"/>
                  <a:pt x="129" y="432"/>
                </a:cubicBezTo>
                <a:cubicBezTo>
                  <a:pt x="133" y="438"/>
                  <a:pt x="140" y="442"/>
                  <a:pt x="146" y="447"/>
                </a:cubicBezTo>
                <a:cubicBezTo>
                  <a:pt x="146" y="447"/>
                  <a:pt x="151" y="450"/>
                  <a:pt x="150" y="451"/>
                </a:cubicBezTo>
                <a:cubicBezTo>
                  <a:pt x="153" y="452"/>
                  <a:pt x="152" y="451"/>
                  <a:pt x="155" y="453"/>
                </a:cubicBezTo>
                <a:cubicBezTo>
                  <a:pt x="156" y="455"/>
                  <a:pt x="159" y="457"/>
                  <a:pt x="163" y="460"/>
                </a:cubicBezTo>
                <a:cubicBezTo>
                  <a:pt x="167" y="462"/>
                  <a:pt x="172" y="464"/>
                  <a:pt x="174" y="466"/>
                </a:cubicBezTo>
                <a:cubicBezTo>
                  <a:pt x="174" y="467"/>
                  <a:pt x="173" y="467"/>
                  <a:pt x="172" y="466"/>
                </a:cubicBezTo>
                <a:cubicBezTo>
                  <a:pt x="172" y="466"/>
                  <a:pt x="172" y="466"/>
                  <a:pt x="172" y="467"/>
                </a:cubicBezTo>
                <a:cubicBezTo>
                  <a:pt x="174" y="467"/>
                  <a:pt x="182" y="470"/>
                  <a:pt x="184" y="473"/>
                </a:cubicBezTo>
                <a:cubicBezTo>
                  <a:pt x="188" y="473"/>
                  <a:pt x="191" y="476"/>
                  <a:pt x="195" y="478"/>
                </a:cubicBezTo>
                <a:cubicBezTo>
                  <a:pt x="195" y="478"/>
                  <a:pt x="193" y="478"/>
                  <a:pt x="193" y="478"/>
                </a:cubicBezTo>
                <a:cubicBezTo>
                  <a:pt x="192" y="477"/>
                  <a:pt x="190" y="476"/>
                  <a:pt x="188" y="476"/>
                </a:cubicBezTo>
                <a:cubicBezTo>
                  <a:pt x="188" y="476"/>
                  <a:pt x="189" y="477"/>
                  <a:pt x="191" y="478"/>
                </a:cubicBezTo>
                <a:cubicBezTo>
                  <a:pt x="188" y="477"/>
                  <a:pt x="184" y="475"/>
                  <a:pt x="180" y="473"/>
                </a:cubicBezTo>
                <a:cubicBezTo>
                  <a:pt x="181" y="473"/>
                  <a:pt x="180" y="472"/>
                  <a:pt x="180" y="472"/>
                </a:cubicBezTo>
                <a:cubicBezTo>
                  <a:pt x="179" y="472"/>
                  <a:pt x="177" y="470"/>
                  <a:pt x="177" y="470"/>
                </a:cubicBezTo>
                <a:cubicBezTo>
                  <a:pt x="175" y="469"/>
                  <a:pt x="171" y="467"/>
                  <a:pt x="167" y="465"/>
                </a:cubicBezTo>
                <a:cubicBezTo>
                  <a:pt x="164" y="463"/>
                  <a:pt x="161" y="461"/>
                  <a:pt x="161" y="464"/>
                </a:cubicBezTo>
                <a:cubicBezTo>
                  <a:pt x="156" y="460"/>
                  <a:pt x="154" y="459"/>
                  <a:pt x="149" y="457"/>
                </a:cubicBezTo>
                <a:cubicBezTo>
                  <a:pt x="148" y="456"/>
                  <a:pt x="146" y="455"/>
                  <a:pt x="146" y="454"/>
                </a:cubicBezTo>
                <a:cubicBezTo>
                  <a:pt x="144" y="454"/>
                  <a:pt x="137" y="449"/>
                  <a:pt x="134" y="445"/>
                </a:cubicBezTo>
                <a:cubicBezTo>
                  <a:pt x="133" y="444"/>
                  <a:pt x="133" y="445"/>
                  <a:pt x="132" y="444"/>
                </a:cubicBezTo>
                <a:cubicBezTo>
                  <a:pt x="129" y="442"/>
                  <a:pt x="126" y="439"/>
                  <a:pt x="123" y="436"/>
                </a:cubicBezTo>
                <a:cubicBezTo>
                  <a:pt x="120" y="434"/>
                  <a:pt x="117" y="431"/>
                  <a:pt x="115" y="429"/>
                </a:cubicBezTo>
                <a:cubicBezTo>
                  <a:pt x="115" y="428"/>
                  <a:pt x="112" y="424"/>
                  <a:pt x="109" y="422"/>
                </a:cubicBezTo>
                <a:cubicBezTo>
                  <a:pt x="107" y="419"/>
                  <a:pt x="100" y="411"/>
                  <a:pt x="97" y="409"/>
                </a:cubicBezTo>
                <a:cubicBezTo>
                  <a:pt x="94" y="407"/>
                  <a:pt x="97" y="409"/>
                  <a:pt x="97" y="408"/>
                </a:cubicBezTo>
                <a:cubicBezTo>
                  <a:pt x="95" y="406"/>
                  <a:pt x="90" y="402"/>
                  <a:pt x="89" y="399"/>
                </a:cubicBezTo>
                <a:cubicBezTo>
                  <a:pt x="92" y="401"/>
                  <a:pt x="88" y="395"/>
                  <a:pt x="86" y="392"/>
                </a:cubicBezTo>
                <a:cubicBezTo>
                  <a:pt x="89" y="394"/>
                  <a:pt x="90" y="398"/>
                  <a:pt x="91" y="400"/>
                </a:cubicBezTo>
                <a:cubicBezTo>
                  <a:pt x="92" y="400"/>
                  <a:pt x="93" y="400"/>
                  <a:pt x="95" y="402"/>
                </a:cubicBezTo>
                <a:cubicBezTo>
                  <a:pt x="94" y="402"/>
                  <a:pt x="94" y="402"/>
                  <a:pt x="94" y="402"/>
                </a:cubicBezTo>
                <a:cubicBezTo>
                  <a:pt x="102" y="410"/>
                  <a:pt x="109" y="417"/>
                  <a:pt x="115" y="424"/>
                </a:cubicBezTo>
                <a:cubicBezTo>
                  <a:pt x="117" y="425"/>
                  <a:pt x="120" y="428"/>
                  <a:pt x="121" y="428"/>
                </a:cubicBezTo>
                <a:cubicBezTo>
                  <a:pt x="119" y="425"/>
                  <a:pt x="116" y="423"/>
                  <a:pt x="113" y="420"/>
                </a:cubicBezTo>
                <a:cubicBezTo>
                  <a:pt x="110" y="417"/>
                  <a:pt x="108" y="414"/>
                  <a:pt x="105" y="412"/>
                </a:cubicBezTo>
                <a:cubicBezTo>
                  <a:pt x="105" y="412"/>
                  <a:pt x="106" y="413"/>
                  <a:pt x="106" y="412"/>
                </a:cubicBezTo>
                <a:cubicBezTo>
                  <a:pt x="106" y="412"/>
                  <a:pt x="105" y="411"/>
                  <a:pt x="103" y="410"/>
                </a:cubicBezTo>
                <a:cubicBezTo>
                  <a:pt x="102" y="408"/>
                  <a:pt x="101" y="407"/>
                  <a:pt x="102" y="407"/>
                </a:cubicBezTo>
                <a:cubicBezTo>
                  <a:pt x="99" y="406"/>
                  <a:pt x="99" y="403"/>
                  <a:pt x="97" y="403"/>
                </a:cubicBezTo>
                <a:cubicBezTo>
                  <a:pt x="94" y="401"/>
                  <a:pt x="92" y="398"/>
                  <a:pt x="93" y="397"/>
                </a:cubicBezTo>
                <a:cubicBezTo>
                  <a:pt x="94" y="399"/>
                  <a:pt x="94" y="400"/>
                  <a:pt x="96" y="400"/>
                </a:cubicBezTo>
                <a:cubicBezTo>
                  <a:pt x="94" y="398"/>
                  <a:pt x="94" y="397"/>
                  <a:pt x="93" y="395"/>
                </a:cubicBezTo>
                <a:cubicBezTo>
                  <a:pt x="93" y="395"/>
                  <a:pt x="93" y="397"/>
                  <a:pt x="91" y="396"/>
                </a:cubicBezTo>
                <a:cubicBezTo>
                  <a:pt x="89" y="393"/>
                  <a:pt x="89" y="391"/>
                  <a:pt x="88" y="389"/>
                </a:cubicBezTo>
                <a:cubicBezTo>
                  <a:pt x="89" y="390"/>
                  <a:pt x="91" y="392"/>
                  <a:pt x="93" y="392"/>
                </a:cubicBezTo>
                <a:cubicBezTo>
                  <a:pt x="94" y="394"/>
                  <a:pt x="93" y="394"/>
                  <a:pt x="93" y="394"/>
                </a:cubicBezTo>
                <a:cubicBezTo>
                  <a:pt x="97" y="397"/>
                  <a:pt x="96" y="398"/>
                  <a:pt x="100" y="402"/>
                </a:cubicBezTo>
                <a:cubicBezTo>
                  <a:pt x="101" y="401"/>
                  <a:pt x="100" y="400"/>
                  <a:pt x="102" y="400"/>
                </a:cubicBezTo>
                <a:cubicBezTo>
                  <a:pt x="104" y="403"/>
                  <a:pt x="103" y="403"/>
                  <a:pt x="104" y="406"/>
                </a:cubicBezTo>
                <a:cubicBezTo>
                  <a:pt x="102" y="404"/>
                  <a:pt x="104" y="404"/>
                  <a:pt x="102" y="403"/>
                </a:cubicBezTo>
                <a:cubicBezTo>
                  <a:pt x="101" y="402"/>
                  <a:pt x="102" y="404"/>
                  <a:pt x="101" y="403"/>
                </a:cubicBezTo>
                <a:cubicBezTo>
                  <a:pt x="103" y="406"/>
                  <a:pt x="106" y="406"/>
                  <a:pt x="108" y="410"/>
                </a:cubicBezTo>
                <a:cubicBezTo>
                  <a:pt x="109" y="411"/>
                  <a:pt x="106" y="408"/>
                  <a:pt x="106" y="408"/>
                </a:cubicBezTo>
                <a:close/>
                <a:moveTo>
                  <a:pt x="93" y="389"/>
                </a:moveTo>
                <a:cubicBezTo>
                  <a:pt x="94" y="390"/>
                  <a:pt x="95" y="391"/>
                  <a:pt x="96" y="393"/>
                </a:cubicBezTo>
                <a:cubicBezTo>
                  <a:pt x="95" y="392"/>
                  <a:pt x="93" y="391"/>
                  <a:pt x="93" y="389"/>
                </a:cubicBezTo>
                <a:close/>
                <a:moveTo>
                  <a:pt x="104" y="379"/>
                </a:moveTo>
                <a:cubicBezTo>
                  <a:pt x="104" y="380"/>
                  <a:pt x="104" y="381"/>
                  <a:pt x="103" y="381"/>
                </a:cubicBezTo>
                <a:cubicBezTo>
                  <a:pt x="104" y="382"/>
                  <a:pt x="104" y="382"/>
                  <a:pt x="104" y="382"/>
                </a:cubicBezTo>
                <a:cubicBezTo>
                  <a:pt x="105" y="383"/>
                  <a:pt x="104" y="382"/>
                  <a:pt x="105" y="381"/>
                </a:cubicBezTo>
                <a:cubicBezTo>
                  <a:pt x="106" y="383"/>
                  <a:pt x="105" y="383"/>
                  <a:pt x="107" y="385"/>
                </a:cubicBezTo>
                <a:cubicBezTo>
                  <a:pt x="107" y="385"/>
                  <a:pt x="106" y="384"/>
                  <a:pt x="106" y="384"/>
                </a:cubicBezTo>
                <a:cubicBezTo>
                  <a:pt x="106" y="385"/>
                  <a:pt x="108" y="385"/>
                  <a:pt x="109" y="388"/>
                </a:cubicBezTo>
                <a:cubicBezTo>
                  <a:pt x="106" y="387"/>
                  <a:pt x="104" y="383"/>
                  <a:pt x="102" y="380"/>
                </a:cubicBezTo>
                <a:cubicBezTo>
                  <a:pt x="104" y="381"/>
                  <a:pt x="102" y="378"/>
                  <a:pt x="104" y="379"/>
                </a:cubicBezTo>
                <a:close/>
                <a:moveTo>
                  <a:pt x="101" y="383"/>
                </a:moveTo>
                <a:cubicBezTo>
                  <a:pt x="102" y="382"/>
                  <a:pt x="106" y="388"/>
                  <a:pt x="106" y="389"/>
                </a:cubicBezTo>
                <a:cubicBezTo>
                  <a:pt x="104" y="387"/>
                  <a:pt x="103" y="385"/>
                  <a:pt x="101" y="383"/>
                </a:cubicBezTo>
                <a:close/>
                <a:moveTo>
                  <a:pt x="94" y="393"/>
                </a:moveTo>
                <a:cubicBezTo>
                  <a:pt x="95" y="392"/>
                  <a:pt x="98" y="395"/>
                  <a:pt x="97" y="396"/>
                </a:cubicBezTo>
                <a:cubicBezTo>
                  <a:pt x="94" y="394"/>
                  <a:pt x="96" y="394"/>
                  <a:pt x="94" y="393"/>
                </a:cubicBezTo>
                <a:close/>
                <a:moveTo>
                  <a:pt x="152" y="334"/>
                </a:moveTo>
                <a:cubicBezTo>
                  <a:pt x="151" y="334"/>
                  <a:pt x="151" y="333"/>
                  <a:pt x="151" y="332"/>
                </a:cubicBezTo>
                <a:cubicBezTo>
                  <a:pt x="151" y="332"/>
                  <a:pt x="152" y="333"/>
                  <a:pt x="152" y="333"/>
                </a:cubicBezTo>
                <a:cubicBezTo>
                  <a:pt x="153" y="334"/>
                  <a:pt x="153" y="333"/>
                  <a:pt x="154" y="335"/>
                </a:cubicBezTo>
                <a:cubicBezTo>
                  <a:pt x="154" y="335"/>
                  <a:pt x="154" y="335"/>
                  <a:pt x="154" y="335"/>
                </a:cubicBezTo>
                <a:cubicBezTo>
                  <a:pt x="153" y="334"/>
                  <a:pt x="152" y="334"/>
                  <a:pt x="152" y="334"/>
                </a:cubicBezTo>
                <a:close/>
                <a:moveTo>
                  <a:pt x="97" y="393"/>
                </a:moveTo>
                <a:cubicBezTo>
                  <a:pt x="97" y="392"/>
                  <a:pt x="99" y="396"/>
                  <a:pt x="100" y="397"/>
                </a:cubicBezTo>
                <a:cubicBezTo>
                  <a:pt x="100" y="398"/>
                  <a:pt x="99" y="397"/>
                  <a:pt x="98" y="398"/>
                </a:cubicBezTo>
                <a:cubicBezTo>
                  <a:pt x="97" y="396"/>
                  <a:pt x="99" y="396"/>
                  <a:pt x="97" y="393"/>
                </a:cubicBezTo>
                <a:close/>
                <a:moveTo>
                  <a:pt x="132" y="367"/>
                </a:moveTo>
                <a:cubicBezTo>
                  <a:pt x="132" y="366"/>
                  <a:pt x="130" y="364"/>
                  <a:pt x="130" y="363"/>
                </a:cubicBezTo>
                <a:cubicBezTo>
                  <a:pt x="130" y="362"/>
                  <a:pt x="132" y="365"/>
                  <a:pt x="133" y="365"/>
                </a:cubicBezTo>
                <a:cubicBezTo>
                  <a:pt x="132" y="366"/>
                  <a:pt x="133" y="367"/>
                  <a:pt x="132" y="368"/>
                </a:cubicBezTo>
                <a:cubicBezTo>
                  <a:pt x="134" y="368"/>
                  <a:pt x="135" y="368"/>
                  <a:pt x="136" y="370"/>
                </a:cubicBezTo>
                <a:cubicBezTo>
                  <a:pt x="135" y="371"/>
                  <a:pt x="133" y="368"/>
                  <a:pt x="134" y="371"/>
                </a:cubicBezTo>
                <a:cubicBezTo>
                  <a:pt x="133" y="371"/>
                  <a:pt x="133" y="371"/>
                  <a:pt x="132" y="369"/>
                </a:cubicBezTo>
                <a:cubicBezTo>
                  <a:pt x="132" y="369"/>
                  <a:pt x="133" y="369"/>
                  <a:pt x="133" y="369"/>
                </a:cubicBezTo>
                <a:cubicBezTo>
                  <a:pt x="132" y="368"/>
                  <a:pt x="130" y="368"/>
                  <a:pt x="129" y="366"/>
                </a:cubicBezTo>
                <a:cubicBezTo>
                  <a:pt x="131" y="368"/>
                  <a:pt x="130" y="365"/>
                  <a:pt x="132" y="367"/>
                </a:cubicBezTo>
                <a:close/>
                <a:moveTo>
                  <a:pt x="104" y="404"/>
                </a:moveTo>
                <a:cubicBezTo>
                  <a:pt x="104" y="402"/>
                  <a:pt x="107" y="406"/>
                  <a:pt x="108" y="407"/>
                </a:cubicBezTo>
                <a:cubicBezTo>
                  <a:pt x="108" y="408"/>
                  <a:pt x="107" y="407"/>
                  <a:pt x="106" y="406"/>
                </a:cubicBezTo>
                <a:cubicBezTo>
                  <a:pt x="105" y="406"/>
                  <a:pt x="105" y="404"/>
                  <a:pt x="104" y="404"/>
                </a:cubicBezTo>
                <a:close/>
                <a:moveTo>
                  <a:pt x="135" y="371"/>
                </a:moveTo>
                <a:cubicBezTo>
                  <a:pt x="136" y="371"/>
                  <a:pt x="137" y="371"/>
                  <a:pt x="137" y="371"/>
                </a:cubicBezTo>
                <a:cubicBezTo>
                  <a:pt x="139" y="372"/>
                  <a:pt x="138" y="373"/>
                  <a:pt x="139" y="374"/>
                </a:cubicBezTo>
                <a:cubicBezTo>
                  <a:pt x="139" y="374"/>
                  <a:pt x="136" y="371"/>
                  <a:pt x="137" y="373"/>
                </a:cubicBezTo>
                <a:cubicBezTo>
                  <a:pt x="137" y="373"/>
                  <a:pt x="136" y="372"/>
                  <a:pt x="135" y="371"/>
                </a:cubicBezTo>
                <a:close/>
                <a:moveTo>
                  <a:pt x="139" y="375"/>
                </a:moveTo>
                <a:cubicBezTo>
                  <a:pt x="140" y="375"/>
                  <a:pt x="141" y="377"/>
                  <a:pt x="142" y="376"/>
                </a:cubicBezTo>
                <a:cubicBezTo>
                  <a:pt x="142" y="377"/>
                  <a:pt x="141" y="377"/>
                  <a:pt x="143" y="378"/>
                </a:cubicBezTo>
                <a:cubicBezTo>
                  <a:pt x="142" y="376"/>
                  <a:pt x="144" y="378"/>
                  <a:pt x="144" y="379"/>
                </a:cubicBezTo>
                <a:cubicBezTo>
                  <a:pt x="142" y="379"/>
                  <a:pt x="140" y="377"/>
                  <a:pt x="139" y="375"/>
                </a:cubicBezTo>
                <a:close/>
                <a:moveTo>
                  <a:pt x="142" y="380"/>
                </a:moveTo>
                <a:cubicBezTo>
                  <a:pt x="142" y="380"/>
                  <a:pt x="141" y="379"/>
                  <a:pt x="140" y="378"/>
                </a:cubicBezTo>
                <a:cubicBezTo>
                  <a:pt x="140" y="377"/>
                  <a:pt x="140" y="377"/>
                  <a:pt x="140" y="377"/>
                </a:cubicBezTo>
                <a:cubicBezTo>
                  <a:pt x="141" y="378"/>
                  <a:pt x="141" y="378"/>
                  <a:pt x="142" y="379"/>
                </a:cubicBezTo>
                <a:cubicBezTo>
                  <a:pt x="140" y="379"/>
                  <a:pt x="141" y="379"/>
                  <a:pt x="142" y="380"/>
                </a:cubicBezTo>
                <a:close/>
                <a:moveTo>
                  <a:pt x="114" y="415"/>
                </a:moveTo>
                <a:cubicBezTo>
                  <a:pt x="114" y="414"/>
                  <a:pt x="117" y="417"/>
                  <a:pt x="118" y="418"/>
                </a:cubicBezTo>
                <a:cubicBezTo>
                  <a:pt x="117" y="419"/>
                  <a:pt x="115" y="417"/>
                  <a:pt x="114" y="415"/>
                </a:cubicBezTo>
                <a:close/>
                <a:moveTo>
                  <a:pt x="167" y="348"/>
                </a:moveTo>
                <a:cubicBezTo>
                  <a:pt x="168" y="347"/>
                  <a:pt x="168" y="348"/>
                  <a:pt x="169" y="347"/>
                </a:cubicBezTo>
                <a:cubicBezTo>
                  <a:pt x="170" y="348"/>
                  <a:pt x="172" y="350"/>
                  <a:pt x="172" y="351"/>
                </a:cubicBezTo>
                <a:cubicBezTo>
                  <a:pt x="169" y="347"/>
                  <a:pt x="169" y="349"/>
                  <a:pt x="167" y="348"/>
                </a:cubicBezTo>
                <a:close/>
                <a:moveTo>
                  <a:pt x="150" y="371"/>
                </a:moveTo>
                <a:cubicBezTo>
                  <a:pt x="151" y="372"/>
                  <a:pt x="152" y="371"/>
                  <a:pt x="151" y="371"/>
                </a:cubicBezTo>
                <a:cubicBezTo>
                  <a:pt x="153" y="372"/>
                  <a:pt x="152" y="372"/>
                  <a:pt x="153" y="374"/>
                </a:cubicBezTo>
                <a:cubicBezTo>
                  <a:pt x="152" y="374"/>
                  <a:pt x="152" y="372"/>
                  <a:pt x="150" y="371"/>
                </a:cubicBezTo>
                <a:close/>
                <a:moveTo>
                  <a:pt x="146" y="383"/>
                </a:moveTo>
                <a:cubicBezTo>
                  <a:pt x="147" y="382"/>
                  <a:pt x="149" y="385"/>
                  <a:pt x="149" y="384"/>
                </a:cubicBezTo>
                <a:cubicBezTo>
                  <a:pt x="151" y="386"/>
                  <a:pt x="149" y="385"/>
                  <a:pt x="150" y="386"/>
                </a:cubicBezTo>
                <a:cubicBezTo>
                  <a:pt x="151" y="387"/>
                  <a:pt x="153" y="389"/>
                  <a:pt x="154" y="390"/>
                </a:cubicBezTo>
                <a:cubicBezTo>
                  <a:pt x="151" y="389"/>
                  <a:pt x="149" y="386"/>
                  <a:pt x="146" y="383"/>
                </a:cubicBezTo>
                <a:close/>
                <a:moveTo>
                  <a:pt x="149" y="384"/>
                </a:moveTo>
                <a:cubicBezTo>
                  <a:pt x="152" y="385"/>
                  <a:pt x="153" y="388"/>
                  <a:pt x="156" y="389"/>
                </a:cubicBezTo>
                <a:cubicBezTo>
                  <a:pt x="154" y="390"/>
                  <a:pt x="151" y="385"/>
                  <a:pt x="149" y="384"/>
                </a:cubicBezTo>
                <a:close/>
                <a:moveTo>
                  <a:pt x="174" y="352"/>
                </a:moveTo>
                <a:cubicBezTo>
                  <a:pt x="175" y="353"/>
                  <a:pt x="174" y="354"/>
                  <a:pt x="175" y="355"/>
                </a:cubicBezTo>
                <a:cubicBezTo>
                  <a:pt x="174" y="355"/>
                  <a:pt x="173" y="351"/>
                  <a:pt x="174" y="352"/>
                </a:cubicBezTo>
                <a:close/>
                <a:moveTo>
                  <a:pt x="166" y="373"/>
                </a:moveTo>
                <a:cubicBezTo>
                  <a:pt x="168" y="377"/>
                  <a:pt x="167" y="375"/>
                  <a:pt x="169" y="379"/>
                </a:cubicBezTo>
                <a:cubicBezTo>
                  <a:pt x="167" y="377"/>
                  <a:pt x="165" y="375"/>
                  <a:pt x="166" y="373"/>
                </a:cubicBezTo>
                <a:close/>
                <a:moveTo>
                  <a:pt x="156" y="393"/>
                </a:moveTo>
                <a:cubicBezTo>
                  <a:pt x="157" y="393"/>
                  <a:pt x="160" y="395"/>
                  <a:pt x="162" y="396"/>
                </a:cubicBezTo>
                <a:cubicBezTo>
                  <a:pt x="161" y="396"/>
                  <a:pt x="164" y="399"/>
                  <a:pt x="167" y="401"/>
                </a:cubicBezTo>
                <a:cubicBezTo>
                  <a:pt x="167" y="401"/>
                  <a:pt x="166" y="401"/>
                  <a:pt x="166" y="402"/>
                </a:cubicBezTo>
                <a:cubicBezTo>
                  <a:pt x="164" y="401"/>
                  <a:pt x="165" y="400"/>
                  <a:pt x="164" y="399"/>
                </a:cubicBezTo>
                <a:cubicBezTo>
                  <a:pt x="163" y="400"/>
                  <a:pt x="161" y="397"/>
                  <a:pt x="160" y="398"/>
                </a:cubicBezTo>
                <a:cubicBezTo>
                  <a:pt x="160" y="397"/>
                  <a:pt x="159" y="394"/>
                  <a:pt x="158" y="395"/>
                </a:cubicBezTo>
                <a:cubicBezTo>
                  <a:pt x="157" y="394"/>
                  <a:pt x="157" y="394"/>
                  <a:pt x="156" y="393"/>
                </a:cubicBezTo>
                <a:close/>
                <a:moveTo>
                  <a:pt x="165" y="385"/>
                </a:moveTo>
                <a:cubicBezTo>
                  <a:pt x="165" y="386"/>
                  <a:pt x="166" y="387"/>
                  <a:pt x="167" y="387"/>
                </a:cubicBezTo>
                <a:cubicBezTo>
                  <a:pt x="166" y="388"/>
                  <a:pt x="164" y="386"/>
                  <a:pt x="165" y="385"/>
                </a:cubicBezTo>
                <a:close/>
                <a:moveTo>
                  <a:pt x="170" y="385"/>
                </a:moveTo>
                <a:cubicBezTo>
                  <a:pt x="171" y="384"/>
                  <a:pt x="173" y="387"/>
                  <a:pt x="176" y="389"/>
                </a:cubicBezTo>
                <a:cubicBezTo>
                  <a:pt x="174" y="389"/>
                  <a:pt x="173" y="387"/>
                  <a:pt x="170" y="385"/>
                </a:cubicBezTo>
                <a:close/>
                <a:moveTo>
                  <a:pt x="168" y="389"/>
                </a:moveTo>
                <a:cubicBezTo>
                  <a:pt x="169" y="388"/>
                  <a:pt x="171" y="390"/>
                  <a:pt x="172" y="391"/>
                </a:cubicBezTo>
                <a:cubicBezTo>
                  <a:pt x="171" y="391"/>
                  <a:pt x="170" y="390"/>
                  <a:pt x="168" y="389"/>
                </a:cubicBezTo>
                <a:close/>
                <a:moveTo>
                  <a:pt x="169" y="403"/>
                </a:moveTo>
                <a:cubicBezTo>
                  <a:pt x="170" y="404"/>
                  <a:pt x="171" y="404"/>
                  <a:pt x="171" y="404"/>
                </a:cubicBezTo>
                <a:cubicBezTo>
                  <a:pt x="173" y="406"/>
                  <a:pt x="168" y="405"/>
                  <a:pt x="169" y="403"/>
                </a:cubicBezTo>
                <a:close/>
                <a:moveTo>
                  <a:pt x="174" y="398"/>
                </a:moveTo>
                <a:cubicBezTo>
                  <a:pt x="175" y="398"/>
                  <a:pt x="176" y="400"/>
                  <a:pt x="176" y="401"/>
                </a:cubicBezTo>
                <a:cubicBezTo>
                  <a:pt x="175" y="400"/>
                  <a:pt x="175" y="399"/>
                  <a:pt x="174" y="398"/>
                </a:cubicBezTo>
                <a:close/>
                <a:moveTo>
                  <a:pt x="180" y="388"/>
                </a:moveTo>
                <a:cubicBezTo>
                  <a:pt x="182" y="389"/>
                  <a:pt x="185" y="391"/>
                  <a:pt x="188" y="392"/>
                </a:cubicBezTo>
                <a:cubicBezTo>
                  <a:pt x="187" y="393"/>
                  <a:pt x="184" y="390"/>
                  <a:pt x="184" y="392"/>
                </a:cubicBezTo>
                <a:cubicBezTo>
                  <a:pt x="183" y="391"/>
                  <a:pt x="181" y="390"/>
                  <a:pt x="180" y="388"/>
                </a:cubicBezTo>
                <a:close/>
                <a:moveTo>
                  <a:pt x="185" y="392"/>
                </a:moveTo>
                <a:cubicBezTo>
                  <a:pt x="186" y="393"/>
                  <a:pt x="190" y="394"/>
                  <a:pt x="189" y="396"/>
                </a:cubicBezTo>
                <a:cubicBezTo>
                  <a:pt x="187" y="394"/>
                  <a:pt x="187" y="394"/>
                  <a:pt x="185" y="392"/>
                </a:cubicBezTo>
                <a:close/>
                <a:moveTo>
                  <a:pt x="187" y="405"/>
                </a:moveTo>
                <a:cubicBezTo>
                  <a:pt x="188" y="406"/>
                  <a:pt x="188" y="407"/>
                  <a:pt x="190" y="408"/>
                </a:cubicBezTo>
                <a:cubicBezTo>
                  <a:pt x="190" y="409"/>
                  <a:pt x="189" y="408"/>
                  <a:pt x="188" y="408"/>
                </a:cubicBezTo>
                <a:cubicBezTo>
                  <a:pt x="186" y="407"/>
                  <a:pt x="186" y="407"/>
                  <a:pt x="186" y="407"/>
                </a:cubicBezTo>
                <a:cubicBezTo>
                  <a:pt x="185" y="406"/>
                  <a:pt x="186" y="405"/>
                  <a:pt x="187" y="405"/>
                </a:cubicBezTo>
                <a:close/>
                <a:moveTo>
                  <a:pt x="170" y="441"/>
                </a:moveTo>
                <a:cubicBezTo>
                  <a:pt x="169" y="440"/>
                  <a:pt x="172" y="442"/>
                  <a:pt x="171" y="441"/>
                </a:cubicBezTo>
                <a:cubicBezTo>
                  <a:pt x="173" y="442"/>
                  <a:pt x="171" y="443"/>
                  <a:pt x="170" y="441"/>
                </a:cubicBezTo>
                <a:close/>
                <a:moveTo>
                  <a:pt x="173" y="442"/>
                </a:moveTo>
                <a:cubicBezTo>
                  <a:pt x="177" y="445"/>
                  <a:pt x="176" y="444"/>
                  <a:pt x="181" y="446"/>
                </a:cubicBezTo>
                <a:cubicBezTo>
                  <a:pt x="181" y="447"/>
                  <a:pt x="181" y="447"/>
                  <a:pt x="181" y="448"/>
                </a:cubicBezTo>
                <a:cubicBezTo>
                  <a:pt x="180" y="447"/>
                  <a:pt x="178" y="446"/>
                  <a:pt x="176" y="445"/>
                </a:cubicBezTo>
                <a:cubicBezTo>
                  <a:pt x="175" y="445"/>
                  <a:pt x="173" y="444"/>
                  <a:pt x="172" y="443"/>
                </a:cubicBezTo>
                <a:cubicBezTo>
                  <a:pt x="173" y="442"/>
                  <a:pt x="173" y="441"/>
                  <a:pt x="175" y="443"/>
                </a:cubicBezTo>
                <a:cubicBezTo>
                  <a:pt x="175" y="443"/>
                  <a:pt x="174" y="443"/>
                  <a:pt x="173" y="442"/>
                </a:cubicBezTo>
                <a:close/>
                <a:moveTo>
                  <a:pt x="193" y="410"/>
                </a:moveTo>
                <a:cubicBezTo>
                  <a:pt x="192" y="409"/>
                  <a:pt x="192" y="409"/>
                  <a:pt x="193" y="409"/>
                </a:cubicBezTo>
                <a:cubicBezTo>
                  <a:pt x="194" y="409"/>
                  <a:pt x="195" y="410"/>
                  <a:pt x="195" y="410"/>
                </a:cubicBezTo>
                <a:cubicBezTo>
                  <a:pt x="195" y="411"/>
                  <a:pt x="193" y="409"/>
                  <a:pt x="193" y="410"/>
                </a:cubicBezTo>
                <a:close/>
                <a:moveTo>
                  <a:pt x="189" y="418"/>
                </a:moveTo>
                <a:cubicBezTo>
                  <a:pt x="188" y="417"/>
                  <a:pt x="191" y="419"/>
                  <a:pt x="191" y="419"/>
                </a:cubicBezTo>
                <a:cubicBezTo>
                  <a:pt x="192" y="420"/>
                  <a:pt x="190" y="418"/>
                  <a:pt x="192" y="418"/>
                </a:cubicBezTo>
                <a:cubicBezTo>
                  <a:pt x="193" y="419"/>
                  <a:pt x="193" y="420"/>
                  <a:pt x="193" y="421"/>
                </a:cubicBezTo>
                <a:cubicBezTo>
                  <a:pt x="191" y="420"/>
                  <a:pt x="190" y="419"/>
                  <a:pt x="189" y="418"/>
                </a:cubicBezTo>
                <a:close/>
                <a:moveTo>
                  <a:pt x="194" y="420"/>
                </a:moveTo>
                <a:cubicBezTo>
                  <a:pt x="193" y="419"/>
                  <a:pt x="196" y="420"/>
                  <a:pt x="196" y="421"/>
                </a:cubicBezTo>
                <a:cubicBezTo>
                  <a:pt x="196" y="422"/>
                  <a:pt x="196" y="422"/>
                  <a:pt x="195" y="421"/>
                </a:cubicBezTo>
                <a:cubicBezTo>
                  <a:pt x="195" y="422"/>
                  <a:pt x="196" y="423"/>
                  <a:pt x="197" y="423"/>
                </a:cubicBezTo>
                <a:cubicBezTo>
                  <a:pt x="197" y="422"/>
                  <a:pt x="197" y="422"/>
                  <a:pt x="196" y="422"/>
                </a:cubicBezTo>
                <a:cubicBezTo>
                  <a:pt x="197" y="421"/>
                  <a:pt x="201" y="425"/>
                  <a:pt x="199" y="423"/>
                </a:cubicBezTo>
                <a:cubicBezTo>
                  <a:pt x="199" y="424"/>
                  <a:pt x="202" y="425"/>
                  <a:pt x="201" y="424"/>
                </a:cubicBezTo>
                <a:cubicBezTo>
                  <a:pt x="202" y="424"/>
                  <a:pt x="202" y="425"/>
                  <a:pt x="203" y="425"/>
                </a:cubicBezTo>
                <a:cubicBezTo>
                  <a:pt x="202" y="427"/>
                  <a:pt x="202" y="425"/>
                  <a:pt x="201" y="427"/>
                </a:cubicBezTo>
                <a:cubicBezTo>
                  <a:pt x="198" y="425"/>
                  <a:pt x="196" y="423"/>
                  <a:pt x="193" y="421"/>
                </a:cubicBezTo>
                <a:cubicBezTo>
                  <a:pt x="193" y="421"/>
                  <a:pt x="196" y="420"/>
                  <a:pt x="194" y="420"/>
                </a:cubicBezTo>
                <a:close/>
                <a:moveTo>
                  <a:pt x="177" y="472"/>
                </a:moveTo>
                <a:cubicBezTo>
                  <a:pt x="177" y="473"/>
                  <a:pt x="177" y="473"/>
                  <a:pt x="177" y="473"/>
                </a:cubicBezTo>
                <a:cubicBezTo>
                  <a:pt x="174" y="472"/>
                  <a:pt x="174" y="470"/>
                  <a:pt x="177" y="472"/>
                </a:cubicBezTo>
                <a:close/>
                <a:moveTo>
                  <a:pt x="177" y="473"/>
                </a:moveTo>
                <a:cubicBezTo>
                  <a:pt x="178" y="475"/>
                  <a:pt x="180" y="474"/>
                  <a:pt x="182" y="476"/>
                </a:cubicBezTo>
                <a:cubicBezTo>
                  <a:pt x="181" y="476"/>
                  <a:pt x="182" y="476"/>
                  <a:pt x="182" y="477"/>
                </a:cubicBezTo>
                <a:cubicBezTo>
                  <a:pt x="179" y="476"/>
                  <a:pt x="177" y="474"/>
                  <a:pt x="177" y="473"/>
                </a:cubicBezTo>
                <a:close/>
                <a:moveTo>
                  <a:pt x="198" y="427"/>
                </a:moveTo>
                <a:cubicBezTo>
                  <a:pt x="199" y="427"/>
                  <a:pt x="199" y="427"/>
                  <a:pt x="199" y="427"/>
                </a:cubicBezTo>
                <a:cubicBezTo>
                  <a:pt x="201" y="427"/>
                  <a:pt x="200" y="428"/>
                  <a:pt x="201" y="428"/>
                </a:cubicBezTo>
                <a:cubicBezTo>
                  <a:pt x="201" y="429"/>
                  <a:pt x="199" y="428"/>
                  <a:pt x="198" y="427"/>
                </a:cubicBezTo>
                <a:close/>
                <a:moveTo>
                  <a:pt x="213" y="433"/>
                </a:moveTo>
                <a:cubicBezTo>
                  <a:pt x="213" y="432"/>
                  <a:pt x="216" y="434"/>
                  <a:pt x="216" y="435"/>
                </a:cubicBezTo>
                <a:cubicBezTo>
                  <a:pt x="214" y="434"/>
                  <a:pt x="214" y="433"/>
                  <a:pt x="213" y="433"/>
                </a:cubicBezTo>
                <a:close/>
                <a:moveTo>
                  <a:pt x="217" y="439"/>
                </a:moveTo>
                <a:cubicBezTo>
                  <a:pt x="218" y="440"/>
                  <a:pt x="221" y="441"/>
                  <a:pt x="221" y="442"/>
                </a:cubicBezTo>
                <a:cubicBezTo>
                  <a:pt x="218" y="441"/>
                  <a:pt x="217" y="440"/>
                  <a:pt x="217" y="439"/>
                </a:cubicBezTo>
                <a:close/>
                <a:moveTo>
                  <a:pt x="222" y="441"/>
                </a:moveTo>
                <a:cubicBezTo>
                  <a:pt x="223" y="442"/>
                  <a:pt x="223" y="442"/>
                  <a:pt x="225" y="443"/>
                </a:cubicBezTo>
                <a:cubicBezTo>
                  <a:pt x="224" y="443"/>
                  <a:pt x="223" y="443"/>
                  <a:pt x="222" y="443"/>
                </a:cubicBezTo>
                <a:cubicBezTo>
                  <a:pt x="221" y="442"/>
                  <a:pt x="222" y="442"/>
                  <a:pt x="222" y="441"/>
                </a:cubicBezTo>
                <a:close/>
                <a:moveTo>
                  <a:pt x="211" y="512"/>
                </a:moveTo>
                <a:cubicBezTo>
                  <a:pt x="212" y="512"/>
                  <a:pt x="212" y="513"/>
                  <a:pt x="212" y="513"/>
                </a:cubicBezTo>
                <a:cubicBezTo>
                  <a:pt x="214" y="514"/>
                  <a:pt x="214" y="513"/>
                  <a:pt x="216" y="514"/>
                </a:cubicBezTo>
                <a:cubicBezTo>
                  <a:pt x="215" y="515"/>
                  <a:pt x="210" y="513"/>
                  <a:pt x="211" y="512"/>
                </a:cubicBezTo>
                <a:close/>
                <a:moveTo>
                  <a:pt x="234" y="441"/>
                </a:moveTo>
                <a:cubicBezTo>
                  <a:pt x="235" y="440"/>
                  <a:pt x="238" y="443"/>
                  <a:pt x="236" y="444"/>
                </a:cubicBezTo>
                <a:cubicBezTo>
                  <a:pt x="235" y="443"/>
                  <a:pt x="237" y="442"/>
                  <a:pt x="234" y="441"/>
                </a:cubicBezTo>
                <a:close/>
                <a:moveTo>
                  <a:pt x="234" y="446"/>
                </a:moveTo>
                <a:cubicBezTo>
                  <a:pt x="236" y="448"/>
                  <a:pt x="237" y="447"/>
                  <a:pt x="239" y="449"/>
                </a:cubicBezTo>
                <a:cubicBezTo>
                  <a:pt x="239" y="450"/>
                  <a:pt x="236" y="448"/>
                  <a:pt x="237" y="449"/>
                </a:cubicBezTo>
                <a:cubicBezTo>
                  <a:pt x="236" y="448"/>
                  <a:pt x="234" y="447"/>
                  <a:pt x="234" y="446"/>
                </a:cubicBezTo>
                <a:close/>
                <a:moveTo>
                  <a:pt x="227" y="521"/>
                </a:moveTo>
                <a:cubicBezTo>
                  <a:pt x="227" y="520"/>
                  <a:pt x="232" y="522"/>
                  <a:pt x="231" y="522"/>
                </a:cubicBezTo>
                <a:cubicBezTo>
                  <a:pt x="229" y="522"/>
                  <a:pt x="229" y="521"/>
                  <a:pt x="227" y="521"/>
                </a:cubicBezTo>
                <a:close/>
                <a:moveTo>
                  <a:pt x="238" y="452"/>
                </a:moveTo>
                <a:cubicBezTo>
                  <a:pt x="239" y="452"/>
                  <a:pt x="239" y="452"/>
                  <a:pt x="239" y="451"/>
                </a:cubicBezTo>
                <a:cubicBezTo>
                  <a:pt x="242" y="452"/>
                  <a:pt x="241" y="454"/>
                  <a:pt x="238" y="452"/>
                </a:cubicBezTo>
                <a:close/>
                <a:moveTo>
                  <a:pt x="239" y="455"/>
                </a:moveTo>
                <a:cubicBezTo>
                  <a:pt x="239" y="455"/>
                  <a:pt x="241" y="456"/>
                  <a:pt x="242" y="456"/>
                </a:cubicBezTo>
                <a:cubicBezTo>
                  <a:pt x="242" y="457"/>
                  <a:pt x="239" y="456"/>
                  <a:pt x="239" y="455"/>
                </a:cubicBezTo>
                <a:close/>
                <a:moveTo>
                  <a:pt x="241" y="468"/>
                </a:moveTo>
                <a:cubicBezTo>
                  <a:pt x="243" y="470"/>
                  <a:pt x="247" y="470"/>
                  <a:pt x="246" y="472"/>
                </a:cubicBezTo>
                <a:cubicBezTo>
                  <a:pt x="245" y="470"/>
                  <a:pt x="241" y="470"/>
                  <a:pt x="241" y="468"/>
                </a:cubicBezTo>
                <a:close/>
                <a:moveTo>
                  <a:pt x="235" y="520"/>
                </a:moveTo>
                <a:cubicBezTo>
                  <a:pt x="237" y="521"/>
                  <a:pt x="241" y="522"/>
                  <a:pt x="240" y="523"/>
                </a:cubicBezTo>
                <a:cubicBezTo>
                  <a:pt x="237" y="522"/>
                  <a:pt x="235" y="521"/>
                  <a:pt x="235" y="520"/>
                </a:cubicBezTo>
                <a:close/>
                <a:moveTo>
                  <a:pt x="246" y="455"/>
                </a:moveTo>
                <a:cubicBezTo>
                  <a:pt x="249" y="455"/>
                  <a:pt x="248" y="456"/>
                  <a:pt x="249" y="457"/>
                </a:cubicBezTo>
                <a:cubicBezTo>
                  <a:pt x="249" y="457"/>
                  <a:pt x="247" y="456"/>
                  <a:pt x="246" y="456"/>
                </a:cubicBezTo>
                <a:cubicBezTo>
                  <a:pt x="245" y="455"/>
                  <a:pt x="247" y="456"/>
                  <a:pt x="246" y="455"/>
                </a:cubicBezTo>
                <a:close/>
                <a:moveTo>
                  <a:pt x="251" y="457"/>
                </a:moveTo>
                <a:cubicBezTo>
                  <a:pt x="252" y="456"/>
                  <a:pt x="255" y="457"/>
                  <a:pt x="257" y="458"/>
                </a:cubicBezTo>
                <a:cubicBezTo>
                  <a:pt x="256" y="459"/>
                  <a:pt x="253" y="458"/>
                  <a:pt x="251" y="457"/>
                </a:cubicBezTo>
                <a:close/>
                <a:moveTo>
                  <a:pt x="251" y="473"/>
                </a:moveTo>
                <a:cubicBezTo>
                  <a:pt x="251" y="472"/>
                  <a:pt x="251" y="471"/>
                  <a:pt x="254" y="472"/>
                </a:cubicBezTo>
                <a:cubicBezTo>
                  <a:pt x="253" y="473"/>
                  <a:pt x="253" y="473"/>
                  <a:pt x="251" y="473"/>
                </a:cubicBezTo>
                <a:close/>
                <a:moveTo>
                  <a:pt x="252" y="465"/>
                </a:moveTo>
                <a:cubicBezTo>
                  <a:pt x="253" y="465"/>
                  <a:pt x="256" y="466"/>
                  <a:pt x="256" y="466"/>
                </a:cubicBezTo>
                <a:cubicBezTo>
                  <a:pt x="256" y="467"/>
                  <a:pt x="256" y="467"/>
                  <a:pt x="254" y="467"/>
                </a:cubicBezTo>
                <a:cubicBezTo>
                  <a:pt x="255" y="466"/>
                  <a:pt x="254" y="466"/>
                  <a:pt x="252" y="465"/>
                </a:cubicBezTo>
                <a:close/>
                <a:moveTo>
                  <a:pt x="268" y="472"/>
                </a:moveTo>
                <a:cubicBezTo>
                  <a:pt x="265" y="472"/>
                  <a:pt x="265" y="472"/>
                  <a:pt x="265" y="472"/>
                </a:cubicBezTo>
                <a:cubicBezTo>
                  <a:pt x="265" y="471"/>
                  <a:pt x="267" y="471"/>
                  <a:pt x="268" y="471"/>
                </a:cubicBezTo>
                <a:cubicBezTo>
                  <a:pt x="269" y="472"/>
                  <a:pt x="266" y="471"/>
                  <a:pt x="268" y="472"/>
                </a:cubicBezTo>
                <a:close/>
                <a:moveTo>
                  <a:pt x="277" y="532"/>
                </a:moveTo>
                <a:cubicBezTo>
                  <a:pt x="278" y="531"/>
                  <a:pt x="279" y="531"/>
                  <a:pt x="281" y="532"/>
                </a:cubicBezTo>
                <a:cubicBezTo>
                  <a:pt x="283" y="533"/>
                  <a:pt x="278" y="532"/>
                  <a:pt x="277" y="532"/>
                </a:cubicBezTo>
                <a:close/>
                <a:moveTo>
                  <a:pt x="293" y="477"/>
                </a:moveTo>
                <a:cubicBezTo>
                  <a:pt x="293" y="475"/>
                  <a:pt x="298" y="477"/>
                  <a:pt x="297" y="478"/>
                </a:cubicBezTo>
                <a:cubicBezTo>
                  <a:pt x="295" y="478"/>
                  <a:pt x="295" y="477"/>
                  <a:pt x="293" y="477"/>
                </a:cubicBezTo>
                <a:close/>
                <a:moveTo>
                  <a:pt x="296" y="511"/>
                </a:moveTo>
                <a:cubicBezTo>
                  <a:pt x="296" y="510"/>
                  <a:pt x="297" y="510"/>
                  <a:pt x="297" y="510"/>
                </a:cubicBezTo>
                <a:cubicBezTo>
                  <a:pt x="298" y="510"/>
                  <a:pt x="300" y="511"/>
                  <a:pt x="302" y="511"/>
                </a:cubicBezTo>
                <a:cubicBezTo>
                  <a:pt x="301" y="513"/>
                  <a:pt x="298" y="511"/>
                  <a:pt x="296" y="511"/>
                </a:cubicBezTo>
                <a:close/>
                <a:moveTo>
                  <a:pt x="331" y="514"/>
                </a:moveTo>
                <a:cubicBezTo>
                  <a:pt x="332" y="514"/>
                  <a:pt x="333" y="513"/>
                  <a:pt x="334" y="513"/>
                </a:cubicBezTo>
                <a:cubicBezTo>
                  <a:pt x="334" y="514"/>
                  <a:pt x="334" y="514"/>
                  <a:pt x="334" y="514"/>
                </a:cubicBezTo>
                <a:lnTo>
                  <a:pt x="331" y="514"/>
                </a:lnTo>
                <a:close/>
                <a:moveTo>
                  <a:pt x="350" y="548"/>
                </a:moveTo>
                <a:cubicBezTo>
                  <a:pt x="354" y="548"/>
                  <a:pt x="357" y="548"/>
                  <a:pt x="362" y="548"/>
                </a:cubicBezTo>
                <a:cubicBezTo>
                  <a:pt x="362" y="549"/>
                  <a:pt x="358" y="549"/>
                  <a:pt x="357" y="548"/>
                </a:cubicBezTo>
                <a:cubicBezTo>
                  <a:pt x="357" y="549"/>
                  <a:pt x="359" y="549"/>
                  <a:pt x="360" y="549"/>
                </a:cubicBezTo>
                <a:cubicBezTo>
                  <a:pt x="356" y="549"/>
                  <a:pt x="351" y="549"/>
                  <a:pt x="350" y="548"/>
                </a:cubicBezTo>
                <a:close/>
                <a:moveTo>
                  <a:pt x="413" y="551"/>
                </a:moveTo>
                <a:cubicBezTo>
                  <a:pt x="412" y="550"/>
                  <a:pt x="414" y="549"/>
                  <a:pt x="416" y="549"/>
                </a:cubicBezTo>
                <a:cubicBezTo>
                  <a:pt x="417" y="550"/>
                  <a:pt x="415" y="551"/>
                  <a:pt x="413" y="551"/>
                </a:cubicBezTo>
                <a:close/>
                <a:moveTo>
                  <a:pt x="484" y="456"/>
                </a:moveTo>
                <a:cubicBezTo>
                  <a:pt x="485" y="457"/>
                  <a:pt x="483" y="457"/>
                  <a:pt x="484" y="458"/>
                </a:cubicBezTo>
                <a:cubicBezTo>
                  <a:pt x="482" y="459"/>
                  <a:pt x="481" y="457"/>
                  <a:pt x="484" y="456"/>
                </a:cubicBezTo>
                <a:close/>
                <a:moveTo>
                  <a:pt x="540" y="514"/>
                </a:moveTo>
                <a:cubicBezTo>
                  <a:pt x="538" y="514"/>
                  <a:pt x="544" y="510"/>
                  <a:pt x="545" y="511"/>
                </a:cubicBezTo>
                <a:cubicBezTo>
                  <a:pt x="542" y="512"/>
                  <a:pt x="543" y="512"/>
                  <a:pt x="540" y="514"/>
                </a:cubicBezTo>
                <a:close/>
                <a:moveTo>
                  <a:pt x="562" y="519"/>
                </a:moveTo>
                <a:cubicBezTo>
                  <a:pt x="562" y="518"/>
                  <a:pt x="561" y="517"/>
                  <a:pt x="564" y="516"/>
                </a:cubicBezTo>
                <a:cubicBezTo>
                  <a:pt x="565" y="516"/>
                  <a:pt x="565" y="517"/>
                  <a:pt x="562" y="519"/>
                </a:cubicBezTo>
                <a:close/>
                <a:moveTo>
                  <a:pt x="629" y="457"/>
                </a:moveTo>
                <a:cubicBezTo>
                  <a:pt x="627" y="457"/>
                  <a:pt x="630" y="455"/>
                  <a:pt x="631" y="453"/>
                </a:cubicBezTo>
                <a:cubicBezTo>
                  <a:pt x="633" y="454"/>
                  <a:pt x="630" y="455"/>
                  <a:pt x="629" y="457"/>
                </a:cubicBezTo>
                <a:close/>
                <a:moveTo>
                  <a:pt x="501" y="311"/>
                </a:moveTo>
                <a:cubicBezTo>
                  <a:pt x="499" y="313"/>
                  <a:pt x="498" y="313"/>
                  <a:pt x="498" y="315"/>
                </a:cubicBezTo>
                <a:cubicBezTo>
                  <a:pt x="495" y="316"/>
                  <a:pt x="498" y="312"/>
                  <a:pt x="499" y="311"/>
                </a:cubicBezTo>
                <a:cubicBezTo>
                  <a:pt x="499" y="311"/>
                  <a:pt x="500" y="312"/>
                  <a:pt x="500" y="311"/>
                </a:cubicBezTo>
                <a:cubicBezTo>
                  <a:pt x="500" y="310"/>
                  <a:pt x="500" y="311"/>
                  <a:pt x="501" y="311"/>
                </a:cubicBezTo>
                <a:close/>
                <a:moveTo>
                  <a:pt x="646" y="409"/>
                </a:moveTo>
                <a:cubicBezTo>
                  <a:pt x="644" y="411"/>
                  <a:pt x="647" y="406"/>
                  <a:pt x="647" y="405"/>
                </a:cubicBezTo>
                <a:cubicBezTo>
                  <a:pt x="649" y="404"/>
                  <a:pt x="646" y="408"/>
                  <a:pt x="646" y="409"/>
                </a:cubicBezTo>
                <a:close/>
                <a:moveTo>
                  <a:pt x="650" y="403"/>
                </a:moveTo>
                <a:cubicBezTo>
                  <a:pt x="649" y="403"/>
                  <a:pt x="648" y="405"/>
                  <a:pt x="648" y="404"/>
                </a:cubicBezTo>
                <a:cubicBezTo>
                  <a:pt x="653" y="396"/>
                  <a:pt x="657" y="392"/>
                  <a:pt x="661" y="385"/>
                </a:cubicBezTo>
                <a:cubicBezTo>
                  <a:pt x="658" y="387"/>
                  <a:pt x="662" y="382"/>
                  <a:pt x="658" y="384"/>
                </a:cubicBezTo>
                <a:cubicBezTo>
                  <a:pt x="657" y="386"/>
                  <a:pt x="657" y="387"/>
                  <a:pt x="656" y="388"/>
                </a:cubicBezTo>
                <a:cubicBezTo>
                  <a:pt x="655" y="390"/>
                  <a:pt x="655" y="388"/>
                  <a:pt x="653" y="391"/>
                </a:cubicBezTo>
                <a:cubicBezTo>
                  <a:pt x="652" y="391"/>
                  <a:pt x="653" y="389"/>
                  <a:pt x="652" y="388"/>
                </a:cubicBezTo>
                <a:cubicBezTo>
                  <a:pt x="654" y="386"/>
                  <a:pt x="653" y="390"/>
                  <a:pt x="655" y="387"/>
                </a:cubicBezTo>
                <a:cubicBezTo>
                  <a:pt x="656" y="387"/>
                  <a:pt x="654" y="388"/>
                  <a:pt x="656" y="388"/>
                </a:cubicBezTo>
                <a:cubicBezTo>
                  <a:pt x="655" y="387"/>
                  <a:pt x="658" y="383"/>
                  <a:pt x="658" y="381"/>
                </a:cubicBezTo>
                <a:cubicBezTo>
                  <a:pt x="659" y="383"/>
                  <a:pt x="662" y="379"/>
                  <a:pt x="661" y="381"/>
                </a:cubicBezTo>
                <a:cubicBezTo>
                  <a:pt x="662" y="382"/>
                  <a:pt x="663" y="379"/>
                  <a:pt x="664" y="378"/>
                </a:cubicBezTo>
                <a:cubicBezTo>
                  <a:pt x="664" y="378"/>
                  <a:pt x="664" y="379"/>
                  <a:pt x="664" y="379"/>
                </a:cubicBezTo>
                <a:cubicBezTo>
                  <a:pt x="663" y="381"/>
                  <a:pt x="662" y="382"/>
                  <a:pt x="662" y="383"/>
                </a:cubicBezTo>
                <a:cubicBezTo>
                  <a:pt x="663" y="383"/>
                  <a:pt x="664" y="380"/>
                  <a:pt x="665" y="380"/>
                </a:cubicBezTo>
                <a:cubicBezTo>
                  <a:pt x="664" y="382"/>
                  <a:pt x="663" y="384"/>
                  <a:pt x="661" y="387"/>
                </a:cubicBezTo>
                <a:cubicBezTo>
                  <a:pt x="662" y="385"/>
                  <a:pt x="664" y="385"/>
                  <a:pt x="666" y="382"/>
                </a:cubicBezTo>
                <a:cubicBezTo>
                  <a:pt x="667" y="381"/>
                  <a:pt x="666" y="383"/>
                  <a:pt x="665" y="385"/>
                </a:cubicBezTo>
                <a:cubicBezTo>
                  <a:pt x="665" y="385"/>
                  <a:pt x="666" y="384"/>
                  <a:pt x="666" y="385"/>
                </a:cubicBezTo>
                <a:cubicBezTo>
                  <a:pt x="667" y="383"/>
                  <a:pt x="668" y="381"/>
                  <a:pt x="670" y="379"/>
                </a:cubicBezTo>
                <a:cubicBezTo>
                  <a:pt x="670" y="380"/>
                  <a:pt x="667" y="384"/>
                  <a:pt x="670" y="382"/>
                </a:cubicBezTo>
                <a:cubicBezTo>
                  <a:pt x="669" y="385"/>
                  <a:pt x="668" y="384"/>
                  <a:pt x="667" y="385"/>
                </a:cubicBezTo>
                <a:cubicBezTo>
                  <a:pt x="667" y="386"/>
                  <a:pt x="667" y="386"/>
                  <a:pt x="667" y="386"/>
                </a:cubicBezTo>
                <a:cubicBezTo>
                  <a:pt x="666" y="387"/>
                  <a:pt x="666" y="387"/>
                  <a:pt x="666" y="386"/>
                </a:cubicBezTo>
                <a:cubicBezTo>
                  <a:pt x="665" y="388"/>
                  <a:pt x="665" y="389"/>
                  <a:pt x="664" y="390"/>
                </a:cubicBezTo>
                <a:cubicBezTo>
                  <a:pt x="663" y="390"/>
                  <a:pt x="664" y="389"/>
                  <a:pt x="664" y="389"/>
                </a:cubicBezTo>
                <a:cubicBezTo>
                  <a:pt x="660" y="392"/>
                  <a:pt x="658" y="397"/>
                  <a:pt x="654" y="402"/>
                </a:cubicBezTo>
                <a:cubicBezTo>
                  <a:pt x="655" y="402"/>
                  <a:pt x="656" y="400"/>
                  <a:pt x="657" y="402"/>
                </a:cubicBezTo>
                <a:cubicBezTo>
                  <a:pt x="655" y="404"/>
                  <a:pt x="654" y="402"/>
                  <a:pt x="653" y="405"/>
                </a:cubicBezTo>
                <a:cubicBezTo>
                  <a:pt x="652" y="403"/>
                  <a:pt x="650" y="407"/>
                  <a:pt x="648" y="409"/>
                </a:cubicBezTo>
                <a:cubicBezTo>
                  <a:pt x="647" y="408"/>
                  <a:pt x="647" y="406"/>
                  <a:pt x="650" y="403"/>
                </a:cubicBezTo>
                <a:close/>
                <a:moveTo>
                  <a:pt x="650" y="395"/>
                </a:moveTo>
                <a:cubicBezTo>
                  <a:pt x="650" y="395"/>
                  <a:pt x="649" y="394"/>
                  <a:pt x="650" y="393"/>
                </a:cubicBezTo>
                <a:cubicBezTo>
                  <a:pt x="652" y="390"/>
                  <a:pt x="652" y="390"/>
                  <a:pt x="652" y="390"/>
                </a:cubicBezTo>
                <a:cubicBezTo>
                  <a:pt x="653" y="391"/>
                  <a:pt x="650" y="393"/>
                  <a:pt x="650" y="395"/>
                </a:cubicBezTo>
                <a:close/>
                <a:moveTo>
                  <a:pt x="646" y="399"/>
                </a:moveTo>
                <a:cubicBezTo>
                  <a:pt x="646" y="398"/>
                  <a:pt x="647" y="397"/>
                  <a:pt x="648" y="396"/>
                </a:cubicBezTo>
                <a:cubicBezTo>
                  <a:pt x="649" y="396"/>
                  <a:pt x="649" y="396"/>
                  <a:pt x="649" y="396"/>
                </a:cubicBezTo>
                <a:cubicBezTo>
                  <a:pt x="648" y="398"/>
                  <a:pt x="648" y="397"/>
                  <a:pt x="646" y="399"/>
                </a:cubicBezTo>
                <a:close/>
                <a:moveTo>
                  <a:pt x="674" y="408"/>
                </a:moveTo>
                <a:cubicBezTo>
                  <a:pt x="673" y="407"/>
                  <a:pt x="674" y="405"/>
                  <a:pt x="675" y="403"/>
                </a:cubicBezTo>
                <a:cubicBezTo>
                  <a:pt x="676" y="404"/>
                  <a:pt x="675" y="406"/>
                  <a:pt x="674" y="408"/>
                </a:cubicBezTo>
                <a:close/>
                <a:moveTo>
                  <a:pt x="504" y="307"/>
                </a:moveTo>
                <a:cubicBezTo>
                  <a:pt x="506" y="304"/>
                  <a:pt x="507" y="301"/>
                  <a:pt x="509" y="299"/>
                </a:cubicBezTo>
                <a:cubicBezTo>
                  <a:pt x="510" y="301"/>
                  <a:pt x="506" y="306"/>
                  <a:pt x="504" y="307"/>
                </a:cubicBezTo>
                <a:close/>
                <a:moveTo>
                  <a:pt x="661" y="397"/>
                </a:moveTo>
                <a:cubicBezTo>
                  <a:pt x="661" y="396"/>
                  <a:pt x="662" y="394"/>
                  <a:pt x="664" y="392"/>
                </a:cubicBezTo>
                <a:cubicBezTo>
                  <a:pt x="665" y="391"/>
                  <a:pt x="664" y="393"/>
                  <a:pt x="665" y="393"/>
                </a:cubicBezTo>
                <a:cubicBezTo>
                  <a:pt x="663" y="395"/>
                  <a:pt x="663" y="394"/>
                  <a:pt x="661" y="397"/>
                </a:cubicBezTo>
                <a:close/>
                <a:moveTo>
                  <a:pt x="667" y="391"/>
                </a:moveTo>
                <a:cubicBezTo>
                  <a:pt x="667" y="391"/>
                  <a:pt x="667" y="390"/>
                  <a:pt x="667" y="390"/>
                </a:cubicBezTo>
                <a:cubicBezTo>
                  <a:pt x="668" y="388"/>
                  <a:pt x="669" y="387"/>
                  <a:pt x="671" y="385"/>
                </a:cubicBezTo>
                <a:cubicBezTo>
                  <a:pt x="670" y="387"/>
                  <a:pt x="668" y="390"/>
                  <a:pt x="667" y="391"/>
                </a:cubicBezTo>
                <a:close/>
                <a:moveTo>
                  <a:pt x="662" y="379"/>
                </a:moveTo>
                <a:cubicBezTo>
                  <a:pt x="661" y="379"/>
                  <a:pt x="663" y="377"/>
                  <a:pt x="662" y="377"/>
                </a:cubicBezTo>
                <a:cubicBezTo>
                  <a:pt x="663" y="376"/>
                  <a:pt x="663" y="377"/>
                  <a:pt x="664" y="377"/>
                </a:cubicBezTo>
                <a:cubicBezTo>
                  <a:pt x="663" y="378"/>
                  <a:pt x="663" y="378"/>
                  <a:pt x="662" y="379"/>
                </a:cubicBezTo>
                <a:close/>
                <a:moveTo>
                  <a:pt x="511" y="296"/>
                </a:moveTo>
                <a:cubicBezTo>
                  <a:pt x="511" y="295"/>
                  <a:pt x="512" y="294"/>
                  <a:pt x="513" y="293"/>
                </a:cubicBezTo>
                <a:cubicBezTo>
                  <a:pt x="513" y="294"/>
                  <a:pt x="512" y="295"/>
                  <a:pt x="511" y="296"/>
                </a:cubicBezTo>
                <a:close/>
                <a:moveTo>
                  <a:pt x="533" y="277"/>
                </a:moveTo>
                <a:cubicBezTo>
                  <a:pt x="532" y="275"/>
                  <a:pt x="535" y="272"/>
                  <a:pt x="536" y="269"/>
                </a:cubicBezTo>
                <a:cubicBezTo>
                  <a:pt x="537" y="270"/>
                  <a:pt x="534" y="275"/>
                  <a:pt x="533" y="277"/>
                </a:cubicBezTo>
                <a:close/>
                <a:moveTo>
                  <a:pt x="698" y="315"/>
                </a:moveTo>
                <a:cubicBezTo>
                  <a:pt x="699" y="312"/>
                  <a:pt x="700" y="307"/>
                  <a:pt x="702" y="306"/>
                </a:cubicBezTo>
                <a:cubicBezTo>
                  <a:pt x="702" y="308"/>
                  <a:pt x="700" y="311"/>
                  <a:pt x="702" y="310"/>
                </a:cubicBezTo>
                <a:cubicBezTo>
                  <a:pt x="701" y="313"/>
                  <a:pt x="700" y="313"/>
                  <a:pt x="700" y="315"/>
                </a:cubicBezTo>
                <a:cubicBezTo>
                  <a:pt x="699" y="314"/>
                  <a:pt x="698" y="316"/>
                  <a:pt x="698" y="315"/>
                </a:cubicBezTo>
                <a:close/>
                <a:moveTo>
                  <a:pt x="535" y="265"/>
                </a:moveTo>
                <a:cubicBezTo>
                  <a:pt x="534" y="264"/>
                  <a:pt x="535" y="262"/>
                  <a:pt x="536" y="261"/>
                </a:cubicBezTo>
                <a:cubicBezTo>
                  <a:pt x="537" y="262"/>
                  <a:pt x="536" y="264"/>
                  <a:pt x="535" y="265"/>
                </a:cubicBezTo>
                <a:close/>
                <a:moveTo>
                  <a:pt x="696" y="312"/>
                </a:moveTo>
                <a:cubicBezTo>
                  <a:pt x="696" y="312"/>
                  <a:pt x="698" y="308"/>
                  <a:pt x="698" y="307"/>
                </a:cubicBezTo>
                <a:cubicBezTo>
                  <a:pt x="699" y="308"/>
                  <a:pt x="697" y="311"/>
                  <a:pt x="696" y="312"/>
                </a:cubicBezTo>
                <a:close/>
                <a:moveTo>
                  <a:pt x="537" y="261"/>
                </a:moveTo>
                <a:cubicBezTo>
                  <a:pt x="538" y="259"/>
                  <a:pt x="538" y="259"/>
                  <a:pt x="538" y="259"/>
                </a:cubicBezTo>
                <a:cubicBezTo>
                  <a:pt x="539" y="259"/>
                  <a:pt x="538" y="261"/>
                  <a:pt x="537" y="261"/>
                </a:cubicBezTo>
                <a:close/>
                <a:moveTo>
                  <a:pt x="542" y="245"/>
                </a:moveTo>
                <a:cubicBezTo>
                  <a:pt x="542" y="245"/>
                  <a:pt x="543" y="242"/>
                  <a:pt x="543" y="243"/>
                </a:cubicBezTo>
                <a:cubicBezTo>
                  <a:pt x="544" y="244"/>
                  <a:pt x="543" y="243"/>
                  <a:pt x="542" y="245"/>
                </a:cubicBezTo>
                <a:close/>
                <a:moveTo>
                  <a:pt x="551" y="244"/>
                </a:moveTo>
                <a:cubicBezTo>
                  <a:pt x="551" y="243"/>
                  <a:pt x="551" y="241"/>
                  <a:pt x="551" y="240"/>
                </a:cubicBezTo>
                <a:cubicBezTo>
                  <a:pt x="551" y="239"/>
                  <a:pt x="552" y="238"/>
                  <a:pt x="552" y="237"/>
                </a:cubicBezTo>
                <a:cubicBezTo>
                  <a:pt x="552" y="235"/>
                  <a:pt x="553" y="233"/>
                  <a:pt x="552" y="231"/>
                </a:cubicBezTo>
                <a:cubicBezTo>
                  <a:pt x="552" y="229"/>
                  <a:pt x="553" y="231"/>
                  <a:pt x="553" y="229"/>
                </a:cubicBezTo>
                <a:cubicBezTo>
                  <a:pt x="555" y="230"/>
                  <a:pt x="555" y="231"/>
                  <a:pt x="556" y="232"/>
                </a:cubicBezTo>
                <a:cubicBezTo>
                  <a:pt x="554" y="234"/>
                  <a:pt x="555" y="237"/>
                  <a:pt x="555" y="239"/>
                </a:cubicBezTo>
                <a:cubicBezTo>
                  <a:pt x="555" y="240"/>
                  <a:pt x="554" y="240"/>
                  <a:pt x="553" y="242"/>
                </a:cubicBezTo>
                <a:cubicBezTo>
                  <a:pt x="552" y="242"/>
                  <a:pt x="554" y="241"/>
                  <a:pt x="553" y="239"/>
                </a:cubicBezTo>
                <a:cubicBezTo>
                  <a:pt x="552" y="240"/>
                  <a:pt x="552" y="240"/>
                  <a:pt x="552" y="241"/>
                </a:cubicBezTo>
                <a:cubicBezTo>
                  <a:pt x="551" y="242"/>
                  <a:pt x="551" y="243"/>
                  <a:pt x="551" y="244"/>
                </a:cubicBezTo>
                <a:close/>
                <a:moveTo>
                  <a:pt x="544" y="238"/>
                </a:moveTo>
                <a:cubicBezTo>
                  <a:pt x="545" y="238"/>
                  <a:pt x="545" y="237"/>
                  <a:pt x="545" y="238"/>
                </a:cubicBezTo>
                <a:cubicBezTo>
                  <a:pt x="546" y="237"/>
                  <a:pt x="546" y="237"/>
                  <a:pt x="546" y="237"/>
                </a:cubicBezTo>
                <a:cubicBezTo>
                  <a:pt x="546" y="237"/>
                  <a:pt x="546" y="238"/>
                  <a:pt x="545" y="239"/>
                </a:cubicBezTo>
                <a:cubicBezTo>
                  <a:pt x="544" y="239"/>
                  <a:pt x="544" y="239"/>
                  <a:pt x="544" y="238"/>
                </a:cubicBezTo>
                <a:close/>
                <a:moveTo>
                  <a:pt x="548" y="238"/>
                </a:moveTo>
                <a:cubicBezTo>
                  <a:pt x="547" y="237"/>
                  <a:pt x="547" y="236"/>
                  <a:pt x="548" y="235"/>
                </a:cubicBezTo>
                <a:cubicBezTo>
                  <a:pt x="549" y="236"/>
                  <a:pt x="548" y="237"/>
                  <a:pt x="548" y="238"/>
                </a:cubicBezTo>
                <a:close/>
                <a:moveTo>
                  <a:pt x="577" y="243"/>
                </a:moveTo>
                <a:cubicBezTo>
                  <a:pt x="576" y="244"/>
                  <a:pt x="577" y="241"/>
                  <a:pt x="576" y="242"/>
                </a:cubicBezTo>
                <a:cubicBezTo>
                  <a:pt x="577" y="241"/>
                  <a:pt x="577" y="240"/>
                  <a:pt x="578" y="240"/>
                </a:cubicBezTo>
                <a:cubicBezTo>
                  <a:pt x="578" y="242"/>
                  <a:pt x="576" y="242"/>
                  <a:pt x="577" y="243"/>
                </a:cubicBezTo>
                <a:close/>
                <a:moveTo>
                  <a:pt x="582" y="240"/>
                </a:moveTo>
                <a:cubicBezTo>
                  <a:pt x="581" y="240"/>
                  <a:pt x="582" y="238"/>
                  <a:pt x="581" y="240"/>
                </a:cubicBezTo>
                <a:cubicBezTo>
                  <a:pt x="580" y="235"/>
                  <a:pt x="584" y="237"/>
                  <a:pt x="583" y="237"/>
                </a:cubicBezTo>
                <a:cubicBezTo>
                  <a:pt x="584" y="237"/>
                  <a:pt x="584" y="237"/>
                  <a:pt x="584" y="237"/>
                </a:cubicBezTo>
                <a:cubicBezTo>
                  <a:pt x="584" y="237"/>
                  <a:pt x="584" y="237"/>
                  <a:pt x="584" y="237"/>
                </a:cubicBezTo>
                <a:cubicBezTo>
                  <a:pt x="583" y="239"/>
                  <a:pt x="583" y="239"/>
                  <a:pt x="582" y="240"/>
                </a:cubicBezTo>
                <a:close/>
                <a:moveTo>
                  <a:pt x="550" y="233"/>
                </a:moveTo>
                <a:cubicBezTo>
                  <a:pt x="549" y="233"/>
                  <a:pt x="551" y="230"/>
                  <a:pt x="550" y="230"/>
                </a:cubicBezTo>
                <a:cubicBezTo>
                  <a:pt x="550" y="229"/>
                  <a:pt x="551" y="229"/>
                  <a:pt x="551" y="230"/>
                </a:cubicBezTo>
                <a:cubicBezTo>
                  <a:pt x="551" y="231"/>
                  <a:pt x="550" y="232"/>
                  <a:pt x="550" y="233"/>
                </a:cubicBezTo>
                <a:close/>
                <a:moveTo>
                  <a:pt x="574" y="237"/>
                </a:moveTo>
                <a:cubicBezTo>
                  <a:pt x="573" y="237"/>
                  <a:pt x="574" y="233"/>
                  <a:pt x="575" y="234"/>
                </a:cubicBezTo>
                <a:cubicBezTo>
                  <a:pt x="575" y="236"/>
                  <a:pt x="575" y="236"/>
                  <a:pt x="574" y="237"/>
                </a:cubicBezTo>
                <a:close/>
                <a:moveTo>
                  <a:pt x="554" y="226"/>
                </a:moveTo>
                <a:cubicBezTo>
                  <a:pt x="555" y="226"/>
                  <a:pt x="556" y="226"/>
                  <a:pt x="556" y="228"/>
                </a:cubicBezTo>
                <a:cubicBezTo>
                  <a:pt x="556" y="226"/>
                  <a:pt x="553" y="229"/>
                  <a:pt x="554" y="226"/>
                </a:cubicBezTo>
                <a:close/>
                <a:moveTo>
                  <a:pt x="547" y="226"/>
                </a:moveTo>
                <a:cubicBezTo>
                  <a:pt x="548" y="226"/>
                  <a:pt x="548" y="223"/>
                  <a:pt x="547" y="222"/>
                </a:cubicBezTo>
                <a:cubicBezTo>
                  <a:pt x="549" y="222"/>
                  <a:pt x="549" y="226"/>
                  <a:pt x="548" y="227"/>
                </a:cubicBezTo>
                <a:cubicBezTo>
                  <a:pt x="547" y="227"/>
                  <a:pt x="548" y="225"/>
                  <a:pt x="547" y="226"/>
                </a:cubicBezTo>
                <a:close/>
                <a:moveTo>
                  <a:pt x="560" y="227"/>
                </a:moveTo>
                <a:cubicBezTo>
                  <a:pt x="560" y="227"/>
                  <a:pt x="560" y="226"/>
                  <a:pt x="560" y="225"/>
                </a:cubicBezTo>
                <a:cubicBezTo>
                  <a:pt x="561" y="225"/>
                  <a:pt x="561" y="225"/>
                  <a:pt x="561" y="225"/>
                </a:cubicBezTo>
                <a:cubicBezTo>
                  <a:pt x="561" y="227"/>
                  <a:pt x="560" y="226"/>
                  <a:pt x="560" y="227"/>
                </a:cubicBezTo>
                <a:close/>
                <a:moveTo>
                  <a:pt x="556" y="220"/>
                </a:moveTo>
                <a:cubicBezTo>
                  <a:pt x="556" y="221"/>
                  <a:pt x="557" y="218"/>
                  <a:pt x="557" y="218"/>
                </a:cubicBezTo>
                <a:cubicBezTo>
                  <a:pt x="559" y="219"/>
                  <a:pt x="560" y="219"/>
                  <a:pt x="560" y="221"/>
                </a:cubicBezTo>
                <a:cubicBezTo>
                  <a:pt x="559" y="223"/>
                  <a:pt x="558" y="223"/>
                  <a:pt x="556" y="225"/>
                </a:cubicBezTo>
                <a:cubicBezTo>
                  <a:pt x="556" y="223"/>
                  <a:pt x="556" y="222"/>
                  <a:pt x="557" y="220"/>
                </a:cubicBezTo>
                <a:cubicBezTo>
                  <a:pt x="557" y="220"/>
                  <a:pt x="557" y="219"/>
                  <a:pt x="556" y="220"/>
                </a:cubicBezTo>
                <a:close/>
                <a:moveTo>
                  <a:pt x="555" y="221"/>
                </a:moveTo>
                <a:cubicBezTo>
                  <a:pt x="555" y="222"/>
                  <a:pt x="553" y="220"/>
                  <a:pt x="553" y="220"/>
                </a:cubicBezTo>
                <a:cubicBezTo>
                  <a:pt x="553" y="219"/>
                  <a:pt x="554" y="219"/>
                  <a:pt x="554" y="218"/>
                </a:cubicBezTo>
                <a:cubicBezTo>
                  <a:pt x="554" y="219"/>
                  <a:pt x="554" y="220"/>
                  <a:pt x="555" y="221"/>
                </a:cubicBezTo>
                <a:close/>
                <a:moveTo>
                  <a:pt x="572" y="223"/>
                </a:moveTo>
                <a:cubicBezTo>
                  <a:pt x="572" y="224"/>
                  <a:pt x="571" y="222"/>
                  <a:pt x="570" y="223"/>
                </a:cubicBezTo>
                <a:cubicBezTo>
                  <a:pt x="570" y="221"/>
                  <a:pt x="571" y="221"/>
                  <a:pt x="572" y="220"/>
                </a:cubicBezTo>
                <a:cubicBezTo>
                  <a:pt x="573" y="220"/>
                  <a:pt x="572" y="223"/>
                  <a:pt x="572" y="223"/>
                </a:cubicBezTo>
                <a:close/>
                <a:moveTo>
                  <a:pt x="553" y="217"/>
                </a:moveTo>
                <a:cubicBezTo>
                  <a:pt x="553" y="217"/>
                  <a:pt x="552" y="217"/>
                  <a:pt x="552" y="217"/>
                </a:cubicBezTo>
                <a:cubicBezTo>
                  <a:pt x="552" y="216"/>
                  <a:pt x="552" y="216"/>
                  <a:pt x="552" y="216"/>
                </a:cubicBezTo>
                <a:cubicBezTo>
                  <a:pt x="553" y="216"/>
                  <a:pt x="553" y="217"/>
                  <a:pt x="553" y="216"/>
                </a:cubicBezTo>
                <a:cubicBezTo>
                  <a:pt x="554" y="216"/>
                  <a:pt x="553" y="217"/>
                  <a:pt x="553" y="217"/>
                </a:cubicBezTo>
                <a:close/>
                <a:moveTo>
                  <a:pt x="710" y="224"/>
                </a:moveTo>
                <a:cubicBezTo>
                  <a:pt x="709" y="224"/>
                  <a:pt x="710" y="219"/>
                  <a:pt x="710" y="217"/>
                </a:cubicBezTo>
                <a:cubicBezTo>
                  <a:pt x="710" y="219"/>
                  <a:pt x="710" y="223"/>
                  <a:pt x="710" y="224"/>
                </a:cubicBezTo>
                <a:close/>
                <a:moveTo>
                  <a:pt x="725" y="204"/>
                </a:moveTo>
                <a:cubicBezTo>
                  <a:pt x="724" y="204"/>
                  <a:pt x="724" y="204"/>
                  <a:pt x="723" y="203"/>
                </a:cubicBezTo>
                <a:cubicBezTo>
                  <a:pt x="724" y="200"/>
                  <a:pt x="724" y="200"/>
                  <a:pt x="725" y="196"/>
                </a:cubicBezTo>
                <a:cubicBezTo>
                  <a:pt x="726" y="197"/>
                  <a:pt x="726" y="201"/>
                  <a:pt x="725" y="204"/>
                </a:cubicBezTo>
                <a:close/>
                <a:moveTo>
                  <a:pt x="733" y="196"/>
                </a:moveTo>
                <a:cubicBezTo>
                  <a:pt x="731" y="196"/>
                  <a:pt x="732" y="194"/>
                  <a:pt x="732" y="190"/>
                </a:cubicBezTo>
                <a:cubicBezTo>
                  <a:pt x="733" y="191"/>
                  <a:pt x="733" y="193"/>
                  <a:pt x="733" y="196"/>
                </a:cubicBezTo>
                <a:close/>
                <a:moveTo>
                  <a:pt x="711" y="197"/>
                </a:moveTo>
                <a:cubicBezTo>
                  <a:pt x="711" y="194"/>
                  <a:pt x="711" y="194"/>
                  <a:pt x="711" y="194"/>
                </a:cubicBezTo>
                <a:cubicBezTo>
                  <a:pt x="712" y="194"/>
                  <a:pt x="712" y="193"/>
                  <a:pt x="714" y="192"/>
                </a:cubicBezTo>
                <a:cubicBezTo>
                  <a:pt x="714" y="193"/>
                  <a:pt x="714" y="194"/>
                  <a:pt x="714" y="195"/>
                </a:cubicBezTo>
                <a:cubicBezTo>
                  <a:pt x="713" y="193"/>
                  <a:pt x="712" y="196"/>
                  <a:pt x="711" y="197"/>
                </a:cubicBezTo>
                <a:close/>
                <a:moveTo>
                  <a:pt x="614" y="201"/>
                </a:moveTo>
                <a:cubicBezTo>
                  <a:pt x="615" y="199"/>
                  <a:pt x="615" y="198"/>
                  <a:pt x="616" y="196"/>
                </a:cubicBezTo>
                <a:cubicBezTo>
                  <a:pt x="616" y="195"/>
                  <a:pt x="616" y="195"/>
                  <a:pt x="616" y="194"/>
                </a:cubicBezTo>
                <a:cubicBezTo>
                  <a:pt x="615" y="194"/>
                  <a:pt x="615" y="194"/>
                  <a:pt x="614" y="195"/>
                </a:cubicBezTo>
                <a:cubicBezTo>
                  <a:pt x="614" y="196"/>
                  <a:pt x="615" y="195"/>
                  <a:pt x="615" y="195"/>
                </a:cubicBezTo>
                <a:cubicBezTo>
                  <a:pt x="615" y="196"/>
                  <a:pt x="615" y="196"/>
                  <a:pt x="615" y="198"/>
                </a:cubicBezTo>
                <a:cubicBezTo>
                  <a:pt x="614" y="198"/>
                  <a:pt x="614" y="196"/>
                  <a:pt x="613" y="196"/>
                </a:cubicBezTo>
                <a:cubicBezTo>
                  <a:pt x="612" y="197"/>
                  <a:pt x="614" y="199"/>
                  <a:pt x="613" y="199"/>
                </a:cubicBezTo>
                <a:cubicBezTo>
                  <a:pt x="612" y="199"/>
                  <a:pt x="613" y="195"/>
                  <a:pt x="612" y="196"/>
                </a:cubicBezTo>
                <a:cubicBezTo>
                  <a:pt x="611" y="194"/>
                  <a:pt x="612" y="194"/>
                  <a:pt x="612" y="192"/>
                </a:cubicBezTo>
                <a:cubicBezTo>
                  <a:pt x="611" y="192"/>
                  <a:pt x="611" y="194"/>
                  <a:pt x="611" y="195"/>
                </a:cubicBezTo>
                <a:cubicBezTo>
                  <a:pt x="610" y="195"/>
                  <a:pt x="610" y="195"/>
                  <a:pt x="610" y="195"/>
                </a:cubicBezTo>
                <a:cubicBezTo>
                  <a:pt x="610" y="193"/>
                  <a:pt x="610" y="192"/>
                  <a:pt x="611" y="190"/>
                </a:cubicBezTo>
                <a:cubicBezTo>
                  <a:pt x="611" y="189"/>
                  <a:pt x="610" y="188"/>
                  <a:pt x="610" y="190"/>
                </a:cubicBezTo>
                <a:cubicBezTo>
                  <a:pt x="610" y="187"/>
                  <a:pt x="610" y="184"/>
                  <a:pt x="611" y="181"/>
                </a:cubicBezTo>
                <a:cubicBezTo>
                  <a:pt x="611" y="179"/>
                  <a:pt x="610" y="183"/>
                  <a:pt x="610" y="181"/>
                </a:cubicBezTo>
                <a:cubicBezTo>
                  <a:pt x="610" y="180"/>
                  <a:pt x="612" y="179"/>
                  <a:pt x="613" y="179"/>
                </a:cubicBezTo>
                <a:cubicBezTo>
                  <a:pt x="612" y="183"/>
                  <a:pt x="611" y="185"/>
                  <a:pt x="611" y="188"/>
                </a:cubicBezTo>
                <a:cubicBezTo>
                  <a:pt x="612" y="188"/>
                  <a:pt x="612" y="186"/>
                  <a:pt x="612" y="184"/>
                </a:cubicBezTo>
                <a:cubicBezTo>
                  <a:pt x="613" y="185"/>
                  <a:pt x="613" y="183"/>
                  <a:pt x="613" y="182"/>
                </a:cubicBezTo>
                <a:cubicBezTo>
                  <a:pt x="615" y="183"/>
                  <a:pt x="614" y="186"/>
                  <a:pt x="614" y="189"/>
                </a:cubicBezTo>
                <a:cubicBezTo>
                  <a:pt x="615" y="188"/>
                  <a:pt x="615" y="183"/>
                  <a:pt x="614" y="180"/>
                </a:cubicBezTo>
                <a:cubicBezTo>
                  <a:pt x="615" y="179"/>
                  <a:pt x="615" y="182"/>
                  <a:pt x="616" y="181"/>
                </a:cubicBezTo>
                <a:cubicBezTo>
                  <a:pt x="617" y="180"/>
                  <a:pt x="616" y="179"/>
                  <a:pt x="616" y="177"/>
                </a:cubicBezTo>
                <a:cubicBezTo>
                  <a:pt x="617" y="177"/>
                  <a:pt x="617" y="180"/>
                  <a:pt x="617" y="183"/>
                </a:cubicBezTo>
                <a:cubicBezTo>
                  <a:pt x="617" y="181"/>
                  <a:pt x="616" y="181"/>
                  <a:pt x="616" y="183"/>
                </a:cubicBezTo>
                <a:cubicBezTo>
                  <a:pt x="617" y="185"/>
                  <a:pt x="617" y="187"/>
                  <a:pt x="618" y="190"/>
                </a:cubicBezTo>
                <a:cubicBezTo>
                  <a:pt x="619" y="188"/>
                  <a:pt x="617" y="186"/>
                  <a:pt x="617" y="183"/>
                </a:cubicBezTo>
                <a:cubicBezTo>
                  <a:pt x="618" y="184"/>
                  <a:pt x="617" y="182"/>
                  <a:pt x="618" y="181"/>
                </a:cubicBezTo>
                <a:cubicBezTo>
                  <a:pt x="619" y="181"/>
                  <a:pt x="620" y="182"/>
                  <a:pt x="620" y="183"/>
                </a:cubicBezTo>
                <a:cubicBezTo>
                  <a:pt x="620" y="183"/>
                  <a:pt x="619" y="183"/>
                  <a:pt x="619" y="182"/>
                </a:cubicBezTo>
                <a:cubicBezTo>
                  <a:pt x="618" y="189"/>
                  <a:pt x="619" y="192"/>
                  <a:pt x="618" y="194"/>
                </a:cubicBezTo>
                <a:cubicBezTo>
                  <a:pt x="616" y="194"/>
                  <a:pt x="616" y="194"/>
                  <a:pt x="616" y="194"/>
                </a:cubicBezTo>
                <a:cubicBezTo>
                  <a:pt x="617" y="197"/>
                  <a:pt x="616" y="197"/>
                  <a:pt x="616" y="199"/>
                </a:cubicBezTo>
                <a:cubicBezTo>
                  <a:pt x="615" y="198"/>
                  <a:pt x="615" y="201"/>
                  <a:pt x="614" y="201"/>
                </a:cubicBezTo>
                <a:close/>
                <a:moveTo>
                  <a:pt x="608" y="197"/>
                </a:moveTo>
                <a:cubicBezTo>
                  <a:pt x="608" y="194"/>
                  <a:pt x="609" y="193"/>
                  <a:pt x="607" y="194"/>
                </a:cubicBezTo>
                <a:cubicBezTo>
                  <a:pt x="607" y="193"/>
                  <a:pt x="609" y="192"/>
                  <a:pt x="608" y="191"/>
                </a:cubicBezTo>
                <a:cubicBezTo>
                  <a:pt x="608" y="189"/>
                  <a:pt x="609" y="189"/>
                  <a:pt x="609" y="188"/>
                </a:cubicBezTo>
                <a:cubicBezTo>
                  <a:pt x="609" y="189"/>
                  <a:pt x="610" y="190"/>
                  <a:pt x="610" y="192"/>
                </a:cubicBezTo>
                <a:cubicBezTo>
                  <a:pt x="607" y="191"/>
                  <a:pt x="610" y="196"/>
                  <a:pt x="608" y="197"/>
                </a:cubicBezTo>
                <a:close/>
                <a:moveTo>
                  <a:pt x="620" y="200"/>
                </a:moveTo>
                <a:cubicBezTo>
                  <a:pt x="619" y="199"/>
                  <a:pt x="619" y="197"/>
                  <a:pt x="620" y="196"/>
                </a:cubicBezTo>
                <a:cubicBezTo>
                  <a:pt x="621" y="196"/>
                  <a:pt x="620" y="198"/>
                  <a:pt x="620" y="200"/>
                </a:cubicBezTo>
                <a:close/>
                <a:moveTo>
                  <a:pt x="607" y="190"/>
                </a:moveTo>
                <a:cubicBezTo>
                  <a:pt x="606" y="188"/>
                  <a:pt x="607" y="186"/>
                  <a:pt x="606" y="185"/>
                </a:cubicBezTo>
                <a:cubicBezTo>
                  <a:pt x="606" y="183"/>
                  <a:pt x="606" y="185"/>
                  <a:pt x="607" y="184"/>
                </a:cubicBezTo>
                <a:cubicBezTo>
                  <a:pt x="607" y="182"/>
                  <a:pt x="607" y="179"/>
                  <a:pt x="607" y="178"/>
                </a:cubicBezTo>
                <a:cubicBezTo>
                  <a:pt x="608" y="177"/>
                  <a:pt x="607" y="179"/>
                  <a:pt x="607" y="180"/>
                </a:cubicBezTo>
                <a:cubicBezTo>
                  <a:pt x="608" y="179"/>
                  <a:pt x="609" y="177"/>
                  <a:pt x="608" y="174"/>
                </a:cubicBezTo>
                <a:cubicBezTo>
                  <a:pt x="609" y="174"/>
                  <a:pt x="610" y="176"/>
                  <a:pt x="610" y="176"/>
                </a:cubicBezTo>
                <a:cubicBezTo>
                  <a:pt x="610" y="177"/>
                  <a:pt x="610" y="176"/>
                  <a:pt x="610" y="179"/>
                </a:cubicBezTo>
                <a:cubicBezTo>
                  <a:pt x="609" y="179"/>
                  <a:pt x="609" y="178"/>
                  <a:pt x="609" y="178"/>
                </a:cubicBezTo>
                <a:cubicBezTo>
                  <a:pt x="610" y="180"/>
                  <a:pt x="610" y="183"/>
                  <a:pt x="609" y="187"/>
                </a:cubicBezTo>
                <a:cubicBezTo>
                  <a:pt x="609" y="184"/>
                  <a:pt x="609" y="182"/>
                  <a:pt x="608" y="180"/>
                </a:cubicBezTo>
                <a:cubicBezTo>
                  <a:pt x="607" y="182"/>
                  <a:pt x="609" y="189"/>
                  <a:pt x="607" y="190"/>
                </a:cubicBezTo>
                <a:close/>
                <a:moveTo>
                  <a:pt x="585" y="188"/>
                </a:moveTo>
                <a:cubicBezTo>
                  <a:pt x="584" y="187"/>
                  <a:pt x="585" y="184"/>
                  <a:pt x="586" y="184"/>
                </a:cubicBezTo>
                <a:cubicBezTo>
                  <a:pt x="586" y="186"/>
                  <a:pt x="585" y="187"/>
                  <a:pt x="585" y="188"/>
                </a:cubicBezTo>
                <a:close/>
                <a:moveTo>
                  <a:pt x="703" y="172"/>
                </a:moveTo>
                <a:cubicBezTo>
                  <a:pt x="702" y="169"/>
                  <a:pt x="702" y="169"/>
                  <a:pt x="702" y="169"/>
                </a:cubicBezTo>
                <a:cubicBezTo>
                  <a:pt x="704" y="169"/>
                  <a:pt x="704" y="169"/>
                  <a:pt x="704" y="169"/>
                </a:cubicBezTo>
                <a:cubicBezTo>
                  <a:pt x="704" y="171"/>
                  <a:pt x="703" y="172"/>
                  <a:pt x="703" y="172"/>
                </a:cubicBezTo>
                <a:close/>
                <a:moveTo>
                  <a:pt x="588" y="183"/>
                </a:moveTo>
                <a:cubicBezTo>
                  <a:pt x="588" y="183"/>
                  <a:pt x="589" y="182"/>
                  <a:pt x="589" y="182"/>
                </a:cubicBezTo>
                <a:cubicBezTo>
                  <a:pt x="589" y="182"/>
                  <a:pt x="589" y="184"/>
                  <a:pt x="589" y="184"/>
                </a:cubicBezTo>
                <a:cubicBezTo>
                  <a:pt x="589" y="183"/>
                  <a:pt x="587" y="184"/>
                  <a:pt x="588" y="182"/>
                </a:cubicBezTo>
                <a:cubicBezTo>
                  <a:pt x="588" y="182"/>
                  <a:pt x="588" y="183"/>
                  <a:pt x="588" y="183"/>
                </a:cubicBezTo>
                <a:close/>
                <a:moveTo>
                  <a:pt x="611" y="179"/>
                </a:moveTo>
                <a:cubicBezTo>
                  <a:pt x="611" y="178"/>
                  <a:pt x="611" y="177"/>
                  <a:pt x="611" y="176"/>
                </a:cubicBezTo>
                <a:cubicBezTo>
                  <a:pt x="612" y="176"/>
                  <a:pt x="612" y="176"/>
                  <a:pt x="612" y="176"/>
                </a:cubicBezTo>
                <a:cubicBezTo>
                  <a:pt x="612" y="178"/>
                  <a:pt x="611" y="179"/>
                  <a:pt x="611" y="179"/>
                </a:cubicBezTo>
                <a:close/>
                <a:moveTo>
                  <a:pt x="587" y="181"/>
                </a:moveTo>
                <a:cubicBezTo>
                  <a:pt x="586" y="180"/>
                  <a:pt x="588" y="176"/>
                  <a:pt x="588" y="177"/>
                </a:cubicBezTo>
                <a:cubicBezTo>
                  <a:pt x="588" y="179"/>
                  <a:pt x="588" y="180"/>
                  <a:pt x="587" y="181"/>
                </a:cubicBezTo>
                <a:close/>
                <a:moveTo>
                  <a:pt x="621" y="172"/>
                </a:moveTo>
                <a:cubicBezTo>
                  <a:pt x="620" y="172"/>
                  <a:pt x="620" y="172"/>
                  <a:pt x="620" y="172"/>
                </a:cubicBezTo>
                <a:cubicBezTo>
                  <a:pt x="620" y="171"/>
                  <a:pt x="620" y="171"/>
                  <a:pt x="619" y="171"/>
                </a:cubicBezTo>
                <a:cubicBezTo>
                  <a:pt x="620" y="170"/>
                  <a:pt x="621" y="170"/>
                  <a:pt x="621" y="172"/>
                </a:cubicBezTo>
                <a:close/>
                <a:moveTo>
                  <a:pt x="602" y="171"/>
                </a:moveTo>
                <a:cubicBezTo>
                  <a:pt x="601" y="171"/>
                  <a:pt x="601" y="168"/>
                  <a:pt x="602" y="168"/>
                </a:cubicBezTo>
                <a:cubicBezTo>
                  <a:pt x="603" y="169"/>
                  <a:pt x="602" y="170"/>
                  <a:pt x="602" y="171"/>
                </a:cubicBezTo>
                <a:close/>
                <a:moveTo>
                  <a:pt x="601" y="166"/>
                </a:moveTo>
                <a:cubicBezTo>
                  <a:pt x="600" y="165"/>
                  <a:pt x="601" y="164"/>
                  <a:pt x="601" y="163"/>
                </a:cubicBezTo>
                <a:cubicBezTo>
                  <a:pt x="601" y="163"/>
                  <a:pt x="601" y="165"/>
                  <a:pt x="602" y="165"/>
                </a:cubicBezTo>
                <a:cubicBezTo>
                  <a:pt x="602" y="166"/>
                  <a:pt x="601" y="166"/>
                  <a:pt x="601" y="166"/>
                </a:cubicBezTo>
                <a:close/>
                <a:moveTo>
                  <a:pt x="664" y="115"/>
                </a:moveTo>
                <a:cubicBezTo>
                  <a:pt x="663" y="114"/>
                  <a:pt x="664" y="119"/>
                  <a:pt x="662" y="118"/>
                </a:cubicBezTo>
                <a:cubicBezTo>
                  <a:pt x="662" y="113"/>
                  <a:pt x="659" y="108"/>
                  <a:pt x="659" y="102"/>
                </a:cubicBezTo>
                <a:cubicBezTo>
                  <a:pt x="660" y="102"/>
                  <a:pt x="661" y="101"/>
                  <a:pt x="660" y="98"/>
                </a:cubicBezTo>
                <a:cubicBezTo>
                  <a:pt x="661" y="99"/>
                  <a:pt x="661" y="98"/>
                  <a:pt x="663" y="97"/>
                </a:cubicBezTo>
                <a:cubicBezTo>
                  <a:pt x="663" y="99"/>
                  <a:pt x="662" y="100"/>
                  <a:pt x="662" y="102"/>
                </a:cubicBezTo>
                <a:cubicBezTo>
                  <a:pt x="664" y="105"/>
                  <a:pt x="664" y="109"/>
                  <a:pt x="665" y="110"/>
                </a:cubicBezTo>
                <a:cubicBezTo>
                  <a:pt x="665" y="112"/>
                  <a:pt x="665" y="112"/>
                  <a:pt x="664" y="113"/>
                </a:cubicBezTo>
                <a:cubicBezTo>
                  <a:pt x="665" y="115"/>
                  <a:pt x="665" y="117"/>
                  <a:pt x="664" y="118"/>
                </a:cubicBezTo>
                <a:cubicBezTo>
                  <a:pt x="664" y="118"/>
                  <a:pt x="663" y="116"/>
                  <a:pt x="664" y="115"/>
                </a:cubicBezTo>
                <a:close/>
                <a:moveTo>
                  <a:pt x="665" y="117"/>
                </a:moveTo>
                <a:cubicBezTo>
                  <a:pt x="667" y="119"/>
                  <a:pt x="666" y="115"/>
                  <a:pt x="667" y="114"/>
                </a:cubicBezTo>
                <a:cubicBezTo>
                  <a:pt x="668" y="123"/>
                  <a:pt x="672" y="136"/>
                  <a:pt x="669" y="140"/>
                </a:cubicBezTo>
                <a:cubicBezTo>
                  <a:pt x="670" y="142"/>
                  <a:pt x="670" y="144"/>
                  <a:pt x="670" y="145"/>
                </a:cubicBezTo>
                <a:cubicBezTo>
                  <a:pt x="670" y="147"/>
                  <a:pt x="670" y="144"/>
                  <a:pt x="671" y="145"/>
                </a:cubicBezTo>
                <a:cubicBezTo>
                  <a:pt x="671" y="147"/>
                  <a:pt x="671" y="150"/>
                  <a:pt x="670" y="151"/>
                </a:cubicBezTo>
                <a:cubicBezTo>
                  <a:pt x="669" y="147"/>
                  <a:pt x="669" y="145"/>
                  <a:pt x="669" y="143"/>
                </a:cubicBezTo>
                <a:cubicBezTo>
                  <a:pt x="668" y="140"/>
                  <a:pt x="668" y="139"/>
                  <a:pt x="668" y="136"/>
                </a:cubicBezTo>
                <a:cubicBezTo>
                  <a:pt x="668" y="136"/>
                  <a:pt x="668" y="137"/>
                  <a:pt x="668" y="138"/>
                </a:cubicBezTo>
                <a:cubicBezTo>
                  <a:pt x="666" y="136"/>
                  <a:pt x="666" y="134"/>
                  <a:pt x="666" y="131"/>
                </a:cubicBezTo>
                <a:cubicBezTo>
                  <a:pt x="666" y="129"/>
                  <a:pt x="665" y="126"/>
                  <a:pt x="664" y="122"/>
                </a:cubicBezTo>
                <a:cubicBezTo>
                  <a:pt x="665" y="121"/>
                  <a:pt x="665" y="120"/>
                  <a:pt x="666" y="119"/>
                </a:cubicBezTo>
                <a:cubicBezTo>
                  <a:pt x="666" y="119"/>
                  <a:pt x="665" y="119"/>
                  <a:pt x="665" y="117"/>
                </a:cubicBezTo>
                <a:close/>
                <a:moveTo>
                  <a:pt x="689" y="125"/>
                </a:moveTo>
                <a:cubicBezTo>
                  <a:pt x="688" y="126"/>
                  <a:pt x="687" y="122"/>
                  <a:pt x="688" y="122"/>
                </a:cubicBezTo>
                <a:lnTo>
                  <a:pt x="689" y="125"/>
                </a:lnTo>
                <a:close/>
                <a:moveTo>
                  <a:pt x="618" y="146"/>
                </a:moveTo>
                <a:cubicBezTo>
                  <a:pt x="616" y="147"/>
                  <a:pt x="618" y="142"/>
                  <a:pt x="618" y="146"/>
                </a:cubicBezTo>
                <a:close/>
                <a:moveTo>
                  <a:pt x="619" y="145"/>
                </a:moveTo>
                <a:cubicBezTo>
                  <a:pt x="619" y="145"/>
                  <a:pt x="618" y="142"/>
                  <a:pt x="619" y="142"/>
                </a:cubicBezTo>
                <a:cubicBezTo>
                  <a:pt x="620" y="144"/>
                  <a:pt x="619" y="144"/>
                  <a:pt x="619" y="145"/>
                </a:cubicBezTo>
                <a:close/>
                <a:moveTo>
                  <a:pt x="690" y="122"/>
                </a:moveTo>
                <a:cubicBezTo>
                  <a:pt x="689" y="119"/>
                  <a:pt x="690" y="118"/>
                  <a:pt x="690" y="116"/>
                </a:cubicBezTo>
                <a:cubicBezTo>
                  <a:pt x="690" y="117"/>
                  <a:pt x="691" y="118"/>
                  <a:pt x="691" y="120"/>
                </a:cubicBezTo>
                <a:cubicBezTo>
                  <a:pt x="691" y="121"/>
                  <a:pt x="691" y="122"/>
                  <a:pt x="690" y="122"/>
                </a:cubicBezTo>
                <a:close/>
                <a:moveTo>
                  <a:pt x="686" y="104"/>
                </a:moveTo>
                <a:cubicBezTo>
                  <a:pt x="685" y="104"/>
                  <a:pt x="684" y="102"/>
                  <a:pt x="683" y="101"/>
                </a:cubicBezTo>
                <a:cubicBezTo>
                  <a:pt x="682" y="102"/>
                  <a:pt x="684" y="103"/>
                  <a:pt x="683" y="104"/>
                </a:cubicBezTo>
                <a:cubicBezTo>
                  <a:pt x="682" y="105"/>
                  <a:pt x="682" y="100"/>
                  <a:pt x="681" y="99"/>
                </a:cubicBezTo>
                <a:cubicBezTo>
                  <a:pt x="683" y="98"/>
                  <a:pt x="681" y="95"/>
                  <a:pt x="682" y="94"/>
                </a:cubicBezTo>
                <a:cubicBezTo>
                  <a:pt x="683" y="97"/>
                  <a:pt x="684" y="100"/>
                  <a:pt x="685" y="100"/>
                </a:cubicBezTo>
                <a:cubicBezTo>
                  <a:pt x="686" y="102"/>
                  <a:pt x="685" y="103"/>
                  <a:pt x="686" y="104"/>
                </a:cubicBezTo>
                <a:close/>
                <a:moveTo>
                  <a:pt x="618" y="122"/>
                </a:moveTo>
                <a:cubicBezTo>
                  <a:pt x="617" y="122"/>
                  <a:pt x="616" y="119"/>
                  <a:pt x="617" y="119"/>
                </a:cubicBezTo>
                <a:cubicBezTo>
                  <a:pt x="617" y="120"/>
                  <a:pt x="618" y="121"/>
                  <a:pt x="618" y="122"/>
                </a:cubicBezTo>
                <a:close/>
                <a:moveTo>
                  <a:pt x="621" y="113"/>
                </a:moveTo>
                <a:cubicBezTo>
                  <a:pt x="621" y="114"/>
                  <a:pt x="622" y="116"/>
                  <a:pt x="621" y="116"/>
                </a:cubicBezTo>
                <a:cubicBezTo>
                  <a:pt x="621" y="115"/>
                  <a:pt x="620" y="113"/>
                  <a:pt x="621" y="113"/>
                </a:cubicBezTo>
                <a:close/>
                <a:moveTo>
                  <a:pt x="618" y="110"/>
                </a:moveTo>
                <a:cubicBezTo>
                  <a:pt x="619" y="109"/>
                  <a:pt x="618" y="106"/>
                  <a:pt x="619" y="108"/>
                </a:cubicBezTo>
                <a:cubicBezTo>
                  <a:pt x="619" y="106"/>
                  <a:pt x="617" y="102"/>
                  <a:pt x="619" y="101"/>
                </a:cubicBezTo>
                <a:cubicBezTo>
                  <a:pt x="620" y="105"/>
                  <a:pt x="622" y="109"/>
                  <a:pt x="621" y="113"/>
                </a:cubicBezTo>
                <a:cubicBezTo>
                  <a:pt x="620" y="113"/>
                  <a:pt x="620" y="111"/>
                  <a:pt x="619" y="110"/>
                </a:cubicBezTo>
                <a:cubicBezTo>
                  <a:pt x="619" y="111"/>
                  <a:pt x="619" y="113"/>
                  <a:pt x="620" y="114"/>
                </a:cubicBezTo>
                <a:cubicBezTo>
                  <a:pt x="620" y="116"/>
                  <a:pt x="620" y="117"/>
                  <a:pt x="621" y="118"/>
                </a:cubicBezTo>
                <a:cubicBezTo>
                  <a:pt x="620" y="120"/>
                  <a:pt x="618" y="113"/>
                  <a:pt x="619" y="111"/>
                </a:cubicBezTo>
                <a:cubicBezTo>
                  <a:pt x="618" y="110"/>
                  <a:pt x="617" y="109"/>
                  <a:pt x="618" y="110"/>
                </a:cubicBezTo>
                <a:cubicBezTo>
                  <a:pt x="617" y="109"/>
                  <a:pt x="617" y="106"/>
                  <a:pt x="616" y="105"/>
                </a:cubicBezTo>
                <a:cubicBezTo>
                  <a:pt x="618" y="104"/>
                  <a:pt x="618" y="109"/>
                  <a:pt x="618" y="110"/>
                </a:cubicBezTo>
                <a:close/>
                <a:moveTo>
                  <a:pt x="665" y="96"/>
                </a:moveTo>
                <a:cubicBezTo>
                  <a:pt x="663" y="96"/>
                  <a:pt x="663" y="93"/>
                  <a:pt x="662" y="92"/>
                </a:cubicBezTo>
                <a:cubicBezTo>
                  <a:pt x="662" y="92"/>
                  <a:pt x="663" y="95"/>
                  <a:pt x="662" y="96"/>
                </a:cubicBezTo>
                <a:cubicBezTo>
                  <a:pt x="661" y="96"/>
                  <a:pt x="660" y="95"/>
                  <a:pt x="660" y="92"/>
                </a:cubicBezTo>
                <a:cubicBezTo>
                  <a:pt x="660" y="88"/>
                  <a:pt x="662" y="90"/>
                  <a:pt x="663" y="86"/>
                </a:cubicBezTo>
                <a:cubicBezTo>
                  <a:pt x="664" y="89"/>
                  <a:pt x="665" y="87"/>
                  <a:pt x="665" y="90"/>
                </a:cubicBezTo>
                <a:cubicBezTo>
                  <a:pt x="664" y="90"/>
                  <a:pt x="663" y="90"/>
                  <a:pt x="663" y="92"/>
                </a:cubicBezTo>
                <a:cubicBezTo>
                  <a:pt x="664" y="94"/>
                  <a:pt x="665" y="94"/>
                  <a:pt x="665" y="96"/>
                </a:cubicBezTo>
                <a:close/>
                <a:moveTo>
                  <a:pt x="616" y="102"/>
                </a:moveTo>
                <a:cubicBezTo>
                  <a:pt x="614" y="101"/>
                  <a:pt x="615" y="100"/>
                  <a:pt x="614" y="97"/>
                </a:cubicBezTo>
                <a:cubicBezTo>
                  <a:pt x="615" y="98"/>
                  <a:pt x="616" y="100"/>
                  <a:pt x="616" y="102"/>
                </a:cubicBezTo>
                <a:close/>
                <a:moveTo>
                  <a:pt x="135" y="327"/>
                </a:moveTo>
                <a:cubicBezTo>
                  <a:pt x="136" y="330"/>
                  <a:pt x="138" y="331"/>
                  <a:pt x="138" y="332"/>
                </a:cubicBezTo>
                <a:cubicBezTo>
                  <a:pt x="138" y="333"/>
                  <a:pt x="137" y="331"/>
                  <a:pt x="137" y="332"/>
                </a:cubicBezTo>
                <a:cubicBezTo>
                  <a:pt x="137" y="331"/>
                  <a:pt x="134" y="329"/>
                  <a:pt x="135" y="327"/>
                </a:cubicBezTo>
                <a:close/>
                <a:moveTo>
                  <a:pt x="142" y="344"/>
                </a:moveTo>
                <a:cubicBezTo>
                  <a:pt x="140" y="344"/>
                  <a:pt x="140" y="342"/>
                  <a:pt x="140" y="343"/>
                </a:cubicBezTo>
                <a:cubicBezTo>
                  <a:pt x="138" y="341"/>
                  <a:pt x="138" y="340"/>
                  <a:pt x="137" y="339"/>
                </a:cubicBezTo>
                <a:cubicBezTo>
                  <a:pt x="138" y="338"/>
                  <a:pt x="140" y="341"/>
                  <a:pt x="142" y="344"/>
                </a:cubicBezTo>
                <a:close/>
                <a:moveTo>
                  <a:pt x="140" y="340"/>
                </a:moveTo>
                <a:cubicBezTo>
                  <a:pt x="138" y="337"/>
                  <a:pt x="141" y="340"/>
                  <a:pt x="142" y="341"/>
                </a:cubicBezTo>
                <a:cubicBezTo>
                  <a:pt x="141" y="341"/>
                  <a:pt x="140" y="341"/>
                  <a:pt x="139" y="340"/>
                </a:cubicBezTo>
                <a:cubicBezTo>
                  <a:pt x="139" y="339"/>
                  <a:pt x="138" y="338"/>
                  <a:pt x="137" y="337"/>
                </a:cubicBezTo>
                <a:cubicBezTo>
                  <a:pt x="139" y="336"/>
                  <a:pt x="138" y="338"/>
                  <a:pt x="140" y="340"/>
                </a:cubicBezTo>
                <a:close/>
              </a:path>
            </a:pathLst>
          </a:custGeom>
          <a:solidFill>
            <a:srgbClr val="01C8D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1145" name="文本框 1144"/>
          <p:cNvSpPr txBox="1"/>
          <p:nvPr>
            <p:custDataLst>
              <p:tags r:id="rId5"/>
            </p:custDataLst>
          </p:nvPr>
        </p:nvSpPr>
        <p:spPr>
          <a:xfrm>
            <a:off x="531904" y="2360748"/>
            <a:ext cx="2376763" cy="2017535"/>
          </a:xfrm>
          <a:prstGeom prst="rect">
            <a:avLst/>
          </a:prstGeom>
          <a:noFill/>
        </p:spPr>
        <p:txBody>
          <a:bodyPr wrap="square" lIns="144000" rIns="144000" rtlCol="0" anchor="ctr" anchorCtr="0"/>
          <a:p>
            <a:pPr algn="ctr" fontAlgn="auto">
              <a:lnSpc>
                <a:spcPts val="1960"/>
              </a:lnSpc>
            </a:pPr>
            <a:r>
              <a:rPr lang="zh-CN" altLang="en-US" dirty="0">
                <a:solidFill>
                  <a:srgbClr val="FFFFFF"/>
                </a:solidFill>
                <a:latin typeface="华康行楷体 W5" panose="03000509000000000000" charset="-122"/>
                <a:ea typeface="华康行楷体 W5" panose="03000509000000000000" charset="-122"/>
              </a:rPr>
              <a:t>基于真实语言运用视角，分析教材内容与学生情况，确定学习发展的内容主题，初定真实任务</a:t>
            </a:r>
            <a:endParaRPr lang="zh-CN" altLang="en-US" dirty="0">
              <a:solidFill>
                <a:srgbClr val="FFFFFF"/>
              </a:solidFill>
              <a:latin typeface="华康行楷体 W5" panose="03000509000000000000" charset="-122"/>
              <a:ea typeface="华康行楷体 W5" panose="03000509000000000000" charset="-122"/>
            </a:endParaRPr>
          </a:p>
        </p:txBody>
      </p:sp>
      <p:sp>
        <p:nvSpPr>
          <p:cNvPr id="1151" name="Freeform 5"/>
          <p:cNvSpPr/>
          <p:nvPr>
            <p:custDataLst>
              <p:tags r:id="rId6"/>
            </p:custDataLst>
          </p:nvPr>
        </p:nvSpPr>
        <p:spPr bwMode="auto">
          <a:xfrm>
            <a:off x="4287520" y="2118995"/>
            <a:ext cx="3187700" cy="2246630"/>
          </a:xfrm>
          <a:custGeom>
            <a:avLst/>
            <a:gdLst>
              <a:gd name="T0" fmla="*/ 284 w 651"/>
              <a:gd name="T1" fmla="*/ 623 h 644"/>
              <a:gd name="T2" fmla="*/ 628 w 651"/>
              <a:gd name="T3" fmla="*/ 360 h 644"/>
              <a:gd name="T4" fmla="*/ 367 w 651"/>
              <a:gd name="T5" fmla="*/ 21 h 644"/>
              <a:gd name="T6" fmla="*/ 23 w 651"/>
              <a:gd name="T7" fmla="*/ 284 h 644"/>
              <a:gd name="T8" fmla="*/ 284 w 651"/>
              <a:gd name="T9" fmla="*/ 623 h 644"/>
            </a:gdLst>
            <a:ahLst/>
            <a:cxnLst>
              <a:cxn ang="0">
                <a:pos x="T0" y="T1"/>
              </a:cxn>
              <a:cxn ang="0">
                <a:pos x="T2" y="T3"/>
              </a:cxn>
              <a:cxn ang="0">
                <a:pos x="T4" y="T5"/>
              </a:cxn>
              <a:cxn ang="0">
                <a:pos x="T6" y="T7"/>
              </a:cxn>
              <a:cxn ang="0">
                <a:pos x="T8" y="T9"/>
              </a:cxn>
            </a:cxnLst>
            <a:rect l="0" t="0" r="r" b="b"/>
            <a:pathLst>
              <a:path w="651" h="644">
                <a:moveTo>
                  <a:pt x="284" y="623"/>
                </a:moveTo>
                <a:cubicBezTo>
                  <a:pt x="451" y="644"/>
                  <a:pt x="605" y="526"/>
                  <a:pt x="628" y="360"/>
                </a:cubicBezTo>
                <a:cubicBezTo>
                  <a:pt x="651" y="194"/>
                  <a:pt x="534" y="42"/>
                  <a:pt x="367" y="21"/>
                </a:cubicBezTo>
                <a:cubicBezTo>
                  <a:pt x="200" y="0"/>
                  <a:pt x="46" y="118"/>
                  <a:pt x="23" y="284"/>
                </a:cubicBezTo>
                <a:cubicBezTo>
                  <a:pt x="0" y="451"/>
                  <a:pt x="117" y="602"/>
                  <a:pt x="284" y="623"/>
                </a:cubicBezTo>
                <a:close/>
              </a:path>
            </a:pathLst>
          </a:custGeom>
          <a:solidFill>
            <a:srgbClr val="77C7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1152" name="Freeform 371"/>
          <p:cNvSpPr>
            <a:spLocks noEditPoints="1"/>
          </p:cNvSpPr>
          <p:nvPr>
            <p:custDataLst>
              <p:tags r:id="rId7"/>
            </p:custDataLst>
          </p:nvPr>
        </p:nvSpPr>
        <p:spPr bwMode="auto">
          <a:xfrm>
            <a:off x="4161790" y="2118360"/>
            <a:ext cx="2956560" cy="2447290"/>
          </a:xfrm>
          <a:custGeom>
            <a:avLst/>
            <a:gdLst>
              <a:gd name="T0" fmla="*/ 628 w 737"/>
              <a:gd name="T1" fmla="*/ 84 h 648"/>
              <a:gd name="T2" fmla="*/ 534 w 737"/>
              <a:gd name="T3" fmla="*/ 28 h 648"/>
              <a:gd name="T4" fmla="*/ 408 w 737"/>
              <a:gd name="T5" fmla="*/ 4 h 648"/>
              <a:gd name="T6" fmla="*/ 217 w 737"/>
              <a:gd name="T7" fmla="*/ 38 h 648"/>
              <a:gd name="T8" fmla="*/ 209 w 737"/>
              <a:gd name="T9" fmla="*/ 15 h 648"/>
              <a:gd name="T10" fmla="*/ 25 w 737"/>
              <a:gd name="T11" fmla="*/ 244 h 648"/>
              <a:gd name="T12" fmla="*/ 24 w 737"/>
              <a:gd name="T13" fmla="*/ 267 h 648"/>
              <a:gd name="T14" fmla="*/ 24 w 737"/>
              <a:gd name="T15" fmla="*/ 360 h 648"/>
              <a:gd name="T16" fmla="*/ 39 w 737"/>
              <a:gd name="T17" fmla="*/ 440 h 648"/>
              <a:gd name="T18" fmla="*/ 66 w 737"/>
              <a:gd name="T19" fmla="*/ 503 h 648"/>
              <a:gd name="T20" fmla="*/ 79 w 737"/>
              <a:gd name="T21" fmla="*/ 543 h 648"/>
              <a:gd name="T22" fmla="*/ 97 w 737"/>
              <a:gd name="T23" fmla="*/ 569 h 648"/>
              <a:gd name="T24" fmla="*/ 153 w 737"/>
              <a:gd name="T25" fmla="*/ 610 h 648"/>
              <a:gd name="T26" fmla="*/ 212 w 737"/>
              <a:gd name="T27" fmla="*/ 605 h 648"/>
              <a:gd name="T28" fmla="*/ 218 w 737"/>
              <a:gd name="T29" fmla="*/ 566 h 648"/>
              <a:gd name="T30" fmla="*/ 186 w 737"/>
              <a:gd name="T31" fmla="*/ 513 h 648"/>
              <a:gd name="T32" fmla="*/ 194 w 737"/>
              <a:gd name="T33" fmla="*/ 474 h 648"/>
              <a:gd name="T34" fmla="*/ 193 w 737"/>
              <a:gd name="T35" fmla="*/ 431 h 648"/>
              <a:gd name="T36" fmla="*/ 203 w 737"/>
              <a:gd name="T37" fmla="*/ 326 h 648"/>
              <a:gd name="T38" fmla="*/ 196 w 737"/>
              <a:gd name="T39" fmla="*/ 323 h 648"/>
              <a:gd name="T40" fmla="*/ 310 w 737"/>
              <a:gd name="T41" fmla="*/ 170 h 648"/>
              <a:gd name="T42" fmla="*/ 428 w 737"/>
              <a:gd name="T43" fmla="*/ 136 h 648"/>
              <a:gd name="T44" fmla="*/ 498 w 737"/>
              <a:gd name="T45" fmla="*/ 138 h 648"/>
              <a:gd name="T46" fmla="*/ 502 w 737"/>
              <a:gd name="T47" fmla="*/ 123 h 648"/>
              <a:gd name="T48" fmla="*/ 499 w 737"/>
              <a:gd name="T49" fmla="*/ 113 h 648"/>
              <a:gd name="T50" fmla="*/ 482 w 737"/>
              <a:gd name="T51" fmla="*/ 107 h 648"/>
              <a:gd name="T52" fmla="*/ 561 w 737"/>
              <a:gd name="T53" fmla="*/ 145 h 648"/>
              <a:gd name="T54" fmla="*/ 490 w 737"/>
              <a:gd name="T55" fmla="*/ 100 h 648"/>
              <a:gd name="T56" fmla="*/ 565 w 737"/>
              <a:gd name="T57" fmla="*/ 130 h 648"/>
              <a:gd name="T58" fmla="*/ 493 w 737"/>
              <a:gd name="T59" fmla="*/ 89 h 648"/>
              <a:gd name="T60" fmla="*/ 422 w 737"/>
              <a:gd name="T61" fmla="*/ 75 h 648"/>
              <a:gd name="T62" fmla="*/ 373 w 737"/>
              <a:gd name="T63" fmla="*/ 71 h 648"/>
              <a:gd name="T64" fmla="*/ 381 w 737"/>
              <a:gd name="T65" fmla="*/ 63 h 648"/>
              <a:gd name="T66" fmla="*/ 414 w 737"/>
              <a:gd name="T67" fmla="*/ 52 h 648"/>
              <a:gd name="T68" fmla="*/ 529 w 737"/>
              <a:gd name="T69" fmla="*/ 78 h 648"/>
              <a:gd name="T70" fmla="*/ 591 w 737"/>
              <a:gd name="T71" fmla="*/ 116 h 648"/>
              <a:gd name="T72" fmla="*/ 584 w 737"/>
              <a:gd name="T73" fmla="*/ 91 h 648"/>
              <a:gd name="T74" fmla="*/ 578 w 737"/>
              <a:gd name="T75" fmla="*/ 76 h 648"/>
              <a:gd name="T76" fmla="*/ 638 w 737"/>
              <a:gd name="T77" fmla="*/ 136 h 648"/>
              <a:gd name="T78" fmla="*/ 666 w 737"/>
              <a:gd name="T79" fmla="*/ 157 h 648"/>
              <a:gd name="T80" fmla="*/ 698 w 737"/>
              <a:gd name="T81" fmla="*/ 183 h 648"/>
              <a:gd name="T82" fmla="*/ 529 w 737"/>
              <a:gd name="T83" fmla="*/ 74 h 648"/>
              <a:gd name="T84" fmla="*/ 456 w 737"/>
              <a:gd name="T85" fmla="*/ 89 h 648"/>
              <a:gd name="T86" fmla="*/ 535 w 737"/>
              <a:gd name="T87" fmla="*/ 128 h 648"/>
              <a:gd name="T88" fmla="*/ 685 w 737"/>
              <a:gd name="T89" fmla="*/ 165 h 648"/>
              <a:gd name="T90" fmla="*/ 633 w 737"/>
              <a:gd name="T91" fmla="*/ 118 h 648"/>
              <a:gd name="T92" fmla="*/ 585 w 737"/>
              <a:gd name="T93" fmla="*/ 111 h 648"/>
              <a:gd name="T94" fmla="*/ 552 w 737"/>
              <a:gd name="T95" fmla="*/ 80 h 648"/>
              <a:gd name="T96" fmla="*/ 505 w 737"/>
              <a:gd name="T97" fmla="*/ 138 h 648"/>
              <a:gd name="T98" fmla="*/ 410 w 737"/>
              <a:gd name="T99" fmla="*/ 26 h 648"/>
              <a:gd name="T100" fmla="*/ 521 w 737"/>
              <a:gd name="T101" fmla="*/ 73 h 648"/>
              <a:gd name="T102" fmla="*/ 492 w 737"/>
              <a:gd name="T103" fmla="*/ 93 h 648"/>
              <a:gd name="T104" fmla="*/ 464 w 737"/>
              <a:gd name="T105" fmla="*/ 96 h 648"/>
              <a:gd name="T106" fmla="*/ 420 w 737"/>
              <a:gd name="T107" fmla="*/ 78 h 648"/>
              <a:gd name="T108" fmla="*/ 367 w 737"/>
              <a:gd name="T109" fmla="*/ 71 h 648"/>
              <a:gd name="T110" fmla="*/ 219 w 737"/>
              <a:gd name="T111" fmla="*/ 38 h 648"/>
              <a:gd name="T112" fmla="*/ 21 w 737"/>
              <a:gd name="T113" fmla="*/ 340 h 648"/>
              <a:gd name="T114" fmla="*/ 32 w 737"/>
              <a:gd name="T115" fmla="*/ 413 h 648"/>
              <a:gd name="T116" fmla="*/ 179 w 737"/>
              <a:gd name="T117" fmla="*/ 415 h 648"/>
              <a:gd name="T118" fmla="*/ 81 w 737"/>
              <a:gd name="T119" fmla="*/ 524 h 648"/>
              <a:gd name="T120" fmla="*/ 175 w 737"/>
              <a:gd name="T121" fmla="*/ 473 h 648"/>
              <a:gd name="T122" fmla="*/ 177 w 737"/>
              <a:gd name="T123" fmla="*/ 579 h 648"/>
              <a:gd name="T124" fmla="*/ 212 w 737"/>
              <a:gd name="T125" fmla="*/ 556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7" h="648">
                <a:moveTo>
                  <a:pt x="734" y="266"/>
                </a:moveTo>
                <a:cubicBezTo>
                  <a:pt x="734" y="264"/>
                  <a:pt x="733" y="262"/>
                  <a:pt x="733" y="262"/>
                </a:cubicBezTo>
                <a:cubicBezTo>
                  <a:pt x="734" y="265"/>
                  <a:pt x="734" y="261"/>
                  <a:pt x="734" y="261"/>
                </a:cubicBezTo>
                <a:cubicBezTo>
                  <a:pt x="735" y="262"/>
                  <a:pt x="735" y="263"/>
                  <a:pt x="735" y="264"/>
                </a:cubicBezTo>
                <a:cubicBezTo>
                  <a:pt x="737" y="263"/>
                  <a:pt x="733" y="256"/>
                  <a:pt x="732" y="253"/>
                </a:cubicBezTo>
                <a:cubicBezTo>
                  <a:pt x="730" y="249"/>
                  <a:pt x="733" y="250"/>
                  <a:pt x="731" y="245"/>
                </a:cubicBezTo>
                <a:cubicBezTo>
                  <a:pt x="731" y="245"/>
                  <a:pt x="731" y="247"/>
                  <a:pt x="731" y="247"/>
                </a:cubicBezTo>
                <a:cubicBezTo>
                  <a:pt x="729" y="244"/>
                  <a:pt x="727" y="240"/>
                  <a:pt x="728" y="237"/>
                </a:cubicBezTo>
                <a:cubicBezTo>
                  <a:pt x="729" y="240"/>
                  <a:pt x="729" y="237"/>
                  <a:pt x="728" y="235"/>
                </a:cubicBezTo>
                <a:cubicBezTo>
                  <a:pt x="727" y="234"/>
                  <a:pt x="727" y="233"/>
                  <a:pt x="725" y="230"/>
                </a:cubicBezTo>
                <a:cubicBezTo>
                  <a:pt x="727" y="232"/>
                  <a:pt x="723" y="226"/>
                  <a:pt x="726" y="228"/>
                </a:cubicBezTo>
                <a:cubicBezTo>
                  <a:pt x="724" y="224"/>
                  <a:pt x="725" y="227"/>
                  <a:pt x="723" y="225"/>
                </a:cubicBezTo>
                <a:cubicBezTo>
                  <a:pt x="723" y="222"/>
                  <a:pt x="723" y="225"/>
                  <a:pt x="722" y="222"/>
                </a:cubicBezTo>
                <a:cubicBezTo>
                  <a:pt x="722" y="221"/>
                  <a:pt x="721" y="219"/>
                  <a:pt x="722" y="220"/>
                </a:cubicBezTo>
                <a:cubicBezTo>
                  <a:pt x="721" y="216"/>
                  <a:pt x="719" y="214"/>
                  <a:pt x="718" y="211"/>
                </a:cubicBezTo>
                <a:cubicBezTo>
                  <a:pt x="717" y="210"/>
                  <a:pt x="716" y="210"/>
                  <a:pt x="716" y="209"/>
                </a:cubicBezTo>
                <a:cubicBezTo>
                  <a:pt x="714" y="206"/>
                  <a:pt x="713" y="203"/>
                  <a:pt x="711" y="199"/>
                </a:cubicBezTo>
                <a:cubicBezTo>
                  <a:pt x="713" y="198"/>
                  <a:pt x="707" y="187"/>
                  <a:pt x="706" y="183"/>
                </a:cubicBezTo>
                <a:cubicBezTo>
                  <a:pt x="706" y="183"/>
                  <a:pt x="706" y="184"/>
                  <a:pt x="705" y="183"/>
                </a:cubicBezTo>
                <a:cubicBezTo>
                  <a:pt x="704" y="181"/>
                  <a:pt x="705" y="180"/>
                  <a:pt x="703" y="179"/>
                </a:cubicBezTo>
                <a:cubicBezTo>
                  <a:pt x="702" y="179"/>
                  <a:pt x="705" y="182"/>
                  <a:pt x="704" y="182"/>
                </a:cubicBezTo>
                <a:cubicBezTo>
                  <a:pt x="701" y="178"/>
                  <a:pt x="697" y="172"/>
                  <a:pt x="695" y="168"/>
                </a:cubicBezTo>
                <a:cubicBezTo>
                  <a:pt x="696" y="171"/>
                  <a:pt x="698" y="171"/>
                  <a:pt x="697" y="170"/>
                </a:cubicBezTo>
                <a:cubicBezTo>
                  <a:pt x="696" y="169"/>
                  <a:pt x="694" y="168"/>
                  <a:pt x="693" y="166"/>
                </a:cubicBezTo>
                <a:cubicBezTo>
                  <a:pt x="693" y="166"/>
                  <a:pt x="694" y="165"/>
                  <a:pt x="695" y="166"/>
                </a:cubicBezTo>
                <a:cubicBezTo>
                  <a:pt x="692" y="162"/>
                  <a:pt x="689" y="158"/>
                  <a:pt x="687" y="156"/>
                </a:cubicBezTo>
                <a:cubicBezTo>
                  <a:pt x="688" y="156"/>
                  <a:pt x="688" y="156"/>
                  <a:pt x="689" y="157"/>
                </a:cubicBezTo>
                <a:cubicBezTo>
                  <a:pt x="693" y="161"/>
                  <a:pt x="697" y="170"/>
                  <a:pt x="700" y="171"/>
                </a:cubicBezTo>
                <a:cubicBezTo>
                  <a:pt x="698" y="169"/>
                  <a:pt x="696" y="166"/>
                  <a:pt x="694" y="163"/>
                </a:cubicBezTo>
                <a:cubicBezTo>
                  <a:pt x="692" y="160"/>
                  <a:pt x="690" y="157"/>
                  <a:pt x="688" y="154"/>
                </a:cubicBezTo>
                <a:cubicBezTo>
                  <a:pt x="689" y="153"/>
                  <a:pt x="681" y="146"/>
                  <a:pt x="681" y="143"/>
                </a:cubicBezTo>
                <a:cubicBezTo>
                  <a:pt x="678" y="140"/>
                  <a:pt x="674" y="135"/>
                  <a:pt x="670" y="131"/>
                </a:cubicBezTo>
                <a:cubicBezTo>
                  <a:pt x="667" y="127"/>
                  <a:pt x="663" y="122"/>
                  <a:pt x="662" y="119"/>
                </a:cubicBezTo>
                <a:cubicBezTo>
                  <a:pt x="662" y="120"/>
                  <a:pt x="663" y="120"/>
                  <a:pt x="663" y="120"/>
                </a:cubicBezTo>
                <a:cubicBezTo>
                  <a:pt x="661" y="118"/>
                  <a:pt x="660" y="117"/>
                  <a:pt x="659" y="116"/>
                </a:cubicBezTo>
                <a:cubicBezTo>
                  <a:pt x="660" y="117"/>
                  <a:pt x="660" y="118"/>
                  <a:pt x="660" y="118"/>
                </a:cubicBezTo>
                <a:cubicBezTo>
                  <a:pt x="656" y="114"/>
                  <a:pt x="655" y="113"/>
                  <a:pt x="652" y="110"/>
                </a:cubicBezTo>
                <a:cubicBezTo>
                  <a:pt x="653" y="110"/>
                  <a:pt x="653" y="111"/>
                  <a:pt x="654" y="111"/>
                </a:cubicBezTo>
                <a:cubicBezTo>
                  <a:pt x="650" y="107"/>
                  <a:pt x="651" y="106"/>
                  <a:pt x="647" y="103"/>
                </a:cubicBezTo>
                <a:cubicBezTo>
                  <a:pt x="647" y="104"/>
                  <a:pt x="649" y="106"/>
                  <a:pt x="646" y="104"/>
                </a:cubicBezTo>
                <a:cubicBezTo>
                  <a:pt x="647" y="104"/>
                  <a:pt x="645" y="102"/>
                  <a:pt x="644" y="101"/>
                </a:cubicBezTo>
                <a:cubicBezTo>
                  <a:pt x="643" y="101"/>
                  <a:pt x="645" y="103"/>
                  <a:pt x="642" y="101"/>
                </a:cubicBezTo>
                <a:cubicBezTo>
                  <a:pt x="639" y="98"/>
                  <a:pt x="638" y="98"/>
                  <a:pt x="634" y="95"/>
                </a:cubicBezTo>
                <a:cubicBezTo>
                  <a:pt x="635" y="94"/>
                  <a:pt x="631" y="90"/>
                  <a:pt x="633" y="91"/>
                </a:cubicBezTo>
                <a:cubicBezTo>
                  <a:pt x="629" y="88"/>
                  <a:pt x="629" y="86"/>
                  <a:pt x="626" y="86"/>
                </a:cubicBezTo>
                <a:cubicBezTo>
                  <a:pt x="627" y="86"/>
                  <a:pt x="625" y="84"/>
                  <a:pt x="628" y="84"/>
                </a:cubicBezTo>
                <a:cubicBezTo>
                  <a:pt x="626" y="83"/>
                  <a:pt x="626" y="84"/>
                  <a:pt x="625" y="83"/>
                </a:cubicBezTo>
                <a:cubicBezTo>
                  <a:pt x="625" y="83"/>
                  <a:pt x="626" y="85"/>
                  <a:pt x="623" y="84"/>
                </a:cubicBezTo>
                <a:cubicBezTo>
                  <a:pt x="617" y="78"/>
                  <a:pt x="608" y="70"/>
                  <a:pt x="602" y="68"/>
                </a:cubicBezTo>
                <a:cubicBezTo>
                  <a:pt x="602" y="68"/>
                  <a:pt x="602" y="67"/>
                  <a:pt x="603" y="68"/>
                </a:cubicBezTo>
                <a:cubicBezTo>
                  <a:pt x="600" y="65"/>
                  <a:pt x="600" y="65"/>
                  <a:pt x="600" y="65"/>
                </a:cubicBezTo>
                <a:cubicBezTo>
                  <a:pt x="600" y="66"/>
                  <a:pt x="599" y="66"/>
                  <a:pt x="597" y="65"/>
                </a:cubicBezTo>
                <a:cubicBezTo>
                  <a:pt x="599" y="65"/>
                  <a:pt x="596" y="63"/>
                  <a:pt x="596" y="62"/>
                </a:cubicBezTo>
                <a:cubicBezTo>
                  <a:pt x="600" y="63"/>
                  <a:pt x="602" y="66"/>
                  <a:pt x="606" y="69"/>
                </a:cubicBezTo>
                <a:cubicBezTo>
                  <a:pt x="608" y="69"/>
                  <a:pt x="617" y="76"/>
                  <a:pt x="617" y="77"/>
                </a:cubicBezTo>
                <a:cubicBezTo>
                  <a:pt x="617" y="76"/>
                  <a:pt x="614" y="73"/>
                  <a:pt x="610" y="70"/>
                </a:cubicBezTo>
                <a:cubicBezTo>
                  <a:pt x="607" y="68"/>
                  <a:pt x="604" y="66"/>
                  <a:pt x="602" y="65"/>
                </a:cubicBezTo>
                <a:cubicBezTo>
                  <a:pt x="600" y="63"/>
                  <a:pt x="599" y="62"/>
                  <a:pt x="597" y="60"/>
                </a:cubicBezTo>
                <a:cubicBezTo>
                  <a:pt x="595" y="58"/>
                  <a:pt x="592" y="57"/>
                  <a:pt x="590" y="55"/>
                </a:cubicBezTo>
                <a:cubicBezTo>
                  <a:pt x="590" y="56"/>
                  <a:pt x="588" y="55"/>
                  <a:pt x="587" y="55"/>
                </a:cubicBezTo>
                <a:cubicBezTo>
                  <a:pt x="586" y="55"/>
                  <a:pt x="588" y="56"/>
                  <a:pt x="587" y="57"/>
                </a:cubicBezTo>
                <a:cubicBezTo>
                  <a:pt x="590" y="59"/>
                  <a:pt x="589" y="57"/>
                  <a:pt x="591" y="58"/>
                </a:cubicBezTo>
                <a:cubicBezTo>
                  <a:pt x="589" y="59"/>
                  <a:pt x="594" y="61"/>
                  <a:pt x="592" y="61"/>
                </a:cubicBezTo>
                <a:cubicBezTo>
                  <a:pt x="589" y="59"/>
                  <a:pt x="585" y="55"/>
                  <a:pt x="583" y="56"/>
                </a:cubicBezTo>
                <a:cubicBezTo>
                  <a:pt x="582" y="55"/>
                  <a:pt x="581" y="55"/>
                  <a:pt x="579" y="54"/>
                </a:cubicBezTo>
                <a:cubicBezTo>
                  <a:pt x="580" y="54"/>
                  <a:pt x="581" y="53"/>
                  <a:pt x="581" y="53"/>
                </a:cubicBezTo>
                <a:cubicBezTo>
                  <a:pt x="577" y="51"/>
                  <a:pt x="582" y="55"/>
                  <a:pt x="577" y="53"/>
                </a:cubicBezTo>
                <a:cubicBezTo>
                  <a:pt x="576" y="52"/>
                  <a:pt x="576" y="51"/>
                  <a:pt x="574" y="51"/>
                </a:cubicBezTo>
                <a:cubicBezTo>
                  <a:pt x="572" y="49"/>
                  <a:pt x="576" y="50"/>
                  <a:pt x="575" y="49"/>
                </a:cubicBezTo>
                <a:cubicBezTo>
                  <a:pt x="575" y="49"/>
                  <a:pt x="570" y="47"/>
                  <a:pt x="570" y="46"/>
                </a:cubicBezTo>
                <a:cubicBezTo>
                  <a:pt x="570" y="46"/>
                  <a:pt x="570" y="45"/>
                  <a:pt x="572" y="46"/>
                </a:cubicBezTo>
                <a:cubicBezTo>
                  <a:pt x="570" y="47"/>
                  <a:pt x="576" y="48"/>
                  <a:pt x="578" y="49"/>
                </a:cubicBezTo>
                <a:cubicBezTo>
                  <a:pt x="579" y="50"/>
                  <a:pt x="579" y="51"/>
                  <a:pt x="580" y="52"/>
                </a:cubicBezTo>
                <a:cubicBezTo>
                  <a:pt x="581" y="51"/>
                  <a:pt x="584" y="54"/>
                  <a:pt x="585" y="55"/>
                </a:cubicBezTo>
                <a:cubicBezTo>
                  <a:pt x="585" y="53"/>
                  <a:pt x="581" y="51"/>
                  <a:pt x="579" y="49"/>
                </a:cubicBezTo>
                <a:cubicBezTo>
                  <a:pt x="580" y="49"/>
                  <a:pt x="582" y="51"/>
                  <a:pt x="583" y="50"/>
                </a:cubicBezTo>
                <a:cubicBezTo>
                  <a:pt x="580" y="49"/>
                  <a:pt x="577" y="48"/>
                  <a:pt x="576" y="46"/>
                </a:cubicBezTo>
                <a:cubicBezTo>
                  <a:pt x="575" y="47"/>
                  <a:pt x="571" y="43"/>
                  <a:pt x="572" y="45"/>
                </a:cubicBezTo>
                <a:cubicBezTo>
                  <a:pt x="574" y="47"/>
                  <a:pt x="576" y="46"/>
                  <a:pt x="576" y="48"/>
                </a:cubicBezTo>
                <a:cubicBezTo>
                  <a:pt x="573" y="47"/>
                  <a:pt x="572" y="45"/>
                  <a:pt x="569" y="43"/>
                </a:cubicBezTo>
                <a:cubicBezTo>
                  <a:pt x="568" y="44"/>
                  <a:pt x="571" y="45"/>
                  <a:pt x="570" y="45"/>
                </a:cubicBezTo>
                <a:cubicBezTo>
                  <a:pt x="569" y="45"/>
                  <a:pt x="569" y="45"/>
                  <a:pt x="569" y="45"/>
                </a:cubicBezTo>
                <a:cubicBezTo>
                  <a:pt x="565" y="43"/>
                  <a:pt x="564" y="42"/>
                  <a:pt x="562" y="40"/>
                </a:cubicBezTo>
                <a:cubicBezTo>
                  <a:pt x="559" y="39"/>
                  <a:pt x="563" y="41"/>
                  <a:pt x="562" y="41"/>
                </a:cubicBezTo>
                <a:cubicBezTo>
                  <a:pt x="561" y="40"/>
                  <a:pt x="560" y="40"/>
                  <a:pt x="560" y="40"/>
                </a:cubicBezTo>
                <a:cubicBezTo>
                  <a:pt x="559" y="39"/>
                  <a:pt x="557" y="39"/>
                  <a:pt x="558" y="38"/>
                </a:cubicBezTo>
                <a:cubicBezTo>
                  <a:pt x="558" y="37"/>
                  <a:pt x="561" y="39"/>
                  <a:pt x="560" y="38"/>
                </a:cubicBezTo>
                <a:cubicBezTo>
                  <a:pt x="557" y="37"/>
                  <a:pt x="556" y="36"/>
                  <a:pt x="554" y="35"/>
                </a:cubicBezTo>
                <a:cubicBezTo>
                  <a:pt x="553" y="34"/>
                  <a:pt x="553" y="35"/>
                  <a:pt x="550" y="34"/>
                </a:cubicBezTo>
                <a:cubicBezTo>
                  <a:pt x="549" y="33"/>
                  <a:pt x="549" y="33"/>
                  <a:pt x="547" y="32"/>
                </a:cubicBezTo>
                <a:cubicBezTo>
                  <a:pt x="546" y="32"/>
                  <a:pt x="541" y="30"/>
                  <a:pt x="538" y="28"/>
                </a:cubicBezTo>
                <a:cubicBezTo>
                  <a:pt x="537" y="29"/>
                  <a:pt x="535" y="28"/>
                  <a:pt x="534" y="28"/>
                </a:cubicBezTo>
                <a:cubicBezTo>
                  <a:pt x="538" y="30"/>
                  <a:pt x="539" y="30"/>
                  <a:pt x="541" y="31"/>
                </a:cubicBezTo>
                <a:cubicBezTo>
                  <a:pt x="540" y="31"/>
                  <a:pt x="539" y="31"/>
                  <a:pt x="538" y="31"/>
                </a:cubicBezTo>
                <a:cubicBezTo>
                  <a:pt x="540" y="32"/>
                  <a:pt x="541" y="31"/>
                  <a:pt x="542" y="32"/>
                </a:cubicBezTo>
                <a:cubicBezTo>
                  <a:pt x="541" y="33"/>
                  <a:pt x="547" y="34"/>
                  <a:pt x="547" y="35"/>
                </a:cubicBezTo>
                <a:cubicBezTo>
                  <a:pt x="547" y="35"/>
                  <a:pt x="546" y="35"/>
                  <a:pt x="546" y="36"/>
                </a:cubicBezTo>
                <a:cubicBezTo>
                  <a:pt x="551" y="37"/>
                  <a:pt x="558" y="40"/>
                  <a:pt x="560" y="42"/>
                </a:cubicBezTo>
                <a:cubicBezTo>
                  <a:pt x="560" y="40"/>
                  <a:pt x="568" y="46"/>
                  <a:pt x="564" y="45"/>
                </a:cubicBezTo>
                <a:cubicBezTo>
                  <a:pt x="568" y="47"/>
                  <a:pt x="566" y="45"/>
                  <a:pt x="568" y="46"/>
                </a:cubicBezTo>
                <a:cubicBezTo>
                  <a:pt x="568" y="47"/>
                  <a:pt x="570" y="48"/>
                  <a:pt x="569" y="48"/>
                </a:cubicBezTo>
                <a:cubicBezTo>
                  <a:pt x="562" y="46"/>
                  <a:pt x="558" y="43"/>
                  <a:pt x="552" y="39"/>
                </a:cubicBezTo>
                <a:cubicBezTo>
                  <a:pt x="547" y="38"/>
                  <a:pt x="546" y="36"/>
                  <a:pt x="542" y="35"/>
                </a:cubicBezTo>
                <a:cubicBezTo>
                  <a:pt x="542" y="35"/>
                  <a:pt x="542" y="35"/>
                  <a:pt x="542" y="35"/>
                </a:cubicBezTo>
                <a:cubicBezTo>
                  <a:pt x="542" y="35"/>
                  <a:pt x="534" y="31"/>
                  <a:pt x="536" y="33"/>
                </a:cubicBezTo>
                <a:cubicBezTo>
                  <a:pt x="538" y="33"/>
                  <a:pt x="543" y="36"/>
                  <a:pt x="543" y="37"/>
                </a:cubicBezTo>
                <a:cubicBezTo>
                  <a:pt x="538" y="35"/>
                  <a:pt x="536" y="33"/>
                  <a:pt x="531" y="32"/>
                </a:cubicBezTo>
                <a:cubicBezTo>
                  <a:pt x="532" y="31"/>
                  <a:pt x="531" y="31"/>
                  <a:pt x="529" y="30"/>
                </a:cubicBezTo>
                <a:cubicBezTo>
                  <a:pt x="529" y="31"/>
                  <a:pt x="524" y="29"/>
                  <a:pt x="525" y="29"/>
                </a:cubicBezTo>
                <a:cubicBezTo>
                  <a:pt x="522" y="28"/>
                  <a:pt x="518" y="26"/>
                  <a:pt x="515" y="25"/>
                </a:cubicBezTo>
                <a:cubicBezTo>
                  <a:pt x="511" y="23"/>
                  <a:pt x="507" y="22"/>
                  <a:pt x="502" y="21"/>
                </a:cubicBezTo>
                <a:cubicBezTo>
                  <a:pt x="502" y="20"/>
                  <a:pt x="500" y="20"/>
                  <a:pt x="499" y="19"/>
                </a:cubicBezTo>
                <a:cubicBezTo>
                  <a:pt x="497" y="19"/>
                  <a:pt x="495" y="18"/>
                  <a:pt x="494" y="18"/>
                </a:cubicBezTo>
                <a:cubicBezTo>
                  <a:pt x="494" y="18"/>
                  <a:pt x="494" y="18"/>
                  <a:pt x="495" y="18"/>
                </a:cubicBezTo>
                <a:cubicBezTo>
                  <a:pt x="491" y="17"/>
                  <a:pt x="491" y="16"/>
                  <a:pt x="490" y="16"/>
                </a:cubicBezTo>
                <a:cubicBezTo>
                  <a:pt x="487" y="16"/>
                  <a:pt x="493" y="18"/>
                  <a:pt x="491" y="17"/>
                </a:cubicBezTo>
                <a:cubicBezTo>
                  <a:pt x="488" y="17"/>
                  <a:pt x="486" y="16"/>
                  <a:pt x="485" y="15"/>
                </a:cubicBezTo>
                <a:cubicBezTo>
                  <a:pt x="482" y="14"/>
                  <a:pt x="478" y="14"/>
                  <a:pt x="473" y="13"/>
                </a:cubicBezTo>
                <a:cubicBezTo>
                  <a:pt x="469" y="12"/>
                  <a:pt x="465" y="11"/>
                  <a:pt x="462" y="10"/>
                </a:cubicBezTo>
                <a:cubicBezTo>
                  <a:pt x="460" y="10"/>
                  <a:pt x="451" y="9"/>
                  <a:pt x="445" y="9"/>
                </a:cubicBezTo>
                <a:cubicBezTo>
                  <a:pt x="439" y="8"/>
                  <a:pt x="435" y="7"/>
                  <a:pt x="440" y="7"/>
                </a:cubicBezTo>
                <a:cubicBezTo>
                  <a:pt x="434" y="6"/>
                  <a:pt x="427" y="6"/>
                  <a:pt x="423" y="6"/>
                </a:cubicBezTo>
                <a:cubicBezTo>
                  <a:pt x="427" y="6"/>
                  <a:pt x="422" y="6"/>
                  <a:pt x="423" y="5"/>
                </a:cubicBezTo>
                <a:cubicBezTo>
                  <a:pt x="421" y="5"/>
                  <a:pt x="420" y="5"/>
                  <a:pt x="419" y="4"/>
                </a:cubicBezTo>
                <a:cubicBezTo>
                  <a:pt x="419" y="6"/>
                  <a:pt x="413" y="4"/>
                  <a:pt x="412" y="5"/>
                </a:cubicBezTo>
                <a:cubicBezTo>
                  <a:pt x="412" y="5"/>
                  <a:pt x="413" y="5"/>
                  <a:pt x="412" y="5"/>
                </a:cubicBezTo>
                <a:cubicBezTo>
                  <a:pt x="411" y="4"/>
                  <a:pt x="411" y="4"/>
                  <a:pt x="410" y="3"/>
                </a:cubicBezTo>
                <a:cubicBezTo>
                  <a:pt x="412" y="2"/>
                  <a:pt x="413" y="3"/>
                  <a:pt x="416" y="3"/>
                </a:cubicBezTo>
                <a:cubicBezTo>
                  <a:pt x="414" y="2"/>
                  <a:pt x="416" y="2"/>
                  <a:pt x="417" y="1"/>
                </a:cubicBezTo>
                <a:cubicBezTo>
                  <a:pt x="411" y="1"/>
                  <a:pt x="409" y="1"/>
                  <a:pt x="407" y="1"/>
                </a:cubicBezTo>
                <a:cubicBezTo>
                  <a:pt x="405" y="1"/>
                  <a:pt x="403" y="1"/>
                  <a:pt x="398" y="0"/>
                </a:cubicBezTo>
                <a:cubicBezTo>
                  <a:pt x="398" y="2"/>
                  <a:pt x="402" y="1"/>
                  <a:pt x="403" y="2"/>
                </a:cubicBezTo>
                <a:cubicBezTo>
                  <a:pt x="401" y="2"/>
                  <a:pt x="400" y="2"/>
                  <a:pt x="399" y="2"/>
                </a:cubicBezTo>
                <a:cubicBezTo>
                  <a:pt x="399" y="2"/>
                  <a:pt x="399" y="3"/>
                  <a:pt x="401" y="3"/>
                </a:cubicBezTo>
                <a:cubicBezTo>
                  <a:pt x="400" y="2"/>
                  <a:pt x="403" y="3"/>
                  <a:pt x="404" y="2"/>
                </a:cubicBezTo>
                <a:cubicBezTo>
                  <a:pt x="405" y="2"/>
                  <a:pt x="407" y="2"/>
                  <a:pt x="406" y="3"/>
                </a:cubicBezTo>
                <a:cubicBezTo>
                  <a:pt x="405" y="3"/>
                  <a:pt x="402" y="3"/>
                  <a:pt x="403" y="4"/>
                </a:cubicBezTo>
                <a:cubicBezTo>
                  <a:pt x="405" y="3"/>
                  <a:pt x="407" y="3"/>
                  <a:pt x="408" y="4"/>
                </a:cubicBezTo>
                <a:cubicBezTo>
                  <a:pt x="406" y="4"/>
                  <a:pt x="402" y="4"/>
                  <a:pt x="398" y="4"/>
                </a:cubicBezTo>
                <a:cubicBezTo>
                  <a:pt x="396" y="4"/>
                  <a:pt x="394" y="4"/>
                  <a:pt x="392" y="4"/>
                </a:cubicBezTo>
                <a:cubicBezTo>
                  <a:pt x="390" y="5"/>
                  <a:pt x="388" y="5"/>
                  <a:pt x="387" y="5"/>
                </a:cubicBezTo>
                <a:cubicBezTo>
                  <a:pt x="385" y="5"/>
                  <a:pt x="381" y="5"/>
                  <a:pt x="377" y="5"/>
                </a:cubicBezTo>
                <a:cubicBezTo>
                  <a:pt x="373" y="5"/>
                  <a:pt x="369" y="6"/>
                  <a:pt x="369" y="7"/>
                </a:cubicBezTo>
                <a:cubicBezTo>
                  <a:pt x="368" y="6"/>
                  <a:pt x="368" y="6"/>
                  <a:pt x="367" y="6"/>
                </a:cubicBezTo>
                <a:cubicBezTo>
                  <a:pt x="369" y="5"/>
                  <a:pt x="376" y="5"/>
                  <a:pt x="376" y="4"/>
                </a:cubicBezTo>
                <a:cubicBezTo>
                  <a:pt x="372" y="5"/>
                  <a:pt x="366" y="6"/>
                  <a:pt x="369" y="4"/>
                </a:cubicBezTo>
                <a:cubicBezTo>
                  <a:pt x="367" y="4"/>
                  <a:pt x="368" y="5"/>
                  <a:pt x="366" y="5"/>
                </a:cubicBezTo>
                <a:cubicBezTo>
                  <a:pt x="365" y="4"/>
                  <a:pt x="365" y="4"/>
                  <a:pt x="365" y="4"/>
                </a:cubicBezTo>
                <a:cubicBezTo>
                  <a:pt x="367" y="4"/>
                  <a:pt x="373" y="3"/>
                  <a:pt x="370" y="3"/>
                </a:cubicBezTo>
                <a:cubicBezTo>
                  <a:pt x="369" y="4"/>
                  <a:pt x="365" y="3"/>
                  <a:pt x="363" y="3"/>
                </a:cubicBezTo>
                <a:cubicBezTo>
                  <a:pt x="363" y="4"/>
                  <a:pt x="360" y="4"/>
                  <a:pt x="357" y="5"/>
                </a:cubicBezTo>
                <a:cubicBezTo>
                  <a:pt x="355" y="5"/>
                  <a:pt x="352" y="5"/>
                  <a:pt x="351" y="4"/>
                </a:cubicBezTo>
                <a:cubicBezTo>
                  <a:pt x="351" y="4"/>
                  <a:pt x="352" y="4"/>
                  <a:pt x="353" y="3"/>
                </a:cubicBezTo>
                <a:cubicBezTo>
                  <a:pt x="356" y="3"/>
                  <a:pt x="360" y="3"/>
                  <a:pt x="360" y="2"/>
                </a:cubicBezTo>
                <a:cubicBezTo>
                  <a:pt x="362" y="2"/>
                  <a:pt x="362" y="3"/>
                  <a:pt x="361" y="4"/>
                </a:cubicBezTo>
                <a:cubicBezTo>
                  <a:pt x="365" y="3"/>
                  <a:pt x="361" y="3"/>
                  <a:pt x="363" y="2"/>
                </a:cubicBezTo>
                <a:cubicBezTo>
                  <a:pt x="364" y="3"/>
                  <a:pt x="366" y="3"/>
                  <a:pt x="367" y="2"/>
                </a:cubicBezTo>
                <a:cubicBezTo>
                  <a:pt x="366" y="2"/>
                  <a:pt x="362" y="2"/>
                  <a:pt x="357" y="2"/>
                </a:cubicBezTo>
                <a:cubicBezTo>
                  <a:pt x="352" y="3"/>
                  <a:pt x="348" y="3"/>
                  <a:pt x="345" y="4"/>
                </a:cubicBezTo>
                <a:cubicBezTo>
                  <a:pt x="343" y="4"/>
                  <a:pt x="340" y="5"/>
                  <a:pt x="337" y="5"/>
                </a:cubicBezTo>
                <a:cubicBezTo>
                  <a:pt x="334" y="6"/>
                  <a:pt x="331" y="6"/>
                  <a:pt x="330" y="5"/>
                </a:cubicBezTo>
                <a:cubicBezTo>
                  <a:pt x="327" y="6"/>
                  <a:pt x="323" y="7"/>
                  <a:pt x="322" y="6"/>
                </a:cubicBezTo>
                <a:cubicBezTo>
                  <a:pt x="319" y="6"/>
                  <a:pt x="321" y="7"/>
                  <a:pt x="318" y="8"/>
                </a:cubicBezTo>
                <a:cubicBezTo>
                  <a:pt x="313" y="8"/>
                  <a:pt x="314" y="7"/>
                  <a:pt x="311" y="6"/>
                </a:cubicBezTo>
                <a:cubicBezTo>
                  <a:pt x="312" y="7"/>
                  <a:pt x="305" y="9"/>
                  <a:pt x="302" y="9"/>
                </a:cubicBezTo>
                <a:cubicBezTo>
                  <a:pt x="302" y="9"/>
                  <a:pt x="303" y="8"/>
                  <a:pt x="303" y="8"/>
                </a:cubicBezTo>
                <a:cubicBezTo>
                  <a:pt x="300" y="8"/>
                  <a:pt x="300" y="11"/>
                  <a:pt x="297" y="10"/>
                </a:cubicBezTo>
                <a:cubicBezTo>
                  <a:pt x="295" y="10"/>
                  <a:pt x="301" y="8"/>
                  <a:pt x="298" y="9"/>
                </a:cubicBezTo>
                <a:cubicBezTo>
                  <a:pt x="296" y="10"/>
                  <a:pt x="294" y="9"/>
                  <a:pt x="293" y="11"/>
                </a:cubicBezTo>
                <a:cubicBezTo>
                  <a:pt x="291" y="11"/>
                  <a:pt x="291" y="11"/>
                  <a:pt x="290" y="11"/>
                </a:cubicBezTo>
                <a:cubicBezTo>
                  <a:pt x="288" y="12"/>
                  <a:pt x="273" y="18"/>
                  <a:pt x="274" y="15"/>
                </a:cubicBezTo>
                <a:cubicBezTo>
                  <a:pt x="273" y="16"/>
                  <a:pt x="271" y="17"/>
                  <a:pt x="269" y="17"/>
                </a:cubicBezTo>
                <a:cubicBezTo>
                  <a:pt x="267" y="18"/>
                  <a:pt x="265" y="19"/>
                  <a:pt x="262" y="20"/>
                </a:cubicBezTo>
                <a:cubicBezTo>
                  <a:pt x="258" y="22"/>
                  <a:pt x="254" y="23"/>
                  <a:pt x="249" y="25"/>
                </a:cubicBezTo>
                <a:cubicBezTo>
                  <a:pt x="245" y="27"/>
                  <a:pt x="240" y="29"/>
                  <a:pt x="236" y="30"/>
                </a:cubicBezTo>
                <a:cubicBezTo>
                  <a:pt x="232" y="32"/>
                  <a:pt x="228" y="34"/>
                  <a:pt x="225" y="36"/>
                </a:cubicBezTo>
                <a:cubicBezTo>
                  <a:pt x="225" y="35"/>
                  <a:pt x="225" y="35"/>
                  <a:pt x="227" y="34"/>
                </a:cubicBezTo>
                <a:cubicBezTo>
                  <a:pt x="227" y="34"/>
                  <a:pt x="229" y="34"/>
                  <a:pt x="230" y="32"/>
                </a:cubicBezTo>
                <a:cubicBezTo>
                  <a:pt x="229" y="33"/>
                  <a:pt x="228" y="33"/>
                  <a:pt x="228" y="32"/>
                </a:cubicBezTo>
                <a:cubicBezTo>
                  <a:pt x="230" y="31"/>
                  <a:pt x="233" y="31"/>
                  <a:pt x="234" y="29"/>
                </a:cubicBezTo>
                <a:cubicBezTo>
                  <a:pt x="232" y="30"/>
                  <a:pt x="226" y="33"/>
                  <a:pt x="224" y="34"/>
                </a:cubicBezTo>
                <a:cubicBezTo>
                  <a:pt x="224" y="34"/>
                  <a:pt x="225" y="35"/>
                  <a:pt x="223" y="36"/>
                </a:cubicBezTo>
                <a:cubicBezTo>
                  <a:pt x="223" y="34"/>
                  <a:pt x="220" y="38"/>
                  <a:pt x="218" y="38"/>
                </a:cubicBezTo>
                <a:cubicBezTo>
                  <a:pt x="220" y="36"/>
                  <a:pt x="217" y="36"/>
                  <a:pt x="217" y="38"/>
                </a:cubicBezTo>
                <a:cubicBezTo>
                  <a:pt x="218" y="36"/>
                  <a:pt x="217" y="38"/>
                  <a:pt x="216" y="39"/>
                </a:cubicBezTo>
                <a:cubicBezTo>
                  <a:pt x="213" y="40"/>
                  <a:pt x="211" y="38"/>
                  <a:pt x="209" y="41"/>
                </a:cubicBezTo>
                <a:cubicBezTo>
                  <a:pt x="209" y="41"/>
                  <a:pt x="212" y="39"/>
                  <a:pt x="212" y="40"/>
                </a:cubicBezTo>
                <a:cubicBezTo>
                  <a:pt x="212" y="41"/>
                  <a:pt x="207" y="43"/>
                  <a:pt x="205" y="44"/>
                </a:cubicBezTo>
                <a:cubicBezTo>
                  <a:pt x="205" y="45"/>
                  <a:pt x="204" y="46"/>
                  <a:pt x="203" y="47"/>
                </a:cubicBezTo>
                <a:cubicBezTo>
                  <a:pt x="202" y="49"/>
                  <a:pt x="200" y="50"/>
                  <a:pt x="198" y="51"/>
                </a:cubicBezTo>
                <a:cubicBezTo>
                  <a:pt x="201" y="49"/>
                  <a:pt x="199" y="50"/>
                  <a:pt x="198" y="49"/>
                </a:cubicBezTo>
                <a:cubicBezTo>
                  <a:pt x="194" y="52"/>
                  <a:pt x="191" y="54"/>
                  <a:pt x="186" y="56"/>
                </a:cubicBezTo>
                <a:cubicBezTo>
                  <a:pt x="187" y="55"/>
                  <a:pt x="193" y="52"/>
                  <a:pt x="191" y="53"/>
                </a:cubicBezTo>
                <a:cubicBezTo>
                  <a:pt x="187" y="55"/>
                  <a:pt x="186" y="55"/>
                  <a:pt x="188" y="53"/>
                </a:cubicBezTo>
                <a:cubicBezTo>
                  <a:pt x="185" y="56"/>
                  <a:pt x="184" y="55"/>
                  <a:pt x="182" y="58"/>
                </a:cubicBezTo>
                <a:cubicBezTo>
                  <a:pt x="181" y="58"/>
                  <a:pt x="180" y="58"/>
                  <a:pt x="180" y="58"/>
                </a:cubicBezTo>
                <a:cubicBezTo>
                  <a:pt x="180" y="57"/>
                  <a:pt x="181" y="56"/>
                  <a:pt x="183" y="55"/>
                </a:cubicBezTo>
                <a:cubicBezTo>
                  <a:pt x="179" y="56"/>
                  <a:pt x="178" y="57"/>
                  <a:pt x="175" y="58"/>
                </a:cubicBezTo>
                <a:cubicBezTo>
                  <a:pt x="175" y="59"/>
                  <a:pt x="179" y="56"/>
                  <a:pt x="177" y="58"/>
                </a:cubicBezTo>
                <a:cubicBezTo>
                  <a:pt x="174" y="60"/>
                  <a:pt x="175" y="61"/>
                  <a:pt x="172" y="62"/>
                </a:cubicBezTo>
                <a:cubicBezTo>
                  <a:pt x="172" y="61"/>
                  <a:pt x="168" y="64"/>
                  <a:pt x="167" y="65"/>
                </a:cubicBezTo>
                <a:cubicBezTo>
                  <a:pt x="169" y="62"/>
                  <a:pt x="173" y="61"/>
                  <a:pt x="174" y="59"/>
                </a:cubicBezTo>
                <a:cubicBezTo>
                  <a:pt x="172" y="60"/>
                  <a:pt x="169" y="62"/>
                  <a:pt x="169" y="61"/>
                </a:cubicBezTo>
                <a:cubicBezTo>
                  <a:pt x="171" y="59"/>
                  <a:pt x="175" y="57"/>
                  <a:pt x="175" y="56"/>
                </a:cubicBezTo>
                <a:cubicBezTo>
                  <a:pt x="171" y="58"/>
                  <a:pt x="168" y="61"/>
                  <a:pt x="166" y="60"/>
                </a:cubicBezTo>
                <a:cubicBezTo>
                  <a:pt x="166" y="62"/>
                  <a:pt x="160" y="65"/>
                  <a:pt x="159" y="68"/>
                </a:cubicBezTo>
                <a:cubicBezTo>
                  <a:pt x="157" y="68"/>
                  <a:pt x="159" y="67"/>
                  <a:pt x="157" y="67"/>
                </a:cubicBezTo>
                <a:cubicBezTo>
                  <a:pt x="155" y="70"/>
                  <a:pt x="153" y="69"/>
                  <a:pt x="153" y="70"/>
                </a:cubicBezTo>
                <a:cubicBezTo>
                  <a:pt x="155" y="69"/>
                  <a:pt x="154" y="71"/>
                  <a:pt x="153" y="71"/>
                </a:cubicBezTo>
                <a:cubicBezTo>
                  <a:pt x="153" y="71"/>
                  <a:pt x="151" y="73"/>
                  <a:pt x="149" y="74"/>
                </a:cubicBezTo>
                <a:cubicBezTo>
                  <a:pt x="149" y="73"/>
                  <a:pt x="147" y="75"/>
                  <a:pt x="147" y="74"/>
                </a:cubicBezTo>
                <a:cubicBezTo>
                  <a:pt x="144" y="77"/>
                  <a:pt x="141" y="80"/>
                  <a:pt x="138" y="82"/>
                </a:cubicBezTo>
                <a:cubicBezTo>
                  <a:pt x="135" y="84"/>
                  <a:pt x="132" y="86"/>
                  <a:pt x="129" y="89"/>
                </a:cubicBezTo>
                <a:cubicBezTo>
                  <a:pt x="129" y="89"/>
                  <a:pt x="129" y="88"/>
                  <a:pt x="128" y="89"/>
                </a:cubicBezTo>
                <a:cubicBezTo>
                  <a:pt x="127" y="91"/>
                  <a:pt x="125" y="93"/>
                  <a:pt x="123" y="95"/>
                </a:cubicBezTo>
                <a:cubicBezTo>
                  <a:pt x="123" y="94"/>
                  <a:pt x="124" y="93"/>
                  <a:pt x="124" y="93"/>
                </a:cubicBezTo>
                <a:cubicBezTo>
                  <a:pt x="121" y="95"/>
                  <a:pt x="112" y="106"/>
                  <a:pt x="114" y="101"/>
                </a:cubicBezTo>
                <a:cubicBezTo>
                  <a:pt x="112" y="104"/>
                  <a:pt x="108" y="111"/>
                  <a:pt x="106" y="109"/>
                </a:cubicBezTo>
                <a:cubicBezTo>
                  <a:pt x="105" y="112"/>
                  <a:pt x="107" y="110"/>
                  <a:pt x="107" y="111"/>
                </a:cubicBezTo>
                <a:cubicBezTo>
                  <a:pt x="103" y="114"/>
                  <a:pt x="99" y="118"/>
                  <a:pt x="96" y="122"/>
                </a:cubicBezTo>
                <a:cubicBezTo>
                  <a:pt x="93" y="126"/>
                  <a:pt x="90" y="130"/>
                  <a:pt x="87" y="133"/>
                </a:cubicBezTo>
                <a:cubicBezTo>
                  <a:pt x="88" y="134"/>
                  <a:pt x="81" y="139"/>
                  <a:pt x="81" y="142"/>
                </a:cubicBezTo>
                <a:cubicBezTo>
                  <a:pt x="80" y="143"/>
                  <a:pt x="79" y="144"/>
                  <a:pt x="79" y="144"/>
                </a:cubicBezTo>
                <a:cubicBezTo>
                  <a:pt x="82" y="139"/>
                  <a:pt x="84" y="135"/>
                  <a:pt x="87" y="131"/>
                </a:cubicBezTo>
                <a:cubicBezTo>
                  <a:pt x="89" y="128"/>
                  <a:pt x="92" y="124"/>
                  <a:pt x="96" y="120"/>
                </a:cubicBezTo>
                <a:cubicBezTo>
                  <a:pt x="94" y="118"/>
                  <a:pt x="92" y="123"/>
                  <a:pt x="90" y="122"/>
                </a:cubicBezTo>
                <a:cubicBezTo>
                  <a:pt x="101" y="105"/>
                  <a:pt x="112" y="90"/>
                  <a:pt x="127" y="79"/>
                </a:cubicBezTo>
                <a:cubicBezTo>
                  <a:pt x="141" y="64"/>
                  <a:pt x="159" y="52"/>
                  <a:pt x="173" y="38"/>
                </a:cubicBezTo>
                <a:cubicBezTo>
                  <a:pt x="178" y="34"/>
                  <a:pt x="184" y="30"/>
                  <a:pt x="190" y="26"/>
                </a:cubicBezTo>
                <a:cubicBezTo>
                  <a:pt x="196" y="22"/>
                  <a:pt x="203" y="18"/>
                  <a:pt x="209" y="15"/>
                </a:cubicBezTo>
                <a:cubicBezTo>
                  <a:pt x="206" y="15"/>
                  <a:pt x="202" y="18"/>
                  <a:pt x="197" y="21"/>
                </a:cubicBezTo>
                <a:cubicBezTo>
                  <a:pt x="195" y="22"/>
                  <a:pt x="193" y="24"/>
                  <a:pt x="190" y="25"/>
                </a:cubicBezTo>
                <a:cubicBezTo>
                  <a:pt x="188" y="26"/>
                  <a:pt x="186" y="27"/>
                  <a:pt x="185" y="28"/>
                </a:cubicBezTo>
                <a:cubicBezTo>
                  <a:pt x="185" y="27"/>
                  <a:pt x="184" y="26"/>
                  <a:pt x="185" y="25"/>
                </a:cubicBezTo>
                <a:cubicBezTo>
                  <a:pt x="179" y="28"/>
                  <a:pt x="175" y="30"/>
                  <a:pt x="171" y="30"/>
                </a:cubicBezTo>
                <a:cubicBezTo>
                  <a:pt x="163" y="37"/>
                  <a:pt x="153" y="42"/>
                  <a:pt x="147" y="45"/>
                </a:cubicBezTo>
                <a:cubicBezTo>
                  <a:pt x="144" y="47"/>
                  <a:pt x="146" y="47"/>
                  <a:pt x="144" y="49"/>
                </a:cubicBezTo>
                <a:cubicBezTo>
                  <a:pt x="143" y="48"/>
                  <a:pt x="142" y="50"/>
                  <a:pt x="142" y="49"/>
                </a:cubicBezTo>
                <a:cubicBezTo>
                  <a:pt x="140" y="51"/>
                  <a:pt x="137" y="53"/>
                  <a:pt x="136" y="53"/>
                </a:cubicBezTo>
                <a:cubicBezTo>
                  <a:pt x="132" y="58"/>
                  <a:pt x="131" y="56"/>
                  <a:pt x="128" y="61"/>
                </a:cubicBezTo>
                <a:cubicBezTo>
                  <a:pt x="127" y="60"/>
                  <a:pt x="127" y="60"/>
                  <a:pt x="127" y="60"/>
                </a:cubicBezTo>
                <a:cubicBezTo>
                  <a:pt x="123" y="64"/>
                  <a:pt x="119" y="67"/>
                  <a:pt x="116" y="70"/>
                </a:cubicBezTo>
                <a:cubicBezTo>
                  <a:pt x="113" y="72"/>
                  <a:pt x="109" y="75"/>
                  <a:pt x="106" y="79"/>
                </a:cubicBezTo>
                <a:cubicBezTo>
                  <a:pt x="106" y="79"/>
                  <a:pt x="105" y="79"/>
                  <a:pt x="105" y="79"/>
                </a:cubicBezTo>
                <a:cubicBezTo>
                  <a:pt x="101" y="83"/>
                  <a:pt x="99" y="85"/>
                  <a:pt x="97" y="86"/>
                </a:cubicBezTo>
                <a:cubicBezTo>
                  <a:pt x="94" y="89"/>
                  <a:pt x="92" y="92"/>
                  <a:pt x="89" y="95"/>
                </a:cubicBezTo>
                <a:cubicBezTo>
                  <a:pt x="87" y="98"/>
                  <a:pt x="84" y="101"/>
                  <a:pt x="82" y="104"/>
                </a:cubicBezTo>
                <a:cubicBezTo>
                  <a:pt x="77" y="109"/>
                  <a:pt x="72" y="115"/>
                  <a:pt x="68" y="123"/>
                </a:cubicBezTo>
                <a:cubicBezTo>
                  <a:pt x="67" y="123"/>
                  <a:pt x="66" y="124"/>
                  <a:pt x="65" y="125"/>
                </a:cubicBezTo>
                <a:cubicBezTo>
                  <a:pt x="64" y="128"/>
                  <a:pt x="61" y="132"/>
                  <a:pt x="59" y="136"/>
                </a:cubicBezTo>
                <a:cubicBezTo>
                  <a:pt x="56" y="140"/>
                  <a:pt x="53" y="145"/>
                  <a:pt x="52" y="148"/>
                </a:cubicBezTo>
                <a:cubicBezTo>
                  <a:pt x="52" y="149"/>
                  <a:pt x="52" y="150"/>
                  <a:pt x="52" y="151"/>
                </a:cubicBezTo>
                <a:cubicBezTo>
                  <a:pt x="50" y="154"/>
                  <a:pt x="52" y="149"/>
                  <a:pt x="50" y="153"/>
                </a:cubicBezTo>
                <a:cubicBezTo>
                  <a:pt x="49" y="156"/>
                  <a:pt x="53" y="151"/>
                  <a:pt x="51" y="153"/>
                </a:cubicBezTo>
                <a:cubicBezTo>
                  <a:pt x="51" y="154"/>
                  <a:pt x="50" y="155"/>
                  <a:pt x="49" y="156"/>
                </a:cubicBezTo>
                <a:cubicBezTo>
                  <a:pt x="50" y="156"/>
                  <a:pt x="48" y="160"/>
                  <a:pt x="46" y="163"/>
                </a:cubicBezTo>
                <a:cubicBezTo>
                  <a:pt x="46" y="166"/>
                  <a:pt x="45" y="169"/>
                  <a:pt x="44" y="173"/>
                </a:cubicBezTo>
                <a:cubicBezTo>
                  <a:pt x="43" y="176"/>
                  <a:pt x="42" y="180"/>
                  <a:pt x="42" y="182"/>
                </a:cubicBezTo>
                <a:cubicBezTo>
                  <a:pt x="36" y="193"/>
                  <a:pt x="36" y="200"/>
                  <a:pt x="36" y="207"/>
                </a:cubicBezTo>
                <a:cubicBezTo>
                  <a:pt x="34" y="208"/>
                  <a:pt x="35" y="210"/>
                  <a:pt x="34" y="211"/>
                </a:cubicBezTo>
                <a:cubicBezTo>
                  <a:pt x="36" y="209"/>
                  <a:pt x="36" y="208"/>
                  <a:pt x="37" y="209"/>
                </a:cubicBezTo>
                <a:cubicBezTo>
                  <a:pt x="37" y="210"/>
                  <a:pt x="37" y="210"/>
                  <a:pt x="37" y="212"/>
                </a:cubicBezTo>
                <a:cubicBezTo>
                  <a:pt x="36" y="212"/>
                  <a:pt x="36" y="210"/>
                  <a:pt x="36" y="210"/>
                </a:cubicBezTo>
                <a:cubicBezTo>
                  <a:pt x="36" y="214"/>
                  <a:pt x="35" y="215"/>
                  <a:pt x="35" y="218"/>
                </a:cubicBezTo>
                <a:cubicBezTo>
                  <a:pt x="37" y="213"/>
                  <a:pt x="35" y="222"/>
                  <a:pt x="34" y="223"/>
                </a:cubicBezTo>
                <a:cubicBezTo>
                  <a:pt x="36" y="221"/>
                  <a:pt x="37" y="217"/>
                  <a:pt x="37" y="214"/>
                </a:cubicBezTo>
                <a:cubicBezTo>
                  <a:pt x="38" y="215"/>
                  <a:pt x="39" y="214"/>
                  <a:pt x="38" y="215"/>
                </a:cubicBezTo>
                <a:cubicBezTo>
                  <a:pt x="36" y="221"/>
                  <a:pt x="34" y="225"/>
                  <a:pt x="32" y="232"/>
                </a:cubicBezTo>
                <a:cubicBezTo>
                  <a:pt x="32" y="233"/>
                  <a:pt x="34" y="230"/>
                  <a:pt x="32" y="235"/>
                </a:cubicBezTo>
                <a:cubicBezTo>
                  <a:pt x="31" y="235"/>
                  <a:pt x="30" y="239"/>
                  <a:pt x="30" y="235"/>
                </a:cubicBezTo>
                <a:cubicBezTo>
                  <a:pt x="29" y="239"/>
                  <a:pt x="30" y="238"/>
                  <a:pt x="29" y="242"/>
                </a:cubicBezTo>
                <a:cubicBezTo>
                  <a:pt x="28" y="242"/>
                  <a:pt x="28" y="242"/>
                  <a:pt x="28" y="242"/>
                </a:cubicBezTo>
                <a:cubicBezTo>
                  <a:pt x="27" y="245"/>
                  <a:pt x="28" y="244"/>
                  <a:pt x="27" y="246"/>
                </a:cubicBezTo>
                <a:cubicBezTo>
                  <a:pt x="26" y="248"/>
                  <a:pt x="25" y="250"/>
                  <a:pt x="24" y="252"/>
                </a:cubicBezTo>
                <a:cubicBezTo>
                  <a:pt x="23" y="253"/>
                  <a:pt x="22" y="255"/>
                  <a:pt x="21" y="257"/>
                </a:cubicBezTo>
                <a:cubicBezTo>
                  <a:pt x="23" y="252"/>
                  <a:pt x="23" y="247"/>
                  <a:pt x="25" y="244"/>
                </a:cubicBezTo>
                <a:cubicBezTo>
                  <a:pt x="25" y="246"/>
                  <a:pt x="24" y="249"/>
                  <a:pt x="25" y="250"/>
                </a:cubicBezTo>
                <a:cubicBezTo>
                  <a:pt x="27" y="245"/>
                  <a:pt x="25" y="244"/>
                  <a:pt x="27" y="240"/>
                </a:cubicBezTo>
                <a:cubicBezTo>
                  <a:pt x="28" y="232"/>
                  <a:pt x="34" y="225"/>
                  <a:pt x="33" y="221"/>
                </a:cubicBezTo>
                <a:cubicBezTo>
                  <a:pt x="30" y="228"/>
                  <a:pt x="24" y="233"/>
                  <a:pt x="26" y="236"/>
                </a:cubicBezTo>
                <a:cubicBezTo>
                  <a:pt x="25" y="236"/>
                  <a:pt x="27" y="231"/>
                  <a:pt x="27" y="232"/>
                </a:cubicBezTo>
                <a:cubicBezTo>
                  <a:pt x="28" y="233"/>
                  <a:pt x="28" y="233"/>
                  <a:pt x="27" y="236"/>
                </a:cubicBezTo>
                <a:cubicBezTo>
                  <a:pt x="25" y="238"/>
                  <a:pt x="26" y="239"/>
                  <a:pt x="24" y="244"/>
                </a:cubicBezTo>
                <a:cubicBezTo>
                  <a:pt x="24" y="242"/>
                  <a:pt x="22" y="249"/>
                  <a:pt x="23" y="244"/>
                </a:cubicBezTo>
                <a:cubicBezTo>
                  <a:pt x="21" y="246"/>
                  <a:pt x="21" y="252"/>
                  <a:pt x="19" y="252"/>
                </a:cubicBezTo>
                <a:cubicBezTo>
                  <a:pt x="20" y="250"/>
                  <a:pt x="21" y="246"/>
                  <a:pt x="21" y="246"/>
                </a:cubicBezTo>
                <a:cubicBezTo>
                  <a:pt x="20" y="249"/>
                  <a:pt x="21" y="242"/>
                  <a:pt x="20" y="246"/>
                </a:cubicBezTo>
                <a:cubicBezTo>
                  <a:pt x="19" y="250"/>
                  <a:pt x="17" y="251"/>
                  <a:pt x="17" y="255"/>
                </a:cubicBezTo>
                <a:cubicBezTo>
                  <a:pt x="16" y="255"/>
                  <a:pt x="17" y="254"/>
                  <a:pt x="16" y="255"/>
                </a:cubicBezTo>
                <a:cubicBezTo>
                  <a:pt x="16" y="257"/>
                  <a:pt x="16" y="257"/>
                  <a:pt x="15" y="259"/>
                </a:cubicBezTo>
                <a:cubicBezTo>
                  <a:pt x="15" y="260"/>
                  <a:pt x="16" y="256"/>
                  <a:pt x="17" y="256"/>
                </a:cubicBezTo>
                <a:cubicBezTo>
                  <a:pt x="14" y="266"/>
                  <a:pt x="14" y="269"/>
                  <a:pt x="11" y="273"/>
                </a:cubicBezTo>
                <a:cubicBezTo>
                  <a:pt x="11" y="272"/>
                  <a:pt x="12" y="271"/>
                  <a:pt x="11" y="271"/>
                </a:cubicBezTo>
                <a:cubicBezTo>
                  <a:pt x="11" y="272"/>
                  <a:pt x="11" y="273"/>
                  <a:pt x="10" y="273"/>
                </a:cubicBezTo>
                <a:cubicBezTo>
                  <a:pt x="9" y="277"/>
                  <a:pt x="10" y="278"/>
                  <a:pt x="10" y="281"/>
                </a:cubicBezTo>
                <a:cubicBezTo>
                  <a:pt x="9" y="283"/>
                  <a:pt x="8" y="286"/>
                  <a:pt x="7" y="290"/>
                </a:cubicBezTo>
                <a:cubicBezTo>
                  <a:pt x="6" y="293"/>
                  <a:pt x="5" y="296"/>
                  <a:pt x="4" y="300"/>
                </a:cubicBezTo>
                <a:cubicBezTo>
                  <a:pt x="3" y="307"/>
                  <a:pt x="2" y="315"/>
                  <a:pt x="1" y="324"/>
                </a:cubicBezTo>
                <a:cubicBezTo>
                  <a:pt x="1" y="324"/>
                  <a:pt x="1" y="322"/>
                  <a:pt x="0" y="322"/>
                </a:cubicBezTo>
                <a:cubicBezTo>
                  <a:pt x="0" y="327"/>
                  <a:pt x="1" y="330"/>
                  <a:pt x="2" y="327"/>
                </a:cubicBezTo>
                <a:cubicBezTo>
                  <a:pt x="2" y="329"/>
                  <a:pt x="2" y="329"/>
                  <a:pt x="2" y="331"/>
                </a:cubicBezTo>
                <a:cubicBezTo>
                  <a:pt x="4" y="331"/>
                  <a:pt x="4" y="331"/>
                  <a:pt x="4" y="331"/>
                </a:cubicBezTo>
                <a:cubicBezTo>
                  <a:pt x="3" y="335"/>
                  <a:pt x="4" y="337"/>
                  <a:pt x="5" y="337"/>
                </a:cubicBezTo>
                <a:cubicBezTo>
                  <a:pt x="6" y="335"/>
                  <a:pt x="7" y="337"/>
                  <a:pt x="8" y="334"/>
                </a:cubicBezTo>
                <a:cubicBezTo>
                  <a:pt x="7" y="332"/>
                  <a:pt x="7" y="330"/>
                  <a:pt x="8" y="327"/>
                </a:cubicBezTo>
                <a:cubicBezTo>
                  <a:pt x="7" y="327"/>
                  <a:pt x="6" y="328"/>
                  <a:pt x="6" y="324"/>
                </a:cubicBezTo>
                <a:cubicBezTo>
                  <a:pt x="8" y="327"/>
                  <a:pt x="7" y="325"/>
                  <a:pt x="8" y="321"/>
                </a:cubicBezTo>
                <a:cubicBezTo>
                  <a:pt x="9" y="322"/>
                  <a:pt x="10" y="327"/>
                  <a:pt x="8" y="330"/>
                </a:cubicBezTo>
                <a:cubicBezTo>
                  <a:pt x="9" y="330"/>
                  <a:pt x="9" y="330"/>
                  <a:pt x="9" y="330"/>
                </a:cubicBezTo>
                <a:cubicBezTo>
                  <a:pt x="10" y="325"/>
                  <a:pt x="10" y="322"/>
                  <a:pt x="9" y="319"/>
                </a:cubicBezTo>
                <a:cubicBezTo>
                  <a:pt x="10" y="319"/>
                  <a:pt x="10" y="322"/>
                  <a:pt x="10" y="323"/>
                </a:cubicBezTo>
                <a:cubicBezTo>
                  <a:pt x="11" y="321"/>
                  <a:pt x="11" y="318"/>
                  <a:pt x="11" y="314"/>
                </a:cubicBezTo>
                <a:cubicBezTo>
                  <a:pt x="12" y="313"/>
                  <a:pt x="12" y="311"/>
                  <a:pt x="12" y="309"/>
                </a:cubicBezTo>
                <a:cubicBezTo>
                  <a:pt x="12" y="307"/>
                  <a:pt x="13" y="306"/>
                  <a:pt x="13" y="304"/>
                </a:cubicBezTo>
                <a:cubicBezTo>
                  <a:pt x="14" y="297"/>
                  <a:pt x="16" y="292"/>
                  <a:pt x="18" y="293"/>
                </a:cubicBezTo>
                <a:cubicBezTo>
                  <a:pt x="19" y="289"/>
                  <a:pt x="20" y="285"/>
                  <a:pt x="21" y="281"/>
                </a:cubicBezTo>
                <a:cubicBezTo>
                  <a:pt x="20" y="280"/>
                  <a:pt x="19" y="283"/>
                  <a:pt x="19" y="283"/>
                </a:cubicBezTo>
                <a:cubicBezTo>
                  <a:pt x="19" y="279"/>
                  <a:pt x="20" y="276"/>
                  <a:pt x="22" y="274"/>
                </a:cubicBezTo>
                <a:cubicBezTo>
                  <a:pt x="21" y="275"/>
                  <a:pt x="22" y="269"/>
                  <a:pt x="23" y="268"/>
                </a:cubicBezTo>
                <a:cubicBezTo>
                  <a:pt x="22" y="268"/>
                  <a:pt x="23" y="263"/>
                  <a:pt x="24" y="262"/>
                </a:cubicBezTo>
                <a:cubicBezTo>
                  <a:pt x="24" y="263"/>
                  <a:pt x="24" y="263"/>
                  <a:pt x="24" y="263"/>
                </a:cubicBezTo>
                <a:cubicBezTo>
                  <a:pt x="24" y="264"/>
                  <a:pt x="23" y="266"/>
                  <a:pt x="24" y="267"/>
                </a:cubicBezTo>
                <a:cubicBezTo>
                  <a:pt x="25" y="264"/>
                  <a:pt x="25" y="263"/>
                  <a:pt x="26" y="263"/>
                </a:cubicBezTo>
                <a:cubicBezTo>
                  <a:pt x="26" y="261"/>
                  <a:pt x="26" y="260"/>
                  <a:pt x="26" y="259"/>
                </a:cubicBezTo>
                <a:cubicBezTo>
                  <a:pt x="25" y="260"/>
                  <a:pt x="26" y="262"/>
                  <a:pt x="25" y="263"/>
                </a:cubicBezTo>
                <a:cubicBezTo>
                  <a:pt x="24" y="262"/>
                  <a:pt x="24" y="261"/>
                  <a:pt x="24" y="258"/>
                </a:cubicBezTo>
                <a:cubicBezTo>
                  <a:pt x="28" y="253"/>
                  <a:pt x="28" y="256"/>
                  <a:pt x="26" y="267"/>
                </a:cubicBezTo>
                <a:cubicBezTo>
                  <a:pt x="25" y="269"/>
                  <a:pt x="24" y="270"/>
                  <a:pt x="23" y="274"/>
                </a:cubicBezTo>
                <a:cubicBezTo>
                  <a:pt x="24" y="275"/>
                  <a:pt x="25" y="271"/>
                  <a:pt x="25" y="274"/>
                </a:cubicBezTo>
                <a:cubicBezTo>
                  <a:pt x="24" y="276"/>
                  <a:pt x="23" y="277"/>
                  <a:pt x="24" y="279"/>
                </a:cubicBezTo>
                <a:cubicBezTo>
                  <a:pt x="25" y="280"/>
                  <a:pt x="24" y="275"/>
                  <a:pt x="25" y="276"/>
                </a:cubicBezTo>
                <a:cubicBezTo>
                  <a:pt x="26" y="280"/>
                  <a:pt x="24" y="283"/>
                  <a:pt x="24" y="287"/>
                </a:cubicBezTo>
                <a:cubicBezTo>
                  <a:pt x="24" y="287"/>
                  <a:pt x="23" y="287"/>
                  <a:pt x="23" y="288"/>
                </a:cubicBezTo>
                <a:cubicBezTo>
                  <a:pt x="23" y="292"/>
                  <a:pt x="22" y="298"/>
                  <a:pt x="21" y="306"/>
                </a:cubicBezTo>
                <a:cubicBezTo>
                  <a:pt x="20" y="305"/>
                  <a:pt x="20" y="309"/>
                  <a:pt x="19" y="309"/>
                </a:cubicBezTo>
                <a:cubicBezTo>
                  <a:pt x="20" y="314"/>
                  <a:pt x="19" y="319"/>
                  <a:pt x="19" y="321"/>
                </a:cubicBezTo>
                <a:cubicBezTo>
                  <a:pt x="18" y="318"/>
                  <a:pt x="18" y="313"/>
                  <a:pt x="19" y="308"/>
                </a:cubicBezTo>
                <a:cubicBezTo>
                  <a:pt x="19" y="304"/>
                  <a:pt x="20" y="300"/>
                  <a:pt x="21" y="296"/>
                </a:cubicBezTo>
                <a:cubicBezTo>
                  <a:pt x="20" y="298"/>
                  <a:pt x="19" y="303"/>
                  <a:pt x="18" y="305"/>
                </a:cubicBezTo>
                <a:cubicBezTo>
                  <a:pt x="18" y="308"/>
                  <a:pt x="19" y="307"/>
                  <a:pt x="18" y="310"/>
                </a:cubicBezTo>
                <a:cubicBezTo>
                  <a:pt x="17" y="311"/>
                  <a:pt x="16" y="314"/>
                  <a:pt x="16" y="310"/>
                </a:cubicBezTo>
                <a:cubicBezTo>
                  <a:pt x="16" y="313"/>
                  <a:pt x="15" y="314"/>
                  <a:pt x="17" y="317"/>
                </a:cubicBezTo>
                <a:cubicBezTo>
                  <a:pt x="17" y="315"/>
                  <a:pt x="16" y="314"/>
                  <a:pt x="17" y="313"/>
                </a:cubicBezTo>
                <a:cubicBezTo>
                  <a:pt x="18" y="315"/>
                  <a:pt x="16" y="320"/>
                  <a:pt x="16" y="322"/>
                </a:cubicBezTo>
                <a:cubicBezTo>
                  <a:pt x="17" y="322"/>
                  <a:pt x="17" y="318"/>
                  <a:pt x="18" y="318"/>
                </a:cubicBezTo>
                <a:cubicBezTo>
                  <a:pt x="17" y="321"/>
                  <a:pt x="17" y="322"/>
                  <a:pt x="17" y="326"/>
                </a:cubicBezTo>
                <a:cubicBezTo>
                  <a:pt x="17" y="326"/>
                  <a:pt x="18" y="325"/>
                  <a:pt x="18" y="325"/>
                </a:cubicBezTo>
                <a:cubicBezTo>
                  <a:pt x="19" y="330"/>
                  <a:pt x="18" y="338"/>
                  <a:pt x="19" y="340"/>
                </a:cubicBezTo>
                <a:cubicBezTo>
                  <a:pt x="20" y="339"/>
                  <a:pt x="20" y="337"/>
                  <a:pt x="21" y="336"/>
                </a:cubicBezTo>
                <a:cubicBezTo>
                  <a:pt x="21" y="340"/>
                  <a:pt x="18" y="346"/>
                  <a:pt x="18" y="350"/>
                </a:cubicBezTo>
                <a:cubicBezTo>
                  <a:pt x="18" y="349"/>
                  <a:pt x="18" y="346"/>
                  <a:pt x="18" y="343"/>
                </a:cubicBezTo>
                <a:cubicBezTo>
                  <a:pt x="16" y="346"/>
                  <a:pt x="17" y="349"/>
                  <a:pt x="18" y="351"/>
                </a:cubicBezTo>
                <a:cubicBezTo>
                  <a:pt x="18" y="353"/>
                  <a:pt x="16" y="353"/>
                  <a:pt x="17" y="353"/>
                </a:cubicBezTo>
                <a:cubicBezTo>
                  <a:pt x="17" y="356"/>
                  <a:pt x="18" y="351"/>
                  <a:pt x="18" y="354"/>
                </a:cubicBezTo>
                <a:cubicBezTo>
                  <a:pt x="18" y="356"/>
                  <a:pt x="18" y="356"/>
                  <a:pt x="18" y="356"/>
                </a:cubicBezTo>
                <a:cubicBezTo>
                  <a:pt x="17" y="355"/>
                  <a:pt x="16" y="356"/>
                  <a:pt x="16" y="357"/>
                </a:cubicBezTo>
                <a:cubicBezTo>
                  <a:pt x="17" y="357"/>
                  <a:pt x="17" y="359"/>
                  <a:pt x="17" y="359"/>
                </a:cubicBezTo>
                <a:cubicBezTo>
                  <a:pt x="17" y="357"/>
                  <a:pt x="17" y="357"/>
                  <a:pt x="17" y="356"/>
                </a:cubicBezTo>
                <a:cubicBezTo>
                  <a:pt x="18" y="360"/>
                  <a:pt x="17" y="361"/>
                  <a:pt x="18" y="365"/>
                </a:cubicBezTo>
                <a:cubicBezTo>
                  <a:pt x="17" y="365"/>
                  <a:pt x="16" y="370"/>
                  <a:pt x="17" y="372"/>
                </a:cubicBezTo>
                <a:cubicBezTo>
                  <a:pt x="17" y="370"/>
                  <a:pt x="17" y="368"/>
                  <a:pt x="18" y="367"/>
                </a:cubicBezTo>
                <a:cubicBezTo>
                  <a:pt x="17" y="371"/>
                  <a:pt x="19" y="375"/>
                  <a:pt x="20" y="378"/>
                </a:cubicBezTo>
                <a:cubicBezTo>
                  <a:pt x="21" y="379"/>
                  <a:pt x="21" y="376"/>
                  <a:pt x="21" y="375"/>
                </a:cubicBezTo>
                <a:cubicBezTo>
                  <a:pt x="20" y="374"/>
                  <a:pt x="21" y="378"/>
                  <a:pt x="20" y="376"/>
                </a:cubicBezTo>
                <a:cubicBezTo>
                  <a:pt x="20" y="371"/>
                  <a:pt x="20" y="368"/>
                  <a:pt x="19" y="364"/>
                </a:cubicBezTo>
                <a:cubicBezTo>
                  <a:pt x="20" y="362"/>
                  <a:pt x="22" y="363"/>
                  <a:pt x="22" y="360"/>
                </a:cubicBezTo>
                <a:cubicBezTo>
                  <a:pt x="22" y="362"/>
                  <a:pt x="23" y="360"/>
                  <a:pt x="23" y="362"/>
                </a:cubicBezTo>
                <a:cubicBezTo>
                  <a:pt x="23" y="359"/>
                  <a:pt x="24" y="358"/>
                  <a:pt x="24" y="360"/>
                </a:cubicBezTo>
                <a:cubicBezTo>
                  <a:pt x="24" y="357"/>
                  <a:pt x="24" y="357"/>
                  <a:pt x="24" y="355"/>
                </a:cubicBezTo>
                <a:cubicBezTo>
                  <a:pt x="25" y="354"/>
                  <a:pt x="26" y="352"/>
                  <a:pt x="27" y="348"/>
                </a:cubicBezTo>
                <a:cubicBezTo>
                  <a:pt x="26" y="348"/>
                  <a:pt x="25" y="352"/>
                  <a:pt x="25" y="350"/>
                </a:cubicBezTo>
                <a:cubicBezTo>
                  <a:pt x="25" y="348"/>
                  <a:pt x="26" y="348"/>
                  <a:pt x="26" y="345"/>
                </a:cubicBezTo>
                <a:cubicBezTo>
                  <a:pt x="25" y="345"/>
                  <a:pt x="25" y="348"/>
                  <a:pt x="24" y="350"/>
                </a:cubicBezTo>
                <a:cubicBezTo>
                  <a:pt x="24" y="352"/>
                  <a:pt x="24" y="355"/>
                  <a:pt x="23" y="354"/>
                </a:cubicBezTo>
                <a:cubicBezTo>
                  <a:pt x="23" y="351"/>
                  <a:pt x="24" y="350"/>
                  <a:pt x="23" y="347"/>
                </a:cubicBezTo>
                <a:cubicBezTo>
                  <a:pt x="25" y="347"/>
                  <a:pt x="25" y="342"/>
                  <a:pt x="26" y="339"/>
                </a:cubicBezTo>
                <a:cubicBezTo>
                  <a:pt x="26" y="341"/>
                  <a:pt x="25" y="343"/>
                  <a:pt x="26" y="344"/>
                </a:cubicBezTo>
                <a:cubicBezTo>
                  <a:pt x="27" y="340"/>
                  <a:pt x="26" y="346"/>
                  <a:pt x="27" y="345"/>
                </a:cubicBezTo>
                <a:cubicBezTo>
                  <a:pt x="27" y="345"/>
                  <a:pt x="28" y="343"/>
                  <a:pt x="28" y="344"/>
                </a:cubicBezTo>
                <a:cubicBezTo>
                  <a:pt x="27" y="351"/>
                  <a:pt x="29" y="358"/>
                  <a:pt x="30" y="362"/>
                </a:cubicBezTo>
                <a:cubicBezTo>
                  <a:pt x="30" y="359"/>
                  <a:pt x="28" y="350"/>
                  <a:pt x="29" y="347"/>
                </a:cubicBezTo>
                <a:cubicBezTo>
                  <a:pt x="29" y="346"/>
                  <a:pt x="32" y="346"/>
                  <a:pt x="32" y="346"/>
                </a:cubicBezTo>
                <a:cubicBezTo>
                  <a:pt x="31" y="344"/>
                  <a:pt x="32" y="343"/>
                  <a:pt x="32" y="341"/>
                </a:cubicBezTo>
                <a:cubicBezTo>
                  <a:pt x="32" y="341"/>
                  <a:pt x="31" y="341"/>
                  <a:pt x="32" y="339"/>
                </a:cubicBezTo>
                <a:cubicBezTo>
                  <a:pt x="33" y="339"/>
                  <a:pt x="33" y="339"/>
                  <a:pt x="33" y="339"/>
                </a:cubicBezTo>
                <a:cubicBezTo>
                  <a:pt x="33" y="344"/>
                  <a:pt x="32" y="348"/>
                  <a:pt x="33" y="350"/>
                </a:cubicBezTo>
                <a:cubicBezTo>
                  <a:pt x="33" y="349"/>
                  <a:pt x="33" y="349"/>
                  <a:pt x="33" y="349"/>
                </a:cubicBezTo>
                <a:cubicBezTo>
                  <a:pt x="34" y="351"/>
                  <a:pt x="33" y="351"/>
                  <a:pt x="34" y="354"/>
                </a:cubicBezTo>
                <a:cubicBezTo>
                  <a:pt x="31" y="356"/>
                  <a:pt x="33" y="365"/>
                  <a:pt x="31" y="370"/>
                </a:cubicBezTo>
                <a:cubicBezTo>
                  <a:pt x="31" y="366"/>
                  <a:pt x="30" y="367"/>
                  <a:pt x="30" y="367"/>
                </a:cubicBezTo>
                <a:cubicBezTo>
                  <a:pt x="31" y="368"/>
                  <a:pt x="31" y="374"/>
                  <a:pt x="30" y="373"/>
                </a:cubicBezTo>
                <a:cubicBezTo>
                  <a:pt x="29" y="370"/>
                  <a:pt x="30" y="371"/>
                  <a:pt x="30" y="369"/>
                </a:cubicBezTo>
                <a:cubicBezTo>
                  <a:pt x="29" y="369"/>
                  <a:pt x="29" y="372"/>
                  <a:pt x="29" y="374"/>
                </a:cubicBezTo>
                <a:cubicBezTo>
                  <a:pt x="30" y="373"/>
                  <a:pt x="31" y="375"/>
                  <a:pt x="31" y="377"/>
                </a:cubicBezTo>
                <a:cubicBezTo>
                  <a:pt x="30" y="377"/>
                  <a:pt x="30" y="380"/>
                  <a:pt x="29" y="380"/>
                </a:cubicBezTo>
                <a:cubicBezTo>
                  <a:pt x="30" y="386"/>
                  <a:pt x="29" y="384"/>
                  <a:pt x="28" y="386"/>
                </a:cubicBezTo>
                <a:cubicBezTo>
                  <a:pt x="28" y="390"/>
                  <a:pt x="29" y="385"/>
                  <a:pt x="29" y="387"/>
                </a:cubicBezTo>
                <a:cubicBezTo>
                  <a:pt x="30" y="394"/>
                  <a:pt x="29" y="397"/>
                  <a:pt x="30" y="402"/>
                </a:cubicBezTo>
                <a:cubicBezTo>
                  <a:pt x="29" y="402"/>
                  <a:pt x="29" y="402"/>
                  <a:pt x="28" y="401"/>
                </a:cubicBezTo>
                <a:cubicBezTo>
                  <a:pt x="29" y="404"/>
                  <a:pt x="28" y="408"/>
                  <a:pt x="28" y="407"/>
                </a:cubicBezTo>
                <a:cubicBezTo>
                  <a:pt x="27" y="405"/>
                  <a:pt x="29" y="404"/>
                  <a:pt x="27" y="403"/>
                </a:cubicBezTo>
                <a:cubicBezTo>
                  <a:pt x="27" y="404"/>
                  <a:pt x="27" y="405"/>
                  <a:pt x="27" y="405"/>
                </a:cubicBezTo>
                <a:cubicBezTo>
                  <a:pt x="28" y="408"/>
                  <a:pt x="28" y="409"/>
                  <a:pt x="27" y="411"/>
                </a:cubicBezTo>
                <a:cubicBezTo>
                  <a:pt x="28" y="412"/>
                  <a:pt x="28" y="419"/>
                  <a:pt x="28" y="421"/>
                </a:cubicBezTo>
                <a:cubicBezTo>
                  <a:pt x="27" y="422"/>
                  <a:pt x="27" y="418"/>
                  <a:pt x="26" y="417"/>
                </a:cubicBezTo>
                <a:cubicBezTo>
                  <a:pt x="26" y="419"/>
                  <a:pt x="26" y="420"/>
                  <a:pt x="26" y="420"/>
                </a:cubicBezTo>
                <a:cubicBezTo>
                  <a:pt x="25" y="419"/>
                  <a:pt x="25" y="418"/>
                  <a:pt x="25" y="418"/>
                </a:cubicBezTo>
                <a:cubicBezTo>
                  <a:pt x="25" y="420"/>
                  <a:pt x="25" y="422"/>
                  <a:pt x="26" y="423"/>
                </a:cubicBezTo>
                <a:cubicBezTo>
                  <a:pt x="27" y="421"/>
                  <a:pt x="28" y="422"/>
                  <a:pt x="28" y="424"/>
                </a:cubicBezTo>
                <a:cubicBezTo>
                  <a:pt x="29" y="426"/>
                  <a:pt x="30" y="428"/>
                  <a:pt x="30" y="429"/>
                </a:cubicBezTo>
                <a:cubicBezTo>
                  <a:pt x="30" y="431"/>
                  <a:pt x="31" y="433"/>
                  <a:pt x="31" y="436"/>
                </a:cubicBezTo>
                <a:cubicBezTo>
                  <a:pt x="32" y="434"/>
                  <a:pt x="33" y="435"/>
                  <a:pt x="34" y="438"/>
                </a:cubicBezTo>
                <a:cubicBezTo>
                  <a:pt x="36" y="436"/>
                  <a:pt x="38" y="437"/>
                  <a:pt x="38" y="441"/>
                </a:cubicBezTo>
                <a:cubicBezTo>
                  <a:pt x="38" y="440"/>
                  <a:pt x="39" y="440"/>
                  <a:pt x="39" y="440"/>
                </a:cubicBezTo>
                <a:cubicBezTo>
                  <a:pt x="39" y="438"/>
                  <a:pt x="37" y="435"/>
                  <a:pt x="38" y="434"/>
                </a:cubicBezTo>
                <a:cubicBezTo>
                  <a:pt x="39" y="435"/>
                  <a:pt x="38" y="436"/>
                  <a:pt x="39" y="438"/>
                </a:cubicBezTo>
                <a:cubicBezTo>
                  <a:pt x="39" y="437"/>
                  <a:pt x="40" y="441"/>
                  <a:pt x="40" y="439"/>
                </a:cubicBezTo>
                <a:cubicBezTo>
                  <a:pt x="40" y="437"/>
                  <a:pt x="39" y="434"/>
                  <a:pt x="40" y="434"/>
                </a:cubicBezTo>
                <a:cubicBezTo>
                  <a:pt x="39" y="429"/>
                  <a:pt x="37" y="428"/>
                  <a:pt x="37" y="423"/>
                </a:cubicBezTo>
                <a:cubicBezTo>
                  <a:pt x="37" y="422"/>
                  <a:pt x="37" y="423"/>
                  <a:pt x="37" y="423"/>
                </a:cubicBezTo>
                <a:cubicBezTo>
                  <a:pt x="36" y="419"/>
                  <a:pt x="36" y="415"/>
                  <a:pt x="34" y="411"/>
                </a:cubicBezTo>
                <a:cubicBezTo>
                  <a:pt x="34" y="411"/>
                  <a:pt x="34" y="410"/>
                  <a:pt x="34" y="410"/>
                </a:cubicBezTo>
                <a:cubicBezTo>
                  <a:pt x="36" y="411"/>
                  <a:pt x="35" y="412"/>
                  <a:pt x="37" y="413"/>
                </a:cubicBezTo>
                <a:cubicBezTo>
                  <a:pt x="36" y="415"/>
                  <a:pt x="38" y="415"/>
                  <a:pt x="37" y="417"/>
                </a:cubicBezTo>
                <a:cubicBezTo>
                  <a:pt x="37" y="417"/>
                  <a:pt x="37" y="420"/>
                  <a:pt x="38" y="419"/>
                </a:cubicBezTo>
                <a:cubicBezTo>
                  <a:pt x="38" y="418"/>
                  <a:pt x="38" y="415"/>
                  <a:pt x="39" y="416"/>
                </a:cubicBezTo>
                <a:cubicBezTo>
                  <a:pt x="38" y="413"/>
                  <a:pt x="37" y="411"/>
                  <a:pt x="38" y="410"/>
                </a:cubicBezTo>
                <a:cubicBezTo>
                  <a:pt x="38" y="412"/>
                  <a:pt x="38" y="413"/>
                  <a:pt x="39" y="414"/>
                </a:cubicBezTo>
                <a:cubicBezTo>
                  <a:pt x="38" y="415"/>
                  <a:pt x="39" y="419"/>
                  <a:pt x="39" y="415"/>
                </a:cubicBezTo>
                <a:cubicBezTo>
                  <a:pt x="40" y="419"/>
                  <a:pt x="40" y="420"/>
                  <a:pt x="40" y="422"/>
                </a:cubicBezTo>
                <a:cubicBezTo>
                  <a:pt x="40" y="421"/>
                  <a:pt x="41" y="419"/>
                  <a:pt x="41" y="421"/>
                </a:cubicBezTo>
                <a:cubicBezTo>
                  <a:pt x="42" y="423"/>
                  <a:pt x="41" y="424"/>
                  <a:pt x="41" y="426"/>
                </a:cubicBezTo>
                <a:cubicBezTo>
                  <a:pt x="41" y="427"/>
                  <a:pt x="41" y="424"/>
                  <a:pt x="42" y="427"/>
                </a:cubicBezTo>
                <a:cubicBezTo>
                  <a:pt x="41" y="425"/>
                  <a:pt x="42" y="429"/>
                  <a:pt x="42" y="431"/>
                </a:cubicBezTo>
                <a:cubicBezTo>
                  <a:pt x="44" y="430"/>
                  <a:pt x="43" y="432"/>
                  <a:pt x="44" y="434"/>
                </a:cubicBezTo>
                <a:cubicBezTo>
                  <a:pt x="46" y="435"/>
                  <a:pt x="49" y="436"/>
                  <a:pt x="51" y="441"/>
                </a:cubicBezTo>
                <a:cubicBezTo>
                  <a:pt x="52" y="443"/>
                  <a:pt x="52" y="442"/>
                  <a:pt x="52" y="446"/>
                </a:cubicBezTo>
                <a:cubicBezTo>
                  <a:pt x="53" y="447"/>
                  <a:pt x="54" y="445"/>
                  <a:pt x="54" y="447"/>
                </a:cubicBezTo>
                <a:cubicBezTo>
                  <a:pt x="54" y="447"/>
                  <a:pt x="53" y="448"/>
                  <a:pt x="53" y="449"/>
                </a:cubicBezTo>
                <a:cubicBezTo>
                  <a:pt x="54" y="450"/>
                  <a:pt x="54" y="449"/>
                  <a:pt x="55" y="450"/>
                </a:cubicBezTo>
                <a:cubicBezTo>
                  <a:pt x="55" y="453"/>
                  <a:pt x="53" y="451"/>
                  <a:pt x="54" y="455"/>
                </a:cubicBezTo>
                <a:cubicBezTo>
                  <a:pt x="54" y="455"/>
                  <a:pt x="54" y="453"/>
                  <a:pt x="55" y="454"/>
                </a:cubicBezTo>
                <a:cubicBezTo>
                  <a:pt x="56" y="459"/>
                  <a:pt x="57" y="461"/>
                  <a:pt x="58" y="466"/>
                </a:cubicBezTo>
                <a:cubicBezTo>
                  <a:pt x="56" y="466"/>
                  <a:pt x="57" y="469"/>
                  <a:pt x="57" y="471"/>
                </a:cubicBezTo>
                <a:cubicBezTo>
                  <a:pt x="55" y="470"/>
                  <a:pt x="56" y="469"/>
                  <a:pt x="56" y="473"/>
                </a:cubicBezTo>
                <a:cubicBezTo>
                  <a:pt x="55" y="472"/>
                  <a:pt x="55" y="470"/>
                  <a:pt x="54" y="470"/>
                </a:cubicBezTo>
                <a:cubicBezTo>
                  <a:pt x="55" y="472"/>
                  <a:pt x="54" y="473"/>
                  <a:pt x="53" y="473"/>
                </a:cubicBezTo>
                <a:cubicBezTo>
                  <a:pt x="53" y="472"/>
                  <a:pt x="53" y="470"/>
                  <a:pt x="52" y="470"/>
                </a:cubicBezTo>
                <a:cubicBezTo>
                  <a:pt x="54" y="474"/>
                  <a:pt x="50" y="472"/>
                  <a:pt x="52" y="476"/>
                </a:cubicBezTo>
                <a:cubicBezTo>
                  <a:pt x="52" y="474"/>
                  <a:pt x="55" y="476"/>
                  <a:pt x="57" y="478"/>
                </a:cubicBezTo>
                <a:cubicBezTo>
                  <a:pt x="56" y="477"/>
                  <a:pt x="56" y="476"/>
                  <a:pt x="56" y="476"/>
                </a:cubicBezTo>
                <a:cubicBezTo>
                  <a:pt x="58" y="481"/>
                  <a:pt x="60" y="479"/>
                  <a:pt x="62" y="485"/>
                </a:cubicBezTo>
                <a:cubicBezTo>
                  <a:pt x="62" y="486"/>
                  <a:pt x="61" y="486"/>
                  <a:pt x="62" y="487"/>
                </a:cubicBezTo>
                <a:cubicBezTo>
                  <a:pt x="64" y="488"/>
                  <a:pt x="66" y="490"/>
                  <a:pt x="68" y="493"/>
                </a:cubicBezTo>
                <a:cubicBezTo>
                  <a:pt x="68" y="495"/>
                  <a:pt x="68" y="496"/>
                  <a:pt x="68" y="498"/>
                </a:cubicBezTo>
                <a:cubicBezTo>
                  <a:pt x="68" y="497"/>
                  <a:pt x="67" y="497"/>
                  <a:pt x="67" y="496"/>
                </a:cubicBezTo>
                <a:cubicBezTo>
                  <a:pt x="69" y="500"/>
                  <a:pt x="68" y="502"/>
                  <a:pt x="66" y="500"/>
                </a:cubicBezTo>
                <a:cubicBezTo>
                  <a:pt x="68" y="504"/>
                  <a:pt x="69" y="504"/>
                  <a:pt x="70" y="507"/>
                </a:cubicBezTo>
                <a:cubicBezTo>
                  <a:pt x="69" y="507"/>
                  <a:pt x="71" y="509"/>
                  <a:pt x="70" y="510"/>
                </a:cubicBezTo>
                <a:cubicBezTo>
                  <a:pt x="69" y="509"/>
                  <a:pt x="67" y="504"/>
                  <a:pt x="66" y="503"/>
                </a:cubicBezTo>
                <a:cubicBezTo>
                  <a:pt x="66" y="507"/>
                  <a:pt x="61" y="494"/>
                  <a:pt x="60" y="493"/>
                </a:cubicBezTo>
                <a:cubicBezTo>
                  <a:pt x="58" y="495"/>
                  <a:pt x="62" y="498"/>
                  <a:pt x="64" y="502"/>
                </a:cubicBezTo>
                <a:cubicBezTo>
                  <a:pt x="64" y="504"/>
                  <a:pt x="64" y="506"/>
                  <a:pt x="63" y="505"/>
                </a:cubicBezTo>
                <a:cubicBezTo>
                  <a:pt x="65" y="509"/>
                  <a:pt x="68" y="512"/>
                  <a:pt x="69" y="517"/>
                </a:cubicBezTo>
                <a:cubicBezTo>
                  <a:pt x="70" y="519"/>
                  <a:pt x="69" y="515"/>
                  <a:pt x="70" y="517"/>
                </a:cubicBezTo>
                <a:cubicBezTo>
                  <a:pt x="70" y="518"/>
                  <a:pt x="71" y="519"/>
                  <a:pt x="71" y="520"/>
                </a:cubicBezTo>
                <a:cubicBezTo>
                  <a:pt x="70" y="518"/>
                  <a:pt x="70" y="518"/>
                  <a:pt x="69" y="518"/>
                </a:cubicBezTo>
                <a:cubicBezTo>
                  <a:pt x="70" y="520"/>
                  <a:pt x="71" y="522"/>
                  <a:pt x="71" y="524"/>
                </a:cubicBezTo>
                <a:cubicBezTo>
                  <a:pt x="71" y="523"/>
                  <a:pt x="73" y="527"/>
                  <a:pt x="73" y="528"/>
                </a:cubicBezTo>
                <a:cubicBezTo>
                  <a:pt x="72" y="527"/>
                  <a:pt x="72" y="527"/>
                  <a:pt x="72" y="526"/>
                </a:cubicBezTo>
                <a:cubicBezTo>
                  <a:pt x="69" y="522"/>
                  <a:pt x="68" y="519"/>
                  <a:pt x="66" y="519"/>
                </a:cubicBezTo>
                <a:cubicBezTo>
                  <a:pt x="66" y="521"/>
                  <a:pt x="66" y="523"/>
                  <a:pt x="67" y="525"/>
                </a:cubicBezTo>
                <a:cubicBezTo>
                  <a:pt x="67" y="527"/>
                  <a:pt x="67" y="529"/>
                  <a:pt x="68" y="532"/>
                </a:cubicBezTo>
                <a:cubicBezTo>
                  <a:pt x="66" y="528"/>
                  <a:pt x="66" y="527"/>
                  <a:pt x="66" y="526"/>
                </a:cubicBezTo>
                <a:cubicBezTo>
                  <a:pt x="65" y="526"/>
                  <a:pt x="65" y="522"/>
                  <a:pt x="64" y="523"/>
                </a:cubicBezTo>
                <a:cubicBezTo>
                  <a:pt x="64" y="525"/>
                  <a:pt x="66" y="528"/>
                  <a:pt x="65" y="530"/>
                </a:cubicBezTo>
                <a:cubicBezTo>
                  <a:pt x="65" y="531"/>
                  <a:pt x="64" y="528"/>
                  <a:pt x="63" y="528"/>
                </a:cubicBezTo>
                <a:cubicBezTo>
                  <a:pt x="64" y="532"/>
                  <a:pt x="66" y="537"/>
                  <a:pt x="64" y="537"/>
                </a:cubicBezTo>
                <a:cubicBezTo>
                  <a:pt x="65" y="540"/>
                  <a:pt x="66" y="538"/>
                  <a:pt x="67" y="540"/>
                </a:cubicBezTo>
                <a:cubicBezTo>
                  <a:pt x="67" y="542"/>
                  <a:pt x="64" y="540"/>
                  <a:pt x="65" y="542"/>
                </a:cubicBezTo>
                <a:cubicBezTo>
                  <a:pt x="66" y="543"/>
                  <a:pt x="67" y="543"/>
                  <a:pt x="69" y="545"/>
                </a:cubicBezTo>
                <a:cubicBezTo>
                  <a:pt x="68" y="545"/>
                  <a:pt x="69" y="546"/>
                  <a:pt x="69" y="547"/>
                </a:cubicBezTo>
                <a:cubicBezTo>
                  <a:pt x="68" y="547"/>
                  <a:pt x="66" y="542"/>
                  <a:pt x="66" y="544"/>
                </a:cubicBezTo>
                <a:cubicBezTo>
                  <a:pt x="67" y="546"/>
                  <a:pt x="67" y="547"/>
                  <a:pt x="68" y="550"/>
                </a:cubicBezTo>
                <a:cubicBezTo>
                  <a:pt x="69" y="548"/>
                  <a:pt x="68" y="546"/>
                  <a:pt x="70" y="549"/>
                </a:cubicBezTo>
                <a:cubicBezTo>
                  <a:pt x="71" y="551"/>
                  <a:pt x="71" y="552"/>
                  <a:pt x="71" y="554"/>
                </a:cubicBezTo>
                <a:cubicBezTo>
                  <a:pt x="71" y="551"/>
                  <a:pt x="73" y="550"/>
                  <a:pt x="75" y="551"/>
                </a:cubicBezTo>
                <a:cubicBezTo>
                  <a:pt x="74" y="549"/>
                  <a:pt x="75" y="549"/>
                  <a:pt x="75" y="548"/>
                </a:cubicBezTo>
                <a:cubicBezTo>
                  <a:pt x="76" y="550"/>
                  <a:pt x="78" y="553"/>
                  <a:pt x="78" y="552"/>
                </a:cubicBezTo>
                <a:cubicBezTo>
                  <a:pt x="76" y="549"/>
                  <a:pt x="77" y="550"/>
                  <a:pt x="76" y="547"/>
                </a:cubicBezTo>
                <a:cubicBezTo>
                  <a:pt x="75" y="549"/>
                  <a:pt x="71" y="545"/>
                  <a:pt x="70" y="542"/>
                </a:cubicBezTo>
                <a:cubicBezTo>
                  <a:pt x="71" y="543"/>
                  <a:pt x="72" y="543"/>
                  <a:pt x="72" y="542"/>
                </a:cubicBezTo>
                <a:cubicBezTo>
                  <a:pt x="71" y="539"/>
                  <a:pt x="69" y="540"/>
                  <a:pt x="70" y="538"/>
                </a:cubicBezTo>
                <a:cubicBezTo>
                  <a:pt x="72" y="542"/>
                  <a:pt x="70" y="537"/>
                  <a:pt x="70" y="536"/>
                </a:cubicBezTo>
                <a:cubicBezTo>
                  <a:pt x="72" y="535"/>
                  <a:pt x="72" y="535"/>
                  <a:pt x="72" y="535"/>
                </a:cubicBezTo>
                <a:cubicBezTo>
                  <a:pt x="73" y="538"/>
                  <a:pt x="76" y="541"/>
                  <a:pt x="77" y="543"/>
                </a:cubicBezTo>
                <a:cubicBezTo>
                  <a:pt x="76" y="544"/>
                  <a:pt x="74" y="539"/>
                  <a:pt x="74" y="540"/>
                </a:cubicBezTo>
                <a:cubicBezTo>
                  <a:pt x="75" y="543"/>
                  <a:pt x="76" y="545"/>
                  <a:pt x="77" y="548"/>
                </a:cubicBezTo>
                <a:cubicBezTo>
                  <a:pt x="78" y="548"/>
                  <a:pt x="79" y="549"/>
                  <a:pt x="79" y="549"/>
                </a:cubicBezTo>
                <a:cubicBezTo>
                  <a:pt x="79" y="548"/>
                  <a:pt x="78" y="546"/>
                  <a:pt x="79" y="546"/>
                </a:cubicBezTo>
                <a:cubicBezTo>
                  <a:pt x="79" y="547"/>
                  <a:pt x="79" y="547"/>
                  <a:pt x="80" y="549"/>
                </a:cubicBezTo>
                <a:cubicBezTo>
                  <a:pt x="80" y="548"/>
                  <a:pt x="80" y="548"/>
                  <a:pt x="80" y="548"/>
                </a:cubicBezTo>
                <a:cubicBezTo>
                  <a:pt x="80" y="548"/>
                  <a:pt x="81" y="548"/>
                  <a:pt x="80" y="547"/>
                </a:cubicBezTo>
                <a:cubicBezTo>
                  <a:pt x="79" y="545"/>
                  <a:pt x="77" y="543"/>
                  <a:pt x="76" y="541"/>
                </a:cubicBezTo>
                <a:cubicBezTo>
                  <a:pt x="75" y="539"/>
                  <a:pt x="75" y="537"/>
                  <a:pt x="75" y="536"/>
                </a:cubicBezTo>
                <a:cubicBezTo>
                  <a:pt x="76" y="540"/>
                  <a:pt x="76" y="538"/>
                  <a:pt x="79" y="543"/>
                </a:cubicBezTo>
                <a:cubicBezTo>
                  <a:pt x="78" y="543"/>
                  <a:pt x="78" y="543"/>
                  <a:pt x="78" y="543"/>
                </a:cubicBezTo>
                <a:cubicBezTo>
                  <a:pt x="80" y="545"/>
                  <a:pt x="80" y="545"/>
                  <a:pt x="81" y="548"/>
                </a:cubicBezTo>
                <a:cubicBezTo>
                  <a:pt x="81" y="545"/>
                  <a:pt x="79" y="544"/>
                  <a:pt x="81" y="543"/>
                </a:cubicBezTo>
                <a:cubicBezTo>
                  <a:pt x="80" y="542"/>
                  <a:pt x="78" y="540"/>
                  <a:pt x="77" y="539"/>
                </a:cubicBezTo>
                <a:cubicBezTo>
                  <a:pt x="76" y="537"/>
                  <a:pt x="75" y="535"/>
                  <a:pt x="74" y="533"/>
                </a:cubicBezTo>
                <a:cubicBezTo>
                  <a:pt x="76" y="537"/>
                  <a:pt x="77" y="533"/>
                  <a:pt x="77" y="533"/>
                </a:cubicBezTo>
                <a:cubicBezTo>
                  <a:pt x="75" y="530"/>
                  <a:pt x="74" y="533"/>
                  <a:pt x="73" y="528"/>
                </a:cubicBezTo>
                <a:cubicBezTo>
                  <a:pt x="74" y="530"/>
                  <a:pt x="75" y="530"/>
                  <a:pt x="75" y="529"/>
                </a:cubicBezTo>
                <a:cubicBezTo>
                  <a:pt x="74" y="527"/>
                  <a:pt x="74" y="526"/>
                  <a:pt x="74" y="525"/>
                </a:cubicBezTo>
                <a:cubicBezTo>
                  <a:pt x="75" y="527"/>
                  <a:pt x="76" y="527"/>
                  <a:pt x="77" y="528"/>
                </a:cubicBezTo>
                <a:cubicBezTo>
                  <a:pt x="76" y="525"/>
                  <a:pt x="79" y="531"/>
                  <a:pt x="78" y="528"/>
                </a:cubicBezTo>
                <a:cubicBezTo>
                  <a:pt x="77" y="526"/>
                  <a:pt x="76" y="525"/>
                  <a:pt x="75" y="524"/>
                </a:cubicBezTo>
                <a:cubicBezTo>
                  <a:pt x="76" y="523"/>
                  <a:pt x="74" y="517"/>
                  <a:pt x="76" y="520"/>
                </a:cubicBezTo>
                <a:cubicBezTo>
                  <a:pt x="77" y="522"/>
                  <a:pt x="78" y="523"/>
                  <a:pt x="79" y="526"/>
                </a:cubicBezTo>
                <a:cubicBezTo>
                  <a:pt x="80" y="526"/>
                  <a:pt x="79" y="524"/>
                  <a:pt x="80" y="523"/>
                </a:cubicBezTo>
                <a:cubicBezTo>
                  <a:pt x="81" y="525"/>
                  <a:pt x="83" y="528"/>
                  <a:pt x="84" y="529"/>
                </a:cubicBezTo>
                <a:cubicBezTo>
                  <a:pt x="84" y="528"/>
                  <a:pt x="85" y="526"/>
                  <a:pt x="85" y="527"/>
                </a:cubicBezTo>
                <a:cubicBezTo>
                  <a:pt x="85" y="530"/>
                  <a:pt x="89" y="534"/>
                  <a:pt x="90" y="536"/>
                </a:cubicBezTo>
                <a:cubicBezTo>
                  <a:pt x="88" y="534"/>
                  <a:pt x="90" y="534"/>
                  <a:pt x="91" y="535"/>
                </a:cubicBezTo>
                <a:cubicBezTo>
                  <a:pt x="90" y="533"/>
                  <a:pt x="88" y="531"/>
                  <a:pt x="89" y="531"/>
                </a:cubicBezTo>
                <a:cubicBezTo>
                  <a:pt x="90" y="534"/>
                  <a:pt x="93" y="537"/>
                  <a:pt x="94" y="539"/>
                </a:cubicBezTo>
                <a:cubicBezTo>
                  <a:pt x="94" y="540"/>
                  <a:pt x="94" y="541"/>
                  <a:pt x="93" y="542"/>
                </a:cubicBezTo>
                <a:cubicBezTo>
                  <a:pt x="94" y="543"/>
                  <a:pt x="95" y="544"/>
                  <a:pt x="96" y="544"/>
                </a:cubicBezTo>
                <a:cubicBezTo>
                  <a:pt x="94" y="541"/>
                  <a:pt x="97" y="543"/>
                  <a:pt x="97" y="542"/>
                </a:cubicBezTo>
                <a:cubicBezTo>
                  <a:pt x="99" y="544"/>
                  <a:pt x="99" y="543"/>
                  <a:pt x="101" y="545"/>
                </a:cubicBezTo>
                <a:cubicBezTo>
                  <a:pt x="100" y="546"/>
                  <a:pt x="100" y="549"/>
                  <a:pt x="98" y="547"/>
                </a:cubicBezTo>
                <a:cubicBezTo>
                  <a:pt x="100" y="550"/>
                  <a:pt x="100" y="551"/>
                  <a:pt x="102" y="553"/>
                </a:cubicBezTo>
                <a:cubicBezTo>
                  <a:pt x="101" y="554"/>
                  <a:pt x="102" y="557"/>
                  <a:pt x="103" y="561"/>
                </a:cubicBezTo>
                <a:cubicBezTo>
                  <a:pt x="105" y="561"/>
                  <a:pt x="103" y="559"/>
                  <a:pt x="105" y="561"/>
                </a:cubicBezTo>
                <a:cubicBezTo>
                  <a:pt x="105" y="562"/>
                  <a:pt x="107" y="564"/>
                  <a:pt x="106" y="565"/>
                </a:cubicBezTo>
                <a:cubicBezTo>
                  <a:pt x="104" y="563"/>
                  <a:pt x="105" y="561"/>
                  <a:pt x="104" y="562"/>
                </a:cubicBezTo>
                <a:cubicBezTo>
                  <a:pt x="107" y="566"/>
                  <a:pt x="107" y="568"/>
                  <a:pt x="108" y="571"/>
                </a:cubicBezTo>
                <a:cubicBezTo>
                  <a:pt x="106" y="569"/>
                  <a:pt x="101" y="566"/>
                  <a:pt x="101" y="562"/>
                </a:cubicBezTo>
                <a:cubicBezTo>
                  <a:pt x="101" y="562"/>
                  <a:pt x="102" y="564"/>
                  <a:pt x="103" y="563"/>
                </a:cubicBezTo>
                <a:cubicBezTo>
                  <a:pt x="101" y="560"/>
                  <a:pt x="100" y="560"/>
                  <a:pt x="99" y="557"/>
                </a:cubicBezTo>
                <a:cubicBezTo>
                  <a:pt x="98" y="557"/>
                  <a:pt x="98" y="556"/>
                  <a:pt x="97" y="557"/>
                </a:cubicBezTo>
                <a:cubicBezTo>
                  <a:pt x="98" y="558"/>
                  <a:pt x="99" y="559"/>
                  <a:pt x="99" y="559"/>
                </a:cubicBezTo>
                <a:cubicBezTo>
                  <a:pt x="98" y="561"/>
                  <a:pt x="96" y="558"/>
                  <a:pt x="94" y="555"/>
                </a:cubicBezTo>
                <a:cubicBezTo>
                  <a:pt x="96" y="559"/>
                  <a:pt x="94" y="561"/>
                  <a:pt x="92" y="561"/>
                </a:cubicBezTo>
                <a:cubicBezTo>
                  <a:pt x="93" y="563"/>
                  <a:pt x="94" y="565"/>
                  <a:pt x="96" y="567"/>
                </a:cubicBezTo>
                <a:cubicBezTo>
                  <a:pt x="93" y="565"/>
                  <a:pt x="97" y="570"/>
                  <a:pt x="97" y="571"/>
                </a:cubicBezTo>
                <a:cubicBezTo>
                  <a:pt x="95" y="569"/>
                  <a:pt x="96" y="570"/>
                  <a:pt x="97" y="572"/>
                </a:cubicBezTo>
                <a:cubicBezTo>
                  <a:pt x="96" y="573"/>
                  <a:pt x="94" y="570"/>
                  <a:pt x="94" y="570"/>
                </a:cubicBezTo>
                <a:cubicBezTo>
                  <a:pt x="94" y="572"/>
                  <a:pt x="96" y="574"/>
                  <a:pt x="96" y="575"/>
                </a:cubicBezTo>
                <a:cubicBezTo>
                  <a:pt x="97" y="574"/>
                  <a:pt x="97" y="574"/>
                  <a:pt x="99" y="574"/>
                </a:cubicBezTo>
                <a:cubicBezTo>
                  <a:pt x="97" y="571"/>
                  <a:pt x="99" y="571"/>
                  <a:pt x="97" y="569"/>
                </a:cubicBezTo>
                <a:cubicBezTo>
                  <a:pt x="98" y="568"/>
                  <a:pt x="99" y="572"/>
                  <a:pt x="100" y="571"/>
                </a:cubicBezTo>
                <a:cubicBezTo>
                  <a:pt x="99" y="570"/>
                  <a:pt x="99" y="569"/>
                  <a:pt x="98" y="568"/>
                </a:cubicBezTo>
                <a:cubicBezTo>
                  <a:pt x="98" y="568"/>
                  <a:pt x="98" y="569"/>
                  <a:pt x="97" y="568"/>
                </a:cubicBezTo>
                <a:cubicBezTo>
                  <a:pt x="96" y="566"/>
                  <a:pt x="96" y="564"/>
                  <a:pt x="96" y="562"/>
                </a:cubicBezTo>
                <a:cubicBezTo>
                  <a:pt x="100" y="567"/>
                  <a:pt x="97" y="567"/>
                  <a:pt x="101" y="571"/>
                </a:cubicBezTo>
                <a:cubicBezTo>
                  <a:pt x="100" y="571"/>
                  <a:pt x="101" y="572"/>
                  <a:pt x="100" y="573"/>
                </a:cubicBezTo>
                <a:cubicBezTo>
                  <a:pt x="102" y="576"/>
                  <a:pt x="102" y="573"/>
                  <a:pt x="104" y="576"/>
                </a:cubicBezTo>
                <a:cubicBezTo>
                  <a:pt x="105" y="578"/>
                  <a:pt x="103" y="577"/>
                  <a:pt x="104" y="578"/>
                </a:cubicBezTo>
                <a:cubicBezTo>
                  <a:pt x="106" y="579"/>
                  <a:pt x="104" y="577"/>
                  <a:pt x="105" y="578"/>
                </a:cubicBezTo>
                <a:cubicBezTo>
                  <a:pt x="104" y="576"/>
                  <a:pt x="103" y="575"/>
                  <a:pt x="104" y="574"/>
                </a:cubicBezTo>
                <a:cubicBezTo>
                  <a:pt x="107" y="577"/>
                  <a:pt x="107" y="581"/>
                  <a:pt x="110" y="582"/>
                </a:cubicBezTo>
                <a:cubicBezTo>
                  <a:pt x="109" y="581"/>
                  <a:pt x="108" y="580"/>
                  <a:pt x="107" y="579"/>
                </a:cubicBezTo>
                <a:cubicBezTo>
                  <a:pt x="108" y="578"/>
                  <a:pt x="107" y="576"/>
                  <a:pt x="108" y="578"/>
                </a:cubicBezTo>
                <a:cubicBezTo>
                  <a:pt x="109" y="580"/>
                  <a:pt x="111" y="580"/>
                  <a:pt x="112" y="581"/>
                </a:cubicBezTo>
                <a:cubicBezTo>
                  <a:pt x="111" y="579"/>
                  <a:pt x="111" y="579"/>
                  <a:pt x="110" y="576"/>
                </a:cubicBezTo>
                <a:cubicBezTo>
                  <a:pt x="112" y="578"/>
                  <a:pt x="111" y="575"/>
                  <a:pt x="112" y="576"/>
                </a:cubicBezTo>
                <a:cubicBezTo>
                  <a:pt x="113" y="578"/>
                  <a:pt x="111" y="579"/>
                  <a:pt x="113" y="580"/>
                </a:cubicBezTo>
                <a:cubicBezTo>
                  <a:pt x="112" y="578"/>
                  <a:pt x="114" y="579"/>
                  <a:pt x="114" y="577"/>
                </a:cubicBezTo>
                <a:cubicBezTo>
                  <a:pt x="112" y="575"/>
                  <a:pt x="111" y="575"/>
                  <a:pt x="111" y="574"/>
                </a:cubicBezTo>
                <a:cubicBezTo>
                  <a:pt x="112" y="574"/>
                  <a:pt x="113" y="576"/>
                  <a:pt x="114" y="577"/>
                </a:cubicBezTo>
                <a:cubicBezTo>
                  <a:pt x="115" y="578"/>
                  <a:pt x="116" y="580"/>
                  <a:pt x="116" y="580"/>
                </a:cubicBezTo>
                <a:cubicBezTo>
                  <a:pt x="115" y="578"/>
                  <a:pt x="115" y="577"/>
                  <a:pt x="115" y="576"/>
                </a:cubicBezTo>
                <a:cubicBezTo>
                  <a:pt x="117" y="578"/>
                  <a:pt x="118" y="578"/>
                  <a:pt x="121" y="581"/>
                </a:cubicBezTo>
                <a:cubicBezTo>
                  <a:pt x="118" y="580"/>
                  <a:pt x="123" y="584"/>
                  <a:pt x="123" y="585"/>
                </a:cubicBezTo>
                <a:cubicBezTo>
                  <a:pt x="122" y="586"/>
                  <a:pt x="121" y="583"/>
                  <a:pt x="118" y="580"/>
                </a:cubicBezTo>
                <a:cubicBezTo>
                  <a:pt x="119" y="582"/>
                  <a:pt x="119" y="582"/>
                  <a:pt x="117" y="582"/>
                </a:cubicBezTo>
                <a:cubicBezTo>
                  <a:pt x="120" y="584"/>
                  <a:pt x="120" y="586"/>
                  <a:pt x="119" y="586"/>
                </a:cubicBezTo>
                <a:cubicBezTo>
                  <a:pt x="122" y="588"/>
                  <a:pt x="123" y="592"/>
                  <a:pt x="128" y="597"/>
                </a:cubicBezTo>
                <a:cubicBezTo>
                  <a:pt x="129" y="595"/>
                  <a:pt x="130" y="599"/>
                  <a:pt x="131" y="599"/>
                </a:cubicBezTo>
                <a:cubicBezTo>
                  <a:pt x="131" y="599"/>
                  <a:pt x="130" y="596"/>
                  <a:pt x="132" y="598"/>
                </a:cubicBezTo>
                <a:cubicBezTo>
                  <a:pt x="133" y="599"/>
                  <a:pt x="133" y="599"/>
                  <a:pt x="133" y="600"/>
                </a:cubicBezTo>
                <a:cubicBezTo>
                  <a:pt x="134" y="599"/>
                  <a:pt x="136" y="601"/>
                  <a:pt x="137" y="600"/>
                </a:cubicBezTo>
                <a:cubicBezTo>
                  <a:pt x="137" y="600"/>
                  <a:pt x="136" y="599"/>
                  <a:pt x="136" y="599"/>
                </a:cubicBezTo>
                <a:cubicBezTo>
                  <a:pt x="138" y="601"/>
                  <a:pt x="140" y="604"/>
                  <a:pt x="142" y="605"/>
                </a:cubicBezTo>
                <a:cubicBezTo>
                  <a:pt x="139" y="605"/>
                  <a:pt x="139" y="609"/>
                  <a:pt x="141" y="612"/>
                </a:cubicBezTo>
                <a:cubicBezTo>
                  <a:pt x="140" y="611"/>
                  <a:pt x="135" y="608"/>
                  <a:pt x="136" y="610"/>
                </a:cubicBezTo>
                <a:cubicBezTo>
                  <a:pt x="137" y="611"/>
                  <a:pt x="138" y="611"/>
                  <a:pt x="140" y="613"/>
                </a:cubicBezTo>
                <a:cubicBezTo>
                  <a:pt x="139" y="613"/>
                  <a:pt x="137" y="612"/>
                  <a:pt x="139" y="614"/>
                </a:cubicBezTo>
                <a:cubicBezTo>
                  <a:pt x="142" y="616"/>
                  <a:pt x="141" y="613"/>
                  <a:pt x="143" y="614"/>
                </a:cubicBezTo>
                <a:cubicBezTo>
                  <a:pt x="143" y="613"/>
                  <a:pt x="142" y="612"/>
                  <a:pt x="142" y="611"/>
                </a:cubicBezTo>
                <a:cubicBezTo>
                  <a:pt x="144" y="613"/>
                  <a:pt x="145" y="613"/>
                  <a:pt x="146" y="615"/>
                </a:cubicBezTo>
                <a:cubicBezTo>
                  <a:pt x="149" y="614"/>
                  <a:pt x="150" y="612"/>
                  <a:pt x="154" y="613"/>
                </a:cubicBezTo>
                <a:cubicBezTo>
                  <a:pt x="152" y="611"/>
                  <a:pt x="151" y="613"/>
                  <a:pt x="150" y="611"/>
                </a:cubicBezTo>
                <a:cubicBezTo>
                  <a:pt x="150" y="610"/>
                  <a:pt x="152" y="612"/>
                  <a:pt x="152" y="611"/>
                </a:cubicBezTo>
                <a:cubicBezTo>
                  <a:pt x="152" y="610"/>
                  <a:pt x="150" y="609"/>
                  <a:pt x="151" y="609"/>
                </a:cubicBezTo>
                <a:cubicBezTo>
                  <a:pt x="152" y="609"/>
                  <a:pt x="153" y="610"/>
                  <a:pt x="153" y="610"/>
                </a:cubicBezTo>
                <a:cubicBezTo>
                  <a:pt x="153" y="609"/>
                  <a:pt x="152" y="607"/>
                  <a:pt x="152" y="606"/>
                </a:cubicBezTo>
                <a:cubicBezTo>
                  <a:pt x="156" y="610"/>
                  <a:pt x="157" y="608"/>
                  <a:pt x="154" y="604"/>
                </a:cubicBezTo>
                <a:cubicBezTo>
                  <a:pt x="155" y="604"/>
                  <a:pt x="157" y="605"/>
                  <a:pt x="160" y="606"/>
                </a:cubicBezTo>
                <a:cubicBezTo>
                  <a:pt x="161" y="609"/>
                  <a:pt x="159" y="607"/>
                  <a:pt x="158" y="609"/>
                </a:cubicBezTo>
                <a:cubicBezTo>
                  <a:pt x="162" y="613"/>
                  <a:pt x="163" y="608"/>
                  <a:pt x="161" y="607"/>
                </a:cubicBezTo>
                <a:cubicBezTo>
                  <a:pt x="162" y="607"/>
                  <a:pt x="163" y="608"/>
                  <a:pt x="164" y="610"/>
                </a:cubicBezTo>
                <a:cubicBezTo>
                  <a:pt x="164" y="609"/>
                  <a:pt x="167" y="611"/>
                  <a:pt x="167" y="611"/>
                </a:cubicBezTo>
                <a:cubicBezTo>
                  <a:pt x="166" y="609"/>
                  <a:pt x="165" y="608"/>
                  <a:pt x="165" y="608"/>
                </a:cubicBezTo>
                <a:cubicBezTo>
                  <a:pt x="166" y="608"/>
                  <a:pt x="167" y="610"/>
                  <a:pt x="168" y="610"/>
                </a:cubicBezTo>
                <a:cubicBezTo>
                  <a:pt x="168" y="607"/>
                  <a:pt x="169" y="608"/>
                  <a:pt x="171" y="606"/>
                </a:cubicBezTo>
                <a:cubicBezTo>
                  <a:pt x="170" y="604"/>
                  <a:pt x="168" y="603"/>
                  <a:pt x="168" y="602"/>
                </a:cubicBezTo>
                <a:cubicBezTo>
                  <a:pt x="169" y="602"/>
                  <a:pt x="170" y="602"/>
                  <a:pt x="170" y="600"/>
                </a:cubicBezTo>
                <a:cubicBezTo>
                  <a:pt x="171" y="601"/>
                  <a:pt x="171" y="602"/>
                  <a:pt x="172" y="602"/>
                </a:cubicBezTo>
                <a:cubicBezTo>
                  <a:pt x="173" y="602"/>
                  <a:pt x="171" y="600"/>
                  <a:pt x="172" y="599"/>
                </a:cubicBezTo>
                <a:cubicBezTo>
                  <a:pt x="174" y="601"/>
                  <a:pt x="176" y="603"/>
                  <a:pt x="176" y="604"/>
                </a:cubicBezTo>
                <a:cubicBezTo>
                  <a:pt x="177" y="603"/>
                  <a:pt x="177" y="604"/>
                  <a:pt x="178" y="603"/>
                </a:cubicBezTo>
                <a:cubicBezTo>
                  <a:pt x="176" y="601"/>
                  <a:pt x="174" y="601"/>
                  <a:pt x="174" y="600"/>
                </a:cubicBezTo>
                <a:cubicBezTo>
                  <a:pt x="174" y="599"/>
                  <a:pt x="176" y="601"/>
                  <a:pt x="177" y="602"/>
                </a:cubicBezTo>
                <a:cubicBezTo>
                  <a:pt x="178" y="601"/>
                  <a:pt x="181" y="603"/>
                  <a:pt x="182" y="603"/>
                </a:cubicBezTo>
                <a:cubicBezTo>
                  <a:pt x="184" y="603"/>
                  <a:pt x="185" y="603"/>
                  <a:pt x="182" y="600"/>
                </a:cubicBezTo>
                <a:cubicBezTo>
                  <a:pt x="183" y="600"/>
                  <a:pt x="184" y="600"/>
                  <a:pt x="185" y="601"/>
                </a:cubicBezTo>
                <a:cubicBezTo>
                  <a:pt x="185" y="600"/>
                  <a:pt x="185" y="600"/>
                  <a:pt x="184" y="598"/>
                </a:cubicBezTo>
                <a:cubicBezTo>
                  <a:pt x="185" y="599"/>
                  <a:pt x="186" y="598"/>
                  <a:pt x="186" y="599"/>
                </a:cubicBezTo>
                <a:cubicBezTo>
                  <a:pt x="188" y="600"/>
                  <a:pt x="188" y="600"/>
                  <a:pt x="189" y="601"/>
                </a:cubicBezTo>
                <a:cubicBezTo>
                  <a:pt x="191" y="602"/>
                  <a:pt x="192" y="600"/>
                  <a:pt x="191" y="598"/>
                </a:cubicBezTo>
                <a:cubicBezTo>
                  <a:pt x="191" y="597"/>
                  <a:pt x="189" y="595"/>
                  <a:pt x="186" y="593"/>
                </a:cubicBezTo>
                <a:cubicBezTo>
                  <a:pt x="186" y="592"/>
                  <a:pt x="187" y="592"/>
                  <a:pt x="188" y="593"/>
                </a:cubicBezTo>
                <a:cubicBezTo>
                  <a:pt x="190" y="595"/>
                  <a:pt x="192" y="597"/>
                  <a:pt x="194" y="599"/>
                </a:cubicBezTo>
                <a:cubicBezTo>
                  <a:pt x="197" y="605"/>
                  <a:pt x="199" y="611"/>
                  <a:pt x="191" y="608"/>
                </a:cubicBezTo>
                <a:cubicBezTo>
                  <a:pt x="189" y="607"/>
                  <a:pt x="187" y="605"/>
                  <a:pt x="185" y="605"/>
                </a:cubicBezTo>
                <a:cubicBezTo>
                  <a:pt x="188" y="608"/>
                  <a:pt x="189" y="608"/>
                  <a:pt x="190" y="610"/>
                </a:cubicBezTo>
                <a:cubicBezTo>
                  <a:pt x="191" y="609"/>
                  <a:pt x="193" y="610"/>
                  <a:pt x="195" y="612"/>
                </a:cubicBezTo>
                <a:cubicBezTo>
                  <a:pt x="197" y="613"/>
                  <a:pt x="199" y="616"/>
                  <a:pt x="201" y="616"/>
                </a:cubicBezTo>
                <a:cubicBezTo>
                  <a:pt x="202" y="617"/>
                  <a:pt x="201" y="618"/>
                  <a:pt x="203" y="619"/>
                </a:cubicBezTo>
                <a:cubicBezTo>
                  <a:pt x="204" y="619"/>
                  <a:pt x="205" y="620"/>
                  <a:pt x="206" y="620"/>
                </a:cubicBezTo>
                <a:cubicBezTo>
                  <a:pt x="208" y="623"/>
                  <a:pt x="213" y="624"/>
                  <a:pt x="218" y="628"/>
                </a:cubicBezTo>
                <a:cubicBezTo>
                  <a:pt x="218" y="629"/>
                  <a:pt x="217" y="628"/>
                  <a:pt x="217" y="629"/>
                </a:cubicBezTo>
                <a:cubicBezTo>
                  <a:pt x="220" y="631"/>
                  <a:pt x="224" y="633"/>
                  <a:pt x="227" y="635"/>
                </a:cubicBezTo>
                <a:cubicBezTo>
                  <a:pt x="230" y="637"/>
                  <a:pt x="233" y="639"/>
                  <a:pt x="237" y="639"/>
                </a:cubicBezTo>
                <a:cubicBezTo>
                  <a:pt x="240" y="641"/>
                  <a:pt x="241" y="642"/>
                  <a:pt x="244" y="644"/>
                </a:cubicBezTo>
                <a:cubicBezTo>
                  <a:pt x="244" y="645"/>
                  <a:pt x="244" y="646"/>
                  <a:pt x="245" y="647"/>
                </a:cubicBezTo>
                <a:cubicBezTo>
                  <a:pt x="255" y="648"/>
                  <a:pt x="253" y="638"/>
                  <a:pt x="241" y="631"/>
                </a:cubicBezTo>
                <a:cubicBezTo>
                  <a:pt x="238" y="628"/>
                  <a:pt x="235" y="625"/>
                  <a:pt x="231" y="622"/>
                </a:cubicBezTo>
                <a:cubicBezTo>
                  <a:pt x="228" y="620"/>
                  <a:pt x="224" y="617"/>
                  <a:pt x="220" y="614"/>
                </a:cubicBezTo>
                <a:cubicBezTo>
                  <a:pt x="219" y="613"/>
                  <a:pt x="220" y="614"/>
                  <a:pt x="220" y="612"/>
                </a:cubicBezTo>
                <a:cubicBezTo>
                  <a:pt x="215" y="609"/>
                  <a:pt x="213" y="607"/>
                  <a:pt x="212" y="605"/>
                </a:cubicBezTo>
                <a:cubicBezTo>
                  <a:pt x="211" y="605"/>
                  <a:pt x="211" y="604"/>
                  <a:pt x="210" y="603"/>
                </a:cubicBezTo>
                <a:cubicBezTo>
                  <a:pt x="210" y="604"/>
                  <a:pt x="211" y="606"/>
                  <a:pt x="212" y="607"/>
                </a:cubicBezTo>
                <a:cubicBezTo>
                  <a:pt x="205" y="603"/>
                  <a:pt x="203" y="603"/>
                  <a:pt x="198" y="598"/>
                </a:cubicBezTo>
                <a:cubicBezTo>
                  <a:pt x="201" y="597"/>
                  <a:pt x="206" y="600"/>
                  <a:pt x="207" y="597"/>
                </a:cubicBezTo>
                <a:cubicBezTo>
                  <a:pt x="207" y="596"/>
                  <a:pt x="205" y="594"/>
                  <a:pt x="206" y="593"/>
                </a:cubicBezTo>
                <a:cubicBezTo>
                  <a:pt x="205" y="592"/>
                  <a:pt x="204" y="592"/>
                  <a:pt x="203" y="592"/>
                </a:cubicBezTo>
                <a:cubicBezTo>
                  <a:pt x="203" y="590"/>
                  <a:pt x="202" y="589"/>
                  <a:pt x="200" y="587"/>
                </a:cubicBezTo>
                <a:cubicBezTo>
                  <a:pt x="199" y="585"/>
                  <a:pt x="197" y="584"/>
                  <a:pt x="194" y="582"/>
                </a:cubicBezTo>
                <a:cubicBezTo>
                  <a:pt x="194" y="581"/>
                  <a:pt x="195" y="581"/>
                  <a:pt x="193" y="580"/>
                </a:cubicBezTo>
                <a:cubicBezTo>
                  <a:pt x="193" y="578"/>
                  <a:pt x="195" y="581"/>
                  <a:pt x="195" y="580"/>
                </a:cubicBezTo>
                <a:cubicBezTo>
                  <a:pt x="195" y="579"/>
                  <a:pt x="195" y="579"/>
                  <a:pt x="195" y="579"/>
                </a:cubicBezTo>
                <a:cubicBezTo>
                  <a:pt x="194" y="578"/>
                  <a:pt x="193" y="577"/>
                  <a:pt x="193" y="577"/>
                </a:cubicBezTo>
                <a:cubicBezTo>
                  <a:pt x="192" y="573"/>
                  <a:pt x="181" y="562"/>
                  <a:pt x="189" y="565"/>
                </a:cubicBezTo>
                <a:cubicBezTo>
                  <a:pt x="190" y="566"/>
                  <a:pt x="192" y="568"/>
                  <a:pt x="193" y="569"/>
                </a:cubicBezTo>
                <a:cubicBezTo>
                  <a:pt x="195" y="569"/>
                  <a:pt x="197" y="573"/>
                  <a:pt x="200" y="574"/>
                </a:cubicBezTo>
                <a:cubicBezTo>
                  <a:pt x="196" y="570"/>
                  <a:pt x="196" y="569"/>
                  <a:pt x="192" y="568"/>
                </a:cubicBezTo>
                <a:cubicBezTo>
                  <a:pt x="194" y="567"/>
                  <a:pt x="192" y="564"/>
                  <a:pt x="195" y="566"/>
                </a:cubicBezTo>
                <a:cubicBezTo>
                  <a:pt x="192" y="563"/>
                  <a:pt x="192" y="562"/>
                  <a:pt x="191" y="560"/>
                </a:cubicBezTo>
                <a:cubicBezTo>
                  <a:pt x="193" y="562"/>
                  <a:pt x="191" y="559"/>
                  <a:pt x="192" y="559"/>
                </a:cubicBezTo>
                <a:cubicBezTo>
                  <a:pt x="194" y="562"/>
                  <a:pt x="195" y="562"/>
                  <a:pt x="197" y="562"/>
                </a:cubicBezTo>
                <a:cubicBezTo>
                  <a:pt x="197" y="564"/>
                  <a:pt x="199" y="566"/>
                  <a:pt x="201" y="569"/>
                </a:cubicBezTo>
                <a:cubicBezTo>
                  <a:pt x="202" y="569"/>
                  <a:pt x="202" y="568"/>
                  <a:pt x="202" y="568"/>
                </a:cubicBezTo>
                <a:cubicBezTo>
                  <a:pt x="203" y="570"/>
                  <a:pt x="204" y="572"/>
                  <a:pt x="207" y="574"/>
                </a:cubicBezTo>
                <a:cubicBezTo>
                  <a:pt x="207" y="572"/>
                  <a:pt x="209" y="573"/>
                  <a:pt x="209" y="571"/>
                </a:cubicBezTo>
                <a:cubicBezTo>
                  <a:pt x="214" y="574"/>
                  <a:pt x="210" y="567"/>
                  <a:pt x="215" y="570"/>
                </a:cubicBezTo>
                <a:cubicBezTo>
                  <a:pt x="212" y="570"/>
                  <a:pt x="210" y="565"/>
                  <a:pt x="207" y="565"/>
                </a:cubicBezTo>
                <a:cubicBezTo>
                  <a:pt x="207" y="563"/>
                  <a:pt x="207" y="562"/>
                  <a:pt x="205" y="560"/>
                </a:cubicBezTo>
                <a:cubicBezTo>
                  <a:pt x="203" y="562"/>
                  <a:pt x="199" y="555"/>
                  <a:pt x="199" y="554"/>
                </a:cubicBezTo>
                <a:cubicBezTo>
                  <a:pt x="198" y="552"/>
                  <a:pt x="196" y="552"/>
                  <a:pt x="194" y="551"/>
                </a:cubicBezTo>
                <a:cubicBezTo>
                  <a:pt x="195" y="550"/>
                  <a:pt x="194" y="550"/>
                  <a:pt x="194" y="550"/>
                </a:cubicBezTo>
                <a:cubicBezTo>
                  <a:pt x="196" y="549"/>
                  <a:pt x="197" y="550"/>
                  <a:pt x="199" y="552"/>
                </a:cubicBezTo>
                <a:cubicBezTo>
                  <a:pt x="198" y="551"/>
                  <a:pt x="198" y="550"/>
                  <a:pt x="198" y="550"/>
                </a:cubicBezTo>
                <a:cubicBezTo>
                  <a:pt x="197" y="549"/>
                  <a:pt x="195" y="548"/>
                  <a:pt x="195" y="547"/>
                </a:cubicBezTo>
                <a:cubicBezTo>
                  <a:pt x="196" y="547"/>
                  <a:pt x="198" y="550"/>
                  <a:pt x="198" y="549"/>
                </a:cubicBezTo>
                <a:cubicBezTo>
                  <a:pt x="195" y="547"/>
                  <a:pt x="199" y="548"/>
                  <a:pt x="198" y="546"/>
                </a:cubicBezTo>
                <a:cubicBezTo>
                  <a:pt x="200" y="547"/>
                  <a:pt x="201" y="549"/>
                  <a:pt x="202" y="550"/>
                </a:cubicBezTo>
                <a:cubicBezTo>
                  <a:pt x="203" y="550"/>
                  <a:pt x="202" y="549"/>
                  <a:pt x="203" y="549"/>
                </a:cubicBezTo>
                <a:cubicBezTo>
                  <a:pt x="208" y="554"/>
                  <a:pt x="211" y="556"/>
                  <a:pt x="214" y="559"/>
                </a:cubicBezTo>
                <a:cubicBezTo>
                  <a:pt x="212" y="557"/>
                  <a:pt x="215" y="558"/>
                  <a:pt x="216" y="559"/>
                </a:cubicBezTo>
                <a:cubicBezTo>
                  <a:pt x="216" y="561"/>
                  <a:pt x="219" y="561"/>
                  <a:pt x="219" y="562"/>
                </a:cubicBezTo>
                <a:cubicBezTo>
                  <a:pt x="218" y="562"/>
                  <a:pt x="218" y="562"/>
                  <a:pt x="216" y="560"/>
                </a:cubicBezTo>
                <a:cubicBezTo>
                  <a:pt x="215" y="560"/>
                  <a:pt x="216" y="561"/>
                  <a:pt x="214" y="561"/>
                </a:cubicBezTo>
                <a:cubicBezTo>
                  <a:pt x="216" y="563"/>
                  <a:pt x="215" y="560"/>
                  <a:pt x="216" y="561"/>
                </a:cubicBezTo>
                <a:cubicBezTo>
                  <a:pt x="217" y="562"/>
                  <a:pt x="218" y="563"/>
                  <a:pt x="218" y="563"/>
                </a:cubicBezTo>
                <a:cubicBezTo>
                  <a:pt x="218" y="563"/>
                  <a:pt x="217" y="562"/>
                  <a:pt x="217" y="563"/>
                </a:cubicBezTo>
                <a:cubicBezTo>
                  <a:pt x="219" y="565"/>
                  <a:pt x="219" y="566"/>
                  <a:pt x="218" y="566"/>
                </a:cubicBezTo>
                <a:cubicBezTo>
                  <a:pt x="219" y="567"/>
                  <a:pt x="219" y="567"/>
                  <a:pt x="220" y="569"/>
                </a:cubicBezTo>
                <a:cubicBezTo>
                  <a:pt x="220" y="568"/>
                  <a:pt x="220" y="568"/>
                  <a:pt x="220" y="567"/>
                </a:cubicBezTo>
                <a:cubicBezTo>
                  <a:pt x="221" y="568"/>
                  <a:pt x="222" y="569"/>
                  <a:pt x="223" y="569"/>
                </a:cubicBezTo>
                <a:cubicBezTo>
                  <a:pt x="221" y="568"/>
                  <a:pt x="223" y="572"/>
                  <a:pt x="225" y="572"/>
                </a:cubicBezTo>
                <a:cubicBezTo>
                  <a:pt x="224" y="571"/>
                  <a:pt x="224" y="570"/>
                  <a:pt x="224" y="570"/>
                </a:cubicBezTo>
                <a:cubicBezTo>
                  <a:pt x="227" y="572"/>
                  <a:pt x="226" y="574"/>
                  <a:pt x="229" y="574"/>
                </a:cubicBezTo>
                <a:cubicBezTo>
                  <a:pt x="228" y="573"/>
                  <a:pt x="228" y="573"/>
                  <a:pt x="228" y="572"/>
                </a:cubicBezTo>
                <a:cubicBezTo>
                  <a:pt x="229" y="574"/>
                  <a:pt x="231" y="575"/>
                  <a:pt x="232" y="575"/>
                </a:cubicBezTo>
                <a:cubicBezTo>
                  <a:pt x="231" y="574"/>
                  <a:pt x="229" y="574"/>
                  <a:pt x="229" y="572"/>
                </a:cubicBezTo>
                <a:cubicBezTo>
                  <a:pt x="232" y="574"/>
                  <a:pt x="230" y="569"/>
                  <a:pt x="228" y="569"/>
                </a:cubicBezTo>
                <a:cubicBezTo>
                  <a:pt x="233" y="572"/>
                  <a:pt x="227" y="571"/>
                  <a:pt x="229" y="570"/>
                </a:cubicBezTo>
                <a:cubicBezTo>
                  <a:pt x="228" y="569"/>
                  <a:pt x="228" y="571"/>
                  <a:pt x="227" y="570"/>
                </a:cubicBezTo>
                <a:cubicBezTo>
                  <a:pt x="227" y="568"/>
                  <a:pt x="228" y="568"/>
                  <a:pt x="229" y="569"/>
                </a:cubicBezTo>
                <a:cubicBezTo>
                  <a:pt x="230" y="569"/>
                  <a:pt x="232" y="570"/>
                  <a:pt x="233" y="570"/>
                </a:cubicBezTo>
                <a:cubicBezTo>
                  <a:pt x="232" y="569"/>
                  <a:pt x="230" y="569"/>
                  <a:pt x="229" y="567"/>
                </a:cubicBezTo>
                <a:cubicBezTo>
                  <a:pt x="230" y="564"/>
                  <a:pt x="227" y="559"/>
                  <a:pt x="223" y="556"/>
                </a:cubicBezTo>
                <a:cubicBezTo>
                  <a:pt x="225" y="558"/>
                  <a:pt x="226" y="557"/>
                  <a:pt x="227" y="557"/>
                </a:cubicBezTo>
                <a:cubicBezTo>
                  <a:pt x="225" y="555"/>
                  <a:pt x="225" y="555"/>
                  <a:pt x="225" y="553"/>
                </a:cubicBezTo>
                <a:cubicBezTo>
                  <a:pt x="224" y="552"/>
                  <a:pt x="223" y="552"/>
                  <a:pt x="222" y="550"/>
                </a:cubicBezTo>
                <a:cubicBezTo>
                  <a:pt x="221" y="550"/>
                  <a:pt x="221" y="551"/>
                  <a:pt x="220" y="550"/>
                </a:cubicBezTo>
                <a:cubicBezTo>
                  <a:pt x="219" y="549"/>
                  <a:pt x="217" y="547"/>
                  <a:pt x="219" y="547"/>
                </a:cubicBezTo>
                <a:cubicBezTo>
                  <a:pt x="216" y="546"/>
                  <a:pt x="215" y="543"/>
                  <a:pt x="213" y="544"/>
                </a:cubicBezTo>
                <a:cubicBezTo>
                  <a:pt x="213" y="544"/>
                  <a:pt x="214" y="545"/>
                  <a:pt x="214" y="545"/>
                </a:cubicBezTo>
                <a:cubicBezTo>
                  <a:pt x="213" y="545"/>
                  <a:pt x="213" y="545"/>
                  <a:pt x="213" y="544"/>
                </a:cubicBezTo>
                <a:cubicBezTo>
                  <a:pt x="214" y="549"/>
                  <a:pt x="206" y="544"/>
                  <a:pt x="206" y="541"/>
                </a:cubicBezTo>
                <a:cubicBezTo>
                  <a:pt x="207" y="541"/>
                  <a:pt x="209" y="544"/>
                  <a:pt x="208" y="542"/>
                </a:cubicBezTo>
                <a:cubicBezTo>
                  <a:pt x="207" y="541"/>
                  <a:pt x="206" y="541"/>
                  <a:pt x="207" y="540"/>
                </a:cubicBezTo>
                <a:cubicBezTo>
                  <a:pt x="208" y="541"/>
                  <a:pt x="209" y="542"/>
                  <a:pt x="210" y="542"/>
                </a:cubicBezTo>
                <a:cubicBezTo>
                  <a:pt x="208" y="540"/>
                  <a:pt x="208" y="539"/>
                  <a:pt x="208" y="538"/>
                </a:cubicBezTo>
                <a:cubicBezTo>
                  <a:pt x="205" y="538"/>
                  <a:pt x="201" y="533"/>
                  <a:pt x="198" y="531"/>
                </a:cubicBezTo>
                <a:cubicBezTo>
                  <a:pt x="198" y="530"/>
                  <a:pt x="197" y="530"/>
                  <a:pt x="197" y="529"/>
                </a:cubicBezTo>
                <a:cubicBezTo>
                  <a:pt x="198" y="530"/>
                  <a:pt x="199" y="531"/>
                  <a:pt x="199" y="530"/>
                </a:cubicBezTo>
                <a:cubicBezTo>
                  <a:pt x="197" y="527"/>
                  <a:pt x="196" y="528"/>
                  <a:pt x="194" y="526"/>
                </a:cubicBezTo>
                <a:cubicBezTo>
                  <a:pt x="194" y="525"/>
                  <a:pt x="193" y="523"/>
                  <a:pt x="193" y="525"/>
                </a:cubicBezTo>
                <a:cubicBezTo>
                  <a:pt x="191" y="523"/>
                  <a:pt x="191" y="521"/>
                  <a:pt x="192" y="521"/>
                </a:cubicBezTo>
                <a:cubicBezTo>
                  <a:pt x="195" y="523"/>
                  <a:pt x="193" y="522"/>
                  <a:pt x="195" y="523"/>
                </a:cubicBezTo>
                <a:cubicBezTo>
                  <a:pt x="194" y="522"/>
                  <a:pt x="195" y="521"/>
                  <a:pt x="194" y="520"/>
                </a:cubicBezTo>
                <a:cubicBezTo>
                  <a:pt x="194" y="519"/>
                  <a:pt x="195" y="521"/>
                  <a:pt x="195" y="521"/>
                </a:cubicBezTo>
                <a:cubicBezTo>
                  <a:pt x="194" y="518"/>
                  <a:pt x="193" y="520"/>
                  <a:pt x="192" y="518"/>
                </a:cubicBezTo>
                <a:cubicBezTo>
                  <a:pt x="191" y="518"/>
                  <a:pt x="190" y="517"/>
                  <a:pt x="190" y="516"/>
                </a:cubicBezTo>
                <a:cubicBezTo>
                  <a:pt x="190" y="516"/>
                  <a:pt x="191" y="515"/>
                  <a:pt x="190" y="515"/>
                </a:cubicBezTo>
                <a:cubicBezTo>
                  <a:pt x="189" y="515"/>
                  <a:pt x="189" y="516"/>
                  <a:pt x="188" y="515"/>
                </a:cubicBezTo>
                <a:cubicBezTo>
                  <a:pt x="187" y="514"/>
                  <a:pt x="188" y="514"/>
                  <a:pt x="188" y="513"/>
                </a:cubicBezTo>
                <a:cubicBezTo>
                  <a:pt x="187" y="513"/>
                  <a:pt x="187" y="513"/>
                  <a:pt x="186" y="512"/>
                </a:cubicBezTo>
                <a:cubicBezTo>
                  <a:pt x="185" y="512"/>
                  <a:pt x="183" y="512"/>
                  <a:pt x="185" y="514"/>
                </a:cubicBezTo>
                <a:cubicBezTo>
                  <a:pt x="186" y="514"/>
                  <a:pt x="185" y="512"/>
                  <a:pt x="186" y="513"/>
                </a:cubicBezTo>
                <a:cubicBezTo>
                  <a:pt x="187" y="514"/>
                  <a:pt x="187" y="515"/>
                  <a:pt x="187" y="516"/>
                </a:cubicBezTo>
                <a:cubicBezTo>
                  <a:pt x="185" y="515"/>
                  <a:pt x="183" y="511"/>
                  <a:pt x="182" y="510"/>
                </a:cubicBezTo>
                <a:cubicBezTo>
                  <a:pt x="183" y="511"/>
                  <a:pt x="182" y="511"/>
                  <a:pt x="181" y="510"/>
                </a:cubicBezTo>
                <a:cubicBezTo>
                  <a:pt x="182" y="509"/>
                  <a:pt x="183" y="510"/>
                  <a:pt x="183" y="509"/>
                </a:cubicBezTo>
                <a:cubicBezTo>
                  <a:pt x="182" y="507"/>
                  <a:pt x="181" y="507"/>
                  <a:pt x="180" y="505"/>
                </a:cubicBezTo>
                <a:cubicBezTo>
                  <a:pt x="180" y="505"/>
                  <a:pt x="179" y="504"/>
                  <a:pt x="180" y="504"/>
                </a:cubicBezTo>
                <a:cubicBezTo>
                  <a:pt x="181" y="505"/>
                  <a:pt x="175" y="499"/>
                  <a:pt x="174" y="498"/>
                </a:cubicBezTo>
                <a:cubicBezTo>
                  <a:pt x="174" y="498"/>
                  <a:pt x="174" y="497"/>
                  <a:pt x="174" y="497"/>
                </a:cubicBezTo>
                <a:cubicBezTo>
                  <a:pt x="175" y="498"/>
                  <a:pt x="176" y="497"/>
                  <a:pt x="177" y="498"/>
                </a:cubicBezTo>
                <a:cubicBezTo>
                  <a:pt x="178" y="499"/>
                  <a:pt x="178" y="501"/>
                  <a:pt x="179" y="501"/>
                </a:cubicBezTo>
                <a:cubicBezTo>
                  <a:pt x="178" y="499"/>
                  <a:pt x="177" y="498"/>
                  <a:pt x="177" y="497"/>
                </a:cubicBezTo>
                <a:cubicBezTo>
                  <a:pt x="179" y="499"/>
                  <a:pt x="179" y="497"/>
                  <a:pt x="181" y="498"/>
                </a:cubicBezTo>
                <a:cubicBezTo>
                  <a:pt x="181" y="499"/>
                  <a:pt x="182" y="504"/>
                  <a:pt x="182" y="503"/>
                </a:cubicBezTo>
                <a:cubicBezTo>
                  <a:pt x="182" y="502"/>
                  <a:pt x="182" y="502"/>
                  <a:pt x="182" y="502"/>
                </a:cubicBezTo>
                <a:cubicBezTo>
                  <a:pt x="184" y="504"/>
                  <a:pt x="185" y="507"/>
                  <a:pt x="187" y="508"/>
                </a:cubicBezTo>
                <a:cubicBezTo>
                  <a:pt x="186" y="506"/>
                  <a:pt x="184" y="504"/>
                  <a:pt x="183" y="502"/>
                </a:cubicBezTo>
                <a:cubicBezTo>
                  <a:pt x="184" y="502"/>
                  <a:pt x="185" y="503"/>
                  <a:pt x="186" y="505"/>
                </a:cubicBezTo>
                <a:cubicBezTo>
                  <a:pt x="187" y="506"/>
                  <a:pt x="187" y="507"/>
                  <a:pt x="188" y="508"/>
                </a:cubicBezTo>
                <a:cubicBezTo>
                  <a:pt x="189" y="509"/>
                  <a:pt x="189" y="506"/>
                  <a:pt x="191" y="507"/>
                </a:cubicBezTo>
                <a:cubicBezTo>
                  <a:pt x="190" y="506"/>
                  <a:pt x="190" y="505"/>
                  <a:pt x="189" y="504"/>
                </a:cubicBezTo>
                <a:cubicBezTo>
                  <a:pt x="189" y="503"/>
                  <a:pt x="188" y="502"/>
                  <a:pt x="188" y="502"/>
                </a:cubicBezTo>
                <a:cubicBezTo>
                  <a:pt x="188" y="503"/>
                  <a:pt x="188" y="504"/>
                  <a:pt x="189" y="505"/>
                </a:cubicBezTo>
                <a:cubicBezTo>
                  <a:pt x="184" y="501"/>
                  <a:pt x="186" y="498"/>
                  <a:pt x="188" y="497"/>
                </a:cubicBezTo>
                <a:cubicBezTo>
                  <a:pt x="187" y="496"/>
                  <a:pt x="186" y="495"/>
                  <a:pt x="186" y="494"/>
                </a:cubicBezTo>
                <a:cubicBezTo>
                  <a:pt x="187" y="493"/>
                  <a:pt x="189" y="497"/>
                  <a:pt x="190" y="496"/>
                </a:cubicBezTo>
                <a:cubicBezTo>
                  <a:pt x="190" y="494"/>
                  <a:pt x="188" y="495"/>
                  <a:pt x="189" y="494"/>
                </a:cubicBezTo>
                <a:cubicBezTo>
                  <a:pt x="190" y="496"/>
                  <a:pt x="190" y="492"/>
                  <a:pt x="191" y="494"/>
                </a:cubicBezTo>
                <a:cubicBezTo>
                  <a:pt x="191" y="495"/>
                  <a:pt x="191" y="495"/>
                  <a:pt x="191" y="495"/>
                </a:cubicBezTo>
                <a:cubicBezTo>
                  <a:pt x="192" y="498"/>
                  <a:pt x="193" y="494"/>
                  <a:pt x="194" y="496"/>
                </a:cubicBezTo>
                <a:cubicBezTo>
                  <a:pt x="194" y="496"/>
                  <a:pt x="195" y="499"/>
                  <a:pt x="196" y="498"/>
                </a:cubicBezTo>
                <a:cubicBezTo>
                  <a:pt x="197" y="498"/>
                  <a:pt x="194" y="496"/>
                  <a:pt x="195" y="495"/>
                </a:cubicBezTo>
                <a:cubicBezTo>
                  <a:pt x="196" y="495"/>
                  <a:pt x="197" y="497"/>
                  <a:pt x="197" y="496"/>
                </a:cubicBezTo>
                <a:cubicBezTo>
                  <a:pt x="196" y="495"/>
                  <a:pt x="198" y="497"/>
                  <a:pt x="198" y="495"/>
                </a:cubicBezTo>
                <a:cubicBezTo>
                  <a:pt x="197" y="494"/>
                  <a:pt x="196" y="493"/>
                  <a:pt x="197" y="491"/>
                </a:cubicBezTo>
                <a:cubicBezTo>
                  <a:pt x="195" y="493"/>
                  <a:pt x="195" y="491"/>
                  <a:pt x="195" y="493"/>
                </a:cubicBezTo>
                <a:cubicBezTo>
                  <a:pt x="195" y="492"/>
                  <a:pt x="194" y="490"/>
                  <a:pt x="195" y="490"/>
                </a:cubicBezTo>
                <a:cubicBezTo>
                  <a:pt x="194" y="489"/>
                  <a:pt x="194" y="488"/>
                  <a:pt x="193" y="487"/>
                </a:cubicBezTo>
                <a:cubicBezTo>
                  <a:pt x="192" y="486"/>
                  <a:pt x="192" y="485"/>
                  <a:pt x="191" y="484"/>
                </a:cubicBezTo>
                <a:cubicBezTo>
                  <a:pt x="190" y="482"/>
                  <a:pt x="189" y="480"/>
                  <a:pt x="188" y="479"/>
                </a:cubicBezTo>
                <a:cubicBezTo>
                  <a:pt x="188" y="478"/>
                  <a:pt x="188" y="476"/>
                  <a:pt x="188" y="475"/>
                </a:cubicBezTo>
                <a:cubicBezTo>
                  <a:pt x="189" y="474"/>
                  <a:pt x="189" y="476"/>
                  <a:pt x="190" y="476"/>
                </a:cubicBezTo>
                <a:cubicBezTo>
                  <a:pt x="190" y="476"/>
                  <a:pt x="190" y="476"/>
                  <a:pt x="191" y="476"/>
                </a:cubicBezTo>
                <a:cubicBezTo>
                  <a:pt x="190" y="474"/>
                  <a:pt x="190" y="473"/>
                  <a:pt x="190" y="471"/>
                </a:cubicBezTo>
                <a:cubicBezTo>
                  <a:pt x="191" y="474"/>
                  <a:pt x="192" y="472"/>
                  <a:pt x="193" y="475"/>
                </a:cubicBezTo>
                <a:cubicBezTo>
                  <a:pt x="192" y="475"/>
                  <a:pt x="194" y="479"/>
                  <a:pt x="195" y="479"/>
                </a:cubicBezTo>
                <a:cubicBezTo>
                  <a:pt x="195" y="477"/>
                  <a:pt x="193" y="475"/>
                  <a:pt x="194" y="474"/>
                </a:cubicBezTo>
                <a:cubicBezTo>
                  <a:pt x="195" y="475"/>
                  <a:pt x="196" y="477"/>
                  <a:pt x="197" y="477"/>
                </a:cubicBezTo>
                <a:cubicBezTo>
                  <a:pt x="195" y="475"/>
                  <a:pt x="196" y="473"/>
                  <a:pt x="196" y="471"/>
                </a:cubicBezTo>
                <a:cubicBezTo>
                  <a:pt x="196" y="472"/>
                  <a:pt x="199" y="479"/>
                  <a:pt x="200" y="479"/>
                </a:cubicBezTo>
                <a:cubicBezTo>
                  <a:pt x="199" y="476"/>
                  <a:pt x="199" y="474"/>
                  <a:pt x="200" y="472"/>
                </a:cubicBezTo>
                <a:cubicBezTo>
                  <a:pt x="199" y="471"/>
                  <a:pt x="198" y="471"/>
                  <a:pt x="198" y="470"/>
                </a:cubicBezTo>
                <a:cubicBezTo>
                  <a:pt x="199" y="472"/>
                  <a:pt x="198" y="467"/>
                  <a:pt x="197" y="467"/>
                </a:cubicBezTo>
                <a:cubicBezTo>
                  <a:pt x="198" y="469"/>
                  <a:pt x="197" y="469"/>
                  <a:pt x="196" y="468"/>
                </a:cubicBezTo>
                <a:cubicBezTo>
                  <a:pt x="197" y="468"/>
                  <a:pt x="197" y="467"/>
                  <a:pt x="197" y="466"/>
                </a:cubicBezTo>
                <a:cubicBezTo>
                  <a:pt x="196" y="463"/>
                  <a:pt x="194" y="460"/>
                  <a:pt x="192" y="459"/>
                </a:cubicBezTo>
                <a:cubicBezTo>
                  <a:pt x="193" y="460"/>
                  <a:pt x="193" y="461"/>
                  <a:pt x="194" y="462"/>
                </a:cubicBezTo>
                <a:cubicBezTo>
                  <a:pt x="193" y="464"/>
                  <a:pt x="192" y="464"/>
                  <a:pt x="193" y="466"/>
                </a:cubicBezTo>
                <a:cubicBezTo>
                  <a:pt x="192" y="464"/>
                  <a:pt x="192" y="464"/>
                  <a:pt x="190" y="463"/>
                </a:cubicBezTo>
                <a:cubicBezTo>
                  <a:pt x="191" y="463"/>
                  <a:pt x="192" y="464"/>
                  <a:pt x="191" y="462"/>
                </a:cubicBezTo>
                <a:cubicBezTo>
                  <a:pt x="189" y="462"/>
                  <a:pt x="188" y="458"/>
                  <a:pt x="188" y="456"/>
                </a:cubicBezTo>
                <a:cubicBezTo>
                  <a:pt x="186" y="454"/>
                  <a:pt x="181" y="447"/>
                  <a:pt x="183" y="445"/>
                </a:cubicBezTo>
                <a:cubicBezTo>
                  <a:pt x="183" y="445"/>
                  <a:pt x="182" y="444"/>
                  <a:pt x="182" y="444"/>
                </a:cubicBezTo>
                <a:cubicBezTo>
                  <a:pt x="181" y="443"/>
                  <a:pt x="183" y="445"/>
                  <a:pt x="181" y="445"/>
                </a:cubicBezTo>
                <a:cubicBezTo>
                  <a:pt x="181" y="444"/>
                  <a:pt x="181" y="444"/>
                  <a:pt x="181" y="444"/>
                </a:cubicBezTo>
                <a:cubicBezTo>
                  <a:pt x="181" y="443"/>
                  <a:pt x="182" y="441"/>
                  <a:pt x="181" y="441"/>
                </a:cubicBezTo>
                <a:cubicBezTo>
                  <a:pt x="179" y="441"/>
                  <a:pt x="176" y="433"/>
                  <a:pt x="174" y="430"/>
                </a:cubicBezTo>
                <a:cubicBezTo>
                  <a:pt x="175" y="429"/>
                  <a:pt x="174" y="426"/>
                  <a:pt x="173" y="426"/>
                </a:cubicBezTo>
                <a:cubicBezTo>
                  <a:pt x="174" y="426"/>
                  <a:pt x="173" y="427"/>
                  <a:pt x="173" y="426"/>
                </a:cubicBezTo>
                <a:cubicBezTo>
                  <a:pt x="172" y="425"/>
                  <a:pt x="173" y="424"/>
                  <a:pt x="172" y="424"/>
                </a:cubicBezTo>
                <a:cubicBezTo>
                  <a:pt x="172" y="424"/>
                  <a:pt x="172" y="425"/>
                  <a:pt x="172" y="424"/>
                </a:cubicBezTo>
                <a:cubicBezTo>
                  <a:pt x="171" y="422"/>
                  <a:pt x="172" y="421"/>
                  <a:pt x="173" y="420"/>
                </a:cubicBezTo>
                <a:cubicBezTo>
                  <a:pt x="174" y="419"/>
                  <a:pt x="175" y="422"/>
                  <a:pt x="175" y="420"/>
                </a:cubicBezTo>
                <a:cubicBezTo>
                  <a:pt x="174" y="419"/>
                  <a:pt x="174" y="414"/>
                  <a:pt x="175" y="412"/>
                </a:cubicBezTo>
                <a:cubicBezTo>
                  <a:pt x="176" y="414"/>
                  <a:pt x="178" y="415"/>
                  <a:pt x="178" y="418"/>
                </a:cubicBezTo>
                <a:cubicBezTo>
                  <a:pt x="179" y="418"/>
                  <a:pt x="179" y="419"/>
                  <a:pt x="180" y="421"/>
                </a:cubicBezTo>
                <a:cubicBezTo>
                  <a:pt x="179" y="420"/>
                  <a:pt x="179" y="421"/>
                  <a:pt x="179" y="422"/>
                </a:cubicBezTo>
                <a:cubicBezTo>
                  <a:pt x="180" y="421"/>
                  <a:pt x="181" y="422"/>
                  <a:pt x="180" y="423"/>
                </a:cubicBezTo>
                <a:cubicBezTo>
                  <a:pt x="182" y="422"/>
                  <a:pt x="181" y="425"/>
                  <a:pt x="182" y="424"/>
                </a:cubicBezTo>
                <a:cubicBezTo>
                  <a:pt x="182" y="421"/>
                  <a:pt x="180" y="421"/>
                  <a:pt x="180" y="419"/>
                </a:cubicBezTo>
                <a:cubicBezTo>
                  <a:pt x="182" y="421"/>
                  <a:pt x="183" y="425"/>
                  <a:pt x="185" y="425"/>
                </a:cubicBezTo>
                <a:cubicBezTo>
                  <a:pt x="186" y="428"/>
                  <a:pt x="186" y="429"/>
                  <a:pt x="187" y="431"/>
                </a:cubicBezTo>
                <a:cubicBezTo>
                  <a:pt x="187" y="429"/>
                  <a:pt x="188" y="433"/>
                  <a:pt x="189" y="433"/>
                </a:cubicBezTo>
                <a:cubicBezTo>
                  <a:pt x="190" y="433"/>
                  <a:pt x="189" y="432"/>
                  <a:pt x="190" y="432"/>
                </a:cubicBezTo>
                <a:cubicBezTo>
                  <a:pt x="190" y="431"/>
                  <a:pt x="189" y="429"/>
                  <a:pt x="189" y="429"/>
                </a:cubicBezTo>
                <a:cubicBezTo>
                  <a:pt x="191" y="431"/>
                  <a:pt x="191" y="433"/>
                  <a:pt x="192" y="435"/>
                </a:cubicBezTo>
                <a:cubicBezTo>
                  <a:pt x="192" y="434"/>
                  <a:pt x="194" y="436"/>
                  <a:pt x="195" y="437"/>
                </a:cubicBezTo>
                <a:cubicBezTo>
                  <a:pt x="194" y="436"/>
                  <a:pt x="195" y="436"/>
                  <a:pt x="195" y="436"/>
                </a:cubicBezTo>
                <a:cubicBezTo>
                  <a:pt x="195" y="435"/>
                  <a:pt x="195" y="435"/>
                  <a:pt x="195" y="434"/>
                </a:cubicBezTo>
                <a:cubicBezTo>
                  <a:pt x="196" y="436"/>
                  <a:pt x="195" y="433"/>
                  <a:pt x="196" y="433"/>
                </a:cubicBezTo>
                <a:cubicBezTo>
                  <a:pt x="197" y="433"/>
                  <a:pt x="197" y="435"/>
                  <a:pt x="198" y="434"/>
                </a:cubicBezTo>
                <a:cubicBezTo>
                  <a:pt x="198" y="433"/>
                  <a:pt x="197" y="430"/>
                  <a:pt x="196" y="430"/>
                </a:cubicBezTo>
                <a:cubicBezTo>
                  <a:pt x="197" y="433"/>
                  <a:pt x="194" y="432"/>
                  <a:pt x="193" y="431"/>
                </a:cubicBezTo>
                <a:cubicBezTo>
                  <a:pt x="194" y="430"/>
                  <a:pt x="193" y="428"/>
                  <a:pt x="193" y="427"/>
                </a:cubicBezTo>
                <a:cubicBezTo>
                  <a:pt x="193" y="426"/>
                  <a:pt x="192" y="424"/>
                  <a:pt x="193" y="424"/>
                </a:cubicBezTo>
                <a:cubicBezTo>
                  <a:pt x="193" y="423"/>
                  <a:pt x="192" y="423"/>
                  <a:pt x="192" y="423"/>
                </a:cubicBezTo>
                <a:cubicBezTo>
                  <a:pt x="191" y="420"/>
                  <a:pt x="191" y="419"/>
                  <a:pt x="193" y="419"/>
                </a:cubicBezTo>
                <a:cubicBezTo>
                  <a:pt x="193" y="418"/>
                  <a:pt x="193" y="418"/>
                  <a:pt x="193" y="417"/>
                </a:cubicBezTo>
                <a:cubicBezTo>
                  <a:pt x="194" y="418"/>
                  <a:pt x="195" y="421"/>
                  <a:pt x="194" y="421"/>
                </a:cubicBezTo>
                <a:cubicBezTo>
                  <a:pt x="194" y="422"/>
                  <a:pt x="195" y="422"/>
                  <a:pt x="195" y="423"/>
                </a:cubicBezTo>
                <a:cubicBezTo>
                  <a:pt x="196" y="424"/>
                  <a:pt x="196" y="424"/>
                  <a:pt x="197" y="425"/>
                </a:cubicBezTo>
                <a:cubicBezTo>
                  <a:pt x="197" y="427"/>
                  <a:pt x="198" y="427"/>
                  <a:pt x="199" y="429"/>
                </a:cubicBezTo>
                <a:cubicBezTo>
                  <a:pt x="201" y="428"/>
                  <a:pt x="201" y="428"/>
                  <a:pt x="201" y="428"/>
                </a:cubicBezTo>
                <a:cubicBezTo>
                  <a:pt x="201" y="426"/>
                  <a:pt x="199" y="426"/>
                  <a:pt x="200" y="426"/>
                </a:cubicBezTo>
                <a:cubicBezTo>
                  <a:pt x="201" y="427"/>
                  <a:pt x="202" y="427"/>
                  <a:pt x="202" y="426"/>
                </a:cubicBezTo>
                <a:cubicBezTo>
                  <a:pt x="203" y="426"/>
                  <a:pt x="203" y="427"/>
                  <a:pt x="203" y="428"/>
                </a:cubicBezTo>
                <a:cubicBezTo>
                  <a:pt x="203" y="426"/>
                  <a:pt x="204" y="426"/>
                  <a:pt x="205" y="427"/>
                </a:cubicBezTo>
                <a:cubicBezTo>
                  <a:pt x="205" y="425"/>
                  <a:pt x="205" y="425"/>
                  <a:pt x="205" y="424"/>
                </a:cubicBezTo>
                <a:cubicBezTo>
                  <a:pt x="205" y="424"/>
                  <a:pt x="205" y="424"/>
                  <a:pt x="204" y="423"/>
                </a:cubicBezTo>
                <a:cubicBezTo>
                  <a:pt x="205" y="423"/>
                  <a:pt x="205" y="422"/>
                  <a:pt x="205" y="422"/>
                </a:cubicBezTo>
                <a:cubicBezTo>
                  <a:pt x="206" y="423"/>
                  <a:pt x="207" y="423"/>
                  <a:pt x="209" y="423"/>
                </a:cubicBezTo>
                <a:cubicBezTo>
                  <a:pt x="209" y="423"/>
                  <a:pt x="209" y="423"/>
                  <a:pt x="209" y="423"/>
                </a:cubicBezTo>
                <a:cubicBezTo>
                  <a:pt x="208" y="421"/>
                  <a:pt x="209" y="420"/>
                  <a:pt x="208" y="420"/>
                </a:cubicBezTo>
                <a:cubicBezTo>
                  <a:pt x="209" y="419"/>
                  <a:pt x="209" y="419"/>
                  <a:pt x="210" y="419"/>
                </a:cubicBezTo>
                <a:cubicBezTo>
                  <a:pt x="210" y="420"/>
                  <a:pt x="210" y="421"/>
                  <a:pt x="211" y="420"/>
                </a:cubicBezTo>
                <a:cubicBezTo>
                  <a:pt x="210" y="419"/>
                  <a:pt x="210" y="417"/>
                  <a:pt x="208" y="417"/>
                </a:cubicBezTo>
                <a:cubicBezTo>
                  <a:pt x="208" y="416"/>
                  <a:pt x="208" y="414"/>
                  <a:pt x="209" y="415"/>
                </a:cubicBezTo>
                <a:cubicBezTo>
                  <a:pt x="209" y="415"/>
                  <a:pt x="209" y="415"/>
                  <a:pt x="209" y="415"/>
                </a:cubicBezTo>
                <a:cubicBezTo>
                  <a:pt x="210" y="414"/>
                  <a:pt x="209" y="413"/>
                  <a:pt x="209" y="412"/>
                </a:cubicBezTo>
                <a:cubicBezTo>
                  <a:pt x="210" y="412"/>
                  <a:pt x="209" y="409"/>
                  <a:pt x="210" y="410"/>
                </a:cubicBezTo>
                <a:cubicBezTo>
                  <a:pt x="210" y="408"/>
                  <a:pt x="208" y="410"/>
                  <a:pt x="208" y="408"/>
                </a:cubicBezTo>
                <a:cubicBezTo>
                  <a:pt x="209" y="407"/>
                  <a:pt x="208" y="405"/>
                  <a:pt x="207" y="402"/>
                </a:cubicBezTo>
                <a:cubicBezTo>
                  <a:pt x="207" y="400"/>
                  <a:pt x="206" y="398"/>
                  <a:pt x="204" y="395"/>
                </a:cubicBezTo>
                <a:cubicBezTo>
                  <a:pt x="205" y="396"/>
                  <a:pt x="205" y="396"/>
                  <a:pt x="204" y="396"/>
                </a:cubicBezTo>
                <a:cubicBezTo>
                  <a:pt x="204" y="394"/>
                  <a:pt x="204" y="392"/>
                  <a:pt x="204" y="390"/>
                </a:cubicBezTo>
                <a:cubicBezTo>
                  <a:pt x="204" y="388"/>
                  <a:pt x="204" y="386"/>
                  <a:pt x="202" y="385"/>
                </a:cubicBezTo>
                <a:cubicBezTo>
                  <a:pt x="202" y="384"/>
                  <a:pt x="203" y="385"/>
                  <a:pt x="203" y="384"/>
                </a:cubicBezTo>
                <a:cubicBezTo>
                  <a:pt x="203" y="384"/>
                  <a:pt x="203" y="383"/>
                  <a:pt x="203" y="383"/>
                </a:cubicBezTo>
                <a:cubicBezTo>
                  <a:pt x="203" y="384"/>
                  <a:pt x="203" y="384"/>
                  <a:pt x="204" y="384"/>
                </a:cubicBezTo>
                <a:cubicBezTo>
                  <a:pt x="204" y="385"/>
                  <a:pt x="203" y="385"/>
                  <a:pt x="205" y="385"/>
                </a:cubicBezTo>
                <a:cubicBezTo>
                  <a:pt x="204" y="382"/>
                  <a:pt x="204" y="379"/>
                  <a:pt x="204" y="375"/>
                </a:cubicBezTo>
                <a:cubicBezTo>
                  <a:pt x="203" y="372"/>
                  <a:pt x="203" y="369"/>
                  <a:pt x="203" y="366"/>
                </a:cubicBezTo>
                <a:cubicBezTo>
                  <a:pt x="203" y="365"/>
                  <a:pt x="202" y="364"/>
                  <a:pt x="203" y="363"/>
                </a:cubicBezTo>
                <a:cubicBezTo>
                  <a:pt x="203" y="363"/>
                  <a:pt x="203" y="364"/>
                  <a:pt x="203" y="364"/>
                </a:cubicBezTo>
                <a:cubicBezTo>
                  <a:pt x="202" y="363"/>
                  <a:pt x="202" y="363"/>
                  <a:pt x="202" y="362"/>
                </a:cubicBezTo>
                <a:cubicBezTo>
                  <a:pt x="203" y="361"/>
                  <a:pt x="202" y="358"/>
                  <a:pt x="201" y="355"/>
                </a:cubicBezTo>
                <a:cubicBezTo>
                  <a:pt x="203" y="350"/>
                  <a:pt x="200" y="346"/>
                  <a:pt x="202" y="342"/>
                </a:cubicBezTo>
                <a:cubicBezTo>
                  <a:pt x="202" y="340"/>
                  <a:pt x="202" y="337"/>
                  <a:pt x="203" y="334"/>
                </a:cubicBezTo>
                <a:cubicBezTo>
                  <a:pt x="204" y="332"/>
                  <a:pt x="204" y="328"/>
                  <a:pt x="203" y="326"/>
                </a:cubicBezTo>
                <a:cubicBezTo>
                  <a:pt x="203" y="326"/>
                  <a:pt x="203" y="325"/>
                  <a:pt x="204" y="326"/>
                </a:cubicBezTo>
                <a:cubicBezTo>
                  <a:pt x="204" y="324"/>
                  <a:pt x="203" y="325"/>
                  <a:pt x="203" y="323"/>
                </a:cubicBezTo>
                <a:cubicBezTo>
                  <a:pt x="203" y="322"/>
                  <a:pt x="204" y="322"/>
                  <a:pt x="204" y="321"/>
                </a:cubicBezTo>
                <a:cubicBezTo>
                  <a:pt x="204" y="320"/>
                  <a:pt x="204" y="319"/>
                  <a:pt x="203" y="319"/>
                </a:cubicBezTo>
                <a:cubicBezTo>
                  <a:pt x="204" y="318"/>
                  <a:pt x="205" y="318"/>
                  <a:pt x="205" y="317"/>
                </a:cubicBezTo>
                <a:cubicBezTo>
                  <a:pt x="204" y="316"/>
                  <a:pt x="206" y="314"/>
                  <a:pt x="206" y="313"/>
                </a:cubicBezTo>
                <a:cubicBezTo>
                  <a:pt x="207" y="307"/>
                  <a:pt x="209" y="300"/>
                  <a:pt x="210" y="292"/>
                </a:cubicBezTo>
                <a:cubicBezTo>
                  <a:pt x="209" y="293"/>
                  <a:pt x="209" y="296"/>
                  <a:pt x="208" y="294"/>
                </a:cubicBezTo>
                <a:cubicBezTo>
                  <a:pt x="209" y="296"/>
                  <a:pt x="207" y="298"/>
                  <a:pt x="208" y="300"/>
                </a:cubicBezTo>
                <a:cubicBezTo>
                  <a:pt x="207" y="301"/>
                  <a:pt x="207" y="304"/>
                  <a:pt x="207" y="306"/>
                </a:cubicBezTo>
                <a:cubicBezTo>
                  <a:pt x="206" y="307"/>
                  <a:pt x="206" y="307"/>
                  <a:pt x="206" y="309"/>
                </a:cubicBezTo>
                <a:cubicBezTo>
                  <a:pt x="206" y="309"/>
                  <a:pt x="205" y="310"/>
                  <a:pt x="205" y="310"/>
                </a:cubicBezTo>
                <a:cubicBezTo>
                  <a:pt x="204" y="308"/>
                  <a:pt x="205" y="307"/>
                  <a:pt x="205" y="305"/>
                </a:cubicBezTo>
                <a:cubicBezTo>
                  <a:pt x="206" y="303"/>
                  <a:pt x="206" y="301"/>
                  <a:pt x="206" y="299"/>
                </a:cubicBezTo>
                <a:cubicBezTo>
                  <a:pt x="205" y="302"/>
                  <a:pt x="204" y="303"/>
                  <a:pt x="204" y="305"/>
                </a:cubicBezTo>
                <a:cubicBezTo>
                  <a:pt x="204" y="307"/>
                  <a:pt x="203" y="309"/>
                  <a:pt x="203" y="312"/>
                </a:cubicBezTo>
                <a:cubicBezTo>
                  <a:pt x="202" y="312"/>
                  <a:pt x="202" y="312"/>
                  <a:pt x="201" y="313"/>
                </a:cubicBezTo>
                <a:cubicBezTo>
                  <a:pt x="202" y="314"/>
                  <a:pt x="202" y="316"/>
                  <a:pt x="201" y="319"/>
                </a:cubicBezTo>
                <a:cubicBezTo>
                  <a:pt x="201" y="322"/>
                  <a:pt x="200" y="324"/>
                  <a:pt x="199" y="325"/>
                </a:cubicBezTo>
                <a:cubicBezTo>
                  <a:pt x="199" y="329"/>
                  <a:pt x="200" y="332"/>
                  <a:pt x="198" y="334"/>
                </a:cubicBezTo>
                <a:cubicBezTo>
                  <a:pt x="199" y="334"/>
                  <a:pt x="200" y="340"/>
                  <a:pt x="198" y="340"/>
                </a:cubicBezTo>
                <a:cubicBezTo>
                  <a:pt x="197" y="340"/>
                  <a:pt x="198" y="339"/>
                  <a:pt x="197" y="339"/>
                </a:cubicBezTo>
                <a:cubicBezTo>
                  <a:pt x="197" y="340"/>
                  <a:pt x="198" y="343"/>
                  <a:pt x="197" y="344"/>
                </a:cubicBezTo>
                <a:cubicBezTo>
                  <a:pt x="197" y="344"/>
                  <a:pt x="197" y="345"/>
                  <a:pt x="197" y="346"/>
                </a:cubicBezTo>
                <a:cubicBezTo>
                  <a:pt x="197" y="346"/>
                  <a:pt x="197" y="347"/>
                  <a:pt x="197" y="349"/>
                </a:cubicBezTo>
                <a:cubicBezTo>
                  <a:pt x="197" y="351"/>
                  <a:pt x="197" y="353"/>
                  <a:pt x="198" y="354"/>
                </a:cubicBezTo>
                <a:cubicBezTo>
                  <a:pt x="198" y="356"/>
                  <a:pt x="197" y="356"/>
                  <a:pt x="196" y="355"/>
                </a:cubicBezTo>
                <a:cubicBezTo>
                  <a:pt x="197" y="357"/>
                  <a:pt x="197" y="358"/>
                  <a:pt x="198" y="361"/>
                </a:cubicBezTo>
                <a:cubicBezTo>
                  <a:pt x="197" y="361"/>
                  <a:pt x="197" y="362"/>
                  <a:pt x="196" y="364"/>
                </a:cubicBezTo>
                <a:cubicBezTo>
                  <a:pt x="196" y="365"/>
                  <a:pt x="196" y="366"/>
                  <a:pt x="197" y="368"/>
                </a:cubicBezTo>
                <a:cubicBezTo>
                  <a:pt x="197" y="371"/>
                  <a:pt x="197" y="373"/>
                  <a:pt x="196" y="375"/>
                </a:cubicBezTo>
                <a:cubicBezTo>
                  <a:pt x="196" y="373"/>
                  <a:pt x="196" y="372"/>
                  <a:pt x="195" y="370"/>
                </a:cubicBezTo>
                <a:cubicBezTo>
                  <a:pt x="195" y="368"/>
                  <a:pt x="195" y="366"/>
                  <a:pt x="195" y="364"/>
                </a:cubicBezTo>
                <a:cubicBezTo>
                  <a:pt x="194" y="359"/>
                  <a:pt x="194" y="355"/>
                  <a:pt x="193" y="351"/>
                </a:cubicBezTo>
                <a:cubicBezTo>
                  <a:pt x="193" y="353"/>
                  <a:pt x="193" y="354"/>
                  <a:pt x="193" y="356"/>
                </a:cubicBezTo>
                <a:cubicBezTo>
                  <a:pt x="193" y="357"/>
                  <a:pt x="193" y="358"/>
                  <a:pt x="194" y="359"/>
                </a:cubicBezTo>
                <a:cubicBezTo>
                  <a:pt x="192" y="359"/>
                  <a:pt x="193" y="363"/>
                  <a:pt x="192" y="363"/>
                </a:cubicBezTo>
                <a:cubicBezTo>
                  <a:pt x="192" y="361"/>
                  <a:pt x="192" y="358"/>
                  <a:pt x="191" y="356"/>
                </a:cubicBezTo>
                <a:cubicBezTo>
                  <a:pt x="191" y="353"/>
                  <a:pt x="192" y="351"/>
                  <a:pt x="193" y="350"/>
                </a:cubicBezTo>
                <a:cubicBezTo>
                  <a:pt x="192" y="350"/>
                  <a:pt x="192" y="352"/>
                  <a:pt x="191" y="352"/>
                </a:cubicBezTo>
                <a:cubicBezTo>
                  <a:pt x="191" y="351"/>
                  <a:pt x="191" y="349"/>
                  <a:pt x="192" y="348"/>
                </a:cubicBezTo>
                <a:cubicBezTo>
                  <a:pt x="192" y="346"/>
                  <a:pt x="192" y="345"/>
                  <a:pt x="191" y="343"/>
                </a:cubicBezTo>
                <a:cubicBezTo>
                  <a:pt x="192" y="343"/>
                  <a:pt x="192" y="343"/>
                  <a:pt x="193" y="342"/>
                </a:cubicBezTo>
                <a:cubicBezTo>
                  <a:pt x="193" y="338"/>
                  <a:pt x="193" y="333"/>
                  <a:pt x="194" y="331"/>
                </a:cubicBezTo>
                <a:cubicBezTo>
                  <a:pt x="194" y="330"/>
                  <a:pt x="196" y="328"/>
                  <a:pt x="196" y="326"/>
                </a:cubicBezTo>
                <a:cubicBezTo>
                  <a:pt x="196" y="325"/>
                  <a:pt x="195" y="324"/>
                  <a:pt x="196" y="323"/>
                </a:cubicBezTo>
                <a:cubicBezTo>
                  <a:pt x="196" y="321"/>
                  <a:pt x="198" y="318"/>
                  <a:pt x="197" y="319"/>
                </a:cubicBezTo>
                <a:cubicBezTo>
                  <a:pt x="198" y="317"/>
                  <a:pt x="199" y="315"/>
                  <a:pt x="198" y="313"/>
                </a:cubicBezTo>
                <a:cubicBezTo>
                  <a:pt x="199" y="313"/>
                  <a:pt x="199" y="309"/>
                  <a:pt x="200" y="309"/>
                </a:cubicBezTo>
                <a:cubicBezTo>
                  <a:pt x="200" y="307"/>
                  <a:pt x="199" y="307"/>
                  <a:pt x="200" y="305"/>
                </a:cubicBezTo>
                <a:cubicBezTo>
                  <a:pt x="201" y="304"/>
                  <a:pt x="202" y="304"/>
                  <a:pt x="202" y="302"/>
                </a:cubicBezTo>
                <a:cubicBezTo>
                  <a:pt x="203" y="298"/>
                  <a:pt x="202" y="295"/>
                  <a:pt x="205" y="290"/>
                </a:cubicBezTo>
                <a:cubicBezTo>
                  <a:pt x="205" y="289"/>
                  <a:pt x="204" y="290"/>
                  <a:pt x="205" y="289"/>
                </a:cubicBezTo>
                <a:cubicBezTo>
                  <a:pt x="205" y="287"/>
                  <a:pt x="205" y="285"/>
                  <a:pt x="206" y="284"/>
                </a:cubicBezTo>
                <a:cubicBezTo>
                  <a:pt x="206" y="282"/>
                  <a:pt x="207" y="281"/>
                  <a:pt x="208" y="280"/>
                </a:cubicBezTo>
                <a:cubicBezTo>
                  <a:pt x="207" y="278"/>
                  <a:pt x="209" y="276"/>
                  <a:pt x="210" y="275"/>
                </a:cubicBezTo>
                <a:cubicBezTo>
                  <a:pt x="211" y="272"/>
                  <a:pt x="212" y="267"/>
                  <a:pt x="214" y="268"/>
                </a:cubicBezTo>
                <a:cubicBezTo>
                  <a:pt x="214" y="267"/>
                  <a:pt x="213" y="267"/>
                  <a:pt x="213" y="265"/>
                </a:cubicBezTo>
                <a:cubicBezTo>
                  <a:pt x="214" y="266"/>
                  <a:pt x="215" y="265"/>
                  <a:pt x="215" y="264"/>
                </a:cubicBezTo>
                <a:cubicBezTo>
                  <a:pt x="214" y="262"/>
                  <a:pt x="218" y="258"/>
                  <a:pt x="218" y="256"/>
                </a:cubicBezTo>
                <a:cubicBezTo>
                  <a:pt x="220" y="255"/>
                  <a:pt x="221" y="253"/>
                  <a:pt x="222" y="250"/>
                </a:cubicBezTo>
                <a:cubicBezTo>
                  <a:pt x="222" y="249"/>
                  <a:pt x="223" y="248"/>
                  <a:pt x="223" y="247"/>
                </a:cubicBezTo>
                <a:cubicBezTo>
                  <a:pt x="224" y="246"/>
                  <a:pt x="224" y="245"/>
                  <a:pt x="225" y="244"/>
                </a:cubicBezTo>
                <a:cubicBezTo>
                  <a:pt x="226" y="244"/>
                  <a:pt x="226" y="245"/>
                  <a:pt x="227" y="244"/>
                </a:cubicBezTo>
                <a:cubicBezTo>
                  <a:pt x="226" y="243"/>
                  <a:pt x="225" y="244"/>
                  <a:pt x="226" y="243"/>
                </a:cubicBezTo>
                <a:cubicBezTo>
                  <a:pt x="227" y="241"/>
                  <a:pt x="228" y="240"/>
                  <a:pt x="229" y="239"/>
                </a:cubicBezTo>
                <a:cubicBezTo>
                  <a:pt x="228" y="239"/>
                  <a:pt x="227" y="240"/>
                  <a:pt x="228" y="238"/>
                </a:cubicBezTo>
                <a:cubicBezTo>
                  <a:pt x="229" y="237"/>
                  <a:pt x="233" y="234"/>
                  <a:pt x="232" y="233"/>
                </a:cubicBezTo>
                <a:cubicBezTo>
                  <a:pt x="233" y="231"/>
                  <a:pt x="234" y="230"/>
                  <a:pt x="235" y="229"/>
                </a:cubicBezTo>
                <a:cubicBezTo>
                  <a:pt x="236" y="228"/>
                  <a:pt x="237" y="227"/>
                  <a:pt x="237" y="226"/>
                </a:cubicBezTo>
                <a:cubicBezTo>
                  <a:pt x="239" y="224"/>
                  <a:pt x="240" y="222"/>
                  <a:pt x="242" y="220"/>
                </a:cubicBezTo>
                <a:cubicBezTo>
                  <a:pt x="243" y="220"/>
                  <a:pt x="246" y="216"/>
                  <a:pt x="247" y="214"/>
                </a:cubicBezTo>
                <a:cubicBezTo>
                  <a:pt x="249" y="214"/>
                  <a:pt x="250" y="214"/>
                  <a:pt x="251" y="213"/>
                </a:cubicBezTo>
                <a:cubicBezTo>
                  <a:pt x="252" y="212"/>
                  <a:pt x="254" y="209"/>
                  <a:pt x="256" y="208"/>
                </a:cubicBezTo>
                <a:cubicBezTo>
                  <a:pt x="260" y="205"/>
                  <a:pt x="260" y="203"/>
                  <a:pt x="265" y="200"/>
                </a:cubicBezTo>
                <a:cubicBezTo>
                  <a:pt x="265" y="200"/>
                  <a:pt x="263" y="201"/>
                  <a:pt x="264" y="201"/>
                </a:cubicBezTo>
                <a:cubicBezTo>
                  <a:pt x="265" y="200"/>
                  <a:pt x="265" y="199"/>
                  <a:pt x="266" y="198"/>
                </a:cubicBezTo>
                <a:cubicBezTo>
                  <a:pt x="267" y="198"/>
                  <a:pt x="270" y="194"/>
                  <a:pt x="270" y="196"/>
                </a:cubicBezTo>
                <a:cubicBezTo>
                  <a:pt x="272" y="195"/>
                  <a:pt x="271" y="194"/>
                  <a:pt x="273" y="192"/>
                </a:cubicBezTo>
                <a:cubicBezTo>
                  <a:pt x="274" y="192"/>
                  <a:pt x="274" y="192"/>
                  <a:pt x="276" y="191"/>
                </a:cubicBezTo>
                <a:cubicBezTo>
                  <a:pt x="275" y="191"/>
                  <a:pt x="276" y="190"/>
                  <a:pt x="277" y="189"/>
                </a:cubicBezTo>
                <a:cubicBezTo>
                  <a:pt x="278" y="189"/>
                  <a:pt x="278" y="189"/>
                  <a:pt x="278" y="189"/>
                </a:cubicBezTo>
                <a:cubicBezTo>
                  <a:pt x="280" y="187"/>
                  <a:pt x="282" y="186"/>
                  <a:pt x="283" y="185"/>
                </a:cubicBezTo>
                <a:cubicBezTo>
                  <a:pt x="285" y="184"/>
                  <a:pt x="287" y="184"/>
                  <a:pt x="289" y="182"/>
                </a:cubicBezTo>
                <a:cubicBezTo>
                  <a:pt x="289" y="182"/>
                  <a:pt x="288" y="181"/>
                  <a:pt x="290" y="181"/>
                </a:cubicBezTo>
                <a:cubicBezTo>
                  <a:pt x="290" y="182"/>
                  <a:pt x="294" y="180"/>
                  <a:pt x="296" y="179"/>
                </a:cubicBezTo>
                <a:cubicBezTo>
                  <a:pt x="295" y="178"/>
                  <a:pt x="293" y="180"/>
                  <a:pt x="293" y="179"/>
                </a:cubicBezTo>
                <a:cubicBezTo>
                  <a:pt x="295" y="178"/>
                  <a:pt x="295" y="179"/>
                  <a:pt x="295" y="177"/>
                </a:cubicBezTo>
                <a:cubicBezTo>
                  <a:pt x="296" y="177"/>
                  <a:pt x="296" y="178"/>
                  <a:pt x="297" y="178"/>
                </a:cubicBezTo>
                <a:cubicBezTo>
                  <a:pt x="297" y="177"/>
                  <a:pt x="296" y="176"/>
                  <a:pt x="298" y="176"/>
                </a:cubicBezTo>
                <a:cubicBezTo>
                  <a:pt x="298" y="177"/>
                  <a:pt x="299" y="176"/>
                  <a:pt x="299" y="177"/>
                </a:cubicBezTo>
                <a:cubicBezTo>
                  <a:pt x="302" y="174"/>
                  <a:pt x="306" y="172"/>
                  <a:pt x="310" y="170"/>
                </a:cubicBezTo>
                <a:cubicBezTo>
                  <a:pt x="314" y="168"/>
                  <a:pt x="319" y="166"/>
                  <a:pt x="323" y="163"/>
                </a:cubicBezTo>
                <a:cubicBezTo>
                  <a:pt x="328" y="162"/>
                  <a:pt x="335" y="161"/>
                  <a:pt x="338" y="158"/>
                </a:cubicBezTo>
                <a:cubicBezTo>
                  <a:pt x="341" y="157"/>
                  <a:pt x="343" y="156"/>
                  <a:pt x="345" y="156"/>
                </a:cubicBezTo>
                <a:cubicBezTo>
                  <a:pt x="348" y="155"/>
                  <a:pt x="350" y="154"/>
                  <a:pt x="353" y="153"/>
                </a:cubicBezTo>
                <a:cubicBezTo>
                  <a:pt x="354" y="153"/>
                  <a:pt x="355" y="154"/>
                  <a:pt x="357" y="153"/>
                </a:cubicBezTo>
                <a:cubicBezTo>
                  <a:pt x="356" y="153"/>
                  <a:pt x="356" y="152"/>
                  <a:pt x="357" y="152"/>
                </a:cubicBezTo>
                <a:cubicBezTo>
                  <a:pt x="358" y="152"/>
                  <a:pt x="359" y="152"/>
                  <a:pt x="360" y="153"/>
                </a:cubicBezTo>
                <a:cubicBezTo>
                  <a:pt x="360" y="152"/>
                  <a:pt x="361" y="152"/>
                  <a:pt x="361" y="152"/>
                </a:cubicBezTo>
                <a:cubicBezTo>
                  <a:pt x="364" y="153"/>
                  <a:pt x="366" y="149"/>
                  <a:pt x="370" y="150"/>
                </a:cubicBezTo>
                <a:cubicBezTo>
                  <a:pt x="371" y="150"/>
                  <a:pt x="373" y="149"/>
                  <a:pt x="374" y="149"/>
                </a:cubicBezTo>
                <a:cubicBezTo>
                  <a:pt x="376" y="148"/>
                  <a:pt x="378" y="148"/>
                  <a:pt x="380" y="148"/>
                </a:cubicBezTo>
                <a:cubicBezTo>
                  <a:pt x="382" y="148"/>
                  <a:pt x="384" y="147"/>
                  <a:pt x="386" y="147"/>
                </a:cubicBezTo>
                <a:cubicBezTo>
                  <a:pt x="387" y="147"/>
                  <a:pt x="389" y="146"/>
                  <a:pt x="390" y="145"/>
                </a:cubicBezTo>
                <a:cubicBezTo>
                  <a:pt x="388" y="145"/>
                  <a:pt x="388" y="147"/>
                  <a:pt x="386" y="146"/>
                </a:cubicBezTo>
                <a:cubicBezTo>
                  <a:pt x="387" y="145"/>
                  <a:pt x="389" y="144"/>
                  <a:pt x="392" y="144"/>
                </a:cubicBezTo>
                <a:cubicBezTo>
                  <a:pt x="393" y="144"/>
                  <a:pt x="394" y="144"/>
                  <a:pt x="395" y="144"/>
                </a:cubicBezTo>
                <a:cubicBezTo>
                  <a:pt x="397" y="143"/>
                  <a:pt x="398" y="143"/>
                  <a:pt x="400" y="143"/>
                </a:cubicBezTo>
                <a:cubicBezTo>
                  <a:pt x="399" y="142"/>
                  <a:pt x="399" y="142"/>
                  <a:pt x="399" y="142"/>
                </a:cubicBezTo>
                <a:cubicBezTo>
                  <a:pt x="401" y="141"/>
                  <a:pt x="406" y="141"/>
                  <a:pt x="407" y="142"/>
                </a:cubicBezTo>
                <a:cubicBezTo>
                  <a:pt x="409" y="141"/>
                  <a:pt x="411" y="141"/>
                  <a:pt x="414" y="142"/>
                </a:cubicBezTo>
                <a:cubicBezTo>
                  <a:pt x="415" y="142"/>
                  <a:pt x="417" y="142"/>
                  <a:pt x="418" y="142"/>
                </a:cubicBezTo>
                <a:cubicBezTo>
                  <a:pt x="420" y="142"/>
                  <a:pt x="421" y="142"/>
                  <a:pt x="422" y="142"/>
                </a:cubicBezTo>
                <a:cubicBezTo>
                  <a:pt x="422" y="143"/>
                  <a:pt x="423" y="143"/>
                  <a:pt x="424" y="142"/>
                </a:cubicBezTo>
                <a:cubicBezTo>
                  <a:pt x="424" y="143"/>
                  <a:pt x="424" y="144"/>
                  <a:pt x="425" y="144"/>
                </a:cubicBezTo>
                <a:cubicBezTo>
                  <a:pt x="425" y="143"/>
                  <a:pt x="427" y="144"/>
                  <a:pt x="429" y="144"/>
                </a:cubicBezTo>
                <a:cubicBezTo>
                  <a:pt x="431" y="144"/>
                  <a:pt x="432" y="145"/>
                  <a:pt x="433" y="144"/>
                </a:cubicBezTo>
                <a:cubicBezTo>
                  <a:pt x="434" y="145"/>
                  <a:pt x="436" y="145"/>
                  <a:pt x="438" y="145"/>
                </a:cubicBezTo>
                <a:cubicBezTo>
                  <a:pt x="439" y="146"/>
                  <a:pt x="441" y="146"/>
                  <a:pt x="442" y="146"/>
                </a:cubicBezTo>
                <a:cubicBezTo>
                  <a:pt x="443" y="145"/>
                  <a:pt x="448" y="146"/>
                  <a:pt x="450" y="147"/>
                </a:cubicBezTo>
                <a:cubicBezTo>
                  <a:pt x="450" y="146"/>
                  <a:pt x="450" y="146"/>
                  <a:pt x="450" y="145"/>
                </a:cubicBezTo>
                <a:cubicBezTo>
                  <a:pt x="451" y="146"/>
                  <a:pt x="451" y="145"/>
                  <a:pt x="452" y="145"/>
                </a:cubicBezTo>
                <a:cubicBezTo>
                  <a:pt x="455" y="145"/>
                  <a:pt x="455" y="146"/>
                  <a:pt x="457" y="146"/>
                </a:cubicBezTo>
                <a:cubicBezTo>
                  <a:pt x="456" y="146"/>
                  <a:pt x="456" y="148"/>
                  <a:pt x="457" y="147"/>
                </a:cubicBezTo>
                <a:cubicBezTo>
                  <a:pt x="457" y="145"/>
                  <a:pt x="462" y="146"/>
                  <a:pt x="464" y="147"/>
                </a:cubicBezTo>
                <a:cubicBezTo>
                  <a:pt x="464" y="146"/>
                  <a:pt x="466" y="148"/>
                  <a:pt x="467" y="147"/>
                </a:cubicBezTo>
                <a:cubicBezTo>
                  <a:pt x="467" y="146"/>
                  <a:pt x="466" y="146"/>
                  <a:pt x="465" y="145"/>
                </a:cubicBezTo>
                <a:cubicBezTo>
                  <a:pt x="465" y="145"/>
                  <a:pt x="465" y="146"/>
                  <a:pt x="464" y="146"/>
                </a:cubicBezTo>
                <a:cubicBezTo>
                  <a:pt x="462" y="145"/>
                  <a:pt x="461" y="143"/>
                  <a:pt x="459" y="142"/>
                </a:cubicBezTo>
                <a:cubicBezTo>
                  <a:pt x="461" y="143"/>
                  <a:pt x="462" y="143"/>
                  <a:pt x="462" y="143"/>
                </a:cubicBezTo>
                <a:cubicBezTo>
                  <a:pt x="458" y="142"/>
                  <a:pt x="457" y="142"/>
                  <a:pt x="452" y="141"/>
                </a:cubicBezTo>
                <a:cubicBezTo>
                  <a:pt x="452" y="140"/>
                  <a:pt x="451" y="140"/>
                  <a:pt x="451" y="139"/>
                </a:cubicBezTo>
                <a:cubicBezTo>
                  <a:pt x="449" y="139"/>
                  <a:pt x="448" y="139"/>
                  <a:pt x="446" y="139"/>
                </a:cubicBezTo>
                <a:cubicBezTo>
                  <a:pt x="446" y="139"/>
                  <a:pt x="444" y="138"/>
                  <a:pt x="442" y="138"/>
                </a:cubicBezTo>
                <a:cubicBezTo>
                  <a:pt x="440" y="137"/>
                  <a:pt x="438" y="137"/>
                  <a:pt x="436" y="136"/>
                </a:cubicBezTo>
                <a:cubicBezTo>
                  <a:pt x="434" y="136"/>
                  <a:pt x="431" y="137"/>
                  <a:pt x="430" y="135"/>
                </a:cubicBezTo>
                <a:cubicBezTo>
                  <a:pt x="429" y="135"/>
                  <a:pt x="429" y="136"/>
                  <a:pt x="428" y="136"/>
                </a:cubicBezTo>
                <a:cubicBezTo>
                  <a:pt x="427" y="136"/>
                  <a:pt x="428" y="134"/>
                  <a:pt x="426" y="134"/>
                </a:cubicBezTo>
                <a:cubicBezTo>
                  <a:pt x="426" y="135"/>
                  <a:pt x="425" y="134"/>
                  <a:pt x="424" y="135"/>
                </a:cubicBezTo>
                <a:cubicBezTo>
                  <a:pt x="423" y="134"/>
                  <a:pt x="420" y="134"/>
                  <a:pt x="419" y="133"/>
                </a:cubicBezTo>
                <a:cubicBezTo>
                  <a:pt x="421" y="132"/>
                  <a:pt x="425" y="132"/>
                  <a:pt x="423" y="131"/>
                </a:cubicBezTo>
                <a:cubicBezTo>
                  <a:pt x="420" y="134"/>
                  <a:pt x="412" y="133"/>
                  <a:pt x="410" y="130"/>
                </a:cubicBezTo>
                <a:cubicBezTo>
                  <a:pt x="408" y="130"/>
                  <a:pt x="411" y="131"/>
                  <a:pt x="410" y="131"/>
                </a:cubicBezTo>
                <a:cubicBezTo>
                  <a:pt x="408" y="130"/>
                  <a:pt x="407" y="130"/>
                  <a:pt x="407" y="128"/>
                </a:cubicBezTo>
                <a:cubicBezTo>
                  <a:pt x="407" y="128"/>
                  <a:pt x="408" y="128"/>
                  <a:pt x="409" y="128"/>
                </a:cubicBezTo>
                <a:cubicBezTo>
                  <a:pt x="409" y="127"/>
                  <a:pt x="408" y="126"/>
                  <a:pt x="407" y="126"/>
                </a:cubicBezTo>
                <a:cubicBezTo>
                  <a:pt x="406" y="126"/>
                  <a:pt x="404" y="126"/>
                  <a:pt x="402" y="126"/>
                </a:cubicBezTo>
                <a:cubicBezTo>
                  <a:pt x="403" y="124"/>
                  <a:pt x="405" y="124"/>
                  <a:pt x="407" y="124"/>
                </a:cubicBezTo>
                <a:cubicBezTo>
                  <a:pt x="409" y="124"/>
                  <a:pt x="411" y="125"/>
                  <a:pt x="414" y="125"/>
                </a:cubicBezTo>
                <a:cubicBezTo>
                  <a:pt x="414" y="124"/>
                  <a:pt x="413" y="124"/>
                  <a:pt x="412" y="123"/>
                </a:cubicBezTo>
                <a:cubicBezTo>
                  <a:pt x="414" y="123"/>
                  <a:pt x="417" y="123"/>
                  <a:pt x="419" y="124"/>
                </a:cubicBezTo>
                <a:cubicBezTo>
                  <a:pt x="421" y="124"/>
                  <a:pt x="423" y="124"/>
                  <a:pt x="425" y="123"/>
                </a:cubicBezTo>
                <a:cubicBezTo>
                  <a:pt x="424" y="123"/>
                  <a:pt x="422" y="123"/>
                  <a:pt x="420" y="122"/>
                </a:cubicBezTo>
                <a:cubicBezTo>
                  <a:pt x="425" y="123"/>
                  <a:pt x="429" y="123"/>
                  <a:pt x="432" y="123"/>
                </a:cubicBezTo>
                <a:cubicBezTo>
                  <a:pt x="436" y="124"/>
                  <a:pt x="440" y="125"/>
                  <a:pt x="445" y="125"/>
                </a:cubicBezTo>
                <a:cubicBezTo>
                  <a:pt x="444" y="126"/>
                  <a:pt x="444" y="126"/>
                  <a:pt x="443" y="126"/>
                </a:cubicBezTo>
                <a:cubicBezTo>
                  <a:pt x="446" y="126"/>
                  <a:pt x="447" y="125"/>
                  <a:pt x="449" y="126"/>
                </a:cubicBezTo>
                <a:cubicBezTo>
                  <a:pt x="449" y="126"/>
                  <a:pt x="449" y="126"/>
                  <a:pt x="450" y="127"/>
                </a:cubicBezTo>
                <a:cubicBezTo>
                  <a:pt x="450" y="126"/>
                  <a:pt x="451" y="127"/>
                  <a:pt x="451" y="127"/>
                </a:cubicBezTo>
                <a:cubicBezTo>
                  <a:pt x="452" y="126"/>
                  <a:pt x="449" y="126"/>
                  <a:pt x="450" y="125"/>
                </a:cubicBezTo>
                <a:cubicBezTo>
                  <a:pt x="451" y="125"/>
                  <a:pt x="453" y="125"/>
                  <a:pt x="455" y="126"/>
                </a:cubicBezTo>
                <a:cubicBezTo>
                  <a:pt x="457" y="126"/>
                  <a:pt x="459" y="127"/>
                  <a:pt x="462" y="127"/>
                </a:cubicBezTo>
                <a:cubicBezTo>
                  <a:pt x="463" y="128"/>
                  <a:pt x="465" y="128"/>
                  <a:pt x="467" y="129"/>
                </a:cubicBezTo>
                <a:cubicBezTo>
                  <a:pt x="467" y="128"/>
                  <a:pt x="466" y="127"/>
                  <a:pt x="469" y="127"/>
                </a:cubicBezTo>
                <a:cubicBezTo>
                  <a:pt x="469" y="129"/>
                  <a:pt x="472" y="131"/>
                  <a:pt x="468" y="131"/>
                </a:cubicBezTo>
                <a:cubicBezTo>
                  <a:pt x="469" y="131"/>
                  <a:pt x="468" y="132"/>
                  <a:pt x="469" y="132"/>
                </a:cubicBezTo>
                <a:cubicBezTo>
                  <a:pt x="469" y="130"/>
                  <a:pt x="472" y="132"/>
                  <a:pt x="475" y="133"/>
                </a:cubicBezTo>
                <a:cubicBezTo>
                  <a:pt x="475" y="131"/>
                  <a:pt x="479" y="132"/>
                  <a:pt x="479" y="133"/>
                </a:cubicBezTo>
                <a:cubicBezTo>
                  <a:pt x="480" y="132"/>
                  <a:pt x="480" y="132"/>
                  <a:pt x="482" y="133"/>
                </a:cubicBezTo>
                <a:cubicBezTo>
                  <a:pt x="484" y="135"/>
                  <a:pt x="481" y="134"/>
                  <a:pt x="480" y="135"/>
                </a:cubicBezTo>
                <a:cubicBezTo>
                  <a:pt x="482" y="135"/>
                  <a:pt x="484" y="136"/>
                  <a:pt x="485" y="136"/>
                </a:cubicBezTo>
                <a:cubicBezTo>
                  <a:pt x="482" y="134"/>
                  <a:pt x="488" y="136"/>
                  <a:pt x="485" y="134"/>
                </a:cubicBezTo>
                <a:cubicBezTo>
                  <a:pt x="484" y="134"/>
                  <a:pt x="485" y="135"/>
                  <a:pt x="483" y="134"/>
                </a:cubicBezTo>
                <a:cubicBezTo>
                  <a:pt x="483" y="133"/>
                  <a:pt x="484" y="133"/>
                  <a:pt x="486" y="133"/>
                </a:cubicBezTo>
                <a:cubicBezTo>
                  <a:pt x="487" y="134"/>
                  <a:pt x="487" y="136"/>
                  <a:pt x="487" y="137"/>
                </a:cubicBezTo>
                <a:cubicBezTo>
                  <a:pt x="489" y="137"/>
                  <a:pt x="491" y="138"/>
                  <a:pt x="493" y="138"/>
                </a:cubicBezTo>
                <a:cubicBezTo>
                  <a:pt x="490" y="138"/>
                  <a:pt x="486" y="135"/>
                  <a:pt x="488" y="134"/>
                </a:cubicBezTo>
                <a:cubicBezTo>
                  <a:pt x="491" y="135"/>
                  <a:pt x="489" y="136"/>
                  <a:pt x="490" y="136"/>
                </a:cubicBezTo>
                <a:cubicBezTo>
                  <a:pt x="491" y="136"/>
                  <a:pt x="495" y="137"/>
                  <a:pt x="493" y="138"/>
                </a:cubicBezTo>
                <a:cubicBezTo>
                  <a:pt x="495" y="139"/>
                  <a:pt x="495" y="138"/>
                  <a:pt x="495" y="137"/>
                </a:cubicBezTo>
                <a:cubicBezTo>
                  <a:pt x="497" y="137"/>
                  <a:pt x="497" y="138"/>
                  <a:pt x="495" y="139"/>
                </a:cubicBezTo>
                <a:cubicBezTo>
                  <a:pt x="497" y="139"/>
                  <a:pt x="496" y="139"/>
                  <a:pt x="497" y="140"/>
                </a:cubicBezTo>
                <a:cubicBezTo>
                  <a:pt x="499" y="140"/>
                  <a:pt x="497" y="138"/>
                  <a:pt x="498" y="138"/>
                </a:cubicBezTo>
                <a:cubicBezTo>
                  <a:pt x="499" y="138"/>
                  <a:pt x="499" y="139"/>
                  <a:pt x="499" y="139"/>
                </a:cubicBezTo>
                <a:cubicBezTo>
                  <a:pt x="501" y="140"/>
                  <a:pt x="502" y="139"/>
                  <a:pt x="505" y="141"/>
                </a:cubicBezTo>
                <a:cubicBezTo>
                  <a:pt x="505" y="143"/>
                  <a:pt x="508" y="142"/>
                  <a:pt x="509" y="145"/>
                </a:cubicBezTo>
                <a:cubicBezTo>
                  <a:pt x="509" y="144"/>
                  <a:pt x="509" y="143"/>
                  <a:pt x="510" y="144"/>
                </a:cubicBezTo>
                <a:cubicBezTo>
                  <a:pt x="511" y="144"/>
                  <a:pt x="510" y="145"/>
                  <a:pt x="511" y="145"/>
                </a:cubicBezTo>
                <a:cubicBezTo>
                  <a:pt x="511" y="145"/>
                  <a:pt x="512" y="144"/>
                  <a:pt x="513" y="144"/>
                </a:cubicBezTo>
                <a:cubicBezTo>
                  <a:pt x="513" y="145"/>
                  <a:pt x="513" y="145"/>
                  <a:pt x="513" y="145"/>
                </a:cubicBezTo>
                <a:cubicBezTo>
                  <a:pt x="513" y="145"/>
                  <a:pt x="512" y="145"/>
                  <a:pt x="512" y="145"/>
                </a:cubicBezTo>
                <a:cubicBezTo>
                  <a:pt x="518" y="148"/>
                  <a:pt x="520" y="148"/>
                  <a:pt x="523" y="152"/>
                </a:cubicBezTo>
                <a:cubicBezTo>
                  <a:pt x="524" y="152"/>
                  <a:pt x="527" y="154"/>
                  <a:pt x="528" y="155"/>
                </a:cubicBezTo>
                <a:cubicBezTo>
                  <a:pt x="528" y="154"/>
                  <a:pt x="529" y="154"/>
                  <a:pt x="530" y="154"/>
                </a:cubicBezTo>
                <a:cubicBezTo>
                  <a:pt x="527" y="153"/>
                  <a:pt x="529" y="152"/>
                  <a:pt x="529" y="152"/>
                </a:cubicBezTo>
                <a:cubicBezTo>
                  <a:pt x="528" y="151"/>
                  <a:pt x="527" y="151"/>
                  <a:pt x="525" y="149"/>
                </a:cubicBezTo>
                <a:cubicBezTo>
                  <a:pt x="525" y="150"/>
                  <a:pt x="523" y="149"/>
                  <a:pt x="522" y="149"/>
                </a:cubicBezTo>
                <a:cubicBezTo>
                  <a:pt x="522" y="148"/>
                  <a:pt x="521" y="147"/>
                  <a:pt x="520" y="146"/>
                </a:cubicBezTo>
                <a:cubicBezTo>
                  <a:pt x="520" y="147"/>
                  <a:pt x="516" y="145"/>
                  <a:pt x="516" y="145"/>
                </a:cubicBezTo>
                <a:cubicBezTo>
                  <a:pt x="517" y="144"/>
                  <a:pt x="520" y="147"/>
                  <a:pt x="520" y="145"/>
                </a:cubicBezTo>
                <a:cubicBezTo>
                  <a:pt x="517" y="145"/>
                  <a:pt x="518" y="144"/>
                  <a:pt x="520" y="144"/>
                </a:cubicBezTo>
                <a:cubicBezTo>
                  <a:pt x="513" y="141"/>
                  <a:pt x="513" y="141"/>
                  <a:pt x="508" y="139"/>
                </a:cubicBezTo>
                <a:cubicBezTo>
                  <a:pt x="508" y="138"/>
                  <a:pt x="509" y="138"/>
                  <a:pt x="509" y="137"/>
                </a:cubicBezTo>
                <a:cubicBezTo>
                  <a:pt x="507" y="138"/>
                  <a:pt x="504" y="135"/>
                  <a:pt x="502" y="134"/>
                </a:cubicBezTo>
                <a:cubicBezTo>
                  <a:pt x="503" y="134"/>
                  <a:pt x="504" y="135"/>
                  <a:pt x="504" y="134"/>
                </a:cubicBezTo>
                <a:cubicBezTo>
                  <a:pt x="504" y="133"/>
                  <a:pt x="503" y="134"/>
                  <a:pt x="502" y="133"/>
                </a:cubicBezTo>
                <a:cubicBezTo>
                  <a:pt x="503" y="133"/>
                  <a:pt x="502" y="132"/>
                  <a:pt x="502" y="132"/>
                </a:cubicBezTo>
                <a:cubicBezTo>
                  <a:pt x="501" y="132"/>
                  <a:pt x="501" y="133"/>
                  <a:pt x="500" y="133"/>
                </a:cubicBezTo>
                <a:cubicBezTo>
                  <a:pt x="498" y="132"/>
                  <a:pt x="495" y="131"/>
                  <a:pt x="493" y="129"/>
                </a:cubicBezTo>
                <a:cubicBezTo>
                  <a:pt x="490" y="128"/>
                  <a:pt x="488" y="126"/>
                  <a:pt x="488" y="124"/>
                </a:cubicBezTo>
                <a:cubicBezTo>
                  <a:pt x="490" y="126"/>
                  <a:pt x="492" y="125"/>
                  <a:pt x="495" y="127"/>
                </a:cubicBezTo>
                <a:cubicBezTo>
                  <a:pt x="495" y="127"/>
                  <a:pt x="496" y="127"/>
                  <a:pt x="496" y="126"/>
                </a:cubicBezTo>
                <a:cubicBezTo>
                  <a:pt x="492" y="124"/>
                  <a:pt x="490" y="124"/>
                  <a:pt x="486" y="122"/>
                </a:cubicBezTo>
                <a:cubicBezTo>
                  <a:pt x="487" y="122"/>
                  <a:pt x="487" y="121"/>
                  <a:pt x="486" y="121"/>
                </a:cubicBezTo>
                <a:cubicBezTo>
                  <a:pt x="486" y="121"/>
                  <a:pt x="486" y="121"/>
                  <a:pt x="485" y="121"/>
                </a:cubicBezTo>
                <a:cubicBezTo>
                  <a:pt x="485" y="121"/>
                  <a:pt x="485" y="120"/>
                  <a:pt x="484" y="120"/>
                </a:cubicBezTo>
                <a:cubicBezTo>
                  <a:pt x="485" y="121"/>
                  <a:pt x="482" y="120"/>
                  <a:pt x="481" y="119"/>
                </a:cubicBezTo>
                <a:cubicBezTo>
                  <a:pt x="485" y="120"/>
                  <a:pt x="482" y="118"/>
                  <a:pt x="485" y="118"/>
                </a:cubicBezTo>
                <a:cubicBezTo>
                  <a:pt x="487" y="119"/>
                  <a:pt x="486" y="120"/>
                  <a:pt x="487" y="120"/>
                </a:cubicBezTo>
                <a:cubicBezTo>
                  <a:pt x="487" y="119"/>
                  <a:pt x="488" y="119"/>
                  <a:pt x="486" y="118"/>
                </a:cubicBezTo>
                <a:cubicBezTo>
                  <a:pt x="487" y="119"/>
                  <a:pt x="490" y="118"/>
                  <a:pt x="490" y="119"/>
                </a:cubicBezTo>
                <a:cubicBezTo>
                  <a:pt x="489" y="120"/>
                  <a:pt x="490" y="121"/>
                  <a:pt x="491" y="122"/>
                </a:cubicBezTo>
                <a:cubicBezTo>
                  <a:pt x="490" y="120"/>
                  <a:pt x="491" y="120"/>
                  <a:pt x="492" y="119"/>
                </a:cubicBezTo>
                <a:cubicBezTo>
                  <a:pt x="494" y="120"/>
                  <a:pt x="498" y="121"/>
                  <a:pt x="498" y="122"/>
                </a:cubicBezTo>
                <a:cubicBezTo>
                  <a:pt x="497" y="122"/>
                  <a:pt x="497" y="122"/>
                  <a:pt x="496" y="123"/>
                </a:cubicBezTo>
                <a:cubicBezTo>
                  <a:pt x="498" y="124"/>
                  <a:pt x="497" y="122"/>
                  <a:pt x="498" y="123"/>
                </a:cubicBezTo>
                <a:cubicBezTo>
                  <a:pt x="499" y="123"/>
                  <a:pt x="500" y="124"/>
                  <a:pt x="501" y="123"/>
                </a:cubicBezTo>
                <a:cubicBezTo>
                  <a:pt x="500" y="122"/>
                  <a:pt x="498" y="123"/>
                  <a:pt x="498" y="122"/>
                </a:cubicBezTo>
                <a:cubicBezTo>
                  <a:pt x="500" y="123"/>
                  <a:pt x="500" y="122"/>
                  <a:pt x="502" y="123"/>
                </a:cubicBezTo>
                <a:cubicBezTo>
                  <a:pt x="502" y="124"/>
                  <a:pt x="503" y="124"/>
                  <a:pt x="503" y="125"/>
                </a:cubicBezTo>
                <a:cubicBezTo>
                  <a:pt x="501" y="124"/>
                  <a:pt x="502" y="126"/>
                  <a:pt x="502" y="126"/>
                </a:cubicBezTo>
                <a:cubicBezTo>
                  <a:pt x="502" y="125"/>
                  <a:pt x="506" y="127"/>
                  <a:pt x="504" y="126"/>
                </a:cubicBezTo>
                <a:cubicBezTo>
                  <a:pt x="503" y="126"/>
                  <a:pt x="503" y="126"/>
                  <a:pt x="502" y="125"/>
                </a:cubicBezTo>
                <a:cubicBezTo>
                  <a:pt x="503" y="126"/>
                  <a:pt x="503" y="125"/>
                  <a:pt x="504" y="125"/>
                </a:cubicBezTo>
                <a:cubicBezTo>
                  <a:pt x="505" y="125"/>
                  <a:pt x="506" y="126"/>
                  <a:pt x="506" y="127"/>
                </a:cubicBezTo>
                <a:cubicBezTo>
                  <a:pt x="506" y="127"/>
                  <a:pt x="505" y="126"/>
                  <a:pt x="505" y="127"/>
                </a:cubicBezTo>
                <a:cubicBezTo>
                  <a:pt x="505" y="127"/>
                  <a:pt x="506" y="127"/>
                  <a:pt x="508" y="127"/>
                </a:cubicBezTo>
                <a:cubicBezTo>
                  <a:pt x="509" y="128"/>
                  <a:pt x="510" y="128"/>
                  <a:pt x="510" y="129"/>
                </a:cubicBezTo>
                <a:cubicBezTo>
                  <a:pt x="509" y="129"/>
                  <a:pt x="507" y="128"/>
                  <a:pt x="507" y="128"/>
                </a:cubicBezTo>
                <a:cubicBezTo>
                  <a:pt x="509" y="130"/>
                  <a:pt x="511" y="130"/>
                  <a:pt x="513" y="132"/>
                </a:cubicBezTo>
                <a:cubicBezTo>
                  <a:pt x="513" y="131"/>
                  <a:pt x="513" y="131"/>
                  <a:pt x="514" y="131"/>
                </a:cubicBezTo>
                <a:cubicBezTo>
                  <a:pt x="514" y="132"/>
                  <a:pt x="516" y="133"/>
                  <a:pt x="517" y="133"/>
                </a:cubicBezTo>
                <a:cubicBezTo>
                  <a:pt x="518" y="134"/>
                  <a:pt x="517" y="134"/>
                  <a:pt x="517" y="135"/>
                </a:cubicBezTo>
                <a:cubicBezTo>
                  <a:pt x="518" y="134"/>
                  <a:pt x="521" y="136"/>
                  <a:pt x="521" y="135"/>
                </a:cubicBezTo>
                <a:cubicBezTo>
                  <a:pt x="520" y="135"/>
                  <a:pt x="520" y="135"/>
                  <a:pt x="520" y="134"/>
                </a:cubicBezTo>
                <a:cubicBezTo>
                  <a:pt x="521" y="134"/>
                  <a:pt x="521" y="135"/>
                  <a:pt x="523" y="136"/>
                </a:cubicBezTo>
                <a:cubicBezTo>
                  <a:pt x="524" y="135"/>
                  <a:pt x="521" y="134"/>
                  <a:pt x="521" y="134"/>
                </a:cubicBezTo>
                <a:cubicBezTo>
                  <a:pt x="524" y="135"/>
                  <a:pt x="522" y="133"/>
                  <a:pt x="522" y="133"/>
                </a:cubicBezTo>
                <a:cubicBezTo>
                  <a:pt x="523" y="133"/>
                  <a:pt x="525" y="135"/>
                  <a:pt x="525" y="136"/>
                </a:cubicBezTo>
                <a:cubicBezTo>
                  <a:pt x="524" y="134"/>
                  <a:pt x="527" y="135"/>
                  <a:pt x="525" y="133"/>
                </a:cubicBezTo>
                <a:cubicBezTo>
                  <a:pt x="524" y="134"/>
                  <a:pt x="523" y="132"/>
                  <a:pt x="521" y="132"/>
                </a:cubicBezTo>
                <a:cubicBezTo>
                  <a:pt x="521" y="131"/>
                  <a:pt x="521" y="131"/>
                  <a:pt x="520" y="130"/>
                </a:cubicBezTo>
                <a:cubicBezTo>
                  <a:pt x="519" y="130"/>
                  <a:pt x="521" y="132"/>
                  <a:pt x="519" y="131"/>
                </a:cubicBezTo>
                <a:cubicBezTo>
                  <a:pt x="514" y="129"/>
                  <a:pt x="518" y="128"/>
                  <a:pt x="522" y="130"/>
                </a:cubicBezTo>
                <a:cubicBezTo>
                  <a:pt x="521" y="128"/>
                  <a:pt x="521" y="129"/>
                  <a:pt x="519" y="128"/>
                </a:cubicBezTo>
                <a:cubicBezTo>
                  <a:pt x="521" y="128"/>
                  <a:pt x="518" y="127"/>
                  <a:pt x="517" y="126"/>
                </a:cubicBezTo>
                <a:cubicBezTo>
                  <a:pt x="519" y="126"/>
                  <a:pt x="523" y="129"/>
                  <a:pt x="524" y="128"/>
                </a:cubicBezTo>
                <a:cubicBezTo>
                  <a:pt x="520" y="126"/>
                  <a:pt x="517" y="125"/>
                  <a:pt x="515" y="124"/>
                </a:cubicBezTo>
                <a:cubicBezTo>
                  <a:pt x="518" y="123"/>
                  <a:pt x="522" y="126"/>
                  <a:pt x="526" y="127"/>
                </a:cubicBezTo>
                <a:cubicBezTo>
                  <a:pt x="526" y="128"/>
                  <a:pt x="526" y="128"/>
                  <a:pt x="527" y="129"/>
                </a:cubicBezTo>
                <a:cubicBezTo>
                  <a:pt x="529" y="129"/>
                  <a:pt x="531" y="131"/>
                  <a:pt x="533" y="131"/>
                </a:cubicBezTo>
                <a:cubicBezTo>
                  <a:pt x="533" y="132"/>
                  <a:pt x="536" y="133"/>
                  <a:pt x="537" y="134"/>
                </a:cubicBezTo>
                <a:cubicBezTo>
                  <a:pt x="537" y="133"/>
                  <a:pt x="538" y="132"/>
                  <a:pt x="536" y="131"/>
                </a:cubicBezTo>
                <a:cubicBezTo>
                  <a:pt x="537" y="132"/>
                  <a:pt x="536" y="132"/>
                  <a:pt x="535" y="132"/>
                </a:cubicBezTo>
                <a:cubicBezTo>
                  <a:pt x="534" y="132"/>
                  <a:pt x="534" y="131"/>
                  <a:pt x="533" y="131"/>
                </a:cubicBezTo>
                <a:cubicBezTo>
                  <a:pt x="533" y="130"/>
                  <a:pt x="531" y="130"/>
                  <a:pt x="530" y="128"/>
                </a:cubicBezTo>
                <a:cubicBezTo>
                  <a:pt x="530" y="129"/>
                  <a:pt x="530" y="129"/>
                  <a:pt x="530" y="129"/>
                </a:cubicBezTo>
                <a:cubicBezTo>
                  <a:pt x="525" y="126"/>
                  <a:pt x="523" y="125"/>
                  <a:pt x="519" y="123"/>
                </a:cubicBezTo>
                <a:cubicBezTo>
                  <a:pt x="516" y="123"/>
                  <a:pt x="510" y="120"/>
                  <a:pt x="508" y="118"/>
                </a:cubicBezTo>
                <a:cubicBezTo>
                  <a:pt x="507" y="118"/>
                  <a:pt x="508" y="119"/>
                  <a:pt x="507" y="119"/>
                </a:cubicBezTo>
                <a:cubicBezTo>
                  <a:pt x="506" y="117"/>
                  <a:pt x="505" y="117"/>
                  <a:pt x="502" y="116"/>
                </a:cubicBezTo>
                <a:cubicBezTo>
                  <a:pt x="502" y="116"/>
                  <a:pt x="502" y="115"/>
                  <a:pt x="501" y="115"/>
                </a:cubicBezTo>
                <a:cubicBezTo>
                  <a:pt x="501" y="116"/>
                  <a:pt x="498" y="115"/>
                  <a:pt x="498" y="114"/>
                </a:cubicBezTo>
                <a:cubicBezTo>
                  <a:pt x="498" y="114"/>
                  <a:pt x="498" y="114"/>
                  <a:pt x="497" y="114"/>
                </a:cubicBezTo>
                <a:cubicBezTo>
                  <a:pt x="497" y="113"/>
                  <a:pt x="500" y="114"/>
                  <a:pt x="499" y="113"/>
                </a:cubicBezTo>
                <a:cubicBezTo>
                  <a:pt x="498" y="114"/>
                  <a:pt x="496" y="112"/>
                  <a:pt x="496" y="113"/>
                </a:cubicBezTo>
                <a:cubicBezTo>
                  <a:pt x="497" y="114"/>
                  <a:pt x="497" y="114"/>
                  <a:pt x="497" y="115"/>
                </a:cubicBezTo>
                <a:cubicBezTo>
                  <a:pt x="495" y="114"/>
                  <a:pt x="494" y="114"/>
                  <a:pt x="492" y="113"/>
                </a:cubicBezTo>
                <a:cubicBezTo>
                  <a:pt x="493" y="115"/>
                  <a:pt x="491" y="115"/>
                  <a:pt x="494" y="116"/>
                </a:cubicBezTo>
                <a:cubicBezTo>
                  <a:pt x="494" y="115"/>
                  <a:pt x="493" y="115"/>
                  <a:pt x="493" y="114"/>
                </a:cubicBezTo>
                <a:cubicBezTo>
                  <a:pt x="495" y="115"/>
                  <a:pt x="499" y="116"/>
                  <a:pt x="498" y="117"/>
                </a:cubicBezTo>
                <a:cubicBezTo>
                  <a:pt x="498" y="116"/>
                  <a:pt x="504" y="120"/>
                  <a:pt x="502" y="118"/>
                </a:cubicBezTo>
                <a:cubicBezTo>
                  <a:pt x="503" y="118"/>
                  <a:pt x="504" y="119"/>
                  <a:pt x="504" y="119"/>
                </a:cubicBezTo>
                <a:cubicBezTo>
                  <a:pt x="504" y="120"/>
                  <a:pt x="503" y="120"/>
                  <a:pt x="503" y="121"/>
                </a:cubicBezTo>
                <a:cubicBezTo>
                  <a:pt x="504" y="122"/>
                  <a:pt x="505" y="122"/>
                  <a:pt x="506" y="123"/>
                </a:cubicBezTo>
                <a:cubicBezTo>
                  <a:pt x="505" y="123"/>
                  <a:pt x="506" y="124"/>
                  <a:pt x="505" y="124"/>
                </a:cubicBezTo>
                <a:cubicBezTo>
                  <a:pt x="503" y="123"/>
                  <a:pt x="502" y="124"/>
                  <a:pt x="502" y="122"/>
                </a:cubicBezTo>
                <a:cubicBezTo>
                  <a:pt x="502" y="122"/>
                  <a:pt x="504" y="123"/>
                  <a:pt x="504" y="122"/>
                </a:cubicBezTo>
                <a:cubicBezTo>
                  <a:pt x="502" y="122"/>
                  <a:pt x="503" y="121"/>
                  <a:pt x="500" y="120"/>
                </a:cubicBezTo>
                <a:cubicBezTo>
                  <a:pt x="499" y="121"/>
                  <a:pt x="490" y="119"/>
                  <a:pt x="492" y="117"/>
                </a:cubicBezTo>
                <a:cubicBezTo>
                  <a:pt x="489" y="117"/>
                  <a:pt x="488" y="117"/>
                  <a:pt x="490" y="118"/>
                </a:cubicBezTo>
                <a:cubicBezTo>
                  <a:pt x="488" y="117"/>
                  <a:pt x="484" y="116"/>
                  <a:pt x="485" y="117"/>
                </a:cubicBezTo>
                <a:cubicBezTo>
                  <a:pt x="485" y="117"/>
                  <a:pt x="483" y="116"/>
                  <a:pt x="483" y="116"/>
                </a:cubicBezTo>
                <a:cubicBezTo>
                  <a:pt x="484" y="115"/>
                  <a:pt x="487" y="117"/>
                  <a:pt x="486" y="116"/>
                </a:cubicBezTo>
                <a:cubicBezTo>
                  <a:pt x="486" y="115"/>
                  <a:pt x="482" y="115"/>
                  <a:pt x="482" y="114"/>
                </a:cubicBezTo>
                <a:cubicBezTo>
                  <a:pt x="484" y="115"/>
                  <a:pt x="483" y="113"/>
                  <a:pt x="485" y="114"/>
                </a:cubicBezTo>
                <a:cubicBezTo>
                  <a:pt x="483" y="114"/>
                  <a:pt x="486" y="115"/>
                  <a:pt x="487" y="115"/>
                </a:cubicBezTo>
                <a:cubicBezTo>
                  <a:pt x="486" y="115"/>
                  <a:pt x="487" y="116"/>
                  <a:pt x="489" y="117"/>
                </a:cubicBezTo>
                <a:cubicBezTo>
                  <a:pt x="487" y="115"/>
                  <a:pt x="488" y="115"/>
                  <a:pt x="490" y="115"/>
                </a:cubicBezTo>
                <a:cubicBezTo>
                  <a:pt x="488" y="115"/>
                  <a:pt x="487" y="114"/>
                  <a:pt x="485" y="113"/>
                </a:cubicBezTo>
                <a:cubicBezTo>
                  <a:pt x="483" y="113"/>
                  <a:pt x="482" y="112"/>
                  <a:pt x="480" y="112"/>
                </a:cubicBezTo>
                <a:cubicBezTo>
                  <a:pt x="481" y="112"/>
                  <a:pt x="478" y="112"/>
                  <a:pt x="478" y="112"/>
                </a:cubicBezTo>
                <a:cubicBezTo>
                  <a:pt x="476" y="112"/>
                  <a:pt x="475" y="111"/>
                  <a:pt x="473" y="111"/>
                </a:cubicBezTo>
                <a:cubicBezTo>
                  <a:pt x="472" y="110"/>
                  <a:pt x="471" y="110"/>
                  <a:pt x="468" y="109"/>
                </a:cubicBezTo>
                <a:cubicBezTo>
                  <a:pt x="470" y="109"/>
                  <a:pt x="468" y="108"/>
                  <a:pt x="469" y="108"/>
                </a:cubicBezTo>
                <a:cubicBezTo>
                  <a:pt x="469" y="109"/>
                  <a:pt x="474" y="110"/>
                  <a:pt x="474" y="110"/>
                </a:cubicBezTo>
                <a:cubicBezTo>
                  <a:pt x="473" y="109"/>
                  <a:pt x="474" y="109"/>
                  <a:pt x="474" y="109"/>
                </a:cubicBezTo>
                <a:cubicBezTo>
                  <a:pt x="468" y="109"/>
                  <a:pt x="468" y="105"/>
                  <a:pt x="473" y="107"/>
                </a:cubicBezTo>
                <a:cubicBezTo>
                  <a:pt x="473" y="107"/>
                  <a:pt x="473" y="108"/>
                  <a:pt x="474" y="108"/>
                </a:cubicBezTo>
                <a:cubicBezTo>
                  <a:pt x="475" y="108"/>
                  <a:pt x="478" y="110"/>
                  <a:pt x="477" y="108"/>
                </a:cubicBezTo>
                <a:cubicBezTo>
                  <a:pt x="473" y="108"/>
                  <a:pt x="476" y="106"/>
                  <a:pt x="473" y="105"/>
                </a:cubicBezTo>
                <a:cubicBezTo>
                  <a:pt x="472" y="105"/>
                  <a:pt x="473" y="106"/>
                  <a:pt x="471" y="106"/>
                </a:cubicBezTo>
                <a:cubicBezTo>
                  <a:pt x="470" y="105"/>
                  <a:pt x="471" y="104"/>
                  <a:pt x="470" y="104"/>
                </a:cubicBezTo>
                <a:cubicBezTo>
                  <a:pt x="468" y="103"/>
                  <a:pt x="469" y="105"/>
                  <a:pt x="468" y="105"/>
                </a:cubicBezTo>
                <a:cubicBezTo>
                  <a:pt x="466" y="104"/>
                  <a:pt x="464" y="103"/>
                  <a:pt x="467" y="103"/>
                </a:cubicBezTo>
                <a:cubicBezTo>
                  <a:pt x="466" y="103"/>
                  <a:pt x="465" y="103"/>
                  <a:pt x="464" y="102"/>
                </a:cubicBezTo>
                <a:cubicBezTo>
                  <a:pt x="465" y="102"/>
                  <a:pt x="465" y="102"/>
                  <a:pt x="466" y="102"/>
                </a:cubicBezTo>
                <a:cubicBezTo>
                  <a:pt x="469" y="102"/>
                  <a:pt x="471" y="103"/>
                  <a:pt x="474" y="104"/>
                </a:cubicBezTo>
                <a:cubicBezTo>
                  <a:pt x="476" y="104"/>
                  <a:pt x="478" y="105"/>
                  <a:pt x="480" y="106"/>
                </a:cubicBezTo>
                <a:cubicBezTo>
                  <a:pt x="479" y="106"/>
                  <a:pt x="477" y="105"/>
                  <a:pt x="479" y="105"/>
                </a:cubicBezTo>
                <a:cubicBezTo>
                  <a:pt x="480" y="106"/>
                  <a:pt x="482" y="106"/>
                  <a:pt x="482" y="107"/>
                </a:cubicBezTo>
                <a:cubicBezTo>
                  <a:pt x="482" y="106"/>
                  <a:pt x="483" y="106"/>
                  <a:pt x="484" y="107"/>
                </a:cubicBezTo>
                <a:cubicBezTo>
                  <a:pt x="484" y="106"/>
                  <a:pt x="484" y="106"/>
                  <a:pt x="484" y="105"/>
                </a:cubicBezTo>
                <a:cubicBezTo>
                  <a:pt x="488" y="106"/>
                  <a:pt x="491" y="107"/>
                  <a:pt x="492" y="108"/>
                </a:cubicBezTo>
                <a:cubicBezTo>
                  <a:pt x="490" y="108"/>
                  <a:pt x="492" y="110"/>
                  <a:pt x="493" y="111"/>
                </a:cubicBezTo>
                <a:cubicBezTo>
                  <a:pt x="491" y="111"/>
                  <a:pt x="488" y="110"/>
                  <a:pt x="486" y="109"/>
                </a:cubicBezTo>
                <a:cubicBezTo>
                  <a:pt x="484" y="108"/>
                  <a:pt x="482" y="107"/>
                  <a:pt x="480" y="107"/>
                </a:cubicBezTo>
                <a:cubicBezTo>
                  <a:pt x="481" y="108"/>
                  <a:pt x="484" y="109"/>
                  <a:pt x="485" y="110"/>
                </a:cubicBezTo>
                <a:cubicBezTo>
                  <a:pt x="481" y="109"/>
                  <a:pt x="480" y="107"/>
                  <a:pt x="477" y="106"/>
                </a:cubicBezTo>
                <a:cubicBezTo>
                  <a:pt x="477" y="107"/>
                  <a:pt x="479" y="108"/>
                  <a:pt x="481" y="110"/>
                </a:cubicBezTo>
                <a:cubicBezTo>
                  <a:pt x="482" y="112"/>
                  <a:pt x="476" y="109"/>
                  <a:pt x="474" y="110"/>
                </a:cubicBezTo>
                <a:cubicBezTo>
                  <a:pt x="478" y="111"/>
                  <a:pt x="481" y="111"/>
                  <a:pt x="484" y="111"/>
                </a:cubicBezTo>
                <a:cubicBezTo>
                  <a:pt x="485" y="113"/>
                  <a:pt x="488" y="113"/>
                  <a:pt x="491" y="115"/>
                </a:cubicBezTo>
                <a:cubicBezTo>
                  <a:pt x="490" y="113"/>
                  <a:pt x="489" y="114"/>
                  <a:pt x="491" y="113"/>
                </a:cubicBezTo>
                <a:cubicBezTo>
                  <a:pt x="489" y="112"/>
                  <a:pt x="488" y="113"/>
                  <a:pt x="488" y="112"/>
                </a:cubicBezTo>
                <a:cubicBezTo>
                  <a:pt x="489" y="112"/>
                  <a:pt x="491" y="113"/>
                  <a:pt x="492" y="112"/>
                </a:cubicBezTo>
                <a:cubicBezTo>
                  <a:pt x="493" y="113"/>
                  <a:pt x="494" y="113"/>
                  <a:pt x="495" y="113"/>
                </a:cubicBezTo>
                <a:cubicBezTo>
                  <a:pt x="496" y="113"/>
                  <a:pt x="492" y="111"/>
                  <a:pt x="495" y="111"/>
                </a:cubicBezTo>
                <a:cubicBezTo>
                  <a:pt x="497" y="113"/>
                  <a:pt x="496" y="111"/>
                  <a:pt x="498" y="112"/>
                </a:cubicBezTo>
                <a:cubicBezTo>
                  <a:pt x="500" y="113"/>
                  <a:pt x="498" y="113"/>
                  <a:pt x="500" y="114"/>
                </a:cubicBezTo>
                <a:cubicBezTo>
                  <a:pt x="500" y="113"/>
                  <a:pt x="504" y="113"/>
                  <a:pt x="505" y="115"/>
                </a:cubicBezTo>
                <a:cubicBezTo>
                  <a:pt x="504" y="115"/>
                  <a:pt x="503" y="114"/>
                  <a:pt x="504" y="115"/>
                </a:cubicBezTo>
                <a:cubicBezTo>
                  <a:pt x="506" y="115"/>
                  <a:pt x="508" y="117"/>
                  <a:pt x="508" y="115"/>
                </a:cubicBezTo>
                <a:cubicBezTo>
                  <a:pt x="510" y="117"/>
                  <a:pt x="512" y="116"/>
                  <a:pt x="514" y="118"/>
                </a:cubicBezTo>
                <a:cubicBezTo>
                  <a:pt x="515" y="118"/>
                  <a:pt x="514" y="117"/>
                  <a:pt x="515" y="118"/>
                </a:cubicBezTo>
                <a:cubicBezTo>
                  <a:pt x="516" y="119"/>
                  <a:pt x="519" y="118"/>
                  <a:pt x="520" y="120"/>
                </a:cubicBezTo>
                <a:cubicBezTo>
                  <a:pt x="519" y="119"/>
                  <a:pt x="518" y="119"/>
                  <a:pt x="518" y="119"/>
                </a:cubicBezTo>
                <a:cubicBezTo>
                  <a:pt x="522" y="120"/>
                  <a:pt x="518" y="120"/>
                  <a:pt x="520" y="121"/>
                </a:cubicBezTo>
                <a:cubicBezTo>
                  <a:pt x="521" y="121"/>
                  <a:pt x="524" y="121"/>
                  <a:pt x="526" y="122"/>
                </a:cubicBezTo>
                <a:cubicBezTo>
                  <a:pt x="527" y="123"/>
                  <a:pt x="529" y="125"/>
                  <a:pt x="527" y="126"/>
                </a:cubicBezTo>
                <a:cubicBezTo>
                  <a:pt x="526" y="125"/>
                  <a:pt x="524" y="124"/>
                  <a:pt x="525" y="125"/>
                </a:cubicBezTo>
                <a:cubicBezTo>
                  <a:pt x="525" y="125"/>
                  <a:pt x="527" y="126"/>
                  <a:pt x="527" y="126"/>
                </a:cubicBezTo>
                <a:cubicBezTo>
                  <a:pt x="529" y="125"/>
                  <a:pt x="530" y="125"/>
                  <a:pt x="532" y="127"/>
                </a:cubicBezTo>
                <a:cubicBezTo>
                  <a:pt x="532" y="127"/>
                  <a:pt x="530" y="127"/>
                  <a:pt x="531" y="128"/>
                </a:cubicBezTo>
                <a:cubicBezTo>
                  <a:pt x="532" y="127"/>
                  <a:pt x="533" y="130"/>
                  <a:pt x="534" y="130"/>
                </a:cubicBezTo>
                <a:cubicBezTo>
                  <a:pt x="534" y="129"/>
                  <a:pt x="536" y="129"/>
                  <a:pt x="537" y="129"/>
                </a:cubicBezTo>
                <a:cubicBezTo>
                  <a:pt x="537" y="129"/>
                  <a:pt x="534" y="127"/>
                  <a:pt x="536" y="127"/>
                </a:cubicBezTo>
                <a:cubicBezTo>
                  <a:pt x="537" y="128"/>
                  <a:pt x="537" y="129"/>
                  <a:pt x="538" y="129"/>
                </a:cubicBezTo>
                <a:cubicBezTo>
                  <a:pt x="538" y="130"/>
                  <a:pt x="538" y="130"/>
                  <a:pt x="538" y="130"/>
                </a:cubicBezTo>
                <a:cubicBezTo>
                  <a:pt x="543" y="131"/>
                  <a:pt x="545" y="133"/>
                  <a:pt x="549" y="136"/>
                </a:cubicBezTo>
                <a:cubicBezTo>
                  <a:pt x="550" y="136"/>
                  <a:pt x="551" y="138"/>
                  <a:pt x="552" y="138"/>
                </a:cubicBezTo>
                <a:cubicBezTo>
                  <a:pt x="552" y="137"/>
                  <a:pt x="550" y="135"/>
                  <a:pt x="551" y="136"/>
                </a:cubicBezTo>
                <a:cubicBezTo>
                  <a:pt x="554" y="137"/>
                  <a:pt x="554" y="139"/>
                  <a:pt x="556" y="140"/>
                </a:cubicBezTo>
                <a:cubicBezTo>
                  <a:pt x="556" y="140"/>
                  <a:pt x="556" y="141"/>
                  <a:pt x="556" y="141"/>
                </a:cubicBezTo>
                <a:cubicBezTo>
                  <a:pt x="557" y="140"/>
                  <a:pt x="559" y="143"/>
                  <a:pt x="558" y="141"/>
                </a:cubicBezTo>
                <a:cubicBezTo>
                  <a:pt x="559" y="142"/>
                  <a:pt x="560" y="142"/>
                  <a:pt x="561" y="143"/>
                </a:cubicBezTo>
                <a:cubicBezTo>
                  <a:pt x="563" y="144"/>
                  <a:pt x="560" y="143"/>
                  <a:pt x="561" y="145"/>
                </a:cubicBezTo>
                <a:cubicBezTo>
                  <a:pt x="563" y="144"/>
                  <a:pt x="567" y="149"/>
                  <a:pt x="569" y="148"/>
                </a:cubicBezTo>
                <a:cubicBezTo>
                  <a:pt x="569" y="149"/>
                  <a:pt x="567" y="148"/>
                  <a:pt x="568" y="150"/>
                </a:cubicBezTo>
                <a:cubicBezTo>
                  <a:pt x="571" y="150"/>
                  <a:pt x="574" y="153"/>
                  <a:pt x="577" y="155"/>
                </a:cubicBezTo>
                <a:cubicBezTo>
                  <a:pt x="575" y="153"/>
                  <a:pt x="573" y="151"/>
                  <a:pt x="571" y="149"/>
                </a:cubicBezTo>
                <a:cubicBezTo>
                  <a:pt x="569" y="147"/>
                  <a:pt x="566" y="145"/>
                  <a:pt x="564" y="145"/>
                </a:cubicBezTo>
                <a:cubicBezTo>
                  <a:pt x="562" y="143"/>
                  <a:pt x="560" y="141"/>
                  <a:pt x="558" y="140"/>
                </a:cubicBezTo>
                <a:cubicBezTo>
                  <a:pt x="556" y="138"/>
                  <a:pt x="554" y="137"/>
                  <a:pt x="552" y="135"/>
                </a:cubicBezTo>
                <a:cubicBezTo>
                  <a:pt x="550" y="135"/>
                  <a:pt x="549" y="134"/>
                  <a:pt x="548" y="133"/>
                </a:cubicBezTo>
                <a:cubicBezTo>
                  <a:pt x="547" y="132"/>
                  <a:pt x="546" y="132"/>
                  <a:pt x="545" y="131"/>
                </a:cubicBezTo>
                <a:cubicBezTo>
                  <a:pt x="543" y="130"/>
                  <a:pt x="540" y="128"/>
                  <a:pt x="538" y="126"/>
                </a:cubicBezTo>
                <a:cubicBezTo>
                  <a:pt x="538" y="126"/>
                  <a:pt x="539" y="127"/>
                  <a:pt x="538" y="127"/>
                </a:cubicBezTo>
                <a:cubicBezTo>
                  <a:pt x="535" y="126"/>
                  <a:pt x="534" y="124"/>
                  <a:pt x="532" y="123"/>
                </a:cubicBezTo>
                <a:cubicBezTo>
                  <a:pt x="531" y="124"/>
                  <a:pt x="534" y="124"/>
                  <a:pt x="533" y="125"/>
                </a:cubicBezTo>
                <a:cubicBezTo>
                  <a:pt x="531" y="125"/>
                  <a:pt x="529" y="123"/>
                  <a:pt x="526" y="122"/>
                </a:cubicBezTo>
                <a:cubicBezTo>
                  <a:pt x="527" y="121"/>
                  <a:pt x="526" y="120"/>
                  <a:pt x="526" y="120"/>
                </a:cubicBezTo>
                <a:cubicBezTo>
                  <a:pt x="525" y="119"/>
                  <a:pt x="524" y="119"/>
                  <a:pt x="523" y="119"/>
                </a:cubicBezTo>
                <a:cubicBezTo>
                  <a:pt x="525" y="119"/>
                  <a:pt x="523" y="120"/>
                  <a:pt x="523" y="119"/>
                </a:cubicBezTo>
                <a:cubicBezTo>
                  <a:pt x="521" y="118"/>
                  <a:pt x="519" y="118"/>
                  <a:pt x="519" y="117"/>
                </a:cubicBezTo>
                <a:cubicBezTo>
                  <a:pt x="521" y="118"/>
                  <a:pt x="523" y="119"/>
                  <a:pt x="523" y="118"/>
                </a:cubicBezTo>
                <a:cubicBezTo>
                  <a:pt x="519" y="116"/>
                  <a:pt x="518" y="116"/>
                  <a:pt x="516" y="114"/>
                </a:cubicBezTo>
                <a:cubicBezTo>
                  <a:pt x="516" y="115"/>
                  <a:pt x="516" y="115"/>
                  <a:pt x="514" y="114"/>
                </a:cubicBezTo>
                <a:cubicBezTo>
                  <a:pt x="513" y="112"/>
                  <a:pt x="508" y="112"/>
                  <a:pt x="506" y="112"/>
                </a:cubicBezTo>
                <a:cubicBezTo>
                  <a:pt x="505" y="111"/>
                  <a:pt x="504" y="110"/>
                  <a:pt x="503" y="109"/>
                </a:cubicBezTo>
                <a:cubicBezTo>
                  <a:pt x="503" y="109"/>
                  <a:pt x="504" y="110"/>
                  <a:pt x="503" y="110"/>
                </a:cubicBezTo>
                <a:cubicBezTo>
                  <a:pt x="501" y="109"/>
                  <a:pt x="500" y="108"/>
                  <a:pt x="499" y="107"/>
                </a:cubicBezTo>
                <a:cubicBezTo>
                  <a:pt x="499" y="109"/>
                  <a:pt x="497" y="107"/>
                  <a:pt x="494" y="107"/>
                </a:cubicBezTo>
                <a:cubicBezTo>
                  <a:pt x="495" y="106"/>
                  <a:pt x="495" y="107"/>
                  <a:pt x="496" y="106"/>
                </a:cubicBezTo>
                <a:cubicBezTo>
                  <a:pt x="494" y="105"/>
                  <a:pt x="490" y="105"/>
                  <a:pt x="489" y="104"/>
                </a:cubicBezTo>
                <a:cubicBezTo>
                  <a:pt x="489" y="103"/>
                  <a:pt x="490" y="104"/>
                  <a:pt x="491" y="103"/>
                </a:cubicBezTo>
                <a:cubicBezTo>
                  <a:pt x="490" y="103"/>
                  <a:pt x="488" y="103"/>
                  <a:pt x="489" y="102"/>
                </a:cubicBezTo>
                <a:cubicBezTo>
                  <a:pt x="488" y="102"/>
                  <a:pt x="486" y="101"/>
                  <a:pt x="485" y="101"/>
                </a:cubicBezTo>
                <a:cubicBezTo>
                  <a:pt x="486" y="102"/>
                  <a:pt x="488" y="103"/>
                  <a:pt x="488" y="104"/>
                </a:cubicBezTo>
                <a:cubicBezTo>
                  <a:pt x="486" y="103"/>
                  <a:pt x="488" y="103"/>
                  <a:pt x="486" y="104"/>
                </a:cubicBezTo>
                <a:cubicBezTo>
                  <a:pt x="486" y="103"/>
                  <a:pt x="483" y="102"/>
                  <a:pt x="486" y="102"/>
                </a:cubicBezTo>
                <a:cubicBezTo>
                  <a:pt x="484" y="101"/>
                  <a:pt x="482" y="101"/>
                  <a:pt x="482" y="100"/>
                </a:cubicBezTo>
                <a:cubicBezTo>
                  <a:pt x="483" y="100"/>
                  <a:pt x="485" y="100"/>
                  <a:pt x="486" y="101"/>
                </a:cubicBezTo>
                <a:cubicBezTo>
                  <a:pt x="485" y="99"/>
                  <a:pt x="487" y="100"/>
                  <a:pt x="489" y="100"/>
                </a:cubicBezTo>
                <a:cubicBezTo>
                  <a:pt x="487" y="99"/>
                  <a:pt x="485" y="99"/>
                  <a:pt x="484" y="99"/>
                </a:cubicBezTo>
                <a:cubicBezTo>
                  <a:pt x="485" y="100"/>
                  <a:pt x="485" y="100"/>
                  <a:pt x="485" y="100"/>
                </a:cubicBezTo>
                <a:cubicBezTo>
                  <a:pt x="483" y="100"/>
                  <a:pt x="482" y="100"/>
                  <a:pt x="482" y="99"/>
                </a:cubicBezTo>
                <a:cubicBezTo>
                  <a:pt x="481" y="99"/>
                  <a:pt x="482" y="100"/>
                  <a:pt x="481" y="100"/>
                </a:cubicBezTo>
                <a:cubicBezTo>
                  <a:pt x="480" y="100"/>
                  <a:pt x="480" y="99"/>
                  <a:pt x="479" y="99"/>
                </a:cubicBezTo>
                <a:cubicBezTo>
                  <a:pt x="481" y="98"/>
                  <a:pt x="484" y="98"/>
                  <a:pt x="488" y="99"/>
                </a:cubicBezTo>
                <a:cubicBezTo>
                  <a:pt x="489" y="99"/>
                  <a:pt x="488" y="97"/>
                  <a:pt x="489" y="98"/>
                </a:cubicBezTo>
                <a:cubicBezTo>
                  <a:pt x="489" y="98"/>
                  <a:pt x="490" y="98"/>
                  <a:pt x="490" y="99"/>
                </a:cubicBezTo>
                <a:cubicBezTo>
                  <a:pt x="490" y="100"/>
                  <a:pt x="488" y="100"/>
                  <a:pt x="490" y="100"/>
                </a:cubicBezTo>
                <a:cubicBezTo>
                  <a:pt x="492" y="98"/>
                  <a:pt x="500" y="102"/>
                  <a:pt x="502" y="103"/>
                </a:cubicBezTo>
                <a:cubicBezTo>
                  <a:pt x="504" y="104"/>
                  <a:pt x="501" y="102"/>
                  <a:pt x="503" y="102"/>
                </a:cubicBezTo>
                <a:cubicBezTo>
                  <a:pt x="506" y="104"/>
                  <a:pt x="508" y="105"/>
                  <a:pt x="510" y="106"/>
                </a:cubicBezTo>
                <a:cubicBezTo>
                  <a:pt x="510" y="106"/>
                  <a:pt x="510" y="107"/>
                  <a:pt x="510" y="107"/>
                </a:cubicBezTo>
                <a:cubicBezTo>
                  <a:pt x="512" y="106"/>
                  <a:pt x="514" y="107"/>
                  <a:pt x="517" y="109"/>
                </a:cubicBezTo>
                <a:cubicBezTo>
                  <a:pt x="519" y="110"/>
                  <a:pt x="522" y="112"/>
                  <a:pt x="523" y="112"/>
                </a:cubicBezTo>
                <a:cubicBezTo>
                  <a:pt x="522" y="112"/>
                  <a:pt x="522" y="111"/>
                  <a:pt x="523" y="111"/>
                </a:cubicBezTo>
                <a:cubicBezTo>
                  <a:pt x="525" y="112"/>
                  <a:pt x="523" y="113"/>
                  <a:pt x="525" y="114"/>
                </a:cubicBezTo>
                <a:cubicBezTo>
                  <a:pt x="526" y="114"/>
                  <a:pt x="523" y="112"/>
                  <a:pt x="525" y="112"/>
                </a:cubicBezTo>
                <a:cubicBezTo>
                  <a:pt x="526" y="114"/>
                  <a:pt x="526" y="113"/>
                  <a:pt x="527" y="113"/>
                </a:cubicBezTo>
                <a:cubicBezTo>
                  <a:pt x="528" y="114"/>
                  <a:pt x="530" y="115"/>
                  <a:pt x="530" y="116"/>
                </a:cubicBezTo>
                <a:cubicBezTo>
                  <a:pt x="535" y="116"/>
                  <a:pt x="539" y="121"/>
                  <a:pt x="542" y="122"/>
                </a:cubicBezTo>
                <a:cubicBezTo>
                  <a:pt x="542" y="123"/>
                  <a:pt x="544" y="125"/>
                  <a:pt x="546" y="126"/>
                </a:cubicBezTo>
                <a:cubicBezTo>
                  <a:pt x="546" y="125"/>
                  <a:pt x="543" y="124"/>
                  <a:pt x="543" y="123"/>
                </a:cubicBezTo>
                <a:cubicBezTo>
                  <a:pt x="546" y="125"/>
                  <a:pt x="549" y="126"/>
                  <a:pt x="552" y="128"/>
                </a:cubicBezTo>
                <a:cubicBezTo>
                  <a:pt x="555" y="129"/>
                  <a:pt x="559" y="131"/>
                  <a:pt x="561" y="132"/>
                </a:cubicBezTo>
                <a:cubicBezTo>
                  <a:pt x="561" y="133"/>
                  <a:pt x="560" y="132"/>
                  <a:pt x="560" y="132"/>
                </a:cubicBezTo>
                <a:cubicBezTo>
                  <a:pt x="562" y="134"/>
                  <a:pt x="561" y="132"/>
                  <a:pt x="563" y="133"/>
                </a:cubicBezTo>
                <a:cubicBezTo>
                  <a:pt x="565" y="136"/>
                  <a:pt x="567" y="140"/>
                  <a:pt x="571" y="140"/>
                </a:cubicBezTo>
                <a:cubicBezTo>
                  <a:pt x="570" y="139"/>
                  <a:pt x="569" y="139"/>
                  <a:pt x="569" y="138"/>
                </a:cubicBezTo>
                <a:cubicBezTo>
                  <a:pt x="570" y="139"/>
                  <a:pt x="575" y="141"/>
                  <a:pt x="576" y="144"/>
                </a:cubicBezTo>
                <a:cubicBezTo>
                  <a:pt x="575" y="144"/>
                  <a:pt x="575" y="144"/>
                  <a:pt x="574" y="143"/>
                </a:cubicBezTo>
                <a:cubicBezTo>
                  <a:pt x="574" y="143"/>
                  <a:pt x="573" y="142"/>
                  <a:pt x="572" y="141"/>
                </a:cubicBezTo>
                <a:cubicBezTo>
                  <a:pt x="572" y="142"/>
                  <a:pt x="570" y="141"/>
                  <a:pt x="570" y="142"/>
                </a:cubicBezTo>
                <a:cubicBezTo>
                  <a:pt x="572" y="143"/>
                  <a:pt x="571" y="142"/>
                  <a:pt x="573" y="143"/>
                </a:cubicBezTo>
                <a:cubicBezTo>
                  <a:pt x="572" y="144"/>
                  <a:pt x="572" y="143"/>
                  <a:pt x="572" y="144"/>
                </a:cubicBezTo>
                <a:cubicBezTo>
                  <a:pt x="573" y="144"/>
                  <a:pt x="577" y="146"/>
                  <a:pt x="576" y="145"/>
                </a:cubicBezTo>
                <a:cubicBezTo>
                  <a:pt x="577" y="147"/>
                  <a:pt x="582" y="149"/>
                  <a:pt x="583" y="151"/>
                </a:cubicBezTo>
                <a:cubicBezTo>
                  <a:pt x="582" y="152"/>
                  <a:pt x="580" y="149"/>
                  <a:pt x="580" y="150"/>
                </a:cubicBezTo>
                <a:cubicBezTo>
                  <a:pt x="581" y="151"/>
                  <a:pt x="583" y="152"/>
                  <a:pt x="584" y="153"/>
                </a:cubicBezTo>
                <a:cubicBezTo>
                  <a:pt x="585" y="152"/>
                  <a:pt x="583" y="152"/>
                  <a:pt x="583" y="152"/>
                </a:cubicBezTo>
                <a:cubicBezTo>
                  <a:pt x="584" y="150"/>
                  <a:pt x="588" y="155"/>
                  <a:pt x="588" y="153"/>
                </a:cubicBezTo>
                <a:cubicBezTo>
                  <a:pt x="584" y="152"/>
                  <a:pt x="581" y="147"/>
                  <a:pt x="580" y="148"/>
                </a:cubicBezTo>
                <a:cubicBezTo>
                  <a:pt x="579" y="146"/>
                  <a:pt x="577" y="144"/>
                  <a:pt x="577" y="143"/>
                </a:cubicBezTo>
                <a:cubicBezTo>
                  <a:pt x="578" y="144"/>
                  <a:pt x="578" y="144"/>
                  <a:pt x="581" y="146"/>
                </a:cubicBezTo>
                <a:cubicBezTo>
                  <a:pt x="581" y="147"/>
                  <a:pt x="584" y="152"/>
                  <a:pt x="585" y="150"/>
                </a:cubicBezTo>
                <a:cubicBezTo>
                  <a:pt x="583" y="149"/>
                  <a:pt x="583" y="148"/>
                  <a:pt x="583" y="147"/>
                </a:cubicBezTo>
                <a:cubicBezTo>
                  <a:pt x="584" y="149"/>
                  <a:pt x="586" y="148"/>
                  <a:pt x="587" y="150"/>
                </a:cubicBezTo>
                <a:cubicBezTo>
                  <a:pt x="588" y="149"/>
                  <a:pt x="583" y="147"/>
                  <a:pt x="582" y="146"/>
                </a:cubicBezTo>
                <a:cubicBezTo>
                  <a:pt x="582" y="146"/>
                  <a:pt x="583" y="146"/>
                  <a:pt x="583" y="146"/>
                </a:cubicBezTo>
                <a:cubicBezTo>
                  <a:pt x="580" y="144"/>
                  <a:pt x="577" y="141"/>
                  <a:pt x="575" y="139"/>
                </a:cubicBezTo>
                <a:cubicBezTo>
                  <a:pt x="572" y="137"/>
                  <a:pt x="570" y="135"/>
                  <a:pt x="568" y="132"/>
                </a:cubicBezTo>
                <a:cubicBezTo>
                  <a:pt x="567" y="134"/>
                  <a:pt x="571" y="136"/>
                  <a:pt x="570" y="137"/>
                </a:cubicBezTo>
                <a:cubicBezTo>
                  <a:pt x="570" y="137"/>
                  <a:pt x="569" y="137"/>
                  <a:pt x="569" y="137"/>
                </a:cubicBezTo>
                <a:cubicBezTo>
                  <a:pt x="569" y="136"/>
                  <a:pt x="568" y="134"/>
                  <a:pt x="566" y="133"/>
                </a:cubicBezTo>
                <a:cubicBezTo>
                  <a:pt x="566" y="132"/>
                  <a:pt x="565" y="131"/>
                  <a:pt x="565" y="130"/>
                </a:cubicBezTo>
                <a:cubicBezTo>
                  <a:pt x="561" y="131"/>
                  <a:pt x="557" y="126"/>
                  <a:pt x="554" y="124"/>
                </a:cubicBezTo>
                <a:cubicBezTo>
                  <a:pt x="555" y="123"/>
                  <a:pt x="555" y="124"/>
                  <a:pt x="556" y="124"/>
                </a:cubicBezTo>
                <a:cubicBezTo>
                  <a:pt x="552" y="121"/>
                  <a:pt x="550" y="120"/>
                  <a:pt x="549" y="121"/>
                </a:cubicBezTo>
                <a:cubicBezTo>
                  <a:pt x="550" y="120"/>
                  <a:pt x="545" y="119"/>
                  <a:pt x="545" y="118"/>
                </a:cubicBezTo>
                <a:cubicBezTo>
                  <a:pt x="546" y="118"/>
                  <a:pt x="548" y="119"/>
                  <a:pt x="546" y="117"/>
                </a:cubicBezTo>
                <a:cubicBezTo>
                  <a:pt x="545" y="118"/>
                  <a:pt x="542" y="116"/>
                  <a:pt x="540" y="115"/>
                </a:cubicBezTo>
                <a:cubicBezTo>
                  <a:pt x="540" y="114"/>
                  <a:pt x="540" y="113"/>
                  <a:pt x="538" y="113"/>
                </a:cubicBezTo>
                <a:cubicBezTo>
                  <a:pt x="537" y="112"/>
                  <a:pt x="539" y="114"/>
                  <a:pt x="537" y="114"/>
                </a:cubicBezTo>
                <a:cubicBezTo>
                  <a:pt x="536" y="112"/>
                  <a:pt x="532" y="111"/>
                  <a:pt x="531" y="109"/>
                </a:cubicBezTo>
                <a:cubicBezTo>
                  <a:pt x="531" y="110"/>
                  <a:pt x="530" y="110"/>
                  <a:pt x="529" y="109"/>
                </a:cubicBezTo>
                <a:cubicBezTo>
                  <a:pt x="529" y="108"/>
                  <a:pt x="531" y="107"/>
                  <a:pt x="529" y="108"/>
                </a:cubicBezTo>
                <a:cubicBezTo>
                  <a:pt x="529" y="109"/>
                  <a:pt x="524" y="106"/>
                  <a:pt x="525" y="106"/>
                </a:cubicBezTo>
                <a:cubicBezTo>
                  <a:pt x="530" y="108"/>
                  <a:pt x="527" y="105"/>
                  <a:pt x="532" y="106"/>
                </a:cubicBezTo>
                <a:cubicBezTo>
                  <a:pt x="531" y="107"/>
                  <a:pt x="532" y="107"/>
                  <a:pt x="532" y="107"/>
                </a:cubicBezTo>
                <a:cubicBezTo>
                  <a:pt x="532" y="108"/>
                  <a:pt x="530" y="107"/>
                  <a:pt x="530" y="108"/>
                </a:cubicBezTo>
                <a:cubicBezTo>
                  <a:pt x="533" y="109"/>
                  <a:pt x="533" y="110"/>
                  <a:pt x="535" y="110"/>
                </a:cubicBezTo>
                <a:cubicBezTo>
                  <a:pt x="536" y="111"/>
                  <a:pt x="537" y="112"/>
                  <a:pt x="536" y="112"/>
                </a:cubicBezTo>
                <a:cubicBezTo>
                  <a:pt x="538" y="113"/>
                  <a:pt x="537" y="111"/>
                  <a:pt x="539" y="112"/>
                </a:cubicBezTo>
                <a:cubicBezTo>
                  <a:pt x="541" y="113"/>
                  <a:pt x="541" y="114"/>
                  <a:pt x="543" y="114"/>
                </a:cubicBezTo>
                <a:cubicBezTo>
                  <a:pt x="542" y="115"/>
                  <a:pt x="542" y="115"/>
                  <a:pt x="542" y="115"/>
                </a:cubicBezTo>
                <a:cubicBezTo>
                  <a:pt x="546" y="116"/>
                  <a:pt x="544" y="116"/>
                  <a:pt x="547" y="117"/>
                </a:cubicBezTo>
                <a:cubicBezTo>
                  <a:pt x="549" y="118"/>
                  <a:pt x="549" y="119"/>
                  <a:pt x="549" y="120"/>
                </a:cubicBezTo>
                <a:cubicBezTo>
                  <a:pt x="550" y="121"/>
                  <a:pt x="549" y="119"/>
                  <a:pt x="551" y="119"/>
                </a:cubicBezTo>
                <a:cubicBezTo>
                  <a:pt x="554" y="121"/>
                  <a:pt x="555" y="121"/>
                  <a:pt x="557" y="123"/>
                </a:cubicBezTo>
                <a:cubicBezTo>
                  <a:pt x="557" y="124"/>
                  <a:pt x="556" y="123"/>
                  <a:pt x="555" y="123"/>
                </a:cubicBezTo>
                <a:cubicBezTo>
                  <a:pt x="558" y="124"/>
                  <a:pt x="558" y="124"/>
                  <a:pt x="558" y="124"/>
                </a:cubicBezTo>
                <a:cubicBezTo>
                  <a:pt x="558" y="124"/>
                  <a:pt x="557" y="123"/>
                  <a:pt x="558" y="123"/>
                </a:cubicBezTo>
                <a:cubicBezTo>
                  <a:pt x="555" y="121"/>
                  <a:pt x="552" y="120"/>
                  <a:pt x="550" y="118"/>
                </a:cubicBezTo>
                <a:cubicBezTo>
                  <a:pt x="547" y="116"/>
                  <a:pt x="545" y="114"/>
                  <a:pt x="542" y="113"/>
                </a:cubicBezTo>
                <a:cubicBezTo>
                  <a:pt x="541" y="113"/>
                  <a:pt x="541" y="112"/>
                  <a:pt x="542" y="112"/>
                </a:cubicBezTo>
                <a:cubicBezTo>
                  <a:pt x="539" y="111"/>
                  <a:pt x="536" y="109"/>
                  <a:pt x="539" y="112"/>
                </a:cubicBezTo>
                <a:cubicBezTo>
                  <a:pt x="539" y="111"/>
                  <a:pt x="538" y="111"/>
                  <a:pt x="537" y="111"/>
                </a:cubicBezTo>
                <a:cubicBezTo>
                  <a:pt x="537" y="110"/>
                  <a:pt x="534" y="108"/>
                  <a:pt x="534" y="109"/>
                </a:cubicBezTo>
                <a:cubicBezTo>
                  <a:pt x="534" y="108"/>
                  <a:pt x="532" y="109"/>
                  <a:pt x="532" y="108"/>
                </a:cubicBezTo>
                <a:cubicBezTo>
                  <a:pt x="532" y="106"/>
                  <a:pt x="536" y="109"/>
                  <a:pt x="538" y="109"/>
                </a:cubicBezTo>
                <a:cubicBezTo>
                  <a:pt x="536" y="107"/>
                  <a:pt x="531" y="106"/>
                  <a:pt x="529" y="105"/>
                </a:cubicBezTo>
                <a:cubicBezTo>
                  <a:pt x="531" y="105"/>
                  <a:pt x="524" y="103"/>
                  <a:pt x="524" y="102"/>
                </a:cubicBezTo>
                <a:cubicBezTo>
                  <a:pt x="524" y="102"/>
                  <a:pt x="528" y="103"/>
                  <a:pt x="526" y="102"/>
                </a:cubicBezTo>
                <a:cubicBezTo>
                  <a:pt x="523" y="102"/>
                  <a:pt x="521" y="100"/>
                  <a:pt x="518" y="100"/>
                </a:cubicBezTo>
                <a:cubicBezTo>
                  <a:pt x="517" y="99"/>
                  <a:pt x="514" y="98"/>
                  <a:pt x="511" y="97"/>
                </a:cubicBezTo>
                <a:cubicBezTo>
                  <a:pt x="510" y="97"/>
                  <a:pt x="508" y="96"/>
                  <a:pt x="507" y="96"/>
                </a:cubicBezTo>
                <a:cubicBezTo>
                  <a:pt x="505" y="95"/>
                  <a:pt x="504" y="95"/>
                  <a:pt x="503" y="94"/>
                </a:cubicBezTo>
                <a:cubicBezTo>
                  <a:pt x="502" y="94"/>
                  <a:pt x="499" y="93"/>
                  <a:pt x="497" y="92"/>
                </a:cubicBezTo>
                <a:cubicBezTo>
                  <a:pt x="498" y="91"/>
                  <a:pt x="501" y="93"/>
                  <a:pt x="500" y="91"/>
                </a:cubicBezTo>
                <a:cubicBezTo>
                  <a:pt x="498" y="91"/>
                  <a:pt x="496" y="91"/>
                  <a:pt x="495" y="91"/>
                </a:cubicBezTo>
                <a:cubicBezTo>
                  <a:pt x="494" y="91"/>
                  <a:pt x="494" y="90"/>
                  <a:pt x="493" y="89"/>
                </a:cubicBezTo>
                <a:cubicBezTo>
                  <a:pt x="493" y="90"/>
                  <a:pt x="490" y="90"/>
                  <a:pt x="490" y="89"/>
                </a:cubicBezTo>
                <a:cubicBezTo>
                  <a:pt x="490" y="89"/>
                  <a:pt x="491" y="89"/>
                  <a:pt x="492" y="89"/>
                </a:cubicBezTo>
                <a:cubicBezTo>
                  <a:pt x="492" y="89"/>
                  <a:pt x="491" y="88"/>
                  <a:pt x="490" y="88"/>
                </a:cubicBezTo>
                <a:cubicBezTo>
                  <a:pt x="490" y="88"/>
                  <a:pt x="490" y="89"/>
                  <a:pt x="489" y="89"/>
                </a:cubicBezTo>
                <a:cubicBezTo>
                  <a:pt x="488" y="87"/>
                  <a:pt x="485" y="85"/>
                  <a:pt x="481" y="83"/>
                </a:cubicBezTo>
                <a:cubicBezTo>
                  <a:pt x="481" y="85"/>
                  <a:pt x="477" y="82"/>
                  <a:pt x="478" y="84"/>
                </a:cubicBezTo>
                <a:cubicBezTo>
                  <a:pt x="480" y="84"/>
                  <a:pt x="484" y="84"/>
                  <a:pt x="481" y="85"/>
                </a:cubicBezTo>
                <a:cubicBezTo>
                  <a:pt x="483" y="86"/>
                  <a:pt x="485" y="85"/>
                  <a:pt x="486" y="87"/>
                </a:cubicBezTo>
                <a:cubicBezTo>
                  <a:pt x="486" y="87"/>
                  <a:pt x="486" y="87"/>
                  <a:pt x="486" y="87"/>
                </a:cubicBezTo>
                <a:cubicBezTo>
                  <a:pt x="483" y="86"/>
                  <a:pt x="480" y="84"/>
                  <a:pt x="477" y="84"/>
                </a:cubicBezTo>
                <a:cubicBezTo>
                  <a:pt x="478" y="84"/>
                  <a:pt x="479" y="85"/>
                  <a:pt x="479" y="85"/>
                </a:cubicBezTo>
                <a:cubicBezTo>
                  <a:pt x="478" y="85"/>
                  <a:pt x="478" y="85"/>
                  <a:pt x="478" y="85"/>
                </a:cubicBezTo>
                <a:cubicBezTo>
                  <a:pt x="476" y="85"/>
                  <a:pt x="477" y="84"/>
                  <a:pt x="475" y="83"/>
                </a:cubicBezTo>
                <a:cubicBezTo>
                  <a:pt x="477" y="86"/>
                  <a:pt x="468" y="82"/>
                  <a:pt x="468" y="84"/>
                </a:cubicBezTo>
                <a:cubicBezTo>
                  <a:pt x="467" y="83"/>
                  <a:pt x="467" y="84"/>
                  <a:pt x="464" y="83"/>
                </a:cubicBezTo>
                <a:cubicBezTo>
                  <a:pt x="465" y="83"/>
                  <a:pt x="464" y="83"/>
                  <a:pt x="464" y="83"/>
                </a:cubicBezTo>
                <a:cubicBezTo>
                  <a:pt x="464" y="82"/>
                  <a:pt x="467" y="82"/>
                  <a:pt x="465" y="81"/>
                </a:cubicBezTo>
                <a:cubicBezTo>
                  <a:pt x="465" y="82"/>
                  <a:pt x="461" y="81"/>
                  <a:pt x="461" y="82"/>
                </a:cubicBezTo>
                <a:cubicBezTo>
                  <a:pt x="462" y="82"/>
                  <a:pt x="464" y="83"/>
                  <a:pt x="463" y="82"/>
                </a:cubicBezTo>
                <a:cubicBezTo>
                  <a:pt x="460" y="82"/>
                  <a:pt x="460" y="80"/>
                  <a:pt x="457" y="81"/>
                </a:cubicBezTo>
                <a:cubicBezTo>
                  <a:pt x="458" y="81"/>
                  <a:pt x="459" y="82"/>
                  <a:pt x="458" y="82"/>
                </a:cubicBezTo>
                <a:cubicBezTo>
                  <a:pt x="455" y="80"/>
                  <a:pt x="453" y="80"/>
                  <a:pt x="449" y="80"/>
                </a:cubicBezTo>
                <a:cubicBezTo>
                  <a:pt x="451" y="79"/>
                  <a:pt x="454" y="80"/>
                  <a:pt x="455" y="79"/>
                </a:cubicBezTo>
                <a:cubicBezTo>
                  <a:pt x="452" y="79"/>
                  <a:pt x="450" y="78"/>
                  <a:pt x="449" y="78"/>
                </a:cubicBezTo>
                <a:cubicBezTo>
                  <a:pt x="449" y="79"/>
                  <a:pt x="451" y="79"/>
                  <a:pt x="449" y="79"/>
                </a:cubicBezTo>
                <a:cubicBezTo>
                  <a:pt x="449" y="78"/>
                  <a:pt x="445" y="79"/>
                  <a:pt x="445" y="78"/>
                </a:cubicBezTo>
                <a:cubicBezTo>
                  <a:pt x="446" y="79"/>
                  <a:pt x="443" y="79"/>
                  <a:pt x="444" y="79"/>
                </a:cubicBezTo>
                <a:cubicBezTo>
                  <a:pt x="446" y="79"/>
                  <a:pt x="445" y="80"/>
                  <a:pt x="446" y="80"/>
                </a:cubicBezTo>
                <a:cubicBezTo>
                  <a:pt x="445" y="80"/>
                  <a:pt x="449" y="80"/>
                  <a:pt x="449" y="81"/>
                </a:cubicBezTo>
                <a:cubicBezTo>
                  <a:pt x="447" y="80"/>
                  <a:pt x="444" y="81"/>
                  <a:pt x="446" y="81"/>
                </a:cubicBezTo>
                <a:cubicBezTo>
                  <a:pt x="446" y="80"/>
                  <a:pt x="448" y="81"/>
                  <a:pt x="447" y="82"/>
                </a:cubicBezTo>
                <a:cubicBezTo>
                  <a:pt x="446" y="82"/>
                  <a:pt x="446" y="81"/>
                  <a:pt x="444" y="81"/>
                </a:cubicBezTo>
                <a:cubicBezTo>
                  <a:pt x="443" y="82"/>
                  <a:pt x="446" y="82"/>
                  <a:pt x="444" y="82"/>
                </a:cubicBezTo>
                <a:cubicBezTo>
                  <a:pt x="440" y="82"/>
                  <a:pt x="437" y="80"/>
                  <a:pt x="432" y="81"/>
                </a:cubicBezTo>
                <a:cubicBezTo>
                  <a:pt x="434" y="80"/>
                  <a:pt x="428" y="79"/>
                  <a:pt x="430" y="79"/>
                </a:cubicBezTo>
                <a:cubicBezTo>
                  <a:pt x="432" y="79"/>
                  <a:pt x="436" y="80"/>
                  <a:pt x="437" y="79"/>
                </a:cubicBezTo>
                <a:cubicBezTo>
                  <a:pt x="434" y="79"/>
                  <a:pt x="428" y="79"/>
                  <a:pt x="426" y="77"/>
                </a:cubicBezTo>
                <a:cubicBezTo>
                  <a:pt x="430" y="77"/>
                  <a:pt x="431" y="78"/>
                  <a:pt x="434" y="79"/>
                </a:cubicBezTo>
                <a:cubicBezTo>
                  <a:pt x="433" y="77"/>
                  <a:pt x="435" y="77"/>
                  <a:pt x="435" y="75"/>
                </a:cubicBezTo>
                <a:cubicBezTo>
                  <a:pt x="433" y="75"/>
                  <a:pt x="431" y="76"/>
                  <a:pt x="432" y="76"/>
                </a:cubicBezTo>
                <a:cubicBezTo>
                  <a:pt x="433" y="76"/>
                  <a:pt x="434" y="75"/>
                  <a:pt x="434" y="76"/>
                </a:cubicBezTo>
                <a:cubicBezTo>
                  <a:pt x="434" y="77"/>
                  <a:pt x="433" y="77"/>
                  <a:pt x="431" y="77"/>
                </a:cubicBezTo>
                <a:cubicBezTo>
                  <a:pt x="429" y="76"/>
                  <a:pt x="428" y="77"/>
                  <a:pt x="426" y="76"/>
                </a:cubicBezTo>
                <a:cubicBezTo>
                  <a:pt x="427" y="75"/>
                  <a:pt x="424" y="75"/>
                  <a:pt x="423" y="75"/>
                </a:cubicBezTo>
                <a:cubicBezTo>
                  <a:pt x="425" y="74"/>
                  <a:pt x="425" y="75"/>
                  <a:pt x="427" y="75"/>
                </a:cubicBezTo>
                <a:cubicBezTo>
                  <a:pt x="426" y="73"/>
                  <a:pt x="424" y="75"/>
                  <a:pt x="422" y="75"/>
                </a:cubicBezTo>
                <a:cubicBezTo>
                  <a:pt x="422" y="74"/>
                  <a:pt x="422" y="74"/>
                  <a:pt x="423" y="73"/>
                </a:cubicBezTo>
                <a:cubicBezTo>
                  <a:pt x="421" y="73"/>
                  <a:pt x="420" y="74"/>
                  <a:pt x="420" y="74"/>
                </a:cubicBezTo>
                <a:cubicBezTo>
                  <a:pt x="423" y="74"/>
                  <a:pt x="420" y="77"/>
                  <a:pt x="416" y="76"/>
                </a:cubicBezTo>
                <a:cubicBezTo>
                  <a:pt x="415" y="75"/>
                  <a:pt x="415" y="75"/>
                  <a:pt x="415" y="74"/>
                </a:cubicBezTo>
                <a:cubicBezTo>
                  <a:pt x="414" y="74"/>
                  <a:pt x="414" y="75"/>
                  <a:pt x="413" y="75"/>
                </a:cubicBezTo>
                <a:cubicBezTo>
                  <a:pt x="413" y="74"/>
                  <a:pt x="410" y="74"/>
                  <a:pt x="410" y="73"/>
                </a:cubicBezTo>
                <a:cubicBezTo>
                  <a:pt x="407" y="73"/>
                  <a:pt x="407" y="73"/>
                  <a:pt x="406" y="74"/>
                </a:cubicBezTo>
                <a:cubicBezTo>
                  <a:pt x="407" y="75"/>
                  <a:pt x="408" y="74"/>
                  <a:pt x="409" y="74"/>
                </a:cubicBezTo>
                <a:cubicBezTo>
                  <a:pt x="409" y="75"/>
                  <a:pt x="406" y="76"/>
                  <a:pt x="405" y="75"/>
                </a:cubicBezTo>
                <a:cubicBezTo>
                  <a:pt x="405" y="74"/>
                  <a:pt x="406" y="73"/>
                  <a:pt x="403" y="73"/>
                </a:cubicBezTo>
                <a:cubicBezTo>
                  <a:pt x="405" y="75"/>
                  <a:pt x="402" y="73"/>
                  <a:pt x="401" y="74"/>
                </a:cubicBezTo>
                <a:cubicBezTo>
                  <a:pt x="402" y="74"/>
                  <a:pt x="404" y="75"/>
                  <a:pt x="404" y="76"/>
                </a:cubicBezTo>
                <a:cubicBezTo>
                  <a:pt x="400" y="76"/>
                  <a:pt x="398" y="76"/>
                  <a:pt x="396" y="76"/>
                </a:cubicBezTo>
                <a:cubicBezTo>
                  <a:pt x="398" y="75"/>
                  <a:pt x="401" y="75"/>
                  <a:pt x="401" y="75"/>
                </a:cubicBezTo>
                <a:cubicBezTo>
                  <a:pt x="398" y="74"/>
                  <a:pt x="394" y="75"/>
                  <a:pt x="391" y="74"/>
                </a:cubicBezTo>
                <a:cubicBezTo>
                  <a:pt x="394" y="75"/>
                  <a:pt x="394" y="73"/>
                  <a:pt x="396" y="73"/>
                </a:cubicBezTo>
                <a:cubicBezTo>
                  <a:pt x="396" y="73"/>
                  <a:pt x="397" y="74"/>
                  <a:pt x="399" y="73"/>
                </a:cubicBezTo>
                <a:cubicBezTo>
                  <a:pt x="399" y="72"/>
                  <a:pt x="399" y="73"/>
                  <a:pt x="401" y="73"/>
                </a:cubicBezTo>
                <a:cubicBezTo>
                  <a:pt x="401" y="72"/>
                  <a:pt x="402" y="72"/>
                  <a:pt x="403" y="72"/>
                </a:cubicBezTo>
                <a:cubicBezTo>
                  <a:pt x="405" y="73"/>
                  <a:pt x="404" y="73"/>
                  <a:pt x="407" y="73"/>
                </a:cubicBezTo>
                <a:cubicBezTo>
                  <a:pt x="406" y="72"/>
                  <a:pt x="404" y="72"/>
                  <a:pt x="402" y="71"/>
                </a:cubicBezTo>
                <a:cubicBezTo>
                  <a:pt x="403" y="72"/>
                  <a:pt x="401" y="72"/>
                  <a:pt x="400" y="73"/>
                </a:cubicBezTo>
                <a:cubicBezTo>
                  <a:pt x="399" y="72"/>
                  <a:pt x="399" y="72"/>
                  <a:pt x="398" y="71"/>
                </a:cubicBezTo>
                <a:cubicBezTo>
                  <a:pt x="398" y="72"/>
                  <a:pt x="398" y="73"/>
                  <a:pt x="396" y="73"/>
                </a:cubicBezTo>
                <a:cubicBezTo>
                  <a:pt x="394" y="72"/>
                  <a:pt x="397" y="72"/>
                  <a:pt x="395" y="71"/>
                </a:cubicBezTo>
                <a:cubicBezTo>
                  <a:pt x="395" y="72"/>
                  <a:pt x="394" y="72"/>
                  <a:pt x="393" y="73"/>
                </a:cubicBezTo>
                <a:cubicBezTo>
                  <a:pt x="393" y="72"/>
                  <a:pt x="389" y="72"/>
                  <a:pt x="390" y="71"/>
                </a:cubicBezTo>
                <a:cubicBezTo>
                  <a:pt x="387" y="72"/>
                  <a:pt x="383" y="73"/>
                  <a:pt x="379" y="72"/>
                </a:cubicBezTo>
                <a:cubicBezTo>
                  <a:pt x="380" y="71"/>
                  <a:pt x="382" y="72"/>
                  <a:pt x="382" y="71"/>
                </a:cubicBezTo>
                <a:cubicBezTo>
                  <a:pt x="381" y="71"/>
                  <a:pt x="381" y="71"/>
                  <a:pt x="382" y="71"/>
                </a:cubicBezTo>
                <a:cubicBezTo>
                  <a:pt x="383" y="71"/>
                  <a:pt x="382" y="72"/>
                  <a:pt x="384" y="72"/>
                </a:cubicBezTo>
                <a:cubicBezTo>
                  <a:pt x="385" y="70"/>
                  <a:pt x="390" y="70"/>
                  <a:pt x="392" y="69"/>
                </a:cubicBezTo>
                <a:cubicBezTo>
                  <a:pt x="392" y="70"/>
                  <a:pt x="394" y="70"/>
                  <a:pt x="395" y="70"/>
                </a:cubicBezTo>
                <a:cubicBezTo>
                  <a:pt x="394" y="69"/>
                  <a:pt x="398" y="69"/>
                  <a:pt x="395" y="69"/>
                </a:cubicBezTo>
                <a:cubicBezTo>
                  <a:pt x="394" y="70"/>
                  <a:pt x="393" y="68"/>
                  <a:pt x="392" y="69"/>
                </a:cubicBezTo>
                <a:cubicBezTo>
                  <a:pt x="391" y="70"/>
                  <a:pt x="387" y="69"/>
                  <a:pt x="384" y="70"/>
                </a:cubicBezTo>
                <a:cubicBezTo>
                  <a:pt x="384" y="69"/>
                  <a:pt x="384" y="69"/>
                  <a:pt x="385" y="69"/>
                </a:cubicBezTo>
                <a:cubicBezTo>
                  <a:pt x="385" y="69"/>
                  <a:pt x="387" y="69"/>
                  <a:pt x="387" y="68"/>
                </a:cubicBezTo>
                <a:cubicBezTo>
                  <a:pt x="386" y="68"/>
                  <a:pt x="385" y="68"/>
                  <a:pt x="383" y="69"/>
                </a:cubicBezTo>
                <a:cubicBezTo>
                  <a:pt x="383" y="69"/>
                  <a:pt x="382" y="69"/>
                  <a:pt x="381" y="69"/>
                </a:cubicBezTo>
                <a:cubicBezTo>
                  <a:pt x="382" y="70"/>
                  <a:pt x="381" y="70"/>
                  <a:pt x="380" y="71"/>
                </a:cubicBezTo>
                <a:cubicBezTo>
                  <a:pt x="379" y="70"/>
                  <a:pt x="381" y="70"/>
                  <a:pt x="379" y="70"/>
                </a:cubicBezTo>
                <a:cubicBezTo>
                  <a:pt x="378" y="71"/>
                  <a:pt x="376" y="72"/>
                  <a:pt x="375" y="73"/>
                </a:cubicBezTo>
                <a:cubicBezTo>
                  <a:pt x="375" y="72"/>
                  <a:pt x="373" y="72"/>
                  <a:pt x="373" y="72"/>
                </a:cubicBezTo>
                <a:cubicBezTo>
                  <a:pt x="374" y="72"/>
                  <a:pt x="374" y="72"/>
                  <a:pt x="374" y="72"/>
                </a:cubicBezTo>
                <a:cubicBezTo>
                  <a:pt x="371" y="72"/>
                  <a:pt x="375" y="70"/>
                  <a:pt x="373" y="71"/>
                </a:cubicBezTo>
                <a:cubicBezTo>
                  <a:pt x="372" y="73"/>
                  <a:pt x="371" y="71"/>
                  <a:pt x="368" y="73"/>
                </a:cubicBezTo>
                <a:cubicBezTo>
                  <a:pt x="369" y="72"/>
                  <a:pt x="369" y="72"/>
                  <a:pt x="367" y="72"/>
                </a:cubicBezTo>
                <a:cubicBezTo>
                  <a:pt x="371" y="71"/>
                  <a:pt x="368" y="72"/>
                  <a:pt x="368" y="71"/>
                </a:cubicBezTo>
                <a:cubicBezTo>
                  <a:pt x="369" y="71"/>
                  <a:pt x="369" y="71"/>
                  <a:pt x="369" y="70"/>
                </a:cubicBezTo>
                <a:cubicBezTo>
                  <a:pt x="368" y="71"/>
                  <a:pt x="372" y="71"/>
                  <a:pt x="372" y="70"/>
                </a:cubicBezTo>
                <a:cubicBezTo>
                  <a:pt x="370" y="70"/>
                  <a:pt x="371" y="69"/>
                  <a:pt x="371" y="69"/>
                </a:cubicBezTo>
                <a:cubicBezTo>
                  <a:pt x="369" y="70"/>
                  <a:pt x="367" y="70"/>
                  <a:pt x="366" y="71"/>
                </a:cubicBezTo>
                <a:cubicBezTo>
                  <a:pt x="363" y="71"/>
                  <a:pt x="360" y="71"/>
                  <a:pt x="361" y="70"/>
                </a:cubicBezTo>
                <a:cubicBezTo>
                  <a:pt x="362" y="70"/>
                  <a:pt x="362" y="70"/>
                  <a:pt x="363" y="70"/>
                </a:cubicBezTo>
                <a:cubicBezTo>
                  <a:pt x="366" y="69"/>
                  <a:pt x="369" y="69"/>
                  <a:pt x="370" y="68"/>
                </a:cubicBezTo>
                <a:cubicBezTo>
                  <a:pt x="369" y="69"/>
                  <a:pt x="368" y="67"/>
                  <a:pt x="369" y="67"/>
                </a:cubicBezTo>
                <a:cubicBezTo>
                  <a:pt x="372" y="67"/>
                  <a:pt x="375" y="67"/>
                  <a:pt x="374" y="66"/>
                </a:cubicBezTo>
                <a:cubicBezTo>
                  <a:pt x="376" y="68"/>
                  <a:pt x="380" y="67"/>
                  <a:pt x="381" y="68"/>
                </a:cubicBezTo>
                <a:cubicBezTo>
                  <a:pt x="383" y="68"/>
                  <a:pt x="383" y="67"/>
                  <a:pt x="384" y="67"/>
                </a:cubicBezTo>
                <a:cubicBezTo>
                  <a:pt x="384" y="67"/>
                  <a:pt x="387" y="67"/>
                  <a:pt x="388" y="67"/>
                </a:cubicBezTo>
                <a:cubicBezTo>
                  <a:pt x="387" y="68"/>
                  <a:pt x="389" y="68"/>
                  <a:pt x="389" y="69"/>
                </a:cubicBezTo>
                <a:cubicBezTo>
                  <a:pt x="389" y="68"/>
                  <a:pt x="394" y="69"/>
                  <a:pt x="392" y="68"/>
                </a:cubicBezTo>
                <a:cubicBezTo>
                  <a:pt x="391" y="68"/>
                  <a:pt x="391" y="68"/>
                  <a:pt x="390" y="68"/>
                </a:cubicBezTo>
                <a:cubicBezTo>
                  <a:pt x="392" y="68"/>
                  <a:pt x="393" y="67"/>
                  <a:pt x="394" y="67"/>
                </a:cubicBezTo>
                <a:cubicBezTo>
                  <a:pt x="394" y="66"/>
                  <a:pt x="391" y="67"/>
                  <a:pt x="392" y="65"/>
                </a:cubicBezTo>
                <a:cubicBezTo>
                  <a:pt x="393" y="65"/>
                  <a:pt x="394" y="65"/>
                  <a:pt x="395" y="66"/>
                </a:cubicBezTo>
                <a:cubicBezTo>
                  <a:pt x="393" y="66"/>
                  <a:pt x="397" y="66"/>
                  <a:pt x="397" y="67"/>
                </a:cubicBezTo>
                <a:cubicBezTo>
                  <a:pt x="400" y="66"/>
                  <a:pt x="400" y="67"/>
                  <a:pt x="404" y="66"/>
                </a:cubicBezTo>
                <a:cubicBezTo>
                  <a:pt x="403" y="65"/>
                  <a:pt x="400" y="66"/>
                  <a:pt x="397" y="66"/>
                </a:cubicBezTo>
                <a:cubicBezTo>
                  <a:pt x="397" y="65"/>
                  <a:pt x="396" y="64"/>
                  <a:pt x="394" y="64"/>
                </a:cubicBezTo>
                <a:cubicBezTo>
                  <a:pt x="392" y="64"/>
                  <a:pt x="390" y="63"/>
                  <a:pt x="390" y="63"/>
                </a:cubicBezTo>
                <a:cubicBezTo>
                  <a:pt x="387" y="63"/>
                  <a:pt x="388" y="64"/>
                  <a:pt x="386" y="63"/>
                </a:cubicBezTo>
                <a:cubicBezTo>
                  <a:pt x="386" y="65"/>
                  <a:pt x="386" y="65"/>
                  <a:pt x="386" y="65"/>
                </a:cubicBezTo>
                <a:cubicBezTo>
                  <a:pt x="388" y="65"/>
                  <a:pt x="387" y="64"/>
                  <a:pt x="390" y="64"/>
                </a:cubicBezTo>
                <a:cubicBezTo>
                  <a:pt x="391" y="64"/>
                  <a:pt x="393" y="64"/>
                  <a:pt x="393" y="64"/>
                </a:cubicBezTo>
                <a:cubicBezTo>
                  <a:pt x="391" y="65"/>
                  <a:pt x="390" y="65"/>
                  <a:pt x="387" y="65"/>
                </a:cubicBezTo>
                <a:cubicBezTo>
                  <a:pt x="388" y="64"/>
                  <a:pt x="384" y="65"/>
                  <a:pt x="384" y="65"/>
                </a:cubicBezTo>
                <a:cubicBezTo>
                  <a:pt x="385" y="67"/>
                  <a:pt x="390" y="65"/>
                  <a:pt x="393" y="67"/>
                </a:cubicBezTo>
                <a:cubicBezTo>
                  <a:pt x="389" y="67"/>
                  <a:pt x="384" y="67"/>
                  <a:pt x="380" y="65"/>
                </a:cubicBezTo>
                <a:cubicBezTo>
                  <a:pt x="379" y="65"/>
                  <a:pt x="381" y="65"/>
                  <a:pt x="380" y="65"/>
                </a:cubicBezTo>
                <a:cubicBezTo>
                  <a:pt x="380" y="65"/>
                  <a:pt x="378" y="65"/>
                  <a:pt x="378" y="66"/>
                </a:cubicBezTo>
                <a:cubicBezTo>
                  <a:pt x="380" y="65"/>
                  <a:pt x="382" y="66"/>
                  <a:pt x="381" y="66"/>
                </a:cubicBezTo>
                <a:cubicBezTo>
                  <a:pt x="379" y="66"/>
                  <a:pt x="376" y="66"/>
                  <a:pt x="375" y="66"/>
                </a:cubicBezTo>
                <a:cubicBezTo>
                  <a:pt x="375" y="65"/>
                  <a:pt x="377" y="65"/>
                  <a:pt x="377" y="65"/>
                </a:cubicBezTo>
                <a:cubicBezTo>
                  <a:pt x="376" y="65"/>
                  <a:pt x="376" y="64"/>
                  <a:pt x="375" y="64"/>
                </a:cubicBezTo>
                <a:cubicBezTo>
                  <a:pt x="375" y="65"/>
                  <a:pt x="373" y="66"/>
                  <a:pt x="371" y="66"/>
                </a:cubicBezTo>
                <a:cubicBezTo>
                  <a:pt x="375" y="65"/>
                  <a:pt x="364" y="66"/>
                  <a:pt x="367" y="64"/>
                </a:cubicBezTo>
                <a:cubicBezTo>
                  <a:pt x="365" y="65"/>
                  <a:pt x="365" y="65"/>
                  <a:pt x="362" y="65"/>
                </a:cubicBezTo>
                <a:cubicBezTo>
                  <a:pt x="363" y="64"/>
                  <a:pt x="361" y="65"/>
                  <a:pt x="360" y="65"/>
                </a:cubicBezTo>
                <a:cubicBezTo>
                  <a:pt x="363" y="64"/>
                  <a:pt x="368" y="63"/>
                  <a:pt x="372" y="63"/>
                </a:cubicBezTo>
                <a:cubicBezTo>
                  <a:pt x="376" y="62"/>
                  <a:pt x="379" y="62"/>
                  <a:pt x="381" y="63"/>
                </a:cubicBezTo>
                <a:cubicBezTo>
                  <a:pt x="385" y="62"/>
                  <a:pt x="387" y="62"/>
                  <a:pt x="390" y="62"/>
                </a:cubicBezTo>
                <a:cubicBezTo>
                  <a:pt x="389" y="62"/>
                  <a:pt x="390" y="61"/>
                  <a:pt x="390" y="61"/>
                </a:cubicBezTo>
                <a:cubicBezTo>
                  <a:pt x="388" y="61"/>
                  <a:pt x="388" y="60"/>
                  <a:pt x="386" y="60"/>
                </a:cubicBezTo>
                <a:cubicBezTo>
                  <a:pt x="387" y="61"/>
                  <a:pt x="387" y="61"/>
                  <a:pt x="387" y="62"/>
                </a:cubicBezTo>
                <a:cubicBezTo>
                  <a:pt x="385" y="62"/>
                  <a:pt x="383" y="63"/>
                  <a:pt x="382" y="62"/>
                </a:cubicBezTo>
                <a:cubicBezTo>
                  <a:pt x="382" y="62"/>
                  <a:pt x="384" y="61"/>
                  <a:pt x="386" y="61"/>
                </a:cubicBezTo>
                <a:cubicBezTo>
                  <a:pt x="385" y="60"/>
                  <a:pt x="381" y="59"/>
                  <a:pt x="378" y="60"/>
                </a:cubicBezTo>
                <a:cubicBezTo>
                  <a:pt x="380" y="60"/>
                  <a:pt x="381" y="60"/>
                  <a:pt x="381" y="61"/>
                </a:cubicBezTo>
                <a:cubicBezTo>
                  <a:pt x="372" y="61"/>
                  <a:pt x="361" y="64"/>
                  <a:pt x="360" y="61"/>
                </a:cubicBezTo>
                <a:cubicBezTo>
                  <a:pt x="359" y="62"/>
                  <a:pt x="356" y="60"/>
                  <a:pt x="355" y="62"/>
                </a:cubicBezTo>
                <a:cubicBezTo>
                  <a:pt x="356" y="62"/>
                  <a:pt x="357" y="61"/>
                  <a:pt x="357" y="62"/>
                </a:cubicBezTo>
                <a:cubicBezTo>
                  <a:pt x="354" y="63"/>
                  <a:pt x="358" y="62"/>
                  <a:pt x="358" y="63"/>
                </a:cubicBezTo>
                <a:cubicBezTo>
                  <a:pt x="353" y="64"/>
                  <a:pt x="353" y="64"/>
                  <a:pt x="353" y="64"/>
                </a:cubicBezTo>
                <a:cubicBezTo>
                  <a:pt x="354" y="65"/>
                  <a:pt x="357" y="64"/>
                  <a:pt x="358" y="65"/>
                </a:cubicBezTo>
                <a:cubicBezTo>
                  <a:pt x="355" y="65"/>
                  <a:pt x="351" y="64"/>
                  <a:pt x="348" y="64"/>
                </a:cubicBezTo>
                <a:cubicBezTo>
                  <a:pt x="346" y="64"/>
                  <a:pt x="343" y="65"/>
                  <a:pt x="343" y="66"/>
                </a:cubicBezTo>
                <a:cubicBezTo>
                  <a:pt x="342" y="67"/>
                  <a:pt x="342" y="67"/>
                  <a:pt x="342" y="67"/>
                </a:cubicBezTo>
                <a:cubicBezTo>
                  <a:pt x="341" y="66"/>
                  <a:pt x="344" y="65"/>
                  <a:pt x="341" y="65"/>
                </a:cubicBezTo>
                <a:cubicBezTo>
                  <a:pt x="341" y="66"/>
                  <a:pt x="341" y="66"/>
                  <a:pt x="339" y="67"/>
                </a:cubicBezTo>
                <a:cubicBezTo>
                  <a:pt x="339" y="66"/>
                  <a:pt x="336" y="68"/>
                  <a:pt x="334" y="67"/>
                </a:cubicBezTo>
                <a:cubicBezTo>
                  <a:pt x="336" y="65"/>
                  <a:pt x="342" y="64"/>
                  <a:pt x="347" y="63"/>
                </a:cubicBezTo>
                <a:cubicBezTo>
                  <a:pt x="347" y="63"/>
                  <a:pt x="347" y="63"/>
                  <a:pt x="348" y="63"/>
                </a:cubicBezTo>
                <a:cubicBezTo>
                  <a:pt x="349" y="61"/>
                  <a:pt x="345" y="62"/>
                  <a:pt x="346" y="61"/>
                </a:cubicBezTo>
                <a:cubicBezTo>
                  <a:pt x="348" y="61"/>
                  <a:pt x="347" y="61"/>
                  <a:pt x="349" y="60"/>
                </a:cubicBezTo>
                <a:cubicBezTo>
                  <a:pt x="350" y="61"/>
                  <a:pt x="352" y="61"/>
                  <a:pt x="355" y="60"/>
                </a:cubicBezTo>
                <a:cubicBezTo>
                  <a:pt x="354" y="59"/>
                  <a:pt x="352" y="61"/>
                  <a:pt x="351" y="60"/>
                </a:cubicBezTo>
                <a:cubicBezTo>
                  <a:pt x="354" y="59"/>
                  <a:pt x="357" y="59"/>
                  <a:pt x="359" y="58"/>
                </a:cubicBezTo>
                <a:cubicBezTo>
                  <a:pt x="360" y="58"/>
                  <a:pt x="362" y="58"/>
                  <a:pt x="363" y="58"/>
                </a:cubicBezTo>
                <a:cubicBezTo>
                  <a:pt x="364" y="58"/>
                  <a:pt x="366" y="58"/>
                  <a:pt x="368" y="57"/>
                </a:cubicBezTo>
                <a:cubicBezTo>
                  <a:pt x="368" y="56"/>
                  <a:pt x="371" y="56"/>
                  <a:pt x="371" y="55"/>
                </a:cubicBezTo>
                <a:cubicBezTo>
                  <a:pt x="372" y="56"/>
                  <a:pt x="374" y="56"/>
                  <a:pt x="371" y="57"/>
                </a:cubicBezTo>
                <a:cubicBezTo>
                  <a:pt x="374" y="57"/>
                  <a:pt x="376" y="56"/>
                  <a:pt x="374" y="56"/>
                </a:cubicBezTo>
                <a:cubicBezTo>
                  <a:pt x="373" y="56"/>
                  <a:pt x="376" y="55"/>
                  <a:pt x="372" y="55"/>
                </a:cubicBezTo>
                <a:cubicBezTo>
                  <a:pt x="373" y="54"/>
                  <a:pt x="374" y="54"/>
                  <a:pt x="376" y="54"/>
                </a:cubicBezTo>
                <a:cubicBezTo>
                  <a:pt x="378" y="54"/>
                  <a:pt x="376" y="54"/>
                  <a:pt x="376" y="55"/>
                </a:cubicBezTo>
                <a:cubicBezTo>
                  <a:pt x="379" y="55"/>
                  <a:pt x="379" y="55"/>
                  <a:pt x="381" y="55"/>
                </a:cubicBezTo>
                <a:cubicBezTo>
                  <a:pt x="383" y="54"/>
                  <a:pt x="380" y="54"/>
                  <a:pt x="382" y="53"/>
                </a:cubicBezTo>
                <a:cubicBezTo>
                  <a:pt x="383" y="54"/>
                  <a:pt x="385" y="54"/>
                  <a:pt x="387" y="54"/>
                </a:cubicBezTo>
                <a:cubicBezTo>
                  <a:pt x="389" y="53"/>
                  <a:pt x="391" y="53"/>
                  <a:pt x="394" y="53"/>
                </a:cubicBezTo>
                <a:cubicBezTo>
                  <a:pt x="396" y="53"/>
                  <a:pt x="399" y="53"/>
                  <a:pt x="401" y="53"/>
                </a:cubicBezTo>
                <a:cubicBezTo>
                  <a:pt x="401" y="53"/>
                  <a:pt x="403" y="55"/>
                  <a:pt x="404" y="54"/>
                </a:cubicBezTo>
                <a:cubicBezTo>
                  <a:pt x="402" y="53"/>
                  <a:pt x="402" y="53"/>
                  <a:pt x="401" y="52"/>
                </a:cubicBezTo>
                <a:cubicBezTo>
                  <a:pt x="404" y="53"/>
                  <a:pt x="404" y="53"/>
                  <a:pt x="407" y="52"/>
                </a:cubicBezTo>
                <a:cubicBezTo>
                  <a:pt x="407" y="54"/>
                  <a:pt x="411" y="52"/>
                  <a:pt x="412" y="53"/>
                </a:cubicBezTo>
                <a:cubicBezTo>
                  <a:pt x="413" y="53"/>
                  <a:pt x="411" y="52"/>
                  <a:pt x="413" y="52"/>
                </a:cubicBezTo>
                <a:cubicBezTo>
                  <a:pt x="414" y="52"/>
                  <a:pt x="414" y="52"/>
                  <a:pt x="414" y="52"/>
                </a:cubicBezTo>
                <a:cubicBezTo>
                  <a:pt x="414" y="53"/>
                  <a:pt x="413" y="53"/>
                  <a:pt x="413" y="54"/>
                </a:cubicBezTo>
                <a:cubicBezTo>
                  <a:pt x="416" y="55"/>
                  <a:pt x="413" y="53"/>
                  <a:pt x="416" y="54"/>
                </a:cubicBezTo>
                <a:cubicBezTo>
                  <a:pt x="416" y="53"/>
                  <a:pt x="415" y="53"/>
                  <a:pt x="415" y="52"/>
                </a:cubicBezTo>
                <a:cubicBezTo>
                  <a:pt x="418" y="52"/>
                  <a:pt x="422" y="51"/>
                  <a:pt x="425" y="53"/>
                </a:cubicBezTo>
                <a:cubicBezTo>
                  <a:pt x="426" y="52"/>
                  <a:pt x="428" y="52"/>
                  <a:pt x="429" y="52"/>
                </a:cubicBezTo>
                <a:cubicBezTo>
                  <a:pt x="430" y="53"/>
                  <a:pt x="429" y="54"/>
                  <a:pt x="431" y="54"/>
                </a:cubicBezTo>
                <a:cubicBezTo>
                  <a:pt x="431" y="53"/>
                  <a:pt x="432" y="53"/>
                  <a:pt x="432" y="52"/>
                </a:cubicBezTo>
                <a:cubicBezTo>
                  <a:pt x="431" y="52"/>
                  <a:pt x="430" y="52"/>
                  <a:pt x="431" y="52"/>
                </a:cubicBezTo>
                <a:cubicBezTo>
                  <a:pt x="433" y="50"/>
                  <a:pt x="440" y="52"/>
                  <a:pt x="444" y="52"/>
                </a:cubicBezTo>
                <a:cubicBezTo>
                  <a:pt x="445" y="53"/>
                  <a:pt x="451" y="52"/>
                  <a:pt x="448" y="54"/>
                </a:cubicBezTo>
                <a:cubicBezTo>
                  <a:pt x="450" y="54"/>
                  <a:pt x="453" y="54"/>
                  <a:pt x="452" y="55"/>
                </a:cubicBezTo>
                <a:cubicBezTo>
                  <a:pt x="451" y="55"/>
                  <a:pt x="450" y="54"/>
                  <a:pt x="448" y="54"/>
                </a:cubicBezTo>
                <a:cubicBezTo>
                  <a:pt x="448" y="55"/>
                  <a:pt x="446" y="55"/>
                  <a:pt x="446" y="55"/>
                </a:cubicBezTo>
                <a:cubicBezTo>
                  <a:pt x="449" y="56"/>
                  <a:pt x="445" y="56"/>
                  <a:pt x="448" y="56"/>
                </a:cubicBezTo>
                <a:cubicBezTo>
                  <a:pt x="450" y="57"/>
                  <a:pt x="446" y="55"/>
                  <a:pt x="449" y="55"/>
                </a:cubicBezTo>
                <a:cubicBezTo>
                  <a:pt x="450" y="55"/>
                  <a:pt x="451" y="55"/>
                  <a:pt x="452" y="56"/>
                </a:cubicBezTo>
                <a:cubicBezTo>
                  <a:pt x="450" y="56"/>
                  <a:pt x="451" y="56"/>
                  <a:pt x="450" y="57"/>
                </a:cubicBezTo>
                <a:cubicBezTo>
                  <a:pt x="451" y="57"/>
                  <a:pt x="455" y="58"/>
                  <a:pt x="456" y="58"/>
                </a:cubicBezTo>
                <a:cubicBezTo>
                  <a:pt x="455" y="57"/>
                  <a:pt x="452" y="57"/>
                  <a:pt x="452" y="57"/>
                </a:cubicBezTo>
                <a:cubicBezTo>
                  <a:pt x="452" y="56"/>
                  <a:pt x="454" y="54"/>
                  <a:pt x="453" y="56"/>
                </a:cubicBezTo>
                <a:cubicBezTo>
                  <a:pt x="456" y="56"/>
                  <a:pt x="454" y="54"/>
                  <a:pt x="457" y="55"/>
                </a:cubicBezTo>
                <a:cubicBezTo>
                  <a:pt x="457" y="56"/>
                  <a:pt x="456" y="56"/>
                  <a:pt x="457" y="56"/>
                </a:cubicBezTo>
                <a:cubicBezTo>
                  <a:pt x="460" y="57"/>
                  <a:pt x="457" y="55"/>
                  <a:pt x="459" y="55"/>
                </a:cubicBezTo>
                <a:cubicBezTo>
                  <a:pt x="461" y="56"/>
                  <a:pt x="461" y="57"/>
                  <a:pt x="461" y="57"/>
                </a:cubicBezTo>
                <a:cubicBezTo>
                  <a:pt x="464" y="57"/>
                  <a:pt x="470" y="59"/>
                  <a:pt x="466" y="57"/>
                </a:cubicBezTo>
                <a:cubicBezTo>
                  <a:pt x="468" y="57"/>
                  <a:pt x="469" y="57"/>
                  <a:pt x="470" y="58"/>
                </a:cubicBezTo>
                <a:cubicBezTo>
                  <a:pt x="468" y="58"/>
                  <a:pt x="469" y="58"/>
                  <a:pt x="469" y="59"/>
                </a:cubicBezTo>
                <a:cubicBezTo>
                  <a:pt x="473" y="59"/>
                  <a:pt x="475" y="61"/>
                  <a:pt x="478" y="62"/>
                </a:cubicBezTo>
                <a:cubicBezTo>
                  <a:pt x="479" y="61"/>
                  <a:pt x="477" y="60"/>
                  <a:pt x="478" y="60"/>
                </a:cubicBezTo>
                <a:cubicBezTo>
                  <a:pt x="479" y="61"/>
                  <a:pt x="480" y="60"/>
                  <a:pt x="481" y="61"/>
                </a:cubicBezTo>
                <a:cubicBezTo>
                  <a:pt x="481" y="61"/>
                  <a:pt x="481" y="62"/>
                  <a:pt x="482" y="62"/>
                </a:cubicBezTo>
                <a:cubicBezTo>
                  <a:pt x="483" y="63"/>
                  <a:pt x="485" y="63"/>
                  <a:pt x="486" y="63"/>
                </a:cubicBezTo>
                <a:cubicBezTo>
                  <a:pt x="488" y="64"/>
                  <a:pt x="489" y="64"/>
                  <a:pt x="489" y="65"/>
                </a:cubicBezTo>
                <a:cubicBezTo>
                  <a:pt x="488" y="65"/>
                  <a:pt x="485" y="63"/>
                  <a:pt x="485" y="64"/>
                </a:cubicBezTo>
                <a:cubicBezTo>
                  <a:pt x="488" y="66"/>
                  <a:pt x="490" y="65"/>
                  <a:pt x="492" y="66"/>
                </a:cubicBezTo>
                <a:cubicBezTo>
                  <a:pt x="492" y="65"/>
                  <a:pt x="492" y="65"/>
                  <a:pt x="492" y="65"/>
                </a:cubicBezTo>
                <a:cubicBezTo>
                  <a:pt x="495" y="66"/>
                  <a:pt x="498" y="65"/>
                  <a:pt x="498" y="67"/>
                </a:cubicBezTo>
                <a:cubicBezTo>
                  <a:pt x="495" y="66"/>
                  <a:pt x="492" y="67"/>
                  <a:pt x="493" y="68"/>
                </a:cubicBezTo>
                <a:cubicBezTo>
                  <a:pt x="495" y="69"/>
                  <a:pt x="498" y="69"/>
                  <a:pt x="499" y="70"/>
                </a:cubicBezTo>
                <a:cubicBezTo>
                  <a:pt x="501" y="70"/>
                  <a:pt x="498" y="69"/>
                  <a:pt x="500" y="69"/>
                </a:cubicBezTo>
                <a:cubicBezTo>
                  <a:pt x="502" y="70"/>
                  <a:pt x="508" y="71"/>
                  <a:pt x="511" y="72"/>
                </a:cubicBezTo>
                <a:cubicBezTo>
                  <a:pt x="511" y="72"/>
                  <a:pt x="508" y="71"/>
                  <a:pt x="508" y="70"/>
                </a:cubicBezTo>
                <a:cubicBezTo>
                  <a:pt x="511" y="70"/>
                  <a:pt x="513" y="72"/>
                  <a:pt x="516" y="73"/>
                </a:cubicBezTo>
                <a:cubicBezTo>
                  <a:pt x="518" y="74"/>
                  <a:pt x="520" y="75"/>
                  <a:pt x="522" y="76"/>
                </a:cubicBezTo>
                <a:cubicBezTo>
                  <a:pt x="521" y="75"/>
                  <a:pt x="519" y="74"/>
                  <a:pt x="518" y="73"/>
                </a:cubicBezTo>
                <a:cubicBezTo>
                  <a:pt x="522" y="74"/>
                  <a:pt x="524" y="76"/>
                  <a:pt x="529" y="78"/>
                </a:cubicBezTo>
                <a:cubicBezTo>
                  <a:pt x="528" y="78"/>
                  <a:pt x="528" y="79"/>
                  <a:pt x="527" y="79"/>
                </a:cubicBezTo>
                <a:cubicBezTo>
                  <a:pt x="530" y="81"/>
                  <a:pt x="531" y="80"/>
                  <a:pt x="532" y="80"/>
                </a:cubicBezTo>
                <a:cubicBezTo>
                  <a:pt x="531" y="79"/>
                  <a:pt x="530" y="79"/>
                  <a:pt x="529" y="78"/>
                </a:cubicBezTo>
                <a:cubicBezTo>
                  <a:pt x="530" y="79"/>
                  <a:pt x="530" y="78"/>
                  <a:pt x="531" y="78"/>
                </a:cubicBezTo>
                <a:cubicBezTo>
                  <a:pt x="533" y="79"/>
                  <a:pt x="536" y="83"/>
                  <a:pt x="537" y="84"/>
                </a:cubicBezTo>
                <a:cubicBezTo>
                  <a:pt x="538" y="82"/>
                  <a:pt x="535" y="81"/>
                  <a:pt x="533" y="79"/>
                </a:cubicBezTo>
                <a:cubicBezTo>
                  <a:pt x="537" y="80"/>
                  <a:pt x="537" y="82"/>
                  <a:pt x="540" y="83"/>
                </a:cubicBezTo>
                <a:cubicBezTo>
                  <a:pt x="540" y="82"/>
                  <a:pt x="537" y="81"/>
                  <a:pt x="538" y="80"/>
                </a:cubicBezTo>
                <a:cubicBezTo>
                  <a:pt x="535" y="79"/>
                  <a:pt x="532" y="78"/>
                  <a:pt x="530" y="77"/>
                </a:cubicBezTo>
                <a:cubicBezTo>
                  <a:pt x="527" y="76"/>
                  <a:pt x="525" y="75"/>
                  <a:pt x="523" y="73"/>
                </a:cubicBezTo>
                <a:cubicBezTo>
                  <a:pt x="527" y="76"/>
                  <a:pt x="525" y="74"/>
                  <a:pt x="527" y="74"/>
                </a:cubicBezTo>
                <a:cubicBezTo>
                  <a:pt x="529" y="75"/>
                  <a:pt x="532" y="77"/>
                  <a:pt x="533" y="78"/>
                </a:cubicBezTo>
                <a:cubicBezTo>
                  <a:pt x="532" y="77"/>
                  <a:pt x="532" y="77"/>
                  <a:pt x="532" y="77"/>
                </a:cubicBezTo>
                <a:cubicBezTo>
                  <a:pt x="535" y="77"/>
                  <a:pt x="538" y="80"/>
                  <a:pt x="538" y="79"/>
                </a:cubicBezTo>
                <a:cubicBezTo>
                  <a:pt x="537" y="79"/>
                  <a:pt x="536" y="78"/>
                  <a:pt x="536" y="78"/>
                </a:cubicBezTo>
                <a:cubicBezTo>
                  <a:pt x="542" y="80"/>
                  <a:pt x="545" y="82"/>
                  <a:pt x="549" y="83"/>
                </a:cubicBezTo>
                <a:cubicBezTo>
                  <a:pt x="548" y="85"/>
                  <a:pt x="559" y="88"/>
                  <a:pt x="558" y="90"/>
                </a:cubicBezTo>
                <a:cubicBezTo>
                  <a:pt x="552" y="87"/>
                  <a:pt x="549" y="85"/>
                  <a:pt x="544" y="83"/>
                </a:cubicBezTo>
                <a:cubicBezTo>
                  <a:pt x="545" y="84"/>
                  <a:pt x="542" y="82"/>
                  <a:pt x="541" y="82"/>
                </a:cubicBezTo>
                <a:cubicBezTo>
                  <a:pt x="544" y="85"/>
                  <a:pt x="549" y="86"/>
                  <a:pt x="553" y="87"/>
                </a:cubicBezTo>
                <a:cubicBezTo>
                  <a:pt x="552" y="88"/>
                  <a:pt x="553" y="88"/>
                  <a:pt x="553" y="88"/>
                </a:cubicBezTo>
                <a:cubicBezTo>
                  <a:pt x="551" y="87"/>
                  <a:pt x="550" y="87"/>
                  <a:pt x="548" y="86"/>
                </a:cubicBezTo>
                <a:cubicBezTo>
                  <a:pt x="548" y="87"/>
                  <a:pt x="547" y="88"/>
                  <a:pt x="549" y="88"/>
                </a:cubicBezTo>
                <a:cubicBezTo>
                  <a:pt x="549" y="88"/>
                  <a:pt x="549" y="87"/>
                  <a:pt x="549" y="87"/>
                </a:cubicBezTo>
                <a:cubicBezTo>
                  <a:pt x="551" y="88"/>
                  <a:pt x="552" y="89"/>
                  <a:pt x="554" y="90"/>
                </a:cubicBezTo>
                <a:cubicBezTo>
                  <a:pt x="555" y="92"/>
                  <a:pt x="553" y="91"/>
                  <a:pt x="552" y="93"/>
                </a:cubicBezTo>
                <a:cubicBezTo>
                  <a:pt x="551" y="93"/>
                  <a:pt x="551" y="92"/>
                  <a:pt x="550" y="92"/>
                </a:cubicBezTo>
                <a:cubicBezTo>
                  <a:pt x="550" y="94"/>
                  <a:pt x="546" y="92"/>
                  <a:pt x="543" y="92"/>
                </a:cubicBezTo>
                <a:cubicBezTo>
                  <a:pt x="545" y="94"/>
                  <a:pt x="546" y="92"/>
                  <a:pt x="549" y="94"/>
                </a:cubicBezTo>
                <a:cubicBezTo>
                  <a:pt x="549" y="95"/>
                  <a:pt x="548" y="94"/>
                  <a:pt x="549" y="95"/>
                </a:cubicBezTo>
                <a:cubicBezTo>
                  <a:pt x="549" y="94"/>
                  <a:pt x="552" y="97"/>
                  <a:pt x="552" y="95"/>
                </a:cubicBezTo>
                <a:cubicBezTo>
                  <a:pt x="550" y="94"/>
                  <a:pt x="549" y="94"/>
                  <a:pt x="549" y="93"/>
                </a:cubicBezTo>
                <a:cubicBezTo>
                  <a:pt x="550" y="93"/>
                  <a:pt x="550" y="93"/>
                  <a:pt x="550" y="93"/>
                </a:cubicBezTo>
                <a:cubicBezTo>
                  <a:pt x="553" y="94"/>
                  <a:pt x="552" y="95"/>
                  <a:pt x="553" y="95"/>
                </a:cubicBezTo>
                <a:cubicBezTo>
                  <a:pt x="554" y="95"/>
                  <a:pt x="554" y="95"/>
                  <a:pt x="554" y="95"/>
                </a:cubicBezTo>
                <a:cubicBezTo>
                  <a:pt x="555" y="94"/>
                  <a:pt x="552" y="94"/>
                  <a:pt x="553" y="93"/>
                </a:cubicBezTo>
                <a:cubicBezTo>
                  <a:pt x="554" y="93"/>
                  <a:pt x="555" y="92"/>
                  <a:pt x="556" y="92"/>
                </a:cubicBezTo>
                <a:cubicBezTo>
                  <a:pt x="557" y="91"/>
                  <a:pt x="558" y="91"/>
                  <a:pt x="560" y="93"/>
                </a:cubicBezTo>
                <a:cubicBezTo>
                  <a:pt x="561" y="96"/>
                  <a:pt x="564" y="96"/>
                  <a:pt x="568" y="98"/>
                </a:cubicBezTo>
                <a:cubicBezTo>
                  <a:pt x="567" y="99"/>
                  <a:pt x="567" y="99"/>
                  <a:pt x="567" y="99"/>
                </a:cubicBezTo>
                <a:cubicBezTo>
                  <a:pt x="568" y="99"/>
                  <a:pt x="573" y="104"/>
                  <a:pt x="573" y="103"/>
                </a:cubicBezTo>
                <a:cubicBezTo>
                  <a:pt x="574" y="102"/>
                  <a:pt x="572" y="102"/>
                  <a:pt x="570" y="101"/>
                </a:cubicBezTo>
                <a:cubicBezTo>
                  <a:pt x="571" y="100"/>
                  <a:pt x="569" y="99"/>
                  <a:pt x="569" y="98"/>
                </a:cubicBezTo>
                <a:cubicBezTo>
                  <a:pt x="575" y="101"/>
                  <a:pt x="575" y="102"/>
                  <a:pt x="575" y="104"/>
                </a:cubicBezTo>
                <a:cubicBezTo>
                  <a:pt x="578" y="106"/>
                  <a:pt x="580" y="108"/>
                  <a:pt x="582" y="109"/>
                </a:cubicBezTo>
                <a:cubicBezTo>
                  <a:pt x="584" y="111"/>
                  <a:pt x="587" y="113"/>
                  <a:pt x="591" y="116"/>
                </a:cubicBezTo>
                <a:cubicBezTo>
                  <a:pt x="592" y="116"/>
                  <a:pt x="590" y="114"/>
                  <a:pt x="591" y="115"/>
                </a:cubicBezTo>
                <a:cubicBezTo>
                  <a:pt x="593" y="117"/>
                  <a:pt x="594" y="117"/>
                  <a:pt x="596" y="119"/>
                </a:cubicBezTo>
                <a:cubicBezTo>
                  <a:pt x="596" y="119"/>
                  <a:pt x="595" y="119"/>
                  <a:pt x="596" y="120"/>
                </a:cubicBezTo>
                <a:cubicBezTo>
                  <a:pt x="599" y="121"/>
                  <a:pt x="599" y="123"/>
                  <a:pt x="600" y="123"/>
                </a:cubicBezTo>
                <a:cubicBezTo>
                  <a:pt x="602" y="124"/>
                  <a:pt x="601" y="125"/>
                  <a:pt x="602" y="126"/>
                </a:cubicBezTo>
                <a:cubicBezTo>
                  <a:pt x="602" y="126"/>
                  <a:pt x="603" y="125"/>
                  <a:pt x="604" y="125"/>
                </a:cubicBezTo>
                <a:cubicBezTo>
                  <a:pt x="601" y="123"/>
                  <a:pt x="599" y="120"/>
                  <a:pt x="600" y="120"/>
                </a:cubicBezTo>
                <a:cubicBezTo>
                  <a:pt x="599" y="119"/>
                  <a:pt x="595" y="117"/>
                  <a:pt x="594" y="116"/>
                </a:cubicBezTo>
                <a:cubicBezTo>
                  <a:pt x="597" y="116"/>
                  <a:pt x="610" y="127"/>
                  <a:pt x="604" y="125"/>
                </a:cubicBezTo>
                <a:cubicBezTo>
                  <a:pt x="605" y="126"/>
                  <a:pt x="606" y="127"/>
                  <a:pt x="606" y="128"/>
                </a:cubicBezTo>
                <a:cubicBezTo>
                  <a:pt x="607" y="128"/>
                  <a:pt x="607" y="127"/>
                  <a:pt x="608" y="127"/>
                </a:cubicBezTo>
                <a:cubicBezTo>
                  <a:pt x="606" y="126"/>
                  <a:pt x="606" y="125"/>
                  <a:pt x="606" y="124"/>
                </a:cubicBezTo>
                <a:cubicBezTo>
                  <a:pt x="604" y="122"/>
                  <a:pt x="604" y="123"/>
                  <a:pt x="602" y="122"/>
                </a:cubicBezTo>
                <a:cubicBezTo>
                  <a:pt x="603" y="121"/>
                  <a:pt x="603" y="121"/>
                  <a:pt x="603" y="121"/>
                </a:cubicBezTo>
                <a:cubicBezTo>
                  <a:pt x="605" y="122"/>
                  <a:pt x="605" y="123"/>
                  <a:pt x="606" y="123"/>
                </a:cubicBezTo>
                <a:cubicBezTo>
                  <a:pt x="604" y="120"/>
                  <a:pt x="601" y="121"/>
                  <a:pt x="598" y="117"/>
                </a:cubicBezTo>
                <a:cubicBezTo>
                  <a:pt x="601" y="119"/>
                  <a:pt x="599" y="116"/>
                  <a:pt x="600" y="117"/>
                </a:cubicBezTo>
                <a:cubicBezTo>
                  <a:pt x="597" y="114"/>
                  <a:pt x="590" y="106"/>
                  <a:pt x="597" y="111"/>
                </a:cubicBezTo>
                <a:cubicBezTo>
                  <a:pt x="598" y="111"/>
                  <a:pt x="597" y="110"/>
                  <a:pt x="596" y="108"/>
                </a:cubicBezTo>
                <a:cubicBezTo>
                  <a:pt x="596" y="109"/>
                  <a:pt x="595" y="109"/>
                  <a:pt x="593" y="108"/>
                </a:cubicBezTo>
                <a:cubicBezTo>
                  <a:pt x="593" y="108"/>
                  <a:pt x="593" y="110"/>
                  <a:pt x="592" y="109"/>
                </a:cubicBezTo>
                <a:cubicBezTo>
                  <a:pt x="590" y="108"/>
                  <a:pt x="589" y="106"/>
                  <a:pt x="587" y="106"/>
                </a:cubicBezTo>
                <a:cubicBezTo>
                  <a:pt x="585" y="104"/>
                  <a:pt x="582" y="102"/>
                  <a:pt x="579" y="100"/>
                </a:cubicBezTo>
                <a:cubicBezTo>
                  <a:pt x="577" y="98"/>
                  <a:pt x="574" y="96"/>
                  <a:pt x="571" y="94"/>
                </a:cubicBezTo>
                <a:cubicBezTo>
                  <a:pt x="565" y="91"/>
                  <a:pt x="559" y="87"/>
                  <a:pt x="554" y="84"/>
                </a:cubicBezTo>
                <a:cubicBezTo>
                  <a:pt x="556" y="85"/>
                  <a:pt x="556" y="85"/>
                  <a:pt x="559" y="87"/>
                </a:cubicBezTo>
                <a:cubicBezTo>
                  <a:pt x="559" y="85"/>
                  <a:pt x="562" y="88"/>
                  <a:pt x="563" y="88"/>
                </a:cubicBezTo>
                <a:cubicBezTo>
                  <a:pt x="561" y="87"/>
                  <a:pt x="565" y="89"/>
                  <a:pt x="563" y="87"/>
                </a:cubicBezTo>
                <a:cubicBezTo>
                  <a:pt x="568" y="90"/>
                  <a:pt x="572" y="93"/>
                  <a:pt x="576" y="94"/>
                </a:cubicBezTo>
                <a:cubicBezTo>
                  <a:pt x="571" y="91"/>
                  <a:pt x="579" y="93"/>
                  <a:pt x="575" y="91"/>
                </a:cubicBezTo>
                <a:cubicBezTo>
                  <a:pt x="572" y="91"/>
                  <a:pt x="568" y="89"/>
                  <a:pt x="565" y="86"/>
                </a:cubicBezTo>
                <a:cubicBezTo>
                  <a:pt x="565" y="86"/>
                  <a:pt x="565" y="86"/>
                  <a:pt x="564" y="86"/>
                </a:cubicBezTo>
                <a:cubicBezTo>
                  <a:pt x="562" y="84"/>
                  <a:pt x="567" y="87"/>
                  <a:pt x="568" y="87"/>
                </a:cubicBezTo>
                <a:cubicBezTo>
                  <a:pt x="566" y="85"/>
                  <a:pt x="564" y="83"/>
                  <a:pt x="561" y="82"/>
                </a:cubicBezTo>
                <a:cubicBezTo>
                  <a:pt x="562" y="82"/>
                  <a:pt x="563" y="81"/>
                  <a:pt x="564" y="82"/>
                </a:cubicBezTo>
                <a:cubicBezTo>
                  <a:pt x="567" y="84"/>
                  <a:pt x="566" y="84"/>
                  <a:pt x="569" y="85"/>
                </a:cubicBezTo>
                <a:cubicBezTo>
                  <a:pt x="569" y="86"/>
                  <a:pt x="568" y="86"/>
                  <a:pt x="568" y="86"/>
                </a:cubicBezTo>
                <a:cubicBezTo>
                  <a:pt x="570" y="87"/>
                  <a:pt x="570" y="86"/>
                  <a:pt x="572" y="87"/>
                </a:cubicBezTo>
                <a:cubicBezTo>
                  <a:pt x="571" y="89"/>
                  <a:pt x="571" y="89"/>
                  <a:pt x="571" y="89"/>
                </a:cubicBezTo>
                <a:cubicBezTo>
                  <a:pt x="574" y="89"/>
                  <a:pt x="577" y="90"/>
                  <a:pt x="580" y="91"/>
                </a:cubicBezTo>
                <a:cubicBezTo>
                  <a:pt x="576" y="88"/>
                  <a:pt x="572" y="83"/>
                  <a:pt x="568" y="82"/>
                </a:cubicBezTo>
                <a:cubicBezTo>
                  <a:pt x="568" y="82"/>
                  <a:pt x="567" y="79"/>
                  <a:pt x="569" y="80"/>
                </a:cubicBezTo>
                <a:cubicBezTo>
                  <a:pt x="571" y="82"/>
                  <a:pt x="571" y="82"/>
                  <a:pt x="574" y="83"/>
                </a:cubicBezTo>
                <a:cubicBezTo>
                  <a:pt x="574" y="84"/>
                  <a:pt x="573" y="83"/>
                  <a:pt x="573" y="84"/>
                </a:cubicBezTo>
                <a:cubicBezTo>
                  <a:pt x="579" y="87"/>
                  <a:pt x="575" y="87"/>
                  <a:pt x="580" y="91"/>
                </a:cubicBezTo>
                <a:cubicBezTo>
                  <a:pt x="582" y="91"/>
                  <a:pt x="582" y="90"/>
                  <a:pt x="584" y="91"/>
                </a:cubicBezTo>
                <a:cubicBezTo>
                  <a:pt x="583" y="90"/>
                  <a:pt x="585" y="90"/>
                  <a:pt x="585" y="90"/>
                </a:cubicBezTo>
                <a:cubicBezTo>
                  <a:pt x="586" y="92"/>
                  <a:pt x="587" y="93"/>
                  <a:pt x="587" y="91"/>
                </a:cubicBezTo>
                <a:cubicBezTo>
                  <a:pt x="588" y="92"/>
                  <a:pt x="590" y="93"/>
                  <a:pt x="591" y="94"/>
                </a:cubicBezTo>
                <a:cubicBezTo>
                  <a:pt x="593" y="96"/>
                  <a:pt x="595" y="97"/>
                  <a:pt x="595" y="98"/>
                </a:cubicBezTo>
                <a:cubicBezTo>
                  <a:pt x="595" y="99"/>
                  <a:pt x="594" y="98"/>
                  <a:pt x="594" y="99"/>
                </a:cubicBezTo>
                <a:cubicBezTo>
                  <a:pt x="590" y="98"/>
                  <a:pt x="584" y="93"/>
                  <a:pt x="580" y="91"/>
                </a:cubicBezTo>
                <a:cubicBezTo>
                  <a:pt x="580" y="91"/>
                  <a:pt x="580" y="92"/>
                  <a:pt x="581" y="93"/>
                </a:cubicBezTo>
                <a:cubicBezTo>
                  <a:pt x="581" y="92"/>
                  <a:pt x="582" y="92"/>
                  <a:pt x="583" y="93"/>
                </a:cubicBezTo>
                <a:cubicBezTo>
                  <a:pt x="584" y="94"/>
                  <a:pt x="583" y="94"/>
                  <a:pt x="583" y="95"/>
                </a:cubicBezTo>
                <a:cubicBezTo>
                  <a:pt x="584" y="96"/>
                  <a:pt x="586" y="96"/>
                  <a:pt x="586" y="97"/>
                </a:cubicBezTo>
                <a:cubicBezTo>
                  <a:pt x="583" y="96"/>
                  <a:pt x="583" y="96"/>
                  <a:pt x="583" y="96"/>
                </a:cubicBezTo>
                <a:cubicBezTo>
                  <a:pt x="582" y="97"/>
                  <a:pt x="587" y="100"/>
                  <a:pt x="589" y="101"/>
                </a:cubicBezTo>
                <a:cubicBezTo>
                  <a:pt x="588" y="100"/>
                  <a:pt x="587" y="100"/>
                  <a:pt x="587" y="99"/>
                </a:cubicBezTo>
                <a:cubicBezTo>
                  <a:pt x="588" y="100"/>
                  <a:pt x="588" y="99"/>
                  <a:pt x="589" y="100"/>
                </a:cubicBezTo>
                <a:cubicBezTo>
                  <a:pt x="591" y="102"/>
                  <a:pt x="589" y="101"/>
                  <a:pt x="590" y="103"/>
                </a:cubicBezTo>
                <a:cubicBezTo>
                  <a:pt x="592" y="103"/>
                  <a:pt x="591" y="104"/>
                  <a:pt x="591" y="104"/>
                </a:cubicBezTo>
                <a:cubicBezTo>
                  <a:pt x="592" y="104"/>
                  <a:pt x="593" y="104"/>
                  <a:pt x="594" y="105"/>
                </a:cubicBezTo>
                <a:cubicBezTo>
                  <a:pt x="594" y="105"/>
                  <a:pt x="593" y="106"/>
                  <a:pt x="594" y="106"/>
                </a:cubicBezTo>
                <a:cubicBezTo>
                  <a:pt x="601" y="108"/>
                  <a:pt x="603" y="115"/>
                  <a:pt x="610" y="118"/>
                </a:cubicBezTo>
                <a:cubicBezTo>
                  <a:pt x="610" y="119"/>
                  <a:pt x="612" y="120"/>
                  <a:pt x="613" y="122"/>
                </a:cubicBezTo>
                <a:cubicBezTo>
                  <a:pt x="613" y="121"/>
                  <a:pt x="612" y="119"/>
                  <a:pt x="612" y="118"/>
                </a:cubicBezTo>
                <a:cubicBezTo>
                  <a:pt x="610" y="116"/>
                  <a:pt x="604" y="112"/>
                  <a:pt x="603" y="109"/>
                </a:cubicBezTo>
                <a:cubicBezTo>
                  <a:pt x="605" y="110"/>
                  <a:pt x="607" y="112"/>
                  <a:pt x="608" y="113"/>
                </a:cubicBezTo>
                <a:cubicBezTo>
                  <a:pt x="608" y="113"/>
                  <a:pt x="608" y="112"/>
                  <a:pt x="609" y="113"/>
                </a:cubicBezTo>
                <a:cubicBezTo>
                  <a:pt x="611" y="114"/>
                  <a:pt x="612" y="116"/>
                  <a:pt x="614" y="117"/>
                </a:cubicBezTo>
                <a:cubicBezTo>
                  <a:pt x="616" y="119"/>
                  <a:pt x="618" y="120"/>
                  <a:pt x="620" y="122"/>
                </a:cubicBezTo>
                <a:cubicBezTo>
                  <a:pt x="623" y="125"/>
                  <a:pt x="627" y="128"/>
                  <a:pt x="629" y="131"/>
                </a:cubicBezTo>
                <a:cubicBezTo>
                  <a:pt x="628" y="130"/>
                  <a:pt x="629" y="129"/>
                  <a:pt x="629" y="128"/>
                </a:cubicBezTo>
                <a:cubicBezTo>
                  <a:pt x="626" y="127"/>
                  <a:pt x="623" y="125"/>
                  <a:pt x="622" y="122"/>
                </a:cubicBezTo>
                <a:cubicBezTo>
                  <a:pt x="620" y="121"/>
                  <a:pt x="617" y="119"/>
                  <a:pt x="615" y="117"/>
                </a:cubicBezTo>
                <a:cubicBezTo>
                  <a:pt x="612" y="114"/>
                  <a:pt x="610" y="112"/>
                  <a:pt x="608" y="111"/>
                </a:cubicBezTo>
                <a:cubicBezTo>
                  <a:pt x="608" y="109"/>
                  <a:pt x="603" y="105"/>
                  <a:pt x="605" y="104"/>
                </a:cubicBezTo>
                <a:cubicBezTo>
                  <a:pt x="603" y="103"/>
                  <a:pt x="599" y="101"/>
                  <a:pt x="599" y="100"/>
                </a:cubicBezTo>
                <a:cubicBezTo>
                  <a:pt x="601" y="101"/>
                  <a:pt x="601" y="100"/>
                  <a:pt x="603" y="101"/>
                </a:cubicBezTo>
                <a:cubicBezTo>
                  <a:pt x="601" y="100"/>
                  <a:pt x="600" y="99"/>
                  <a:pt x="598" y="97"/>
                </a:cubicBezTo>
                <a:cubicBezTo>
                  <a:pt x="598" y="96"/>
                  <a:pt x="600" y="97"/>
                  <a:pt x="598" y="95"/>
                </a:cubicBezTo>
                <a:cubicBezTo>
                  <a:pt x="593" y="92"/>
                  <a:pt x="586" y="88"/>
                  <a:pt x="582" y="83"/>
                </a:cubicBezTo>
                <a:cubicBezTo>
                  <a:pt x="583" y="82"/>
                  <a:pt x="588" y="86"/>
                  <a:pt x="590" y="87"/>
                </a:cubicBezTo>
                <a:cubicBezTo>
                  <a:pt x="588" y="85"/>
                  <a:pt x="593" y="89"/>
                  <a:pt x="593" y="88"/>
                </a:cubicBezTo>
                <a:cubicBezTo>
                  <a:pt x="591" y="87"/>
                  <a:pt x="592" y="85"/>
                  <a:pt x="594" y="86"/>
                </a:cubicBezTo>
                <a:cubicBezTo>
                  <a:pt x="595" y="87"/>
                  <a:pt x="596" y="88"/>
                  <a:pt x="595" y="89"/>
                </a:cubicBezTo>
                <a:cubicBezTo>
                  <a:pt x="597" y="90"/>
                  <a:pt x="598" y="91"/>
                  <a:pt x="599" y="91"/>
                </a:cubicBezTo>
                <a:cubicBezTo>
                  <a:pt x="595" y="88"/>
                  <a:pt x="599" y="89"/>
                  <a:pt x="597" y="88"/>
                </a:cubicBezTo>
                <a:cubicBezTo>
                  <a:pt x="597" y="88"/>
                  <a:pt x="596" y="88"/>
                  <a:pt x="595" y="87"/>
                </a:cubicBezTo>
                <a:cubicBezTo>
                  <a:pt x="596" y="86"/>
                  <a:pt x="592" y="85"/>
                  <a:pt x="590" y="85"/>
                </a:cubicBezTo>
                <a:cubicBezTo>
                  <a:pt x="589" y="82"/>
                  <a:pt x="581" y="80"/>
                  <a:pt x="578" y="76"/>
                </a:cubicBezTo>
                <a:cubicBezTo>
                  <a:pt x="580" y="77"/>
                  <a:pt x="582" y="77"/>
                  <a:pt x="584" y="79"/>
                </a:cubicBezTo>
                <a:cubicBezTo>
                  <a:pt x="585" y="78"/>
                  <a:pt x="587" y="79"/>
                  <a:pt x="590" y="80"/>
                </a:cubicBezTo>
                <a:cubicBezTo>
                  <a:pt x="591" y="82"/>
                  <a:pt x="589" y="81"/>
                  <a:pt x="589" y="81"/>
                </a:cubicBezTo>
                <a:cubicBezTo>
                  <a:pt x="591" y="82"/>
                  <a:pt x="594" y="82"/>
                  <a:pt x="595" y="85"/>
                </a:cubicBezTo>
                <a:cubicBezTo>
                  <a:pt x="594" y="84"/>
                  <a:pt x="590" y="83"/>
                  <a:pt x="592" y="84"/>
                </a:cubicBezTo>
                <a:cubicBezTo>
                  <a:pt x="594" y="84"/>
                  <a:pt x="596" y="85"/>
                  <a:pt x="598" y="86"/>
                </a:cubicBezTo>
                <a:cubicBezTo>
                  <a:pt x="600" y="86"/>
                  <a:pt x="602" y="87"/>
                  <a:pt x="603" y="88"/>
                </a:cubicBezTo>
                <a:cubicBezTo>
                  <a:pt x="604" y="88"/>
                  <a:pt x="604" y="87"/>
                  <a:pt x="603" y="87"/>
                </a:cubicBezTo>
                <a:cubicBezTo>
                  <a:pt x="606" y="89"/>
                  <a:pt x="609" y="90"/>
                  <a:pt x="612" y="92"/>
                </a:cubicBezTo>
                <a:cubicBezTo>
                  <a:pt x="615" y="94"/>
                  <a:pt x="617" y="96"/>
                  <a:pt x="618" y="97"/>
                </a:cubicBezTo>
                <a:cubicBezTo>
                  <a:pt x="620" y="99"/>
                  <a:pt x="624" y="102"/>
                  <a:pt x="625" y="102"/>
                </a:cubicBezTo>
                <a:cubicBezTo>
                  <a:pt x="623" y="101"/>
                  <a:pt x="624" y="99"/>
                  <a:pt x="622" y="98"/>
                </a:cubicBezTo>
                <a:cubicBezTo>
                  <a:pt x="624" y="100"/>
                  <a:pt x="626" y="100"/>
                  <a:pt x="628" y="101"/>
                </a:cubicBezTo>
                <a:cubicBezTo>
                  <a:pt x="628" y="102"/>
                  <a:pt x="632" y="105"/>
                  <a:pt x="633" y="106"/>
                </a:cubicBezTo>
                <a:cubicBezTo>
                  <a:pt x="633" y="107"/>
                  <a:pt x="630" y="103"/>
                  <a:pt x="630" y="105"/>
                </a:cubicBezTo>
                <a:cubicBezTo>
                  <a:pt x="633" y="108"/>
                  <a:pt x="637" y="112"/>
                  <a:pt x="641" y="116"/>
                </a:cubicBezTo>
                <a:cubicBezTo>
                  <a:pt x="645" y="120"/>
                  <a:pt x="649" y="124"/>
                  <a:pt x="652" y="128"/>
                </a:cubicBezTo>
                <a:cubicBezTo>
                  <a:pt x="650" y="127"/>
                  <a:pt x="647" y="122"/>
                  <a:pt x="646" y="123"/>
                </a:cubicBezTo>
                <a:cubicBezTo>
                  <a:pt x="646" y="124"/>
                  <a:pt x="648" y="125"/>
                  <a:pt x="649" y="127"/>
                </a:cubicBezTo>
                <a:cubicBezTo>
                  <a:pt x="650" y="128"/>
                  <a:pt x="651" y="130"/>
                  <a:pt x="653" y="132"/>
                </a:cubicBezTo>
                <a:cubicBezTo>
                  <a:pt x="652" y="133"/>
                  <a:pt x="651" y="132"/>
                  <a:pt x="649" y="130"/>
                </a:cubicBezTo>
                <a:cubicBezTo>
                  <a:pt x="650" y="128"/>
                  <a:pt x="642" y="122"/>
                  <a:pt x="646" y="122"/>
                </a:cubicBezTo>
                <a:cubicBezTo>
                  <a:pt x="643" y="120"/>
                  <a:pt x="639" y="117"/>
                  <a:pt x="638" y="114"/>
                </a:cubicBezTo>
                <a:cubicBezTo>
                  <a:pt x="637" y="113"/>
                  <a:pt x="637" y="115"/>
                  <a:pt x="635" y="113"/>
                </a:cubicBezTo>
                <a:cubicBezTo>
                  <a:pt x="635" y="112"/>
                  <a:pt x="636" y="113"/>
                  <a:pt x="637" y="113"/>
                </a:cubicBezTo>
                <a:cubicBezTo>
                  <a:pt x="635" y="112"/>
                  <a:pt x="631" y="109"/>
                  <a:pt x="628" y="106"/>
                </a:cubicBezTo>
                <a:cubicBezTo>
                  <a:pt x="624" y="103"/>
                  <a:pt x="620" y="100"/>
                  <a:pt x="617" y="99"/>
                </a:cubicBezTo>
                <a:cubicBezTo>
                  <a:pt x="617" y="98"/>
                  <a:pt x="617" y="97"/>
                  <a:pt x="617" y="97"/>
                </a:cubicBezTo>
                <a:cubicBezTo>
                  <a:pt x="616" y="97"/>
                  <a:pt x="614" y="96"/>
                  <a:pt x="613" y="96"/>
                </a:cubicBezTo>
                <a:cubicBezTo>
                  <a:pt x="616" y="97"/>
                  <a:pt x="615" y="98"/>
                  <a:pt x="616" y="99"/>
                </a:cubicBezTo>
                <a:cubicBezTo>
                  <a:pt x="616" y="99"/>
                  <a:pt x="620" y="101"/>
                  <a:pt x="620" y="102"/>
                </a:cubicBezTo>
                <a:cubicBezTo>
                  <a:pt x="620" y="103"/>
                  <a:pt x="618" y="101"/>
                  <a:pt x="618" y="101"/>
                </a:cubicBezTo>
                <a:cubicBezTo>
                  <a:pt x="618" y="102"/>
                  <a:pt x="619" y="102"/>
                  <a:pt x="619" y="102"/>
                </a:cubicBezTo>
                <a:cubicBezTo>
                  <a:pt x="618" y="102"/>
                  <a:pt x="617" y="101"/>
                  <a:pt x="617" y="102"/>
                </a:cubicBezTo>
                <a:cubicBezTo>
                  <a:pt x="620" y="104"/>
                  <a:pt x="625" y="105"/>
                  <a:pt x="625" y="108"/>
                </a:cubicBezTo>
                <a:cubicBezTo>
                  <a:pt x="623" y="106"/>
                  <a:pt x="624" y="108"/>
                  <a:pt x="622" y="107"/>
                </a:cubicBezTo>
                <a:cubicBezTo>
                  <a:pt x="620" y="104"/>
                  <a:pt x="615" y="101"/>
                  <a:pt x="613" y="101"/>
                </a:cubicBezTo>
                <a:cubicBezTo>
                  <a:pt x="618" y="103"/>
                  <a:pt x="616" y="105"/>
                  <a:pt x="618" y="107"/>
                </a:cubicBezTo>
                <a:cubicBezTo>
                  <a:pt x="615" y="105"/>
                  <a:pt x="617" y="105"/>
                  <a:pt x="615" y="104"/>
                </a:cubicBezTo>
                <a:cubicBezTo>
                  <a:pt x="614" y="105"/>
                  <a:pt x="615" y="107"/>
                  <a:pt x="617" y="109"/>
                </a:cubicBezTo>
                <a:cubicBezTo>
                  <a:pt x="615" y="107"/>
                  <a:pt x="615" y="109"/>
                  <a:pt x="614" y="108"/>
                </a:cubicBezTo>
                <a:cubicBezTo>
                  <a:pt x="616" y="110"/>
                  <a:pt x="619" y="112"/>
                  <a:pt x="617" y="112"/>
                </a:cubicBezTo>
                <a:cubicBezTo>
                  <a:pt x="618" y="113"/>
                  <a:pt x="621" y="116"/>
                  <a:pt x="621" y="116"/>
                </a:cubicBezTo>
                <a:cubicBezTo>
                  <a:pt x="620" y="116"/>
                  <a:pt x="616" y="112"/>
                  <a:pt x="616" y="113"/>
                </a:cubicBezTo>
                <a:cubicBezTo>
                  <a:pt x="622" y="116"/>
                  <a:pt x="625" y="120"/>
                  <a:pt x="627" y="124"/>
                </a:cubicBezTo>
                <a:cubicBezTo>
                  <a:pt x="630" y="129"/>
                  <a:pt x="632" y="133"/>
                  <a:pt x="638" y="136"/>
                </a:cubicBezTo>
                <a:cubicBezTo>
                  <a:pt x="636" y="137"/>
                  <a:pt x="638" y="139"/>
                  <a:pt x="639" y="140"/>
                </a:cubicBezTo>
                <a:cubicBezTo>
                  <a:pt x="637" y="140"/>
                  <a:pt x="635" y="139"/>
                  <a:pt x="633" y="138"/>
                </a:cubicBezTo>
                <a:cubicBezTo>
                  <a:pt x="633" y="137"/>
                  <a:pt x="632" y="137"/>
                  <a:pt x="631" y="136"/>
                </a:cubicBezTo>
                <a:cubicBezTo>
                  <a:pt x="629" y="134"/>
                  <a:pt x="632" y="135"/>
                  <a:pt x="630" y="133"/>
                </a:cubicBezTo>
                <a:cubicBezTo>
                  <a:pt x="629" y="134"/>
                  <a:pt x="629" y="134"/>
                  <a:pt x="630" y="135"/>
                </a:cubicBezTo>
                <a:cubicBezTo>
                  <a:pt x="627" y="133"/>
                  <a:pt x="627" y="131"/>
                  <a:pt x="623" y="128"/>
                </a:cubicBezTo>
                <a:cubicBezTo>
                  <a:pt x="621" y="128"/>
                  <a:pt x="620" y="126"/>
                  <a:pt x="620" y="128"/>
                </a:cubicBezTo>
                <a:cubicBezTo>
                  <a:pt x="624" y="131"/>
                  <a:pt x="625" y="133"/>
                  <a:pt x="629" y="135"/>
                </a:cubicBezTo>
                <a:cubicBezTo>
                  <a:pt x="627" y="135"/>
                  <a:pt x="629" y="140"/>
                  <a:pt x="631" y="139"/>
                </a:cubicBezTo>
                <a:cubicBezTo>
                  <a:pt x="630" y="138"/>
                  <a:pt x="629" y="137"/>
                  <a:pt x="629" y="137"/>
                </a:cubicBezTo>
                <a:cubicBezTo>
                  <a:pt x="629" y="137"/>
                  <a:pt x="629" y="136"/>
                  <a:pt x="630" y="136"/>
                </a:cubicBezTo>
                <a:cubicBezTo>
                  <a:pt x="632" y="139"/>
                  <a:pt x="634" y="139"/>
                  <a:pt x="634" y="141"/>
                </a:cubicBezTo>
                <a:cubicBezTo>
                  <a:pt x="633" y="140"/>
                  <a:pt x="632" y="138"/>
                  <a:pt x="631" y="139"/>
                </a:cubicBezTo>
                <a:cubicBezTo>
                  <a:pt x="633" y="141"/>
                  <a:pt x="631" y="139"/>
                  <a:pt x="632" y="141"/>
                </a:cubicBezTo>
                <a:cubicBezTo>
                  <a:pt x="634" y="142"/>
                  <a:pt x="638" y="146"/>
                  <a:pt x="639" y="148"/>
                </a:cubicBezTo>
                <a:cubicBezTo>
                  <a:pt x="638" y="149"/>
                  <a:pt x="638" y="149"/>
                  <a:pt x="638" y="149"/>
                </a:cubicBezTo>
                <a:cubicBezTo>
                  <a:pt x="636" y="146"/>
                  <a:pt x="633" y="146"/>
                  <a:pt x="635" y="147"/>
                </a:cubicBezTo>
                <a:cubicBezTo>
                  <a:pt x="639" y="151"/>
                  <a:pt x="642" y="151"/>
                  <a:pt x="643" y="151"/>
                </a:cubicBezTo>
                <a:cubicBezTo>
                  <a:pt x="645" y="152"/>
                  <a:pt x="643" y="152"/>
                  <a:pt x="644" y="153"/>
                </a:cubicBezTo>
                <a:cubicBezTo>
                  <a:pt x="645" y="153"/>
                  <a:pt x="648" y="155"/>
                  <a:pt x="649" y="156"/>
                </a:cubicBezTo>
                <a:cubicBezTo>
                  <a:pt x="648" y="156"/>
                  <a:pt x="648" y="154"/>
                  <a:pt x="650" y="155"/>
                </a:cubicBezTo>
                <a:cubicBezTo>
                  <a:pt x="651" y="157"/>
                  <a:pt x="653" y="160"/>
                  <a:pt x="655" y="162"/>
                </a:cubicBezTo>
                <a:cubicBezTo>
                  <a:pt x="657" y="165"/>
                  <a:pt x="659" y="167"/>
                  <a:pt x="660" y="169"/>
                </a:cubicBezTo>
                <a:cubicBezTo>
                  <a:pt x="659" y="169"/>
                  <a:pt x="658" y="168"/>
                  <a:pt x="659" y="170"/>
                </a:cubicBezTo>
                <a:cubicBezTo>
                  <a:pt x="660" y="169"/>
                  <a:pt x="662" y="175"/>
                  <a:pt x="664" y="176"/>
                </a:cubicBezTo>
                <a:cubicBezTo>
                  <a:pt x="665" y="176"/>
                  <a:pt x="663" y="174"/>
                  <a:pt x="664" y="173"/>
                </a:cubicBezTo>
                <a:cubicBezTo>
                  <a:pt x="666" y="177"/>
                  <a:pt x="666" y="175"/>
                  <a:pt x="668" y="177"/>
                </a:cubicBezTo>
                <a:cubicBezTo>
                  <a:pt x="669" y="180"/>
                  <a:pt x="675" y="188"/>
                  <a:pt x="677" y="190"/>
                </a:cubicBezTo>
                <a:cubicBezTo>
                  <a:pt x="677" y="188"/>
                  <a:pt x="674" y="187"/>
                  <a:pt x="674" y="185"/>
                </a:cubicBezTo>
                <a:cubicBezTo>
                  <a:pt x="676" y="186"/>
                  <a:pt x="676" y="184"/>
                  <a:pt x="678" y="185"/>
                </a:cubicBezTo>
                <a:cubicBezTo>
                  <a:pt x="678" y="187"/>
                  <a:pt x="681" y="190"/>
                  <a:pt x="682" y="191"/>
                </a:cubicBezTo>
                <a:cubicBezTo>
                  <a:pt x="680" y="188"/>
                  <a:pt x="680" y="187"/>
                  <a:pt x="682" y="189"/>
                </a:cubicBezTo>
                <a:cubicBezTo>
                  <a:pt x="679" y="183"/>
                  <a:pt x="676" y="181"/>
                  <a:pt x="673" y="175"/>
                </a:cubicBezTo>
                <a:cubicBezTo>
                  <a:pt x="672" y="175"/>
                  <a:pt x="672" y="175"/>
                  <a:pt x="671" y="175"/>
                </a:cubicBezTo>
                <a:cubicBezTo>
                  <a:pt x="671" y="174"/>
                  <a:pt x="669" y="172"/>
                  <a:pt x="669" y="171"/>
                </a:cubicBezTo>
                <a:cubicBezTo>
                  <a:pt x="670" y="171"/>
                  <a:pt x="672" y="175"/>
                  <a:pt x="673" y="174"/>
                </a:cubicBezTo>
                <a:cubicBezTo>
                  <a:pt x="672" y="172"/>
                  <a:pt x="667" y="167"/>
                  <a:pt x="668" y="167"/>
                </a:cubicBezTo>
                <a:cubicBezTo>
                  <a:pt x="666" y="164"/>
                  <a:pt x="666" y="164"/>
                  <a:pt x="666" y="164"/>
                </a:cubicBezTo>
                <a:cubicBezTo>
                  <a:pt x="665" y="165"/>
                  <a:pt x="659" y="157"/>
                  <a:pt x="662" y="158"/>
                </a:cubicBezTo>
                <a:cubicBezTo>
                  <a:pt x="660" y="155"/>
                  <a:pt x="656" y="151"/>
                  <a:pt x="657" y="149"/>
                </a:cubicBezTo>
                <a:cubicBezTo>
                  <a:pt x="660" y="154"/>
                  <a:pt x="662" y="156"/>
                  <a:pt x="665" y="159"/>
                </a:cubicBezTo>
                <a:cubicBezTo>
                  <a:pt x="664" y="158"/>
                  <a:pt x="665" y="157"/>
                  <a:pt x="663" y="155"/>
                </a:cubicBezTo>
                <a:cubicBezTo>
                  <a:pt x="663" y="156"/>
                  <a:pt x="662" y="155"/>
                  <a:pt x="661" y="154"/>
                </a:cubicBezTo>
                <a:cubicBezTo>
                  <a:pt x="661" y="153"/>
                  <a:pt x="659" y="151"/>
                  <a:pt x="659" y="151"/>
                </a:cubicBezTo>
                <a:cubicBezTo>
                  <a:pt x="660" y="150"/>
                  <a:pt x="659" y="149"/>
                  <a:pt x="659" y="148"/>
                </a:cubicBezTo>
                <a:cubicBezTo>
                  <a:pt x="662" y="150"/>
                  <a:pt x="664" y="154"/>
                  <a:pt x="666" y="157"/>
                </a:cubicBezTo>
                <a:cubicBezTo>
                  <a:pt x="666" y="157"/>
                  <a:pt x="666" y="156"/>
                  <a:pt x="665" y="155"/>
                </a:cubicBezTo>
                <a:cubicBezTo>
                  <a:pt x="664" y="154"/>
                  <a:pt x="663" y="153"/>
                  <a:pt x="664" y="153"/>
                </a:cubicBezTo>
                <a:cubicBezTo>
                  <a:pt x="664" y="152"/>
                  <a:pt x="665" y="154"/>
                  <a:pt x="666" y="154"/>
                </a:cubicBezTo>
                <a:cubicBezTo>
                  <a:pt x="665" y="153"/>
                  <a:pt x="662" y="150"/>
                  <a:pt x="662" y="149"/>
                </a:cubicBezTo>
                <a:cubicBezTo>
                  <a:pt x="663" y="150"/>
                  <a:pt x="665" y="152"/>
                  <a:pt x="666" y="152"/>
                </a:cubicBezTo>
                <a:cubicBezTo>
                  <a:pt x="668" y="154"/>
                  <a:pt x="669" y="156"/>
                  <a:pt x="670" y="159"/>
                </a:cubicBezTo>
                <a:cubicBezTo>
                  <a:pt x="669" y="157"/>
                  <a:pt x="673" y="161"/>
                  <a:pt x="675" y="160"/>
                </a:cubicBezTo>
                <a:cubicBezTo>
                  <a:pt x="671" y="158"/>
                  <a:pt x="667" y="155"/>
                  <a:pt x="667" y="150"/>
                </a:cubicBezTo>
                <a:cubicBezTo>
                  <a:pt x="664" y="148"/>
                  <a:pt x="660" y="143"/>
                  <a:pt x="659" y="140"/>
                </a:cubicBezTo>
                <a:cubicBezTo>
                  <a:pt x="660" y="142"/>
                  <a:pt x="662" y="143"/>
                  <a:pt x="663" y="143"/>
                </a:cubicBezTo>
                <a:cubicBezTo>
                  <a:pt x="663" y="141"/>
                  <a:pt x="658" y="139"/>
                  <a:pt x="657" y="136"/>
                </a:cubicBezTo>
                <a:cubicBezTo>
                  <a:pt x="658" y="137"/>
                  <a:pt x="658" y="138"/>
                  <a:pt x="658" y="137"/>
                </a:cubicBezTo>
                <a:cubicBezTo>
                  <a:pt x="657" y="135"/>
                  <a:pt x="656" y="135"/>
                  <a:pt x="655" y="135"/>
                </a:cubicBezTo>
                <a:cubicBezTo>
                  <a:pt x="654" y="134"/>
                  <a:pt x="653" y="131"/>
                  <a:pt x="655" y="132"/>
                </a:cubicBezTo>
                <a:cubicBezTo>
                  <a:pt x="657" y="134"/>
                  <a:pt x="658" y="136"/>
                  <a:pt x="660" y="138"/>
                </a:cubicBezTo>
                <a:cubicBezTo>
                  <a:pt x="661" y="139"/>
                  <a:pt x="663" y="141"/>
                  <a:pt x="664" y="143"/>
                </a:cubicBezTo>
                <a:cubicBezTo>
                  <a:pt x="667" y="147"/>
                  <a:pt x="670" y="151"/>
                  <a:pt x="673" y="155"/>
                </a:cubicBezTo>
                <a:cubicBezTo>
                  <a:pt x="672" y="154"/>
                  <a:pt x="671" y="153"/>
                  <a:pt x="670" y="152"/>
                </a:cubicBezTo>
                <a:cubicBezTo>
                  <a:pt x="669" y="150"/>
                  <a:pt x="668" y="149"/>
                  <a:pt x="667" y="148"/>
                </a:cubicBezTo>
                <a:cubicBezTo>
                  <a:pt x="666" y="145"/>
                  <a:pt x="664" y="144"/>
                  <a:pt x="662" y="143"/>
                </a:cubicBezTo>
                <a:cubicBezTo>
                  <a:pt x="665" y="145"/>
                  <a:pt x="665" y="148"/>
                  <a:pt x="667" y="148"/>
                </a:cubicBezTo>
                <a:cubicBezTo>
                  <a:pt x="669" y="151"/>
                  <a:pt x="668" y="153"/>
                  <a:pt x="671" y="155"/>
                </a:cubicBezTo>
                <a:cubicBezTo>
                  <a:pt x="669" y="153"/>
                  <a:pt x="671" y="154"/>
                  <a:pt x="672" y="154"/>
                </a:cubicBezTo>
                <a:cubicBezTo>
                  <a:pt x="673" y="156"/>
                  <a:pt x="673" y="156"/>
                  <a:pt x="675" y="159"/>
                </a:cubicBezTo>
                <a:cubicBezTo>
                  <a:pt x="676" y="158"/>
                  <a:pt x="680" y="165"/>
                  <a:pt x="681" y="164"/>
                </a:cubicBezTo>
                <a:cubicBezTo>
                  <a:pt x="675" y="159"/>
                  <a:pt x="672" y="150"/>
                  <a:pt x="668" y="145"/>
                </a:cubicBezTo>
                <a:cubicBezTo>
                  <a:pt x="667" y="143"/>
                  <a:pt x="668" y="147"/>
                  <a:pt x="667" y="145"/>
                </a:cubicBezTo>
                <a:cubicBezTo>
                  <a:pt x="666" y="144"/>
                  <a:pt x="666" y="143"/>
                  <a:pt x="666" y="143"/>
                </a:cubicBezTo>
                <a:cubicBezTo>
                  <a:pt x="668" y="143"/>
                  <a:pt x="666" y="142"/>
                  <a:pt x="666" y="139"/>
                </a:cubicBezTo>
                <a:cubicBezTo>
                  <a:pt x="669" y="142"/>
                  <a:pt x="667" y="142"/>
                  <a:pt x="669" y="144"/>
                </a:cubicBezTo>
                <a:cubicBezTo>
                  <a:pt x="670" y="146"/>
                  <a:pt x="673" y="147"/>
                  <a:pt x="674" y="148"/>
                </a:cubicBezTo>
                <a:cubicBezTo>
                  <a:pt x="673" y="149"/>
                  <a:pt x="672" y="148"/>
                  <a:pt x="672" y="148"/>
                </a:cubicBezTo>
                <a:cubicBezTo>
                  <a:pt x="673" y="149"/>
                  <a:pt x="673" y="150"/>
                  <a:pt x="674" y="151"/>
                </a:cubicBezTo>
                <a:cubicBezTo>
                  <a:pt x="674" y="150"/>
                  <a:pt x="675" y="150"/>
                  <a:pt x="675" y="151"/>
                </a:cubicBezTo>
                <a:cubicBezTo>
                  <a:pt x="675" y="153"/>
                  <a:pt x="675" y="155"/>
                  <a:pt x="678" y="158"/>
                </a:cubicBezTo>
                <a:cubicBezTo>
                  <a:pt x="678" y="158"/>
                  <a:pt x="677" y="157"/>
                  <a:pt x="678" y="157"/>
                </a:cubicBezTo>
                <a:cubicBezTo>
                  <a:pt x="679" y="160"/>
                  <a:pt x="682" y="164"/>
                  <a:pt x="683" y="166"/>
                </a:cubicBezTo>
                <a:cubicBezTo>
                  <a:pt x="684" y="167"/>
                  <a:pt x="685" y="169"/>
                  <a:pt x="687" y="171"/>
                </a:cubicBezTo>
                <a:cubicBezTo>
                  <a:pt x="686" y="172"/>
                  <a:pt x="691" y="177"/>
                  <a:pt x="690" y="178"/>
                </a:cubicBezTo>
                <a:cubicBezTo>
                  <a:pt x="690" y="178"/>
                  <a:pt x="691" y="178"/>
                  <a:pt x="691" y="179"/>
                </a:cubicBezTo>
                <a:cubicBezTo>
                  <a:pt x="694" y="178"/>
                  <a:pt x="686" y="169"/>
                  <a:pt x="686" y="166"/>
                </a:cubicBezTo>
                <a:cubicBezTo>
                  <a:pt x="688" y="170"/>
                  <a:pt x="688" y="168"/>
                  <a:pt x="687" y="166"/>
                </a:cubicBezTo>
                <a:cubicBezTo>
                  <a:pt x="689" y="169"/>
                  <a:pt x="691" y="172"/>
                  <a:pt x="692" y="174"/>
                </a:cubicBezTo>
                <a:cubicBezTo>
                  <a:pt x="693" y="177"/>
                  <a:pt x="693" y="179"/>
                  <a:pt x="694" y="178"/>
                </a:cubicBezTo>
                <a:cubicBezTo>
                  <a:pt x="695" y="180"/>
                  <a:pt x="697" y="185"/>
                  <a:pt x="697" y="184"/>
                </a:cubicBezTo>
                <a:cubicBezTo>
                  <a:pt x="696" y="181"/>
                  <a:pt x="697" y="184"/>
                  <a:pt x="698" y="183"/>
                </a:cubicBezTo>
                <a:cubicBezTo>
                  <a:pt x="698" y="181"/>
                  <a:pt x="695" y="179"/>
                  <a:pt x="695" y="177"/>
                </a:cubicBezTo>
                <a:cubicBezTo>
                  <a:pt x="695" y="177"/>
                  <a:pt x="698" y="182"/>
                  <a:pt x="697" y="179"/>
                </a:cubicBezTo>
                <a:cubicBezTo>
                  <a:pt x="695" y="176"/>
                  <a:pt x="695" y="176"/>
                  <a:pt x="693" y="175"/>
                </a:cubicBezTo>
                <a:cubicBezTo>
                  <a:pt x="693" y="174"/>
                  <a:pt x="693" y="173"/>
                  <a:pt x="693" y="172"/>
                </a:cubicBezTo>
                <a:cubicBezTo>
                  <a:pt x="692" y="171"/>
                  <a:pt x="692" y="173"/>
                  <a:pt x="691" y="171"/>
                </a:cubicBezTo>
                <a:cubicBezTo>
                  <a:pt x="692" y="168"/>
                  <a:pt x="685" y="160"/>
                  <a:pt x="683" y="155"/>
                </a:cubicBezTo>
                <a:cubicBezTo>
                  <a:pt x="687" y="160"/>
                  <a:pt x="690" y="164"/>
                  <a:pt x="693" y="168"/>
                </a:cubicBezTo>
                <a:cubicBezTo>
                  <a:pt x="696" y="173"/>
                  <a:pt x="698" y="177"/>
                  <a:pt x="701" y="180"/>
                </a:cubicBezTo>
                <a:cubicBezTo>
                  <a:pt x="700" y="179"/>
                  <a:pt x="700" y="179"/>
                  <a:pt x="701" y="180"/>
                </a:cubicBezTo>
                <a:cubicBezTo>
                  <a:pt x="702" y="182"/>
                  <a:pt x="702" y="182"/>
                  <a:pt x="702" y="182"/>
                </a:cubicBezTo>
                <a:cubicBezTo>
                  <a:pt x="702" y="182"/>
                  <a:pt x="702" y="183"/>
                  <a:pt x="702" y="184"/>
                </a:cubicBezTo>
                <a:cubicBezTo>
                  <a:pt x="704" y="186"/>
                  <a:pt x="703" y="187"/>
                  <a:pt x="704" y="190"/>
                </a:cubicBezTo>
                <a:cubicBezTo>
                  <a:pt x="706" y="192"/>
                  <a:pt x="709" y="197"/>
                  <a:pt x="711" y="202"/>
                </a:cubicBezTo>
                <a:cubicBezTo>
                  <a:pt x="714" y="207"/>
                  <a:pt x="715" y="211"/>
                  <a:pt x="716" y="214"/>
                </a:cubicBezTo>
                <a:cubicBezTo>
                  <a:pt x="717" y="215"/>
                  <a:pt x="717" y="216"/>
                  <a:pt x="718" y="218"/>
                </a:cubicBezTo>
                <a:cubicBezTo>
                  <a:pt x="719" y="220"/>
                  <a:pt x="720" y="222"/>
                  <a:pt x="721" y="224"/>
                </a:cubicBezTo>
                <a:cubicBezTo>
                  <a:pt x="722" y="228"/>
                  <a:pt x="724" y="233"/>
                  <a:pt x="724" y="235"/>
                </a:cubicBezTo>
                <a:cubicBezTo>
                  <a:pt x="724" y="235"/>
                  <a:pt x="725" y="234"/>
                  <a:pt x="725" y="235"/>
                </a:cubicBezTo>
                <a:cubicBezTo>
                  <a:pt x="726" y="237"/>
                  <a:pt x="727" y="241"/>
                  <a:pt x="728" y="245"/>
                </a:cubicBezTo>
                <a:cubicBezTo>
                  <a:pt x="728" y="246"/>
                  <a:pt x="729" y="248"/>
                  <a:pt x="729" y="249"/>
                </a:cubicBezTo>
                <a:cubicBezTo>
                  <a:pt x="729" y="250"/>
                  <a:pt x="730" y="251"/>
                  <a:pt x="730" y="251"/>
                </a:cubicBezTo>
                <a:cubicBezTo>
                  <a:pt x="730" y="251"/>
                  <a:pt x="730" y="250"/>
                  <a:pt x="731" y="251"/>
                </a:cubicBezTo>
                <a:cubicBezTo>
                  <a:pt x="731" y="253"/>
                  <a:pt x="730" y="253"/>
                  <a:pt x="731" y="255"/>
                </a:cubicBezTo>
                <a:cubicBezTo>
                  <a:pt x="733" y="258"/>
                  <a:pt x="732" y="264"/>
                  <a:pt x="735" y="269"/>
                </a:cubicBezTo>
                <a:cubicBezTo>
                  <a:pt x="736" y="267"/>
                  <a:pt x="734" y="265"/>
                  <a:pt x="734" y="266"/>
                </a:cubicBezTo>
                <a:close/>
                <a:moveTo>
                  <a:pt x="635" y="109"/>
                </a:moveTo>
                <a:cubicBezTo>
                  <a:pt x="634" y="107"/>
                  <a:pt x="640" y="113"/>
                  <a:pt x="638" y="111"/>
                </a:cubicBezTo>
                <a:cubicBezTo>
                  <a:pt x="640" y="111"/>
                  <a:pt x="639" y="112"/>
                  <a:pt x="640" y="113"/>
                </a:cubicBezTo>
                <a:cubicBezTo>
                  <a:pt x="639" y="113"/>
                  <a:pt x="637" y="111"/>
                  <a:pt x="635" y="109"/>
                </a:cubicBezTo>
                <a:close/>
                <a:moveTo>
                  <a:pt x="555" y="80"/>
                </a:moveTo>
                <a:cubicBezTo>
                  <a:pt x="553" y="78"/>
                  <a:pt x="551" y="78"/>
                  <a:pt x="550" y="77"/>
                </a:cubicBezTo>
                <a:cubicBezTo>
                  <a:pt x="550" y="76"/>
                  <a:pt x="554" y="78"/>
                  <a:pt x="556" y="79"/>
                </a:cubicBezTo>
                <a:cubicBezTo>
                  <a:pt x="554" y="76"/>
                  <a:pt x="548" y="75"/>
                  <a:pt x="545" y="74"/>
                </a:cubicBezTo>
                <a:cubicBezTo>
                  <a:pt x="544" y="73"/>
                  <a:pt x="545" y="73"/>
                  <a:pt x="544" y="72"/>
                </a:cubicBezTo>
                <a:cubicBezTo>
                  <a:pt x="545" y="72"/>
                  <a:pt x="547" y="74"/>
                  <a:pt x="545" y="74"/>
                </a:cubicBezTo>
                <a:cubicBezTo>
                  <a:pt x="548" y="73"/>
                  <a:pt x="554" y="77"/>
                  <a:pt x="554" y="75"/>
                </a:cubicBezTo>
                <a:cubicBezTo>
                  <a:pt x="556" y="77"/>
                  <a:pt x="558" y="78"/>
                  <a:pt x="560" y="79"/>
                </a:cubicBezTo>
                <a:cubicBezTo>
                  <a:pt x="561" y="79"/>
                  <a:pt x="565" y="80"/>
                  <a:pt x="566" y="82"/>
                </a:cubicBezTo>
                <a:cubicBezTo>
                  <a:pt x="563" y="82"/>
                  <a:pt x="559" y="80"/>
                  <a:pt x="555" y="80"/>
                </a:cubicBezTo>
                <a:close/>
                <a:moveTo>
                  <a:pt x="595" y="115"/>
                </a:moveTo>
                <a:cubicBezTo>
                  <a:pt x="593" y="113"/>
                  <a:pt x="593" y="113"/>
                  <a:pt x="589" y="111"/>
                </a:cubicBezTo>
                <a:cubicBezTo>
                  <a:pt x="591" y="111"/>
                  <a:pt x="591" y="112"/>
                  <a:pt x="590" y="110"/>
                </a:cubicBezTo>
                <a:cubicBezTo>
                  <a:pt x="591" y="109"/>
                  <a:pt x="591" y="110"/>
                  <a:pt x="593" y="111"/>
                </a:cubicBezTo>
                <a:cubicBezTo>
                  <a:pt x="593" y="113"/>
                  <a:pt x="594" y="113"/>
                  <a:pt x="596" y="115"/>
                </a:cubicBezTo>
                <a:cubicBezTo>
                  <a:pt x="596" y="116"/>
                  <a:pt x="595" y="115"/>
                  <a:pt x="595" y="115"/>
                </a:cubicBezTo>
                <a:close/>
                <a:moveTo>
                  <a:pt x="529" y="74"/>
                </a:moveTo>
                <a:cubicBezTo>
                  <a:pt x="532" y="75"/>
                  <a:pt x="532" y="75"/>
                  <a:pt x="536" y="77"/>
                </a:cubicBezTo>
                <a:cubicBezTo>
                  <a:pt x="535" y="77"/>
                  <a:pt x="533" y="77"/>
                  <a:pt x="532" y="76"/>
                </a:cubicBezTo>
                <a:cubicBezTo>
                  <a:pt x="530" y="76"/>
                  <a:pt x="529" y="75"/>
                  <a:pt x="529" y="74"/>
                </a:cubicBezTo>
                <a:close/>
                <a:moveTo>
                  <a:pt x="358" y="58"/>
                </a:moveTo>
                <a:cubicBezTo>
                  <a:pt x="358" y="58"/>
                  <a:pt x="359" y="57"/>
                  <a:pt x="361" y="56"/>
                </a:cubicBezTo>
                <a:cubicBezTo>
                  <a:pt x="362" y="58"/>
                  <a:pt x="362" y="58"/>
                  <a:pt x="362" y="58"/>
                </a:cubicBezTo>
                <a:cubicBezTo>
                  <a:pt x="360" y="58"/>
                  <a:pt x="359" y="58"/>
                  <a:pt x="358" y="58"/>
                </a:cubicBezTo>
                <a:close/>
                <a:moveTo>
                  <a:pt x="342" y="68"/>
                </a:moveTo>
                <a:cubicBezTo>
                  <a:pt x="341" y="68"/>
                  <a:pt x="341" y="68"/>
                  <a:pt x="340" y="69"/>
                </a:cubicBezTo>
                <a:cubicBezTo>
                  <a:pt x="338" y="68"/>
                  <a:pt x="335" y="68"/>
                  <a:pt x="333" y="70"/>
                </a:cubicBezTo>
                <a:cubicBezTo>
                  <a:pt x="334" y="67"/>
                  <a:pt x="337" y="68"/>
                  <a:pt x="340" y="67"/>
                </a:cubicBezTo>
                <a:cubicBezTo>
                  <a:pt x="342" y="67"/>
                  <a:pt x="342" y="67"/>
                  <a:pt x="342" y="68"/>
                </a:cubicBezTo>
                <a:close/>
                <a:moveTo>
                  <a:pt x="370" y="66"/>
                </a:moveTo>
                <a:cubicBezTo>
                  <a:pt x="367" y="67"/>
                  <a:pt x="368" y="65"/>
                  <a:pt x="365" y="66"/>
                </a:cubicBezTo>
                <a:cubicBezTo>
                  <a:pt x="366" y="65"/>
                  <a:pt x="370" y="65"/>
                  <a:pt x="370" y="66"/>
                </a:cubicBezTo>
                <a:close/>
                <a:moveTo>
                  <a:pt x="456" y="81"/>
                </a:moveTo>
                <a:cubicBezTo>
                  <a:pt x="456" y="82"/>
                  <a:pt x="453" y="82"/>
                  <a:pt x="453" y="82"/>
                </a:cubicBezTo>
                <a:cubicBezTo>
                  <a:pt x="451" y="82"/>
                  <a:pt x="453" y="82"/>
                  <a:pt x="452" y="81"/>
                </a:cubicBezTo>
                <a:cubicBezTo>
                  <a:pt x="453" y="82"/>
                  <a:pt x="454" y="81"/>
                  <a:pt x="456" y="81"/>
                </a:cubicBezTo>
                <a:close/>
                <a:moveTo>
                  <a:pt x="469" y="102"/>
                </a:moveTo>
                <a:cubicBezTo>
                  <a:pt x="469" y="102"/>
                  <a:pt x="466" y="101"/>
                  <a:pt x="468" y="101"/>
                </a:cubicBezTo>
                <a:cubicBezTo>
                  <a:pt x="466" y="101"/>
                  <a:pt x="465" y="101"/>
                  <a:pt x="465" y="100"/>
                </a:cubicBezTo>
                <a:cubicBezTo>
                  <a:pt x="464" y="100"/>
                  <a:pt x="464" y="101"/>
                  <a:pt x="464" y="101"/>
                </a:cubicBezTo>
                <a:cubicBezTo>
                  <a:pt x="462" y="100"/>
                  <a:pt x="462" y="100"/>
                  <a:pt x="460" y="100"/>
                </a:cubicBezTo>
                <a:cubicBezTo>
                  <a:pt x="460" y="99"/>
                  <a:pt x="461" y="99"/>
                  <a:pt x="463" y="99"/>
                </a:cubicBezTo>
                <a:cubicBezTo>
                  <a:pt x="461" y="98"/>
                  <a:pt x="459" y="97"/>
                  <a:pt x="457" y="96"/>
                </a:cubicBezTo>
                <a:cubicBezTo>
                  <a:pt x="455" y="96"/>
                  <a:pt x="458" y="97"/>
                  <a:pt x="456" y="97"/>
                </a:cubicBezTo>
                <a:cubicBezTo>
                  <a:pt x="454" y="97"/>
                  <a:pt x="454" y="96"/>
                  <a:pt x="452" y="96"/>
                </a:cubicBezTo>
                <a:cubicBezTo>
                  <a:pt x="454" y="96"/>
                  <a:pt x="457" y="95"/>
                  <a:pt x="459" y="97"/>
                </a:cubicBezTo>
                <a:cubicBezTo>
                  <a:pt x="460" y="97"/>
                  <a:pt x="461" y="96"/>
                  <a:pt x="462" y="97"/>
                </a:cubicBezTo>
                <a:cubicBezTo>
                  <a:pt x="462" y="96"/>
                  <a:pt x="467" y="98"/>
                  <a:pt x="466" y="96"/>
                </a:cubicBezTo>
                <a:cubicBezTo>
                  <a:pt x="464" y="96"/>
                  <a:pt x="468" y="97"/>
                  <a:pt x="465" y="96"/>
                </a:cubicBezTo>
                <a:cubicBezTo>
                  <a:pt x="465" y="95"/>
                  <a:pt x="464" y="95"/>
                  <a:pt x="464" y="94"/>
                </a:cubicBezTo>
                <a:cubicBezTo>
                  <a:pt x="460" y="94"/>
                  <a:pt x="456" y="93"/>
                  <a:pt x="453" y="92"/>
                </a:cubicBezTo>
                <a:cubicBezTo>
                  <a:pt x="452" y="92"/>
                  <a:pt x="453" y="92"/>
                  <a:pt x="452" y="93"/>
                </a:cubicBezTo>
                <a:cubicBezTo>
                  <a:pt x="449" y="91"/>
                  <a:pt x="446" y="91"/>
                  <a:pt x="444" y="91"/>
                </a:cubicBezTo>
                <a:cubicBezTo>
                  <a:pt x="442" y="90"/>
                  <a:pt x="439" y="90"/>
                  <a:pt x="437" y="89"/>
                </a:cubicBezTo>
                <a:cubicBezTo>
                  <a:pt x="436" y="87"/>
                  <a:pt x="440" y="88"/>
                  <a:pt x="440" y="87"/>
                </a:cubicBezTo>
                <a:cubicBezTo>
                  <a:pt x="443" y="88"/>
                  <a:pt x="439" y="88"/>
                  <a:pt x="438" y="88"/>
                </a:cubicBezTo>
                <a:cubicBezTo>
                  <a:pt x="440" y="90"/>
                  <a:pt x="444" y="88"/>
                  <a:pt x="443" y="90"/>
                </a:cubicBezTo>
                <a:cubicBezTo>
                  <a:pt x="444" y="90"/>
                  <a:pt x="444" y="90"/>
                  <a:pt x="446" y="90"/>
                </a:cubicBezTo>
                <a:cubicBezTo>
                  <a:pt x="448" y="90"/>
                  <a:pt x="445" y="90"/>
                  <a:pt x="446" y="89"/>
                </a:cubicBezTo>
                <a:cubicBezTo>
                  <a:pt x="448" y="90"/>
                  <a:pt x="449" y="90"/>
                  <a:pt x="453" y="91"/>
                </a:cubicBezTo>
                <a:cubicBezTo>
                  <a:pt x="453" y="90"/>
                  <a:pt x="451" y="89"/>
                  <a:pt x="450" y="89"/>
                </a:cubicBezTo>
                <a:cubicBezTo>
                  <a:pt x="451" y="89"/>
                  <a:pt x="454" y="89"/>
                  <a:pt x="455" y="90"/>
                </a:cubicBezTo>
                <a:cubicBezTo>
                  <a:pt x="456" y="90"/>
                  <a:pt x="454" y="89"/>
                  <a:pt x="456" y="89"/>
                </a:cubicBezTo>
                <a:cubicBezTo>
                  <a:pt x="458" y="89"/>
                  <a:pt x="460" y="90"/>
                  <a:pt x="463" y="91"/>
                </a:cubicBezTo>
                <a:cubicBezTo>
                  <a:pt x="464" y="91"/>
                  <a:pt x="461" y="90"/>
                  <a:pt x="461" y="90"/>
                </a:cubicBezTo>
                <a:cubicBezTo>
                  <a:pt x="462" y="89"/>
                  <a:pt x="462" y="91"/>
                  <a:pt x="465" y="91"/>
                </a:cubicBezTo>
                <a:cubicBezTo>
                  <a:pt x="465" y="91"/>
                  <a:pt x="464" y="91"/>
                  <a:pt x="464" y="92"/>
                </a:cubicBezTo>
                <a:cubicBezTo>
                  <a:pt x="465" y="93"/>
                  <a:pt x="466" y="91"/>
                  <a:pt x="468" y="92"/>
                </a:cubicBezTo>
                <a:cubicBezTo>
                  <a:pt x="466" y="93"/>
                  <a:pt x="464" y="93"/>
                  <a:pt x="462" y="93"/>
                </a:cubicBezTo>
                <a:cubicBezTo>
                  <a:pt x="464" y="94"/>
                  <a:pt x="465" y="93"/>
                  <a:pt x="468" y="95"/>
                </a:cubicBezTo>
                <a:cubicBezTo>
                  <a:pt x="468" y="94"/>
                  <a:pt x="466" y="93"/>
                  <a:pt x="469" y="94"/>
                </a:cubicBezTo>
                <a:cubicBezTo>
                  <a:pt x="469" y="93"/>
                  <a:pt x="469" y="92"/>
                  <a:pt x="468" y="92"/>
                </a:cubicBezTo>
                <a:cubicBezTo>
                  <a:pt x="471" y="93"/>
                  <a:pt x="474" y="92"/>
                  <a:pt x="477" y="94"/>
                </a:cubicBezTo>
                <a:cubicBezTo>
                  <a:pt x="475" y="95"/>
                  <a:pt x="472" y="92"/>
                  <a:pt x="470" y="93"/>
                </a:cubicBezTo>
                <a:cubicBezTo>
                  <a:pt x="470" y="94"/>
                  <a:pt x="473" y="94"/>
                  <a:pt x="473" y="94"/>
                </a:cubicBezTo>
                <a:cubicBezTo>
                  <a:pt x="474" y="94"/>
                  <a:pt x="474" y="94"/>
                  <a:pt x="474" y="94"/>
                </a:cubicBezTo>
                <a:cubicBezTo>
                  <a:pt x="474" y="94"/>
                  <a:pt x="474" y="95"/>
                  <a:pt x="475" y="95"/>
                </a:cubicBezTo>
                <a:cubicBezTo>
                  <a:pt x="474" y="95"/>
                  <a:pt x="472" y="95"/>
                  <a:pt x="470" y="94"/>
                </a:cubicBezTo>
                <a:cubicBezTo>
                  <a:pt x="470" y="95"/>
                  <a:pt x="471" y="95"/>
                  <a:pt x="471" y="96"/>
                </a:cubicBezTo>
                <a:cubicBezTo>
                  <a:pt x="472" y="95"/>
                  <a:pt x="475" y="95"/>
                  <a:pt x="478" y="96"/>
                </a:cubicBezTo>
                <a:cubicBezTo>
                  <a:pt x="479" y="95"/>
                  <a:pt x="475" y="95"/>
                  <a:pt x="476" y="94"/>
                </a:cubicBezTo>
                <a:cubicBezTo>
                  <a:pt x="478" y="95"/>
                  <a:pt x="477" y="95"/>
                  <a:pt x="479" y="95"/>
                </a:cubicBezTo>
                <a:cubicBezTo>
                  <a:pt x="479" y="95"/>
                  <a:pt x="477" y="95"/>
                  <a:pt x="477" y="94"/>
                </a:cubicBezTo>
                <a:cubicBezTo>
                  <a:pt x="479" y="94"/>
                  <a:pt x="479" y="95"/>
                  <a:pt x="480" y="95"/>
                </a:cubicBezTo>
                <a:cubicBezTo>
                  <a:pt x="480" y="95"/>
                  <a:pt x="478" y="96"/>
                  <a:pt x="479" y="97"/>
                </a:cubicBezTo>
                <a:cubicBezTo>
                  <a:pt x="481" y="97"/>
                  <a:pt x="481" y="96"/>
                  <a:pt x="481" y="95"/>
                </a:cubicBezTo>
                <a:cubicBezTo>
                  <a:pt x="483" y="96"/>
                  <a:pt x="483" y="95"/>
                  <a:pt x="485" y="96"/>
                </a:cubicBezTo>
                <a:cubicBezTo>
                  <a:pt x="485" y="96"/>
                  <a:pt x="484" y="96"/>
                  <a:pt x="485" y="97"/>
                </a:cubicBezTo>
                <a:cubicBezTo>
                  <a:pt x="484" y="97"/>
                  <a:pt x="482" y="96"/>
                  <a:pt x="482" y="96"/>
                </a:cubicBezTo>
                <a:cubicBezTo>
                  <a:pt x="483" y="97"/>
                  <a:pt x="482" y="97"/>
                  <a:pt x="482" y="98"/>
                </a:cubicBezTo>
                <a:cubicBezTo>
                  <a:pt x="480" y="97"/>
                  <a:pt x="478" y="98"/>
                  <a:pt x="477" y="99"/>
                </a:cubicBezTo>
                <a:cubicBezTo>
                  <a:pt x="477" y="98"/>
                  <a:pt x="476" y="97"/>
                  <a:pt x="476" y="96"/>
                </a:cubicBezTo>
                <a:cubicBezTo>
                  <a:pt x="472" y="95"/>
                  <a:pt x="473" y="97"/>
                  <a:pt x="469" y="96"/>
                </a:cubicBezTo>
                <a:cubicBezTo>
                  <a:pt x="470" y="97"/>
                  <a:pt x="470" y="97"/>
                  <a:pt x="472" y="98"/>
                </a:cubicBezTo>
                <a:cubicBezTo>
                  <a:pt x="469" y="98"/>
                  <a:pt x="468" y="95"/>
                  <a:pt x="466" y="95"/>
                </a:cubicBezTo>
                <a:cubicBezTo>
                  <a:pt x="467" y="97"/>
                  <a:pt x="471" y="100"/>
                  <a:pt x="475" y="99"/>
                </a:cubicBezTo>
                <a:cubicBezTo>
                  <a:pt x="477" y="99"/>
                  <a:pt x="478" y="100"/>
                  <a:pt x="479" y="102"/>
                </a:cubicBezTo>
                <a:cubicBezTo>
                  <a:pt x="477" y="100"/>
                  <a:pt x="474" y="100"/>
                  <a:pt x="472" y="100"/>
                </a:cubicBezTo>
                <a:cubicBezTo>
                  <a:pt x="470" y="100"/>
                  <a:pt x="469" y="100"/>
                  <a:pt x="469" y="101"/>
                </a:cubicBezTo>
                <a:cubicBezTo>
                  <a:pt x="467" y="100"/>
                  <a:pt x="466" y="99"/>
                  <a:pt x="463" y="98"/>
                </a:cubicBezTo>
                <a:cubicBezTo>
                  <a:pt x="464" y="100"/>
                  <a:pt x="467" y="101"/>
                  <a:pt x="469" y="102"/>
                </a:cubicBezTo>
                <a:close/>
                <a:moveTo>
                  <a:pt x="442" y="88"/>
                </a:moveTo>
                <a:cubicBezTo>
                  <a:pt x="443" y="88"/>
                  <a:pt x="443" y="88"/>
                  <a:pt x="444" y="88"/>
                </a:cubicBezTo>
                <a:cubicBezTo>
                  <a:pt x="443" y="88"/>
                  <a:pt x="444" y="89"/>
                  <a:pt x="444" y="89"/>
                </a:cubicBezTo>
                <a:cubicBezTo>
                  <a:pt x="442" y="89"/>
                  <a:pt x="442" y="88"/>
                  <a:pt x="442" y="88"/>
                </a:cubicBezTo>
                <a:close/>
                <a:moveTo>
                  <a:pt x="535" y="128"/>
                </a:moveTo>
                <a:cubicBezTo>
                  <a:pt x="535" y="128"/>
                  <a:pt x="535" y="128"/>
                  <a:pt x="536" y="129"/>
                </a:cubicBezTo>
                <a:cubicBezTo>
                  <a:pt x="536" y="129"/>
                  <a:pt x="535" y="128"/>
                  <a:pt x="534" y="129"/>
                </a:cubicBezTo>
                <a:cubicBezTo>
                  <a:pt x="533" y="128"/>
                  <a:pt x="534" y="127"/>
                  <a:pt x="535" y="128"/>
                </a:cubicBezTo>
                <a:close/>
                <a:moveTo>
                  <a:pt x="208" y="418"/>
                </a:moveTo>
                <a:cubicBezTo>
                  <a:pt x="207" y="417"/>
                  <a:pt x="207" y="417"/>
                  <a:pt x="206" y="416"/>
                </a:cubicBezTo>
                <a:cubicBezTo>
                  <a:pt x="207" y="415"/>
                  <a:pt x="207" y="417"/>
                  <a:pt x="208" y="416"/>
                </a:cubicBezTo>
                <a:cubicBezTo>
                  <a:pt x="208" y="417"/>
                  <a:pt x="207" y="417"/>
                  <a:pt x="208" y="418"/>
                </a:cubicBezTo>
                <a:close/>
                <a:moveTo>
                  <a:pt x="196" y="475"/>
                </a:moveTo>
                <a:cubicBezTo>
                  <a:pt x="195" y="475"/>
                  <a:pt x="193" y="470"/>
                  <a:pt x="193" y="472"/>
                </a:cubicBezTo>
                <a:cubicBezTo>
                  <a:pt x="192" y="472"/>
                  <a:pt x="193" y="470"/>
                  <a:pt x="193" y="469"/>
                </a:cubicBezTo>
                <a:cubicBezTo>
                  <a:pt x="193" y="470"/>
                  <a:pt x="195" y="472"/>
                  <a:pt x="194" y="472"/>
                </a:cubicBezTo>
                <a:cubicBezTo>
                  <a:pt x="194" y="473"/>
                  <a:pt x="195" y="472"/>
                  <a:pt x="195" y="472"/>
                </a:cubicBezTo>
                <a:cubicBezTo>
                  <a:pt x="196" y="473"/>
                  <a:pt x="195" y="474"/>
                  <a:pt x="196" y="475"/>
                </a:cubicBezTo>
                <a:close/>
                <a:moveTo>
                  <a:pt x="188" y="477"/>
                </a:moveTo>
                <a:cubicBezTo>
                  <a:pt x="187" y="477"/>
                  <a:pt x="186" y="475"/>
                  <a:pt x="187" y="475"/>
                </a:cubicBezTo>
                <a:cubicBezTo>
                  <a:pt x="188" y="476"/>
                  <a:pt x="187" y="476"/>
                  <a:pt x="188" y="477"/>
                </a:cubicBezTo>
                <a:close/>
                <a:moveTo>
                  <a:pt x="192" y="521"/>
                </a:moveTo>
                <a:cubicBezTo>
                  <a:pt x="191" y="520"/>
                  <a:pt x="191" y="520"/>
                  <a:pt x="190" y="519"/>
                </a:cubicBezTo>
                <a:cubicBezTo>
                  <a:pt x="190" y="519"/>
                  <a:pt x="191" y="519"/>
                  <a:pt x="192" y="520"/>
                </a:cubicBezTo>
                <a:cubicBezTo>
                  <a:pt x="192" y="519"/>
                  <a:pt x="192" y="519"/>
                  <a:pt x="191" y="519"/>
                </a:cubicBezTo>
                <a:cubicBezTo>
                  <a:pt x="191" y="519"/>
                  <a:pt x="192" y="519"/>
                  <a:pt x="192" y="519"/>
                </a:cubicBezTo>
                <a:cubicBezTo>
                  <a:pt x="193" y="520"/>
                  <a:pt x="193" y="520"/>
                  <a:pt x="193" y="520"/>
                </a:cubicBezTo>
                <a:cubicBezTo>
                  <a:pt x="192" y="520"/>
                  <a:pt x="192" y="520"/>
                  <a:pt x="192" y="521"/>
                </a:cubicBezTo>
                <a:close/>
                <a:moveTo>
                  <a:pt x="99" y="543"/>
                </a:moveTo>
                <a:cubicBezTo>
                  <a:pt x="98" y="540"/>
                  <a:pt x="97" y="539"/>
                  <a:pt x="95" y="535"/>
                </a:cubicBezTo>
                <a:cubicBezTo>
                  <a:pt x="96" y="534"/>
                  <a:pt x="95" y="531"/>
                  <a:pt x="97" y="534"/>
                </a:cubicBezTo>
                <a:cubicBezTo>
                  <a:pt x="98" y="536"/>
                  <a:pt x="97" y="536"/>
                  <a:pt x="97" y="538"/>
                </a:cubicBezTo>
                <a:cubicBezTo>
                  <a:pt x="98" y="539"/>
                  <a:pt x="99" y="540"/>
                  <a:pt x="100" y="542"/>
                </a:cubicBezTo>
                <a:cubicBezTo>
                  <a:pt x="99" y="542"/>
                  <a:pt x="100" y="543"/>
                  <a:pt x="99" y="543"/>
                </a:cubicBezTo>
                <a:close/>
                <a:moveTo>
                  <a:pt x="4" y="336"/>
                </a:moveTo>
                <a:cubicBezTo>
                  <a:pt x="5" y="333"/>
                  <a:pt x="5" y="333"/>
                  <a:pt x="5" y="333"/>
                </a:cubicBezTo>
                <a:cubicBezTo>
                  <a:pt x="5" y="333"/>
                  <a:pt x="5" y="330"/>
                  <a:pt x="6" y="329"/>
                </a:cubicBezTo>
                <a:cubicBezTo>
                  <a:pt x="5" y="332"/>
                  <a:pt x="7" y="330"/>
                  <a:pt x="6" y="335"/>
                </a:cubicBezTo>
                <a:cubicBezTo>
                  <a:pt x="5" y="335"/>
                  <a:pt x="5" y="336"/>
                  <a:pt x="4" y="336"/>
                </a:cubicBezTo>
                <a:close/>
                <a:moveTo>
                  <a:pt x="569" y="48"/>
                </a:moveTo>
                <a:cubicBezTo>
                  <a:pt x="571" y="48"/>
                  <a:pt x="573" y="50"/>
                  <a:pt x="573" y="51"/>
                </a:cubicBezTo>
                <a:cubicBezTo>
                  <a:pt x="570" y="49"/>
                  <a:pt x="571" y="49"/>
                  <a:pt x="569" y="48"/>
                </a:cubicBezTo>
                <a:close/>
                <a:moveTo>
                  <a:pt x="721" y="219"/>
                </a:moveTo>
                <a:cubicBezTo>
                  <a:pt x="720" y="219"/>
                  <a:pt x="719" y="217"/>
                  <a:pt x="718" y="215"/>
                </a:cubicBezTo>
                <a:cubicBezTo>
                  <a:pt x="719" y="214"/>
                  <a:pt x="721" y="217"/>
                  <a:pt x="721" y="219"/>
                </a:cubicBezTo>
                <a:close/>
                <a:moveTo>
                  <a:pt x="708" y="191"/>
                </a:moveTo>
                <a:cubicBezTo>
                  <a:pt x="706" y="189"/>
                  <a:pt x="706" y="187"/>
                  <a:pt x="705" y="185"/>
                </a:cubicBezTo>
                <a:cubicBezTo>
                  <a:pt x="706" y="184"/>
                  <a:pt x="706" y="184"/>
                  <a:pt x="706" y="184"/>
                </a:cubicBezTo>
                <a:cubicBezTo>
                  <a:pt x="707" y="187"/>
                  <a:pt x="708" y="189"/>
                  <a:pt x="708" y="191"/>
                </a:cubicBezTo>
                <a:close/>
                <a:moveTo>
                  <a:pt x="684" y="166"/>
                </a:moveTo>
                <a:cubicBezTo>
                  <a:pt x="682" y="163"/>
                  <a:pt x="683" y="164"/>
                  <a:pt x="680" y="161"/>
                </a:cubicBezTo>
                <a:cubicBezTo>
                  <a:pt x="680" y="159"/>
                  <a:pt x="682" y="163"/>
                  <a:pt x="683" y="162"/>
                </a:cubicBezTo>
                <a:cubicBezTo>
                  <a:pt x="683" y="162"/>
                  <a:pt x="679" y="158"/>
                  <a:pt x="681" y="158"/>
                </a:cubicBezTo>
                <a:cubicBezTo>
                  <a:pt x="683" y="161"/>
                  <a:pt x="683" y="163"/>
                  <a:pt x="685" y="165"/>
                </a:cubicBezTo>
                <a:cubicBezTo>
                  <a:pt x="686" y="167"/>
                  <a:pt x="685" y="165"/>
                  <a:pt x="684" y="166"/>
                </a:cubicBezTo>
                <a:close/>
                <a:moveTo>
                  <a:pt x="679" y="157"/>
                </a:moveTo>
                <a:cubicBezTo>
                  <a:pt x="678" y="156"/>
                  <a:pt x="677" y="154"/>
                  <a:pt x="676" y="153"/>
                </a:cubicBezTo>
                <a:cubicBezTo>
                  <a:pt x="677" y="152"/>
                  <a:pt x="680" y="157"/>
                  <a:pt x="679" y="157"/>
                </a:cubicBezTo>
                <a:close/>
                <a:moveTo>
                  <a:pt x="679" y="148"/>
                </a:moveTo>
                <a:cubicBezTo>
                  <a:pt x="679" y="149"/>
                  <a:pt x="675" y="144"/>
                  <a:pt x="676" y="145"/>
                </a:cubicBezTo>
                <a:cubicBezTo>
                  <a:pt x="676" y="143"/>
                  <a:pt x="678" y="147"/>
                  <a:pt x="679" y="148"/>
                </a:cubicBezTo>
                <a:close/>
                <a:moveTo>
                  <a:pt x="673" y="136"/>
                </a:moveTo>
                <a:cubicBezTo>
                  <a:pt x="671" y="136"/>
                  <a:pt x="669" y="132"/>
                  <a:pt x="668" y="130"/>
                </a:cubicBezTo>
                <a:cubicBezTo>
                  <a:pt x="669" y="129"/>
                  <a:pt x="672" y="135"/>
                  <a:pt x="673" y="136"/>
                </a:cubicBezTo>
                <a:close/>
                <a:moveTo>
                  <a:pt x="661" y="146"/>
                </a:moveTo>
                <a:cubicBezTo>
                  <a:pt x="659" y="145"/>
                  <a:pt x="657" y="142"/>
                  <a:pt x="657" y="141"/>
                </a:cubicBezTo>
                <a:cubicBezTo>
                  <a:pt x="658" y="143"/>
                  <a:pt x="661" y="145"/>
                  <a:pt x="661" y="146"/>
                </a:cubicBezTo>
                <a:close/>
                <a:moveTo>
                  <a:pt x="646" y="149"/>
                </a:moveTo>
                <a:cubicBezTo>
                  <a:pt x="645" y="149"/>
                  <a:pt x="645" y="149"/>
                  <a:pt x="645" y="151"/>
                </a:cubicBezTo>
                <a:cubicBezTo>
                  <a:pt x="642" y="148"/>
                  <a:pt x="642" y="146"/>
                  <a:pt x="640" y="146"/>
                </a:cubicBezTo>
                <a:cubicBezTo>
                  <a:pt x="638" y="143"/>
                  <a:pt x="638" y="138"/>
                  <a:pt x="641" y="142"/>
                </a:cubicBezTo>
                <a:cubicBezTo>
                  <a:pt x="640" y="143"/>
                  <a:pt x="646" y="147"/>
                  <a:pt x="646" y="149"/>
                </a:cubicBezTo>
                <a:close/>
                <a:moveTo>
                  <a:pt x="652" y="136"/>
                </a:moveTo>
                <a:cubicBezTo>
                  <a:pt x="652" y="136"/>
                  <a:pt x="650" y="133"/>
                  <a:pt x="648" y="132"/>
                </a:cubicBezTo>
                <a:cubicBezTo>
                  <a:pt x="649" y="131"/>
                  <a:pt x="652" y="134"/>
                  <a:pt x="652" y="136"/>
                </a:cubicBezTo>
                <a:close/>
                <a:moveTo>
                  <a:pt x="646" y="144"/>
                </a:moveTo>
                <a:cubicBezTo>
                  <a:pt x="645" y="145"/>
                  <a:pt x="643" y="142"/>
                  <a:pt x="644" y="143"/>
                </a:cubicBezTo>
                <a:cubicBezTo>
                  <a:pt x="643" y="143"/>
                  <a:pt x="642" y="142"/>
                  <a:pt x="641" y="140"/>
                </a:cubicBezTo>
                <a:cubicBezTo>
                  <a:pt x="642" y="138"/>
                  <a:pt x="645" y="143"/>
                  <a:pt x="646" y="144"/>
                </a:cubicBezTo>
                <a:close/>
                <a:moveTo>
                  <a:pt x="653" y="126"/>
                </a:moveTo>
                <a:cubicBezTo>
                  <a:pt x="654" y="127"/>
                  <a:pt x="650" y="122"/>
                  <a:pt x="651" y="125"/>
                </a:cubicBezTo>
                <a:cubicBezTo>
                  <a:pt x="649" y="123"/>
                  <a:pt x="649" y="122"/>
                  <a:pt x="647" y="120"/>
                </a:cubicBezTo>
                <a:cubicBezTo>
                  <a:pt x="648" y="120"/>
                  <a:pt x="648" y="120"/>
                  <a:pt x="648" y="120"/>
                </a:cubicBezTo>
                <a:cubicBezTo>
                  <a:pt x="646" y="118"/>
                  <a:pt x="644" y="117"/>
                  <a:pt x="642" y="115"/>
                </a:cubicBezTo>
                <a:cubicBezTo>
                  <a:pt x="642" y="114"/>
                  <a:pt x="642" y="115"/>
                  <a:pt x="642" y="115"/>
                </a:cubicBezTo>
                <a:cubicBezTo>
                  <a:pt x="640" y="113"/>
                  <a:pt x="642" y="115"/>
                  <a:pt x="642" y="114"/>
                </a:cubicBezTo>
                <a:cubicBezTo>
                  <a:pt x="650" y="121"/>
                  <a:pt x="650" y="121"/>
                  <a:pt x="650" y="121"/>
                </a:cubicBezTo>
                <a:cubicBezTo>
                  <a:pt x="649" y="123"/>
                  <a:pt x="651" y="124"/>
                  <a:pt x="653" y="126"/>
                </a:cubicBezTo>
                <a:close/>
                <a:moveTo>
                  <a:pt x="647" y="130"/>
                </a:moveTo>
                <a:cubicBezTo>
                  <a:pt x="646" y="129"/>
                  <a:pt x="645" y="128"/>
                  <a:pt x="644" y="127"/>
                </a:cubicBezTo>
                <a:cubicBezTo>
                  <a:pt x="645" y="127"/>
                  <a:pt x="646" y="127"/>
                  <a:pt x="647" y="128"/>
                </a:cubicBezTo>
                <a:cubicBezTo>
                  <a:pt x="647" y="129"/>
                  <a:pt x="647" y="130"/>
                  <a:pt x="647" y="130"/>
                </a:cubicBezTo>
                <a:close/>
                <a:moveTo>
                  <a:pt x="643" y="126"/>
                </a:moveTo>
                <a:cubicBezTo>
                  <a:pt x="640" y="124"/>
                  <a:pt x="635" y="117"/>
                  <a:pt x="631" y="115"/>
                </a:cubicBezTo>
                <a:cubicBezTo>
                  <a:pt x="628" y="113"/>
                  <a:pt x="628" y="113"/>
                  <a:pt x="627" y="110"/>
                </a:cubicBezTo>
                <a:cubicBezTo>
                  <a:pt x="628" y="109"/>
                  <a:pt x="630" y="112"/>
                  <a:pt x="630" y="113"/>
                </a:cubicBezTo>
                <a:cubicBezTo>
                  <a:pt x="631" y="113"/>
                  <a:pt x="633" y="115"/>
                  <a:pt x="635" y="116"/>
                </a:cubicBezTo>
                <a:cubicBezTo>
                  <a:pt x="637" y="118"/>
                  <a:pt x="638" y="120"/>
                  <a:pt x="640" y="121"/>
                </a:cubicBezTo>
                <a:cubicBezTo>
                  <a:pt x="639" y="123"/>
                  <a:pt x="642" y="124"/>
                  <a:pt x="643" y="126"/>
                </a:cubicBezTo>
                <a:close/>
                <a:moveTo>
                  <a:pt x="633" y="118"/>
                </a:moveTo>
                <a:cubicBezTo>
                  <a:pt x="633" y="120"/>
                  <a:pt x="629" y="115"/>
                  <a:pt x="628" y="115"/>
                </a:cubicBezTo>
                <a:cubicBezTo>
                  <a:pt x="630" y="114"/>
                  <a:pt x="631" y="117"/>
                  <a:pt x="633" y="118"/>
                </a:cubicBezTo>
                <a:close/>
                <a:moveTo>
                  <a:pt x="623" y="116"/>
                </a:moveTo>
                <a:cubicBezTo>
                  <a:pt x="620" y="114"/>
                  <a:pt x="622" y="115"/>
                  <a:pt x="621" y="113"/>
                </a:cubicBezTo>
                <a:cubicBezTo>
                  <a:pt x="622" y="114"/>
                  <a:pt x="624" y="115"/>
                  <a:pt x="625" y="116"/>
                </a:cubicBezTo>
                <a:cubicBezTo>
                  <a:pt x="624" y="117"/>
                  <a:pt x="623" y="116"/>
                  <a:pt x="623" y="115"/>
                </a:cubicBezTo>
                <a:cubicBezTo>
                  <a:pt x="623" y="115"/>
                  <a:pt x="622" y="116"/>
                  <a:pt x="623" y="116"/>
                </a:cubicBezTo>
                <a:close/>
                <a:moveTo>
                  <a:pt x="622" y="112"/>
                </a:moveTo>
                <a:cubicBezTo>
                  <a:pt x="622" y="112"/>
                  <a:pt x="620" y="110"/>
                  <a:pt x="619" y="110"/>
                </a:cubicBezTo>
                <a:cubicBezTo>
                  <a:pt x="619" y="110"/>
                  <a:pt x="619" y="110"/>
                  <a:pt x="619" y="111"/>
                </a:cubicBezTo>
                <a:cubicBezTo>
                  <a:pt x="615" y="109"/>
                  <a:pt x="620" y="109"/>
                  <a:pt x="622" y="112"/>
                </a:cubicBezTo>
                <a:close/>
                <a:moveTo>
                  <a:pt x="618" y="105"/>
                </a:moveTo>
                <a:cubicBezTo>
                  <a:pt x="616" y="103"/>
                  <a:pt x="621" y="108"/>
                  <a:pt x="619" y="105"/>
                </a:cubicBezTo>
                <a:cubicBezTo>
                  <a:pt x="620" y="106"/>
                  <a:pt x="622" y="108"/>
                  <a:pt x="623" y="109"/>
                </a:cubicBezTo>
                <a:cubicBezTo>
                  <a:pt x="623" y="109"/>
                  <a:pt x="622" y="108"/>
                  <a:pt x="621" y="108"/>
                </a:cubicBezTo>
                <a:cubicBezTo>
                  <a:pt x="620" y="107"/>
                  <a:pt x="620" y="108"/>
                  <a:pt x="619" y="107"/>
                </a:cubicBezTo>
                <a:cubicBezTo>
                  <a:pt x="619" y="107"/>
                  <a:pt x="620" y="107"/>
                  <a:pt x="618" y="105"/>
                </a:cubicBezTo>
                <a:close/>
                <a:moveTo>
                  <a:pt x="624" y="97"/>
                </a:moveTo>
                <a:cubicBezTo>
                  <a:pt x="624" y="98"/>
                  <a:pt x="623" y="98"/>
                  <a:pt x="622" y="98"/>
                </a:cubicBezTo>
                <a:cubicBezTo>
                  <a:pt x="620" y="96"/>
                  <a:pt x="619" y="95"/>
                  <a:pt x="620" y="94"/>
                </a:cubicBezTo>
                <a:cubicBezTo>
                  <a:pt x="621" y="95"/>
                  <a:pt x="623" y="96"/>
                  <a:pt x="624" y="97"/>
                </a:cubicBezTo>
                <a:close/>
                <a:moveTo>
                  <a:pt x="619" y="96"/>
                </a:moveTo>
                <a:cubicBezTo>
                  <a:pt x="616" y="91"/>
                  <a:pt x="611" y="87"/>
                  <a:pt x="606" y="84"/>
                </a:cubicBezTo>
                <a:cubicBezTo>
                  <a:pt x="611" y="85"/>
                  <a:pt x="615" y="91"/>
                  <a:pt x="619" y="93"/>
                </a:cubicBezTo>
                <a:cubicBezTo>
                  <a:pt x="616" y="92"/>
                  <a:pt x="620" y="95"/>
                  <a:pt x="619" y="96"/>
                </a:cubicBezTo>
                <a:close/>
                <a:moveTo>
                  <a:pt x="594" y="115"/>
                </a:moveTo>
                <a:cubicBezTo>
                  <a:pt x="593" y="115"/>
                  <a:pt x="593" y="115"/>
                  <a:pt x="593" y="115"/>
                </a:cubicBezTo>
                <a:cubicBezTo>
                  <a:pt x="591" y="114"/>
                  <a:pt x="589" y="113"/>
                  <a:pt x="590" y="112"/>
                </a:cubicBezTo>
                <a:cubicBezTo>
                  <a:pt x="591" y="113"/>
                  <a:pt x="592" y="114"/>
                  <a:pt x="594" y="115"/>
                </a:cubicBezTo>
                <a:close/>
                <a:moveTo>
                  <a:pt x="605" y="83"/>
                </a:moveTo>
                <a:cubicBezTo>
                  <a:pt x="603" y="82"/>
                  <a:pt x="604" y="82"/>
                  <a:pt x="601" y="80"/>
                </a:cubicBezTo>
                <a:cubicBezTo>
                  <a:pt x="601" y="79"/>
                  <a:pt x="606" y="83"/>
                  <a:pt x="605" y="83"/>
                </a:cubicBezTo>
                <a:close/>
                <a:moveTo>
                  <a:pt x="603" y="86"/>
                </a:moveTo>
                <a:cubicBezTo>
                  <a:pt x="602" y="87"/>
                  <a:pt x="599" y="84"/>
                  <a:pt x="598" y="84"/>
                </a:cubicBezTo>
                <a:cubicBezTo>
                  <a:pt x="599" y="84"/>
                  <a:pt x="601" y="85"/>
                  <a:pt x="603" y="86"/>
                </a:cubicBezTo>
                <a:close/>
                <a:moveTo>
                  <a:pt x="589" y="112"/>
                </a:moveTo>
                <a:cubicBezTo>
                  <a:pt x="587" y="111"/>
                  <a:pt x="587" y="110"/>
                  <a:pt x="585" y="109"/>
                </a:cubicBezTo>
                <a:cubicBezTo>
                  <a:pt x="585" y="108"/>
                  <a:pt x="586" y="109"/>
                  <a:pt x="586" y="109"/>
                </a:cubicBezTo>
                <a:cubicBezTo>
                  <a:pt x="586" y="108"/>
                  <a:pt x="584" y="107"/>
                  <a:pt x="583" y="106"/>
                </a:cubicBezTo>
                <a:cubicBezTo>
                  <a:pt x="582" y="105"/>
                  <a:pt x="582" y="104"/>
                  <a:pt x="583" y="104"/>
                </a:cubicBezTo>
                <a:cubicBezTo>
                  <a:pt x="584" y="105"/>
                  <a:pt x="584" y="106"/>
                  <a:pt x="584" y="107"/>
                </a:cubicBezTo>
                <a:cubicBezTo>
                  <a:pt x="586" y="107"/>
                  <a:pt x="587" y="108"/>
                  <a:pt x="589" y="110"/>
                </a:cubicBezTo>
                <a:cubicBezTo>
                  <a:pt x="589" y="111"/>
                  <a:pt x="588" y="110"/>
                  <a:pt x="587" y="109"/>
                </a:cubicBezTo>
                <a:cubicBezTo>
                  <a:pt x="586" y="110"/>
                  <a:pt x="591" y="112"/>
                  <a:pt x="589" y="112"/>
                </a:cubicBezTo>
                <a:close/>
                <a:moveTo>
                  <a:pt x="587" y="111"/>
                </a:moveTo>
                <a:cubicBezTo>
                  <a:pt x="586" y="111"/>
                  <a:pt x="586" y="111"/>
                  <a:pt x="585" y="111"/>
                </a:cubicBezTo>
                <a:cubicBezTo>
                  <a:pt x="582" y="109"/>
                  <a:pt x="584" y="108"/>
                  <a:pt x="581" y="106"/>
                </a:cubicBezTo>
                <a:cubicBezTo>
                  <a:pt x="581" y="105"/>
                  <a:pt x="583" y="107"/>
                  <a:pt x="583" y="106"/>
                </a:cubicBezTo>
                <a:cubicBezTo>
                  <a:pt x="585" y="109"/>
                  <a:pt x="582" y="108"/>
                  <a:pt x="587" y="111"/>
                </a:cubicBezTo>
                <a:close/>
                <a:moveTo>
                  <a:pt x="569" y="137"/>
                </a:moveTo>
                <a:cubicBezTo>
                  <a:pt x="569" y="138"/>
                  <a:pt x="568" y="137"/>
                  <a:pt x="568" y="138"/>
                </a:cubicBezTo>
                <a:cubicBezTo>
                  <a:pt x="567" y="138"/>
                  <a:pt x="567" y="138"/>
                  <a:pt x="567" y="138"/>
                </a:cubicBezTo>
                <a:cubicBezTo>
                  <a:pt x="567" y="137"/>
                  <a:pt x="567" y="137"/>
                  <a:pt x="567" y="137"/>
                </a:cubicBezTo>
                <a:cubicBezTo>
                  <a:pt x="567" y="137"/>
                  <a:pt x="568" y="136"/>
                  <a:pt x="569" y="137"/>
                </a:cubicBezTo>
                <a:close/>
                <a:moveTo>
                  <a:pt x="580" y="103"/>
                </a:moveTo>
                <a:cubicBezTo>
                  <a:pt x="578" y="103"/>
                  <a:pt x="573" y="99"/>
                  <a:pt x="570" y="97"/>
                </a:cubicBezTo>
                <a:cubicBezTo>
                  <a:pt x="573" y="97"/>
                  <a:pt x="576" y="101"/>
                  <a:pt x="580" y="103"/>
                </a:cubicBezTo>
                <a:close/>
                <a:moveTo>
                  <a:pt x="587" y="78"/>
                </a:moveTo>
                <a:cubicBezTo>
                  <a:pt x="585" y="79"/>
                  <a:pt x="578" y="74"/>
                  <a:pt x="575" y="72"/>
                </a:cubicBezTo>
                <a:cubicBezTo>
                  <a:pt x="575" y="71"/>
                  <a:pt x="577" y="72"/>
                  <a:pt x="579" y="72"/>
                </a:cubicBezTo>
                <a:cubicBezTo>
                  <a:pt x="583" y="75"/>
                  <a:pt x="585" y="76"/>
                  <a:pt x="587" y="78"/>
                </a:cubicBezTo>
                <a:close/>
                <a:moveTo>
                  <a:pt x="562" y="131"/>
                </a:moveTo>
                <a:cubicBezTo>
                  <a:pt x="560" y="131"/>
                  <a:pt x="555" y="127"/>
                  <a:pt x="554" y="126"/>
                </a:cubicBezTo>
                <a:cubicBezTo>
                  <a:pt x="556" y="126"/>
                  <a:pt x="561" y="130"/>
                  <a:pt x="562" y="131"/>
                </a:cubicBezTo>
                <a:close/>
                <a:moveTo>
                  <a:pt x="568" y="95"/>
                </a:moveTo>
                <a:cubicBezTo>
                  <a:pt x="568" y="96"/>
                  <a:pt x="569" y="95"/>
                  <a:pt x="570" y="96"/>
                </a:cubicBezTo>
                <a:cubicBezTo>
                  <a:pt x="568" y="97"/>
                  <a:pt x="567" y="94"/>
                  <a:pt x="565" y="95"/>
                </a:cubicBezTo>
                <a:cubicBezTo>
                  <a:pt x="564" y="94"/>
                  <a:pt x="567" y="94"/>
                  <a:pt x="568" y="95"/>
                </a:cubicBezTo>
                <a:close/>
                <a:moveTo>
                  <a:pt x="574" y="71"/>
                </a:moveTo>
                <a:cubicBezTo>
                  <a:pt x="574" y="72"/>
                  <a:pt x="574" y="72"/>
                  <a:pt x="574" y="72"/>
                </a:cubicBezTo>
                <a:cubicBezTo>
                  <a:pt x="571" y="71"/>
                  <a:pt x="572" y="70"/>
                  <a:pt x="572" y="69"/>
                </a:cubicBezTo>
                <a:cubicBezTo>
                  <a:pt x="572" y="69"/>
                  <a:pt x="573" y="70"/>
                  <a:pt x="574" y="71"/>
                </a:cubicBezTo>
                <a:close/>
                <a:moveTo>
                  <a:pt x="565" y="93"/>
                </a:moveTo>
                <a:cubicBezTo>
                  <a:pt x="564" y="93"/>
                  <a:pt x="560" y="92"/>
                  <a:pt x="559" y="91"/>
                </a:cubicBezTo>
                <a:cubicBezTo>
                  <a:pt x="561" y="90"/>
                  <a:pt x="562" y="92"/>
                  <a:pt x="565" y="93"/>
                </a:cubicBezTo>
                <a:close/>
                <a:moveTo>
                  <a:pt x="552" y="123"/>
                </a:moveTo>
                <a:cubicBezTo>
                  <a:pt x="551" y="124"/>
                  <a:pt x="549" y="123"/>
                  <a:pt x="548" y="122"/>
                </a:cubicBezTo>
                <a:cubicBezTo>
                  <a:pt x="548" y="121"/>
                  <a:pt x="550" y="123"/>
                  <a:pt x="552" y="123"/>
                </a:cubicBezTo>
                <a:close/>
                <a:moveTo>
                  <a:pt x="566" y="79"/>
                </a:moveTo>
                <a:cubicBezTo>
                  <a:pt x="566" y="80"/>
                  <a:pt x="566" y="80"/>
                  <a:pt x="565" y="80"/>
                </a:cubicBezTo>
                <a:cubicBezTo>
                  <a:pt x="561" y="78"/>
                  <a:pt x="563" y="76"/>
                  <a:pt x="566" y="79"/>
                </a:cubicBezTo>
                <a:close/>
                <a:moveTo>
                  <a:pt x="553" y="80"/>
                </a:moveTo>
                <a:cubicBezTo>
                  <a:pt x="555" y="80"/>
                  <a:pt x="558" y="82"/>
                  <a:pt x="560" y="82"/>
                </a:cubicBezTo>
                <a:cubicBezTo>
                  <a:pt x="562" y="83"/>
                  <a:pt x="560" y="84"/>
                  <a:pt x="563" y="85"/>
                </a:cubicBezTo>
                <a:cubicBezTo>
                  <a:pt x="560" y="84"/>
                  <a:pt x="557" y="83"/>
                  <a:pt x="556" y="84"/>
                </a:cubicBezTo>
                <a:cubicBezTo>
                  <a:pt x="559" y="85"/>
                  <a:pt x="560" y="84"/>
                  <a:pt x="564" y="87"/>
                </a:cubicBezTo>
                <a:cubicBezTo>
                  <a:pt x="563" y="87"/>
                  <a:pt x="562" y="87"/>
                  <a:pt x="562" y="87"/>
                </a:cubicBezTo>
                <a:cubicBezTo>
                  <a:pt x="560" y="86"/>
                  <a:pt x="561" y="86"/>
                  <a:pt x="559" y="85"/>
                </a:cubicBezTo>
                <a:cubicBezTo>
                  <a:pt x="561" y="87"/>
                  <a:pt x="552" y="83"/>
                  <a:pt x="550" y="81"/>
                </a:cubicBezTo>
                <a:cubicBezTo>
                  <a:pt x="551" y="80"/>
                  <a:pt x="552" y="82"/>
                  <a:pt x="554" y="83"/>
                </a:cubicBezTo>
                <a:cubicBezTo>
                  <a:pt x="555" y="83"/>
                  <a:pt x="555" y="82"/>
                  <a:pt x="556" y="82"/>
                </a:cubicBezTo>
                <a:cubicBezTo>
                  <a:pt x="556" y="82"/>
                  <a:pt x="553" y="81"/>
                  <a:pt x="552" y="80"/>
                </a:cubicBezTo>
                <a:cubicBezTo>
                  <a:pt x="550" y="79"/>
                  <a:pt x="552" y="79"/>
                  <a:pt x="550" y="78"/>
                </a:cubicBezTo>
                <a:cubicBezTo>
                  <a:pt x="551" y="77"/>
                  <a:pt x="553" y="79"/>
                  <a:pt x="553" y="80"/>
                </a:cubicBezTo>
                <a:close/>
                <a:moveTo>
                  <a:pt x="527" y="152"/>
                </a:moveTo>
                <a:cubicBezTo>
                  <a:pt x="527" y="152"/>
                  <a:pt x="526" y="151"/>
                  <a:pt x="527" y="152"/>
                </a:cubicBezTo>
                <a:cubicBezTo>
                  <a:pt x="526" y="152"/>
                  <a:pt x="524" y="151"/>
                  <a:pt x="524" y="151"/>
                </a:cubicBezTo>
                <a:cubicBezTo>
                  <a:pt x="523" y="149"/>
                  <a:pt x="527" y="152"/>
                  <a:pt x="525" y="151"/>
                </a:cubicBezTo>
                <a:cubicBezTo>
                  <a:pt x="526" y="150"/>
                  <a:pt x="527" y="151"/>
                  <a:pt x="527" y="152"/>
                </a:cubicBezTo>
                <a:close/>
                <a:moveTo>
                  <a:pt x="547" y="80"/>
                </a:moveTo>
                <a:cubicBezTo>
                  <a:pt x="547" y="80"/>
                  <a:pt x="547" y="80"/>
                  <a:pt x="548" y="80"/>
                </a:cubicBezTo>
                <a:cubicBezTo>
                  <a:pt x="548" y="80"/>
                  <a:pt x="546" y="79"/>
                  <a:pt x="547" y="79"/>
                </a:cubicBezTo>
                <a:cubicBezTo>
                  <a:pt x="551" y="81"/>
                  <a:pt x="548" y="82"/>
                  <a:pt x="552" y="83"/>
                </a:cubicBezTo>
                <a:cubicBezTo>
                  <a:pt x="546" y="81"/>
                  <a:pt x="539" y="76"/>
                  <a:pt x="531" y="73"/>
                </a:cubicBezTo>
                <a:cubicBezTo>
                  <a:pt x="531" y="73"/>
                  <a:pt x="530" y="73"/>
                  <a:pt x="530" y="73"/>
                </a:cubicBezTo>
                <a:cubicBezTo>
                  <a:pt x="531" y="72"/>
                  <a:pt x="533" y="73"/>
                  <a:pt x="533" y="72"/>
                </a:cubicBezTo>
                <a:cubicBezTo>
                  <a:pt x="534" y="72"/>
                  <a:pt x="534" y="73"/>
                  <a:pt x="534" y="73"/>
                </a:cubicBezTo>
                <a:cubicBezTo>
                  <a:pt x="536" y="74"/>
                  <a:pt x="536" y="73"/>
                  <a:pt x="539" y="75"/>
                </a:cubicBezTo>
                <a:cubicBezTo>
                  <a:pt x="540" y="78"/>
                  <a:pt x="546" y="78"/>
                  <a:pt x="547" y="80"/>
                </a:cubicBezTo>
                <a:close/>
                <a:moveTo>
                  <a:pt x="548" y="76"/>
                </a:moveTo>
                <a:cubicBezTo>
                  <a:pt x="547" y="76"/>
                  <a:pt x="548" y="77"/>
                  <a:pt x="548" y="78"/>
                </a:cubicBezTo>
                <a:cubicBezTo>
                  <a:pt x="546" y="75"/>
                  <a:pt x="537" y="73"/>
                  <a:pt x="536" y="72"/>
                </a:cubicBezTo>
                <a:cubicBezTo>
                  <a:pt x="540" y="72"/>
                  <a:pt x="545" y="76"/>
                  <a:pt x="548" y="76"/>
                </a:cubicBezTo>
                <a:close/>
                <a:moveTo>
                  <a:pt x="544" y="66"/>
                </a:moveTo>
                <a:cubicBezTo>
                  <a:pt x="545" y="67"/>
                  <a:pt x="542" y="65"/>
                  <a:pt x="540" y="64"/>
                </a:cubicBezTo>
                <a:cubicBezTo>
                  <a:pt x="540" y="63"/>
                  <a:pt x="543" y="65"/>
                  <a:pt x="544" y="66"/>
                </a:cubicBezTo>
                <a:close/>
                <a:moveTo>
                  <a:pt x="544" y="72"/>
                </a:moveTo>
                <a:cubicBezTo>
                  <a:pt x="543" y="73"/>
                  <a:pt x="543" y="73"/>
                  <a:pt x="543" y="73"/>
                </a:cubicBezTo>
                <a:cubicBezTo>
                  <a:pt x="539" y="71"/>
                  <a:pt x="540" y="70"/>
                  <a:pt x="544" y="72"/>
                </a:cubicBezTo>
                <a:close/>
                <a:moveTo>
                  <a:pt x="517" y="144"/>
                </a:moveTo>
                <a:cubicBezTo>
                  <a:pt x="516" y="144"/>
                  <a:pt x="515" y="144"/>
                  <a:pt x="514" y="144"/>
                </a:cubicBezTo>
                <a:cubicBezTo>
                  <a:pt x="512" y="143"/>
                  <a:pt x="514" y="143"/>
                  <a:pt x="514" y="142"/>
                </a:cubicBezTo>
                <a:cubicBezTo>
                  <a:pt x="515" y="143"/>
                  <a:pt x="516" y="143"/>
                  <a:pt x="517" y="144"/>
                </a:cubicBezTo>
                <a:close/>
                <a:moveTo>
                  <a:pt x="536" y="70"/>
                </a:moveTo>
                <a:cubicBezTo>
                  <a:pt x="538" y="70"/>
                  <a:pt x="536" y="69"/>
                  <a:pt x="538" y="69"/>
                </a:cubicBezTo>
                <a:cubicBezTo>
                  <a:pt x="539" y="69"/>
                  <a:pt x="539" y="72"/>
                  <a:pt x="536" y="70"/>
                </a:cubicBezTo>
                <a:close/>
                <a:moveTo>
                  <a:pt x="539" y="62"/>
                </a:moveTo>
                <a:cubicBezTo>
                  <a:pt x="539" y="63"/>
                  <a:pt x="534" y="61"/>
                  <a:pt x="535" y="60"/>
                </a:cubicBezTo>
                <a:cubicBezTo>
                  <a:pt x="537" y="61"/>
                  <a:pt x="538" y="62"/>
                  <a:pt x="539" y="62"/>
                </a:cubicBezTo>
                <a:close/>
                <a:moveTo>
                  <a:pt x="512" y="141"/>
                </a:moveTo>
                <a:cubicBezTo>
                  <a:pt x="513" y="142"/>
                  <a:pt x="511" y="141"/>
                  <a:pt x="512" y="142"/>
                </a:cubicBezTo>
                <a:cubicBezTo>
                  <a:pt x="512" y="143"/>
                  <a:pt x="509" y="141"/>
                  <a:pt x="509" y="142"/>
                </a:cubicBezTo>
                <a:cubicBezTo>
                  <a:pt x="508" y="141"/>
                  <a:pt x="508" y="141"/>
                  <a:pt x="507" y="140"/>
                </a:cubicBezTo>
                <a:cubicBezTo>
                  <a:pt x="506" y="140"/>
                  <a:pt x="508" y="141"/>
                  <a:pt x="506" y="141"/>
                </a:cubicBezTo>
                <a:cubicBezTo>
                  <a:pt x="506" y="140"/>
                  <a:pt x="506" y="140"/>
                  <a:pt x="505" y="140"/>
                </a:cubicBezTo>
                <a:cubicBezTo>
                  <a:pt x="505" y="140"/>
                  <a:pt x="506" y="139"/>
                  <a:pt x="506" y="139"/>
                </a:cubicBezTo>
                <a:cubicBezTo>
                  <a:pt x="503" y="139"/>
                  <a:pt x="505" y="139"/>
                  <a:pt x="502" y="138"/>
                </a:cubicBezTo>
                <a:cubicBezTo>
                  <a:pt x="502" y="137"/>
                  <a:pt x="504" y="138"/>
                  <a:pt x="505" y="138"/>
                </a:cubicBezTo>
                <a:cubicBezTo>
                  <a:pt x="505" y="138"/>
                  <a:pt x="505" y="137"/>
                  <a:pt x="504" y="137"/>
                </a:cubicBezTo>
                <a:cubicBezTo>
                  <a:pt x="506" y="137"/>
                  <a:pt x="506" y="139"/>
                  <a:pt x="509" y="139"/>
                </a:cubicBezTo>
                <a:cubicBezTo>
                  <a:pt x="507" y="140"/>
                  <a:pt x="510" y="140"/>
                  <a:pt x="512" y="141"/>
                </a:cubicBezTo>
                <a:close/>
                <a:moveTo>
                  <a:pt x="522" y="105"/>
                </a:moveTo>
                <a:cubicBezTo>
                  <a:pt x="521" y="106"/>
                  <a:pt x="520" y="104"/>
                  <a:pt x="518" y="104"/>
                </a:cubicBezTo>
                <a:cubicBezTo>
                  <a:pt x="518" y="103"/>
                  <a:pt x="520" y="105"/>
                  <a:pt x="522" y="105"/>
                </a:cubicBezTo>
                <a:close/>
                <a:moveTo>
                  <a:pt x="530" y="70"/>
                </a:moveTo>
                <a:cubicBezTo>
                  <a:pt x="531" y="71"/>
                  <a:pt x="528" y="70"/>
                  <a:pt x="527" y="69"/>
                </a:cubicBezTo>
                <a:cubicBezTo>
                  <a:pt x="527" y="69"/>
                  <a:pt x="529" y="69"/>
                  <a:pt x="530" y="70"/>
                </a:cubicBezTo>
                <a:close/>
                <a:moveTo>
                  <a:pt x="527" y="74"/>
                </a:moveTo>
                <a:cubicBezTo>
                  <a:pt x="526" y="73"/>
                  <a:pt x="526" y="72"/>
                  <a:pt x="523" y="71"/>
                </a:cubicBezTo>
                <a:cubicBezTo>
                  <a:pt x="523" y="69"/>
                  <a:pt x="528" y="73"/>
                  <a:pt x="527" y="74"/>
                </a:cubicBezTo>
                <a:close/>
                <a:moveTo>
                  <a:pt x="516" y="116"/>
                </a:moveTo>
                <a:cubicBezTo>
                  <a:pt x="516" y="116"/>
                  <a:pt x="515" y="116"/>
                  <a:pt x="515" y="116"/>
                </a:cubicBezTo>
                <a:cubicBezTo>
                  <a:pt x="514" y="116"/>
                  <a:pt x="515" y="116"/>
                  <a:pt x="515" y="117"/>
                </a:cubicBezTo>
                <a:cubicBezTo>
                  <a:pt x="514" y="117"/>
                  <a:pt x="513" y="116"/>
                  <a:pt x="513" y="115"/>
                </a:cubicBezTo>
                <a:cubicBezTo>
                  <a:pt x="513" y="115"/>
                  <a:pt x="515" y="116"/>
                  <a:pt x="516" y="116"/>
                </a:cubicBezTo>
                <a:close/>
                <a:moveTo>
                  <a:pt x="505" y="48"/>
                </a:moveTo>
                <a:cubicBezTo>
                  <a:pt x="507" y="48"/>
                  <a:pt x="498" y="46"/>
                  <a:pt x="503" y="46"/>
                </a:cubicBezTo>
                <a:cubicBezTo>
                  <a:pt x="502" y="45"/>
                  <a:pt x="501" y="46"/>
                  <a:pt x="500" y="45"/>
                </a:cubicBezTo>
                <a:cubicBezTo>
                  <a:pt x="500" y="45"/>
                  <a:pt x="501" y="46"/>
                  <a:pt x="501" y="46"/>
                </a:cubicBezTo>
                <a:cubicBezTo>
                  <a:pt x="498" y="45"/>
                  <a:pt x="495" y="44"/>
                  <a:pt x="495" y="45"/>
                </a:cubicBezTo>
                <a:cubicBezTo>
                  <a:pt x="493" y="44"/>
                  <a:pt x="492" y="44"/>
                  <a:pt x="489" y="44"/>
                </a:cubicBezTo>
                <a:cubicBezTo>
                  <a:pt x="489" y="42"/>
                  <a:pt x="493" y="44"/>
                  <a:pt x="494" y="44"/>
                </a:cubicBezTo>
                <a:cubicBezTo>
                  <a:pt x="492" y="42"/>
                  <a:pt x="490" y="43"/>
                  <a:pt x="488" y="41"/>
                </a:cubicBezTo>
                <a:cubicBezTo>
                  <a:pt x="487" y="42"/>
                  <a:pt x="491" y="42"/>
                  <a:pt x="490" y="43"/>
                </a:cubicBezTo>
                <a:cubicBezTo>
                  <a:pt x="487" y="42"/>
                  <a:pt x="486" y="41"/>
                  <a:pt x="484" y="41"/>
                </a:cubicBezTo>
                <a:cubicBezTo>
                  <a:pt x="482" y="39"/>
                  <a:pt x="486" y="41"/>
                  <a:pt x="486" y="40"/>
                </a:cubicBezTo>
                <a:cubicBezTo>
                  <a:pt x="485" y="39"/>
                  <a:pt x="483" y="40"/>
                  <a:pt x="482" y="39"/>
                </a:cubicBezTo>
                <a:cubicBezTo>
                  <a:pt x="480" y="39"/>
                  <a:pt x="485" y="41"/>
                  <a:pt x="482" y="41"/>
                </a:cubicBezTo>
                <a:cubicBezTo>
                  <a:pt x="480" y="39"/>
                  <a:pt x="480" y="39"/>
                  <a:pt x="476" y="38"/>
                </a:cubicBezTo>
                <a:cubicBezTo>
                  <a:pt x="477" y="38"/>
                  <a:pt x="477" y="38"/>
                  <a:pt x="477" y="37"/>
                </a:cubicBezTo>
                <a:cubicBezTo>
                  <a:pt x="474" y="37"/>
                  <a:pt x="476" y="38"/>
                  <a:pt x="474" y="38"/>
                </a:cubicBezTo>
                <a:cubicBezTo>
                  <a:pt x="467" y="34"/>
                  <a:pt x="459" y="35"/>
                  <a:pt x="452" y="33"/>
                </a:cubicBezTo>
                <a:cubicBezTo>
                  <a:pt x="451" y="34"/>
                  <a:pt x="445" y="33"/>
                  <a:pt x="446" y="31"/>
                </a:cubicBezTo>
                <a:cubicBezTo>
                  <a:pt x="443" y="32"/>
                  <a:pt x="444" y="32"/>
                  <a:pt x="440" y="32"/>
                </a:cubicBezTo>
                <a:cubicBezTo>
                  <a:pt x="439" y="30"/>
                  <a:pt x="435" y="30"/>
                  <a:pt x="430" y="30"/>
                </a:cubicBezTo>
                <a:cubicBezTo>
                  <a:pt x="426" y="30"/>
                  <a:pt x="421" y="30"/>
                  <a:pt x="418" y="29"/>
                </a:cubicBezTo>
                <a:cubicBezTo>
                  <a:pt x="418" y="28"/>
                  <a:pt x="419" y="28"/>
                  <a:pt x="420" y="28"/>
                </a:cubicBezTo>
                <a:cubicBezTo>
                  <a:pt x="420" y="28"/>
                  <a:pt x="419" y="28"/>
                  <a:pt x="419" y="28"/>
                </a:cubicBezTo>
                <a:cubicBezTo>
                  <a:pt x="417" y="29"/>
                  <a:pt x="409" y="29"/>
                  <a:pt x="406" y="28"/>
                </a:cubicBezTo>
                <a:cubicBezTo>
                  <a:pt x="402" y="29"/>
                  <a:pt x="399" y="28"/>
                  <a:pt x="394" y="28"/>
                </a:cubicBezTo>
                <a:cubicBezTo>
                  <a:pt x="394" y="28"/>
                  <a:pt x="396" y="28"/>
                  <a:pt x="396" y="27"/>
                </a:cubicBezTo>
                <a:cubicBezTo>
                  <a:pt x="396" y="28"/>
                  <a:pt x="399" y="28"/>
                  <a:pt x="400" y="27"/>
                </a:cubicBezTo>
                <a:cubicBezTo>
                  <a:pt x="400" y="27"/>
                  <a:pt x="399" y="27"/>
                  <a:pt x="397" y="27"/>
                </a:cubicBezTo>
                <a:cubicBezTo>
                  <a:pt x="400" y="26"/>
                  <a:pt x="405" y="26"/>
                  <a:pt x="410" y="26"/>
                </a:cubicBezTo>
                <a:cubicBezTo>
                  <a:pt x="409" y="27"/>
                  <a:pt x="409" y="27"/>
                  <a:pt x="410" y="27"/>
                </a:cubicBezTo>
                <a:cubicBezTo>
                  <a:pt x="411" y="27"/>
                  <a:pt x="413" y="27"/>
                  <a:pt x="414" y="27"/>
                </a:cubicBezTo>
                <a:cubicBezTo>
                  <a:pt x="415" y="27"/>
                  <a:pt x="420" y="27"/>
                  <a:pt x="424" y="27"/>
                </a:cubicBezTo>
                <a:cubicBezTo>
                  <a:pt x="428" y="27"/>
                  <a:pt x="431" y="27"/>
                  <a:pt x="430" y="25"/>
                </a:cubicBezTo>
                <a:cubicBezTo>
                  <a:pt x="437" y="26"/>
                  <a:pt x="438" y="26"/>
                  <a:pt x="445" y="25"/>
                </a:cubicBezTo>
                <a:cubicBezTo>
                  <a:pt x="446" y="26"/>
                  <a:pt x="448" y="26"/>
                  <a:pt x="448" y="27"/>
                </a:cubicBezTo>
                <a:cubicBezTo>
                  <a:pt x="450" y="26"/>
                  <a:pt x="458" y="27"/>
                  <a:pt x="462" y="29"/>
                </a:cubicBezTo>
                <a:cubicBezTo>
                  <a:pt x="464" y="29"/>
                  <a:pt x="464" y="29"/>
                  <a:pt x="466" y="29"/>
                </a:cubicBezTo>
                <a:cubicBezTo>
                  <a:pt x="469" y="29"/>
                  <a:pt x="473" y="30"/>
                  <a:pt x="477" y="31"/>
                </a:cubicBezTo>
                <a:cubicBezTo>
                  <a:pt x="481" y="32"/>
                  <a:pt x="485" y="33"/>
                  <a:pt x="488" y="34"/>
                </a:cubicBezTo>
                <a:cubicBezTo>
                  <a:pt x="488" y="35"/>
                  <a:pt x="492" y="37"/>
                  <a:pt x="496" y="37"/>
                </a:cubicBezTo>
                <a:cubicBezTo>
                  <a:pt x="499" y="39"/>
                  <a:pt x="509" y="43"/>
                  <a:pt x="513" y="43"/>
                </a:cubicBezTo>
                <a:cubicBezTo>
                  <a:pt x="516" y="44"/>
                  <a:pt x="513" y="43"/>
                  <a:pt x="513" y="44"/>
                </a:cubicBezTo>
                <a:cubicBezTo>
                  <a:pt x="516" y="45"/>
                  <a:pt x="522" y="46"/>
                  <a:pt x="524" y="48"/>
                </a:cubicBezTo>
                <a:cubicBezTo>
                  <a:pt x="522" y="48"/>
                  <a:pt x="523" y="49"/>
                  <a:pt x="525" y="50"/>
                </a:cubicBezTo>
                <a:cubicBezTo>
                  <a:pt x="527" y="51"/>
                  <a:pt x="529" y="52"/>
                  <a:pt x="530" y="53"/>
                </a:cubicBezTo>
                <a:cubicBezTo>
                  <a:pt x="527" y="52"/>
                  <a:pt x="524" y="50"/>
                  <a:pt x="522" y="49"/>
                </a:cubicBezTo>
                <a:cubicBezTo>
                  <a:pt x="521" y="48"/>
                  <a:pt x="520" y="49"/>
                  <a:pt x="518" y="48"/>
                </a:cubicBezTo>
                <a:cubicBezTo>
                  <a:pt x="518" y="48"/>
                  <a:pt x="519" y="48"/>
                  <a:pt x="519" y="48"/>
                </a:cubicBezTo>
                <a:cubicBezTo>
                  <a:pt x="513" y="46"/>
                  <a:pt x="508" y="45"/>
                  <a:pt x="503" y="43"/>
                </a:cubicBezTo>
                <a:cubicBezTo>
                  <a:pt x="499" y="42"/>
                  <a:pt x="494" y="40"/>
                  <a:pt x="490" y="39"/>
                </a:cubicBezTo>
                <a:cubicBezTo>
                  <a:pt x="488" y="39"/>
                  <a:pt x="483" y="37"/>
                  <a:pt x="482" y="38"/>
                </a:cubicBezTo>
                <a:cubicBezTo>
                  <a:pt x="485" y="39"/>
                  <a:pt x="489" y="40"/>
                  <a:pt x="493" y="41"/>
                </a:cubicBezTo>
                <a:cubicBezTo>
                  <a:pt x="497" y="42"/>
                  <a:pt x="501" y="43"/>
                  <a:pt x="504" y="44"/>
                </a:cubicBezTo>
                <a:cubicBezTo>
                  <a:pt x="504" y="44"/>
                  <a:pt x="503" y="44"/>
                  <a:pt x="503" y="45"/>
                </a:cubicBezTo>
                <a:cubicBezTo>
                  <a:pt x="503" y="45"/>
                  <a:pt x="511" y="46"/>
                  <a:pt x="509" y="48"/>
                </a:cubicBezTo>
                <a:cubicBezTo>
                  <a:pt x="512" y="47"/>
                  <a:pt x="514" y="49"/>
                  <a:pt x="516" y="48"/>
                </a:cubicBezTo>
                <a:cubicBezTo>
                  <a:pt x="519" y="49"/>
                  <a:pt x="523" y="50"/>
                  <a:pt x="522" y="51"/>
                </a:cubicBezTo>
                <a:cubicBezTo>
                  <a:pt x="520" y="51"/>
                  <a:pt x="519" y="50"/>
                  <a:pt x="518" y="50"/>
                </a:cubicBezTo>
                <a:cubicBezTo>
                  <a:pt x="520" y="51"/>
                  <a:pt x="521" y="52"/>
                  <a:pt x="523" y="53"/>
                </a:cubicBezTo>
                <a:cubicBezTo>
                  <a:pt x="523" y="53"/>
                  <a:pt x="522" y="52"/>
                  <a:pt x="524" y="52"/>
                </a:cubicBezTo>
                <a:cubicBezTo>
                  <a:pt x="528" y="53"/>
                  <a:pt x="529" y="55"/>
                  <a:pt x="531" y="56"/>
                </a:cubicBezTo>
                <a:cubicBezTo>
                  <a:pt x="529" y="56"/>
                  <a:pt x="526" y="55"/>
                  <a:pt x="524" y="55"/>
                </a:cubicBezTo>
                <a:cubicBezTo>
                  <a:pt x="523" y="55"/>
                  <a:pt x="523" y="55"/>
                  <a:pt x="523" y="54"/>
                </a:cubicBezTo>
                <a:cubicBezTo>
                  <a:pt x="519" y="53"/>
                  <a:pt x="519" y="53"/>
                  <a:pt x="513" y="51"/>
                </a:cubicBezTo>
                <a:cubicBezTo>
                  <a:pt x="513" y="52"/>
                  <a:pt x="515" y="53"/>
                  <a:pt x="513" y="53"/>
                </a:cubicBezTo>
                <a:cubicBezTo>
                  <a:pt x="509" y="52"/>
                  <a:pt x="510" y="51"/>
                  <a:pt x="508" y="49"/>
                </a:cubicBezTo>
                <a:cubicBezTo>
                  <a:pt x="510" y="50"/>
                  <a:pt x="509" y="50"/>
                  <a:pt x="511" y="51"/>
                </a:cubicBezTo>
                <a:cubicBezTo>
                  <a:pt x="513" y="51"/>
                  <a:pt x="511" y="50"/>
                  <a:pt x="512" y="51"/>
                </a:cubicBezTo>
                <a:cubicBezTo>
                  <a:pt x="511" y="49"/>
                  <a:pt x="509" y="49"/>
                  <a:pt x="507" y="49"/>
                </a:cubicBezTo>
                <a:cubicBezTo>
                  <a:pt x="506" y="49"/>
                  <a:pt x="504" y="49"/>
                  <a:pt x="502" y="48"/>
                </a:cubicBezTo>
                <a:cubicBezTo>
                  <a:pt x="502" y="47"/>
                  <a:pt x="506" y="48"/>
                  <a:pt x="505" y="48"/>
                </a:cubicBezTo>
                <a:close/>
                <a:moveTo>
                  <a:pt x="526" y="58"/>
                </a:moveTo>
                <a:cubicBezTo>
                  <a:pt x="525" y="58"/>
                  <a:pt x="523" y="58"/>
                  <a:pt x="521" y="57"/>
                </a:cubicBezTo>
                <a:cubicBezTo>
                  <a:pt x="522" y="57"/>
                  <a:pt x="525" y="57"/>
                  <a:pt x="526" y="58"/>
                </a:cubicBezTo>
                <a:close/>
                <a:moveTo>
                  <a:pt x="521" y="73"/>
                </a:moveTo>
                <a:cubicBezTo>
                  <a:pt x="520" y="72"/>
                  <a:pt x="520" y="71"/>
                  <a:pt x="521" y="71"/>
                </a:cubicBezTo>
                <a:cubicBezTo>
                  <a:pt x="519" y="70"/>
                  <a:pt x="519" y="70"/>
                  <a:pt x="519" y="70"/>
                </a:cubicBezTo>
                <a:cubicBezTo>
                  <a:pt x="518" y="70"/>
                  <a:pt x="519" y="71"/>
                  <a:pt x="519" y="71"/>
                </a:cubicBezTo>
                <a:cubicBezTo>
                  <a:pt x="518" y="70"/>
                  <a:pt x="518" y="70"/>
                  <a:pt x="516" y="69"/>
                </a:cubicBezTo>
                <a:cubicBezTo>
                  <a:pt x="516" y="69"/>
                  <a:pt x="517" y="69"/>
                  <a:pt x="517" y="69"/>
                </a:cubicBezTo>
                <a:cubicBezTo>
                  <a:pt x="517" y="68"/>
                  <a:pt x="515" y="69"/>
                  <a:pt x="512" y="68"/>
                </a:cubicBezTo>
                <a:cubicBezTo>
                  <a:pt x="514" y="67"/>
                  <a:pt x="516" y="68"/>
                  <a:pt x="517" y="68"/>
                </a:cubicBezTo>
                <a:cubicBezTo>
                  <a:pt x="519" y="69"/>
                  <a:pt x="521" y="70"/>
                  <a:pt x="522" y="71"/>
                </a:cubicBezTo>
                <a:cubicBezTo>
                  <a:pt x="520" y="71"/>
                  <a:pt x="523" y="73"/>
                  <a:pt x="521" y="73"/>
                </a:cubicBezTo>
                <a:close/>
                <a:moveTo>
                  <a:pt x="522" y="68"/>
                </a:moveTo>
                <a:cubicBezTo>
                  <a:pt x="521" y="69"/>
                  <a:pt x="520" y="68"/>
                  <a:pt x="518" y="67"/>
                </a:cubicBezTo>
                <a:cubicBezTo>
                  <a:pt x="516" y="67"/>
                  <a:pt x="514" y="66"/>
                  <a:pt x="514" y="65"/>
                </a:cubicBezTo>
                <a:cubicBezTo>
                  <a:pt x="516" y="66"/>
                  <a:pt x="517" y="66"/>
                  <a:pt x="518" y="67"/>
                </a:cubicBezTo>
                <a:cubicBezTo>
                  <a:pt x="519" y="67"/>
                  <a:pt x="520" y="68"/>
                  <a:pt x="522" y="68"/>
                </a:cubicBezTo>
                <a:close/>
                <a:moveTo>
                  <a:pt x="523" y="56"/>
                </a:moveTo>
                <a:cubicBezTo>
                  <a:pt x="523" y="57"/>
                  <a:pt x="518" y="56"/>
                  <a:pt x="519" y="54"/>
                </a:cubicBezTo>
                <a:cubicBezTo>
                  <a:pt x="522" y="55"/>
                  <a:pt x="521" y="56"/>
                  <a:pt x="523" y="56"/>
                </a:cubicBezTo>
                <a:close/>
                <a:moveTo>
                  <a:pt x="501" y="135"/>
                </a:moveTo>
                <a:cubicBezTo>
                  <a:pt x="502" y="135"/>
                  <a:pt x="502" y="136"/>
                  <a:pt x="503" y="136"/>
                </a:cubicBezTo>
                <a:cubicBezTo>
                  <a:pt x="503" y="137"/>
                  <a:pt x="502" y="136"/>
                  <a:pt x="501" y="136"/>
                </a:cubicBezTo>
                <a:cubicBezTo>
                  <a:pt x="500" y="136"/>
                  <a:pt x="501" y="137"/>
                  <a:pt x="499" y="136"/>
                </a:cubicBezTo>
                <a:cubicBezTo>
                  <a:pt x="499" y="135"/>
                  <a:pt x="499" y="135"/>
                  <a:pt x="499" y="135"/>
                </a:cubicBezTo>
                <a:cubicBezTo>
                  <a:pt x="500" y="136"/>
                  <a:pt x="501" y="136"/>
                  <a:pt x="501" y="135"/>
                </a:cubicBezTo>
                <a:close/>
                <a:moveTo>
                  <a:pt x="520" y="57"/>
                </a:moveTo>
                <a:cubicBezTo>
                  <a:pt x="520" y="58"/>
                  <a:pt x="517" y="56"/>
                  <a:pt x="516" y="55"/>
                </a:cubicBezTo>
                <a:cubicBezTo>
                  <a:pt x="516" y="54"/>
                  <a:pt x="517" y="54"/>
                  <a:pt x="517" y="54"/>
                </a:cubicBezTo>
                <a:cubicBezTo>
                  <a:pt x="519" y="55"/>
                  <a:pt x="517" y="56"/>
                  <a:pt x="520" y="57"/>
                </a:cubicBezTo>
                <a:close/>
                <a:moveTo>
                  <a:pt x="502" y="96"/>
                </a:moveTo>
                <a:cubicBezTo>
                  <a:pt x="503" y="97"/>
                  <a:pt x="506" y="98"/>
                  <a:pt x="506" y="99"/>
                </a:cubicBezTo>
                <a:cubicBezTo>
                  <a:pt x="506" y="100"/>
                  <a:pt x="504" y="99"/>
                  <a:pt x="503" y="98"/>
                </a:cubicBezTo>
                <a:cubicBezTo>
                  <a:pt x="503" y="98"/>
                  <a:pt x="501" y="97"/>
                  <a:pt x="502" y="96"/>
                </a:cubicBezTo>
                <a:cubicBezTo>
                  <a:pt x="500" y="97"/>
                  <a:pt x="499" y="97"/>
                  <a:pt x="497" y="96"/>
                </a:cubicBezTo>
                <a:cubicBezTo>
                  <a:pt x="497" y="95"/>
                  <a:pt x="501" y="96"/>
                  <a:pt x="498" y="94"/>
                </a:cubicBezTo>
                <a:cubicBezTo>
                  <a:pt x="499" y="94"/>
                  <a:pt x="500" y="94"/>
                  <a:pt x="501" y="95"/>
                </a:cubicBezTo>
                <a:cubicBezTo>
                  <a:pt x="501" y="95"/>
                  <a:pt x="500" y="95"/>
                  <a:pt x="500" y="96"/>
                </a:cubicBezTo>
                <a:cubicBezTo>
                  <a:pt x="502" y="96"/>
                  <a:pt x="504" y="95"/>
                  <a:pt x="506" y="96"/>
                </a:cubicBezTo>
                <a:cubicBezTo>
                  <a:pt x="503" y="96"/>
                  <a:pt x="505" y="98"/>
                  <a:pt x="502" y="96"/>
                </a:cubicBezTo>
                <a:close/>
                <a:moveTo>
                  <a:pt x="509" y="51"/>
                </a:moveTo>
                <a:cubicBezTo>
                  <a:pt x="510" y="52"/>
                  <a:pt x="506" y="50"/>
                  <a:pt x="504" y="50"/>
                </a:cubicBezTo>
                <a:cubicBezTo>
                  <a:pt x="504" y="49"/>
                  <a:pt x="507" y="50"/>
                  <a:pt x="509" y="51"/>
                </a:cubicBezTo>
                <a:close/>
                <a:moveTo>
                  <a:pt x="497" y="94"/>
                </a:moveTo>
                <a:cubicBezTo>
                  <a:pt x="496" y="95"/>
                  <a:pt x="496" y="95"/>
                  <a:pt x="496" y="96"/>
                </a:cubicBezTo>
                <a:cubicBezTo>
                  <a:pt x="493" y="95"/>
                  <a:pt x="494" y="95"/>
                  <a:pt x="493" y="94"/>
                </a:cubicBezTo>
                <a:cubicBezTo>
                  <a:pt x="493" y="94"/>
                  <a:pt x="497" y="95"/>
                  <a:pt x="495" y="94"/>
                </a:cubicBezTo>
                <a:cubicBezTo>
                  <a:pt x="495" y="93"/>
                  <a:pt x="496" y="94"/>
                  <a:pt x="497" y="94"/>
                </a:cubicBezTo>
                <a:close/>
                <a:moveTo>
                  <a:pt x="492" y="93"/>
                </a:moveTo>
                <a:cubicBezTo>
                  <a:pt x="492" y="94"/>
                  <a:pt x="489" y="93"/>
                  <a:pt x="490" y="94"/>
                </a:cubicBezTo>
                <a:cubicBezTo>
                  <a:pt x="488" y="93"/>
                  <a:pt x="490" y="92"/>
                  <a:pt x="487" y="92"/>
                </a:cubicBezTo>
                <a:cubicBezTo>
                  <a:pt x="489" y="94"/>
                  <a:pt x="487" y="93"/>
                  <a:pt x="486" y="92"/>
                </a:cubicBezTo>
                <a:cubicBezTo>
                  <a:pt x="487" y="91"/>
                  <a:pt x="490" y="92"/>
                  <a:pt x="492" y="93"/>
                </a:cubicBezTo>
                <a:close/>
                <a:moveTo>
                  <a:pt x="487" y="90"/>
                </a:moveTo>
                <a:cubicBezTo>
                  <a:pt x="487" y="90"/>
                  <a:pt x="488" y="90"/>
                  <a:pt x="490" y="91"/>
                </a:cubicBezTo>
                <a:cubicBezTo>
                  <a:pt x="490" y="91"/>
                  <a:pt x="490" y="91"/>
                  <a:pt x="490" y="92"/>
                </a:cubicBezTo>
                <a:cubicBezTo>
                  <a:pt x="489" y="91"/>
                  <a:pt x="489" y="91"/>
                  <a:pt x="488" y="91"/>
                </a:cubicBezTo>
                <a:cubicBezTo>
                  <a:pt x="489" y="91"/>
                  <a:pt x="489" y="91"/>
                  <a:pt x="487" y="90"/>
                </a:cubicBezTo>
                <a:close/>
                <a:moveTo>
                  <a:pt x="495" y="46"/>
                </a:moveTo>
                <a:cubicBezTo>
                  <a:pt x="495" y="47"/>
                  <a:pt x="492" y="46"/>
                  <a:pt x="490" y="45"/>
                </a:cubicBezTo>
                <a:cubicBezTo>
                  <a:pt x="490" y="44"/>
                  <a:pt x="493" y="45"/>
                  <a:pt x="495" y="46"/>
                </a:cubicBezTo>
                <a:close/>
                <a:moveTo>
                  <a:pt x="481" y="130"/>
                </a:moveTo>
                <a:cubicBezTo>
                  <a:pt x="481" y="131"/>
                  <a:pt x="479" y="131"/>
                  <a:pt x="480" y="132"/>
                </a:cubicBezTo>
                <a:cubicBezTo>
                  <a:pt x="478" y="131"/>
                  <a:pt x="475" y="131"/>
                  <a:pt x="475" y="130"/>
                </a:cubicBezTo>
                <a:cubicBezTo>
                  <a:pt x="479" y="132"/>
                  <a:pt x="478" y="130"/>
                  <a:pt x="481" y="130"/>
                </a:cubicBezTo>
                <a:close/>
                <a:moveTo>
                  <a:pt x="484" y="102"/>
                </a:moveTo>
                <a:cubicBezTo>
                  <a:pt x="483" y="102"/>
                  <a:pt x="483" y="102"/>
                  <a:pt x="484" y="103"/>
                </a:cubicBezTo>
                <a:cubicBezTo>
                  <a:pt x="481" y="103"/>
                  <a:pt x="482" y="101"/>
                  <a:pt x="481" y="101"/>
                </a:cubicBezTo>
                <a:cubicBezTo>
                  <a:pt x="481" y="100"/>
                  <a:pt x="482" y="102"/>
                  <a:pt x="484" y="102"/>
                </a:cubicBezTo>
                <a:close/>
                <a:moveTo>
                  <a:pt x="482" y="89"/>
                </a:moveTo>
                <a:cubicBezTo>
                  <a:pt x="482" y="91"/>
                  <a:pt x="479" y="89"/>
                  <a:pt x="478" y="90"/>
                </a:cubicBezTo>
                <a:cubicBezTo>
                  <a:pt x="476" y="89"/>
                  <a:pt x="478" y="89"/>
                  <a:pt x="477" y="88"/>
                </a:cubicBezTo>
                <a:cubicBezTo>
                  <a:pt x="476" y="89"/>
                  <a:pt x="473" y="88"/>
                  <a:pt x="471" y="87"/>
                </a:cubicBezTo>
                <a:cubicBezTo>
                  <a:pt x="475" y="86"/>
                  <a:pt x="478" y="88"/>
                  <a:pt x="482" y="89"/>
                </a:cubicBezTo>
                <a:close/>
                <a:moveTo>
                  <a:pt x="479" y="90"/>
                </a:moveTo>
                <a:cubicBezTo>
                  <a:pt x="476" y="91"/>
                  <a:pt x="473" y="88"/>
                  <a:pt x="470" y="88"/>
                </a:cubicBezTo>
                <a:cubicBezTo>
                  <a:pt x="472" y="87"/>
                  <a:pt x="476" y="90"/>
                  <a:pt x="479" y="90"/>
                </a:cubicBezTo>
                <a:close/>
                <a:moveTo>
                  <a:pt x="472" y="130"/>
                </a:moveTo>
                <a:cubicBezTo>
                  <a:pt x="471" y="130"/>
                  <a:pt x="471" y="129"/>
                  <a:pt x="470" y="128"/>
                </a:cubicBezTo>
                <a:cubicBezTo>
                  <a:pt x="471" y="128"/>
                  <a:pt x="474" y="130"/>
                  <a:pt x="472" y="130"/>
                </a:cubicBezTo>
                <a:close/>
                <a:moveTo>
                  <a:pt x="469" y="107"/>
                </a:moveTo>
                <a:cubicBezTo>
                  <a:pt x="465" y="106"/>
                  <a:pt x="467" y="106"/>
                  <a:pt x="464" y="104"/>
                </a:cubicBezTo>
                <a:cubicBezTo>
                  <a:pt x="467" y="105"/>
                  <a:pt x="470" y="106"/>
                  <a:pt x="469" y="107"/>
                </a:cubicBezTo>
                <a:close/>
                <a:moveTo>
                  <a:pt x="468" y="85"/>
                </a:moveTo>
                <a:cubicBezTo>
                  <a:pt x="468" y="86"/>
                  <a:pt x="467" y="86"/>
                  <a:pt x="465" y="86"/>
                </a:cubicBezTo>
                <a:cubicBezTo>
                  <a:pt x="464" y="86"/>
                  <a:pt x="463" y="85"/>
                  <a:pt x="462" y="86"/>
                </a:cubicBezTo>
                <a:cubicBezTo>
                  <a:pt x="463" y="85"/>
                  <a:pt x="459" y="84"/>
                  <a:pt x="455" y="83"/>
                </a:cubicBezTo>
                <a:cubicBezTo>
                  <a:pt x="455" y="83"/>
                  <a:pt x="455" y="83"/>
                  <a:pt x="455" y="82"/>
                </a:cubicBezTo>
                <a:cubicBezTo>
                  <a:pt x="457" y="82"/>
                  <a:pt x="457" y="83"/>
                  <a:pt x="459" y="84"/>
                </a:cubicBezTo>
                <a:cubicBezTo>
                  <a:pt x="458" y="82"/>
                  <a:pt x="462" y="84"/>
                  <a:pt x="463" y="83"/>
                </a:cubicBezTo>
                <a:cubicBezTo>
                  <a:pt x="463" y="83"/>
                  <a:pt x="465" y="86"/>
                  <a:pt x="466" y="84"/>
                </a:cubicBezTo>
                <a:cubicBezTo>
                  <a:pt x="467" y="85"/>
                  <a:pt x="467" y="85"/>
                  <a:pt x="468" y="85"/>
                </a:cubicBezTo>
                <a:close/>
                <a:moveTo>
                  <a:pt x="464" y="96"/>
                </a:moveTo>
                <a:cubicBezTo>
                  <a:pt x="463" y="96"/>
                  <a:pt x="463" y="96"/>
                  <a:pt x="462" y="96"/>
                </a:cubicBezTo>
                <a:cubicBezTo>
                  <a:pt x="461" y="94"/>
                  <a:pt x="465" y="95"/>
                  <a:pt x="464" y="96"/>
                </a:cubicBezTo>
                <a:close/>
                <a:moveTo>
                  <a:pt x="460" y="99"/>
                </a:moveTo>
                <a:cubicBezTo>
                  <a:pt x="459" y="100"/>
                  <a:pt x="456" y="98"/>
                  <a:pt x="453" y="98"/>
                </a:cubicBezTo>
                <a:cubicBezTo>
                  <a:pt x="455" y="97"/>
                  <a:pt x="456" y="98"/>
                  <a:pt x="460" y="99"/>
                </a:cubicBezTo>
                <a:close/>
                <a:moveTo>
                  <a:pt x="459" y="95"/>
                </a:moveTo>
                <a:cubicBezTo>
                  <a:pt x="460" y="96"/>
                  <a:pt x="457" y="95"/>
                  <a:pt x="455" y="95"/>
                </a:cubicBezTo>
                <a:cubicBezTo>
                  <a:pt x="456" y="94"/>
                  <a:pt x="458" y="95"/>
                  <a:pt x="459" y="95"/>
                </a:cubicBezTo>
                <a:close/>
                <a:moveTo>
                  <a:pt x="451" y="83"/>
                </a:moveTo>
                <a:cubicBezTo>
                  <a:pt x="450" y="83"/>
                  <a:pt x="450" y="82"/>
                  <a:pt x="449" y="83"/>
                </a:cubicBezTo>
                <a:cubicBezTo>
                  <a:pt x="447" y="82"/>
                  <a:pt x="452" y="81"/>
                  <a:pt x="451" y="83"/>
                </a:cubicBezTo>
                <a:close/>
                <a:moveTo>
                  <a:pt x="450" y="90"/>
                </a:moveTo>
                <a:cubicBezTo>
                  <a:pt x="449" y="90"/>
                  <a:pt x="447" y="89"/>
                  <a:pt x="447" y="88"/>
                </a:cubicBezTo>
                <a:cubicBezTo>
                  <a:pt x="449" y="88"/>
                  <a:pt x="449" y="89"/>
                  <a:pt x="450" y="90"/>
                </a:cubicBezTo>
                <a:close/>
                <a:moveTo>
                  <a:pt x="449" y="101"/>
                </a:moveTo>
                <a:cubicBezTo>
                  <a:pt x="447" y="101"/>
                  <a:pt x="444" y="100"/>
                  <a:pt x="440" y="101"/>
                </a:cubicBezTo>
                <a:cubicBezTo>
                  <a:pt x="441" y="100"/>
                  <a:pt x="445" y="101"/>
                  <a:pt x="444" y="100"/>
                </a:cubicBezTo>
                <a:cubicBezTo>
                  <a:pt x="446" y="100"/>
                  <a:pt x="448" y="100"/>
                  <a:pt x="449" y="101"/>
                </a:cubicBezTo>
                <a:close/>
                <a:moveTo>
                  <a:pt x="443" y="99"/>
                </a:moveTo>
                <a:cubicBezTo>
                  <a:pt x="442" y="100"/>
                  <a:pt x="437" y="100"/>
                  <a:pt x="437" y="99"/>
                </a:cubicBezTo>
                <a:cubicBezTo>
                  <a:pt x="440" y="99"/>
                  <a:pt x="440" y="99"/>
                  <a:pt x="443" y="99"/>
                </a:cubicBezTo>
                <a:close/>
                <a:moveTo>
                  <a:pt x="435" y="89"/>
                </a:moveTo>
                <a:cubicBezTo>
                  <a:pt x="433" y="89"/>
                  <a:pt x="433" y="89"/>
                  <a:pt x="431" y="89"/>
                </a:cubicBezTo>
                <a:cubicBezTo>
                  <a:pt x="431" y="88"/>
                  <a:pt x="432" y="88"/>
                  <a:pt x="432" y="87"/>
                </a:cubicBezTo>
                <a:cubicBezTo>
                  <a:pt x="435" y="87"/>
                  <a:pt x="435" y="87"/>
                  <a:pt x="435" y="87"/>
                </a:cubicBezTo>
                <a:cubicBezTo>
                  <a:pt x="436" y="88"/>
                  <a:pt x="436" y="88"/>
                  <a:pt x="435" y="89"/>
                </a:cubicBezTo>
                <a:close/>
                <a:moveTo>
                  <a:pt x="433" y="49"/>
                </a:moveTo>
                <a:cubicBezTo>
                  <a:pt x="434" y="50"/>
                  <a:pt x="431" y="50"/>
                  <a:pt x="432" y="51"/>
                </a:cubicBezTo>
                <a:cubicBezTo>
                  <a:pt x="430" y="50"/>
                  <a:pt x="431" y="49"/>
                  <a:pt x="433" y="49"/>
                </a:cubicBezTo>
                <a:close/>
                <a:moveTo>
                  <a:pt x="430" y="50"/>
                </a:moveTo>
                <a:cubicBezTo>
                  <a:pt x="425" y="49"/>
                  <a:pt x="427" y="50"/>
                  <a:pt x="421" y="50"/>
                </a:cubicBezTo>
                <a:cubicBezTo>
                  <a:pt x="421" y="50"/>
                  <a:pt x="420" y="49"/>
                  <a:pt x="420" y="49"/>
                </a:cubicBezTo>
                <a:cubicBezTo>
                  <a:pt x="422" y="49"/>
                  <a:pt x="424" y="49"/>
                  <a:pt x="425" y="49"/>
                </a:cubicBezTo>
                <a:cubicBezTo>
                  <a:pt x="427" y="49"/>
                  <a:pt x="429" y="49"/>
                  <a:pt x="430" y="49"/>
                </a:cubicBezTo>
                <a:cubicBezTo>
                  <a:pt x="430" y="50"/>
                  <a:pt x="430" y="51"/>
                  <a:pt x="428" y="51"/>
                </a:cubicBezTo>
                <a:cubicBezTo>
                  <a:pt x="427" y="50"/>
                  <a:pt x="428" y="50"/>
                  <a:pt x="430" y="50"/>
                </a:cubicBezTo>
                <a:close/>
                <a:moveTo>
                  <a:pt x="428" y="88"/>
                </a:moveTo>
                <a:cubicBezTo>
                  <a:pt x="428" y="88"/>
                  <a:pt x="428" y="88"/>
                  <a:pt x="428" y="89"/>
                </a:cubicBezTo>
                <a:cubicBezTo>
                  <a:pt x="427" y="89"/>
                  <a:pt x="426" y="89"/>
                  <a:pt x="425" y="88"/>
                </a:cubicBezTo>
                <a:cubicBezTo>
                  <a:pt x="425" y="87"/>
                  <a:pt x="428" y="88"/>
                  <a:pt x="428" y="88"/>
                </a:cubicBezTo>
                <a:close/>
                <a:moveTo>
                  <a:pt x="427" y="78"/>
                </a:moveTo>
                <a:cubicBezTo>
                  <a:pt x="428" y="79"/>
                  <a:pt x="425" y="79"/>
                  <a:pt x="425" y="79"/>
                </a:cubicBezTo>
                <a:cubicBezTo>
                  <a:pt x="423" y="79"/>
                  <a:pt x="426" y="80"/>
                  <a:pt x="425" y="80"/>
                </a:cubicBezTo>
                <a:cubicBezTo>
                  <a:pt x="423" y="80"/>
                  <a:pt x="423" y="79"/>
                  <a:pt x="422" y="78"/>
                </a:cubicBezTo>
                <a:cubicBezTo>
                  <a:pt x="424" y="78"/>
                  <a:pt x="426" y="78"/>
                  <a:pt x="427" y="78"/>
                </a:cubicBezTo>
                <a:close/>
                <a:moveTo>
                  <a:pt x="421" y="79"/>
                </a:moveTo>
                <a:cubicBezTo>
                  <a:pt x="423" y="80"/>
                  <a:pt x="420" y="80"/>
                  <a:pt x="419" y="80"/>
                </a:cubicBezTo>
                <a:cubicBezTo>
                  <a:pt x="419" y="79"/>
                  <a:pt x="419" y="78"/>
                  <a:pt x="420" y="78"/>
                </a:cubicBezTo>
                <a:cubicBezTo>
                  <a:pt x="420" y="78"/>
                  <a:pt x="419" y="78"/>
                  <a:pt x="418" y="78"/>
                </a:cubicBezTo>
                <a:cubicBezTo>
                  <a:pt x="418" y="79"/>
                  <a:pt x="418" y="79"/>
                  <a:pt x="419" y="79"/>
                </a:cubicBezTo>
                <a:cubicBezTo>
                  <a:pt x="419" y="80"/>
                  <a:pt x="413" y="78"/>
                  <a:pt x="416" y="78"/>
                </a:cubicBezTo>
                <a:cubicBezTo>
                  <a:pt x="415" y="78"/>
                  <a:pt x="412" y="78"/>
                  <a:pt x="413" y="79"/>
                </a:cubicBezTo>
                <a:cubicBezTo>
                  <a:pt x="413" y="79"/>
                  <a:pt x="412" y="79"/>
                  <a:pt x="411" y="79"/>
                </a:cubicBezTo>
                <a:cubicBezTo>
                  <a:pt x="411" y="77"/>
                  <a:pt x="412" y="78"/>
                  <a:pt x="412" y="77"/>
                </a:cubicBezTo>
                <a:cubicBezTo>
                  <a:pt x="416" y="76"/>
                  <a:pt x="418" y="77"/>
                  <a:pt x="422" y="78"/>
                </a:cubicBezTo>
                <a:cubicBezTo>
                  <a:pt x="422" y="78"/>
                  <a:pt x="420" y="80"/>
                  <a:pt x="421" y="79"/>
                </a:cubicBezTo>
                <a:close/>
                <a:moveTo>
                  <a:pt x="413" y="26"/>
                </a:moveTo>
                <a:cubicBezTo>
                  <a:pt x="412" y="24"/>
                  <a:pt x="412" y="24"/>
                  <a:pt x="412" y="24"/>
                </a:cubicBezTo>
                <a:cubicBezTo>
                  <a:pt x="415" y="24"/>
                  <a:pt x="416" y="26"/>
                  <a:pt x="413" y="26"/>
                </a:cubicBezTo>
                <a:close/>
                <a:moveTo>
                  <a:pt x="412" y="24"/>
                </a:moveTo>
                <a:cubicBezTo>
                  <a:pt x="410" y="24"/>
                  <a:pt x="409" y="25"/>
                  <a:pt x="406" y="24"/>
                </a:cubicBezTo>
                <a:cubicBezTo>
                  <a:pt x="407" y="24"/>
                  <a:pt x="406" y="24"/>
                  <a:pt x="406" y="23"/>
                </a:cubicBezTo>
                <a:cubicBezTo>
                  <a:pt x="409" y="23"/>
                  <a:pt x="411" y="23"/>
                  <a:pt x="412" y="24"/>
                </a:cubicBezTo>
                <a:close/>
                <a:moveTo>
                  <a:pt x="414" y="75"/>
                </a:moveTo>
                <a:cubicBezTo>
                  <a:pt x="414" y="76"/>
                  <a:pt x="414" y="76"/>
                  <a:pt x="414" y="76"/>
                </a:cubicBezTo>
                <a:cubicBezTo>
                  <a:pt x="412" y="76"/>
                  <a:pt x="412" y="75"/>
                  <a:pt x="411" y="75"/>
                </a:cubicBezTo>
                <a:cubicBezTo>
                  <a:pt x="411" y="75"/>
                  <a:pt x="413" y="75"/>
                  <a:pt x="414" y="75"/>
                </a:cubicBezTo>
                <a:close/>
                <a:moveTo>
                  <a:pt x="399" y="77"/>
                </a:moveTo>
                <a:cubicBezTo>
                  <a:pt x="398" y="77"/>
                  <a:pt x="395" y="77"/>
                  <a:pt x="395" y="76"/>
                </a:cubicBezTo>
                <a:cubicBezTo>
                  <a:pt x="397" y="76"/>
                  <a:pt x="397" y="77"/>
                  <a:pt x="399" y="77"/>
                </a:cubicBezTo>
                <a:close/>
                <a:moveTo>
                  <a:pt x="392" y="73"/>
                </a:moveTo>
                <a:cubicBezTo>
                  <a:pt x="391" y="73"/>
                  <a:pt x="388" y="73"/>
                  <a:pt x="388" y="72"/>
                </a:cubicBezTo>
                <a:cubicBezTo>
                  <a:pt x="390" y="72"/>
                  <a:pt x="392" y="72"/>
                  <a:pt x="392" y="73"/>
                </a:cubicBezTo>
                <a:close/>
                <a:moveTo>
                  <a:pt x="386" y="74"/>
                </a:moveTo>
                <a:cubicBezTo>
                  <a:pt x="385" y="74"/>
                  <a:pt x="385" y="73"/>
                  <a:pt x="383" y="73"/>
                </a:cubicBezTo>
                <a:cubicBezTo>
                  <a:pt x="384" y="73"/>
                  <a:pt x="384" y="72"/>
                  <a:pt x="386" y="72"/>
                </a:cubicBezTo>
                <a:cubicBezTo>
                  <a:pt x="387" y="73"/>
                  <a:pt x="386" y="73"/>
                  <a:pt x="386" y="74"/>
                </a:cubicBezTo>
                <a:close/>
                <a:moveTo>
                  <a:pt x="364" y="5"/>
                </a:moveTo>
                <a:cubicBezTo>
                  <a:pt x="363" y="6"/>
                  <a:pt x="362" y="5"/>
                  <a:pt x="362" y="5"/>
                </a:cubicBezTo>
                <a:cubicBezTo>
                  <a:pt x="360" y="5"/>
                  <a:pt x="361" y="6"/>
                  <a:pt x="358" y="6"/>
                </a:cubicBezTo>
                <a:cubicBezTo>
                  <a:pt x="359" y="5"/>
                  <a:pt x="364" y="4"/>
                  <a:pt x="364" y="5"/>
                </a:cubicBezTo>
                <a:close/>
                <a:moveTo>
                  <a:pt x="375" y="79"/>
                </a:moveTo>
                <a:cubicBezTo>
                  <a:pt x="375" y="80"/>
                  <a:pt x="372" y="79"/>
                  <a:pt x="372" y="78"/>
                </a:cubicBezTo>
                <a:cubicBezTo>
                  <a:pt x="374" y="78"/>
                  <a:pt x="373" y="80"/>
                  <a:pt x="375" y="79"/>
                </a:cubicBezTo>
                <a:close/>
                <a:moveTo>
                  <a:pt x="374" y="74"/>
                </a:moveTo>
                <a:cubicBezTo>
                  <a:pt x="371" y="74"/>
                  <a:pt x="371" y="75"/>
                  <a:pt x="368" y="75"/>
                </a:cubicBezTo>
                <a:cubicBezTo>
                  <a:pt x="368" y="74"/>
                  <a:pt x="371" y="74"/>
                  <a:pt x="370" y="73"/>
                </a:cubicBezTo>
                <a:cubicBezTo>
                  <a:pt x="371" y="74"/>
                  <a:pt x="373" y="74"/>
                  <a:pt x="374" y="74"/>
                </a:cubicBezTo>
                <a:close/>
                <a:moveTo>
                  <a:pt x="346" y="5"/>
                </a:moveTo>
                <a:cubicBezTo>
                  <a:pt x="346" y="6"/>
                  <a:pt x="341" y="6"/>
                  <a:pt x="341" y="5"/>
                </a:cubicBezTo>
                <a:cubicBezTo>
                  <a:pt x="343" y="5"/>
                  <a:pt x="343" y="6"/>
                  <a:pt x="346" y="5"/>
                </a:cubicBezTo>
                <a:close/>
                <a:moveTo>
                  <a:pt x="367" y="71"/>
                </a:moveTo>
                <a:cubicBezTo>
                  <a:pt x="367" y="72"/>
                  <a:pt x="367" y="72"/>
                  <a:pt x="367" y="73"/>
                </a:cubicBezTo>
                <a:cubicBezTo>
                  <a:pt x="363" y="73"/>
                  <a:pt x="364" y="71"/>
                  <a:pt x="367" y="71"/>
                </a:cubicBezTo>
                <a:close/>
                <a:moveTo>
                  <a:pt x="365" y="69"/>
                </a:moveTo>
                <a:cubicBezTo>
                  <a:pt x="365" y="70"/>
                  <a:pt x="363" y="69"/>
                  <a:pt x="362" y="69"/>
                </a:cubicBezTo>
                <a:cubicBezTo>
                  <a:pt x="362" y="68"/>
                  <a:pt x="365" y="68"/>
                  <a:pt x="365" y="69"/>
                </a:cubicBezTo>
                <a:close/>
                <a:moveTo>
                  <a:pt x="357" y="58"/>
                </a:moveTo>
                <a:cubicBezTo>
                  <a:pt x="355" y="58"/>
                  <a:pt x="351" y="59"/>
                  <a:pt x="351" y="57"/>
                </a:cubicBezTo>
                <a:cubicBezTo>
                  <a:pt x="353" y="58"/>
                  <a:pt x="356" y="56"/>
                  <a:pt x="357" y="58"/>
                </a:cubicBezTo>
                <a:close/>
                <a:moveTo>
                  <a:pt x="338" y="9"/>
                </a:moveTo>
                <a:cubicBezTo>
                  <a:pt x="336" y="10"/>
                  <a:pt x="333" y="10"/>
                  <a:pt x="333" y="9"/>
                </a:cubicBezTo>
                <a:cubicBezTo>
                  <a:pt x="336" y="8"/>
                  <a:pt x="338" y="8"/>
                  <a:pt x="338" y="9"/>
                </a:cubicBezTo>
                <a:close/>
                <a:moveTo>
                  <a:pt x="359" y="73"/>
                </a:moveTo>
                <a:cubicBezTo>
                  <a:pt x="356" y="74"/>
                  <a:pt x="357" y="72"/>
                  <a:pt x="355" y="73"/>
                </a:cubicBezTo>
                <a:cubicBezTo>
                  <a:pt x="355" y="72"/>
                  <a:pt x="357" y="72"/>
                  <a:pt x="358" y="71"/>
                </a:cubicBezTo>
                <a:cubicBezTo>
                  <a:pt x="360" y="72"/>
                  <a:pt x="358" y="72"/>
                  <a:pt x="359" y="73"/>
                </a:cubicBezTo>
                <a:close/>
                <a:moveTo>
                  <a:pt x="353" y="73"/>
                </a:moveTo>
                <a:cubicBezTo>
                  <a:pt x="353" y="74"/>
                  <a:pt x="350" y="74"/>
                  <a:pt x="348" y="75"/>
                </a:cubicBezTo>
                <a:cubicBezTo>
                  <a:pt x="349" y="73"/>
                  <a:pt x="352" y="73"/>
                  <a:pt x="353" y="73"/>
                </a:cubicBezTo>
                <a:close/>
                <a:moveTo>
                  <a:pt x="346" y="59"/>
                </a:moveTo>
                <a:cubicBezTo>
                  <a:pt x="346" y="60"/>
                  <a:pt x="347" y="60"/>
                  <a:pt x="344" y="60"/>
                </a:cubicBezTo>
                <a:cubicBezTo>
                  <a:pt x="344" y="60"/>
                  <a:pt x="344" y="59"/>
                  <a:pt x="346" y="59"/>
                </a:cubicBezTo>
                <a:close/>
                <a:moveTo>
                  <a:pt x="348" y="66"/>
                </a:moveTo>
                <a:cubicBezTo>
                  <a:pt x="348" y="67"/>
                  <a:pt x="345" y="67"/>
                  <a:pt x="344" y="67"/>
                </a:cubicBezTo>
                <a:cubicBezTo>
                  <a:pt x="345" y="66"/>
                  <a:pt x="344" y="66"/>
                  <a:pt x="347" y="65"/>
                </a:cubicBezTo>
                <a:cubicBezTo>
                  <a:pt x="346" y="66"/>
                  <a:pt x="346" y="66"/>
                  <a:pt x="348" y="66"/>
                </a:cubicBezTo>
                <a:close/>
                <a:moveTo>
                  <a:pt x="331" y="67"/>
                </a:moveTo>
                <a:cubicBezTo>
                  <a:pt x="334" y="66"/>
                  <a:pt x="334" y="66"/>
                  <a:pt x="334" y="66"/>
                </a:cubicBezTo>
                <a:cubicBezTo>
                  <a:pt x="334" y="67"/>
                  <a:pt x="332" y="67"/>
                  <a:pt x="332" y="68"/>
                </a:cubicBezTo>
                <a:cubicBezTo>
                  <a:pt x="331" y="68"/>
                  <a:pt x="333" y="67"/>
                  <a:pt x="331" y="67"/>
                </a:cubicBezTo>
                <a:close/>
                <a:moveTo>
                  <a:pt x="296" y="18"/>
                </a:moveTo>
                <a:cubicBezTo>
                  <a:pt x="295" y="19"/>
                  <a:pt x="294" y="20"/>
                  <a:pt x="292" y="20"/>
                </a:cubicBezTo>
                <a:cubicBezTo>
                  <a:pt x="290" y="20"/>
                  <a:pt x="295" y="18"/>
                  <a:pt x="296" y="18"/>
                </a:cubicBezTo>
                <a:close/>
                <a:moveTo>
                  <a:pt x="307" y="75"/>
                </a:moveTo>
                <a:cubicBezTo>
                  <a:pt x="308" y="76"/>
                  <a:pt x="302" y="77"/>
                  <a:pt x="303" y="76"/>
                </a:cubicBezTo>
                <a:cubicBezTo>
                  <a:pt x="305" y="74"/>
                  <a:pt x="305" y="76"/>
                  <a:pt x="307" y="75"/>
                </a:cubicBezTo>
                <a:close/>
                <a:moveTo>
                  <a:pt x="289" y="45"/>
                </a:moveTo>
                <a:cubicBezTo>
                  <a:pt x="289" y="46"/>
                  <a:pt x="288" y="46"/>
                  <a:pt x="288" y="47"/>
                </a:cubicBezTo>
                <a:cubicBezTo>
                  <a:pt x="287" y="47"/>
                  <a:pt x="285" y="47"/>
                  <a:pt x="283" y="48"/>
                </a:cubicBezTo>
                <a:cubicBezTo>
                  <a:pt x="283" y="46"/>
                  <a:pt x="287" y="46"/>
                  <a:pt x="289" y="45"/>
                </a:cubicBezTo>
                <a:close/>
                <a:moveTo>
                  <a:pt x="255" y="58"/>
                </a:moveTo>
                <a:cubicBezTo>
                  <a:pt x="255" y="59"/>
                  <a:pt x="255" y="60"/>
                  <a:pt x="253" y="61"/>
                </a:cubicBezTo>
                <a:cubicBezTo>
                  <a:pt x="252" y="60"/>
                  <a:pt x="252" y="60"/>
                  <a:pt x="252" y="60"/>
                </a:cubicBezTo>
                <a:lnTo>
                  <a:pt x="255" y="58"/>
                </a:lnTo>
                <a:close/>
                <a:moveTo>
                  <a:pt x="223" y="37"/>
                </a:moveTo>
                <a:cubicBezTo>
                  <a:pt x="219" y="39"/>
                  <a:pt x="217" y="40"/>
                  <a:pt x="212" y="43"/>
                </a:cubicBezTo>
                <a:cubicBezTo>
                  <a:pt x="212" y="42"/>
                  <a:pt x="215" y="40"/>
                  <a:pt x="216" y="40"/>
                </a:cubicBezTo>
                <a:cubicBezTo>
                  <a:pt x="216" y="39"/>
                  <a:pt x="215" y="40"/>
                  <a:pt x="214" y="41"/>
                </a:cubicBezTo>
                <a:cubicBezTo>
                  <a:pt x="215" y="40"/>
                  <a:pt x="217" y="39"/>
                  <a:pt x="219" y="38"/>
                </a:cubicBezTo>
                <a:cubicBezTo>
                  <a:pt x="221" y="37"/>
                  <a:pt x="222" y="37"/>
                  <a:pt x="223" y="37"/>
                </a:cubicBezTo>
                <a:close/>
                <a:moveTo>
                  <a:pt x="165" y="64"/>
                </a:moveTo>
                <a:cubicBezTo>
                  <a:pt x="166" y="65"/>
                  <a:pt x="165" y="66"/>
                  <a:pt x="163" y="67"/>
                </a:cubicBezTo>
                <a:cubicBezTo>
                  <a:pt x="162" y="67"/>
                  <a:pt x="164" y="65"/>
                  <a:pt x="165" y="64"/>
                </a:cubicBezTo>
                <a:close/>
                <a:moveTo>
                  <a:pt x="147" y="181"/>
                </a:moveTo>
                <a:cubicBezTo>
                  <a:pt x="145" y="181"/>
                  <a:pt x="146" y="180"/>
                  <a:pt x="146" y="180"/>
                </a:cubicBezTo>
                <a:cubicBezTo>
                  <a:pt x="147" y="178"/>
                  <a:pt x="148" y="179"/>
                  <a:pt x="147" y="181"/>
                </a:cubicBezTo>
                <a:close/>
                <a:moveTo>
                  <a:pt x="69" y="158"/>
                </a:moveTo>
                <a:cubicBezTo>
                  <a:pt x="71" y="158"/>
                  <a:pt x="67" y="164"/>
                  <a:pt x="67" y="163"/>
                </a:cubicBezTo>
                <a:cubicBezTo>
                  <a:pt x="69" y="161"/>
                  <a:pt x="68" y="161"/>
                  <a:pt x="69" y="158"/>
                </a:cubicBezTo>
                <a:close/>
                <a:moveTo>
                  <a:pt x="48" y="165"/>
                </a:moveTo>
                <a:cubicBezTo>
                  <a:pt x="48" y="166"/>
                  <a:pt x="49" y="165"/>
                  <a:pt x="48" y="168"/>
                </a:cubicBezTo>
                <a:cubicBezTo>
                  <a:pt x="47" y="169"/>
                  <a:pt x="46" y="167"/>
                  <a:pt x="48" y="165"/>
                </a:cubicBezTo>
                <a:close/>
                <a:moveTo>
                  <a:pt x="19" y="253"/>
                </a:moveTo>
                <a:cubicBezTo>
                  <a:pt x="20" y="253"/>
                  <a:pt x="19" y="256"/>
                  <a:pt x="19" y="258"/>
                </a:cubicBezTo>
                <a:cubicBezTo>
                  <a:pt x="17" y="259"/>
                  <a:pt x="19" y="255"/>
                  <a:pt x="19" y="253"/>
                </a:cubicBezTo>
                <a:close/>
                <a:moveTo>
                  <a:pt x="203" y="316"/>
                </a:moveTo>
                <a:cubicBezTo>
                  <a:pt x="203" y="313"/>
                  <a:pt x="205" y="312"/>
                  <a:pt x="204" y="311"/>
                </a:cubicBezTo>
                <a:cubicBezTo>
                  <a:pt x="206" y="308"/>
                  <a:pt x="205" y="314"/>
                  <a:pt x="205" y="315"/>
                </a:cubicBezTo>
                <a:cubicBezTo>
                  <a:pt x="205" y="314"/>
                  <a:pt x="203" y="314"/>
                  <a:pt x="204" y="315"/>
                </a:cubicBezTo>
                <a:cubicBezTo>
                  <a:pt x="204" y="316"/>
                  <a:pt x="204" y="315"/>
                  <a:pt x="203" y="316"/>
                </a:cubicBezTo>
                <a:close/>
                <a:moveTo>
                  <a:pt x="28" y="304"/>
                </a:moveTo>
                <a:cubicBezTo>
                  <a:pt x="29" y="301"/>
                  <a:pt x="29" y="307"/>
                  <a:pt x="29" y="308"/>
                </a:cubicBezTo>
                <a:cubicBezTo>
                  <a:pt x="28" y="311"/>
                  <a:pt x="28" y="305"/>
                  <a:pt x="28" y="304"/>
                </a:cubicBezTo>
                <a:close/>
                <a:moveTo>
                  <a:pt x="28" y="312"/>
                </a:moveTo>
                <a:cubicBezTo>
                  <a:pt x="28" y="312"/>
                  <a:pt x="29" y="309"/>
                  <a:pt x="29" y="310"/>
                </a:cubicBezTo>
                <a:cubicBezTo>
                  <a:pt x="29" y="315"/>
                  <a:pt x="29" y="319"/>
                  <a:pt x="28" y="322"/>
                </a:cubicBezTo>
                <a:cubicBezTo>
                  <a:pt x="28" y="326"/>
                  <a:pt x="27" y="329"/>
                  <a:pt x="28" y="333"/>
                </a:cubicBezTo>
                <a:cubicBezTo>
                  <a:pt x="29" y="329"/>
                  <a:pt x="29" y="336"/>
                  <a:pt x="30" y="333"/>
                </a:cubicBezTo>
                <a:cubicBezTo>
                  <a:pt x="30" y="331"/>
                  <a:pt x="30" y="329"/>
                  <a:pt x="30" y="328"/>
                </a:cubicBezTo>
                <a:cubicBezTo>
                  <a:pt x="30" y="325"/>
                  <a:pt x="31" y="328"/>
                  <a:pt x="31" y="323"/>
                </a:cubicBezTo>
                <a:cubicBezTo>
                  <a:pt x="32" y="324"/>
                  <a:pt x="32" y="325"/>
                  <a:pt x="33" y="326"/>
                </a:cubicBezTo>
                <a:cubicBezTo>
                  <a:pt x="33" y="329"/>
                  <a:pt x="32" y="325"/>
                  <a:pt x="32" y="328"/>
                </a:cubicBezTo>
                <a:cubicBezTo>
                  <a:pt x="31" y="329"/>
                  <a:pt x="32" y="327"/>
                  <a:pt x="31" y="328"/>
                </a:cubicBezTo>
                <a:cubicBezTo>
                  <a:pt x="32" y="328"/>
                  <a:pt x="31" y="333"/>
                  <a:pt x="32" y="335"/>
                </a:cubicBezTo>
                <a:cubicBezTo>
                  <a:pt x="30" y="334"/>
                  <a:pt x="30" y="339"/>
                  <a:pt x="29" y="336"/>
                </a:cubicBezTo>
                <a:cubicBezTo>
                  <a:pt x="29" y="336"/>
                  <a:pt x="29" y="339"/>
                  <a:pt x="29" y="341"/>
                </a:cubicBezTo>
                <a:cubicBezTo>
                  <a:pt x="28" y="341"/>
                  <a:pt x="28" y="340"/>
                  <a:pt x="28" y="340"/>
                </a:cubicBezTo>
                <a:cubicBezTo>
                  <a:pt x="28" y="338"/>
                  <a:pt x="28" y="336"/>
                  <a:pt x="28" y="335"/>
                </a:cubicBezTo>
                <a:cubicBezTo>
                  <a:pt x="27" y="336"/>
                  <a:pt x="27" y="339"/>
                  <a:pt x="27" y="339"/>
                </a:cubicBezTo>
                <a:cubicBezTo>
                  <a:pt x="26" y="337"/>
                  <a:pt x="27" y="335"/>
                  <a:pt x="27" y="332"/>
                </a:cubicBezTo>
                <a:cubicBezTo>
                  <a:pt x="26" y="334"/>
                  <a:pt x="25" y="334"/>
                  <a:pt x="25" y="339"/>
                </a:cubicBezTo>
                <a:cubicBezTo>
                  <a:pt x="24" y="340"/>
                  <a:pt x="24" y="337"/>
                  <a:pt x="24" y="335"/>
                </a:cubicBezTo>
                <a:cubicBezTo>
                  <a:pt x="24" y="335"/>
                  <a:pt x="23" y="337"/>
                  <a:pt x="23" y="336"/>
                </a:cubicBezTo>
                <a:cubicBezTo>
                  <a:pt x="23" y="338"/>
                  <a:pt x="23" y="340"/>
                  <a:pt x="23" y="343"/>
                </a:cubicBezTo>
                <a:cubicBezTo>
                  <a:pt x="22" y="342"/>
                  <a:pt x="23" y="338"/>
                  <a:pt x="21" y="340"/>
                </a:cubicBezTo>
                <a:cubicBezTo>
                  <a:pt x="21" y="337"/>
                  <a:pt x="22" y="337"/>
                  <a:pt x="22" y="336"/>
                </a:cubicBezTo>
                <a:cubicBezTo>
                  <a:pt x="22" y="335"/>
                  <a:pt x="22" y="336"/>
                  <a:pt x="21" y="336"/>
                </a:cubicBezTo>
                <a:cubicBezTo>
                  <a:pt x="22" y="334"/>
                  <a:pt x="22" y="334"/>
                  <a:pt x="22" y="335"/>
                </a:cubicBezTo>
                <a:cubicBezTo>
                  <a:pt x="22" y="333"/>
                  <a:pt x="22" y="332"/>
                  <a:pt x="22" y="330"/>
                </a:cubicBezTo>
                <a:cubicBezTo>
                  <a:pt x="23" y="330"/>
                  <a:pt x="23" y="331"/>
                  <a:pt x="23" y="331"/>
                </a:cubicBezTo>
                <a:cubicBezTo>
                  <a:pt x="25" y="327"/>
                  <a:pt x="24" y="321"/>
                  <a:pt x="25" y="315"/>
                </a:cubicBezTo>
                <a:cubicBezTo>
                  <a:pt x="24" y="315"/>
                  <a:pt x="24" y="317"/>
                  <a:pt x="23" y="316"/>
                </a:cubicBezTo>
                <a:cubicBezTo>
                  <a:pt x="23" y="314"/>
                  <a:pt x="24" y="314"/>
                  <a:pt x="24" y="311"/>
                </a:cubicBezTo>
                <a:cubicBezTo>
                  <a:pt x="26" y="313"/>
                  <a:pt x="26" y="308"/>
                  <a:pt x="27" y="306"/>
                </a:cubicBezTo>
                <a:cubicBezTo>
                  <a:pt x="28" y="306"/>
                  <a:pt x="28" y="308"/>
                  <a:pt x="28" y="312"/>
                </a:cubicBezTo>
                <a:close/>
                <a:moveTo>
                  <a:pt x="32" y="318"/>
                </a:moveTo>
                <a:cubicBezTo>
                  <a:pt x="32" y="319"/>
                  <a:pt x="33" y="319"/>
                  <a:pt x="33" y="320"/>
                </a:cubicBezTo>
                <a:cubicBezTo>
                  <a:pt x="33" y="324"/>
                  <a:pt x="33" y="324"/>
                  <a:pt x="33" y="324"/>
                </a:cubicBezTo>
                <a:cubicBezTo>
                  <a:pt x="31" y="324"/>
                  <a:pt x="33" y="320"/>
                  <a:pt x="32" y="318"/>
                </a:cubicBezTo>
                <a:close/>
                <a:moveTo>
                  <a:pt x="33" y="313"/>
                </a:moveTo>
                <a:cubicBezTo>
                  <a:pt x="33" y="314"/>
                  <a:pt x="33" y="315"/>
                  <a:pt x="33" y="317"/>
                </a:cubicBezTo>
                <a:cubicBezTo>
                  <a:pt x="32" y="317"/>
                  <a:pt x="32" y="317"/>
                  <a:pt x="32" y="317"/>
                </a:cubicBezTo>
                <a:cubicBezTo>
                  <a:pt x="32" y="315"/>
                  <a:pt x="33" y="315"/>
                  <a:pt x="33" y="313"/>
                </a:cubicBezTo>
                <a:close/>
                <a:moveTo>
                  <a:pt x="5" y="320"/>
                </a:moveTo>
                <a:cubicBezTo>
                  <a:pt x="6" y="320"/>
                  <a:pt x="6" y="322"/>
                  <a:pt x="6" y="324"/>
                </a:cubicBezTo>
                <a:cubicBezTo>
                  <a:pt x="5" y="325"/>
                  <a:pt x="5" y="322"/>
                  <a:pt x="5" y="320"/>
                </a:cubicBezTo>
                <a:close/>
                <a:moveTo>
                  <a:pt x="202" y="321"/>
                </a:moveTo>
                <a:cubicBezTo>
                  <a:pt x="202" y="322"/>
                  <a:pt x="202" y="324"/>
                  <a:pt x="202" y="325"/>
                </a:cubicBezTo>
                <a:cubicBezTo>
                  <a:pt x="202" y="327"/>
                  <a:pt x="202" y="328"/>
                  <a:pt x="202" y="330"/>
                </a:cubicBezTo>
                <a:cubicBezTo>
                  <a:pt x="201" y="329"/>
                  <a:pt x="201" y="327"/>
                  <a:pt x="201" y="325"/>
                </a:cubicBezTo>
                <a:cubicBezTo>
                  <a:pt x="201" y="323"/>
                  <a:pt x="202" y="322"/>
                  <a:pt x="202" y="321"/>
                </a:cubicBezTo>
                <a:close/>
                <a:moveTo>
                  <a:pt x="22" y="323"/>
                </a:moveTo>
                <a:cubicBezTo>
                  <a:pt x="22" y="324"/>
                  <a:pt x="22" y="326"/>
                  <a:pt x="22" y="329"/>
                </a:cubicBezTo>
                <a:cubicBezTo>
                  <a:pt x="21" y="329"/>
                  <a:pt x="21" y="328"/>
                  <a:pt x="20" y="328"/>
                </a:cubicBezTo>
                <a:cubicBezTo>
                  <a:pt x="20" y="325"/>
                  <a:pt x="22" y="326"/>
                  <a:pt x="22" y="323"/>
                </a:cubicBezTo>
                <a:close/>
                <a:moveTo>
                  <a:pt x="19" y="331"/>
                </a:moveTo>
                <a:cubicBezTo>
                  <a:pt x="19" y="331"/>
                  <a:pt x="19" y="332"/>
                  <a:pt x="20" y="332"/>
                </a:cubicBezTo>
                <a:cubicBezTo>
                  <a:pt x="20" y="334"/>
                  <a:pt x="19" y="336"/>
                  <a:pt x="19" y="338"/>
                </a:cubicBezTo>
                <a:cubicBezTo>
                  <a:pt x="19" y="335"/>
                  <a:pt x="19" y="333"/>
                  <a:pt x="19" y="331"/>
                </a:cubicBezTo>
                <a:close/>
                <a:moveTo>
                  <a:pt x="29" y="339"/>
                </a:moveTo>
                <a:cubicBezTo>
                  <a:pt x="30" y="338"/>
                  <a:pt x="30" y="341"/>
                  <a:pt x="31" y="340"/>
                </a:cubicBezTo>
                <a:cubicBezTo>
                  <a:pt x="31" y="342"/>
                  <a:pt x="29" y="341"/>
                  <a:pt x="29" y="342"/>
                </a:cubicBezTo>
                <a:cubicBezTo>
                  <a:pt x="29" y="341"/>
                  <a:pt x="29" y="340"/>
                  <a:pt x="29" y="339"/>
                </a:cubicBezTo>
                <a:close/>
                <a:moveTo>
                  <a:pt x="202" y="334"/>
                </a:moveTo>
                <a:cubicBezTo>
                  <a:pt x="203" y="334"/>
                  <a:pt x="202" y="336"/>
                  <a:pt x="202" y="336"/>
                </a:cubicBezTo>
                <a:cubicBezTo>
                  <a:pt x="201" y="336"/>
                  <a:pt x="201" y="334"/>
                  <a:pt x="202" y="334"/>
                </a:cubicBezTo>
                <a:close/>
                <a:moveTo>
                  <a:pt x="193" y="360"/>
                </a:moveTo>
                <a:cubicBezTo>
                  <a:pt x="195" y="361"/>
                  <a:pt x="193" y="366"/>
                  <a:pt x="194" y="369"/>
                </a:cubicBezTo>
                <a:cubicBezTo>
                  <a:pt x="194" y="368"/>
                  <a:pt x="193" y="367"/>
                  <a:pt x="193" y="365"/>
                </a:cubicBezTo>
                <a:cubicBezTo>
                  <a:pt x="193" y="363"/>
                  <a:pt x="193" y="361"/>
                  <a:pt x="193" y="360"/>
                </a:cubicBezTo>
                <a:close/>
                <a:moveTo>
                  <a:pt x="32" y="413"/>
                </a:moveTo>
                <a:cubicBezTo>
                  <a:pt x="32" y="416"/>
                  <a:pt x="35" y="421"/>
                  <a:pt x="33" y="423"/>
                </a:cubicBezTo>
                <a:cubicBezTo>
                  <a:pt x="32" y="421"/>
                  <a:pt x="32" y="418"/>
                  <a:pt x="31" y="419"/>
                </a:cubicBezTo>
                <a:cubicBezTo>
                  <a:pt x="30" y="417"/>
                  <a:pt x="31" y="416"/>
                  <a:pt x="31" y="414"/>
                </a:cubicBezTo>
                <a:cubicBezTo>
                  <a:pt x="32" y="414"/>
                  <a:pt x="31" y="413"/>
                  <a:pt x="32" y="413"/>
                </a:cubicBezTo>
                <a:close/>
                <a:moveTo>
                  <a:pt x="197" y="372"/>
                </a:moveTo>
                <a:cubicBezTo>
                  <a:pt x="199" y="371"/>
                  <a:pt x="198" y="374"/>
                  <a:pt x="198" y="375"/>
                </a:cubicBezTo>
                <a:cubicBezTo>
                  <a:pt x="197" y="375"/>
                  <a:pt x="197" y="373"/>
                  <a:pt x="197" y="372"/>
                </a:cubicBezTo>
                <a:close/>
                <a:moveTo>
                  <a:pt x="35" y="415"/>
                </a:moveTo>
                <a:cubicBezTo>
                  <a:pt x="36" y="415"/>
                  <a:pt x="36" y="419"/>
                  <a:pt x="36" y="420"/>
                </a:cubicBezTo>
                <a:cubicBezTo>
                  <a:pt x="35" y="420"/>
                  <a:pt x="35" y="416"/>
                  <a:pt x="35" y="415"/>
                </a:cubicBezTo>
                <a:close/>
                <a:moveTo>
                  <a:pt x="198" y="376"/>
                </a:moveTo>
                <a:cubicBezTo>
                  <a:pt x="198" y="378"/>
                  <a:pt x="198" y="378"/>
                  <a:pt x="198" y="378"/>
                </a:cubicBezTo>
                <a:cubicBezTo>
                  <a:pt x="197" y="378"/>
                  <a:pt x="197" y="376"/>
                  <a:pt x="198" y="376"/>
                </a:cubicBezTo>
                <a:close/>
                <a:moveTo>
                  <a:pt x="201" y="392"/>
                </a:moveTo>
                <a:cubicBezTo>
                  <a:pt x="202" y="392"/>
                  <a:pt x="203" y="395"/>
                  <a:pt x="201" y="394"/>
                </a:cubicBezTo>
                <a:cubicBezTo>
                  <a:pt x="201" y="394"/>
                  <a:pt x="202" y="393"/>
                  <a:pt x="201" y="392"/>
                </a:cubicBezTo>
                <a:close/>
                <a:moveTo>
                  <a:pt x="195" y="397"/>
                </a:moveTo>
                <a:cubicBezTo>
                  <a:pt x="198" y="401"/>
                  <a:pt x="197" y="407"/>
                  <a:pt x="200" y="409"/>
                </a:cubicBezTo>
                <a:cubicBezTo>
                  <a:pt x="201" y="410"/>
                  <a:pt x="199" y="410"/>
                  <a:pt x="200" y="411"/>
                </a:cubicBezTo>
                <a:cubicBezTo>
                  <a:pt x="199" y="411"/>
                  <a:pt x="198" y="410"/>
                  <a:pt x="196" y="410"/>
                </a:cubicBezTo>
                <a:cubicBezTo>
                  <a:pt x="196" y="409"/>
                  <a:pt x="196" y="407"/>
                  <a:pt x="195" y="406"/>
                </a:cubicBezTo>
                <a:cubicBezTo>
                  <a:pt x="195" y="405"/>
                  <a:pt x="194" y="405"/>
                  <a:pt x="194" y="404"/>
                </a:cubicBezTo>
                <a:cubicBezTo>
                  <a:pt x="193" y="402"/>
                  <a:pt x="194" y="402"/>
                  <a:pt x="193" y="400"/>
                </a:cubicBezTo>
                <a:cubicBezTo>
                  <a:pt x="195" y="399"/>
                  <a:pt x="194" y="401"/>
                  <a:pt x="195" y="402"/>
                </a:cubicBezTo>
                <a:cubicBezTo>
                  <a:pt x="197" y="401"/>
                  <a:pt x="194" y="399"/>
                  <a:pt x="195" y="397"/>
                </a:cubicBezTo>
                <a:close/>
                <a:moveTo>
                  <a:pt x="203" y="399"/>
                </a:moveTo>
                <a:cubicBezTo>
                  <a:pt x="203" y="399"/>
                  <a:pt x="203" y="400"/>
                  <a:pt x="202" y="399"/>
                </a:cubicBezTo>
                <a:cubicBezTo>
                  <a:pt x="203" y="400"/>
                  <a:pt x="203" y="400"/>
                  <a:pt x="203" y="400"/>
                </a:cubicBezTo>
                <a:cubicBezTo>
                  <a:pt x="202" y="401"/>
                  <a:pt x="203" y="396"/>
                  <a:pt x="203" y="399"/>
                </a:cubicBezTo>
                <a:close/>
                <a:moveTo>
                  <a:pt x="200" y="401"/>
                </a:moveTo>
                <a:cubicBezTo>
                  <a:pt x="201" y="401"/>
                  <a:pt x="201" y="402"/>
                  <a:pt x="201" y="403"/>
                </a:cubicBezTo>
                <a:cubicBezTo>
                  <a:pt x="201" y="403"/>
                  <a:pt x="200" y="402"/>
                  <a:pt x="200" y="401"/>
                </a:cubicBezTo>
                <a:close/>
                <a:moveTo>
                  <a:pt x="173" y="412"/>
                </a:moveTo>
                <a:cubicBezTo>
                  <a:pt x="173" y="410"/>
                  <a:pt x="174" y="413"/>
                  <a:pt x="174" y="412"/>
                </a:cubicBezTo>
                <a:cubicBezTo>
                  <a:pt x="174" y="413"/>
                  <a:pt x="174" y="414"/>
                  <a:pt x="173" y="415"/>
                </a:cubicBezTo>
                <a:cubicBezTo>
                  <a:pt x="172" y="413"/>
                  <a:pt x="174" y="412"/>
                  <a:pt x="173" y="412"/>
                </a:cubicBezTo>
                <a:close/>
                <a:moveTo>
                  <a:pt x="170" y="416"/>
                </a:moveTo>
                <a:cubicBezTo>
                  <a:pt x="170" y="416"/>
                  <a:pt x="172" y="418"/>
                  <a:pt x="171" y="416"/>
                </a:cubicBezTo>
                <a:cubicBezTo>
                  <a:pt x="174" y="420"/>
                  <a:pt x="170" y="420"/>
                  <a:pt x="171" y="420"/>
                </a:cubicBezTo>
                <a:cubicBezTo>
                  <a:pt x="170" y="421"/>
                  <a:pt x="170" y="420"/>
                  <a:pt x="170" y="420"/>
                </a:cubicBezTo>
                <a:cubicBezTo>
                  <a:pt x="170" y="420"/>
                  <a:pt x="170" y="420"/>
                  <a:pt x="170" y="420"/>
                </a:cubicBezTo>
                <a:cubicBezTo>
                  <a:pt x="169" y="419"/>
                  <a:pt x="170" y="418"/>
                  <a:pt x="170" y="416"/>
                </a:cubicBezTo>
                <a:close/>
                <a:moveTo>
                  <a:pt x="201" y="406"/>
                </a:moveTo>
                <a:cubicBezTo>
                  <a:pt x="202" y="406"/>
                  <a:pt x="202" y="409"/>
                  <a:pt x="203" y="409"/>
                </a:cubicBezTo>
                <a:cubicBezTo>
                  <a:pt x="203" y="410"/>
                  <a:pt x="201" y="408"/>
                  <a:pt x="201" y="406"/>
                </a:cubicBezTo>
                <a:close/>
                <a:moveTo>
                  <a:pt x="179" y="415"/>
                </a:moveTo>
                <a:cubicBezTo>
                  <a:pt x="180" y="415"/>
                  <a:pt x="181" y="419"/>
                  <a:pt x="179" y="418"/>
                </a:cubicBezTo>
                <a:cubicBezTo>
                  <a:pt x="179" y="417"/>
                  <a:pt x="179" y="417"/>
                  <a:pt x="179" y="415"/>
                </a:cubicBezTo>
                <a:close/>
                <a:moveTo>
                  <a:pt x="202" y="414"/>
                </a:moveTo>
                <a:cubicBezTo>
                  <a:pt x="200" y="415"/>
                  <a:pt x="199" y="415"/>
                  <a:pt x="199" y="413"/>
                </a:cubicBezTo>
                <a:cubicBezTo>
                  <a:pt x="200" y="415"/>
                  <a:pt x="201" y="411"/>
                  <a:pt x="202" y="414"/>
                </a:cubicBezTo>
                <a:close/>
                <a:moveTo>
                  <a:pt x="207" y="410"/>
                </a:moveTo>
                <a:cubicBezTo>
                  <a:pt x="207" y="411"/>
                  <a:pt x="208" y="414"/>
                  <a:pt x="209" y="414"/>
                </a:cubicBezTo>
                <a:cubicBezTo>
                  <a:pt x="207" y="415"/>
                  <a:pt x="206" y="411"/>
                  <a:pt x="206" y="410"/>
                </a:cubicBezTo>
                <a:cubicBezTo>
                  <a:pt x="206" y="410"/>
                  <a:pt x="207" y="412"/>
                  <a:pt x="207" y="410"/>
                </a:cubicBezTo>
                <a:close/>
                <a:moveTo>
                  <a:pt x="196" y="416"/>
                </a:moveTo>
                <a:cubicBezTo>
                  <a:pt x="196" y="416"/>
                  <a:pt x="196" y="417"/>
                  <a:pt x="197" y="418"/>
                </a:cubicBezTo>
                <a:cubicBezTo>
                  <a:pt x="196" y="418"/>
                  <a:pt x="196" y="418"/>
                  <a:pt x="196" y="418"/>
                </a:cubicBezTo>
                <a:cubicBezTo>
                  <a:pt x="195" y="417"/>
                  <a:pt x="196" y="418"/>
                  <a:pt x="196" y="416"/>
                </a:cubicBezTo>
                <a:close/>
                <a:moveTo>
                  <a:pt x="202" y="421"/>
                </a:moveTo>
                <a:cubicBezTo>
                  <a:pt x="203" y="419"/>
                  <a:pt x="203" y="422"/>
                  <a:pt x="203" y="423"/>
                </a:cubicBezTo>
                <a:cubicBezTo>
                  <a:pt x="201" y="422"/>
                  <a:pt x="200" y="423"/>
                  <a:pt x="198" y="422"/>
                </a:cubicBezTo>
                <a:cubicBezTo>
                  <a:pt x="199" y="420"/>
                  <a:pt x="200" y="419"/>
                  <a:pt x="200" y="417"/>
                </a:cubicBezTo>
                <a:cubicBezTo>
                  <a:pt x="201" y="418"/>
                  <a:pt x="202" y="419"/>
                  <a:pt x="202" y="420"/>
                </a:cubicBezTo>
                <a:cubicBezTo>
                  <a:pt x="202" y="421"/>
                  <a:pt x="203" y="421"/>
                  <a:pt x="202" y="421"/>
                </a:cubicBezTo>
                <a:close/>
                <a:moveTo>
                  <a:pt x="203" y="419"/>
                </a:moveTo>
                <a:cubicBezTo>
                  <a:pt x="203" y="418"/>
                  <a:pt x="205" y="419"/>
                  <a:pt x="205" y="418"/>
                </a:cubicBezTo>
                <a:cubicBezTo>
                  <a:pt x="206" y="420"/>
                  <a:pt x="205" y="420"/>
                  <a:pt x="206" y="421"/>
                </a:cubicBezTo>
                <a:cubicBezTo>
                  <a:pt x="205" y="421"/>
                  <a:pt x="204" y="419"/>
                  <a:pt x="203" y="419"/>
                </a:cubicBezTo>
                <a:close/>
                <a:moveTo>
                  <a:pt x="187" y="426"/>
                </a:moveTo>
                <a:cubicBezTo>
                  <a:pt x="187" y="425"/>
                  <a:pt x="189" y="426"/>
                  <a:pt x="189" y="425"/>
                </a:cubicBezTo>
                <a:cubicBezTo>
                  <a:pt x="190" y="427"/>
                  <a:pt x="189" y="427"/>
                  <a:pt x="189" y="428"/>
                </a:cubicBezTo>
                <a:cubicBezTo>
                  <a:pt x="188" y="429"/>
                  <a:pt x="188" y="426"/>
                  <a:pt x="187" y="426"/>
                </a:cubicBezTo>
                <a:close/>
                <a:moveTo>
                  <a:pt x="206" y="421"/>
                </a:moveTo>
                <a:cubicBezTo>
                  <a:pt x="207" y="422"/>
                  <a:pt x="207" y="421"/>
                  <a:pt x="208" y="420"/>
                </a:cubicBezTo>
                <a:cubicBezTo>
                  <a:pt x="208" y="422"/>
                  <a:pt x="208" y="422"/>
                  <a:pt x="208" y="422"/>
                </a:cubicBezTo>
                <a:cubicBezTo>
                  <a:pt x="208" y="422"/>
                  <a:pt x="207" y="421"/>
                  <a:pt x="207" y="423"/>
                </a:cubicBezTo>
                <a:cubicBezTo>
                  <a:pt x="207" y="423"/>
                  <a:pt x="207" y="422"/>
                  <a:pt x="206" y="421"/>
                </a:cubicBezTo>
                <a:close/>
                <a:moveTo>
                  <a:pt x="69" y="497"/>
                </a:moveTo>
                <a:cubicBezTo>
                  <a:pt x="71" y="497"/>
                  <a:pt x="72" y="502"/>
                  <a:pt x="73" y="504"/>
                </a:cubicBezTo>
                <a:cubicBezTo>
                  <a:pt x="72" y="503"/>
                  <a:pt x="70" y="499"/>
                  <a:pt x="69" y="497"/>
                </a:cubicBezTo>
                <a:close/>
                <a:moveTo>
                  <a:pt x="67" y="523"/>
                </a:moveTo>
                <a:cubicBezTo>
                  <a:pt x="67" y="522"/>
                  <a:pt x="68" y="522"/>
                  <a:pt x="69" y="522"/>
                </a:cubicBezTo>
                <a:cubicBezTo>
                  <a:pt x="70" y="526"/>
                  <a:pt x="70" y="526"/>
                  <a:pt x="71" y="529"/>
                </a:cubicBezTo>
                <a:cubicBezTo>
                  <a:pt x="70" y="529"/>
                  <a:pt x="68" y="526"/>
                  <a:pt x="67" y="523"/>
                </a:cubicBezTo>
                <a:close/>
                <a:moveTo>
                  <a:pt x="65" y="533"/>
                </a:moveTo>
                <a:cubicBezTo>
                  <a:pt x="66" y="532"/>
                  <a:pt x="66" y="535"/>
                  <a:pt x="68" y="538"/>
                </a:cubicBezTo>
                <a:cubicBezTo>
                  <a:pt x="67" y="538"/>
                  <a:pt x="67" y="536"/>
                  <a:pt x="65" y="533"/>
                </a:cubicBezTo>
                <a:close/>
                <a:moveTo>
                  <a:pt x="83" y="521"/>
                </a:moveTo>
                <a:cubicBezTo>
                  <a:pt x="84" y="524"/>
                  <a:pt x="84" y="524"/>
                  <a:pt x="84" y="524"/>
                </a:cubicBezTo>
                <a:cubicBezTo>
                  <a:pt x="83" y="525"/>
                  <a:pt x="84" y="525"/>
                  <a:pt x="83" y="527"/>
                </a:cubicBezTo>
                <a:cubicBezTo>
                  <a:pt x="81" y="524"/>
                  <a:pt x="81" y="524"/>
                  <a:pt x="81" y="524"/>
                </a:cubicBezTo>
                <a:cubicBezTo>
                  <a:pt x="84" y="526"/>
                  <a:pt x="82" y="522"/>
                  <a:pt x="83" y="521"/>
                </a:cubicBezTo>
                <a:close/>
                <a:moveTo>
                  <a:pt x="164" y="467"/>
                </a:moveTo>
                <a:cubicBezTo>
                  <a:pt x="164" y="469"/>
                  <a:pt x="164" y="470"/>
                  <a:pt x="164" y="472"/>
                </a:cubicBezTo>
                <a:cubicBezTo>
                  <a:pt x="165" y="473"/>
                  <a:pt x="165" y="473"/>
                  <a:pt x="165" y="474"/>
                </a:cubicBezTo>
                <a:cubicBezTo>
                  <a:pt x="166" y="474"/>
                  <a:pt x="166" y="473"/>
                  <a:pt x="166" y="472"/>
                </a:cubicBezTo>
                <a:cubicBezTo>
                  <a:pt x="166" y="471"/>
                  <a:pt x="166" y="473"/>
                  <a:pt x="165" y="473"/>
                </a:cubicBezTo>
                <a:cubicBezTo>
                  <a:pt x="165" y="472"/>
                  <a:pt x="165" y="471"/>
                  <a:pt x="165" y="470"/>
                </a:cubicBezTo>
                <a:cubicBezTo>
                  <a:pt x="165" y="469"/>
                  <a:pt x="166" y="472"/>
                  <a:pt x="166" y="471"/>
                </a:cubicBezTo>
                <a:cubicBezTo>
                  <a:pt x="167" y="469"/>
                  <a:pt x="165" y="469"/>
                  <a:pt x="165" y="468"/>
                </a:cubicBezTo>
                <a:cubicBezTo>
                  <a:pt x="166" y="467"/>
                  <a:pt x="167" y="472"/>
                  <a:pt x="168" y="470"/>
                </a:cubicBezTo>
                <a:cubicBezTo>
                  <a:pt x="169" y="472"/>
                  <a:pt x="169" y="472"/>
                  <a:pt x="169" y="473"/>
                </a:cubicBezTo>
                <a:cubicBezTo>
                  <a:pt x="170" y="473"/>
                  <a:pt x="169" y="472"/>
                  <a:pt x="169" y="471"/>
                </a:cubicBezTo>
                <a:cubicBezTo>
                  <a:pt x="170" y="470"/>
                  <a:pt x="170" y="470"/>
                  <a:pt x="170" y="470"/>
                </a:cubicBezTo>
                <a:cubicBezTo>
                  <a:pt x="171" y="472"/>
                  <a:pt x="171" y="473"/>
                  <a:pt x="172" y="475"/>
                </a:cubicBezTo>
                <a:cubicBezTo>
                  <a:pt x="172" y="475"/>
                  <a:pt x="174" y="476"/>
                  <a:pt x="173" y="474"/>
                </a:cubicBezTo>
                <a:cubicBezTo>
                  <a:pt x="174" y="477"/>
                  <a:pt x="176" y="480"/>
                  <a:pt x="176" y="482"/>
                </a:cubicBezTo>
                <a:cubicBezTo>
                  <a:pt x="177" y="484"/>
                  <a:pt x="177" y="481"/>
                  <a:pt x="177" y="482"/>
                </a:cubicBezTo>
                <a:cubicBezTo>
                  <a:pt x="177" y="483"/>
                  <a:pt x="177" y="485"/>
                  <a:pt x="176" y="485"/>
                </a:cubicBezTo>
                <a:cubicBezTo>
                  <a:pt x="174" y="482"/>
                  <a:pt x="174" y="479"/>
                  <a:pt x="173" y="476"/>
                </a:cubicBezTo>
                <a:cubicBezTo>
                  <a:pt x="172" y="477"/>
                  <a:pt x="173" y="479"/>
                  <a:pt x="174" y="481"/>
                </a:cubicBezTo>
                <a:cubicBezTo>
                  <a:pt x="173" y="481"/>
                  <a:pt x="174" y="482"/>
                  <a:pt x="174" y="483"/>
                </a:cubicBezTo>
                <a:cubicBezTo>
                  <a:pt x="172" y="483"/>
                  <a:pt x="171" y="480"/>
                  <a:pt x="170" y="478"/>
                </a:cubicBezTo>
                <a:cubicBezTo>
                  <a:pt x="169" y="479"/>
                  <a:pt x="172" y="483"/>
                  <a:pt x="174" y="486"/>
                </a:cubicBezTo>
                <a:cubicBezTo>
                  <a:pt x="173" y="486"/>
                  <a:pt x="173" y="484"/>
                  <a:pt x="172" y="486"/>
                </a:cubicBezTo>
                <a:cubicBezTo>
                  <a:pt x="172" y="487"/>
                  <a:pt x="173" y="487"/>
                  <a:pt x="174" y="489"/>
                </a:cubicBezTo>
                <a:cubicBezTo>
                  <a:pt x="173" y="489"/>
                  <a:pt x="171" y="487"/>
                  <a:pt x="170" y="485"/>
                </a:cubicBezTo>
                <a:cubicBezTo>
                  <a:pt x="171" y="485"/>
                  <a:pt x="172" y="485"/>
                  <a:pt x="172" y="484"/>
                </a:cubicBezTo>
                <a:cubicBezTo>
                  <a:pt x="169" y="482"/>
                  <a:pt x="168" y="480"/>
                  <a:pt x="166" y="478"/>
                </a:cubicBezTo>
                <a:cubicBezTo>
                  <a:pt x="166" y="481"/>
                  <a:pt x="169" y="481"/>
                  <a:pt x="170" y="484"/>
                </a:cubicBezTo>
                <a:cubicBezTo>
                  <a:pt x="169" y="484"/>
                  <a:pt x="170" y="485"/>
                  <a:pt x="170" y="486"/>
                </a:cubicBezTo>
                <a:cubicBezTo>
                  <a:pt x="169" y="487"/>
                  <a:pt x="169" y="486"/>
                  <a:pt x="168" y="485"/>
                </a:cubicBezTo>
                <a:cubicBezTo>
                  <a:pt x="168" y="485"/>
                  <a:pt x="168" y="485"/>
                  <a:pt x="169" y="486"/>
                </a:cubicBezTo>
                <a:cubicBezTo>
                  <a:pt x="166" y="480"/>
                  <a:pt x="164" y="478"/>
                  <a:pt x="163" y="475"/>
                </a:cubicBezTo>
                <a:cubicBezTo>
                  <a:pt x="165" y="474"/>
                  <a:pt x="165" y="474"/>
                  <a:pt x="165" y="474"/>
                </a:cubicBezTo>
                <a:cubicBezTo>
                  <a:pt x="163" y="472"/>
                  <a:pt x="164" y="471"/>
                  <a:pt x="163" y="469"/>
                </a:cubicBezTo>
                <a:cubicBezTo>
                  <a:pt x="164" y="470"/>
                  <a:pt x="163" y="468"/>
                  <a:pt x="164" y="467"/>
                </a:cubicBezTo>
                <a:close/>
                <a:moveTo>
                  <a:pt x="171" y="468"/>
                </a:moveTo>
                <a:cubicBezTo>
                  <a:pt x="172" y="470"/>
                  <a:pt x="172" y="471"/>
                  <a:pt x="173" y="469"/>
                </a:cubicBezTo>
                <a:cubicBezTo>
                  <a:pt x="173" y="471"/>
                  <a:pt x="172" y="472"/>
                  <a:pt x="174" y="472"/>
                </a:cubicBezTo>
                <a:cubicBezTo>
                  <a:pt x="175" y="474"/>
                  <a:pt x="174" y="474"/>
                  <a:pt x="175" y="476"/>
                </a:cubicBezTo>
                <a:cubicBezTo>
                  <a:pt x="174" y="474"/>
                  <a:pt x="172" y="474"/>
                  <a:pt x="171" y="472"/>
                </a:cubicBezTo>
                <a:cubicBezTo>
                  <a:pt x="174" y="472"/>
                  <a:pt x="169" y="469"/>
                  <a:pt x="171" y="468"/>
                </a:cubicBezTo>
                <a:close/>
                <a:moveTo>
                  <a:pt x="159" y="471"/>
                </a:moveTo>
                <a:cubicBezTo>
                  <a:pt x="160" y="471"/>
                  <a:pt x="161" y="473"/>
                  <a:pt x="161" y="474"/>
                </a:cubicBezTo>
                <a:cubicBezTo>
                  <a:pt x="160" y="475"/>
                  <a:pt x="159" y="473"/>
                  <a:pt x="159" y="471"/>
                </a:cubicBezTo>
                <a:close/>
                <a:moveTo>
                  <a:pt x="175" y="473"/>
                </a:moveTo>
                <a:cubicBezTo>
                  <a:pt x="177" y="474"/>
                  <a:pt x="177" y="477"/>
                  <a:pt x="178" y="476"/>
                </a:cubicBezTo>
                <a:cubicBezTo>
                  <a:pt x="180" y="478"/>
                  <a:pt x="178" y="477"/>
                  <a:pt x="178" y="478"/>
                </a:cubicBezTo>
                <a:cubicBezTo>
                  <a:pt x="180" y="479"/>
                  <a:pt x="181" y="483"/>
                  <a:pt x="182" y="483"/>
                </a:cubicBezTo>
                <a:cubicBezTo>
                  <a:pt x="181" y="484"/>
                  <a:pt x="181" y="482"/>
                  <a:pt x="180" y="482"/>
                </a:cubicBezTo>
                <a:cubicBezTo>
                  <a:pt x="179" y="483"/>
                  <a:pt x="181" y="485"/>
                  <a:pt x="182" y="487"/>
                </a:cubicBezTo>
                <a:cubicBezTo>
                  <a:pt x="181" y="487"/>
                  <a:pt x="180" y="486"/>
                  <a:pt x="180" y="487"/>
                </a:cubicBezTo>
                <a:cubicBezTo>
                  <a:pt x="179" y="485"/>
                  <a:pt x="180" y="486"/>
                  <a:pt x="178" y="484"/>
                </a:cubicBezTo>
                <a:cubicBezTo>
                  <a:pt x="179" y="484"/>
                  <a:pt x="180" y="485"/>
                  <a:pt x="180" y="484"/>
                </a:cubicBezTo>
                <a:cubicBezTo>
                  <a:pt x="178" y="483"/>
                  <a:pt x="176" y="480"/>
                  <a:pt x="175" y="477"/>
                </a:cubicBezTo>
                <a:cubicBezTo>
                  <a:pt x="176" y="479"/>
                  <a:pt x="178" y="481"/>
                  <a:pt x="180" y="482"/>
                </a:cubicBezTo>
                <a:cubicBezTo>
                  <a:pt x="179" y="480"/>
                  <a:pt x="174" y="475"/>
                  <a:pt x="175" y="473"/>
                </a:cubicBezTo>
                <a:close/>
                <a:moveTo>
                  <a:pt x="195" y="463"/>
                </a:moveTo>
                <a:cubicBezTo>
                  <a:pt x="196" y="463"/>
                  <a:pt x="197" y="466"/>
                  <a:pt x="196" y="466"/>
                </a:cubicBezTo>
                <a:cubicBezTo>
                  <a:pt x="195" y="465"/>
                  <a:pt x="195" y="464"/>
                  <a:pt x="195" y="463"/>
                </a:cubicBezTo>
                <a:close/>
                <a:moveTo>
                  <a:pt x="103" y="538"/>
                </a:moveTo>
                <a:cubicBezTo>
                  <a:pt x="104" y="540"/>
                  <a:pt x="104" y="540"/>
                  <a:pt x="104" y="540"/>
                </a:cubicBezTo>
                <a:cubicBezTo>
                  <a:pt x="103" y="542"/>
                  <a:pt x="103" y="542"/>
                  <a:pt x="103" y="542"/>
                </a:cubicBezTo>
                <a:cubicBezTo>
                  <a:pt x="102" y="540"/>
                  <a:pt x="102" y="539"/>
                  <a:pt x="103" y="538"/>
                </a:cubicBezTo>
                <a:close/>
                <a:moveTo>
                  <a:pt x="195" y="469"/>
                </a:moveTo>
                <a:cubicBezTo>
                  <a:pt x="195" y="469"/>
                  <a:pt x="195" y="470"/>
                  <a:pt x="195" y="471"/>
                </a:cubicBezTo>
                <a:cubicBezTo>
                  <a:pt x="194" y="471"/>
                  <a:pt x="193" y="469"/>
                  <a:pt x="193" y="468"/>
                </a:cubicBezTo>
                <a:cubicBezTo>
                  <a:pt x="194" y="469"/>
                  <a:pt x="195" y="468"/>
                  <a:pt x="196" y="469"/>
                </a:cubicBezTo>
                <a:cubicBezTo>
                  <a:pt x="195" y="470"/>
                  <a:pt x="195" y="469"/>
                  <a:pt x="195" y="469"/>
                </a:cubicBezTo>
                <a:close/>
                <a:moveTo>
                  <a:pt x="178" y="485"/>
                </a:moveTo>
                <a:cubicBezTo>
                  <a:pt x="179" y="487"/>
                  <a:pt x="179" y="487"/>
                  <a:pt x="179" y="487"/>
                </a:cubicBezTo>
                <a:cubicBezTo>
                  <a:pt x="178" y="487"/>
                  <a:pt x="178" y="487"/>
                  <a:pt x="178" y="487"/>
                </a:cubicBezTo>
                <a:cubicBezTo>
                  <a:pt x="177" y="486"/>
                  <a:pt x="177" y="485"/>
                  <a:pt x="178" y="485"/>
                </a:cubicBezTo>
                <a:close/>
                <a:moveTo>
                  <a:pt x="197" y="471"/>
                </a:moveTo>
                <a:cubicBezTo>
                  <a:pt x="198" y="470"/>
                  <a:pt x="199" y="475"/>
                  <a:pt x="198" y="474"/>
                </a:cubicBezTo>
                <a:cubicBezTo>
                  <a:pt x="197" y="473"/>
                  <a:pt x="197" y="472"/>
                  <a:pt x="197" y="471"/>
                </a:cubicBezTo>
                <a:close/>
                <a:moveTo>
                  <a:pt x="173" y="496"/>
                </a:moveTo>
                <a:cubicBezTo>
                  <a:pt x="174" y="495"/>
                  <a:pt x="174" y="495"/>
                  <a:pt x="174" y="495"/>
                </a:cubicBezTo>
                <a:cubicBezTo>
                  <a:pt x="174" y="496"/>
                  <a:pt x="174" y="496"/>
                  <a:pt x="175" y="496"/>
                </a:cubicBezTo>
                <a:cubicBezTo>
                  <a:pt x="175" y="497"/>
                  <a:pt x="173" y="497"/>
                  <a:pt x="173" y="496"/>
                </a:cubicBezTo>
                <a:close/>
                <a:moveTo>
                  <a:pt x="189" y="487"/>
                </a:moveTo>
                <a:cubicBezTo>
                  <a:pt x="190" y="486"/>
                  <a:pt x="191" y="489"/>
                  <a:pt x="190" y="489"/>
                </a:cubicBezTo>
                <a:cubicBezTo>
                  <a:pt x="190" y="488"/>
                  <a:pt x="190" y="488"/>
                  <a:pt x="189" y="487"/>
                </a:cubicBezTo>
                <a:close/>
                <a:moveTo>
                  <a:pt x="193" y="490"/>
                </a:moveTo>
                <a:cubicBezTo>
                  <a:pt x="194" y="491"/>
                  <a:pt x="194" y="492"/>
                  <a:pt x="195" y="493"/>
                </a:cubicBezTo>
                <a:cubicBezTo>
                  <a:pt x="194" y="493"/>
                  <a:pt x="193" y="491"/>
                  <a:pt x="193" y="492"/>
                </a:cubicBezTo>
                <a:cubicBezTo>
                  <a:pt x="192" y="491"/>
                  <a:pt x="192" y="490"/>
                  <a:pt x="193" y="490"/>
                </a:cubicBezTo>
                <a:close/>
                <a:moveTo>
                  <a:pt x="165" y="567"/>
                </a:moveTo>
                <a:cubicBezTo>
                  <a:pt x="167" y="568"/>
                  <a:pt x="164" y="564"/>
                  <a:pt x="165" y="563"/>
                </a:cubicBezTo>
                <a:cubicBezTo>
                  <a:pt x="167" y="566"/>
                  <a:pt x="169" y="568"/>
                  <a:pt x="171" y="570"/>
                </a:cubicBezTo>
                <a:cubicBezTo>
                  <a:pt x="173" y="571"/>
                  <a:pt x="175" y="573"/>
                  <a:pt x="176" y="576"/>
                </a:cubicBezTo>
                <a:cubicBezTo>
                  <a:pt x="176" y="577"/>
                  <a:pt x="175" y="578"/>
                  <a:pt x="177" y="579"/>
                </a:cubicBezTo>
                <a:cubicBezTo>
                  <a:pt x="176" y="579"/>
                  <a:pt x="177" y="581"/>
                  <a:pt x="176" y="582"/>
                </a:cubicBezTo>
                <a:cubicBezTo>
                  <a:pt x="175" y="580"/>
                  <a:pt x="175" y="579"/>
                  <a:pt x="174" y="577"/>
                </a:cubicBezTo>
                <a:cubicBezTo>
                  <a:pt x="171" y="576"/>
                  <a:pt x="169" y="573"/>
                  <a:pt x="167" y="572"/>
                </a:cubicBezTo>
                <a:cubicBezTo>
                  <a:pt x="166" y="571"/>
                  <a:pt x="166" y="570"/>
                  <a:pt x="167" y="569"/>
                </a:cubicBezTo>
                <a:cubicBezTo>
                  <a:pt x="164" y="567"/>
                  <a:pt x="163" y="566"/>
                  <a:pt x="164" y="564"/>
                </a:cubicBezTo>
                <a:cubicBezTo>
                  <a:pt x="165" y="565"/>
                  <a:pt x="166" y="566"/>
                  <a:pt x="165" y="567"/>
                </a:cubicBezTo>
                <a:close/>
                <a:moveTo>
                  <a:pt x="164" y="566"/>
                </a:moveTo>
                <a:cubicBezTo>
                  <a:pt x="161" y="565"/>
                  <a:pt x="164" y="568"/>
                  <a:pt x="163" y="569"/>
                </a:cubicBezTo>
                <a:cubicBezTo>
                  <a:pt x="161" y="566"/>
                  <a:pt x="157" y="562"/>
                  <a:pt x="154" y="558"/>
                </a:cubicBezTo>
                <a:cubicBezTo>
                  <a:pt x="150" y="554"/>
                  <a:pt x="148" y="551"/>
                  <a:pt x="148" y="548"/>
                </a:cubicBezTo>
                <a:cubicBezTo>
                  <a:pt x="146" y="547"/>
                  <a:pt x="145" y="546"/>
                  <a:pt x="145" y="544"/>
                </a:cubicBezTo>
                <a:cubicBezTo>
                  <a:pt x="143" y="543"/>
                  <a:pt x="145" y="545"/>
                  <a:pt x="144" y="545"/>
                </a:cubicBezTo>
                <a:cubicBezTo>
                  <a:pt x="143" y="543"/>
                  <a:pt x="142" y="540"/>
                  <a:pt x="142" y="539"/>
                </a:cubicBezTo>
                <a:cubicBezTo>
                  <a:pt x="147" y="545"/>
                  <a:pt x="148" y="547"/>
                  <a:pt x="151" y="551"/>
                </a:cubicBezTo>
                <a:cubicBezTo>
                  <a:pt x="151" y="551"/>
                  <a:pt x="151" y="550"/>
                  <a:pt x="150" y="549"/>
                </a:cubicBezTo>
                <a:cubicBezTo>
                  <a:pt x="155" y="551"/>
                  <a:pt x="155" y="556"/>
                  <a:pt x="162" y="561"/>
                </a:cubicBezTo>
                <a:cubicBezTo>
                  <a:pt x="162" y="563"/>
                  <a:pt x="162" y="564"/>
                  <a:pt x="162" y="564"/>
                </a:cubicBezTo>
                <a:cubicBezTo>
                  <a:pt x="162" y="565"/>
                  <a:pt x="163" y="564"/>
                  <a:pt x="164" y="566"/>
                </a:cubicBezTo>
                <a:close/>
                <a:moveTo>
                  <a:pt x="139" y="571"/>
                </a:moveTo>
                <a:cubicBezTo>
                  <a:pt x="139" y="569"/>
                  <a:pt x="142" y="573"/>
                  <a:pt x="141" y="573"/>
                </a:cubicBezTo>
                <a:lnTo>
                  <a:pt x="139" y="571"/>
                </a:lnTo>
                <a:close/>
                <a:moveTo>
                  <a:pt x="188" y="517"/>
                </a:moveTo>
                <a:cubicBezTo>
                  <a:pt x="190" y="515"/>
                  <a:pt x="191" y="520"/>
                  <a:pt x="188" y="517"/>
                </a:cubicBezTo>
                <a:close/>
                <a:moveTo>
                  <a:pt x="188" y="518"/>
                </a:moveTo>
                <a:cubicBezTo>
                  <a:pt x="189" y="517"/>
                  <a:pt x="191" y="520"/>
                  <a:pt x="190" y="521"/>
                </a:cubicBezTo>
                <a:cubicBezTo>
                  <a:pt x="189" y="520"/>
                  <a:pt x="189" y="519"/>
                  <a:pt x="188" y="518"/>
                </a:cubicBezTo>
                <a:close/>
                <a:moveTo>
                  <a:pt x="140" y="575"/>
                </a:moveTo>
                <a:cubicBezTo>
                  <a:pt x="142" y="577"/>
                  <a:pt x="141" y="578"/>
                  <a:pt x="143" y="579"/>
                </a:cubicBezTo>
                <a:cubicBezTo>
                  <a:pt x="142" y="579"/>
                  <a:pt x="141" y="578"/>
                  <a:pt x="139" y="577"/>
                </a:cubicBezTo>
                <a:cubicBezTo>
                  <a:pt x="139" y="576"/>
                  <a:pt x="139" y="575"/>
                  <a:pt x="140" y="575"/>
                </a:cubicBezTo>
                <a:close/>
                <a:moveTo>
                  <a:pt x="153" y="587"/>
                </a:moveTo>
                <a:cubicBezTo>
                  <a:pt x="154" y="587"/>
                  <a:pt x="155" y="588"/>
                  <a:pt x="157" y="589"/>
                </a:cubicBezTo>
                <a:cubicBezTo>
                  <a:pt x="157" y="588"/>
                  <a:pt x="155" y="588"/>
                  <a:pt x="155" y="587"/>
                </a:cubicBezTo>
                <a:cubicBezTo>
                  <a:pt x="155" y="585"/>
                  <a:pt x="158" y="589"/>
                  <a:pt x="159" y="590"/>
                </a:cubicBezTo>
                <a:cubicBezTo>
                  <a:pt x="158" y="591"/>
                  <a:pt x="161" y="593"/>
                  <a:pt x="161" y="594"/>
                </a:cubicBezTo>
                <a:cubicBezTo>
                  <a:pt x="159" y="592"/>
                  <a:pt x="156" y="590"/>
                  <a:pt x="156" y="591"/>
                </a:cubicBezTo>
                <a:cubicBezTo>
                  <a:pt x="154" y="589"/>
                  <a:pt x="154" y="589"/>
                  <a:pt x="153" y="587"/>
                </a:cubicBezTo>
                <a:close/>
                <a:moveTo>
                  <a:pt x="202" y="537"/>
                </a:moveTo>
                <a:cubicBezTo>
                  <a:pt x="203" y="537"/>
                  <a:pt x="205" y="539"/>
                  <a:pt x="204" y="540"/>
                </a:cubicBezTo>
                <a:cubicBezTo>
                  <a:pt x="203" y="539"/>
                  <a:pt x="202" y="538"/>
                  <a:pt x="202" y="537"/>
                </a:cubicBezTo>
                <a:close/>
                <a:moveTo>
                  <a:pt x="204" y="547"/>
                </a:moveTo>
                <a:cubicBezTo>
                  <a:pt x="203" y="546"/>
                  <a:pt x="201" y="545"/>
                  <a:pt x="202" y="544"/>
                </a:cubicBezTo>
                <a:cubicBezTo>
                  <a:pt x="203" y="545"/>
                  <a:pt x="205" y="546"/>
                  <a:pt x="204" y="547"/>
                </a:cubicBezTo>
                <a:close/>
                <a:moveTo>
                  <a:pt x="208" y="548"/>
                </a:moveTo>
                <a:cubicBezTo>
                  <a:pt x="208" y="549"/>
                  <a:pt x="210" y="551"/>
                  <a:pt x="207" y="550"/>
                </a:cubicBezTo>
                <a:cubicBezTo>
                  <a:pt x="209" y="552"/>
                  <a:pt x="213" y="554"/>
                  <a:pt x="212" y="556"/>
                </a:cubicBezTo>
                <a:cubicBezTo>
                  <a:pt x="208" y="553"/>
                  <a:pt x="205" y="550"/>
                  <a:pt x="204" y="547"/>
                </a:cubicBezTo>
                <a:cubicBezTo>
                  <a:pt x="204" y="547"/>
                  <a:pt x="206" y="548"/>
                  <a:pt x="207" y="549"/>
                </a:cubicBezTo>
                <a:cubicBezTo>
                  <a:pt x="206" y="546"/>
                  <a:pt x="203" y="544"/>
                  <a:pt x="201" y="542"/>
                </a:cubicBezTo>
                <a:cubicBezTo>
                  <a:pt x="201" y="540"/>
                  <a:pt x="206" y="545"/>
                  <a:pt x="207" y="548"/>
                </a:cubicBezTo>
                <a:cubicBezTo>
                  <a:pt x="207" y="548"/>
                  <a:pt x="209" y="548"/>
                  <a:pt x="208" y="547"/>
                </a:cubicBezTo>
                <a:cubicBezTo>
                  <a:pt x="209" y="548"/>
                  <a:pt x="211" y="551"/>
                  <a:pt x="212" y="552"/>
                </a:cubicBezTo>
                <a:cubicBezTo>
                  <a:pt x="211" y="553"/>
                  <a:pt x="209" y="549"/>
                  <a:pt x="208" y="548"/>
                </a:cubicBezTo>
                <a:close/>
                <a:moveTo>
                  <a:pt x="175" y="583"/>
                </a:moveTo>
                <a:cubicBezTo>
                  <a:pt x="176" y="583"/>
                  <a:pt x="177" y="585"/>
                  <a:pt x="179" y="586"/>
                </a:cubicBezTo>
                <a:cubicBezTo>
                  <a:pt x="179" y="585"/>
                  <a:pt x="177" y="584"/>
                  <a:pt x="177" y="583"/>
                </a:cubicBezTo>
                <a:cubicBezTo>
                  <a:pt x="178" y="582"/>
                  <a:pt x="179" y="583"/>
                  <a:pt x="181" y="584"/>
                </a:cubicBezTo>
                <a:cubicBezTo>
                  <a:pt x="183" y="588"/>
                  <a:pt x="180" y="587"/>
                  <a:pt x="182" y="592"/>
                </a:cubicBezTo>
                <a:cubicBezTo>
                  <a:pt x="179" y="589"/>
                  <a:pt x="180" y="592"/>
                  <a:pt x="177" y="589"/>
                </a:cubicBezTo>
                <a:cubicBezTo>
                  <a:pt x="179" y="589"/>
                  <a:pt x="179" y="589"/>
                  <a:pt x="178" y="587"/>
                </a:cubicBezTo>
                <a:cubicBezTo>
                  <a:pt x="176" y="586"/>
                  <a:pt x="176" y="585"/>
                  <a:pt x="175" y="583"/>
                </a:cubicBezTo>
                <a:close/>
                <a:moveTo>
                  <a:pt x="214" y="554"/>
                </a:moveTo>
                <a:cubicBezTo>
                  <a:pt x="216" y="554"/>
                  <a:pt x="216" y="555"/>
                  <a:pt x="218" y="557"/>
                </a:cubicBezTo>
                <a:cubicBezTo>
                  <a:pt x="216" y="557"/>
                  <a:pt x="215" y="556"/>
                  <a:pt x="214" y="554"/>
                </a:cubicBezTo>
                <a:close/>
                <a:moveTo>
                  <a:pt x="520" y="133"/>
                </a:moveTo>
                <a:cubicBezTo>
                  <a:pt x="517" y="132"/>
                  <a:pt x="515" y="131"/>
                  <a:pt x="514" y="130"/>
                </a:cubicBezTo>
                <a:cubicBezTo>
                  <a:pt x="514" y="130"/>
                  <a:pt x="516" y="130"/>
                  <a:pt x="515" y="129"/>
                </a:cubicBezTo>
                <a:cubicBezTo>
                  <a:pt x="516" y="131"/>
                  <a:pt x="519" y="131"/>
                  <a:pt x="520" y="133"/>
                </a:cubicBezTo>
                <a:close/>
                <a:moveTo>
                  <a:pt x="505" y="122"/>
                </a:moveTo>
                <a:cubicBezTo>
                  <a:pt x="506" y="122"/>
                  <a:pt x="507" y="123"/>
                  <a:pt x="508" y="122"/>
                </a:cubicBezTo>
                <a:cubicBezTo>
                  <a:pt x="510" y="123"/>
                  <a:pt x="510" y="123"/>
                  <a:pt x="512" y="124"/>
                </a:cubicBezTo>
                <a:cubicBezTo>
                  <a:pt x="512" y="124"/>
                  <a:pt x="511" y="124"/>
                  <a:pt x="509" y="124"/>
                </a:cubicBezTo>
                <a:cubicBezTo>
                  <a:pt x="508" y="123"/>
                  <a:pt x="507" y="123"/>
                  <a:pt x="505" y="122"/>
                </a:cubicBezTo>
                <a:close/>
                <a:moveTo>
                  <a:pt x="509" y="124"/>
                </a:moveTo>
                <a:cubicBezTo>
                  <a:pt x="512" y="126"/>
                  <a:pt x="508" y="125"/>
                  <a:pt x="506" y="124"/>
                </a:cubicBezTo>
                <a:cubicBezTo>
                  <a:pt x="507" y="124"/>
                  <a:pt x="508" y="124"/>
                  <a:pt x="509" y="124"/>
                </a:cubicBezTo>
                <a:cubicBezTo>
                  <a:pt x="510" y="125"/>
                  <a:pt x="512" y="125"/>
                  <a:pt x="513" y="126"/>
                </a:cubicBezTo>
                <a:cubicBezTo>
                  <a:pt x="511" y="127"/>
                  <a:pt x="511" y="125"/>
                  <a:pt x="509" y="124"/>
                </a:cubicBezTo>
                <a:close/>
              </a:path>
            </a:pathLst>
          </a:custGeom>
          <a:solidFill>
            <a:srgbClr val="77C7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1153" name="Freeform 919"/>
          <p:cNvSpPr>
            <a:spLocks noEditPoints="1"/>
          </p:cNvSpPr>
          <p:nvPr>
            <p:custDataLst>
              <p:tags r:id="rId8"/>
            </p:custDataLst>
          </p:nvPr>
        </p:nvSpPr>
        <p:spPr bwMode="auto">
          <a:xfrm>
            <a:off x="4381500" y="2656205"/>
            <a:ext cx="2967990" cy="1908810"/>
          </a:xfrm>
          <a:custGeom>
            <a:avLst/>
            <a:gdLst>
              <a:gd name="T0" fmla="*/ 13 w 738"/>
              <a:gd name="T1" fmla="*/ 294 h 578"/>
              <a:gd name="T2" fmla="*/ 53 w 738"/>
              <a:gd name="T3" fmla="*/ 390 h 578"/>
              <a:gd name="T4" fmla="*/ 174 w 738"/>
              <a:gd name="T5" fmla="*/ 498 h 578"/>
              <a:gd name="T6" fmla="*/ 356 w 738"/>
              <a:gd name="T7" fmla="*/ 551 h 578"/>
              <a:gd name="T8" fmla="*/ 352 w 738"/>
              <a:gd name="T9" fmla="*/ 574 h 578"/>
              <a:gd name="T10" fmla="*/ 616 w 738"/>
              <a:gd name="T11" fmla="*/ 462 h 578"/>
              <a:gd name="T12" fmla="*/ 629 w 738"/>
              <a:gd name="T13" fmla="*/ 447 h 578"/>
              <a:gd name="T14" fmla="*/ 689 w 738"/>
              <a:gd name="T15" fmla="*/ 353 h 578"/>
              <a:gd name="T16" fmla="*/ 709 w 738"/>
              <a:gd name="T17" fmla="*/ 293 h 578"/>
              <a:gd name="T18" fmla="*/ 714 w 738"/>
              <a:gd name="T19" fmla="*/ 216 h 578"/>
              <a:gd name="T20" fmla="*/ 725 w 738"/>
              <a:gd name="T21" fmla="*/ 189 h 578"/>
              <a:gd name="T22" fmla="*/ 725 w 738"/>
              <a:gd name="T23" fmla="*/ 144 h 578"/>
              <a:gd name="T24" fmla="*/ 698 w 738"/>
              <a:gd name="T25" fmla="*/ 87 h 578"/>
              <a:gd name="T26" fmla="*/ 641 w 738"/>
              <a:gd name="T27" fmla="*/ 49 h 578"/>
              <a:gd name="T28" fmla="*/ 618 w 738"/>
              <a:gd name="T29" fmla="*/ 93 h 578"/>
              <a:gd name="T30" fmla="*/ 617 w 738"/>
              <a:gd name="T31" fmla="*/ 149 h 578"/>
              <a:gd name="T32" fmla="*/ 592 w 738"/>
              <a:gd name="T33" fmla="*/ 179 h 578"/>
              <a:gd name="T34" fmla="*/ 571 w 738"/>
              <a:gd name="T35" fmla="*/ 210 h 578"/>
              <a:gd name="T36" fmla="*/ 526 w 738"/>
              <a:gd name="T37" fmla="*/ 271 h 578"/>
              <a:gd name="T38" fmla="*/ 535 w 738"/>
              <a:gd name="T39" fmla="*/ 275 h 578"/>
              <a:gd name="T40" fmla="*/ 351 w 738"/>
              <a:gd name="T41" fmla="*/ 389 h 578"/>
              <a:gd name="T42" fmla="*/ 189 w 738"/>
              <a:gd name="T43" fmla="*/ 341 h 578"/>
              <a:gd name="T44" fmla="*/ 165 w 738"/>
              <a:gd name="T45" fmla="*/ 342 h 578"/>
              <a:gd name="T46" fmla="*/ 161 w 738"/>
              <a:gd name="T47" fmla="*/ 357 h 578"/>
              <a:gd name="T48" fmla="*/ 120 w 738"/>
              <a:gd name="T49" fmla="*/ 318 h 578"/>
              <a:gd name="T50" fmla="*/ 162 w 738"/>
              <a:gd name="T51" fmla="*/ 370 h 578"/>
              <a:gd name="T52" fmla="*/ 123 w 738"/>
              <a:gd name="T53" fmla="*/ 326 h 578"/>
              <a:gd name="T54" fmla="*/ 149 w 738"/>
              <a:gd name="T55" fmla="*/ 370 h 578"/>
              <a:gd name="T56" fmla="*/ 88 w 738"/>
              <a:gd name="T57" fmla="*/ 286 h 578"/>
              <a:gd name="T58" fmla="*/ 116 w 738"/>
              <a:gd name="T59" fmla="*/ 352 h 578"/>
              <a:gd name="T60" fmla="*/ 183 w 738"/>
              <a:gd name="T61" fmla="*/ 415 h 578"/>
              <a:gd name="T62" fmla="*/ 219 w 738"/>
              <a:gd name="T63" fmla="*/ 445 h 578"/>
              <a:gd name="T64" fmla="*/ 229 w 738"/>
              <a:gd name="T65" fmla="*/ 453 h 578"/>
              <a:gd name="T66" fmla="*/ 213 w 738"/>
              <a:gd name="T67" fmla="*/ 458 h 578"/>
              <a:gd name="T68" fmla="*/ 126 w 738"/>
              <a:gd name="T69" fmla="*/ 396 h 578"/>
              <a:gd name="T70" fmla="*/ 86 w 738"/>
              <a:gd name="T71" fmla="*/ 346 h 578"/>
              <a:gd name="T72" fmla="*/ 71 w 738"/>
              <a:gd name="T73" fmla="*/ 349 h 578"/>
              <a:gd name="T74" fmla="*/ 47 w 738"/>
              <a:gd name="T75" fmla="*/ 310 h 578"/>
              <a:gd name="T76" fmla="*/ 35 w 738"/>
              <a:gd name="T77" fmla="*/ 313 h 578"/>
              <a:gd name="T78" fmla="*/ 29 w 738"/>
              <a:gd name="T79" fmla="*/ 205 h 578"/>
              <a:gd name="T80" fmla="*/ 12 w 738"/>
              <a:gd name="T81" fmla="*/ 238 h 578"/>
              <a:gd name="T82" fmla="*/ 83 w 738"/>
              <a:gd name="T83" fmla="*/ 366 h 578"/>
              <a:gd name="T84" fmla="*/ 173 w 738"/>
              <a:gd name="T85" fmla="*/ 394 h 578"/>
              <a:gd name="T86" fmla="*/ 163 w 738"/>
              <a:gd name="T87" fmla="*/ 379 h 578"/>
              <a:gd name="T88" fmla="*/ 7 w 738"/>
              <a:gd name="T89" fmla="*/ 157 h 578"/>
              <a:gd name="T90" fmla="*/ 24 w 738"/>
              <a:gd name="T91" fmla="*/ 266 h 578"/>
              <a:gd name="T92" fmla="*/ 40 w 738"/>
              <a:gd name="T93" fmla="*/ 327 h 578"/>
              <a:gd name="T94" fmla="*/ 68 w 738"/>
              <a:gd name="T95" fmla="*/ 351 h 578"/>
              <a:gd name="T96" fmla="*/ 88 w 738"/>
              <a:gd name="T97" fmla="*/ 374 h 578"/>
              <a:gd name="T98" fmla="*/ 126 w 738"/>
              <a:gd name="T99" fmla="*/ 431 h 578"/>
              <a:gd name="T100" fmla="*/ 93 w 738"/>
              <a:gd name="T101" fmla="*/ 392 h 578"/>
              <a:gd name="T102" fmla="*/ 132 w 738"/>
              <a:gd name="T103" fmla="*/ 367 h 578"/>
              <a:gd name="T104" fmla="*/ 162 w 738"/>
              <a:gd name="T105" fmla="*/ 396 h 578"/>
              <a:gd name="T106" fmla="*/ 195 w 738"/>
              <a:gd name="T107" fmla="*/ 410 h 578"/>
              <a:gd name="T108" fmla="*/ 234 w 738"/>
              <a:gd name="T109" fmla="*/ 446 h 578"/>
              <a:gd name="T110" fmla="*/ 296 w 738"/>
              <a:gd name="T111" fmla="*/ 511 h 578"/>
              <a:gd name="T112" fmla="*/ 662 w 738"/>
              <a:gd name="T113" fmla="*/ 383 h 578"/>
              <a:gd name="T114" fmla="*/ 511 w 738"/>
              <a:gd name="T115" fmla="*/ 296 h 578"/>
              <a:gd name="T116" fmla="*/ 583 w 738"/>
              <a:gd name="T117" fmla="*/ 237 h 578"/>
              <a:gd name="T118" fmla="*/ 725 w 738"/>
              <a:gd name="T119" fmla="*/ 196 h 578"/>
              <a:gd name="T120" fmla="*/ 607 w 738"/>
              <a:gd name="T121" fmla="*/ 194 h 578"/>
              <a:gd name="T122" fmla="*/ 601 w 738"/>
              <a:gd name="T123" fmla="*/ 166 h 578"/>
              <a:gd name="T124" fmla="*/ 618 w 738"/>
              <a:gd name="T125" fmla="*/ 122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8" h="578">
                <a:moveTo>
                  <a:pt x="20" y="106"/>
                </a:moveTo>
                <a:cubicBezTo>
                  <a:pt x="20" y="107"/>
                  <a:pt x="19" y="109"/>
                  <a:pt x="19" y="110"/>
                </a:cubicBezTo>
                <a:cubicBezTo>
                  <a:pt x="20" y="106"/>
                  <a:pt x="18" y="110"/>
                  <a:pt x="18" y="110"/>
                </a:cubicBezTo>
                <a:cubicBezTo>
                  <a:pt x="18" y="108"/>
                  <a:pt x="18" y="108"/>
                  <a:pt x="19" y="106"/>
                </a:cubicBezTo>
                <a:cubicBezTo>
                  <a:pt x="17" y="106"/>
                  <a:pt x="17" y="108"/>
                  <a:pt x="16" y="111"/>
                </a:cubicBezTo>
                <a:cubicBezTo>
                  <a:pt x="16" y="113"/>
                  <a:pt x="16" y="116"/>
                  <a:pt x="15" y="118"/>
                </a:cubicBezTo>
                <a:cubicBezTo>
                  <a:pt x="15" y="122"/>
                  <a:pt x="13" y="120"/>
                  <a:pt x="12" y="125"/>
                </a:cubicBezTo>
                <a:cubicBezTo>
                  <a:pt x="12" y="125"/>
                  <a:pt x="13" y="123"/>
                  <a:pt x="13" y="123"/>
                </a:cubicBezTo>
                <a:cubicBezTo>
                  <a:pt x="13" y="125"/>
                  <a:pt x="13" y="127"/>
                  <a:pt x="12" y="129"/>
                </a:cubicBezTo>
                <a:cubicBezTo>
                  <a:pt x="12" y="130"/>
                  <a:pt x="12" y="132"/>
                  <a:pt x="11" y="133"/>
                </a:cubicBezTo>
                <a:cubicBezTo>
                  <a:pt x="11" y="130"/>
                  <a:pt x="10" y="133"/>
                  <a:pt x="9" y="135"/>
                </a:cubicBezTo>
                <a:cubicBezTo>
                  <a:pt x="10" y="136"/>
                  <a:pt x="9" y="138"/>
                  <a:pt x="9" y="141"/>
                </a:cubicBezTo>
                <a:cubicBezTo>
                  <a:pt x="8" y="138"/>
                  <a:pt x="8" y="145"/>
                  <a:pt x="7" y="142"/>
                </a:cubicBezTo>
                <a:cubicBezTo>
                  <a:pt x="7" y="146"/>
                  <a:pt x="8" y="144"/>
                  <a:pt x="8" y="146"/>
                </a:cubicBezTo>
                <a:cubicBezTo>
                  <a:pt x="6" y="148"/>
                  <a:pt x="8" y="146"/>
                  <a:pt x="8" y="149"/>
                </a:cubicBezTo>
                <a:cubicBezTo>
                  <a:pt x="7" y="150"/>
                  <a:pt x="7" y="152"/>
                  <a:pt x="7" y="150"/>
                </a:cubicBezTo>
                <a:cubicBezTo>
                  <a:pt x="6" y="155"/>
                  <a:pt x="6" y="157"/>
                  <a:pt x="5" y="161"/>
                </a:cubicBezTo>
                <a:cubicBezTo>
                  <a:pt x="6" y="162"/>
                  <a:pt x="6" y="162"/>
                  <a:pt x="6" y="163"/>
                </a:cubicBezTo>
                <a:cubicBezTo>
                  <a:pt x="6" y="166"/>
                  <a:pt x="5" y="170"/>
                  <a:pt x="5" y="175"/>
                </a:cubicBezTo>
                <a:cubicBezTo>
                  <a:pt x="3" y="174"/>
                  <a:pt x="2" y="187"/>
                  <a:pt x="1" y="191"/>
                </a:cubicBezTo>
                <a:cubicBezTo>
                  <a:pt x="1" y="191"/>
                  <a:pt x="2" y="190"/>
                  <a:pt x="2" y="191"/>
                </a:cubicBezTo>
                <a:cubicBezTo>
                  <a:pt x="1" y="194"/>
                  <a:pt x="0" y="193"/>
                  <a:pt x="1" y="196"/>
                </a:cubicBezTo>
                <a:cubicBezTo>
                  <a:pt x="2" y="196"/>
                  <a:pt x="1" y="192"/>
                  <a:pt x="2" y="193"/>
                </a:cubicBezTo>
                <a:cubicBezTo>
                  <a:pt x="2" y="197"/>
                  <a:pt x="4" y="205"/>
                  <a:pt x="3" y="209"/>
                </a:cubicBezTo>
                <a:cubicBezTo>
                  <a:pt x="3" y="206"/>
                  <a:pt x="2" y="205"/>
                  <a:pt x="2" y="206"/>
                </a:cubicBezTo>
                <a:cubicBezTo>
                  <a:pt x="2" y="208"/>
                  <a:pt x="3" y="209"/>
                  <a:pt x="3" y="213"/>
                </a:cubicBezTo>
                <a:cubicBezTo>
                  <a:pt x="3" y="212"/>
                  <a:pt x="2" y="212"/>
                  <a:pt x="2" y="211"/>
                </a:cubicBezTo>
                <a:cubicBezTo>
                  <a:pt x="1" y="216"/>
                  <a:pt x="3" y="220"/>
                  <a:pt x="3" y="224"/>
                </a:cubicBezTo>
                <a:cubicBezTo>
                  <a:pt x="2" y="223"/>
                  <a:pt x="2" y="223"/>
                  <a:pt x="2" y="222"/>
                </a:cubicBezTo>
                <a:cubicBezTo>
                  <a:pt x="1" y="219"/>
                  <a:pt x="1" y="215"/>
                  <a:pt x="1" y="212"/>
                </a:cubicBezTo>
                <a:cubicBezTo>
                  <a:pt x="1" y="209"/>
                  <a:pt x="1" y="205"/>
                  <a:pt x="0" y="204"/>
                </a:cubicBezTo>
                <a:cubicBezTo>
                  <a:pt x="1" y="210"/>
                  <a:pt x="0" y="217"/>
                  <a:pt x="1" y="225"/>
                </a:cubicBezTo>
                <a:cubicBezTo>
                  <a:pt x="0" y="225"/>
                  <a:pt x="3" y="236"/>
                  <a:pt x="2" y="238"/>
                </a:cubicBezTo>
                <a:cubicBezTo>
                  <a:pt x="2" y="240"/>
                  <a:pt x="3" y="243"/>
                  <a:pt x="3" y="245"/>
                </a:cubicBezTo>
                <a:cubicBezTo>
                  <a:pt x="4" y="248"/>
                  <a:pt x="4" y="251"/>
                  <a:pt x="4" y="254"/>
                </a:cubicBezTo>
                <a:cubicBezTo>
                  <a:pt x="5" y="257"/>
                  <a:pt x="5" y="259"/>
                  <a:pt x="5" y="262"/>
                </a:cubicBezTo>
                <a:cubicBezTo>
                  <a:pt x="6" y="264"/>
                  <a:pt x="6" y="266"/>
                  <a:pt x="6" y="268"/>
                </a:cubicBezTo>
                <a:cubicBezTo>
                  <a:pt x="6" y="267"/>
                  <a:pt x="5" y="267"/>
                  <a:pt x="5" y="267"/>
                </a:cubicBezTo>
                <a:cubicBezTo>
                  <a:pt x="6" y="270"/>
                  <a:pt x="6" y="271"/>
                  <a:pt x="7" y="272"/>
                </a:cubicBezTo>
                <a:cubicBezTo>
                  <a:pt x="7" y="271"/>
                  <a:pt x="6" y="270"/>
                  <a:pt x="7" y="270"/>
                </a:cubicBezTo>
                <a:cubicBezTo>
                  <a:pt x="8" y="276"/>
                  <a:pt x="8" y="278"/>
                  <a:pt x="9" y="281"/>
                </a:cubicBezTo>
                <a:cubicBezTo>
                  <a:pt x="9" y="281"/>
                  <a:pt x="8" y="280"/>
                  <a:pt x="8" y="280"/>
                </a:cubicBezTo>
                <a:cubicBezTo>
                  <a:pt x="10" y="284"/>
                  <a:pt x="8" y="285"/>
                  <a:pt x="10" y="290"/>
                </a:cubicBezTo>
                <a:cubicBezTo>
                  <a:pt x="11" y="289"/>
                  <a:pt x="10" y="287"/>
                  <a:pt x="11" y="289"/>
                </a:cubicBezTo>
                <a:cubicBezTo>
                  <a:pt x="11" y="289"/>
                  <a:pt x="11" y="291"/>
                  <a:pt x="11" y="293"/>
                </a:cubicBezTo>
                <a:cubicBezTo>
                  <a:pt x="12" y="294"/>
                  <a:pt x="12" y="291"/>
                  <a:pt x="13" y="294"/>
                </a:cubicBezTo>
                <a:cubicBezTo>
                  <a:pt x="15" y="299"/>
                  <a:pt x="15" y="299"/>
                  <a:pt x="17" y="304"/>
                </a:cubicBezTo>
                <a:cubicBezTo>
                  <a:pt x="16" y="304"/>
                  <a:pt x="17" y="309"/>
                  <a:pt x="16" y="307"/>
                </a:cubicBezTo>
                <a:cubicBezTo>
                  <a:pt x="17" y="312"/>
                  <a:pt x="17" y="313"/>
                  <a:pt x="19" y="315"/>
                </a:cubicBezTo>
                <a:cubicBezTo>
                  <a:pt x="18" y="315"/>
                  <a:pt x="19" y="318"/>
                  <a:pt x="17" y="316"/>
                </a:cubicBezTo>
                <a:cubicBezTo>
                  <a:pt x="18" y="317"/>
                  <a:pt x="18" y="317"/>
                  <a:pt x="19" y="319"/>
                </a:cubicBezTo>
                <a:cubicBezTo>
                  <a:pt x="19" y="318"/>
                  <a:pt x="19" y="316"/>
                  <a:pt x="21" y="318"/>
                </a:cubicBezTo>
                <a:cubicBezTo>
                  <a:pt x="21" y="321"/>
                  <a:pt x="22" y="323"/>
                  <a:pt x="23" y="325"/>
                </a:cubicBezTo>
                <a:cubicBezTo>
                  <a:pt x="24" y="328"/>
                  <a:pt x="25" y="330"/>
                  <a:pt x="25" y="332"/>
                </a:cubicBezTo>
                <a:cubicBezTo>
                  <a:pt x="27" y="337"/>
                  <a:pt x="29" y="341"/>
                  <a:pt x="31" y="343"/>
                </a:cubicBezTo>
                <a:cubicBezTo>
                  <a:pt x="31" y="343"/>
                  <a:pt x="31" y="343"/>
                  <a:pt x="30" y="343"/>
                </a:cubicBezTo>
                <a:cubicBezTo>
                  <a:pt x="32" y="347"/>
                  <a:pt x="32" y="347"/>
                  <a:pt x="32" y="347"/>
                </a:cubicBezTo>
                <a:cubicBezTo>
                  <a:pt x="32" y="346"/>
                  <a:pt x="33" y="346"/>
                  <a:pt x="34" y="348"/>
                </a:cubicBezTo>
                <a:cubicBezTo>
                  <a:pt x="32" y="347"/>
                  <a:pt x="34" y="350"/>
                  <a:pt x="33" y="351"/>
                </a:cubicBezTo>
                <a:cubicBezTo>
                  <a:pt x="31" y="348"/>
                  <a:pt x="30" y="344"/>
                  <a:pt x="28" y="340"/>
                </a:cubicBezTo>
                <a:cubicBezTo>
                  <a:pt x="26" y="339"/>
                  <a:pt x="22" y="329"/>
                  <a:pt x="23" y="327"/>
                </a:cubicBezTo>
                <a:cubicBezTo>
                  <a:pt x="22" y="331"/>
                  <a:pt x="27" y="342"/>
                  <a:pt x="30" y="345"/>
                </a:cubicBezTo>
                <a:cubicBezTo>
                  <a:pt x="30" y="348"/>
                  <a:pt x="31" y="350"/>
                  <a:pt x="32" y="353"/>
                </a:cubicBezTo>
                <a:cubicBezTo>
                  <a:pt x="33" y="355"/>
                  <a:pt x="34" y="358"/>
                  <a:pt x="36" y="361"/>
                </a:cubicBezTo>
                <a:cubicBezTo>
                  <a:pt x="36" y="360"/>
                  <a:pt x="37" y="362"/>
                  <a:pt x="37" y="362"/>
                </a:cubicBezTo>
                <a:cubicBezTo>
                  <a:pt x="39" y="362"/>
                  <a:pt x="37" y="360"/>
                  <a:pt x="38" y="360"/>
                </a:cubicBezTo>
                <a:cubicBezTo>
                  <a:pt x="37" y="357"/>
                  <a:pt x="37" y="360"/>
                  <a:pt x="36" y="357"/>
                </a:cubicBezTo>
                <a:cubicBezTo>
                  <a:pt x="38" y="357"/>
                  <a:pt x="35" y="354"/>
                  <a:pt x="36" y="354"/>
                </a:cubicBezTo>
                <a:cubicBezTo>
                  <a:pt x="38" y="357"/>
                  <a:pt x="40" y="363"/>
                  <a:pt x="42" y="363"/>
                </a:cubicBezTo>
                <a:cubicBezTo>
                  <a:pt x="42" y="364"/>
                  <a:pt x="43" y="365"/>
                  <a:pt x="44" y="367"/>
                </a:cubicBezTo>
                <a:cubicBezTo>
                  <a:pt x="43" y="366"/>
                  <a:pt x="43" y="367"/>
                  <a:pt x="42" y="366"/>
                </a:cubicBezTo>
                <a:cubicBezTo>
                  <a:pt x="44" y="370"/>
                  <a:pt x="43" y="364"/>
                  <a:pt x="45" y="369"/>
                </a:cubicBezTo>
                <a:cubicBezTo>
                  <a:pt x="46" y="370"/>
                  <a:pt x="45" y="371"/>
                  <a:pt x="47" y="372"/>
                </a:cubicBezTo>
                <a:cubicBezTo>
                  <a:pt x="47" y="375"/>
                  <a:pt x="45" y="371"/>
                  <a:pt x="45" y="373"/>
                </a:cubicBezTo>
                <a:cubicBezTo>
                  <a:pt x="46" y="373"/>
                  <a:pt x="49" y="378"/>
                  <a:pt x="48" y="378"/>
                </a:cubicBezTo>
                <a:cubicBezTo>
                  <a:pt x="48" y="379"/>
                  <a:pt x="47" y="379"/>
                  <a:pt x="47" y="377"/>
                </a:cubicBezTo>
                <a:cubicBezTo>
                  <a:pt x="49" y="378"/>
                  <a:pt x="44" y="373"/>
                  <a:pt x="42" y="371"/>
                </a:cubicBezTo>
                <a:cubicBezTo>
                  <a:pt x="42" y="370"/>
                  <a:pt x="43" y="369"/>
                  <a:pt x="42" y="368"/>
                </a:cubicBezTo>
                <a:cubicBezTo>
                  <a:pt x="41" y="369"/>
                  <a:pt x="40" y="364"/>
                  <a:pt x="39" y="363"/>
                </a:cubicBezTo>
                <a:cubicBezTo>
                  <a:pt x="38" y="365"/>
                  <a:pt x="41" y="369"/>
                  <a:pt x="42" y="371"/>
                </a:cubicBezTo>
                <a:cubicBezTo>
                  <a:pt x="41" y="371"/>
                  <a:pt x="40" y="368"/>
                  <a:pt x="39" y="368"/>
                </a:cubicBezTo>
                <a:cubicBezTo>
                  <a:pt x="41" y="371"/>
                  <a:pt x="43" y="373"/>
                  <a:pt x="43" y="375"/>
                </a:cubicBezTo>
                <a:cubicBezTo>
                  <a:pt x="44" y="375"/>
                  <a:pt x="46" y="380"/>
                  <a:pt x="46" y="378"/>
                </a:cubicBezTo>
                <a:cubicBezTo>
                  <a:pt x="45" y="376"/>
                  <a:pt x="43" y="375"/>
                  <a:pt x="43" y="374"/>
                </a:cubicBezTo>
                <a:cubicBezTo>
                  <a:pt x="46" y="376"/>
                  <a:pt x="46" y="378"/>
                  <a:pt x="48" y="381"/>
                </a:cubicBezTo>
                <a:cubicBezTo>
                  <a:pt x="49" y="381"/>
                  <a:pt x="46" y="379"/>
                  <a:pt x="48" y="379"/>
                </a:cubicBezTo>
                <a:cubicBezTo>
                  <a:pt x="48" y="380"/>
                  <a:pt x="48" y="380"/>
                  <a:pt x="49" y="380"/>
                </a:cubicBezTo>
                <a:cubicBezTo>
                  <a:pt x="51" y="384"/>
                  <a:pt x="51" y="385"/>
                  <a:pt x="52" y="388"/>
                </a:cubicBezTo>
                <a:cubicBezTo>
                  <a:pt x="54" y="390"/>
                  <a:pt x="52" y="387"/>
                  <a:pt x="53" y="387"/>
                </a:cubicBezTo>
                <a:cubicBezTo>
                  <a:pt x="53" y="388"/>
                  <a:pt x="54" y="388"/>
                  <a:pt x="54" y="389"/>
                </a:cubicBezTo>
                <a:cubicBezTo>
                  <a:pt x="55" y="390"/>
                  <a:pt x="55" y="391"/>
                  <a:pt x="55" y="391"/>
                </a:cubicBezTo>
                <a:cubicBezTo>
                  <a:pt x="54" y="392"/>
                  <a:pt x="53" y="389"/>
                  <a:pt x="53" y="390"/>
                </a:cubicBezTo>
                <a:cubicBezTo>
                  <a:pt x="55" y="393"/>
                  <a:pt x="55" y="394"/>
                  <a:pt x="56" y="396"/>
                </a:cubicBezTo>
                <a:cubicBezTo>
                  <a:pt x="58" y="397"/>
                  <a:pt x="58" y="396"/>
                  <a:pt x="60" y="398"/>
                </a:cubicBezTo>
                <a:cubicBezTo>
                  <a:pt x="61" y="400"/>
                  <a:pt x="60" y="400"/>
                  <a:pt x="61" y="402"/>
                </a:cubicBezTo>
                <a:cubicBezTo>
                  <a:pt x="62" y="402"/>
                  <a:pt x="66" y="406"/>
                  <a:pt x="68" y="410"/>
                </a:cubicBezTo>
                <a:cubicBezTo>
                  <a:pt x="69" y="410"/>
                  <a:pt x="70" y="411"/>
                  <a:pt x="71" y="412"/>
                </a:cubicBezTo>
                <a:cubicBezTo>
                  <a:pt x="69" y="409"/>
                  <a:pt x="67" y="408"/>
                  <a:pt x="67" y="406"/>
                </a:cubicBezTo>
                <a:cubicBezTo>
                  <a:pt x="67" y="406"/>
                  <a:pt x="68" y="407"/>
                  <a:pt x="69" y="407"/>
                </a:cubicBezTo>
                <a:cubicBezTo>
                  <a:pt x="67" y="405"/>
                  <a:pt x="67" y="405"/>
                  <a:pt x="66" y="404"/>
                </a:cubicBezTo>
                <a:cubicBezTo>
                  <a:pt x="67" y="404"/>
                  <a:pt x="62" y="400"/>
                  <a:pt x="62" y="399"/>
                </a:cubicBezTo>
                <a:cubicBezTo>
                  <a:pt x="63" y="399"/>
                  <a:pt x="64" y="400"/>
                  <a:pt x="64" y="399"/>
                </a:cubicBezTo>
                <a:cubicBezTo>
                  <a:pt x="60" y="396"/>
                  <a:pt x="56" y="390"/>
                  <a:pt x="55" y="386"/>
                </a:cubicBezTo>
                <a:cubicBezTo>
                  <a:pt x="54" y="388"/>
                  <a:pt x="50" y="379"/>
                  <a:pt x="53" y="382"/>
                </a:cubicBezTo>
                <a:cubicBezTo>
                  <a:pt x="51" y="378"/>
                  <a:pt x="52" y="381"/>
                  <a:pt x="50" y="379"/>
                </a:cubicBezTo>
                <a:cubicBezTo>
                  <a:pt x="50" y="378"/>
                  <a:pt x="49" y="377"/>
                  <a:pt x="50" y="377"/>
                </a:cubicBezTo>
                <a:cubicBezTo>
                  <a:pt x="53" y="379"/>
                  <a:pt x="54" y="382"/>
                  <a:pt x="56" y="384"/>
                </a:cubicBezTo>
                <a:cubicBezTo>
                  <a:pt x="57" y="387"/>
                  <a:pt x="59" y="390"/>
                  <a:pt x="60" y="393"/>
                </a:cubicBezTo>
                <a:cubicBezTo>
                  <a:pt x="64" y="397"/>
                  <a:pt x="65" y="399"/>
                  <a:pt x="67" y="401"/>
                </a:cubicBezTo>
                <a:cubicBezTo>
                  <a:pt x="67" y="402"/>
                  <a:pt x="67" y="402"/>
                  <a:pt x="67" y="402"/>
                </a:cubicBezTo>
                <a:cubicBezTo>
                  <a:pt x="68" y="402"/>
                  <a:pt x="73" y="409"/>
                  <a:pt x="72" y="406"/>
                </a:cubicBezTo>
                <a:cubicBezTo>
                  <a:pt x="70" y="405"/>
                  <a:pt x="67" y="401"/>
                  <a:pt x="67" y="400"/>
                </a:cubicBezTo>
                <a:cubicBezTo>
                  <a:pt x="71" y="404"/>
                  <a:pt x="72" y="406"/>
                  <a:pt x="76" y="410"/>
                </a:cubicBezTo>
                <a:cubicBezTo>
                  <a:pt x="74" y="410"/>
                  <a:pt x="75" y="411"/>
                  <a:pt x="76" y="413"/>
                </a:cubicBezTo>
                <a:cubicBezTo>
                  <a:pt x="77" y="411"/>
                  <a:pt x="80" y="416"/>
                  <a:pt x="79" y="416"/>
                </a:cubicBezTo>
                <a:cubicBezTo>
                  <a:pt x="81" y="418"/>
                  <a:pt x="84" y="421"/>
                  <a:pt x="86" y="424"/>
                </a:cubicBezTo>
                <a:cubicBezTo>
                  <a:pt x="89" y="427"/>
                  <a:pt x="92" y="430"/>
                  <a:pt x="95" y="433"/>
                </a:cubicBezTo>
                <a:cubicBezTo>
                  <a:pt x="96" y="435"/>
                  <a:pt x="99" y="439"/>
                  <a:pt x="102" y="440"/>
                </a:cubicBezTo>
                <a:cubicBezTo>
                  <a:pt x="102" y="440"/>
                  <a:pt x="101" y="440"/>
                  <a:pt x="101" y="440"/>
                </a:cubicBezTo>
                <a:cubicBezTo>
                  <a:pt x="103" y="442"/>
                  <a:pt x="104" y="443"/>
                  <a:pt x="104" y="444"/>
                </a:cubicBezTo>
                <a:cubicBezTo>
                  <a:pt x="107" y="446"/>
                  <a:pt x="102" y="441"/>
                  <a:pt x="104" y="442"/>
                </a:cubicBezTo>
                <a:cubicBezTo>
                  <a:pt x="106" y="444"/>
                  <a:pt x="108" y="446"/>
                  <a:pt x="108" y="447"/>
                </a:cubicBezTo>
                <a:cubicBezTo>
                  <a:pt x="110" y="449"/>
                  <a:pt x="114" y="452"/>
                  <a:pt x="117" y="455"/>
                </a:cubicBezTo>
                <a:cubicBezTo>
                  <a:pt x="121" y="457"/>
                  <a:pt x="124" y="460"/>
                  <a:pt x="126" y="462"/>
                </a:cubicBezTo>
                <a:cubicBezTo>
                  <a:pt x="128" y="463"/>
                  <a:pt x="135" y="468"/>
                  <a:pt x="140" y="471"/>
                </a:cubicBezTo>
                <a:cubicBezTo>
                  <a:pt x="145" y="475"/>
                  <a:pt x="149" y="478"/>
                  <a:pt x="144" y="476"/>
                </a:cubicBezTo>
                <a:cubicBezTo>
                  <a:pt x="149" y="479"/>
                  <a:pt x="155" y="482"/>
                  <a:pt x="158" y="484"/>
                </a:cubicBezTo>
                <a:cubicBezTo>
                  <a:pt x="155" y="482"/>
                  <a:pt x="159" y="485"/>
                  <a:pt x="158" y="485"/>
                </a:cubicBezTo>
                <a:cubicBezTo>
                  <a:pt x="160" y="486"/>
                  <a:pt x="160" y="486"/>
                  <a:pt x="161" y="488"/>
                </a:cubicBezTo>
                <a:cubicBezTo>
                  <a:pt x="162" y="486"/>
                  <a:pt x="166" y="491"/>
                  <a:pt x="168" y="491"/>
                </a:cubicBezTo>
                <a:cubicBezTo>
                  <a:pt x="168" y="490"/>
                  <a:pt x="167" y="490"/>
                  <a:pt x="168" y="490"/>
                </a:cubicBezTo>
                <a:cubicBezTo>
                  <a:pt x="168" y="491"/>
                  <a:pt x="168" y="491"/>
                  <a:pt x="169" y="493"/>
                </a:cubicBezTo>
                <a:cubicBezTo>
                  <a:pt x="167" y="493"/>
                  <a:pt x="167" y="492"/>
                  <a:pt x="164" y="491"/>
                </a:cubicBezTo>
                <a:cubicBezTo>
                  <a:pt x="165" y="492"/>
                  <a:pt x="163" y="491"/>
                  <a:pt x="162" y="492"/>
                </a:cubicBezTo>
                <a:cubicBezTo>
                  <a:pt x="164" y="493"/>
                  <a:pt x="166" y="494"/>
                  <a:pt x="167" y="494"/>
                </a:cubicBezTo>
                <a:cubicBezTo>
                  <a:pt x="169" y="495"/>
                  <a:pt x="169" y="496"/>
                  <a:pt x="170" y="496"/>
                </a:cubicBezTo>
                <a:cubicBezTo>
                  <a:pt x="172" y="497"/>
                  <a:pt x="174" y="498"/>
                  <a:pt x="178" y="501"/>
                </a:cubicBezTo>
                <a:cubicBezTo>
                  <a:pt x="179" y="500"/>
                  <a:pt x="174" y="498"/>
                  <a:pt x="174" y="498"/>
                </a:cubicBezTo>
                <a:cubicBezTo>
                  <a:pt x="178" y="499"/>
                  <a:pt x="178" y="499"/>
                  <a:pt x="178" y="499"/>
                </a:cubicBezTo>
                <a:cubicBezTo>
                  <a:pt x="178" y="499"/>
                  <a:pt x="178" y="498"/>
                  <a:pt x="177" y="498"/>
                </a:cubicBezTo>
                <a:cubicBezTo>
                  <a:pt x="177" y="499"/>
                  <a:pt x="175" y="496"/>
                  <a:pt x="174" y="497"/>
                </a:cubicBezTo>
                <a:cubicBezTo>
                  <a:pt x="173" y="496"/>
                  <a:pt x="171" y="495"/>
                  <a:pt x="172" y="495"/>
                </a:cubicBezTo>
                <a:cubicBezTo>
                  <a:pt x="173" y="495"/>
                  <a:pt x="176" y="497"/>
                  <a:pt x="175" y="496"/>
                </a:cubicBezTo>
                <a:cubicBezTo>
                  <a:pt x="173" y="495"/>
                  <a:pt x="172" y="494"/>
                  <a:pt x="171" y="493"/>
                </a:cubicBezTo>
                <a:cubicBezTo>
                  <a:pt x="175" y="494"/>
                  <a:pt x="184" y="500"/>
                  <a:pt x="190" y="502"/>
                </a:cubicBezTo>
                <a:cubicBezTo>
                  <a:pt x="191" y="503"/>
                  <a:pt x="195" y="505"/>
                  <a:pt x="199" y="507"/>
                </a:cubicBezTo>
                <a:cubicBezTo>
                  <a:pt x="203" y="508"/>
                  <a:pt x="207" y="509"/>
                  <a:pt x="206" y="508"/>
                </a:cubicBezTo>
                <a:cubicBezTo>
                  <a:pt x="208" y="510"/>
                  <a:pt x="208" y="509"/>
                  <a:pt x="209" y="511"/>
                </a:cubicBezTo>
                <a:cubicBezTo>
                  <a:pt x="206" y="510"/>
                  <a:pt x="200" y="507"/>
                  <a:pt x="200" y="508"/>
                </a:cubicBezTo>
                <a:cubicBezTo>
                  <a:pt x="203" y="509"/>
                  <a:pt x="209" y="511"/>
                  <a:pt x="205" y="511"/>
                </a:cubicBezTo>
                <a:cubicBezTo>
                  <a:pt x="207" y="512"/>
                  <a:pt x="207" y="511"/>
                  <a:pt x="209" y="512"/>
                </a:cubicBezTo>
                <a:cubicBezTo>
                  <a:pt x="209" y="513"/>
                  <a:pt x="209" y="513"/>
                  <a:pt x="209" y="513"/>
                </a:cubicBezTo>
                <a:cubicBezTo>
                  <a:pt x="207" y="512"/>
                  <a:pt x="201" y="510"/>
                  <a:pt x="204" y="512"/>
                </a:cubicBezTo>
                <a:cubicBezTo>
                  <a:pt x="206" y="511"/>
                  <a:pt x="209" y="513"/>
                  <a:pt x="210" y="514"/>
                </a:cubicBezTo>
                <a:cubicBezTo>
                  <a:pt x="211" y="514"/>
                  <a:pt x="214" y="515"/>
                  <a:pt x="216" y="516"/>
                </a:cubicBezTo>
                <a:cubicBezTo>
                  <a:pt x="219" y="517"/>
                  <a:pt x="221" y="518"/>
                  <a:pt x="221" y="519"/>
                </a:cubicBezTo>
                <a:cubicBezTo>
                  <a:pt x="221" y="519"/>
                  <a:pt x="220" y="519"/>
                  <a:pt x="220" y="519"/>
                </a:cubicBezTo>
                <a:cubicBezTo>
                  <a:pt x="218" y="518"/>
                  <a:pt x="217" y="518"/>
                  <a:pt x="215" y="517"/>
                </a:cubicBezTo>
                <a:cubicBezTo>
                  <a:pt x="214" y="517"/>
                  <a:pt x="213" y="516"/>
                  <a:pt x="213" y="517"/>
                </a:cubicBezTo>
                <a:cubicBezTo>
                  <a:pt x="212" y="516"/>
                  <a:pt x="212" y="515"/>
                  <a:pt x="213" y="515"/>
                </a:cubicBezTo>
                <a:cubicBezTo>
                  <a:pt x="209" y="514"/>
                  <a:pt x="212" y="516"/>
                  <a:pt x="210" y="515"/>
                </a:cubicBezTo>
                <a:cubicBezTo>
                  <a:pt x="209" y="514"/>
                  <a:pt x="208" y="513"/>
                  <a:pt x="206" y="514"/>
                </a:cubicBezTo>
                <a:cubicBezTo>
                  <a:pt x="207" y="514"/>
                  <a:pt x="211" y="516"/>
                  <a:pt x="215" y="518"/>
                </a:cubicBezTo>
                <a:cubicBezTo>
                  <a:pt x="220" y="520"/>
                  <a:pt x="224" y="521"/>
                  <a:pt x="227" y="522"/>
                </a:cubicBezTo>
                <a:cubicBezTo>
                  <a:pt x="230" y="524"/>
                  <a:pt x="240" y="525"/>
                  <a:pt x="241" y="528"/>
                </a:cubicBezTo>
                <a:cubicBezTo>
                  <a:pt x="243" y="528"/>
                  <a:pt x="248" y="530"/>
                  <a:pt x="248" y="531"/>
                </a:cubicBezTo>
                <a:cubicBezTo>
                  <a:pt x="251" y="532"/>
                  <a:pt x="250" y="530"/>
                  <a:pt x="253" y="531"/>
                </a:cubicBezTo>
                <a:cubicBezTo>
                  <a:pt x="257" y="533"/>
                  <a:pt x="256" y="534"/>
                  <a:pt x="258" y="536"/>
                </a:cubicBezTo>
                <a:cubicBezTo>
                  <a:pt x="258" y="534"/>
                  <a:pt x="265" y="536"/>
                  <a:pt x="268" y="537"/>
                </a:cubicBezTo>
                <a:cubicBezTo>
                  <a:pt x="267" y="537"/>
                  <a:pt x="266" y="537"/>
                  <a:pt x="266" y="537"/>
                </a:cubicBezTo>
                <a:cubicBezTo>
                  <a:pt x="269" y="539"/>
                  <a:pt x="270" y="537"/>
                  <a:pt x="273" y="538"/>
                </a:cubicBezTo>
                <a:cubicBezTo>
                  <a:pt x="274" y="540"/>
                  <a:pt x="268" y="538"/>
                  <a:pt x="271" y="539"/>
                </a:cubicBezTo>
                <a:cubicBezTo>
                  <a:pt x="274" y="539"/>
                  <a:pt x="275" y="541"/>
                  <a:pt x="277" y="540"/>
                </a:cubicBezTo>
                <a:cubicBezTo>
                  <a:pt x="278" y="540"/>
                  <a:pt x="278" y="541"/>
                  <a:pt x="279" y="541"/>
                </a:cubicBezTo>
                <a:cubicBezTo>
                  <a:pt x="281" y="541"/>
                  <a:pt x="297" y="542"/>
                  <a:pt x="295" y="544"/>
                </a:cubicBezTo>
                <a:cubicBezTo>
                  <a:pt x="310" y="545"/>
                  <a:pt x="333" y="549"/>
                  <a:pt x="348" y="548"/>
                </a:cubicBezTo>
                <a:cubicBezTo>
                  <a:pt x="347" y="549"/>
                  <a:pt x="348" y="549"/>
                  <a:pt x="345" y="549"/>
                </a:cubicBezTo>
                <a:cubicBezTo>
                  <a:pt x="345" y="549"/>
                  <a:pt x="344" y="548"/>
                  <a:pt x="342" y="549"/>
                </a:cubicBezTo>
                <a:cubicBezTo>
                  <a:pt x="343" y="549"/>
                  <a:pt x="344" y="549"/>
                  <a:pt x="344" y="550"/>
                </a:cubicBezTo>
                <a:cubicBezTo>
                  <a:pt x="341" y="550"/>
                  <a:pt x="338" y="549"/>
                  <a:pt x="337" y="550"/>
                </a:cubicBezTo>
                <a:cubicBezTo>
                  <a:pt x="339" y="550"/>
                  <a:pt x="345" y="551"/>
                  <a:pt x="347" y="551"/>
                </a:cubicBezTo>
                <a:cubicBezTo>
                  <a:pt x="348" y="550"/>
                  <a:pt x="347" y="549"/>
                  <a:pt x="349" y="549"/>
                </a:cubicBezTo>
                <a:cubicBezTo>
                  <a:pt x="348" y="551"/>
                  <a:pt x="353" y="549"/>
                  <a:pt x="355" y="550"/>
                </a:cubicBezTo>
                <a:cubicBezTo>
                  <a:pt x="352" y="550"/>
                  <a:pt x="355" y="551"/>
                  <a:pt x="356" y="551"/>
                </a:cubicBezTo>
                <a:cubicBezTo>
                  <a:pt x="354" y="551"/>
                  <a:pt x="356" y="550"/>
                  <a:pt x="357" y="550"/>
                </a:cubicBezTo>
                <a:cubicBezTo>
                  <a:pt x="360" y="550"/>
                  <a:pt x="361" y="553"/>
                  <a:pt x="364" y="551"/>
                </a:cubicBezTo>
                <a:cubicBezTo>
                  <a:pt x="364" y="551"/>
                  <a:pt x="360" y="552"/>
                  <a:pt x="361" y="551"/>
                </a:cubicBezTo>
                <a:cubicBezTo>
                  <a:pt x="362" y="549"/>
                  <a:pt x="366" y="550"/>
                  <a:pt x="369" y="550"/>
                </a:cubicBezTo>
                <a:cubicBezTo>
                  <a:pt x="370" y="548"/>
                  <a:pt x="374" y="547"/>
                  <a:pt x="379" y="547"/>
                </a:cubicBezTo>
                <a:cubicBezTo>
                  <a:pt x="375" y="548"/>
                  <a:pt x="377" y="548"/>
                  <a:pt x="377" y="549"/>
                </a:cubicBezTo>
                <a:cubicBezTo>
                  <a:pt x="383" y="548"/>
                  <a:pt x="386" y="548"/>
                  <a:pt x="391" y="548"/>
                </a:cubicBezTo>
                <a:cubicBezTo>
                  <a:pt x="390" y="548"/>
                  <a:pt x="383" y="549"/>
                  <a:pt x="385" y="549"/>
                </a:cubicBezTo>
                <a:cubicBezTo>
                  <a:pt x="390" y="548"/>
                  <a:pt x="390" y="549"/>
                  <a:pt x="388" y="550"/>
                </a:cubicBezTo>
                <a:cubicBezTo>
                  <a:pt x="392" y="549"/>
                  <a:pt x="393" y="550"/>
                  <a:pt x="396" y="549"/>
                </a:cubicBezTo>
                <a:cubicBezTo>
                  <a:pt x="396" y="549"/>
                  <a:pt x="397" y="549"/>
                  <a:pt x="397" y="549"/>
                </a:cubicBezTo>
                <a:cubicBezTo>
                  <a:pt x="397" y="550"/>
                  <a:pt x="396" y="550"/>
                  <a:pt x="394" y="551"/>
                </a:cubicBezTo>
                <a:cubicBezTo>
                  <a:pt x="397" y="551"/>
                  <a:pt x="398" y="551"/>
                  <a:pt x="401" y="552"/>
                </a:cubicBezTo>
                <a:cubicBezTo>
                  <a:pt x="402" y="551"/>
                  <a:pt x="398" y="551"/>
                  <a:pt x="400" y="551"/>
                </a:cubicBezTo>
                <a:cubicBezTo>
                  <a:pt x="404" y="550"/>
                  <a:pt x="403" y="549"/>
                  <a:pt x="406" y="549"/>
                </a:cubicBezTo>
                <a:cubicBezTo>
                  <a:pt x="406" y="551"/>
                  <a:pt x="410" y="549"/>
                  <a:pt x="412" y="549"/>
                </a:cubicBezTo>
                <a:cubicBezTo>
                  <a:pt x="411" y="550"/>
                  <a:pt x="409" y="550"/>
                  <a:pt x="407" y="550"/>
                </a:cubicBezTo>
                <a:cubicBezTo>
                  <a:pt x="405" y="550"/>
                  <a:pt x="404" y="550"/>
                  <a:pt x="403" y="551"/>
                </a:cubicBezTo>
                <a:cubicBezTo>
                  <a:pt x="405" y="551"/>
                  <a:pt x="409" y="551"/>
                  <a:pt x="408" y="552"/>
                </a:cubicBezTo>
                <a:cubicBezTo>
                  <a:pt x="406" y="553"/>
                  <a:pt x="402" y="553"/>
                  <a:pt x="401" y="554"/>
                </a:cubicBezTo>
                <a:cubicBezTo>
                  <a:pt x="406" y="553"/>
                  <a:pt x="409" y="552"/>
                  <a:pt x="411" y="554"/>
                </a:cubicBezTo>
                <a:cubicBezTo>
                  <a:pt x="411" y="552"/>
                  <a:pt x="417" y="552"/>
                  <a:pt x="420" y="551"/>
                </a:cubicBezTo>
                <a:cubicBezTo>
                  <a:pt x="422" y="551"/>
                  <a:pt x="420" y="551"/>
                  <a:pt x="422" y="552"/>
                </a:cubicBezTo>
                <a:cubicBezTo>
                  <a:pt x="424" y="551"/>
                  <a:pt x="426" y="552"/>
                  <a:pt x="426" y="551"/>
                </a:cubicBezTo>
                <a:cubicBezTo>
                  <a:pt x="424" y="551"/>
                  <a:pt x="426" y="550"/>
                  <a:pt x="427" y="550"/>
                </a:cubicBezTo>
                <a:cubicBezTo>
                  <a:pt x="427" y="551"/>
                  <a:pt x="430" y="550"/>
                  <a:pt x="432" y="549"/>
                </a:cubicBezTo>
                <a:cubicBezTo>
                  <a:pt x="432" y="550"/>
                  <a:pt x="434" y="550"/>
                  <a:pt x="434" y="551"/>
                </a:cubicBezTo>
                <a:cubicBezTo>
                  <a:pt x="438" y="549"/>
                  <a:pt x="441" y="548"/>
                  <a:pt x="445" y="548"/>
                </a:cubicBezTo>
                <a:cubicBezTo>
                  <a:pt x="448" y="547"/>
                  <a:pt x="452" y="547"/>
                  <a:pt x="456" y="545"/>
                </a:cubicBezTo>
                <a:cubicBezTo>
                  <a:pt x="457" y="545"/>
                  <a:pt x="456" y="547"/>
                  <a:pt x="457" y="546"/>
                </a:cubicBezTo>
                <a:cubicBezTo>
                  <a:pt x="459" y="545"/>
                  <a:pt x="461" y="544"/>
                  <a:pt x="464" y="544"/>
                </a:cubicBezTo>
                <a:cubicBezTo>
                  <a:pt x="464" y="544"/>
                  <a:pt x="462" y="544"/>
                  <a:pt x="462" y="545"/>
                </a:cubicBezTo>
                <a:cubicBezTo>
                  <a:pt x="466" y="544"/>
                  <a:pt x="478" y="539"/>
                  <a:pt x="475" y="542"/>
                </a:cubicBezTo>
                <a:cubicBezTo>
                  <a:pt x="476" y="541"/>
                  <a:pt x="479" y="540"/>
                  <a:pt x="481" y="539"/>
                </a:cubicBezTo>
                <a:cubicBezTo>
                  <a:pt x="483" y="538"/>
                  <a:pt x="485" y="538"/>
                  <a:pt x="485" y="539"/>
                </a:cubicBezTo>
                <a:cubicBezTo>
                  <a:pt x="488" y="537"/>
                  <a:pt x="485" y="537"/>
                  <a:pt x="486" y="537"/>
                </a:cubicBezTo>
                <a:cubicBezTo>
                  <a:pt x="491" y="536"/>
                  <a:pt x="495" y="534"/>
                  <a:pt x="500" y="532"/>
                </a:cubicBezTo>
                <a:cubicBezTo>
                  <a:pt x="504" y="530"/>
                  <a:pt x="509" y="528"/>
                  <a:pt x="513" y="527"/>
                </a:cubicBezTo>
                <a:cubicBezTo>
                  <a:pt x="513" y="526"/>
                  <a:pt x="521" y="525"/>
                  <a:pt x="522" y="522"/>
                </a:cubicBezTo>
                <a:cubicBezTo>
                  <a:pt x="524" y="522"/>
                  <a:pt x="525" y="521"/>
                  <a:pt x="525" y="522"/>
                </a:cubicBezTo>
                <a:cubicBezTo>
                  <a:pt x="515" y="528"/>
                  <a:pt x="510" y="530"/>
                  <a:pt x="499" y="535"/>
                </a:cubicBezTo>
                <a:cubicBezTo>
                  <a:pt x="500" y="536"/>
                  <a:pt x="504" y="534"/>
                  <a:pt x="505" y="535"/>
                </a:cubicBezTo>
                <a:cubicBezTo>
                  <a:pt x="488" y="545"/>
                  <a:pt x="471" y="552"/>
                  <a:pt x="453" y="555"/>
                </a:cubicBezTo>
                <a:cubicBezTo>
                  <a:pt x="434" y="562"/>
                  <a:pt x="413" y="565"/>
                  <a:pt x="394" y="570"/>
                </a:cubicBezTo>
                <a:cubicBezTo>
                  <a:pt x="389" y="571"/>
                  <a:pt x="381" y="572"/>
                  <a:pt x="374" y="573"/>
                </a:cubicBezTo>
                <a:cubicBezTo>
                  <a:pt x="367" y="574"/>
                  <a:pt x="359" y="574"/>
                  <a:pt x="352" y="574"/>
                </a:cubicBezTo>
                <a:cubicBezTo>
                  <a:pt x="355" y="575"/>
                  <a:pt x="360" y="575"/>
                  <a:pt x="365" y="574"/>
                </a:cubicBezTo>
                <a:cubicBezTo>
                  <a:pt x="368" y="574"/>
                  <a:pt x="371" y="574"/>
                  <a:pt x="373" y="574"/>
                </a:cubicBezTo>
                <a:cubicBezTo>
                  <a:pt x="376" y="574"/>
                  <a:pt x="378" y="574"/>
                  <a:pt x="380" y="574"/>
                </a:cubicBezTo>
                <a:cubicBezTo>
                  <a:pt x="379" y="575"/>
                  <a:pt x="379" y="576"/>
                  <a:pt x="379" y="576"/>
                </a:cubicBezTo>
                <a:cubicBezTo>
                  <a:pt x="384" y="576"/>
                  <a:pt x="389" y="577"/>
                  <a:pt x="392" y="578"/>
                </a:cubicBezTo>
                <a:cubicBezTo>
                  <a:pt x="397" y="577"/>
                  <a:pt x="403" y="576"/>
                  <a:pt x="408" y="576"/>
                </a:cubicBezTo>
                <a:cubicBezTo>
                  <a:pt x="413" y="576"/>
                  <a:pt x="417" y="576"/>
                  <a:pt x="421" y="576"/>
                </a:cubicBezTo>
                <a:cubicBezTo>
                  <a:pt x="424" y="575"/>
                  <a:pt x="422" y="575"/>
                  <a:pt x="425" y="574"/>
                </a:cubicBezTo>
                <a:cubicBezTo>
                  <a:pt x="425" y="575"/>
                  <a:pt x="427" y="575"/>
                  <a:pt x="426" y="575"/>
                </a:cubicBezTo>
                <a:cubicBezTo>
                  <a:pt x="429" y="575"/>
                  <a:pt x="433" y="574"/>
                  <a:pt x="434" y="574"/>
                </a:cubicBezTo>
                <a:cubicBezTo>
                  <a:pt x="439" y="572"/>
                  <a:pt x="439" y="574"/>
                  <a:pt x="445" y="571"/>
                </a:cubicBezTo>
                <a:cubicBezTo>
                  <a:pt x="445" y="572"/>
                  <a:pt x="445" y="572"/>
                  <a:pt x="445" y="572"/>
                </a:cubicBezTo>
                <a:cubicBezTo>
                  <a:pt x="450" y="571"/>
                  <a:pt x="454" y="570"/>
                  <a:pt x="458" y="569"/>
                </a:cubicBezTo>
                <a:cubicBezTo>
                  <a:pt x="463" y="568"/>
                  <a:pt x="467" y="567"/>
                  <a:pt x="471" y="565"/>
                </a:cubicBezTo>
                <a:cubicBezTo>
                  <a:pt x="471" y="566"/>
                  <a:pt x="473" y="566"/>
                  <a:pt x="473" y="566"/>
                </a:cubicBezTo>
                <a:cubicBezTo>
                  <a:pt x="478" y="564"/>
                  <a:pt x="480" y="563"/>
                  <a:pt x="483" y="563"/>
                </a:cubicBezTo>
                <a:cubicBezTo>
                  <a:pt x="485" y="563"/>
                  <a:pt x="486" y="562"/>
                  <a:pt x="488" y="561"/>
                </a:cubicBezTo>
                <a:cubicBezTo>
                  <a:pt x="490" y="561"/>
                  <a:pt x="492" y="560"/>
                  <a:pt x="494" y="559"/>
                </a:cubicBezTo>
                <a:cubicBezTo>
                  <a:pt x="497" y="558"/>
                  <a:pt x="501" y="557"/>
                  <a:pt x="504" y="556"/>
                </a:cubicBezTo>
                <a:cubicBezTo>
                  <a:pt x="511" y="553"/>
                  <a:pt x="518" y="550"/>
                  <a:pt x="525" y="545"/>
                </a:cubicBezTo>
                <a:cubicBezTo>
                  <a:pt x="526" y="546"/>
                  <a:pt x="527" y="545"/>
                  <a:pt x="528" y="545"/>
                </a:cubicBezTo>
                <a:cubicBezTo>
                  <a:pt x="530" y="543"/>
                  <a:pt x="535" y="541"/>
                  <a:pt x="539" y="538"/>
                </a:cubicBezTo>
                <a:cubicBezTo>
                  <a:pt x="543" y="536"/>
                  <a:pt x="547" y="533"/>
                  <a:pt x="550" y="532"/>
                </a:cubicBezTo>
                <a:cubicBezTo>
                  <a:pt x="551" y="530"/>
                  <a:pt x="551" y="529"/>
                  <a:pt x="552" y="528"/>
                </a:cubicBezTo>
                <a:cubicBezTo>
                  <a:pt x="554" y="527"/>
                  <a:pt x="551" y="530"/>
                  <a:pt x="554" y="528"/>
                </a:cubicBezTo>
                <a:cubicBezTo>
                  <a:pt x="557" y="526"/>
                  <a:pt x="551" y="529"/>
                  <a:pt x="553" y="527"/>
                </a:cubicBezTo>
                <a:cubicBezTo>
                  <a:pt x="554" y="527"/>
                  <a:pt x="555" y="526"/>
                  <a:pt x="557" y="526"/>
                </a:cubicBezTo>
                <a:cubicBezTo>
                  <a:pt x="555" y="525"/>
                  <a:pt x="560" y="523"/>
                  <a:pt x="562" y="521"/>
                </a:cubicBezTo>
                <a:cubicBezTo>
                  <a:pt x="565" y="517"/>
                  <a:pt x="573" y="511"/>
                  <a:pt x="575" y="507"/>
                </a:cubicBezTo>
                <a:cubicBezTo>
                  <a:pt x="580" y="503"/>
                  <a:pt x="584" y="500"/>
                  <a:pt x="586" y="497"/>
                </a:cubicBezTo>
                <a:cubicBezTo>
                  <a:pt x="589" y="494"/>
                  <a:pt x="590" y="491"/>
                  <a:pt x="592" y="489"/>
                </a:cubicBezTo>
                <a:cubicBezTo>
                  <a:pt x="594" y="488"/>
                  <a:pt x="594" y="486"/>
                  <a:pt x="596" y="486"/>
                </a:cubicBezTo>
                <a:cubicBezTo>
                  <a:pt x="593" y="486"/>
                  <a:pt x="593" y="487"/>
                  <a:pt x="592" y="486"/>
                </a:cubicBezTo>
                <a:cubicBezTo>
                  <a:pt x="592" y="485"/>
                  <a:pt x="592" y="485"/>
                  <a:pt x="593" y="484"/>
                </a:cubicBezTo>
                <a:cubicBezTo>
                  <a:pt x="594" y="484"/>
                  <a:pt x="593" y="485"/>
                  <a:pt x="594" y="485"/>
                </a:cubicBezTo>
                <a:cubicBezTo>
                  <a:pt x="596" y="482"/>
                  <a:pt x="596" y="482"/>
                  <a:pt x="598" y="480"/>
                </a:cubicBezTo>
                <a:cubicBezTo>
                  <a:pt x="596" y="481"/>
                  <a:pt x="596" y="480"/>
                  <a:pt x="597" y="479"/>
                </a:cubicBezTo>
                <a:cubicBezTo>
                  <a:pt x="599" y="477"/>
                  <a:pt x="600" y="476"/>
                  <a:pt x="601" y="475"/>
                </a:cubicBezTo>
                <a:cubicBezTo>
                  <a:pt x="600" y="476"/>
                  <a:pt x="598" y="477"/>
                  <a:pt x="597" y="478"/>
                </a:cubicBezTo>
                <a:cubicBezTo>
                  <a:pt x="596" y="479"/>
                  <a:pt x="595" y="480"/>
                  <a:pt x="594" y="481"/>
                </a:cubicBezTo>
                <a:cubicBezTo>
                  <a:pt x="594" y="481"/>
                  <a:pt x="593" y="481"/>
                  <a:pt x="594" y="480"/>
                </a:cubicBezTo>
                <a:cubicBezTo>
                  <a:pt x="598" y="476"/>
                  <a:pt x="602" y="474"/>
                  <a:pt x="607" y="469"/>
                </a:cubicBezTo>
                <a:cubicBezTo>
                  <a:pt x="608" y="467"/>
                  <a:pt x="605" y="469"/>
                  <a:pt x="609" y="466"/>
                </a:cubicBezTo>
                <a:cubicBezTo>
                  <a:pt x="609" y="467"/>
                  <a:pt x="612" y="464"/>
                  <a:pt x="610" y="467"/>
                </a:cubicBezTo>
                <a:cubicBezTo>
                  <a:pt x="614" y="465"/>
                  <a:pt x="612" y="464"/>
                  <a:pt x="615" y="462"/>
                </a:cubicBezTo>
                <a:cubicBezTo>
                  <a:pt x="616" y="462"/>
                  <a:pt x="616" y="462"/>
                  <a:pt x="616" y="462"/>
                </a:cubicBezTo>
                <a:cubicBezTo>
                  <a:pt x="618" y="461"/>
                  <a:pt x="616" y="461"/>
                  <a:pt x="618" y="459"/>
                </a:cubicBezTo>
                <a:cubicBezTo>
                  <a:pt x="622" y="457"/>
                  <a:pt x="625" y="455"/>
                  <a:pt x="628" y="453"/>
                </a:cubicBezTo>
                <a:cubicBezTo>
                  <a:pt x="625" y="456"/>
                  <a:pt x="622" y="460"/>
                  <a:pt x="619" y="462"/>
                </a:cubicBezTo>
                <a:cubicBezTo>
                  <a:pt x="620" y="460"/>
                  <a:pt x="622" y="458"/>
                  <a:pt x="622" y="457"/>
                </a:cubicBezTo>
                <a:cubicBezTo>
                  <a:pt x="618" y="460"/>
                  <a:pt x="619" y="462"/>
                  <a:pt x="615" y="464"/>
                </a:cubicBezTo>
                <a:cubicBezTo>
                  <a:pt x="611" y="470"/>
                  <a:pt x="603" y="474"/>
                  <a:pt x="601" y="478"/>
                </a:cubicBezTo>
                <a:cubicBezTo>
                  <a:pt x="607" y="473"/>
                  <a:pt x="614" y="471"/>
                  <a:pt x="615" y="468"/>
                </a:cubicBezTo>
                <a:cubicBezTo>
                  <a:pt x="615" y="469"/>
                  <a:pt x="611" y="472"/>
                  <a:pt x="611" y="471"/>
                </a:cubicBezTo>
                <a:cubicBezTo>
                  <a:pt x="611" y="470"/>
                  <a:pt x="611" y="470"/>
                  <a:pt x="613" y="468"/>
                </a:cubicBezTo>
                <a:cubicBezTo>
                  <a:pt x="616" y="467"/>
                  <a:pt x="616" y="466"/>
                  <a:pt x="620" y="462"/>
                </a:cubicBezTo>
                <a:cubicBezTo>
                  <a:pt x="619" y="464"/>
                  <a:pt x="624" y="459"/>
                  <a:pt x="621" y="463"/>
                </a:cubicBezTo>
                <a:cubicBezTo>
                  <a:pt x="623" y="462"/>
                  <a:pt x="626" y="457"/>
                  <a:pt x="628" y="458"/>
                </a:cubicBezTo>
                <a:cubicBezTo>
                  <a:pt x="627" y="459"/>
                  <a:pt x="623" y="462"/>
                  <a:pt x="624" y="463"/>
                </a:cubicBezTo>
                <a:cubicBezTo>
                  <a:pt x="626" y="461"/>
                  <a:pt x="622" y="466"/>
                  <a:pt x="625" y="463"/>
                </a:cubicBezTo>
                <a:cubicBezTo>
                  <a:pt x="627" y="460"/>
                  <a:pt x="630" y="460"/>
                  <a:pt x="632" y="456"/>
                </a:cubicBezTo>
                <a:cubicBezTo>
                  <a:pt x="632" y="457"/>
                  <a:pt x="631" y="458"/>
                  <a:pt x="632" y="458"/>
                </a:cubicBezTo>
                <a:cubicBezTo>
                  <a:pt x="634" y="455"/>
                  <a:pt x="634" y="456"/>
                  <a:pt x="635" y="455"/>
                </a:cubicBezTo>
                <a:cubicBezTo>
                  <a:pt x="635" y="453"/>
                  <a:pt x="633" y="457"/>
                  <a:pt x="632" y="456"/>
                </a:cubicBezTo>
                <a:cubicBezTo>
                  <a:pt x="639" y="448"/>
                  <a:pt x="640" y="446"/>
                  <a:pt x="645" y="444"/>
                </a:cubicBezTo>
                <a:cubicBezTo>
                  <a:pt x="645" y="445"/>
                  <a:pt x="644" y="446"/>
                  <a:pt x="644" y="446"/>
                </a:cubicBezTo>
                <a:cubicBezTo>
                  <a:pt x="645" y="445"/>
                  <a:pt x="645" y="445"/>
                  <a:pt x="646" y="445"/>
                </a:cubicBezTo>
                <a:cubicBezTo>
                  <a:pt x="649" y="442"/>
                  <a:pt x="649" y="440"/>
                  <a:pt x="650" y="439"/>
                </a:cubicBezTo>
                <a:cubicBezTo>
                  <a:pt x="654" y="435"/>
                  <a:pt x="660" y="430"/>
                  <a:pt x="664" y="425"/>
                </a:cubicBezTo>
                <a:cubicBezTo>
                  <a:pt x="669" y="419"/>
                  <a:pt x="675" y="413"/>
                  <a:pt x="679" y="406"/>
                </a:cubicBezTo>
                <a:cubicBezTo>
                  <a:pt x="680" y="406"/>
                  <a:pt x="678" y="408"/>
                  <a:pt x="679" y="408"/>
                </a:cubicBezTo>
                <a:cubicBezTo>
                  <a:pt x="681" y="404"/>
                  <a:pt x="682" y="401"/>
                  <a:pt x="679" y="403"/>
                </a:cubicBezTo>
                <a:cubicBezTo>
                  <a:pt x="680" y="401"/>
                  <a:pt x="681" y="402"/>
                  <a:pt x="682" y="400"/>
                </a:cubicBezTo>
                <a:cubicBezTo>
                  <a:pt x="680" y="399"/>
                  <a:pt x="680" y="399"/>
                  <a:pt x="680" y="399"/>
                </a:cubicBezTo>
                <a:cubicBezTo>
                  <a:pt x="683" y="396"/>
                  <a:pt x="683" y="394"/>
                  <a:pt x="682" y="393"/>
                </a:cubicBezTo>
                <a:cubicBezTo>
                  <a:pt x="681" y="394"/>
                  <a:pt x="680" y="392"/>
                  <a:pt x="678" y="394"/>
                </a:cubicBezTo>
                <a:cubicBezTo>
                  <a:pt x="678" y="397"/>
                  <a:pt x="677" y="398"/>
                  <a:pt x="675" y="400"/>
                </a:cubicBezTo>
                <a:cubicBezTo>
                  <a:pt x="675" y="401"/>
                  <a:pt x="677" y="400"/>
                  <a:pt x="675" y="403"/>
                </a:cubicBezTo>
                <a:cubicBezTo>
                  <a:pt x="675" y="400"/>
                  <a:pt x="674" y="402"/>
                  <a:pt x="672" y="405"/>
                </a:cubicBezTo>
                <a:cubicBezTo>
                  <a:pt x="671" y="404"/>
                  <a:pt x="673" y="399"/>
                  <a:pt x="676" y="397"/>
                </a:cubicBezTo>
                <a:cubicBezTo>
                  <a:pt x="675" y="397"/>
                  <a:pt x="675" y="397"/>
                  <a:pt x="675" y="397"/>
                </a:cubicBezTo>
                <a:cubicBezTo>
                  <a:pt x="672" y="401"/>
                  <a:pt x="671" y="403"/>
                  <a:pt x="669" y="407"/>
                </a:cubicBezTo>
                <a:cubicBezTo>
                  <a:pt x="669" y="406"/>
                  <a:pt x="670" y="404"/>
                  <a:pt x="671" y="402"/>
                </a:cubicBezTo>
                <a:cubicBezTo>
                  <a:pt x="669" y="404"/>
                  <a:pt x="668" y="406"/>
                  <a:pt x="666" y="409"/>
                </a:cubicBezTo>
                <a:cubicBezTo>
                  <a:pt x="663" y="412"/>
                  <a:pt x="661" y="414"/>
                  <a:pt x="659" y="417"/>
                </a:cubicBezTo>
                <a:cubicBezTo>
                  <a:pt x="657" y="419"/>
                  <a:pt x="655" y="422"/>
                  <a:pt x="653" y="423"/>
                </a:cubicBezTo>
                <a:cubicBezTo>
                  <a:pt x="651" y="424"/>
                  <a:pt x="650" y="425"/>
                  <a:pt x="649" y="424"/>
                </a:cubicBezTo>
                <a:cubicBezTo>
                  <a:pt x="647" y="426"/>
                  <a:pt x="643" y="429"/>
                  <a:pt x="641" y="433"/>
                </a:cubicBezTo>
                <a:cubicBezTo>
                  <a:pt x="641" y="434"/>
                  <a:pt x="643" y="432"/>
                  <a:pt x="644" y="432"/>
                </a:cubicBezTo>
                <a:cubicBezTo>
                  <a:pt x="642" y="435"/>
                  <a:pt x="639" y="437"/>
                  <a:pt x="637" y="438"/>
                </a:cubicBezTo>
                <a:cubicBezTo>
                  <a:pt x="638" y="438"/>
                  <a:pt x="634" y="442"/>
                  <a:pt x="633" y="442"/>
                </a:cubicBezTo>
                <a:cubicBezTo>
                  <a:pt x="633" y="444"/>
                  <a:pt x="630" y="447"/>
                  <a:pt x="629" y="447"/>
                </a:cubicBezTo>
                <a:cubicBezTo>
                  <a:pt x="629" y="447"/>
                  <a:pt x="629" y="446"/>
                  <a:pt x="629" y="446"/>
                </a:cubicBezTo>
                <a:cubicBezTo>
                  <a:pt x="630" y="445"/>
                  <a:pt x="631" y="444"/>
                  <a:pt x="631" y="443"/>
                </a:cubicBezTo>
                <a:cubicBezTo>
                  <a:pt x="629" y="445"/>
                  <a:pt x="629" y="445"/>
                  <a:pt x="628" y="445"/>
                </a:cubicBezTo>
                <a:cubicBezTo>
                  <a:pt x="627" y="447"/>
                  <a:pt x="626" y="448"/>
                  <a:pt x="626" y="449"/>
                </a:cubicBezTo>
                <a:cubicBezTo>
                  <a:pt x="627" y="448"/>
                  <a:pt x="627" y="446"/>
                  <a:pt x="629" y="446"/>
                </a:cubicBezTo>
                <a:cubicBezTo>
                  <a:pt x="628" y="447"/>
                  <a:pt x="628" y="448"/>
                  <a:pt x="626" y="451"/>
                </a:cubicBezTo>
                <a:cubicBezTo>
                  <a:pt x="621" y="453"/>
                  <a:pt x="623" y="450"/>
                  <a:pt x="629" y="442"/>
                </a:cubicBezTo>
                <a:cubicBezTo>
                  <a:pt x="631" y="441"/>
                  <a:pt x="633" y="440"/>
                  <a:pt x="635" y="438"/>
                </a:cubicBezTo>
                <a:cubicBezTo>
                  <a:pt x="635" y="436"/>
                  <a:pt x="632" y="439"/>
                  <a:pt x="634" y="437"/>
                </a:cubicBezTo>
                <a:cubicBezTo>
                  <a:pt x="635" y="435"/>
                  <a:pt x="637" y="435"/>
                  <a:pt x="637" y="433"/>
                </a:cubicBezTo>
                <a:cubicBezTo>
                  <a:pt x="637" y="431"/>
                  <a:pt x="635" y="436"/>
                  <a:pt x="635" y="434"/>
                </a:cubicBezTo>
                <a:cubicBezTo>
                  <a:pt x="636" y="431"/>
                  <a:pt x="639" y="430"/>
                  <a:pt x="641" y="426"/>
                </a:cubicBezTo>
                <a:cubicBezTo>
                  <a:pt x="641" y="426"/>
                  <a:pt x="641" y="426"/>
                  <a:pt x="642" y="426"/>
                </a:cubicBezTo>
                <a:cubicBezTo>
                  <a:pt x="643" y="424"/>
                  <a:pt x="645" y="422"/>
                  <a:pt x="647" y="419"/>
                </a:cubicBezTo>
                <a:cubicBezTo>
                  <a:pt x="648" y="417"/>
                  <a:pt x="651" y="415"/>
                  <a:pt x="653" y="411"/>
                </a:cubicBezTo>
                <a:cubicBezTo>
                  <a:pt x="653" y="412"/>
                  <a:pt x="655" y="409"/>
                  <a:pt x="656" y="410"/>
                </a:cubicBezTo>
                <a:cubicBezTo>
                  <a:pt x="657" y="408"/>
                  <a:pt x="658" y="406"/>
                  <a:pt x="660" y="404"/>
                </a:cubicBezTo>
                <a:cubicBezTo>
                  <a:pt x="661" y="402"/>
                  <a:pt x="662" y="401"/>
                  <a:pt x="663" y="400"/>
                </a:cubicBezTo>
                <a:cubicBezTo>
                  <a:pt x="661" y="403"/>
                  <a:pt x="659" y="407"/>
                  <a:pt x="656" y="410"/>
                </a:cubicBezTo>
                <a:cubicBezTo>
                  <a:pt x="653" y="414"/>
                  <a:pt x="650" y="417"/>
                  <a:pt x="648" y="419"/>
                </a:cubicBezTo>
                <a:cubicBezTo>
                  <a:pt x="650" y="418"/>
                  <a:pt x="653" y="414"/>
                  <a:pt x="655" y="413"/>
                </a:cubicBezTo>
                <a:cubicBezTo>
                  <a:pt x="657" y="411"/>
                  <a:pt x="655" y="412"/>
                  <a:pt x="657" y="409"/>
                </a:cubicBezTo>
                <a:cubicBezTo>
                  <a:pt x="659" y="409"/>
                  <a:pt x="661" y="407"/>
                  <a:pt x="659" y="410"/>
                </a:cubicBezTo>
                <a:cubicBezTo>
                  <a:pt x="661" y="408"/>
                  <a:pt x="662" y="407"/>
                  <a:pt x="662" y="404"/>
                </a:cubicBezTo>
                <a:cubicBezTo>
                  <a:pt x="661" y="405"/>
                  <a:pt x="661" y="407"/>
                  <a:pt x="660" y="407"/>
                </a:cubicBezTo>
                <a:cubicBezTo>
                  <a:pt x="660" y="405"/>
                  <a:pt x="664" y="402"/>
                  <a:pt x="666" y="400"/>
                </a:cubicBezTo>
                <a:cubicBezTo>
                  <a:pt x="665" y="400"/>
                  <a:pt x="663" y="403"/>
                  <a:pt x="662" y="403"/>
                </a:cubicBezTo>
                <a:cubicBezTo>
                  <a:pt x="664" y="400"/>
                  <a:pt x="664" y="400"/>
                  <a:pt x="666" y="397"/>
                </a:cubicBezTo>
                <a:cubicBezTo>
                  <a:pt x="666" y="396"/>
                  <a:pt x="665" y="396"/>
                  <a:pt x="665" y="397"/>
                </a:cubicBezTo>
                <a:cubicBezTo>
                  <a:pt x="667" y="392"/>
                  <a:pt x="672" y="386"/>
                  <a:pt x="672" y="383"/>
                </a:cubicBezTo>
                <a:cubicBezTo>
                  <a:pt x="671" y="384"/>
                  <a:pt x="670" y="386"/>
                  <a:pt x="668" y="386"/>
                </a:cubicBezTo>
                <a:cubicBezTo>
                  <a:pt x="671" y="383"/>
                  <a:pt x="675" y="379"/>
                  <a:pt x="677" y="375"/>
                </a:cubicBezTo>
                <a:cubicBezTo>
                  <a:pt x="677" y="376"/>
                  <a:pt x="675" y="379"/>
                  <a:pt x="674" y="381"/>
                </a:cubicBezTo>
                <a:cubicBezTo>
                  <a:pt x="677" y="379"/>
                  <a:pt x="678" y="376"/>
                  <a:pt x="678" y="374"/>
                </a:cubicBezTo>
                <a:cubicBezTo>
                  <a:pt x="679" y="373"/>
                  <a:pt x="681" y="374"/>
                  <a:pt x="680" y="373"/>
                </a:cubicBezTo>
                <a:cubicBezTo>
                  <a:pt x="682" y="371"/>
                  <a:pt x="678" y="375"/>
                  <a:pt x="680" y="372"/>
                </a:cubicBezTo>
                <a:cubicBezTo>
                  <a:pt x="681" y="371"/>
                  <a:pt x="681" y="371"/>
                  <a:pt x="681" y="371"/>
                </a:cubicBezTo>
                <a:cubicBezTo>
                  <a:pt x="681" y="372"/>
                  <a:pt x="682" y="372"/>
                  <a:pt x="683" y="371"/>
                </a:cubicBezTo>
                <a:cubicBezTo>
                  <a:pt x="682" y="370"/>
                  <a:pt x="684" y="368"/>
                  <a:pt x="683" y="368"/>
                </a:cubicBezTo>
                <a:cubicBezTo>
                  <a:pt x="682" y="370"/>
                  <a:pt x="682" y="371"/>
                  <a:pt x="681" y="371"/>
                </a:cubicBezTo>
                <a:cubicBezTo>
                  <a:pt x="683" y="368"/>
                  <a:pt x="684" y="366"/>
                  <a:pt x="685" y="362"/>
                </a:cubicBezTo>
                <a:cubicBezTo>
                  <a:pt x="686" y="363"/>
                  <a:pt x="689" y="360"/>
                  <a:pt x="689" y="357"/>
                </a:cubicBezTo>
                <a:cubicBezTo>
                  <a:pt x="688" y="359"/>
                  <a:pt x="687" y="361"/>
                  <a:pt x="687" y="361"/>
                </a:cubicBezTo>
                <a:cubicBezTo>
                  <a:pt x="689" y="358"/>
                  <a:pt x="690" y="354"/>
                  <a:pt x="691" y="351"/>
                </a:cubicBezTo>
                <a:cubicBezTo>
                  <a:pt x="690" y="350"/>
                  <a:pt x="688" y="352"/>
                  <a:pt x="687" y="353"/>
                </a:cubicBezTo>
                <a:cubicBezTo>
                  <a:pt x="688" y="354"/>
                  <a:pt x="689" y="351"/>
                  <a:pt x="689" y="353"/>
                </a:cubicBezTo>
                <a:cubicBezTo>
                  <a:pt x="687" y="357"/>
                  <a:pt x="685" y="359"/>
                  <a:pt x="684" y="363"/>
                </a:cubicBezTo>
                <a:cubicBezTo>
                  <a:pt x="682" y="365"/>
                  <a:pt x="681" y="363"/>
                  <a:pt x="680" y="365"/>
                </a:cubicBezTo>
                <a:cubicBezTo>
                  <a:pt x="680" y="363"/>
                  <a:pt x="679" y="364"/>
                  <a:pt x="679" y="363"/>
                </a:cubicBezTo>
                <a:cubicBezTo>
                  <a:pt x="678" y="365"/>
                  <a:pt x="677" y="365"/>
                  <a:pt x="677" y="364"/>
                </a:cubicBezTo>
                <a:cubicBezTo>
                  <a:pt x="676" y="367"/>
                  <a:pt x="676" y="366"/>
                  <a:pt x="675" y="368"/>
                </a:cubicBezTo>
                <a:cubicBezTo>
                  <a:pt x="673" y="369"/>
                  <a:pt x="671" y="370"/>
                  <a:pt x="669" y="373"/>
                </a:cubicBezTo>
                <a:cubicBezTo>
                  <a:pt x="669" y="373"/>
                  <a:pt x="672" y="370"/>
                  <a:pt x="672" y="372"/>
                </a:cubicBezTo>
                <a:cubicBezTo>
                  <a:pt x="670" y="374"/>
                  <a:pt x="670" y="373"/>
                  <a:pt x="669" y="375"/>
                </a:cubicBezTo>
                <a:cubicBezTo>
                  <a:pt x="669" y="377"/>
                  <a:pt x="675" y="368"/>
                  <a:pt x="675" y="370"/>
                </a:cubicBezTo>
                <a:cubicBezTo>
                  <a:pt x="674" y="372"/>
                  <a:pt x="673" y="372"/>
                  <a:pt x="671" y="375"/>
                </a:cubicBezTo>
                <a:cubicBezTo>
                  <a:pt x="670" y="374"/>
                  <a:pt x="667" y="379"/>
                  <a:pt x="665" y="380"/>
                </a:cubicBezTo>
                <a:cubicBezTo>
                  <a:pt x="666" y="379"/>
                  <a:pt x="668" y="378"/>
                  <a:pt x="668" y="377"/>
                </a:cubicBezTo>
                <a:cubicBezTo>
                  <a:pt x="665" y="379"/>
                  <a:pt x="668" y="375"/>
                  <a:pt x="668" y="375"/>
                </a:cubicBezTo>
                <a:cubicBezTo>
                  <a:pt x="668" y="375"/>
                  <a:pt x="666" y="376"/>
                  <a:pt x="666" y="375"/>
                </a:cubicBezTo>
                <a:cubicBezTo>
                  <a:pt x="670" y="370"/>
                  <a:pt x="673" y="363"/>
                  <a:pt x="674" y="359"/>
                </a:cubicBezTo>
                <a:cubicBezTo>
                  <a:pt x="672" y="362"/>
                  <a:pt x="669" y="371"/>
                  <a:pt x="666" y="373"/>
                </a:cubicBezTo>
                <a:cubicBezTo>
                  <a:pt x="666" y="373"/>
                  <a:pt x="664" y="372"/>
                  <a:pt x="664" y="372"/>
                </a:cubicBezTo>
                <a:cubicBezTo>
                  <a:pt x="664" y="374"/>
                  <a:pt x="662" y="374"/>
                  <a:pt x="661" y="376"/>
                </a:cubicBezTo>
                <a:cubicBezTo>
                  <a:pt x="661" y="376"/>
                  <a:pt x="662" y="376"/>
                  <a:pt x="661" y="378"/>
                </a:cubicBezTo>
                <a:cubicBezTo>
                  <a:pt x="660" y="377"/>
                  <a:pt x="660" y="377"/>
                  <a:pt x="660" y="377"/>
                </a:cubicBezTo>
                <a:cubicBezTo>
                  <a:pt x="662" y="373"/>
                  <a:pt x="664" y="370"/>
                  <a:pt x="665" y="368"/>
                </a:cubicBezTo>
                <a:cubicBezTo>
                  <a:pt x="665" y="368"/>
                  <a:pt x="664" y="369"/>
                  <a:pt x="664" y="369"/>
                </a:cubicBezTo>
                <a:cubicBezTo>
                  <a:pt x="665" y="367"/>
                  <a:pt x="666" y="367"/>
                  <a:pt x="666" y="364"/>
                </a:cubicBezTo>
                <a:cubicBezTo>
                  <a:pt x="669" y="364"/>
                  <a:pt x="672" y="355"/>
                  <a:pt x="676" y="352"/>
                </a:cubicBezTo>
                <a:cubicBezTo>
                  <a:pt x="675" y="356"/>
                  <a:pt x="676" y="355"/>
                  <a:pt x="676" y="355"/>
                </a:cubicBezTo>
                <a:cubicBezTo>
                  <a:pt x="676" y="353"/>
                  <a:pt x="679" y="349"/>
                  <a:pt x="680" y="350"/>
                </a:cubicBezTo>
                <a:cubicBezTo>
                  <a:pt x="678" y="353"/>
                  <a:pt x="678" y="351"/>
                  <a:pt x="677" y="353"/>
                </a:cubicBezTo>
                <a:cubicBezTo>
                  <a:pt x="678" y="354"/>
                  <a:pt x="679" y="351"/>
                  <a:pt x="680" y="349"/>
                </a:cubicBezTo>
                <a:cubicBezTo>
                  <a:pt x="679" y="349"/>
                  <a:pt x="679" y="348"/>
                  <a:pt x="680" y="346"/>
                </a:cubicBezTo>
                <a:cubicBezTo>
                  <a:pt x="681" y="346"/>
                  <a:pt x="682" y="344"/>
                  <a:pt x="683" y="345"/>
                </a:cubicBezTo>
                <a:cubicBezTo>
                  <a:pt x="686" y="339"/>
                  <a:pt x="686" y="341"/>
                  <a:pt x="687" y="340"/>
                </a:cubicBezTo>
                <a:cubicBezTo>
                  <a:pt x="689" y="336"/>
                  <a:pt x="686" y="341"/>
                  <a:pt x="687" y="338"/>
                </a:cubicBezTo>
                <a:cubicBezTo>
                  <a:pt x="690" y="333"/>
                  <a:pt x="692" y="331"/>
                  <a:pt x="694" y="326"/>
                </a:cubicBezTo>
                <a:cubicBezTo>
                  <a:pt x="695" y="326"/>
                  <a:pt x="695" y="326"/>
                  <a:pt x="695" y="327"/>
                </a:cubicBezTo>
                <a:cubicBezTo>
                  <a:pt x="696" y="324"/>
                  <a:pt x="699" y="322"/>
                  <a:pt x="698" y="323"/>
                </a:cubicBezTo>
                <a:cubicBezTo>
                  <a:pt x="698" y="325"/>
                  <a:pt x="696" y="324"/>
                  <a:pt x="697" y="326"/>
                </a:cubicBezTo>
                <a:cubicBezTo>
                  <a:pt x="697" y="325"/>
                  <a:pt x="698" y="324"/>
                  <a:pt x="698" y="324"/>
                </a:cubicBezTo>
                <a:cubicBezTo>
                  <a:pt x="699" y="322"/>
                  <a:pt x="700" y="320"/>
                  <a:pt x="701" y="320"/>
                </a:cubicBezTo>
                <a:cubicBezTo>
                  <a:pt x="701" y="318"/>
                  <a:pt x="704" y="312"/>
                  <a:pt x="705" y="310"/>
                </a:cubicBezTo>
                <a:cubicBezTo>
                  <a:pt x="706" y="310"/>
                  <a:pt x="705" y="314"/>
                  <a:pt x="705" y="314"/>
                </a:cubicBezTo>
                <a:cubicBezTo>
                  <a:pt x="706" y="313"/>
                  <a:pt x="707" y="312"/>
                  <a:pt x="707" y="312"/>
                </a:cubicBezTo>
                <a:cubicBezTo>
                  <a:pt x="707" y="313"/>
                  <a:pt x="706" y="314"/>
                  <a:pt x="707" y="315"/>
                </a:cubicBezTo>
                <a:cubicBezTo>
                  <a:pt x="707" y="313"/>
                  <a:pt x="708" y="311"/>
                  <a:pt x="708" y="310"/>
                </a:cubicBezTo>
                <a:cubicBezTo>
                  <a:pt x="704" y="312"/>
                  <a:pt x="708" y="304"/>
                  <a:pt x="708" y="303"/>
                </a:cubicBezTo>
                <a:cubicBezTo>
                  <a:pt x="709" y="301"/>
                  <a:pt x="709" y="299"/>
                  <a:pt x="710" y="296"/>
                </a:cubicBezTo>
                <a:cubicBezTo>
                  <a:pt x="709" y="297"/>
                  <a:pt x="709" y="296"/>
                  <a:pt x="709" y="293"/>
                </a:cubicBezTo>
                <a:cubicBezTo>
                  <a:pt x="707" y="293"/>
                  <a:pt x="705" y="292"/>
                  <a:pt x="707" y="288"/>
                </a:cubicBezTo>
                <a:cubicBezTo>
                  <a:pt x="706" y="289"/>
                  <a:pt x="706" y="289"/>
                  <a:pt x="706" y="289"/>
                </a:cubicBezTo>
                <a:cubicBezTo>
                  <a:pt x="705" y="290"/>
                  <a:pt x="705" y="294"/>
                  <a:pt x="704" y="294"/>
                </a:cubicBezTo>
                <a:cubicBezTo>
                  <a:pt x="704" y="293"/>
                  <a:pt x="704" y="293"/>
                  <a:pt x="705" y="290"/>
                </a:cubicBezTo>
                <a:cubicBezTo>
                  <a:pt x="704" y="291"/>
                  <a:pt x="706" y="288"/>
                  <a:pt x="704" y="289"/>
                </a:cubicBezTo>
                <a:cubicBezTo>
                  <a:pt x="704" y="291"/>
                  <a:pt x="703" y="293"/>
                  <a:pt x="702" y="293"/>
                </a:cubicBezTo>
                <a:cubicBezTo>
                  <a:pt x="700" y="298"/>
                  <a:pt x="701" y="300"/>
                  <a:pt x="699" y="305"/>
                </a:cubicBezTo>
                <a:cubicBezTo>
                  <a:pt x="699" y="305"/>
                  <a:pt x="699" y="304"/>
                  <a:pt x="699" y="304"/>
                </a:cubicBezTo>
                <a:cubicBezTo>
                  <a:pt x="697" y="308"/>
                  <a:pt x="696" y="312"/>
                  <a:pt x="695" y="316"/>
                </a:cubicBezTo>
                <a:cubicBezTo>
                  <a:pt x="695" y="316"/>
                  <a:pt x="695" y="316"/>
                  <a:pt x="694" y="316"/>
                </a:cubicBezTo>
                <a:cubicBezTo>
                  <a:pt x="693" y="315"/>
                  <a:pt x="695" y="314"/>
                  <a:pt x="694" y="313"/>
                </a:cubicBezTo>
                <a:cubicBezTo>
                  <a:pt x="696" y="311"/>
                  <a:pt x="694" y="310"/>
                  <a:pt x="696" y="309"/>
                </a:cubicBezTo>
                <a:cubicBezTo>
                  <a:pt x="696" y="309"/>
                  <a:pt x="697" y="307"/>
                  <a:pt x="696" y="307"/>
                </a:cubicBezTo>
                <a:cubicBezTo>
                  <a:pt x="695" y="308"/>
                  <a:pt x="694" y="311"/>
                  <a:pt x="694" y="309"/>
                </a:cubicBezTo>
                <a:cubicBezTo>
                  <a:pt x="693" y="312"/>
                  <a:pt x="693" y="314"/>
                  <a:pt x="691" y="315"/>
                </a:cubicBezTo>
                <a:cubicBezTo>
                  <a:pt x="693" y="313"/>
                  <a:pt x="692" y="312"/>
                  <a:pt x="692" y="311"/>
                </a:cubicBezTo>
                <a:cubicBezTo>
                  <a:pt x="693" y="310"/>
                  <a:pt x="695" y="306"/>
                  <a:pt x="693" y="309"/>
                </a:cubicBezTo>
                <a:cubicBezTo>
                  <a:pt x="694" y="306"/>
                  <a:pt x="695" y="305"/>
                  <a:pt x="695" y="303"/>
                </a:cubicBezTo>
                <a:cubicBezTo>
                  <a:pt x="695" y="304"/>
                  <a:pt x="693" y="306"/>
                  <a:pt x="694" y="304"/>
                </a:cubicBezTo>
                <a:cubicBezTo>
                  <a:pt x="695" y="301"/>
                  <a:pt x="696" y="302"/>
                  <a:pt x="697" y="300"/>
                </a:cubicBezTo>
                <a:cubicBezTo>
                  <a:pt x="697" y="298"/>
                  <a:pt x="696" y="301"/>
                  <a:pt x="696" y="298"/>
                </a:cubicBezTo>
                <a:cubicBezTo>
                  <a:pt x="696" y="301"/>
                  <a:pt x="698" y="296"/>
                  <a:pt x="698" y="294"/>
                </a:cubicBezTo>
                <a:cubicBezTo>
                  <a:pt x="697" y="295"/>
                  <a:pt x="698" y="293"/>
                  <a:pt x="699" y="291"/>
                </a:cubicBezTo>
                <a:cubicBezTo>
                  <a:pt x="697" y="289"/>
                  <a:pt x="695" y="287"/>
                  <a:pt x="696" y="282"/>
                </a:cubicBezTo>
                <a:cubicBezTo>
                  <a:pt x="697" y="280"/>
                  <a:pt x="696" y="280"/>
                  <a:pt x="697" y="277"/>
                </a:cubicBezTo>
                <a:cubicBezTo>
                  <a:pt x="698" y="275"/>
                  <a:pt x="696" y="277"/>
                  <a:pt x="696" y="275"/>
                </a:cubicBezTo>
                <a:cubicBezTo>
                  <a:pt x="697" y="275"/>
                  <a:pt x="698" y="275"/>
                  <a:pt x="698" y="274"/>
                </a:cubicBezTo>
                <a:cubicBezTo>
                  <a:pt x="698" y="273"/>
                  <a:pt x="697" y="273"/>
                  <a:pt x="697" y="272"/>
                </a:cubicBezTo>
                <a:cubicBezTo>
                  <a:pt x="699" y="269"/>
                  <a:pt x="700" y="272"/>
                  <a:pt x="701" y="268"/>
                </a:cubicBezTo>
                <a:cubicBezTo>
                  <a:pt x="701" y="268"/>
                  <a:pt x="700" y="270"/>
                  <a:pt x="700" y="269"/>
                </a:cubicBezTo>
                <a:cubicBezTo>
                  <a:pt x="701" y="264"/>
                  <a:pt x="701" y="261"/>
                  <a:pt x="703" y="257"/>
                </a:cubicBezTo>
                <a:cubicBezTo>
                  <a:pt x="705" y="258"/>
                  <a:pt x="705" y="255"/>
                  <a:pt x="706" y="253"/>
                </a:cubicBezTo>
                <a:cubicBezTo>
                  <a:pt x="708" y="255"/>
                  <a:pt x="706" y="255"/>
                  <a:pt x="709" y="252"/>
                </a:cubicBezTo>
                <a:cubicBezTo>
                  <a:pt x="709" y="253"/>
                  <a:pt x="708" y="255"/>
                  <a:pt x="708" y="256"/>
                </a:cubicBezTo>
                <a:cubicBezTo>
                  <a:pt x="709" y="254"/>
                  <a:pt x="710" y="253"/>
                  <a:pt x="711" y="253"/>
                </a:cubicBezTo>
                <a:cubicBezTo>
                  <a:pt x="711" y="254"/>
                  <a:pt x="710" y="256"/>
                  <a:pt x="710" y="256"/>
                </a:cubicBezTo>
                <a:cubicBezTo>
                  <a:pt x="711" y="252"/>
                  <a:pt x="713" y="256"/>
                  <a:pt x="714" y="252"/>
                </a:cubicBezTo>
                <a:cubicBezTo>
                  <a:pt x="712" y="253"/>
                  <a:pt x="711" y="250"/>
                  <a:pt x="711" y="247"/>
                </a:cubicBezTo>
                <a:cubicBezTo>
                  <a:pt x="710" y="248"/>
                  <a:pt x="710" y="250"/>
                  <a:pt x="710" y="250"/>
                </a:cubicBezTo>
                <a:cubicBezTo>
                  <a:pt x="711" y="244"/>
                  <a:pt x="708" y="245"/>
                  <a:pt x="710" y="238"/>
                </a:cubicBezTo>
                <a:cubicBezTo>
                  <a:pt x="710" y="237"/>
                  <a:pt x="711" y="238"/>
                  <a:pt x="711" y="237"/>
                </a:cubicBezTo>
                <a:cubicBezTo>
                  <a:pt x="710" y="235"/>
                  <a:pt x="709" y="232"/>
                  <a:pt x="709" y="228"/>
                </a:cubicBezTo>
                <a:cubicBezTo>
                  <a:pt x="710" y="227"/>
                  <a:pt x="711" y="226"/>
                  <a:pt x="711" y="224"/>
                </a:cubicBezTo>
                <a:cubicBezTo>
                  <a:pt x="711" y="225"/>
                  <a:pt x="712" y="226"/>
                  <a:pt x="712" y="227"/>
                </a:cubicBezTo>
                <a:cubicBezTo>
                  <a:pt x="712" y="222"/>
                  <a:pt x="714" y="221"/>
                  <a:pt x="714" y="223"/>
                </a:cubicBezTo>
                <a:cubicBezTo>
                  <a:pt x="715" y="220"/>
                  <a:pt x="714" y="219"/>
                  <a:pt x="714" y="216"/>
                </a:cubicBezTo>
                <a:cubicBezTo>
                  <a:pt x="715" y="217"/>
                  <a:pt x="715" y="214"/>
                  <a:pt x="715" y="213"/>
                </a:cubicBezTo>
                <a:cubicBezTo>
                  <a:pt x="717" y="215"/>
                  <a:pt x="715" y="219"/>
                  <a:pt x="715" y="221"/>
                </a:cubicBezTo>
                <a:cubicBezTo>
                  <a:pt x="718" y="218"/>
                  <a:pt x="715" y="231"/>
                  <a:pt x="716" y="233"/>
                </a:cubicBezTo>
                <a:cubicBezTo>
                  <a:pt x="718" y="232"/>
                  <a:pt x="717" y="228"/>
                  <a:pt x="717" y="223"/>
                </a:cubicBezTo>
                <a:cubicBezTo>
                  <a:pt x="718" y="221"/>
                  <a:pt x="719" y="220"/>
                  <a:pt x="719" y="221"/>
                </a:cubicBezTo>
                <a:cubicBezTo>
                  <a:pt x="719" y="216"/>
                  <a:pt x="719" y="212"/>
                  <a:pt x="721" y="208"/>
                </a:cubicBezTo>
                <a:cubicBezTo>
                  <a:pt x="720" y="206"/>
                  <a:pt x="720" y="209"/>
                  <a:pt x="720" y="207"/>
                </a:cubicBezTo>
                <a:cubicBezTo>
                  <a:pt x="720" y="206"/>
                  <a:pt x="720" y="205"/>
                  <a:pt x="720" y="205"/>
                </a:cubicBezTo>
                <a:cubicBezTo>
                  <a:pt x="720" y="206"/>
                  <a:pt x="720" y="207"/>
                  <a:pt x="721" y="207"/>
                </a:cubicBezTo>
                <a:cubicBezTo>
                  <a:pt x="721" y="205"/>
                  <a:pt x="721" y="202"/>
                  <a:pt x="723" y="201"/>
                </a:cubicBezTo>
                <a:cubicBezTo>
                  <a:pt x="722" y="201"/>
                  <a:pt x="722" y="197"/>
                  <a:pt x="723" y="197"/>
                </a:cubicBezTo>
                <a:cubicBezTo>
                  <a:pt x="723" y="198"/>
                  <a:pt x="723" y="197"/>
                  <a:pt x="723" y="198"/>
                </a:cubicBezTo>
                <a:cubicBezTo>
                  <a:pt x="723" y="203"/>
                  <a:pt x="723" y="207"/>
                  <a:pt x="724" y="208"/>
                </a:cubicBezTo>
                <a:cubicBezTo>
                  <a:pt x="726" y="204"/>
                  <a:pt x="728" y="201"/>
                  <a:pt x="729" y="196"/>
                </a:cubicBezTo>
                <a:cubicBezTo>
                  <a:pt x="729" y="200"/>
                  <a:pt x="728" y="201"/>
                  <a:pt x="727" y="201"/>
                </a:cubicBezTo>
                <a:cubicBezTo>
                  <a:pt x="728" y="202"/>
                  <a:pt x="727" y="205"/>
                  <a:pt x="728" y="205"/>
                </a:cubicBezTo>
                <a:cubicBezTo>
                  <a:pt x="729" y="203"/>
                  <a:pt x="729" y="200"/>
                  <a:pt x="730" y="199"/>
                </a:cubicBezTo>
                <a:cubicBezTo>
                  <a:pt x="731" y="198"/>
                  <a:pt x="731" y="201"/>
                  <a:pt x="731" y="202"/>
                </a:cubicBezTo>
                <a:cubicBezTo>
                  <a:pt x="732" y="200"/>
                  <a:pt x="732" y="197"/>
                  <a:pt x="733" y="196"/>
                </a:cubicBezTo>
                <a:cubicBezTo>
                  <a:pt x="734" y="194"/>
                  <a:pt x="734" y="193"/>
                  <a:pt x="735" y="193"/>
                </a:cubicBezTo>
                <a:cubicBezTo>
                  <a:pt x="735" y="190"/>
                  <a:pt x="734" y="192"/>
                  <a:pt x="735" y="189"/>
                </a:cubicBezTo>
                <a:cubicBezTo>
                  <a:pt x="736" y="188"/>
                  <a:pt x="736" y="191"/>
                  <a:pt x="737" y="189"/>
                </a:cubicBezTo>
                <a:cubicBezTo>
                  <a:pt x="736" y="187"/>
                  <a:pt x="735" y="187"/>
                  <a:pt x="735" y="184"/>
                </a:cubicBezTo>
                <a:cubicBezTo>
                  <a:pt x="736" y="184"/>
                  <a:pt x="736" y="183"/>
                  <a:pt x="736" y="182"/>
                </a:cubicBezTo>
                <a:cubicBezTo>
                  <a:pt x="737" y="183"/>
                  <a:pt x="736" y="188"/>
                  <a:pt x="737" y="187"/>
                </a:cubicBezTo>
                <a:cubicBezTo>
                  <a:pt x="737" y="185"/>
                  <a:pt x="738" y="183"/>
                  <a:pt x="738" y="180"/>
                </a:cubicBezTo>
                <a:cubicBezTo>
                  <a:pt x="737" y="181"/>
                  <a:pt x="736" y="184"/>
                  <a:pt x="736" y="180"/>
                </a:cubicBezTo>
                <a:cubicBezTo>
                  <a:pt x="737" y="178"/>
                  <a:pt x="738" y="177"/>
                  <a:pt x="738" y="175"/>
                </a:cubicBezTo>
                <a:cubicBezTo>
                  <a:pt x="736" y="178"/>
                  <a:pt x="735" y="178"/>
                  <a:pt x="733" y="175"/>
                </a:cubicBezTo>
                <a:cubicBezTo>
                  <a:pt x="733" y="178"/>
                  <a:pt x="732" y="177"/>
                  <a:pt x="732" y="178"/>
                </a:cubicBezTo>
                <a:cubicBezTo>
                  <a:pt x="732" y="176"/>
                  <a:pt x="732" y="173"/>
                  <a:pt x="731" y="174"/>
                </a:cubicBezTo>
                <a:cubicBezTo>
                  <a:pt x="731" y="177"/>
                  <a:pt x="731" y="176"/>
                  <a:pt x="730" y="178"/>
                </a:cubicBezTo>
                <a:cubicBezTo>
                  <a:pt x="732" y="177"/>
                  <a:pt x="734" y="183"/>
                  <a:pt x="732" y="186"/>
                </a:cubicBezTo>
                <a:cubicBezTo>
                  <a:pt x="732" y="185"/>
                  <a:pt x="731" y="184"/>
                  <a:pt x="731" y="185"/>
                </a:cubicBezTo>
                <a:cubicBezTo>
                  <a:pt x="731" y="188"/>
                  <a:pt x="732" y="188"/>
                  <a:pt x="731" y="190"/>
                </a:cubicBezTo>
                <a:cubicBezTo>
                  <a:pt x="731" y="185"/>
                  <a:pt x="730" y="190"/>
                  <a:pt x="729" y="191"/>
                </a:cubicBezTo>
                <a:cubicBezTo>
                  <a:pt x="728" y="191"/>
                  <a:pt x="728" y="191"/>
                  <a:pt x="728" y="191"/>
                </a:cubicBezTo>
                <a:cubicBezTo>
                  <a:pt x="728" y="188"/>
                  <a:pt x="727" y="184"/>
                  <a:pt x="728" y="181"/>
                </a:cubicBezTo>
                <a:cubicBezTo>
                  <a:pt x="728" y="182"/>
                  <a:pt x="728" y="186"/>
                  <a:pt x="729" y="186"/>
                </a:cubicBezTo>
                <a:cubicBezTo>
                  <a:pt x="729" y="182"/>
                  <a:pt x="729" y="180"/>
                  <a:pt x="730" y="178"/>
                </a:cubicBezTo>
                <a:cubicBezTo>
                  <a:pt x="729" y="176"/>
                  <a:pt x="729" y="176"/>
                  <a:pt x="729" y="175"/>
                </a:cubicBezTo>
                <a:cubicBezTo>
                  <a:pt x="728" y="176"/>
                  <a:pt x="728" y="178"/>
                  <a:pt x="728" y="178"/>
                </a:cubicBezTo>
                <a:cubicBezTo>
                  <a:pt x="728" y="177"/>
                  <a:pt x="728" y="177"/>
                  <a:pt x="728" y="175"/>
                </a:cubicBezTo>
                <a:cubicBezTo>
                  <a:pt x="727" y="175"/>
                  <a:pt x="727" y="175"/>
                  <a:pt x="727" y="175"/>
                </a:cubicBezTo>
                <a:cubicBezTo>
                  <a:pt x="727" y="176"/>
                  <a:pt x="727" y="176"/>
                  <a:pt x="727" y="176"/>
                </a:cubicBezTo>
                <a:cubicBezTo>
                  <a:pt x="727" y="182"/>
                  <a:pt x="726" y="187"/>
                  <a:pt x="725" y="189"/>
                </a:cubicBezTo>
                <a:cubicBezTo>
                  <a:pt x="726" y="185"/>
                  <a:pt x="725" y="186"/>
                  <a:pt x="725" y="181"/>
                </a:cubicBezTo>
                <a:cubicBezTo>
                  <a:pt x="726" y="181"/>
                  <a:pt x="726" y="181"/>
                  <a:pt x="726" y="181"/>
                </a:cubicBezTo>
                <a:cubicBezTo>
                  <a:pt x="726" y="178"/>
                  <a:pt x="726" y="178"/>
                  <a:pt x="726" y="175"/>
                </a:cubicBezTo>
                <a:cubicBezTo>
                  <a:pt x="726" y="177"/>
                  <a:pt x="726" y="179"/>
                  <a:pt x="724" y="179"/>
                </a:cubicBezTo>
                <a:cubicBezTo>
                  <a:pt x="725" y="182"/>
                  <a:pt x="725" y="188"/>
                  <a:pt x="724" y="191"/>
                </a:cubicBezTo>
                <a:cubicBezTo>
                  <a:pt x="725" y="187"/>
                  <a:pt x="722" y="190"/>
                  <a:pt x="722" y="190"/>
                </a:cubicBezTo>
                <a:cubicBezTo>
                  <a:pt x="723" y="194"/>
                  <a:pt x="725" y="192"/>
                  <a:pt x="723" y="197"/>
                </a:cubicBezTo>
                <a:cubicBezTo>
                  <a:pt x="723" y="194"/>
                  <a:pt x="723" y="194"/>
                  <a:pt x="722" y="194"/>
                </a:cubicBezTo>
                <a:cubicBezTo>
                  <a:pt x="722" y="197"/>
                  <a:pt x="721" y="197"/>
                  <a:pt x="720" y="199"/>
                </a:cubicBezTo>
                <a:cubicBezTo>
                  <a:pt x="721" y="196"/>
                  <a:pt x="720" y="196"/>
                  <a:pt x="720" y="195"/>
                </a:cubicBezTo>
                <a:cubicBezTo>
                  <a:pt x="719" y="196"/>
                  <a:pt x="719" y="195"/>
                  <a:pt x="719" y="194"/>
                </a:cubicBezTo>
                <a:cubicBezTo>
                  <a:pt x="719" y="193"/>
                  <a:pt x="719" y="192"/>
                  <a:pt x="718" y="194"/>
                </a:cubicBezTo>
                <a:cubicBezTo>
                  <a:pt x="719" y="196"/>
                  <a:pt x="719" y="197"/>
                  <a:pt x="719" y="199"/>
                </a:cubicBezTo>
                <a:cubicBezTo>
                  <a:pt x="717" y="199"/>
                  <a:pt x="716" y="206"/>
                  <a:pt x="715" y="202"/>
                </a:cubicBezTo>
                <a:cubicBezTo>
                  <a:pt x="716" y="199"/>
                  <a:pt x="716" y="198"/>
                  <a:pt x="716" y="195"/>
                </a:cubicBezTo>
                <a:cubicBezTo>
                  <a:pt x="715" y="195"/>
                  <a:pt x="715" y="197"/>
                  <a:pt x="715" y="197"/>
                </a:cubicBezTo>
                <a:cubicBezTo>
                  <a:pt x="715" y="194"/>
                  <a:pt x="715" y="191"/>
                  <a:pt x="714" y="189"/>
                </a:cubicBezTo>
                <a:cubicBezTo>
                  <a:pt x="714" y="191"/>
                  <a:pt x="712" y="191"/>
                  <a:pt x="712" y="191"/>
                </a:cubicBezTo>
                <a:cubicBezTo>
                  <a:pt x="714" y="189"/>
                  <a:pt x="712" y="183"/>
                  <a:pt x="713" y="181"/>
                </a:cubicBezTo>
                <a:cubicBezTo>
                  <a:pt x="713" y="183"/>
                  <a:pt x="712" y="182"/>
                  <a:pt x="711" y="181"/>
                </a:cubicBezTo>
                <a:cubicBezTo>
                  <a:pt x="711" y="183"/>
                  <a:pt x="712" y="186"/>
                  <a:pt x="710" y="185"/>
                </a:cubicBezTo>
                <a:cubicBezTo>
                  <a:pt x="711" y="182"/>
                  <a:pt x="711" y="179"/>
                  <a:pt x="710" y="176"/>
                </a:cubicBezTo>
                <a:cubicBezTo>
                  <a:pt x="711" y="175"/>
                  <a:pt x="711" y="174"/>
                  <a:pt x="713" y="174"/>
                </a:cubicBezTo>
                <a:cubicBezTo>
                  <a:pt x="712" y="172"/>
                  <a:pt x="712" y="171"/>
                  <a:pt x="712" y="171"/>
                </a:cubicBezTo>
                <a:cubicBezTo>
                  <a:pt x="712" y="174"/>
                  <a:pt x="710" y="171"/>
                  <a:pt x="709" y="172"/>
                </a:cubicBezTo>
                <a:cubicBezTo>
                  <a:pt x="709" y="169"/>
                  <a:pt x="708" y="170"/>
                  <a:pt x="708" y="167"/>
                </a:cubicBezTo>
                <a:cubicBezTo>
                  <a:pt x="709" y="167"/>
                  <a:pt x="710" y="164"/>
                  <a:pt x="711" y="167"/>
                </a:cubicBezTo>
                <a:cubicBezTo>
                  <a:pt x="711" y="164"/>
                  <a:pt x="711" y="163"/>
                  <a:pt x="711" y="160"/>
                </a:cubicBezTo>
                <a:cubicBezTo>
                  <a:pt x="712" y="159"/>
                  <a:pt x="713" y="157"/>
                  <a:pt x="714" y="153"/>
                </a:cubicBezTo>
                <a:cubicBezTo>
                  <a:pt x="713" y="151"/>
                  <a:pt x="713" y="154"/>
                  <a:pt x="713" y="151"/>
                </a:cubicBezTo>
                <a:cubicBezTo>
                  <a:pt x="713" y="150"/>
                  <a:pt x="713" y="148"/>
                  <a:pt x="714" y="148"/>
                </a:cubicBezTo>
                <a:cubicBezTo>
                  <a:pt x="714" y="150"/>
                  <a:pt x="713" y="152"/>
                  <a:pt x="714" y="151"/>
                </a:cubicBezTo>
                <a:cubicBezTo>
                  <a:pt x="714" y="146"/>
                  <a:pt x="715" y="144"/>
                  <a:pt x="715" y="141"/>
                </a:cubicBezTo>
                <a:cubicBezTo>
                  <a:pt x="716" y="144"/>
                  <a:pt x="718" y="149"/>
                  <a:pt x="717" y="153"/>
                </a:cubicBezTo>
                <a:cubicBezTo>
                  <a:pt x="716" y="153"/>
                  <a:pt x="716" y="151"/>
                  <a:pt x="716" y="151"/>
                </a:cubicBezTo>
                <a:cubicBezTo>
                  <a:pt x="715" y="154"/>
                  <a:pt x="716" y="155"/>
                  <a:pt x="716" y="158"/>
                </a:cubicBezTo>
                <a:cubicBezTo>
                  <a:pt x="716" y="159"/>
                  <a:pt x="717" y="159"/>
                  <a:pt x="717" y="159"/>
                </a:cubicBezTo>
                <a:cubicBezTo>
                  <a:pt x="717" y="158"/>
                  <a:pt x="717" y="156"/>
                  <a:pt x="717" y="156"/>
                </a:cubicBezTo>
                <a:cubicBezTo>
                  <a:pt x="719" y="156"/>
                  <a:pt x="719" y="159"/>
                  <a:pt x="719" y="162"/>
                </a:cubicBezTo>
                <a:cubicBezTo>
                  <a:pt x="720" y="158"/>
                  <a:pt x="722" y="157"/>
                  <a:pt x="724" y="158"/>
                </a:cubicBezTo>
                <a:cubicBezTo>
                  <a:pt x="724" y="156"/>
                  <a:pt x="724" y="154"/>
                  <a:pt x="724" y="151"/>
                </a:cubicBezTo>
                <a:cubicBezTo>
                  <a:pt x="725" y="154"/>
                  <a:pt x="724" y="148"/>
                  <a:pt x="724" y="147"/>
                </a:cubicBezTo>
                <a:cubicBezTo>
                  <a:pt x="725" y="150"/>
                  <a:pt x="725" y="148"/>
                  <a:pt x="726" y="146"/>
                </a:cubicBezTo>
                <a:cubicBezTo>
                  <a:pt x="726" y="146"/>
                  <a:pt x="726" y="149"/>
                  <a:pt x="727" y="149"/>
                </a:cubicBezTo>
                <a:cubicBezTo>
                  <a:pt x="727" y="148"/>
                  <a:pt x="727" y="145"/>
                  <a:pt x="728" y="144"/>
                </a:cubicBezTo>
                <a:cubicBezTo>
                  <a:pt x="726" y="145"/>
                  <a:pt x="726" y="145"/>
                  <a:pt x="725" y="144"/>
                </a:cubicBezTo>
                <a:cubicBezTo>
                  <a:pt x="725" y="147"/>
                  <a:pt x="723" y="146"/>
                  <a:pt x="724" y="148"/>
                </a:cubicBezTo>
                <a:cubicBezTo>
                  <a:pt x="723" y="149"/>
                  <a:pt x="723" y="145"/>
                  <a:pt x="723" y="145"/>
                </a:cubicBezTo>
                <a:cubicBezTo>
                  <a:pt x="722" y="147"/>
                  <a:pt x="722" y="148"/>
                  <a:pt x="722" y="149"/>
                </a:cubicBezTo>
                <a:cubicBezTo>
                  <a:pt x="723" y="149"/>
                  <a:pt x="723" y="148"/>
                  <a:pt x="723" y="149"/>
                </a:cubicBezTo>
                <a:cubicBezTo>
                  <a:pt x="723" y="151"/>
                  <a:pt x="722" y="154"/>
                  <a:pt x="721" y="155"/>
                </a:cubicBezTo>
                <a:cubicBezTo>
                  <a:pt x="720" y="150"/>
                  <a:pt x="722" y="150"/>
                  <a:pt x="722" y="145"/>
                </a:cubicBezTo>
                <a:cubicBezTo>
                  <a:pt x="722" y="146"/>
                  <a:pt x="722" y="144"/>
                  <a:pt x="723" y="143"/>
                </a:cubicBezTo>
                <a:cubicBezTo>
                  <a:pt x="723" y="140"/>
                  <a:pt x="722" y="143"/>
                  <a:pt x="722" y="139"/>
                </a:cubicBezTo>
                <a:cubicBezTo>
                  <a:pt x="722" y="137"/>
                  <a:pt x="723" y="139"/>
                  <a:pt x="723" y="137"/>
                </a:cubicBezTo>
                <a:cubicBezTo>
                  <a:pt x="722" y="136"/>
                  <a:pt x="722" y="138"/>
                  <a:pt x="721" y="137"/>
                </a:cubicBezTo>
                <a:cubicBezTo>
                  <a:pt x="721" y="140"/>
                  <a:pt x="721" y="141"/>
                  <a:pt x="720" y="141"/>
                </a:cubicBezTo>
                <a:cubicBezTo>
                  <a:pt x="719" y="137"/>
                  <a:pt x="722" y="133"/>
                  <a:pt x="720" y="131"/>
                </a:cubicBezTo>
                <a:cubicBezTo>
                  <a:pt x="720" y="133"/>
                  <a:pt x="720" y="134"/>
                  <a:pt x="720" y="135"/>
                </a:cubicBezTo>
                <a:cubicBezTo>
                  <a:pt x="719" y="135"/>
                  <a:pt x="719" y="138"/>
                  <a:pt x="719" y="135"/>
                </a:cubicBezTo>
                <a:cubicBezTo>
                  <a:pt x="720" y="133"/>
                  <a:pt x="718" y="133"/>
                  <a:pt x="717" y="130"/>
                </a:cubicBezTo>
                <a:cubicBezTo>
                  <a:pt x="716" y="133"/>
                  <a:pt x="717" y="134"/>
                  <a:pt x="716" y="136"/>
                </a:cubicBezTo>
                <a:cubicBezTo>
                  <a:pt x="716" y="134"/>
                  <a:pt x="715" y="137"/>
                  <a:pt x="715" y="135"/>
                </a:cubicBezTo>
                <a:cubicBezTo>
                  <a:pt x="715" y="133"/>
                  <a:pt x="717" y="132"/>
                  <a:pt x="715" y="131"/>
                </a:cubicBezTo>
                <a:cubicBezTo>
                  <a:pt x="715" y="133"/>
                  <a:pt x="714" y="132"/>
                  <a:pt x="714" y="133"/>
                </a:cubicBezTo>
                <a:cubicBezTo>
                  <a:pt x="714" y="136"/>
                  <a:pt x="715" y="136"/>
                  <a:pt x="714" y="137"/>
                </a:cubicBezTo>
                <a:cubicBezTo>
                  <a:pt x="713" y="135"/>
                  <a:pt x="714" y="130"/>
                  <a:pt x="713" y="130"/>
                </a:cubicBezTo>
                <a:cubicBezTo>
                  <a:pt x="713" y="131"/>
                  <a:pt x="712" y="133"/>
                  <a:pt x="712" y="134"/>
                </a:cubicBezTo>
                <a:cubicBezTo>
                  <a:pt x="711" y="131"/>
                  <a:pt x="710" y="130"/>
                  <a:pt x="710" y="127"/>
                </a:cubicBezTo>
                <a:cubicBezTo>
                  <a:pt x="711" y="128"/>
                  <a:pt x="709" y="122"/>
                  <a:pt x="710" y="121"/>
                </a:cubicBezTo>
                <a:cubicBezTo>
                  <a:pt x="711" y="122"/>
                  <a:pt x="711" y="125"/>
                  <a:pt x="711" y="128"/>
                </a:cubicBezTo>
                <a:cubicBezTo>
                  <a:pt x="712" y="126"/>
                  <a:pt x="712" y="126"/>
                  <a:pt x="713" y="127"/>
                </a:cubicBezTo>
                <a:cubicBezTo>
                  <a:pt x="712" y="124"/>
                  <a:pt x="712" y="122"/>
                  <a:pt x="714" y="123"/>
                </a:cubicBezTo>
                <a:cubicBezTo>
                  <a:pt x="712" y="120"/>
                  <a:pt x="713" y="115"/>
                  <a:pt x="711" y="108"/>
                </a:cubicBezTo>
                <a:cubicBezTo>
                  <a:pt x="710" y="110"/>
                  <a:pt x="710" y="106"/>
                  <a:pt x="711" y="105"/>
                </a:cubicBezTo>
                <a:cubicBezTo>
                  <a:pt x="710" y="105"/>
                  <a:pt x="710" y="108"/>
                  <a:pt x="709" y="106"/>
                </a:cubicBezTo>
                <a:cubicBezTo>
                  <a:pt x="708" y="105"/>
                  <a:pt x="709" y="105"/>
                  <a:pt x="708" y="103"/>
                </a:cubicBezTo>
                <a:cubicBezTo>
                  <a:pt x="707" y="104"/>
                  <a:pt x="706" y="101"/>
                  <a:pt x="705" y="101"/>
                </a:cubicBezTo>
                <a:cubicBezTo>
                  <a:pt x="705" y="102"/>
                  <a:pt x="706" y="103"/>
                  <a:pt x="705" y="103"/>
                </a:cubicBezTo>
                <a:cubicBezTo>
                  <a:pt x="705" y="100"/>
                  <a:pt x="704" y="97"/>
                  <a:pt x="704" y="94"/>
                </a:cubicBezTo>
                <a:cubicBezTo>
                  <a:pt x="706" y="96"/>
                  <a:pt x="708" y="93"/>
                  <a:pt x="708" y="89"/>
                </a:cubicBezTo>
                <a:cubicBezTo>
                  <a:pt x="708" y="90"/>
                  <a:pt x="709" y="91"/>
                  <a:pt x="710" y="92"/>
                </a:cubicBezTo>
                <a:cubicBezTo>
                  <a:pt x="711" y="94"/>
                  <a:pt x="711" y="94"/>
                  <a:pt x="712" y="93"/>
                </a:cubicBezTo>
                <a:cubicBezTo>
                  <a:pt x="711" y="92"/>
                  <a:pt x="710" y="92"/>
                  <a:pt x="710" y="89"/>
                </a:cubicBezTo>
                <a:cubicBezTo>
                  <a:pt x="710" y="89"/>
                  <a:pt x="712" y="91"/>
                  <a:pt x="711" y="88"/>
                </a:cubicBezTo>
                <a:cubicBezTo>
                  <a:pt x="710" y="85"/>
                  <a:pt x="709" y="88"/>
                  <a:pt x="707" y="86"/>
                </a:cubicBezTo>
                <a:cubicBezTo>
                  <a:pt x="707" y="87"/>
                  <a:pt x="708" y="89"/>
                  <a:pt x="707" y="89"/>
                </a:cubicBezTo>
                <a:cubicBezTo>
                  <a:pt x="706" y="86"/>
                  <a:pt x="705" y="86"/>
                  <a:pt x="705" y="84"/>
                </a:cubicBezTo>
                <a:cubicBezTo>
                  <a:pt x="703" y="83"/>
                  <a:pt x="700" y="84"/>
                  <a:pt x="698" y="81"/>
                </a:cubicBezTo>
                <a:cubicBezTo>
                  <a:pt x="698" y="84"/>
                  <a:pt x="700" y="83"/>
                  <a:pt x="700" y="86"/>
                </a:cubicBezTo>
                <a:cubicBezTo>
                  <a:pt x="699" y="86"/>
                  <a:pt x="698" y="84"/>
                  <a:pt x="698" y="84"/>
                </a:cubicBezTo>
                <a:cubicBezTo>
                  <a:pt x="698" y="85"/>
                  <a:pt x="699" y="87"/>
                  <a:pt x="698" y="87"/>
                </a:cubicBezTo>
                <a:cubicBezTo>
                  <a:pt x="698" y="86"/>
                  <a:pt x="697" y="84"/>
                  <a:pt x="697" y="84"/>
                </a:cubicBezTo>
                <a:cubicBezTo>
                  <a:pt x="696" y="86"/>
                  <a:pt x="697" y="88"/>
                  <a:pt x="696" y="89"/>
                </a:cubicBezTo>
                <a:cubicBezTo>
                  <a:pt x="694" y="83"/>
                  <a:pt x="692" y="85"/>
                  <a:pt x="693" y="89"/>
                </a:cubicBezTo>
                <a:cubicBezTo>
                  <a:pt x="692" y="89"/>
                  <a:pt x="691" y="87"/>
                  <a:pt x="689" y="85"/>
                </a:cubicBezTo>
                <a:cubicBezTo>
                  <a:pt x="690" y="82"/>
                  <a:pt x="691" y="84"/>
                  <a:pt x="692" y="83"/>
                </a:cubicBezTo>
                <a:cubicBezTo>
                  <a:pt x="691" y="80"/>
                  <a:pt x="690" y="80"/>
                  <a:pt x="689" y="80"/>
                </a:cubicBezTo>
                <a:cubicBezTo>
                  <a:pt x="688" y="80"/>
                  <a:pt x="688" y="82"/>
                  <a:pt x="689" y="83"/>
                </a:cubicBezTo>
                <a:cubicBezTo>
                  <a:pt x="688" y="82"/>
                  <a:pt x="687" y="81"/>
                  <a:pt x="687" y="79"/>
                </a:cubicBezTo>
                <a:cubicBezTo>
                  <a:pt x="686" y="80"/>
                  <a:pt x="686" y="76"/>
                  <a:pt x="685" y="77"/>
                </a:cubicBezTo>
                <a:cubicBezTo>
                  <a:pt x="686" y="79"/>
                  <a:pt x="686" y="80"/>
                  <a:pt x="686" y="80"/>
                </a:cubicBezTo>
                <a:cubicBezTo>
                  <a:pt x="685" y="80"/>
                  <a:pt x="684" y="78"/>
                  <a:pt x="684" y="77"/>
                </a:cubicBezTo>
                <a:cubicBezTo>
                  <a:pt x="682" y="79"/>
                  <a:pt x="682" y="78"/>
                  <a:pt x="679" y="79"/>
                </a:cubicBezTo>
                <a:cubicBezTo>
                  <a:pt x="679" y="81"/>
                  <a:pt x="680" y="83"/>
                  <a:pt x="680" y="84"/>
                </a:cubicBezTo>
                <a:cubicBezTo>
                  <a:pt x="679" y="83"/>
                  <a:pt x="678" y="83"/>
                  <a:pt x="678" y="84"/>
                </a:cubicBezTo>
                <a:cubicBezTo>
                  <a:pt x="677" y="83"/>
                  <a:pt x="677" y="82"/>
                  <a:pt x="677" y="82"/>
                </a:cubicBezTo>
                <a:cubicBezTo>
                  <a:pt x="675" y="81"/>
                  <a:pt x="676" y="84"/>
                  <a:pt x="675" y="84"/>
                </a:cubicBezTo>
                <a:cubicBezTo>
                  <a:pt x="674" y="82"/>
                  <a:pt x="673" y="79"/>
                  <a:pt x="673" y="78"/>
                </a:cubicBezTo>
                <a:cubicBezTo>
                  <a:pt x="673" y="78"/>
                  <a:pt x="673" y="77"/>
                  <a:pt x="672" y="78"/>
                </a:cubicBezTo>
                <a:cubicBezTo>
                  <a:pt x="673" y="80"/>
                  <a:pt x="674" y="81"/>
                  <a:pt x="674" y="83"/>
                </a:cubicBezTo>
                <a:cubicBezTo>
                  <a:pt x="673" y="83"/>
                  <a:pt x="672" y="81"/>
                  <a:pt x="672" y="80"/>
                </a:cubicBezTo>
                <a:cubicBezTo>
                  <a:pt x="670" y="79"/>
                  <a:pt x="665" y="70"/>
                  <a:pt x="666" y="78"/>
                </a:cubicBezTo>
                <a:cubicBezTo>
                  <a:pt x="666" y="77"/>
                  <a:pt x="665" y="77"/>
                  <a:pt x="665" y="76"/>
                </a:cubicBezTo>
                <a:cubicBezTo>
                  <a:pt x="664" y="77"/>
                  <a:pt x="664" y="77"/>
                  <a:pt x="664" y="79"/>
                </a:cubicBezTo>
                <a:cubicBezTo>
                  <a:pt x="663" y="78"/>
                  <a:pt x="663" y="78"/>
                  <a:pt x="662" y="77"/>
                </a:cubicBezTo>
                <a:cubicBezTo>
                  <a:pt x="661" y="75"/>
                  <a:pt x="662" y="75"/>
                  <a:pt x="661" y="73"/>
                </a:cubicBezTo>
                <a:cubicBezTo>
                  <a:pt x="660" y="72"/>
                  <a:pt x="658" y="73"/>
                  <a:pt x="658" y="75"/>
                </a:cubicBezTo>
                <a:cubicBezTo>
                  <a:pt x="658" y="77"/>
                  <a:pt x="658" y="80"/>
                  <a:pt x="660" y="82"/>
                </a:cubicBezTo>
                <a:cubicBezTo>
                  <a:pt x="659" y="83"/>
                  <a:pt x="659" y="83"/>
                  <a:pt x="658" y="81"/>
                </a:cubicBezTo>
                <a:cubicBezTo>
                  <a:pt x="657" y="79"/>
                  <a:pt x="657" y="76"/>
                  <a:pt x="656" y="73"/>
                </a:cubicBezTo>
                <a:cubicBezTo>
                  <a:pt x="656" y="67"/>
                  <a:pt x="658" y="61"/>
                  <a:pt x="663" y="67"/>
                </a:cubicBezTo>
                <a:cubicBezTo>
                  <a:pt x="665" y="69"/>
                  <a:pt x="665" y="72"/>
                  <a:pt x="667" y="72"/>
                </a:cubicBezTo>
                <a:cubicBezTo>
                  <a:pt x="666" y="69"/>
                  <a:pt x="665" y="68"/>
                  <a:pt x="665" y="66"/>
                </a:cubicBezTo>
                <a:cubicBezTo>
                  <a:pt x="663" y="68"/>
                  <a:pt x="661" y="57"/>
                  <a:pt x="659" y="55"/>
                </a:cubicBezTo>
                <a:cubicBezTo>
                  <a:pt x="659" y="54"/>
                  <a:pt x="659" y="54"/>
                  <a:pt x="658" y="52"/>
                </a:cubicBezTo>
                <a:cubicBezTo>
                  <a:pt x="658" y="51"/>
                  <a:pt x="657" y="50"/>
                  <a:pt x="656" y="49"/>
                </a:cubicBezTo>
                <a:cubicBezTo>
                  <a:pt x="656" y="47"/>
                  <a:pt x="655" y="46"/>
                  <a:pt x="654" y="43"/>
                </a:cubicBezTo>
                <a:cubicBezTo>
                  <a:pt x="653" y="41"/>
                  <a:pt x="651" y="39"/>
                  <a:pt x="650" y="36"/>
                </a:cubicBezTo>
                <a:cubicBezTo>
                  <a:pt x="650" y="36"/>
                  <a:pt x="651" y="36"/>
                  <a:pt x="651" y="36"/>
                </a:cubicBezTo>
                <a:cubicBezTo>
                  <a:pt x="649" y="33"/>
                  <a:pt x="647" y="29"/>
                  <a:pt x="645" y="26"/>
                </a:cubicBezTo>
                <a:cubicBezTo>
                  <a:pt x="644" y="23"/>
                  <a:pt x="642" y="19"/>
                  <a:pt x="639" y="17"/>
                </a:cubicBezTo>
                <a:cubicBezTo>
                  <a:pt x="638" y="14"/>
                  <a:pt x="637" y="13"/>
                  <a:pt x="635" y="9"/>
                </a:cubicBezTo>
                <a:cubicBezTo>
                  <a:pt x="636" y="9"/>
                  <a:pt x="636" y="8"/>
                  <a:pt x="636" y="7"/>
                </a:cubicBezTo>
                <a:cubicBezTo>
                  <a:pt x="627" y="0"/>
                  <a:pt x="624" y="10"/>
                  <a:pt x="632" y="22"/>
                </a:cubicBezTo>
                <a:cubicBezTo>
                  <a:pt x="633" y="26"/>
                  <a:pt x="634" y="30"/>
                  <a:pt x="636" y="34"/>
                </a:cubicBezTo>
                <a:cubicBezTo>
                  <a:pt x="637" y="38"/>
                  <a:pt x="639" y="43"/>
                  <a:pt x="642" y="47"/>
                </a:cubicBezTo>
                <a:cubicBezTo>
                  <a:pt x="641" y="49"/>
                  <a:pt x="641" y="47"/>
                  <a:pt x="641" y="49"/>
                </a:cubicBezTo>
                <a:cubicBezTo>
                  <a:pt x="643" y="54"/>
                  <a:pt x="644" y="57"/>
                  <a:pt x="643" y="59"/>
                </a:cubicBezTo>
                <a:cubicBezTo>
                  <a:pt x="644" y="59"/>
                  <a:pt x="644" y="61"/>
                  <a:pt x="645" y="62"/>
                </a:cubicBezTo>
                <a:cubicBezTo>
                  <a:pt x="645" y="60"/>
                  <a:pt x="644" y="59"/>
                  <a:pt x="645" y="57"/>
                </a:cubicBezTo>
                <a:cubicBezTo>
                  <a:pt x="648" y="64"/>
                  <a:pt x="651" y="65"/>
                  <a:pt x="652" y="72"/>
                </a:cubicBezTo>
                <a:cubicBezTo>
                  <a:pt x="649" y="72"/>
                  <a:pt x="646" y="67"/>
                  <a:pt x="643" y="68"/>
                </a:cubicBezTo>
                <a:cubicBezTo>
                  <a:pt x="643" y="69"/>
                  <a:pt x="644" y="72"/>
                  <a:pt x="643" y="72"/>
                </a:cubicBezTo>
                <a:cubicBezTo>
                  <a:pt x="643" y="74"/>
                  <a:pt x="644" y="74"/>
                  <a:pt x="644" y="75"/>
                </a:cubicBezTo>
                <a:cubicBezTo>
                  <a:pt x="644" y="76"/>
                  <a:pt x="644" y="78"/>
                  <a:pt x="644" y="80"/>
                </a:cubicBezTo>
                <a:cubicBezTo>
                  <a:pt x="645" y="83"/>
                  <a:pt x="646" y="85"/>
                  <a:pt x="647" y="87"/>
                </a:cubicBezTo>
                <a:cubicBezTo>
                  <a:pt x="647" y="89"/>
                  <a:pt x="646" y="88"/>
                  <a:pt x="647" y="90"/>
                </a:cubicBezTo>
                <a:cubicBezTo>
                  <a:pt x="646" y="91"/>
                  <a:pt x="646" y="88"/>
                  <a:pt x="645" y="89"/>
                </a:cubicBezTo>
                <a:cubicBezTo>
                  <a:pt x="645" y="90"/>
                  <a:pt x="645" y="90"/>
                  <a:pt x="645" y="90"/>
                </a:cubicBezTo>
                <a:cubicBezTo>
                  <a:pt x="645" y="91"/>
                  <a:pt x="646" y="92"/>
                  <a:pt x="646" y="93"/>
                </a:cubicBezTo>
                <a:cubicBezTo>
                  <a:pt x="644" y="96"/>
                  <a:pt x="648" y="111"/>
                  <a:pt x="643" y="105"/>
                </a:cubicBezTo>
                <a:cubicBezTo>
                  <a:pt x="643" y="103"/>
                  <a:pt x="642" y="100"/>
                  <a:pt x="642" y="99"/>
                </a:cubicBezTo>
                <a:cubicBezTo>
                  <a:pt x="640" y="99"/>
                  <a:pt x="640" y="94"/>
                  <a:pt x="638" y="92"/>
                </a:cubicBezTo>
                <a:cubicBezTo>
                  <a:pt x="640" y="96"/>
                  <a:pt x="639" y="98"/>
                  <a:pt x="641" y="101"/>
                </a:cubicBezTo>
                <a:cubicBezTo>
                  <a:pt x="639" y="101"/>
                  <a:pt x="640" y="104"/>
                  <a:pt x="638" y="101"/>
                </a:cubicBezTo>
                <a:cubicBezTo>
                  <a:pt x="639" y="105"/>
                  <a:pt x="639" y="106"/>
                  <a:pt x="639" y="108"/>
                </a:cubicBezTo>
                <a:cubicBezTo>
                  <a:pt x="638" y="106"/>
                  <a:pt x="638" y="109"/>
                  <a:pt x="637" y="108"/>
                </a:cubicBezTo>
                <a:cubicBezTo>
                  <a:pt x="637" y="105"/>
                  <a:pt x="636" y="105"/>
                  <a:pt x="635" y="104"/>
                </a:cubicBezTo>
                <a:cubicBezTo>
                  <a:pt x="636" y="102"/>
                  <a:pt x="635" y="99"/>
                  <a:pt x="634" y="95"/>
                </a:cubicBezTo>
                <a:cubicBezTo>
                  <a:pt x="634" y="95"/>
                  <a:pt x="633" y="96"/>
                  <a:pt x="633" y="95"/>
                </a:cubicBezTo>
                <a:cubicBezTo>
                  <a:pt x="633" y="93"/>
                  <a:pt x="633" y="92"/>
                  <a:pt x="632" y="88"/>
                </a:cubicBezTo>
                <a:cubicBezTo>
                  <a:pt x="631" y="90"/>
                  <a:pt x="629" y="88"/>
                  <a:pt x="629" y="90"/>
                </a:cubicBezTo>
                <a:cubicBezTo>
                  <a:pt x="626" y="85"/>
                  <a:pt x="626" y="92"/>
                  <a:pt x="623" y="87"/>
                </a:cubicBezTo>
                <a:cubicBezTo>
                  <a:pt x="625" y="89"/>
                  <a:pt x="625" y="94"/>
                  <a:pt x="627" y="96"/>
                </a:cubicBezTo>
                <a:cubicBezTo>
                  <a:pt x="627" y="97"/>
                  <a:pt x="626" y="99"/>
                  <a:pt x="626" y="101"/>
                </a:cubicBezTo>
                <a:cubicBezTo>
                  <a:pt x="629" y="100"/>
                  <a:pt x="629" y="108"/>
                  <a:pt x="628" y="109"/>
                </a:cubicBezTo>
                <a:cubicBezTo>
                  <a:pt x="629" y="111"/>
                  <a:pt x="630" y="113"/>
                  <a:pt x="631" y="114"/>
                </a:cubicBezTo>
                <a:cubicBezTo>
                  <a:pt x="630" y="115"/>
                  <a:pt x="631" y="115"/>
                  <a:pt x="630" y="115"/>
                </a:cubicBezTo>
                <a:cubicBezTo>
                  <a:pt x="629" y="115"/>
                  <a:pt x="628" y="113"/>
                  <a:pt x="628" y="111"/>
                </a:cubicBezTo>
                <a:cubicBezTo>
                  <a:pt x="628" y="113"/>
                  <a:pt x="628" y="113"/>
                  <a:pt x="627" y="113"/>
                </a:cubicBezTo>
                <a:cubicBezTo>
                  <a:pt x="628" y="114"/>
                  <a:pt x="629" y="117"/>
                  <a:pt x="628" y="117"/>
                </a:cubicBezTo>
                <a:cubicBezTo>
                  <a:pt x="627" y="116"/>
                  <a:pt x="627" y="113"/>
                  <a:pt x="627" y="114"/>
                </a:cubicBezTo>
                <a:cubicBezTo>
                  <a:pt x="628" y="117"/>
                  <a:pt x="626" y="114"/>
                  <a:pt x="625" y="116"/>
                </a:cubicBezTo>
                <a:cubicBezTo>
                  <a:pt x="624" y="115"/>
                  <a:pt x="625" y="113"/>
                  <a:pt x="624" y="111"/>
                </a:cubicBezTo>
                <a:cubicBezTo>
                  <a:pt x="623" y="111"/>
                  <a:pt x="623" y="112"/>
                  <a:pt x="623" y="111"/>
                </a:cubicBezTo>
                <a:cubicBezTo>
                  <a:pt x="621" y="105"/>
                  <a:pt x="620" y="101"/>
                  <a:pt x="618" y="97"/>
                </a:cubicBezTo>
                <a:cubicBezTo>
                  <a:pt x="619" y="100"/>
                  <a:pt x="617" y="98"/>
                  <a:pt x="616" y="96"/>
                </a:cubicBezTo>
                <a:cubicBezTo>
                  <a:pt x="617" y="95"/>
                  <a:pt x="615" y="93"/>
                  <a:pt x="615" y="92"/>
                </a:cubicBezTo>
                <a:cubicBezTo>
                  <a:pt x="617" y="93"/>
                  <a:pt x="617" y="93"/>
                  <a:pt x="617" y="96"/>
                </a:cubicBezTo>
                <a:cubicBezTo>
                  <a:pt x="618" y="96"/>
                  <a:pt x="618" y="95"/>
                  <a:pt x="619" y="96"/>
                </a:cubicBezTo>
                <a:cubicBezTo>
                  <a:pt x="619" y="93"/>
                  <a:pt x="618" y="96"/>
                  <a:pt x="617" y="94"/>
                </a:cubicBezTo>
                <a:cubicBezTo>
                  <a:pt x="617" y="93"/>
                  <a:pt x="616" y="92"/>
                  <a:pt x="617" y="92"/>
                </a:cubicBezTo>
                <a:cubicBezTo>
                  <a:pt x="617" y="92"/>
                  <a:pt x="618" y="93"/>
                  <a:pt x="618" y="93"/>
                </a:cubicBezTo>
                <a:cubicBezTo>
                  <a:pt x="617" y="90"/>
                  <a:pt x="618" y="89"/>
                  <a:pt x="619" y="89"/>
                </a:cubicBezTo>
                <a:cubicBezTo>
                  <a:pt x="618" y="88"/>
                  <a:pt x="619" y="88"/>
                  <a:pt x="618" y="86"/>
                </a:cubicBezTo>
                <a:cubicBezTo>
                  <a:pt x="618" y="86"/>
                  <a:pt x="618" y="87"/>
                  <a:pt x="618" y="87"/>
                </a:cubicBezTo>
                <a:cubicBezTo>
                  <a:pt x="617" y="87"/>
                  <a:pt x="616" y="85"/>
                  <a:pt x="616" y="85"/>
                </a:cubicBezTo>
                <a:cubicBezTo>
                  <a:pt x="617" y="86"/>
                  <a:pt x="617" y="82"/>
                  <a:pt x="615" y="81"/>
                </a:cubicBezTo>
                <a:cubicBezTo>
                  <a:pt x="615" y="82"/>
                  <a:pt x="615" y="83"/>
                  <a:pt x="615" y="83"/>
                </a:cubicBezTo>
                <a:cubicBezTo>
                  <a:pt x="614" y="80"/>
                  <a:pt x="615" y="79"/>
                  <a:pt x="614" y="77"/>
                </a:cubicBezTo>
                <a:cubicBezTo>
                  <a:pt x="614" y="78"/>
                  <a:pt x="613" y="78"/>
                  <a:pt x="613" y="79"/>
                </a:cubicBezTo>
                <a:cubicBezTo>
                  <a:pt x="613" y="77"/>
                  <a:pt x="612" y="75"/>
                  <a:pt x="611" y="75"/>
                </a:cubicBezTo>
                <a:cubicBezTo>
                  <a:pt x="612" y="77"/>
                  <a:pt x="613" y="77"/>
                  <a:pt x="612" y="78"/>
                </a:cubicBezTo>
                <a:cubicBezTo>
                  <a:pt x="610" y="76"/>
                  <a:pt x="609" y="81"/>
                  <a:pt x="611" y="82"/>
                </a:cubicBezTo>
                <a:cubicBezTo>
                  <a:pt x="609" y="77"/>
                  <a:pt x="613" y="80"/>
                  <a:pt x="611" y="80"/>
                </a:cubicBezTo>
                <a:cubicBezTo>
                  <a:pt x="612" y="82"/>
                  <a:pt x="612" y="80"/>
                  <a:pt x="613" y="82"/>
                </a:cubicBezTo>
                <a:cubicBezTo>
                  <a:pt x="611" y="85"/>
                  <a:pt x="610" y="79"/>
                  <a:pt x="608" y="79"/>
                </a:cubicBezTo>
                <a:cubicBezTo>
                  <a:pt x="609" y="80"/>
                  <a:pt x="610" y="81"/>
                  <a:pt x="609" y="83"/>
                </a:cubicBezTo>
                <a:cubicBezTo>
                  <a:pt x="608" y="84"/>
                  <a:pt x="608" y="86"/>
                  <a:pt x="608" y="88"/>
                </a:cubicBezTo>
                <a:cubicBezTo>
                  <a:pt x="608" y="89"/>
                  <a:pt x="608" y="90"/>
                  <a:pt x="608" y="92"/>
                </a:cubicBezTo>
                <a:cubicBezTo>
                  <a:pt x="608" y="93"/>
                  <a:pt x="609" y="94"/>
                  <a:pt x="609" y="95"/>
                </a:cubicBezTo>
                <a:cubicBezTo>
                  <a:pt x="608" y="92"/>
                  <a:pt x="607" y="93"/>
                  <a:pt x="606" y="93"/>
                </a:cubicBezTo>
                <a:cubicBezTo>
                  <a:pt x="607" y="95"/>
                  <a:pt x="607" y="95"/>
                  <a:pt x="606" y="97"/>
                </a:cubicBezTo>
                <a:cubicBezTo>
                  <a:pt x="607" y="98"/>
                  <a:pt x="607" y="99"/>
                  <a:pt x="607" y="101"/>
                </a:cubicBezTo>
                <a:cubicBezTo>
                  <a:pt x="608" y="101"/>
                  <a:pt x="608" y="100"/>
                  <a:pt x="609" y="102"/>
                </a:cubicBezTo>
                <a:cubicBezTo>
                  <a:pt x="609" y="103"/>
                  <a:pt x="610" y="106"/>
                  <a:pt x="608" y="105"/>
                </a:cubicBezTo>
                <a:cubicBezTo>
                  <a:pt x="609" y="107"/>
                  <a:pt x="610" y="111"/>
                  <a:pt x="611" y="111"/>
                </a:cubicBezTo>
                <a:cubicBezTo>
                  <a:pt x="611" y="110"/>
                  <a:pt x="611" y="109"/>
                  <a:pt x="611" y="109"/>
                </a:cubicBezTo>
                <a:cubicBezTo>
                  <a:pt x="612" y="110"/>
                  <a:pt x="612" y="110"/>
                  <a:pt x="612" y="111"/>
                </a:cubicBezTo>
                <a:cubicBezTo>
                  <a:pt x="613" y="106"/>
                  <a:pt x="618" y="114"/>
                  <a:pt x="616" y="117"/>
                </a:cubicBezTo>
                <a:cubicBezTo>
                  <a:pt x="616" y="116"/>
                  <a:pt x="615" y="113"/>
                  <a:pt x="615" y="115"/>
                </a:cubicBezTo>
                <a:cubicBezTo>
                  <a:pt x="616" y="116"/>
                  <a:pt x="615" y="117"/>
                  <a:pt x="615" y="117"/>
                </a:cubicBezTo>
                <a:cubicBezTo>
                  <a:pt x="615" y="116"/>
                  <a:pt x="614" y="114"/>
                  <a:pt x="613" y="114"/>
                </a:cubicBezTo>
                <a:cubicBezTo>
                  <a:pt x="614" y="116"/>
                  <a:pt x="613" y="117"/>
                  <a:pt x="613" y="118"/>
                </a:cubicBezTo>
                <a:cubicBezTo>
                  <a:pt x="614" y="119"/>
                  <a:pt x="615" y="121"/>
                  <a:pt x="615" y="123"/>
                </a:cubicBezTo>
                <a:cubicBezTo>
                  <a:pt x="616" y="125"/>
                  <a:pt x="617" y="128"/>
                  <a:pt x="618" y="130"/>
                </a:cubicBezTo>
                <a:cubicBezTo>
                  <a:pt x="617" y="130"/>
                  <a:pt x="617" y="131"/>
                  <a:pt x="617" y="131"/>
                </a:cubicBezTo>
                <a:cubicBezTo>
                  <a:pt x="617" y="130"/>
                  <a:pt x="617" y="129"/>
                  <a:pt x="616" y="129"/>
                </a:cubicBezTo>
                <a:cubicBezTo>
                  <a:pt x="616" y="133"/>
                  <a:pt x="618" y="133"/>
                  <a:pt x="618" y="136"/>
                </a:cubicBezTo>
                <a:cubicBezTo>
                  <a:pt x="617" y="136"/>
                  <a:pt x="617" y="138"/>
                  <a:pt x="618" y="137"/>
                </a:cubicBezTo>
                <a:cubicBezTo>
                  <a:pt x="619" y="139"/>
                  <a:pt x="619" y="141"/>
                  <a:pt x="618" y="141"/>
                </a:cubicBezTo>
                <a:cubicBezTo>
                  <a:pt x="617" y="138"/>
                  <a:pt x="617" y="139"/>
                  <a:pt x="616" y="137"/>
                </a:cubicBezTo>
                <a:cubicBezTo>
                  <a:pt x="616" y="139"/>
                  <a:pt x="616" y="139"/>
                  <a:pt x="616" y="141"/>
                </a:cubicBezTo>
                <a:cubicBezTo>
                  <a:pt x="615" y="141"/>
                  <a:pt x="615" y="139"/>
                  <a:pt x="615" y="139"/>
                </a:cubicBezTo>
                <a:cubicBezTo>
                  <a:pt x="614" y="142"/>
                  <a:pt x="616" y="141"/>
                  <a:pt x="616" y="143"/>
                </a:cubicBezTo>
                <a:cubicBezTo>
                  <a:pt x="617" y="146"/>
                  <a:pt x="617" y="146"/>
                  <a:pt x="617" y="146"/>
                </a:cubicBezTo>
                <a:cubicBezTo>
                  <a:pt x="616" y="146"/>
                  <a:pt x="616" y="146"/>
                  <a:pt x="616" y="147"/>
                </a:cubicBezTo>
                <a:cubicBezTo>
                  <a:pt x="617" y="147"/>
                  <a:pt x="617" y="147"/>
                  <a:pt x="618" y="147"/>
                </a:cubicBezTo>
                <a:cubicBezTo>
                  <a:pt x="618" y="149"/>
                  <a:pt x="617" y="148"/>
                  <a:pt x="617" y="149"/>
                </a:cubicBezTo>
                <a:cubicBezTo>
                  <a:pt x="618" y="149"/>
                  <a:pt x="618" y="150"/>
                  <a:pt x="618" y="151"/>
                </a:cubicBezTo>
                <a:cubicBezTo>
                  <a:pt x="619" y="151"/>
                  <a:pt x="620" y="153"/>
                  <a:pt x="620" y="150"/>
                </a:cubicBezTo>
                <a:cubicBezTo>
                  <a:pt x="619" y="150"/>
                  <a:pt x="619" y="152"/>
                  <a:pt x="618" y="150"/>
                </a:cubicBezTo>
                <a:cubicBezTo>
                  <a:pt x="618" y="149"/>
                  <a:pt x="619" y="149"/>
                  <a:pt x="619" y="148"/>
                </a:cubicBezTo>
                <a:cubicBezTo>
                  <a:pt x="620" y="148"/>
                  <a:pt x="620" y="150"/>
                  <a:pt x="620" y="151"/>
                </a:cubicBezTo>
                <a:cubicBezTo>
                  <a:pt x="620" y="153"/>
                  <a:pt x="620" y="154"/>
                  <a:pt x="620" y="155"/>
                </a:cubicBezTo>
                <a:cubicBezTo>
                  <a:pt x="620" y="154"/>
                  <a:pt x="621" y="154"/>
                  <a:pt x="621" y="155"/>
                </a:cubicBezTo>
                <a:cubicBezTo>
                  <a:pt x="620" y="156"/>
                  <a:pt x="620" y="155"/>
                  <a:pt x="619" y="155"/>
                </a:cubicBezTo>
                <a:cubicBezTo>
                  <a:pt x="619" y="158"/>
                  <a:pt x="620" y="159"/>
                  <a:pt x="620" y="160"/>
                </a:cubicBezTo>
                <a:cubicBezTo>
                  <a:pt x="620" y="161"/>
                  <a:pt x="620" y="161"/>
                  <a:pt x="619" y="161"/>
                </a:cubicBezTo>
                <a:cubicBezTo>
                  <a:pt x="619" y="160"/>
                  <a:pt x="619" y="162"/>
                  <a:pt x="620" y="164"/>
                </a:cubicBezTo>
                <a:cubicBezTo>
                  <a:pt x="620" y="166"/>
                  <a:pt x="621" y="168"/>
                  <a:pt x="621" y="169"/>
                </a:cubicBezTo>
                <a:cubicBezTo>
                  <a:pt x="621" y="169"/>
                  <a:pt x="621" y="170"/>
                  <a:pt x="621" y="170"/>
                </a:cubicBezTo>
                <a:cubicBezTo>
                  <a:pt x="620" y="169"/>
                  <a:pt x="619" y="169"/>
                  <a:pt x="619" y="168"/>
                </a:cubicBezTo>
                <a:cubicBezTo>
                  <a:pt x="618" y="166"/>
                  <a:pt x="619" y="165"/>
                  <a:pt x="618" y="164"/>
                </a:cubicBezTo>
                <a:cubicBezTo>
                  <a:pt x="619" y="166"/>
                  <a:pt x="618" y="168"/>
                  <a:pt x="617" y="169"/>
                </a:cubicBezTo>
                <a:cubicBezTo>
                  <a:pt x="617" y="166"/>
                  <a:pt x="616" y="168"/>
                  <a:pt x="615" y="166"/>
                </a:cubicBezTo>
                <a:cubicBezTo>
                  <a:pt x="616" y="164"/>
                  <a:pt x="617" y="161"/>
                  <a:pt x="616" y="161"/>
                </a:cubicBezTo>
                <a:cubicBezTo>
                  <a:pt x="616" y="162"/>
                  <a:pt x="616" y="162"/>
                  <a:pt x="616" y="162"/>
                </a:cubicBezTo>
                <a:cubicBezTo>
                  <a:pt x="615" y="159"/>
                  <a:pt x="617" y="156"/>
                  <a:pt x="615" y="154"/>
                </a:cubicBezTo>
                <a:cubicBezTo>
                  <a:pt x="615" y="156"/>
                  <a:pt x="616" y="159"/>
                  <a:pt x="615" y="161"/>
                </a:cubicBezTo>
                <a:cubicBezTo>
                  <a:pt x="615" y="160"/>
                  <a:pt x="614" y="159"/>
                  <a:pt x="614" y="157"/>
                </a:cubicBezTo>
                <a:cubicBezTo>
                  <a:pt x="614" y="156"/>
                  <a:pt x="614" y="155"/>
                  <a:pt x="615" y="154"/>
                </a:cubicBezTo>
                <a:cubicBezTo>
                  <a:pt x="614" y="152"/>
                  <a:pt x="612" y="155"/>
                  <a:pt x="611" y="153"/>
                </a:cubicBezTo>
                <a:cubicBezTo>
                  <a:pt x="611" y="155"/>
                  <a:pt x="611" y="158"/>
                  <a:pt x="611" y="159"/>
                </a:cubicBezTo>
                <a:cubicBezTo>
                  <a:pt x="611" y="158"/>
                  <a:pt x="612" y="157"/>
                  <a:pt x="612" y="156"/>
                </a:cubicBezTo>
                <a:cubicBezTo>
                  <a:pt x="614" y="161"/>
                  <a:pt x="610" y="163"/>
                  <a:pt x="609" y="163"/>
                </a:cubicBezTo>
                <a:cubicBezTo>
                  <a:pt x="609" y="165"/>
                  <a:pt x="609" y="166"/>
                  <a:pt x="608" y="167"/>
                </a:cubicBezTo>
                <a:cubicBezTo>
                  <a:pt x="607" y="167"/>
                  <a:pt x="608" y="162"/>
                  <a:pt x="606" y="163"/>
                </a:cubicBezTo>
                <a:cubicBezTo>
                  <a:pt x="606" y="164"/>
                  <a:pt x="607" y="165"/>
                  <a:pt x="607" y="165"/>
                </a:cubicBezTo>
                <a:cubicBezTo>
                  <a:pt x="606" y="163"/>
                  <a:pt x="605" y="166"/>
                  <a:pt x="604" y="163"/>
                </a:cubicBezTo>
                <a:cubicBezTo>
                  <a:pt x="606" y="163"/>
                  <a:pt x="606" y="163"/>
                  <a:pt x="606" y="163"/>
                </a:cubicBezTo>
                <a:cubicBezTo>
                  <a:pt x="605" y="160"/>
                  <a:pt x="603" y="163"/>
                  <a:pt x="603" y="161"/>
                </a:cubicBezTo>
                <a:cubicBezTo>
                  <a:pt x="603" y="160"/>
                  <a:pt x="603" y="158"/>
                  <a:pt x="602" y="158"/>
                </a:cubicBezTo>
                <a:cubicBezTo>
                  <a:pt x="601" y="158"/>
                  <a:pt x="603" y="161"/>
                  <a:pt x="601" y="160"/>
                </a:cubicBezTo>
                <a:cubicBezTo>
                  <a:pt x="601" y="160"/>
                  <a:pt x="601" y="159"/>
                  <a:pt x="601" y="159"/>
                </a:cubicBezTo>
                <a:cubicBezTo>
                  <a:pt x="601" y="161"/>
                  <a:pt x="600" y="158"/>
                  <a:pt x="599" y="159"/>
                </a:cubicBezTo>
                <a:cubicBezTo>
                  <a:pt x="599" y="161"/>
                  <a:pt x="600" y="163"/>
                  <a:pt x="598" y="163"/>
                </a:cubicBezTo>
                <a:cubicBezTo>
                  <a:pt x="600" y="163"/>
                  <a:pt x="599" y="165"/>
                  <a:pt x="600" y="163"/>
                </a:cubicBezTo>
                <a:cubicBezTo>
                  <a:pt x="600" y="164"/>
                  <a:pt x="600" y="166"/>
                  <a:pt x="599" y="165"/>
                </a:cubicBezTo>
                <a:cubicBezTo>
                  <a:pt x="599" y="170"/>
                  <a:pt x="599" y="174"/>
                  <a:pt x="599" y="179"/>
                </a:cubicBezTo>
                <a:cubicBezTo>
                  <a:pt x="598" y="179"/>
                  <a:pt x="598" y="181"/>
                  <a:pt x="597" y="182"/>
                </a:cubicBezTo>
                <a:cubicBezTo>
                  <a:pt x="596" y="182"/>
                  <a:pt x="596" y="179"/>
                  <a:pt x="596" y="179"/>
                </a:cubicBezTo>
                <a:cubicBezTo>
                  <a:pt x="596" y="180"/>
                  <a:pt x="596" y="180"/>
                  <a:pt x="595" y="179"/>
                </a:cubicBezTo>
                <a:cubicBezTo>
                  <a:pt x="595" y="181"/>
                  <a:pt x="594" y="183"/>
                  <a:pt x="593" y="184"/>
                </a:cubicBezTo>
                <a:cubicBezTo>
                  <a:pt x="594" y="181"/>
                  <a:pt x="592" y="182"/>
                  <a:pt x="592" y="179"/>
                </a:cubicBezTo>
                <a:cubicBezTo>
                  <a:pt x="593" y="179"/>
                  <a:pt x="594" y="175"/>
                  <a:pt x="593" y="174"/>
                </a:cubicBezTo>
                <a:cubicBezTo>
                  <a:pt x="592" y="176"/>
                  <a:pt x="593" y="179"/>
                  <a:pt x="591" y="179"/>
                </a:cubicBezTo>
                <a:cubicBezTo>
                  <a:pt x="592" y="178"/>
                  <a:pt x="592" y="175"/>
                  <a:pt x="591" y="175"/>
                </a:cubicBezTo>
                <a:cubicBezTo>
                  <a:pt x="590" y="178"/>
                  <a:pt x="589" y="179"/>
                  <a:pt x="589" y="181"/>
                </a:cubicBezTo>
                <a:cubicBezTo>
                  <a:pt x="589" y="180"/>
                  <a:pt x="589" y="178"/>
                  <a:pt x="589" y="176"/>
                </a:cubicBezTo>
                <a:cubicBezTo>
                  <a:pt x="590" y="174"/>
                  <a:pt x="590" y="172"/>
                  <a:pt x="589" y="172"/>
                </a:cubicBezTo>
                <a:cubicBezTo>
                  <a:pt x="589" y="175"/>
                  <a:pt x="587" y="177"/>
                  <a:pt x="586" y="178"/>
                </a:cubicBezTo>
                <a:cubicBezTo>
                  <a:pt x="585" y="179"/>
                  <a:pt x="587" y="180"/>
                  <a:pt x="586" y="181"/>
                </a:cubicBezTo>
                <a:cubicBezTo>
                  <a:pt x="586" y="178"/>
                  <a:pt x="584" y="183"/>
                  <a:pt x="585" y="183"/>
                </a:cubicBezTo>
                <a:cubicBezTo>
                  <a:pt x="585" y="181"/>
                  <a:pt x="587" y="182"/>
                  <a:pt x="587" y="183"/>
                </a:cubicBezTo>
                <a:cubicBezTo>
                  <a:pt x="586" y="182"/>
                  <a:pt x="585" y="184"/>
                  <a:pt x="585" y="184"/>
                </a:cubicBezTo>
                <a:cubicBezTo>
                  <a:pt x="584" y="188"/>
                  <a:pt x="584" y="191"/>
                  <a:pt x="585" y="193"/>
                </a:cubicBezTo>
                <a:cubicBezTo>
                  <a:pt x="585" y="191"/>
                  <a:pt x="586" y="191"/>
                  <a:pt x="585" y="190"/>
                </a:cubicBezTo>
                <a:cubicBezTo>
                  <a:pt x="587" y="188"/>
                  <a:pt x="587" y="189"/>
                  <a:pt x="588" y="186"/>
                </a:cubicBezTo>
                <a:cubicBezTo>
                  <a:pt x="588" y="189"/>
                  <a:pt x="588" y="189"/>
                  <a:pt x="589" y="190"/>
                </a:cubicBezTo>
                <a:cubicBezTo>
                  <a:pt x="588" y="190"/>
                  <a:pt x="588" y="189"/>
                  <a:pt x="588" y="191"/>
                </a:cubicBezTo>
                <a:cubicBezTo>
                  <a:pt x="589" y="192"/>
                  <a:pt x="588" y="195"/>
                  <a:pt x="587" y="197"/>
                </a:cubicBezTo>
                <a:cubicBezTo>
                  <a:pt x="587" y="200"/>
                  <a:pt x="589" y="209"/>
                  <a:pt x="586" y="209"/>
                </a:cubicBezTo>
                <a:cubicBezTo>
                  <a:pt x="586" y="210"/>
                  <a:pt x="586" y="210"/>
                  <a:pt x="586" y="211"/>
                </a:cubicBezTo>
                <a:cubicBezTo>
                  <a:pt x="586" y="212"/>
                  <a:pt x="586" y="209"/>
                  <a:pt x="587" y="210"/>
                </a:cubicBezTo>
                <a:cubicBezTo>
                  <a:pt x="587" y="211"/>
                  <a:pt x="587" y="211"/>
                  <a:pt x="587" y="211"/>
                </a:cubicBezTo>
                <a:cubicBezTo>
                  <a:pt x="587" y="212"/>
                  <a:pt x="585" y="213"/>
                  <a:pt x="585" y="214"/>
                </a:cubicBezTo>
                <a:cubicBezTo>
                  <a:pt x="586" y="214"/>
                  <a:pt x="586" y="217"/>
                  <a:pt x="586" y="220"/>
                </a:cubicBezTo>
                <a:cubicBezTo>
                  <a:pt x="586" y="222"/>
                  <a:pt x="585" y="225"/>
                  <a:pt x="585" y="227"/>
                </a:cubicBezTo>
                <a:cubicBezTo>
                  <a:pt x="585" y="227"/>
                  <a:pt x="583" y="230"/>
                  <a:pt x="584" y="231"/>
                </a:cubicBezTo>
                <a:cubicBezTo>
                  <a:pt x="584" y="230"/>
                  <a:pt x="585" y="229"/>
                  <a:pt x="585" y="230"/>
                </a:cubicBezTo>
                <a:cubicBezTo>
                  <a:pt x="585" y="232"/>
                  <a:pt x="583" y="232"/>
                  <a:pt x="584" y="233"/>
                </a:cubicBezTo>
                <a:cubicBezTo>
                  <a:pt x="584" y="233"/>
                  <a:pt x="584" y="232"/>
                  <a:pt x="584" y="233"/>
                </a:cubicBezTo>
                <a:cubicBezTo>
                  <a:pt x="584" y="235"/>
                  <a:pt x="582" y="235"/>
                  <a:pt x="581" y="236"/>
                </a:cubicBezTo>
                <a:cubicBezTo>
                  <a:pt x="580" y="236"/>
                  <a:pt x="580" y="233"/>
                  <a:pt x="579" y="234"/>
                </a:cubicBezTo>
                <a:cubicBezTo>
                  <a:pt x="580" y="236"/>
                  <a:pt x="577" y="240"/>
                  <a:pt x="575" y="241"/>
                </a:cubicBezTo>
                <a:cubicBezTo>
                  <a:pt x="576" y="240"/>
                  <a:pt x="575" y="239"/>
                  <a:pt x="575" y="238"/>
                </a:cubicBezTo>
                <a:cubicBezTo>
                  <a:pt x="575" y="237"/>
                  <a:pt x="575" y="236"/>
                  <a:pt x="576" y="235"/>
                </a:cubicBezTo>
                <a:cubicBezTo>
                  <a:pt x="575" y="234"/>
                  <a:pt x="575" y="233"/>
                  <a:pt x="576" y="231"/>
                </a:cubicBezTo>
                <a:cubicBezTo>
                  <a:pt x="576" y="232"/>
                  <a:pt x="576" y="231"/>
                  <a:pt x="577" y="230"/>
                </a:cubicBezTo>
                <a:cubicBezTo>
                  <a:pt x="575" y="231"/>
                  <a:pt x="575" y="230"/>
                  <a:pt x="576" y="230"/>
                </a:cubicBezTo>
                <a:cubicBezTo>
                  <a:pt x="575" y="229"/>
                  <a:pt x="577" y="228"/>
                  <a:pt x="576" y="228"/>
                </a:cubicBezTo>
                <a:cubicBezTo>
                  <a:pt x="574" y="230"/>
                  <a:pt x="576" y="231"/>
                  <a:pt x="574" y="233"/>
                </a:cubicBezTo>
                <a:cubicBezTo>
                  <a:pt x="574" y="230"/>
                  <a:pt x="576" y="226"/>
                  <a:pt x="573" y="225"/>
                </a:cubicBezTo>
                <a:cubicBezTo>
                  <a:pt x="574" y="222"/>
                  <a:pt x="574" y="221"/>
                  <a:pt x="575" y="219"/>
                </a:cubicBezTo>
                <a:cubicBezTo>
                  <a:pt x="574" y="220"/>
                  <a:pt x="575" y="217"/>
                  <a:pt x="575" y="216"/>
                </a:cubicBezTo>
                <a:cubicBezTo>
                  <a:pt x="574" y="215"/>
                  <a:pt x="574" y="217"/>
                  <a:pt x="573" y="217"/>
                </a:cubicBezTo>
                <a:cubicBezTo>
                  <a:pt x="572" y="218"/>
                  <a:pt x="573" y="220"/>
                  <a:pt x="572" y="220"/>
                </a:cubicBezTo>
                <a:cubicBezTo>
                  <a:pt x="572" y="217"/>
                  <a:pt x="573" y="215"/>
                  <a:pt x="573" y="213"/>
                </a:cubicBezTo>
                <a:cubicBezTo>
                  <a:pt x="572" y="214"/>
                  <a:pt x="572" y="211"/>
                  <a:pt x="571" y="210"/>
                </a:cubicBezTo>
                <a:cubicBezTo>
                  <a:pt x="571" y="211"/>
                  <a:pt x="571" y="211"/>
                  <a:pt x="571" y="210"/>
                </a:cubicBezTo>
                <a:cubicBezTo>
                  <a:pt x="571" y="211"/>
                  <a:pt x="570" y="212"/>
                  <a:pt x="570" y="213"/>
                </a:cubicBezTo>
                <a:cubicBezTo>
                  <a:pt x="570" y="210"/>
                  <a:pt x="569" y="213"/>
                  <a:pt x="568" y="213"/>
                </a:cubicBezTo>
                <a:cubicBezTo>
                  <a:pt x="568" y="213"/>
                  <a:pt x="568" y="211"/>
                  <a:pt x="567" y="211"/>
                </a:cubicBezTo>
                <a:cubicBezTo>
                  <a:pt x="567" y="212"/>
                  <a:pt x="566" y="214"/>
                  <a:pt x="567" y="215"/>
                </a:cubicBezTo>
                <a:cubicBezTo>
                  <a:pt x="567" y="212"/>
                  <a:pt x="569" y="215"/>
                  <a:pt x="569" y="216"/>
                </a:cubicBezTo>
                <a:cubicBezTo>
                  <a:pt x="568" y="217"/>
                  <a:pt x="568" y="222"/>
                  <a:pt x="566" y="222"/>
                </a:cubicBezTo>
                <a:cubicBezTo>
                  <a:pt x="566" y="223"/>
                  <a:pt x="566" y="223"/>
                  <a:pt x="567" y="224"/>
                </a:cubicBezTo>
                <a:cubicBezTo>
                  <a:pt x="566" y="226"/>
                  <a:pt x="565" y="227"/>
                  <a:pt x="564" y="226"/>
                </a:cubicBezTo>
                <a:cubicBezTo>
                  <a:pt x="563" y="227"/>
                  <a:pt x="563" y="227"/>
                  <a:pt x="562" y="227"/>
                </a:cubicBezTo>
                <a:cubicBezTo>
                  <a:pt x="562" y="227"/>
                  <a:pt x="563" y="224"/>
                  <a:pt x="564" y="224"/>
                </a:cubicBezTo>
                <a:cubicBezTo>
                  <a:pt x="564" y="223"/>
                  <a:pt x="564" y="222"/>
                  <a:pt x="564" y="221"/>
                </a:cubicBezTo>
                <a:cubicBezTo>
                  <a:pt x="564" y="221"/>
                  <a:pt x="563" y="220"/>
                  <a:pt x="563" y="219"/>
                </a:cubicBezTo>
                <a:cubicBezTo>
                  <a:pt x="564" y="217"/>
                  <a:pt x="563" y="217"/>
                  <a:pt x="564" y="215"/>
                </a:cubicBezTo>
                <a:cubicBezTo>
                  <a:pt x="562" y="215"/>
                  <a:pt x="562" y="215"/>
                  <a:pt x="562" y="215"/>
                </a:cubicBezTo>
                <a:cubicBezTo>
                  <a:pt x="561" y="216"/>
                  <a:pt x="562" y="217"/>
                  <a:pt x="561" y="217"/>
                </a:cubicBezTo>
                <a:cubicBezTo>
                  <a:pt x="561" y="216"/>
                  <a:pt x="560" y="214"/>
                  <a:pt x="559" y="215"/>
                </a:cubicBezTo>
                <a:cubicBezTo>
                  <a:pt x="559" y="215"/>
                  <a:pt x="559" y="214"/>
                  <a:pt x="559" y="214"/>
                </a:cubicBezTo>
                <a:cubicBezTo>
                  <a:pt x="559" y="214"/>
                  <a:pt x="557" y="215"/>
                  <a:pt x="557" y="213"/>
                </a:cubicBezTo>
                <a:cubicBezTo>
                  <a:pt x="557" y="215"/>
                  <a:pt x="557" y="215"/>
                  <a:pt x="556" y="215"/>
                </a:cubicBezTo>
                <a:cubicBezTo>
                  <a:pt x="556" y="216"/>
                  <a:pt x="556" y="216"/>
                  <a:pt x="556" y="217"/>
                </a:cubicBezTo>
                <a:cubicBezTo>
                  <a:pt x="555" y="217"/>
                  <a:pt x="555" y="217"/>
                  <a:pt x="554" y="217"/>
                </a:cubicBezTo>
                <a:cubicBezTo>
                  <a:pt x="555" y="216"/>
                  <a:pt x="553" y="215"/>
                  <a:pt x="552" y="214"/>
                </a:cubicBezTo>
                <a:cubicBezTo>
                  <a:pt x="552" y="214"/>
                  <a:pt x="552" y="215"/>
                  <a:pt x="552" y="215"/>
                </a:cubicBezTo>
                <a:cubicBezTo>
                  <a:pt x="552" y="216"/>
                  <a:pt x="550" y="216"/>
                  <a:pt x="551" y="218"/>
                </a:cubicBezTo>
                <a:cubicBezTo>
                  <a:pt x="550" y="218"/>
                  <a:pt x="550" y="218"/>
                  <a:pt x="549" y="217"/>
                </a:cubicBezTo>
                <a:cubicBezTo>
                  <a:pt x="549" y="217"/>
                  <a:pt x="550" y="216"/>
                  <a:pt x="549" y="216"/>
                </a:cubicBezTo>
                <a:cubicBezTo>
                  <a:pt x="549" y="217"/>
                  <a:pt x="549" y="219"/>
                  <a:pt x="549" y="220"/>
                </a:cubicBezTo>
                <a:cubicBezTo>
                  <a:pt x="549" y="221"/>
                  <a:pt x="548" y="223"/>
                  <a:pt x="548" y="221"/>
                </a:cubicBezTo>
                <a:cubicBezTo>
                  <a:pt x="548" y="221"/>
                  <a:pt x="548" y="221"/>
                  <a:pt x="548" y="221"/>
                </a:cubicBezTo>
                <a:cubicBezTo>
                  <a:pt x="547" y="221"/>
                  <a:pt x="546" y="223"/>
                  <a:pt x="546" y="224"/>
                </a:cubicBezTo>
                <a:cubicBezTo>
                  <a:pt x="545" y="224"/>
                  <a:pt x="545" y="227"/>
                  <a:pt x="544" y="225"/>
                </a:cubicBezTo>
                <a:cubicBezTo>
                  <a:pt x="544" y="227"/>
                  <a:pt x="546" y="226"/>
                  <a:pt x="545" y="227"/>
                </a:cubicBezTo>
                <a:cubicBezTo>
                  <a:pt x="544" y="228"/>
                  <a:pt x="543" y="230"/>
                  <a:pt x="543" y="233"/>
                </a:cubicBezTo>
                <a:cubicBezTo>
                  <a:pt x="542" y="235"/>
                  <a:pt x="542" y="238"/>
                  <a:pt x="541" y="240"/>
                </a:cubicBezTo>
                <a:cubicBezTo>
                  <a:pt x="541" y="240"/>
                  <a:pt x="542" y="239"/>
                  <a:pt x="542" y="240"/>
                </a:cubicBezTo>
                <a:cubicBezTo>
                  <a:pt x="541" y="241"/>
                  <a:pt x="540" y="243"/>
                  <a:pt x="539" y="245"/>
                </a:cubicBezTo>
                <a:cubicBezTo>
                  <a:pt x="538" y="247"/>
                  <a:pt x="537" y="249"/>
                  <a:pt x="538" y="251"/>
                </a:cubicBezTo>
                <a:cubicBezTo>
                  <a:pt x="537" y="252"/>
                  <a:pt x="537" y="250"/>
                  <a:pt x="537" y="251"/>
                </a:cubicBezTo>
                <a:cubicBezTo>
                  <a:pt x="537" y="251"/>
                  <a:pt x="537" y="252"/>
                  <a:pt x="536" y="252"/>
                </a:cubicBezTo>
                <a:cubicBezTo>
                  <a:pt x="536" y="251"/>
                  <a:pt x="536" y="251"/>
                  <a:pt x="536" y="251"/>
                </a:cubicBezTo>
                <a:cubicBezTo>
                  <a:pt x="536" y="250"/>
                  <a:pt x="537" y="249"/>
                  <a:pt x="536" y="249"/>
                </a:cubicBezTo>
                <a:cubicBezTo>
                  <a:pt x="535" y="252"/>
                  <a:pt x="533" y="255"/>
                  <a:pt x="532" y="258"/>
                </a:cubicBezTo>
                <a:cubicBezTo>
                  <a:pt x="530" y="261"/>
                  <a:pt x="529" y="264"/>
                  <a:pt x="527" y="266"/>
                </a:cubicBezTo>
                <a:cubicBezTo>
                  <a:pt x="526" y="267"/>
                  <a:pt x="527" y="269"/>
                  <a:pt x="525" y="269"/>
                </a:cubicBezTo>
                <a:cubicBezTo>
                  <a:pt x="526" y="269"/>
                  <a:pt x="526" y="269"/>
                  <a:pt x="527" y="269"/>
                </a:cubicBezTo>
                <a:cubicBezTo>
                  <a:pt x="526" y="269"/>
                  <a:pt x="527" y="270"/>
                  <a:pt x="526" y="271"/>
                </a:cubicBezTo>
                <a:cubicBezTo>
                  <a:pt x="526" y="271"/>
                  <a:pt x="525" y="272"/>
                  <a:pt x="524" y="273"/>
                </a:cubicBezTo>
                <a:cubicBezTo>
                  <a:pt x="524" y="274"/>
                  <a:pt x="523" y="276"/>
                  <a:pt x="523" y="277"/>
                </a:cubicBezTo>
                <a:cubicBezTo>
                  <a:pt x="521" y="279"/>
                  <a:pt x="520" y="281"/>
                  <a:pt x="519" y="283"/>
                </a:cubicBezTo>
                <a:cubicBezTo>
                  <a:pt x="518" y="285"/>
                  <a:pt x="517" y="287"/>
                  <a:pt x="515" y="288"/>
                </a:cubicBezTo>
                <a:cubicBezTo>
                  <a:pt x="515" y="289"/>
                  <a:pt x="514" y="290"/>
                  <a:pt x="514" y="291"/>
                </a:cubicBezTo>
                <a:cubicBezTo>
                  <a:pt x="513" y="292"/>
                  <a:pt x="512" y="293"/>
                  <a:pt x="511" y="294"/>
                </a:cubicBezTo>
                <a:cubicBezTo>
                  <a:pt x="509" y="297"/>
                  <a:pt x="507" y="299"/>
                  <a:pt x="506" y="301"/>
                </a:cubicBezTo>
                <a:cubicBezTo>
                  <a:pt x="506" y="302"/>
                  <a:pt x="505" y="302"/>
                  <a:pt x="505" y="302"/>
                </a:cubicBezTo>
                <a:cubicBezTo>
                  <a:pt x="504" y="303"/>
                  <a:pt x="506" y="303"/>
                  <a:pt x="504" y="305"/>
                </a:cubicBezTo>
                <a:cubicBezTo>
                  <a:pt x="504" y="305"/>
                  <a:pt x="503" y="304"/>
                  <a:pt x="503" y="305"/>
                </a:cubicBezTo>
                <a:cubicBezTo>
                  <a:pt x="502" y="307"/>
                  <a:pt x="502" y="307"/>
                  <a:pt x="502" y="307"/>
                </a:cubicBezTo>
                <a:cubicBezTo>
                  <a:pt x="501" y="308"/>
                  <a:pt x="501" y="308"/>
                  <a:pt x="499" y="309"/>
                </a:cubicBezTo>
                <a:cubicBezTo>
                  <a:pt x="500" y="310"/>
                  <a:pt x="498" y="311"/>
                  <a:pt x="497" y="311"/>
                </a:cubicBezTo>
                <a:cubicBezTo>
                  <a:pt x="496" y="313"/>
                  <a:pt x="495" y="314"/>
                  <a:pt x="494" y="315"/>
                </a:cubicBezTo>
                <a:cubicBezTo>
                  <a:pt x="493" y="317"/>
                  <a:pt x="491" y="318"/>
                  <a:pt x="490" y="319"/>
                </a:cubicBezTo>
                <a:cubicBezTo>
                  <a:pt x="489" y="321"/>
                  <a:pt x="487" y="322"/>
                  <a:pt x="486" y="324"/>
                </a:cubicBezTo>
                <a:cubicBezTo>
                  <a:pt x="485" y="325"/>
                  <a:pt x="483" y="327"/>
                  <a:pt x="482" y="329"/>
                </a:cubicBezTo>
                <a:cubicBezTo>
                  <a:pt x="484" y="328"/>
                  <a:pt x="486" y="326"/>
                  <a:pt x="485" y="328"/>
                </a:cubicBezTo>
                <a:cubicBezTo>
                  <a:pt x="485" y="325"/>
                  <a:pt x="488" y="324"/>
                  <a:pt x="488" y="322"/>
                </a:cubicBezTo>
                <a:cubicBezTo>
                  <a:pt x="490" y="322"/>
                  <a:pt x="492" y="319"/>
                  <a:pt x="492" y="317"/>
                </a:cubicBezTo>
                <a:cubicBezTo>
                  <a:pt x="494" y="317"/>
                  <a:pt x="494" y="317"/>
                  <a:pt x="495" y="315"/>
                </a:cubicBezTo>
                <a:cubicBezTo>
                  <a:pt x="495" y="316"/>
                  <a:pt x="496" y="315"/>
                  <a:pt x="496" y="315"/>
                </a:cubicBezTo>
                <a:cubicBezTo>
                  <a:pt x="496" y="316"/>
                  <a:pt x="496" y="317"/>
                  <a:pt x="495" y="317"/>
                </a:cubicBezTo>
                <a:cubicBezTo>
                  <a:pt x="495" y="318"/>
                  <a:pt x="494" y="319"/>
                  <a:pt x="493" y="319"/>
                </a:cubicBezTo>
                <a:cubicBezTo>
                  <a:pt x="492" y="321"/>
                  <a:pt x="491" y="322"/>
                  <a:pt x="489" y="324"/>
                </a:cubicBezTo>
                <a:cubicBezTo>
                  <a:pt x="494" y="321"/>
                  <a:pt x="496" y="318"/>
                  <a:pt x="499" y="314"/>
                </a:cubicBezTo>
                <a:cubicBezTo>
                  <a:pt x="500" y="315"/>
                  <a:pt x="500" y="315"/>
                  <a:pt x="501" y="314"/>
                </a:cubicBezTo>
                <a:cubicBezTo>
                  <a:pt x="501" y="313"/>
                  <a:pt x="502" y="311"/>
                  <a:pt x="504" y="309"/>
                </a:cubicBezTo>
                <a:cubicBezTo>
                  <a:pt x="506" y="307"/>
                  <a:pt x="508" y="305"/>
                  <a:pt x="509" y="305"/>
                </a:cubicBezTo>
                <a:cubicBezTo>
                  <a:pt x="510" y="304"/>
                  <a:pt x="510" y="303"/>
                  <a:pt x="511" y="302"/>
                </a:cubicBezTo>
                <a:cubicBezTo>
                  <a:pt x="511" y="301"/>
                  <a:pt x="511" y="301"/>
                  <a:pt x="512" y="300"/>
                </a:cubicBezTo>
                <a:cubicBezTo>
                  <a:pt x="512" y="299"/>
                  <a:pt x="513" y="298"/>
                  <a:pt x="515" y="297"/>
                </a:cubicBezTo>
                <a:cubicBezTo>
                  <a:pt x="514" y="297"/>
                  <a:pt x="517" y="291"/>
                  <a:pt x="518" y="292"/>
                </a:cubicBezTo>
                <a:cubicBezTo>
                  <a:pt x="519" y="292"/>
                  <a:pt x="518" y="293"/>
                  <a:pt x="518" y="293"/>
                </a:cubicBezTo>
                <a:cubicBezTo>
                  <a:pt x="519" y="292"/>
                  <a:pt x="519" y="290"/>
                  <a:pt x="521" y="290"/>
                </a:cubicBezTo>
                <a:cubicBezTo>
                  <a:pt x="520" y="288"/>
                  <a:pt x="522" y="287"/>
                  <a:pt x="523" y="285"/>
                </a:cubicBezTo>
                <a:cubicBezTo>
                  <a:pt x="524" y="283"/>
                  <a:pt x="526" y="281"/>
                  <a:pt x="525" y="279"/>
                </a:cubicBezTo>
                <a:cubicBezTo>
                  <a:pt x="526" y="278"/>
                  <a:pt x="527" y="279"/>
                  <a:pt x="527" y="279"/>
                </a:cubicBezTo>
                <a:cubicBezTo>
                  <a:pt x="528" y="277"/>
                  <a:pt x="528" y="277"/>
                  <a:pt x="529" y="274"/>
                </a:cubicBezTo>
                <a:cubicBezTo>
                  <a:pt x="531" y="274"/>
                  <a:pt x="532" y="271"/>
                  <a:pt x="534" y="268"/>
                </a:cubicBezTo>
                <a:cubicBezTo>
                  <a:pt x="535" y="266"/>
                  <a:pt x="536" y="263"/>
                  <a:pt x="538" y="262"/>
                </a:cubicBezTo>
                <a:cubicBezTo>
                  <a:pt x="537" y="264"/>
                  <a:pt x="536" y="265"/>
                  <a:pt x="536" y="267"/>
                </a:cubicBezTo>
                <a:cubicBezTo>
                  <a:pt x="535" y="269"/>
                  <a:pt x="534" y="271"/>
                  <a:pt x="533" y="273"/>
                </a:cubicBezTo>
                <a:cubicBezTo>
                  <a:pt x="531" y="277"/>
                  <a:pt x="529" y="281"/>
                  <a:pt x="528" y="285"/>
                </a:cubicBezTo>
                <a:cubicBezTo>
                  <a:pt x="529" y="282"/>
                  <a:pt x="532" y="280"/>
                  <a:pt x="532" y="278"/>
                </a:cubicBezTo>
                <a:cubicBezTo>
                  <a:pt x="533" y="279"/>
                  <a:pt x="534" y="275"/>
                  <a:pt x="535" y="275"/>
                </a:cubicBezTo>
                <a:cubicBezTo>
                  <a:pt x="535" y="276"/>
                  <a:pt x="534" y="277"/>
                  <a:pt x="534" y="278"/>
                </a:cubicBezTo>
                <a:cubicBezTo>
                  <a:pt x="533" y="279"/>
                  <a:pt x="532" y="280"/>
                  <a:pt x="532" y="281"/>
                </a:cubicBezTo>
                <a:cubicBezTo>
                  <a:pt x="531" y="284"/>
                  <a:pt x="529" y="285"/>
                  <a:pt x="528" y="286"/>
                </a:cubicBezTo>
                <a:cubicBezTo>
                  <a:pt x="529" y="286"/>
                  <a:pt x="530" y="285"/>
                  <a:pt x="530" y="285"/>
                </a:cubicBezTo>
                <a:cubicBezTo>
                  <a:pt x="529" y="288"/>
                  <a:pt x="525" y="289"/>
                  <a:pt x="525" y="293"/>
                </a:cubicBezTo>
                <a:cubicBezTo>
                  <a:pt x="525" y="292"/>
                  <a:pt x="525" y="292"/>
                  <a:pt x="524" y="293"/>
                </a:cubicBezTo>
                <a:cubicBezTo>
                  <a:pt x="522" y="296"/>
                  <a:pt x="518" y="300"/>
                  <a:pt x="517" y="302"/>
                </a:cubicBezTo>
                <a:cubicBezTo>
                  <a:pt x="516" y="303"/>
                  <a:pt x="514" y="304"/>
                  <a:pt x="513" y="305"/>
                </a:cubicBezTo>
                <a:cubicBezTo>
                  <a:pt x="512" y="306"/>
                  <a:pt x="512" y="307"/>
                  <a:pt x="511" y="308"/>
                </a:cubicBezTo>
                <a:cubicBezTo>
                  <a:pt x="510" y="309"/>
                  <a:pt x="507" y="312"/>
                  <a:pt x="508" y="311"/>
                </a:cubicBezTo>
                <a:cubicBezTo>
                  <a:pt x="506" y="312"/>
                  <a:pt x="504" y="314"/>
                  <a:pt x="504" y="316"/>
                </a:cubicBezTo>
                <a:cubicBezTo>
                  <a:pt x="503" y="315"/>
                  <a:pt x="501" y="319"/>
                  <a:pt x="500" y="318"/>
                </a:cubicBezTo>
                <a:cubicBezTo>
                  <a:pt x="499" y="320"/>
                  <a:pt x="500" y="321"/>
                  <a:pt x="498" y="322"/>
                </a:cubicBezTo>
                <a:cubicBezTo>
                  <a:pt x="497" y="322"/>
                  <a:pt x="496" y="322"/>
                  <a:pt x="494" y="323"/>
                </a:cubicBezTo>
                <a:cubicBezTo>
                  <a:pt x="493" y="325"/>
                  <a:pt x="492" y="326"/>
                  <a:pt x="491" y="328"/>
                </a:cubicBezTo>
                <a:cubicBezTo>
                  <a:pt x="490" y="330"/>
                  <a:pt x="488" y="331"/>
                  <a:pt x="485" y="333"/>
                </a:cubicBezTo>
                <a:cubicBezTo>
                  <a:pt x="486" y="333"/>
                  <a:pt x="486" y="333"/>
                  <a:pt x="486" y="334"/>
                </a:cubicBezTo>
                <a:cubicBezTo>
                  <a:pt x="483" y="337"/>
                  <a:pt x="481" y="340"/>
                  <a:pt x="478" y="340"/>
                </a:cubicBezTo>
                <a:cubicBezTo>
                  <a:pt x="478" y="342"/>
                  <a:pt x="475" y="343"/>
                  <a:pt x="473" y="344"/>
                </a:cubicBezTo>
                <a:cubicBezTo>
                  <a:pt x="471" y="345"/>
                  <a:pt x="468" y="350"/>
                  <a:pt x="467" y="348"/>
                </a:cubicBezTo>
                <a:cubicBezTo>
                  <a:pt x="466" y="349"/>
                  <a:pt x="467" y="350"/>
                  <a:pt x="466" y="350"/>
                </a:cubicBezTo>
                <a:cubicBezTo>
                  <a:pt x="466" y="350"/>
                  <a:pt x="464" y="350"/>
                  <a:pt x="464" y="351"/>
                </a:cubicBezTo>
                <a:cubicBezTo>
                  <a:pt x="464" y="353"/>
                  <a:pt x="458" y="355"/>
                  <a:pt x="457" y="356"/>
                </a:cubicBezTo>
                <a:cubicBezTo>
                  <a:pt x="452" y="357"/>
                  <a:pt x="450" y="362"/>
                  <a:pt x="445" y="364"/>
                </a:cubicBezTo>
                <a:cubicBezTo>
                  <a:pt x="444" y="363"/>
                  <a:pt x="444" y="363"/>
                  <a:pt x="443" y="363"/>
                </a:cubicBezTo>
                <a:cubicBezTo>
                  <a:pt x="444" y="364"/>
                  <a:pt x="445" y="364"/>
                  <a:pt x="444" y="365"/>
                </a:cubicBezTo>
                <a:cubicBezTo>
                  <a:pt x="442" y="366"/>
                  <a:pt x="441" y="366"/>
                  <a:pt x="439" y="366"/>
                </a:cubicBezTo>
                <a:cubicBezTo>
                  <a:pt x="440" y="367"/>
                  <a:pt x="441" y="367"/>
                  <a:pt x="439" y="368"/>
                </a:cubicBezTo>
                <a:cubicBezTo>
                  <a:pt x="438" y="368"/>
                  <a:pt x="433" y="369"/>
                  <a:pt x="433" y="370"/>
                </a:cubicBezTo>
                <a:cubicBezTo>
                  <a:pt x="430" y="372"/>
                  <a:pt x="427" y="373"/>
                  <a:pt x="425" y="374"/>
                </a:cubicBezTo>
                <a:cubicBezTo>
                  <a:pt x="422" y="375"/>
                  <a:pt x="420" y="376"/>
                  <a:pt x="418" y="377"/>
                </a:cubicBezTo>
                <a:cubicBezTo>
                  <a:pt x="417" y="376"/>
                  <a:pt x="413" y="379"/>
                  <a:pt x="410" y="379"/>
                </a:cubicBezTo>
                <a:cubicBezTo>
                  <a:pt x="409" y="380"/>
                  <a:pt x="408" y="379"/>
                  <a:pt x="406" y="379"/>
                </a:cubicBezTo>
                <a:cubicBezTo>
                  <a:pt x="405" y="379"/>
                  <a:pt x="402" y="381"/>
                  <a:pt x="400" y="381"/>
                </a:cubicBezTo>
                <a:cubicBezTo>
                  <a:pt x="395" y="382"/>
                  <a:pt x="393" y="383"/>
                  <a:pt x="388" y="384"/>
                </a:cubicBezTo>
                <a:cubicBezTo>
                  <a:pt x="388" y="384"/>
                  <a:pt x="390" y="384"/>
                  <a:pt x="389" y="383"/>
                </a:cubicBezTo>
                <a:cubicBezTo>
                  <a:pt x="388" y="384"/>
                  <a:pt x="388" y="385"/>
                  <a:pt x="386" y="385"/>
                </a:cubicBezTo>
                <a:cubicBezTo>
                  <a:pt x="385" y="385"/>
                  <a:pt x="380" y="387"/>
                  <a:pt x="381" y="385"/>
                </a:cubicBezTo>
                <a:cubicBezTo>
                  <a:pt x="379" y="385"/>
                  <a:pt x="379" y="387"/>
                  <a:pt x="377" y="387"/>
                </a:cubicBezTo>
                <a:cubicBezTo>
                  <a:pt x="376" y="388"/>
                  <a:pt x="376" y="387"/>
                  <a:pt x="374" y="387"/>
                </a:cubicBezTo>
                <a:cubicBezTo>
                  <a:pt x="374" y="388"/>
                  <a:pt x="373" y="388"/>
                  <a:pt x="371" y="388"/>
                </a:cubicBezTo>
                <a:cubicBezTo>
                  <a:pt x="371" y="388"/>
                  <a:pt x="371" y="388"/>
                  <a:pt x="371" y="388"/>
                </a:cubicBezTo>
                <a:cubicBezTo>
                  <a:pt x="368" y="389"/>
                  <a:pt x="366" y="389"/>
                  <a:pt x="364" y="389"/>
                </a:cubicBezTo>
                <a:cubicBezTo>
                  <a:pt x="362" y="389"/>
                  <a:pt x="361" y="388"/>
                  <a:pt x="358" y="389"/>
                </a:cubicBezTo>
                <a:cubicBezTo>
                  <a:pt x="358" y="389"/>
                  <a:pt x="358" y="390"/>
                  <a:pt x="356" y="390"/>
                </a:cubicBezTo>
                <a:cubicBezTo>
                  <a:pt x="357" y="389"/>
                  <a:pt x="352" y="389"/>
                  <a:pt x="351" y="389"/>
                </a:cubicBezTo>
                <a:cubicBezTo>
                  <a:pt x="350" y="390"/>
                  <a:pt x="353" y="388"/>
                  <a:pt x="353" y="390"/>
                </a:cubicBezTo>
                <a:cubicBezTo>
                  <a:pt x="351" y="390"/>
                  <a:pt x="350" y="389"/>
                  <a:pt x="350" y="390"/>
                </a:cubicBezTo>
                <a:cubicBezTo>
                  <a:pt x="349" y="390"/>
                  <a:pt x="350" y="389"/>
                  <a:pt x="348" y="389"/>
                </a:cubicBezTo>
                <a:cubicBezTo>
                  <a:pt x="348" y="390"/>
                  <a:pt x="348" y="391"/>
                  <a:pt x="347" y="391"/>
                </a:cubicBezTo>
                <a:cubicBezTo>
                  <a:pt x="347" y="390"/>
                  <a:pt x="346" y="390"/>
                  <a:pt x="346" y="389"/>
                </a:cubicBezTo>
                <a:cubicBezTo>
                  <a:pt x="344" y="390"/>
                  <a:pt x="342" y="390"/>
                  <a:pt x="340" y="390"/>
                </a:cubicBezTo>
                <a:cubicBezTo>
                  <a:pt x="339" y="390"/>
                  <a:pt x="338" y="390"/>
                  <a:pt x="337" y="390"/>
                </a:cubicBezTo>
                <a:cubicBezTo>
                  <a:pt x="336" y="390"/>
                  <a:pt x="335" y="390"/>
                  <a:pt x="333" y="390"/>
                </a:cubicBezTo>
                <a:cubicBezTo>
                  <a:pt x="331" y="390"/>
                  <a:pt x="329" y="390"/>
                  <a:pt x="326" y="390"/>
                </a:cubicBezTo>
                <a:cubicBezTo>
                  <a:pt x="324" y="390"/>
                  <a:pt x="321" y="390"/>
                  <a:pt x="318" y="390"/>
                </a:cubicBezTo>
                <a:cubicBezTo>
                  <a:pt x="316" y="390"/>
                  <a:pt x="313" y="389"/>
                  <a:pt x="311" y="388"/>
                </a:cubicBezTo>
                <a:cubicBezTo>
                  <a:pt x="309" y="388"/>
                  <a:pt x="308" y="388"/>
                  <a:pt x="307" y="388"/>
                </a:cubicBezTo>
                <a:cubicBezTo>
                  <a:pt x="305" y="388"/>
                  <a:pt x="304" y="388"/>
                  <a:pt x="303" y="388"/>
                </a:cubicBezTo>
                <a:cubicBezTo>
                  <a:pt x="300" y="387"/>
                  <a:pt x="298" y="387"/>
                  <a:pt x="296" y="387"/>
                </a:cubicBezTo>
                <a:cubicBezTo>
                  <a:pt x="293" y="386"/>
                  <a:pt x="291" y="386"/>
                  <a:pt x="288" y="386"/>
                </a:cubicBezTo>
                <a:cubicBezTo>
                  <a:pt x="287" y="385"/>
                  <a:pt x="286" y="384"/>
                  <a:pt x="284" y="384"/>
                </a:cubicBezTo>
                <a:cubicBezTo>
                  <a:pt x="285" y="385"/>
                  <a:pt x="284" y="385"/>
                  <a:pt x="284" y="385"/>
                </a:cubicBezTo>
                <a:cubicBezTo>
                  <a:pt x="283" y="384"/>
                  <a:pt x="283" y="384"/>
                  <a:pt x="282" y="383"/>
                </a:cubicBezTo>
                <a:cubicBezTo>
                  <a:pt x="281" y="383"/>
                  <a:pt x="281" y="383"/>
                  <a:pt x="280" y="383"/>
                </a:cubicBezTo>
                <a:cubicBezTo>
                  <a:pt x="279" y="382"/>
                  <a:pt x="278" y="382"/>
                  <a:pt x="276" y="382"/>
                </a:cubicBezTo>
                <a:cubicBezTo>
                  <a:pt x="275" y="382"/>
                  <a:pt x="273" y="382"/>
                  <a:pt x="272" y="380"/>
                </a:cubicBezTo>
                <a:cubicBezTo>
                  <a:pt x="270" y="381"/>
                  <a:pt x="269" y="380"/>
                  <a:pt x="267" y="380"/>
                </a:cubicBezTo>
                <a:cubicBezTo>
                  <a:pt x="265" y="379"/>
                  <a:pt x="264" y="379"/>
                  <a:pt x="262" y="378"/>
                </a:cubicBezTo>
                <a:cubicBezTo>
                  <a:pt x="260" y="377"/>
                  <a:pt x="258" y="377"/>
                  <a:pt x="257" y="376"/>
                </a:cubicBezTo>
                <a:cubicBezTo>
                  <a:pt x="255" y="376"/>
                  <a:pt x="254" y="376"/>
                  <a:pt x="252" y="376"/>
                </a:cubicBezTo>
                <a:cubicBezTo>
                  <a:pt x="254" y="377"/>
                  <a:pt x="255" y="375"/>
                  <a:pt x="256" y="377"/>
                </a:cubicBezTo>
                <a:cubicBezTo>
                  <a:pt x="254" y="378"/>
                  <a:pt x="252" y="377"/>
                  <a:pt x="250" y="376"/>
                </a:cubicBezTo>
                <a:cubicBezTo>
                  <a:pt x="248" y="376"/>
                  <a:pt x="246" y="375"/>
                  <a:pt x="243" y="374"/>
                </a:cubicBezTo>
                <a:cubicBezTo>
                  <a:pt x="243" y="374"/>
                  <a:pt x="243" y="374"/>
                  <a:pt x="243" y="375"/>
                </a:cubicBezTo>
                <a:cubicBezTo>
                  <a:pt x="241" y="375"/>
                  <a:pt x="236" y="373"/>
                  <a:pt x="236" y="371"/>
                </a:cubicBezTo>
                <a:cubicBezTo>
                  <a:pt x="234" y="371"/>
                  <a:pt x="232" y="370"/>
                  <a:pt x="230" y="368"/>
                </a:cubicBezTo>
                <a:cubicBezTo>
                  <a:pt x="229" y="368"/>
                  <a:pt x="227" y="367"/>
                  <a:pt x="226" y="366"/>
                </a:cubicBezTo>
                <a:cubicBezTo>
                  <a:pt x="225" y="365"/>
                  <a:pt x="224" y="365"/>
                  <a:pt x="223" y="364"/>
                </a:cubicBezTo>
                <a:cubicBezTo>
                  <a:pt x="223" y="363"/>
                  <a:pt x="222" y="363"/>
                  <a:pt x="222" y="363"/>
                </a:cubicBezTo>
                <a:cubicBezTo>
                  <a:pt x="222" y="363"/>
                  <a:pt x="222" y="362"/>
                  <a:pt x="222" y="361"/>
                </a:cubicBezTo>
                <a:cubicBezTo>
                  <a:pt x="221" y="362"/>
                  <a:pt x="219" y="361"/>
                  <a:pt x="218" y="360"/>
                </a:cubicBezTo>
                <a:cubicBezTo>
                  <a:pt x="217" y="359"/>
                  <a:pt x="215" y="357"/>
                  <a:pt x="214" y="358"/>
                </a:cubicBezTo>
                <a:cubicBezTo>
                  <a:pt x="213" y="355"/>
                  <a:pt x="209" y="354"/>
                  <a:pt x="208" y="351"/>
                </a:cubicBezTo>
                <a:cubicBezTo>
                  <a:pt x="206" y="352"/>
                  <a:pt x="203" y="349"/>
                  <a:pt x="201" y="348"/>
                </a:cubicBezTo>
                <a:cubicBezTo>
                  <a:pt x="201" y="348"/>
                  <a:pt x="201" y="349"/>
                  <a:pt x="201" y="349"/>
                </a:cubicBezTo>
                <a:cubicBezTo>
                  <a:pt x="200" y="348"/>
                  <a:pt x="200" y="349"/>
                  <a:pt x="199" y="349"/>
                </a:cubicBezTo>
                <a:cubicBezTo>
                  <a:pt x="196" y="347"/>
                  <a:pt x="197" y="346"/>
                  <a:pt x="195" y="345"/>
                </a:cubicBezTo>
                <a:cubicBezTo>
                  <a:pt x="196" y="345"/>
                  <a:pt x="197" y="344"/>
                  <a:pt x="196" y="344"/>
                </a:cubicBezTo>
                <a:cubicBezTo>
                  <a:pt x="195" y="345"/>
                  <a:pt x="194" y="345"/>
                  <a:pt x="193" y="344"/>
                </a:cubicBezTo>
                <a:cubicBezTo>
                  <a:pt x="192" y="344"/>
                  <a:pt x="191" y="343"/>
                  <a:pt x="191" y="343"/>
                </a:cubicBezTo>
                <a:cubicBezTo>
                  <a:pt x="190" y="342"/>
                  <a:pt x="189" y="341"/>
                  <a:pt x="189" y="341"/>
                </a:cubicBezTo>
                <a:cubicBezTo>
                  <a:pt x="189" y="342"/>
                  <a:pt x="188" y="339"/>
                  <a:pt x="187" y="340"/>
                </a:cubicBezTo>
                <a:cubicBezTo>
                  <a:pt x="186" y="340"/>
                  <a:pt x="187" y="341"/>
                  <a:pt x="187" y="342"/>
                </a:cubicBezTo>
                <a:cubicBezTo>
                  <a:pt x="188" y="342"/>
                  <a:pt x="188" y="342"/>
                  <a:pt x="189" y="342"/>
                </a:cubicBezTo>
                <a:cubicBezTo>
                  <a:pt x="190" y="344"/>
                  <a:pt x="190" y="345"/>
                  <a:pt x="191" y="347"/>
                </a:cubicBezTo>
                <a:cubicBezTo>
                  <a:pt x="190" y="346"/>
                  <a:pt x="189" y="345"/>
                  <a:pt x="189" y="346"/>
                </a:cubicBezTo>
                <a:cubicBezTo>
                  <a:pt x="192" y="349"/>
                  <a:pt x="193" y="349"/>
                  <a:pt x="196" y="352"/>
                </a:cubicBezTo>
                <a:cubicBezTo>
                  <a:pt x="196" y="353"/>
                  <a:pt x="197" y="353"/>
                  <a:pt x="197" y="354"/>
                </a:cubicBezTo>
                <a:cubicBezTo>
                  <a:pt x="198" y="355"/>
                  <a:pt x="199" y="355"/>
                  <a:pt x="201" y="356"/>
                </a:cubicBezTo>
                <a:cubicBezTo>
                  <a:pt x="201" y="357"/>
                  <a:pt x="202" y="358"/>
                  <a:pt x="204" y="359"/>
                </a:cubicBezTo>
                <a:cubicBezTo>
                  <a:pt x="205" y="361"/>
                  <a:pt x="207" y="362"/>
                  <a:pt x="208" y="363"/>
                </a:cubicBezTo>
                <a:cubicBezTo>
                  <a:pt x="210" y="364"/>
                  <a:pt x="213" y="365"/>
                  <a:pt x="213" y="367"/>
                </a:cubicBezTo>
                <a:cubicBezTo>
                  <a:pt x="214" y="368"/>
                  <a:pt x="214" y="367"/>
                  <a:pt x="215" y="367"/>
                </a:cubicBezTo>
                <a:cubicBezTo>
                  <a:pt x="216" y="368"/>
                  <a:pt x="214" y="369"/>
                  <a:pt x="215" y="369"/>
                </a:cubicBezTo>
                <a:cubicBezTo>
                  <a:pt x="216" y="369"/>
                  <a:pt x="217" y="370"/>
                  <a:pt x="218" y="370"/>
                </a:cubicBezTo>
                <a:cubicBezTo>
                  <a:pt x="218" y="371"/>
                  <a:pt x="221" y="372"/>
                  <a:pt x="221" y="374"/>
                </a:cubicBezTo>
                <a:cubicBezTo>
                  <a:pt x="219" y="373"/>
                  <a:pt x="216" y="372"/>
                  <a:pt x="217" y="374"/>
                </a:cubicBezTo>
                <a:cubicBezTo>
                  <a:pt x="221" y="373"/>
                  <a:pt x="227" y="377"/>
                  <a:pt x="227" y="381"/>
                </a:cubicBezTo>
                <a:cubicBezTo>
                  <a:pt x="229" y="381"/>
                  <a:pt x="227" y="379"/>
                  <a:pt x="228" y="380"/>
                </a:cubicBezTo>
                <a:cubicBezTo>
                  <a:pt x="229" y="381"/>
                  <a:pt x="230" y="382"/>
                  <a:pt x="230" y="383"/>
                </a:cubicBezTo>
                <a:cubicBezTo>
                  <a:pt x="229" y="383"/>
                  <a:pt x="228" y="383"/>
                  <a:pt x="228" y="383"/>
                </a:cubicBezTo>
                <a:cubicBezTo>
                  <a:pt x="226" y="385"/>
                  <a:pt x="230" y="386"/>
                  <a:pt x="233" y="388"/>
                </a:cubicBezTo>
                <a:cubicBezTo>
                  <a:pt x="231" y="389"/>
                  <a:pt x="230" y="388"/>
                  <a:pt x="228" y="387"/>
                </a:cubicBezTo>
                <a:cubicBezTo>
                  <a:pt x="226" y="386"/>
                  <a:pt x="224" y="385"/>
                  <a:pt x="222" y="383"/>
                </a:cubicBezTo>
                <a:cubicBezTo>
                  <a:pt x="221" y="384"/>
                  <a:pt x="222" y="384"/>
                  <a:pt x="223" y="385"/>
                </a:cubicBezTo>
                <a:cubicBezTo>
                  <a:pt x="221" y="385"/>
                  <a:pt x="219" y="384"/>
                  <a:pt x="217" y="382"/>
                </a:cubicBezTo>
                <a:cubicBezTo>
                  <a:pt x="215" y="381"/>
                  <a:pt x="214" y="379"/>
                  <a:pt x="212" y="380"/>
                </a:cubicBezTo>
                <a:cubicBezTo>
                  <a:pt x="213" y="380"/>
                  <a:pt x="214" y="381"/>
                  <a:pt x="215" y="383"/>
                </a:cubicBezTo>
                <a:cubicBezTo>
                  <a:pt x="211" y="380"/>
                  <a:pt x="208" y="378"/>
                  <a:pt x="205" y="376"/>
                </a:cubicBezTo>
                <a:cubicBezTo>
                  <a:pt x="203" y="374"/>
                  <a:pt x="200" y="372"/>
                  <a:pt x="196" y="369"/>
                </a:cubicBezTo>
                <a:cubicBezTo>
                  <a:pt x="196" y="369"/>
                  <a:pt x="197" y="369"/>
                  <a:pt x="197" y="369"/>
                </a:cubicBezTo>
                <a:cubicBezTo>
                  <a:pt x="195" y="368"/>
                  <a:pt x="194" y="368"/>
                  <a:pt x="192" y="367"/>
                </a:cubicBezTo>
                <a:cubicBezTo>
                  <a:pt x="192" y="366"/>
                  <a:pt x="192" y="366"/>
                  <a:pt x="192" y="365"/>
                </a:cubicBezTo>
                <a:cubicBezTo>
                  <a:pt x="192" y="366"/>
                  <a:pt x="191" y="365"/>
                  <a:pt x="191" y="365"/>
                </a:cubicBezTo>
                <a:cubicBezTo>
                  <a:pt x="190" y="365"/>
                  <a:pt x="192" y="366"/>
                  <a:pt x="191" y="367"/>
                </a:cubicBezTo>
                <a:cubicBezTo>
                  <a:pt x="190" y="366"/>
                  <a:pt x="188" y="365"/>
                  <a:pt x="187" y="364"/>
                </a:cubicBezTo>
                <a:cubicBezTo>
                  <a:pt x="185" y="362"/>
                  <a:pt x="184" y="361"/>
                  <a:pt x="182" y="360"/>
                </a:cubicBezTo>
                <a:cubicBezTo>
                  <a:pt x="181" y="358"/>
                  <a:pt x="179" y="357"/>
                  <a:pt x="179" y="355"/>
                </a:cubicBezTo>
                <a:cubicBezTo>
                  <a:pt x="177" y="356"/>
                  <a:pt x="178" y="357"/>
                  <a:pt x="176" y="356"/>
                </a:cubicBezTo>
                <a:cubicBezTo>
                  <a:pt x="176" y="354"/>
                  <a:pt x="175" y="352"/>
                  <a:pt x="178" y="353"/>
                </a:cubicBezTo>
                <a:cubicBezTo>
                  <a:pt x="178" y="353"/>
                  <a:pt x="178" y="352"/>
                  <a:pt x="178" y="352"/>
                </a:cubicBezTo>
                <a:cubicBezTo>
                  <a:pt x="177" y="353"/>
                  <a:pt x="175" y="350"/>
                  <a:pt x="173" y="349"/>
                </a:cubicBezTo>
                <a:cubicBezTo>
                  <a:pt x="172" y="350"/>
                  <a:pt x="169" y="347"/>
                  <a:pt x="170" y="346"/>
                </a:cubicBezTo>
                <a:cubicBezTo>
                  <a:pt x="169" y="347"/>
                  <a:pt x="168" y="346"/>
                  <a:pt x="167" y="345"/>
                </a:cubicBezTo>
                <a:cubicBezTo>
                  <a:pt x="167" y="342"/>
                  <a:pt x="169" y="345"/>
                  <a:pt x="169" y="344"/>
                </a:cubicBezTo>
                <a:cubicBezTo>
                  <a:pt x="168" y="343"/>
                  <a:pt x="167" y="341"/>
                  <a:pt x="166" y="341"/>
                </a:cubicBezTo>
                <a:cubicBezTo>
                  <a:pt x="168" y="344"/>
                  <a:pt x="164" y="339"/>
                  <a:pt x="165" y="342"/>
                </a:cubicBezTo>
                <a:cubicBezTo>
                  <a:pt x="165" y="343"/>
                  <a:pt x="165" y="342"/>
                  <a:pt x="167" y="343"/>
                </a:cubicBezTo>
                <a:cubicBezTo>
                  <a:pt x="166" y="344"/>
                  <a:pt x="165" y="344"/>
                  <a:pt x="164" y="343"/>
                </a:cubicBezTo>
                <a:cubicBezTo>
                  <a:pt x="163" y="341"/>
                  <a:pt x="164" y="340"/>
                  <a:pt x="164" y="340"/>
                </a:cubicBezTo>
                <a:cubicBezTo>
                  <a:pt x="163" y="339"/>
                  <a:pt x="162" y="336"/>
                  <a:pt x="160" y="336"/>
                </a:cubicBezTo>
                <a:cubicBezTo>
                  <a:pt x="162" y="337"/>
                  <a:pt x="162" y="338"/>
                  <a:pt x="163" y="339"/>
                </a:cubicBezTo>
                <a:cubicBezTo>
                  <a:pt x="163" y="340"/>
                  <a:pt x="163" y="341"/>
                  <a:pt x="162" y="341"/>
                </a:cubicBezTo>
                <a:cubicBezTo>
                  <a:pt x="161" y="339"/>
                  <a:pt x="163" y="340"/>
                  <a:pt x="162" y="339"/>
                </a:cubicBezTo>
                <a:cubicBezTo>
                  <a:pt x="161" y="338"/>
                  <a:pt x="158" y="336"/>
                  <a:pt x="160" y="335"/>
                </a:cubicBezTo>
                <a:cubicBezTo>
                  <a:pt x="158" y="334"/>
                  <a:pt x="158" y="335"/>
                  <a:pt x="158" y="336"/>
                </a:cubicBezTo>
                <a:cubicBezTo>
                  <a:pt x="156" y="334"/>
                  <a:pt x="157" y="334"/>
                  <a:pt x="158" y="334"/>
                </a:cubicBezTo>
                <a:cubicBezTo>
                  <a:pt x="157" y="333"/>
                  <a:pt x="158" y="333"/>
                  <a:pt x="157" y="332"/>
                </a:cubicBezTo>
                <a:cubicBezTo>
                  <a:pt x="156" y="332"/>
                  <a:pt x="157" y="334"/>
                  <a:pt x="156" y="334"/>
                </a:cubicBezTo>
                <a:cubicBezTo>
                  <a:pt x="155" y="333"/>
                  <a:pt x="156" y="332"/>
                  <a:pt x="156" y="332"/>
                </a:cubicBezTo>
                <a:cubicBezTo>
                  <a:pt x="154" y="330"/>
                  <a:pt x="153" y="330"/>
                  <a:pt x="152" y="328"/>
                </a:cubicBezTo>
                <a:cubicBezTo>
                  <a:pt x="152" y="326"/>
                  <a:pt x="149" y="325"/>
                  <a:pt x="150" y="322"/>
                </a:cubicBezTo>
                <a:cubicBezTo>
                  <a:pt x="149" y="323"/>
                  <a:pt x="149" y="324"/>
                  <a:pt x="148" y="323"/>
                </a:cubicBezTo>
                <a:cubicBezTo>
                  <a:pt x="148" y="322"/>
                  <a:pt x="149" y="322"/>
                  <a:pt x="148" y="321"/>
                </a:cubicBezTo>
                <a:cubicBezTo>
                  <a:pt x="148" y="321"/>
                  <a:pt x="147" y="322"/>
                  <a:pt x="147" y="321"/>
                </a:cubicBezTo>
                <a:cubicBezTo>
                  <a:pt x="147" y="321"/>
                  <a:pt x="147" y="320"/>
                  <a:pt x="146" y="320"/>
                </a:cubicBezTo>
                <a:cubicBezTo>
                  <a:pt x="147" y="320"/>
                  <a:pt x="147" y="321"/>
                  <a:pt x="148" y="320"/>
                </a:cubicBezTo>
                <a:cubicBezTo>
                  <a:pt x="143" y="315"/>
                  <a:pt x="142" y="314"/>
                  <a:pt x="142" y="309"/>
                </a:cubicBezTo>
                <a:cubicBezTo>
                  <a:pt x="140" y="309"/>
                  <a:pt x="139" y="306"/>
                  <a:pt x="139" y="305"/>
                </a:cubicBezTo>
                <a:cubicBezTo>
                  <a:pt x="138" y="306"/>
                  <a:pt x="137" y="305"/>
                  <a:pt x="137" y="305"/>
                </a:cubicBezTo>
                <a:cubicBezTo>
                  <a:pt x="138" y="307"/>
                  <a:pt x="137" y="306"/>
                  <a:pt x="136" y="307"/>
                </a:cubicBezTo>
                <a:cubicBezTo>
                  <a:pt x="137" y="308"/>
                  <a:pt x="138" y="309"/>
                  <a:pt x="138" y="311"/>
                </a:cubicBezTo>
                <a:cubicBezTo>
                  <a:pt x="139" y="310"/>
                  <a:pt x="140" y="312"/>
                  <a:pt x="141" y="313"/>
                </a:cubicBezTo>
                <a:cubicBezTo>
                  <a:pt x="140" y="313"/>
                  <a:pt x="141" y="315"/>
                  <a:pt x="141" y="315"/>
                </a:cubicBezTo>
                <a:cubicBezTo>
                  <a:pt x="141" y="315"/>
                  <a:pt x="144" y="318"/>
                  <a:pt x="144" y="319"/>
                </a:cubicBezTo>
                <a:cubicBezTo>
                  <a:pt x="143" y="319"/>
                  <a:pt x="142" y="315"/>
                  <a:pt x="141" y="317"/>
                </a:cubicBezTo>
                <a:cubicBezTo>
                  <a:pt x="143" y="319"/>
                  <a:pt x="142" y="319"/>
                  <a:pt x="141" y="318"/>
                </a:cubicBezTo>
                <a:cubicBezTo>
                  <a:pt x="144" y="324"/>
                  <a:pt x="144" y="324"/>
                  <a:pt x="148" y="328"/>
                </a:cubicBezTo>
                <a:cubicBezTo>
                  <a:pt x="148" y="329"/>
                  <a:pt x="146" y="328"/>
                  <a:pt x="146" y="329"/>
                </a:cubicBezTo>
                <a:cubicBezTo>
                  <a:pt x="148" y="329"/>
                  <a:pt x="149" y="333"/>
                  <a:pt x="150" y="335"/>
                </a:cubicBezTo>
                <a:cubicBezTo>
                  <a:pt x="150" y="335"/>
                  <a:pt x="149" y="333"/>
                  <a:pt x="149" y="334"/>
                </a:cubicBezTo>
                <a:cubicBezTo>
                  <a:pt x="149" y="335"/>
                  <a:pt x="150" y="335"/>
                  <a:pt x="150" y="336"/>
                </a:cubicBezTo>
                <a:cubicBezTo>
                  <a:pt x="149" y="335"/>
                  <a:pt x="149" y="336"/>
                  <a:pt x="149" y="337"/>
                </a:cubicBezTo>
                <a:cubicBezTo>
                  <a:pt x="151" y="337"/>
                  <a:pt x="151" y="336"/>
                  <a:pt x="151" y="336"/>
                </a:cubicBezTo>
                <a:cubicBezTo>
                  <a:pt x="153" y="338"/>
                  <a:pt x="155" y="341"/>
                  <a:pt x="156" y="343"/>
                </a:cubicBezTo>
                <a:cubicBezTo>
                  <a:pt x="157" y="346"/>
                  <a:pt x="159" y="348"/>
                  <a:pt x="158" y="350"/>
                </a:cubicBezTo>
                <a:cubicBezTo>
                  <a:pt x="157" y="347"/>
                  <a:pt x="154" y="347"/>
                  <a:pt x="154" y="344"/>
                </a:cubicBezTo>
                <a:cubicBezTo>
                  <a:pt x="153" y="345"/>
                  <a:pt x="152" y="344"/>
                  <a:pt x="152" y="345"/>
                </a:cubicBezTo>
                <a:cubicBezTo>
                  <a:pt x="154" y="348"/>
                  <a:pt x="156" y="349"/>
                  <a:pt x="158" y="353"/>
                </a:cubicBezTo>
                <a:cubicBezTo>
                  <a:pt x="157" y="353"/>
                  <a:pt x="157" y="353"/>
                  <a:pt x="158" y="354"/>
                </a:cubicBezTo>
                <a:cubicBezTo>
                  <a:pt x="158" y="354"/>
                  <a:pt x="158" y="353"/>
                  <a:pt x="159" y="354"/>
                </a:cubicBezTo>
                <a:cubicBezTo>
                  <a:pt x="158" y="354"/>
                  <a:pt x="158" y="354"/>
                  <a:pt x="159" y="355"/>
                </a:cubicBezTo>
                <a:cubicBezTo>
                  <a:pt x="159" y="355"/>
                  <a:pt x="161" y="356"/>
                  <a:pt x="161" y="357"/>
                </a:cubicBezTo>
                <a:cubicBezTo>
                  <a:pt x="158" y="355"/>
                  <a:pt x="159" y="358"/>
                  <a:pt x="157" y="357"/>
                </a:cubicBezTo>
                <a:cubicBezTo>
                  <a:pt x="156" y="355"/>
                  <a:pt x="158" y="354"/>
                  <a:pt x="156" y="354"/>
                </a:cubicBezTo>
                <a:cubicBezTo>
                  <a:pt x="157" y="355"/>
                  <a:pt x="155" y="354"/>
                  <a:pt x="156" y="356"/>
                </a:cubicBezTo>
                <a:cubicBezTo>
                  <a:pt x="156" y="355"/>
                  <a:pt x="153" y="354"/>
                  <a:pt x="153" y="353"/>
                </a:cubicBezTo>
                <a:cubicBezTo>
                  <a:pt x="155" y="353"/>
                  <a:pt x="154" y="352"/>
                  <a:pt x="154" y="351"/>
                </a:cubicBezTo>
                <a:cubicBezTo>
                  <a:pt x="154" y="352"/>
                  <a:pt x="153" y="352"/>
                  <a:pt x="152" y="353"/>
                </a:cubicBezTo>
                <a:cubicBezTo>
                  <a:pt x="151" y="352"/>
                  <a:pt x="150" y="350"/>
                  <a:pt x="149" y="350"/>
                </a:cubicBezTo>
                <a:cubicBezTo>
                  <a:pt x="149" y="349"/>
                  <a:pt x="148" y="348"/>
                  <a:pt x="148" y="347"/>
                </a:cubicBezTo>
                <a:cubicBezTo>
                  <a:pt x="149" y="348"/>
                  <a:pt x="149" y="347"/>
                  <a:pt x="150" y="347"/>
                </a:cubicBezTo>
                <a:cubicBezTo>
                  <a:pt x="149" y="345"/>
                  <a:pt x="149" y="348"/>
                  <a:pt x="148" y="346"/>
                </a:cubicBezTo>
                <a:cubicBezTo>
                  <a:pt x="148" y="346"/>
                  <a:pt x="147" y="345"/>
                  <a:pt x="146" y="345"/>
                </a:cubicBezTo>
                <a:cubicBezTo>
                  <a:pt x="147" y="346"/>
                  <a:pt x="148" y="346"/>
                  <a:pt x="148" y="347"/>
                </a:cubicBezTo>
                <a:cubicBezTo>
                  <a:pt x="147" y="346"/>
                  <a:pt x="146" y="346"/>
                  <a:pt x="145" y="345"/>
                </a:cubicBezTo>
                <a:cubicBezTo>
                  <a:pt x="146" y="344"/>
                  <a:pt x="145" y="343"/>
                  <a:pt x="146" y="342"/>
                </a:cubicBezTo>
                <a:cubicBezTo>
                  <a:pt x="147" y="344"/>
                  <a:pt x="147" y="342"/>
                  <a:pt x="147" y="342"/>
                </a:cubicBezTo>
                <a:cubicBezTo>
                  <a:pt x="146" y="342"/>
                  <a:pt x="144" y="339"/>
                  <a:pt x="145" y="341"/>
                </a:cubicBezTo>
                <a:cubicBezTo>
                  <a:pt x="145" y="341"/>
                  <a:pt x="146" y="342"/>
                  <a:pt x="146" y="342"/>
                </a:cubicBezTo>
                <a:cubicBezTo>
                  <a:pt x="145" y="341"/>
                  <a:pt x="145" y="343"/>
                  <a:pt x="144" y="342"/>
                </a:cubicBezTo>
                <a:cubicBezTo>
                  <a:pt x="144" y="341"/>
                  <a:pt x="143" y="340"/>
                  <a:pt x="143" y="339"/>
                </a:cubicBezTo>
                <a:cubicBezTo>
                  <a:pt x="143" y="339"/>
                  <a:pt x="144" y="340"/>
                  <a:pt x="145" y="340"/>
                </a:cubicBezTo>
                <a:cubicBezTo>
                  <a:pt x="144" y="338"/>
                  <a:pt x="140" y="337"/>
                  <a:pt x="141" y="335"/>
                </a:cubicBezTo>
                <a:cubicBezTo>
                  <a:pt x="142" y="336"/>
                  <a:pt x="143" y="338"/>
                  <a:pt x="143" y="337"/>
                </a:cubicBezTo>
                <a:cubicBezTo>
                  <a:pt x="143" y="335"/>
                  <a:pt x="141" y="334"/>
                  <a:pt x="140" y="332"/>
                </a:cubicBezTo>
                <a:cubicBezTo>
                  <a:pt x="140" y="332"/>
                  <a:pt x="139" y="332"/>
                  <a:pt x="139" y="332"/>
                </a:cubicBezTo>
                <a:cubicBezTo>
                  <a:pt x="139" y="331"/>
                  <a:pt x="138" y="329"/>
                  <a:pt x="137" y="328"/>
                </a:cubicBezTo>
                <a:cubicBezTo>
                  <a:pt x="137" y="327"/>
                  <a:pt x="138" y="328"/>
                  <a:pt x="138" y="327"/>
                </a:cubicBezTo>
                <a:cubicBezTo>
                  <a:pt x="137" y="327"/>
                  <a:pt x="135" y="324"/>
                  <a:pt x="135" y="325"/>
                </a:cubicBezTo>
                <a:cubicBezTo>
                  <a:pt x="135" y="325"/>
                  <a:pt x="136" y="326"/>
                  <a:pt x="135" y="326"/>
                </a:cubicBezTo>
                <a:cubicBezTo>
                  <a:pt x="134" y="325"/>
                  <a:pt x="135" y="325"/>
                  <a:pt x="133" y="323"/>
                </a:cubicBezTo>
                <a:cubicBezTo>
                  <a:pt x="132" y="323"/>
                  <a:pt x="134" y="325"/>
                  <a:pt x="134" y="326"/>
                </a:cubicBezTo>
                <a:cubicBezTo>
                  <a:pt x="132" y="323"/>
                  <a:pt x="133" y="326"/>
                  <a:pt x="133" y="326"/>
                </a:cubicBezTo>
                <a:cubicBezTo>
                  <a:pt x="131" y="326"/>
                  <a:pt x="132" y="323"/>
                  <a:pt x="132" y="323"/>
                </a:cubicBezTo>
                <a:cubicBezTo>
                  <a:pt x="131" y="324"/>
                  <a:pt x="129" y="323"/>
                  <a:pt x="130" y="325"/>
                </a:cubicBezTo>
                <a:cubicBezTo>
                  <a:pt x="132" y="325"/>
                  <a:pt x="131" y="327"/>
                  <a:pt x="133" y="328"/>
                </a:cubicBezTo>
                <a:cubicBezTo>
                  <a:pt x="133" y="328"/>
                  <a:pt x="132" y="329"/>
                  <a:pt x="133" y="329"/>
                </a:cubicBezTo>
                <a:cubicBezTo>
                  <a:pt x="134" y="330"/>
                  <a:pt x="133" y="328"/>
                  <a:pt x="135" y="329"/>
                </a:cubicBezTo>
                <a:cubicBezTo>
                  <a:pt x="137" y="334"/>
                  <a:pt x="133" y="333"/>
                  <a:pt x="131" y="329"/>
                </a:cubicBezTo>
                <a:cubicBezTo>
                  <a:pt x="132" y="331"/>
                  <a:pt x="132" y="331"/>
                  <a:pt x="133" y="332"/>
                </a:cubicBezTo>
                <a:cubicBezTo>
                  <a:pt x="131" y="331"/>
                  <a:pt x="133" y="334"/>
                  <a:pt x="133" y="335"/>
                </a:cubicBezTo>
                <a:cubicBezTo>
                  <a:pt x="132" y="334"/>
                  <a:pt x="130" y="330"/>
                  <a:pt x="129" y="330"/>
                </a:cubicBezTo>
                <a:cubicBezTo>
                  <a:pt x="131" y="333"/>
                  <a:pt x="133" y="336"/>
                  <a:pt x="134" y="337"/>
                </a:cubicBezTo>
                <a:cubicBezTo>
                  <a:pt x="133" y="337"/>
                  <a:pt x="131" y="336"/>
                  <a:pt x="130" y="334"/>
                </a:cubicBezTo>
                <a:cubicBezTo>
                  <a:pt x="129" y="332"/>
                  <a:pt x="128" y="331"/>
                  <a:pt x="126" y="329"/>
                </a:cubicBezTo>
                <a:cubicBezTo>
                  <a:pt x="127" y="329"/>
                  <a:pt x="127" y="328"/>
                  <a:pt x="126" y="327"/>
                </a:cubicBezTo>
                <a:cubicBezTo>
                  <a:pt x="125" y="327"/>
                  <a:pt x="124" y="324"/>
                  <a:pt x="122" y="323"/>
                </a:cubicBezTo>
                <a:cubicBezTo>
                  <a:pt x="123" y="322"/>
                  <a:pt x="121" y="319"/>
                  <a:pt x="120" y="318"/>
                </a:cubicBezTo>
                <a:cubicBezTo>
                  <a:pt x="120" y="319"/>
                  <a:pt x="119" y="320"/>
                  <a:pt x="120" y="321"/>
                </a:cubicBezTo>
                <a:cubicBezTo>
                  <a:pt x="119" y="320"/>
                  <a:pt x="121" y="320"/>
                  <a:pt x="121" y="321"/>
                </a:cubicBezTo>
                <a:cubicBezTo>
                  <a:pt x="122" y="322"/>
                  <a:pt x="122" y="322"/>
                  <a:pt x="122" y="322"/>
                </a:cubicBezTo>
                <a:cubicBezTo>
                  <a:pt x="122" y="324"/>
                  <a:pt x="124" y="325"/>
                  <a:pt x="123" y="327"/>
                </a:cubicBezTo>
                <a:cubicBezTo>
                  <a:pt x="124" y="326"/>
                  <a:pt x="124" y="326"/>
                  <a:pt x="124" y="325"/>
                </a:cubicBezTo>
                <a:cubicBezTo>
                  <a:pt x="127" y="331"/>
                  <a:pt x="128" y="333"/>
                  <a:pt x="130" y="336"/>
                </a:cubicBezTo>
                <a:cubicBezTo>
                  <a:pt x="133" y="338"/>
                  <a:pt x="137" y="343"/>
                  <a:pt x="138" y="346"/>
                </a:cubicBezTo>
                <a:cubicBezTo>
                  <a:pt x="138" y="346"/>
                  <a:pt x="138" y="345"/>
                  <a:pt x="138" y="346"/>
                </a:cubicBezTo>
                <a:cubicBezTo>
                  <a:pt x="138" y="347"/>
                  <a:pt x="140" y="348"/>
                  <a:pt x="142" y="350"/>
                </a:cubicBezTo>
                <a:cubicBezTo>
                  <a:pt x="141" y="350"/>
                  <a:pt x="141" y="351"/>
                  <a:pt x="142" y="352"/>
                </a:cubicBezTo>
                <a:cubicBezTo>
                  <a:pt x="143" y="350"/>
                  <a:pt x="144" y="354"/>
                  <a:pt x="144" y="354"/>
                </a:cubicBezTo>
                <a:cubicBezTo>
                  <a:pt x="144" y="354"/>
                  <a:pt x="145" y="354"/>
                  <a:pt x="145" y="354"/>
                </a:cubicBezTo>
                <a:cubicBezTo>
                  <a:pt x="145" y="355"/>
                  <a:pt x="142" y="353"/>
                  <a:pt x="143" y="354"/>
                </a:cubicBezTo>
                <a:cubicBezTo>
                  <a:pt x="144" y="354"/>
                  <a:pt x="145" y="356"/>
                  <a:pt x="145" y="356"/>
                </a:cubicBezTo>
                <a:cubicBezTo>
                  <a:pt x="145" y="355"/>
                  <a:pt x="145" y="354"/>
                  <a:pt x="145" y="354"/>
                </a:cubicBezTo>
                <a:cubicBezTo>
                  <a:pt x="149" y="357"/>
                  <a:pt x="149" y="357"/>
                  <a:pt x="149" y="357"/>
                </a:cubicBezTo>
                <a:cubicBezTo>
                  <a:pt x="149" y="356"/>
                  <a:pt x="150" y="356"/>
                  <a:pt x="149" y="354"/>
                </a:cubicBezTo>
                <a:cubicBezTo>
                  <a:pt x="148" y="355"/>
                  <a:pt x="149" y="356"/>
                  <a:pt x="148" y="356"/>
                </a:cubicBezTo>
                <a:cubicBezTo>
                  <a:pt x="147" y="355"/>
                  <a:pt x="145" y="352"/>
                  <a:pt x="146" y="352"/>
                </a:cubicBezTo>
                <a:cubicBezTo>
                  <a:pt x="145" y="352"/>
                  <a:pt x="142" y="346"/>
                  <a:pt x="143" y="349"/>
                </a:cubicBezTo>
                <a:cubicBezTo>
                  <a:pt x="142" y="348"/>
                  <a:pt x="141" y="347"/>
                  <a:pt x="141" y="347"/>
                </a:cubicBezTo>
                <a:cubicBezTo>
                  <a:pt x="142" y="346"/>
                  <a:pt x="143" y="346"/>
                  <a:pt x="143" y="346"/>
                </a:cubicBezTo>
                <a:cubicBezTo>
                  <a:pt x="142" y="344"/>
                  <a:pt x="142" y="343"/>
                  <a:pt x="142" y="342"/>
                </a:cubicBezTo>
                <a:cubicBezTo>
                  <a:pt x="142" y="343"/>
                  <a:pt x="142" y="342"/>
                  <a:pt x="143" y="343"/>
                </a:cubicBezTo>
                <a:cubicBezTo>
                  <a:pt x="144" y="344"/>
                  <a:pt x="145" y="344"/>
                  <a:pt x="145" y="345"/>
                </a:cubicBezTo>
                <a:cubicBezTo>
                  <a:pt x="144" y="345"/>
                  <a:pt x="143" y="343"/>
                  <a:pt x="143" y="344"/>
                </a:cubicBezTo>
                <a:cubicBezTo>
                  <a:pt x="144" y="345"/>
                  <a:pt x="144" y="346"/>
                  <a:pt x="145" y="348"/>
                </a:cubicBezTo>
                <a:cubicBezTo>
                  <a:pt x="146" y="347"/>
                  <a:pt x="148" y="349"/>
                  <a:pt x="150" y="351"/>
                </a:cubicBezTo>
                <a:cubicBezTo>
                  <a:pt x="151" y="352"/>
                  <a:pt x="152" y="354"/>
                  <a:pt x="151" y="354"/>
                </a:cubicBezTo>
                <a:cubicBezTo>
                  <a:pt x="153" y="355"/>
                  <a:pt x="154" y="356"/>
                  <a:pt x="153" y="354"/>
                </a:cubicBezTo>
                <a:cubicBezTo>
                  <a:pt x="154" y="356"/>
                  <a:pt x="157" y="359"/>
                  <a:pt x="157" y="357"/>
                </a:cubicBezTo>
                <a:cubicBezTo>
                  <a:pt x="157" y="358"/>
                  <a:pt x="158" y="359"/>
                  <a:pt x="158" y="359"/>
                </a:cubicBezTo>
                <a:cubicBezTo>
                  <a:pt x="157" y="360"/>
                  <a:pt x="155" y="357"/>
                  <a:pt x="155" y="358"/>
                </a:cubicBezTo>
                <a:cubicBezTo>
                  <a:pt x="155" y="358"/>
                  <a:pt x="156" y="359"/>
                  <a:pt x="156" y="360"/>
                </a:cubicBezTo>
                <a:cubicBezTo>
                  <a:pt x="157" y="360"/>
                  <a:pt x="158" y="361"/>
                  <a:pt x="158" y="361"/>
                </a:cubicBezTo>
                <a:cubicBezTo>
                  <a:pt x="157" y="360"/>
                  <a:pt x="157" y="362"/>
                  <a:pt x="155" y="360"/>
                </a:cubicBezTo>
                <a:cubicBezTo>
                  <a:pt x="157" y="361"/>
                  <a:pt x="155" y="359"/>
                  <a:pt x="154" y="358"/>
                </a:cubicBezTo>
                <a:cubicBezTo>
                  <a:pt x="155" y="359"/>
                  <a:pt x="155" y="357"/>
                  <a:pt x="153" y="356"/>
                </a:cubicBezTo>
                <a:cubicBezTo>
                  <a:pt x="154" y="358"/>
                  <a:pt x="153" y="358"/>
                  <a:pt x="151" y="357"/>
                </a:cubicBezTo>
                <a:cubicBezTo>
                  <a:pt x="153" y="358"/>
                  <a:pt x="154" y="359"/>
                  <a:pt x="155" y="361"/>
                </a:cubicBezTo>
                <a:cubicBezTo>
                  <a:pt x="156" y="362"/>
                  <a:pt x="157" y="363"/>
                  <a:pt x="158" y="364"/>
                </a:cubicBezTo>
                <a:cubicBezTo>
                  <a:pt x="157" y="363"/>
                  <a:pt x="160" y="365"/>
                  <a:pt x="160" y="365"/>
                </a:cubicBezTo>
                <a:cubicBezTo>
                  <a:pt x="164" y="367"/>
                  <a:pt x="164" y="369"/>
                  <a:pt x="167" y="372"/>
                </a:cubicBezTo>
                <a:cubicBezTo>
                  <a:pt x="166" y="371"/>
                  <a:pt x="167" y="374"/>
                  <a:pt x="166" y="373"/>
                </a:cubicBezTo>
                <a:cubicBezTo>
                  <a:pt x="167" y="372"/>
                  <a:pt x="163" y="369"/>
                  <a:pt x="163" y="369"/>
                </a:cubicBezTo>
                <a:cubicBezTo>
                  <a:pt x="163" y="370"/>
                  <a:pt x="163" y="370"/>
                  <a:pt x="162" y="370"/>
                </a:cubicBezTo>
                <a:cubicBezTo>
                  <a:pt x="167" y="373"/>
                  <a:pt x="166" y="376"/>
                  <a:pt x="162" y="372"/>
                </a:cubicBezTo>
                <a:cubicBezTo>
                  <a:pt x="162" y="372"/>
                  <a:pt x="162" y="371"/>
                  <a:pt x="162" y="371"/>
                </a:cubicBezTo>
                <a:cubicBezTo>
                  <a:pt x="161" y="370"/>
                  <a:pt x="160" y="368"/>
                  <a:pt x="159" y="369"/>
                </a:cubicBezTo>
                <a:cubicBezTo>
                  <a:pt x="163" y="372"/>
                  <a:pt x="159" y="371"/>
                  <a:pt x="161" y="374"/>
                </a:cubicBezTo>
                <a:cubicBezTo>
                  <a:pt x="162" y="374"/>
                  <a:pt x="162" y="373"/>
                  <a:pt x="164" y="374"/>
                </a:cubicBezTo>
                <a:cubicBezTo>
                  <a:pt x="164" y="375"/>
                  <a:pt x="162" y="375"/>
                  <a:pt x="163" y="376"/>
                </a:cubicBezTo>
                <a:cubicBezTo>
                  <a:pt x="165" y="377"/>
                  <a:pt x="164" y="376"/>
                  <a:pt x="165" y="376"/>
                </a:cubicBezTo>
                <a:cubicBezTo>
                  <a:pt x="167" y="377"/>
                  <a:pt x="168" y="379"/>
                  <a:pt x="165" y="378"/>
                </a:cubicBezTo>
                <a:cubicBezTo>
                  <a:pt x="167" y="379"/>
                  <a:pt x="167" y="380"/>
                  <a:pt x="167" y="380"/>
                </a:cubicBezTo>
                <a:cubicBezTo>
                  <a:pt x="167" y="380"/>
                  <a:pt x="167" y="380"/>
                  <a:pt x="166" y="380"/>
                </a:cubicBezTo>
                <a:cubicBezTo>
                  <a:pt x="164" y="378"/>
                  <a:pt x="162" y="376"/>
                  <a:pt x="160" y="374"/>
                </a:cubicBezTo>
                <a:cubicBezTo>
                  <a:pt x="159" y="373"/>
                  <a:pt x="157" y="371"/>
                  <a:pt x="156" y="369"/>
                </a:cubicBezTo>
                <a:cubicBezTo>
                  <a:pt x="157" y="370"/>
                  <a:pt x="157" y="372"/>
                  <a:pt x="156" y="371"/>
                </a:cubicBezTo>
                <a:cubicBezTo>
                  <a:pt x="155" y="370"/>
                  <a:pt x="154" y="369"/>
                  <a:pt x="154" y="368"/>
                </a:cubicBezTo>
                <a:cubicBezTo>
                  <a:pt x="154" y="369"/>
                  <a:pt x="154" y="368"/>
                  <a:pt x="153" y="367"/>
                </a:cubicBezTo>
                <a:cubicBezTo>
                  <a:pt x="152" y="367"/>
                  <a:pt x="153" y="368"/>
                  <a:pt x="152" y="368"/>
                </a:cubicBezTo>
                <a:cubicBezTo>
                  <a:pt x="149" y="366"/>
                  <a:pt x="147" y="364"/>
                  <a:pt x="146" y="362"/>
                </a:cubicBezTo>
                <a:cubicBezTo>
                  <a:pt x="148" y="363"/>
                  <a:pt x="147" y="360"/>
                  <a:pt x="147" y="359"/>
                </a:cubicBezTo>
                <a:cubicBezTo>
                  <a:pt x="149" y="360"/>
                  <a:pt x="150" y="362"/>
                  <a:pt x="152" y="364"/>
                </a:cubicBezTo>
                <a:cubicBezTo>
                  <a:pt x="153" y="366"/>
                  <a:pt x="155" y="368"/>
                  <a:pt x="156" y="368"/>
                </a:cubicBezTo>
                <a:cubicBezTo>
                  <a:pt x="156" y="367"/>
                  <a:pt x="153" y="365"/>
                  <a:pt x="153" y="364"/>
                </a:cubicBezTo>
                <a:cubicBezTo>
                  <a:pt x="156" y="367"/>
                  <a:pt x="156" y="369"/>
                  <a:pt x="158" y="371"/>
                </a:cubicBezTo>
                <a:cubicBezTo>
                  <a:pt x="159" y="370"/>
                  <a:pt x="157" y="368"/>
                  <a:pt x="156" y="366"/>
                </a:cubicBezTo>
                <a:cubicBezTo>
                  <a:pt x="157" y="364"/>
                  <a:pt x="160" y="369"/>
                  <a:pt x="163" y="368"/>
                </a:cubicBezTo>
                <a:cubicBezTo>
                  <a:pt x="160" y="366"/>
                  <a:pt x="157" y="365"/>
                  <a:pt x="155" y="364"/>
                </a:cubicBezTo>
                <a:cubicBezTo>
                  <a:pt x="154" y="361"/>
                  <a:pt x="153" y="360"/>
                  <a:pt x="151" y="357"/>
                </a:cubicBezTo>
                <a:cubicBezTo>
                  <a:pt x="151" y="359"/>
                  <a:pt x="152" y="358"/>
                  <a:pt x="150" y="359"/>
                </a:cubicBezTo>
                <a:cubicBezTo>
                  <a:pt x="151" y="360"/>
                  <a:pt x="152" y="360"/>
                  <a:pt x="152" y="360"/>
                </a:cubicBezTo>
                <a:cubicBezTo>
                  <a:pt x="151" y="360"/>
                  <a:pt x="149" y="358"/>
                  <a:pt x="148" y="359"/>
                </a:cubicBezTo>
                <a:cubicBezTo>
                  <a:pt x="148" y="357"/>
                  <a:pt x="148" y="357"/>
                  <a:pt x="146" y="356"/>
                </a:cubicBezTo>
                <a:cubicBezTo>
                  <a:pt x="146" y="356"/>
                  <a:pt x="148" y="359"/>
                  <a:pt x="145" y="358"/>
                </a:cubicBezTo>
                <a:cubicBezTo>
                  <a:pt x="144" y="356"/>
                  <a:pt x="145" y="358"/>
                  <a:pt x="143" y="356"/>
                </a:cubicBezTo>
                <a:cubicBezTo>
                  <a:pt x="142" y="354"/>
                  <a:pt x="144" y="355"/>
                  <a:pt x="142" y="353"/>
                </a:cubicBezTo>
                <a:cubicBezTo>
                  <a:pt x="142" y="354"/>
                  <a:pt x="139" y="352"/>
                  <a:pt x="139" y="350"/>
                </a:cubicBezTo>
                <a:cubicBezTo>
                  <a:pt x="139" y="350"/>
                  <a:pt x="140" y="352"/>
                  <a:pt x="140" y="350"/>
                </a:cubicBezTo>
                <a:cubicBezTo>
                  <a:pt x="138" y="350"/>
                  <a:pt x="137" y="347"/>
                  <a:pt x="136" y="348"/>
                </a:cubicBezTo>
                <a:cubicBezTo>
                  <a:pt x="135" y="345"/>
                  <a:pt x="133" y="346"/>
                  <a:pt x="132" y="342"/>
                </a:cubicBezTo>
                <a:cubicBezTo>
                  <a:pt x="131" y="342"/>
                  <a:pt x="132" y="343"/>
                  <a:pt x="131" y="343"/>
                </a:cubicBezTo>
                <a:cubicBezTo>
                  <a:pt x="131" y="341"/>
                  <a:pt x="128" y="341"/>
                  <a:pt x="128" y="339"/>
                </a:cubicBezTo>
                <a:cubicBezTo>
                  <a:pt x="128" y="339"/>
                  <a:pt x="129" y="340"/>
                  <a:pt x="129" y="340"/>
                </a:cubicBezTo>
                <a:cubicBezTo>
                  <a:pt x="127" y="337"/>
                  <a:pt x="130" y="339"/>
                  <a:pt x="129" y="337"/>
                </a:cubicBezTo>
                <a:cubicBezTo>
                  <a:pt x="126" y="338"/>
                  <a:pt x="121" y="330"/>
                  <a:pt x="125" y="330"/>
                </a:cubicBezTo>
                <a:cubicBezTo>
                  <a:pt x="125" y="331"/>
                  <a:pt x="127" y="333"/>
                  <a:pt x="126" y="331"/>
                </a:cubicBezTo>
                <a:cubicBezTo>
                  <a:pt x="126" y="332"/>
                  <a:pt x="125" y="330"/>
                  <a:pt x="125" y="330"/>
                </a:cubicBezTo>
                <a:cubicBezTo>
                  <a:pt x="123" y="329"/>
                  <a:pt x="122" y="329"/>
                  <a:pt x="121" y="327"/>
                </a:cubicBezTo>
                <a:cubicBezTo>
                  <a:pt x="121" y="327"/>
                  <a:pt x="123" y="328"/>
                  <a:pt x="123" y="326"/>
                </a:cubicBezTo>
                <a:cubicBezTo>
                  <a:pt x="121" y="327"/>
                  <a:pt x="121" y="324"/>
                  <a:pt x="121" y="323"/>
                </a:cubicBezTo>
                <a:cubicBezTo>
                  <a:pt x="120" y="324"/>
                  <a:pt x="119" y="323"/>
                  <a:pt x="118" y="322"/>
                </a:cubicBezTo>
                <a:cubicBezTo>
                  <a:pt x="118" y="323"/>
                  <a:pt x="119" y="326"/>
                  <a:pt x="118" y="325"/>
                </a:cubicBezTo>
                <a:cubicBezTo>
                  <a:pt x="117" y="323"/>
                  <a:pt x="118" y="323"/>
                  <a:pt x="117" y="322"/>
                </a:cubicBezTo>
                <a:cubicBezTo>
                  <a:pt x="118" y="321"/>
                  <a:pt x="118" y="321"/>
                  <a:pt x="118" y="321"/>
                </a:cubicBezTo>
                <a:cubicBezTo>
                  <a:pt x="116" y="320"/>
                  <a:pt x="115" y="318"/>
                  <a:pt x="114" y="316"/>
                </a:cubicBezTo>
                <a:cubicBezTo>
                  <a:pt x="113" y="315"/>
                  <a:pt x="112" y="312"/>
                  <a:pt x="111" y="310"/>
                </a:cubicBezTo>
                <a:cubicBezTo>
                  <a:pt x="110" y="310"/>
                  <a:pt x="110" y="308"/>
                  <a:pt x="109" y="308"/>
                </a:cubicBezTo>
                <a:cubicBezTo>
                  <a:pt x="109" y="308"/>
                  <a:pt x="110" y="311"/>
                  <a:pt x="109" y="309"/>
                </a:cubicBezTo>
                <a:cubicBezTo>
                  <a:pt x="108" y="307"/>
                  <a:pt x="109" y="306"/>
                  <a:pt x="107" y="304"/>
                </a:cubicBezTo>
                <a:cubicBezTo>
                  <a:pt x="108" y="304"/>
                  <a:pt x="108" y="303"/>
                  <a:pt x="107" y="302"/>
                </a:cubicBezTo>
                <a:cubicBezTo>
                  <a:pt x="106" y="303"/>
                  <a:pt x="106" y="300"/>
                  <a:pt x="106" y="302"/>
                </a:cubicBezTo>
                <a:cubicBezTo>
                  <a:pt x="106" y="301"/>
                  <a:pt x="104" y="300"/>
                  <a:pt x="104" y="299"/>
                </a:cubicBezTo>
                <a:cubicBezTo>
                  <a:pt x="103" y="297"/>
                  <a:pt x="106" y="299"/>
                  <a:pt x="105" y="297"/>
                </a:cubicBezTo>
                <a:cubicBezTo>
                  <a:pt x="104" y="297"/>
                  <a:pt x="102" y="291"/>
                  <a:pt x="100" y="291"/>
                </a:cubicBezTo>
                <a:cubicBezTo>
                  <a:pt x="100" y="290"/>
                  <a:pt x="101" y="291"/>
                  <a:pt x="102" y="290"/>
                </a:cubicBezTo>
                <a:cubicBezTo>
                  <a:pt x="99" y="288"/>
                  <a:pt x="99" y="284"/>
                  <a:pt x="96" y="281"/>
                </a:cubicBezTo>
                <a:cubicBezTo>
                  <a:pt x="97" y="283"/>
                  <a:pt x="98" y="286"/>
                  <a:pt x="99" y="289"/>
                </a:cubicBezTo>
                <a:cubicBezTo>
                  <a:pt x="100" y="291"/>
                  <a:pt x="101" y="294"/>
                  <a:pt x="103" y="296"/>
                </a:cubicBezTo>
                <a:cubicBezTo>
                  <a:pt x="104" y="301"/>
                  <a:pt x="106" y="306"/>
                  <a:pt x="109" y="310"/>
                </a:cubicBezTo>
                <a:cubicBezTo>
                  <a:pt x="110" y="312"/>
                  <a:pt x="111" y="315"/>
                  <a:pt x="112" y="317"/>
                </a:cubicBezTo>
                <a:cubicBezTo>
                  <a:pt x="113" y="319"/>
                  <a:pt x="115" y="322"/>
                  <a:pt x="116" y="324"/>
                </a:cubicBezTo>
                <a:cubicBezTo>
                  <a:pt x="116" y="324"/>
                  <a:pt x="116" y="323"/>
                  <a:pt x="116" y="324"/>
                </a:cubicBezTo>
                <a:cubicBezTo>
                  <a:pt x="117" y="325"/>
                  <a:pt x="117" y="326"/>
                  <a:pt x="118" y="327"/>
                </a:cubicBezTo>
                <a:cubicBezTo>
                  <a:pt x="118" y="328"/>
                  <a:pt x="119" y="329"/>
                  <a:pt x="120" y="330"/>
                </a:cubicBezTo>
                <a:cubicBezTo>
                  <a:pt x="121" y="329"/>
                  <a:pt x="118" y="328"/>
                  <a:pt x="119" y="328"/>
                </a:cubicBezTo>
                <a:cubicBezTo>
                  <a:pt x="121" y="329"/>
                  <a:pt x="122" y="331"/>
                  <a:pt x="123" y="334"/>
                </a:cubicBezTo>
                <a:cubicBezTo>
                  <a:pt x="122" y="334"/>
                  <a:pt x="123" y="337"/>
                  <a:pt x="125" y="338"/>
                </a:cubicBezTo>
                <a:cubicBezTo>
                  <a:pt x="124" y="337"/>
                  <a:pt x="125" y="337"/>
                  <a:pt x="126" y="338"/>
                </a:cubicBezTo>
                <a:cubicBezTo>
                  <a:pt x="126" y="340"/>
                  <a:pt x="128" y="340"/>
                  <a:pt x="128" y="342"/>
                </a:cubicBezTo>
                <a:cubicBezTo>
                  <a:pt x="127" y="340"/>
                  <a:pt x="125" y="338"/>
                  <a:pt x="124" y="339"/>
                </a:cubicBezTo>
                <a:cubicBezTo>
                  <a:pt x="127" y="342"/>
                  <a:pt x="128" y="343"/>
                  <a:pt x="129" y="345"/>
                </a:cubicBezTo>
                <a:cubicBezTo>
                  <a:pt x="129" y="345"/>
                  <a:pt x="130" y="345"/>
                  <a:pt x="130" y="346"/>
                </a:cubicBezTo>
                <a:cubicBezTo>
                  <a:pt x="130" y="349"/>
                  <a:pt x="135" y="351"/>
                  <a:pt x="136" y="352"/>
                </a:cubicBezTo>
                <a:cubicBezTo>
                  <a:pt x="136" y="353"/>
                  <a:pt x="137" y="355"/>
                  <a:pt x="137" y="356"/>
                </a:cubicBezTo>
                <a:cubicBezTo>
                  <a:pt x="138" y="356"/>
                  <a:pt x="137" y="355"/>
                  <a:pt x="138" y="356"/>
                </a:cubicBezTo>
                <a:cubicBezTo>
                  <a:pt x="139" y="357"/>
                  <a:pt x="139" y="358"/>
                  <a:pt x="140" y="359"/>
                </a:cubicBezTo>
                <a:cubicBezTo>
                  <a:pt x="141" y="358"/>
                  <a:pt x="141" y="360"/>
                  <a:pt x="144" y="362"/>
                </a:cubicBezTo>
                <a:cubicBezTo>
                  <a:pt x="143" y="362"/>
                  <a:pt x="143" y="362"/>
                  <a:pt x="142" y="362"/>
                </a:cubicBezTo>
                <a:cubicBezTo>
                  <a:pt x="144" y="363"/>
                  <a:pt x="147" y="366"/>
                  <a:pt x="147" y="367"/>
                </a:cubicBezTo>
                <a:cubicBezTo>
                  <a:pt x="147" y="368"/>
                  <a:pt x="146" y="367"/>
                  <a:pt x="145" y="367"/>
                </a:cubicBezTo>
                <a:cubicBezTo>
                  <a:pt x="146" y="368"/>
                  <a:pt x="147" y="369"/>
                  <a:pt x="146" y="369"/>
                </a:cubicBezTo>
                <a:cubicBezTo>
                  <a:pt x="147" y="369"/>
                  <a:pt x="148" y="371"/>
                  <a:pt x="149" y="371"/>
                </a:cubicBezTo>
                <a:cubicBezTo>
                  <a:pt x="149" y="370"/>
                  <a:pt x="147" y="368"/>
                  <a:pt x="148" y="367"/>
                </a:cubicBezTo>
                <a:cubicBezTo>
                  <a:pt x="149" y="369"/>
                  <a:pt x="148" y="368"/>
                  <a:pt x="150" y="369"/>
                </a:cubicBezTo>
                <a:cubicBezTo>
                  <a:pt x="149" y="369"/>
                  <a:pt x="151" y="372"/>
                  <a:pt x="149" y="370"/>
                </a:cubicBezTo>
                <a:cubicBezTo>
                  <a:pt x="150" y="372"/>
                  <a:pt x="152" y="373"/>
                  <a:pt x="151" y="373"/>
                </a:cubicBezTo>
                <a:cubicBezTo>
                  <a:pt x="150" y="373"/>
                  <a:pt x="149" y="372"/>
                  <a:pt x="148" y="371"/>
                </a:cubicBezTo>
                <a:cubicBezTo>
                  <a:pt x="148" y="373"/>
                  <a:pt x="147" y="372"/>
                  <a:pt x="145" y="371"/>
                </a:cubicBezTo>
                <a:cubicBezTo>
                  <a:pt x="146" y="373"/>
                  <a:pt x="148" y="373"/>
                  <a:pt x="149" y="373"/>
                </a:cubicBezTo>
                <a:cubicBezTo>
                  <a:pt x="148" y="372"/>
                  <a:pt x="148" y="372"/>
                  <a:pt x="149" y="372"/>
                </a:cubicBezTo>
                <a:cubicBezTo>
                  <a:pt x="150" y="373"/>
                  <a:pt x="151" y="373"/>
                  <a:pt x="151" y="375"/>
                </a:cubicBezTo>
                <a:cubicBezTo>
                  <a:pt x="151" y="375"/>
                  <a:pt x="151" y="374"/>
                  <a:pt x="152" y="374"/>
                </a:cubicBezTo>
                <a:cubicBezTo>
                  <a:pt x="153" y="375"/>
                  <a:pt x="153" y="376"/>
                  <a:pt x="153" y="376"/>
                </a:cubicBezTo>
                <a:cubicBezTo>
                  <a:pt x="151" y="376"/>
                  <a:pt x="148" y="375"/>
                  <a:pt x="145" y="372"/>
                </a:cubicBezTo>
                <a:cubicBezTo>
                  <a:pt x="145" y="372"/>
                  <a:pt x="145" y="374"/>
                  <a:pt x="144" y="373"/>
                </a:cubicBezTo>
                <a:cubicBezTo>
                  <a:pt x="144" y="372"/>
                  <a:pt x="143" y="372"/>
                  <a:pt x="143" y="371"/>
                </a:cubicBezTo>
                <a:cubicBezTo>
                  <a:pt x="144" y="370"/>
                  <a:pt x="145" y="371"/>
                  <a:pt x="144" y="369"/>
                </a:cubicBezTo>
                <a:cubicBezTo>
                  <a:pt x="141" y="371"/>
                  <a:pt x="137" y="364"/>
                  <a:pt x="135" y="362"/>
                </a:cubicBezTo>
                <a:cubicBezTo>
                  <a:pt x="134" y="360"/>
                  <a:pt x="136" y="363"/>
                  <a:pt x="134" y="362"/>
                </a:cubicBezTo>
                <a:cubicBezTo>
                  <a:pt x="133" y="360"/>
                  <a:pt x="131" y="357"/>
                  <a:pt x="130" y="355"/>
                </a:cubicBezTo>
                <a:cubicBezTo>
                  <a:pt x="130" y="355"/>
                  <a:pt x="130" y="355"/>
                  <a:pt x="130" y="354"/>
                </a:cubicBezTo>
                <a:cubicBezTo>
                  <a:pt x="127" y="355"/>
                  <a:pt x="124" y="345"/>
                  <a:pt x="121" y="344"/>
                </a:cubicBezTo>
                <a:cubicBezTo>
                  <a:pt x="122" y="345"/>
                  <a:pt x="122" y="345"/>
                  <a:pt x="122" y="345"/>
                </a:cubicBezTo>
                <a:cubicBezTo>
                  <a:pt x="120" y="343"/>
                  <a:pt x="122" y="343"/>
                  <a:pt x="121" y="341"/>
                </a:cubicBezTo>
                <a:cubicBezTo>
                  <a:pt x="120" y="341"/>
                  <a:pt x="121" y="344"/>
                  <a:pt x="120" y="343"/>
                </a:cubicBezTo>
                <a:cubicBezTo>
                  <a:pt x="120" y="341"/>
                  <a:pt x="119" y="342"/>
                  <a:pt x="118" y="341"/>
                </a:cubicBezTo>
                <a:cubicBezTo>
                  <a:pt x="118" y="340"/>
                  <a:pt x="117" y="338"/>
                  <a:pt x="117" y="337"/>
                </a:cubicBezTo>
                <a:cubicBezTo>
                  <a:pt x="115" y="336"/>
                  <a:pt x="114" y="334"/>
                  <a:pt x="113" y="332"/>
                </a:cubicBezTo>
                <a:cubicBezTo>
                  <a:pt x="112" y="330"/>
                  <a:pt x="111" y="327"/>
                  <a:pt x="110" y="326"/>
                </a:cubicBezTo>
                <a:cubicBezTo>
                  <a:pt x="111" y="325"/>
                  <a:pt x="110" y="323"/>
                  <a:pt x="109" y="321"/>
                </a:cubicBezTo>
                <a:cubicBezTo>
                  <a:pt x="108" y="321"/>
                  <a:pt x="110" y="324"/>
                  <a:pt x="109" y="325"/>
                </a:cubicBezTo>
                <a:cubicBezTo>
                  <a:pt x="107" y="319"/>
                  <a:pt x="102" y="313"/>
                  <a:pt x="99" y="308"/>
                </a:cubicBezTo>
                <a:cubicBezTo>
                  <a:pt x="99" y="307"/>
                  <a:pt x="100" y="309"/>
                  <a:pt x="100" y="309"/>
                </a:cubicBezTo>
                <a:cubicBezTo>
                  <a:pt x="99" y="306"/>
                  <a:pt x="99" y="308"/>
                  <a:pt x="98" y="306"/>
                </a:cubicBezTo>
                <a:cubicBezTo>
                  <a:pt x="97" y="303"/>
                  <a:pt x="97" y="299"/>
                  <a:pt x="94" y="297"/>
                </a:cubicBezTo>
                <a:cubicBezTo>
                  <a:pt x="95" y="297"/>
                  <a:pt x="95" y="299"/>
                  <a:pt x="95" y="299"/>
                </a:cubicBezTo>
                <a:cubicBezTo>
                  <a:pt x="94" y="298"/>
                  <a:pt x="91" y="294"/>
                  <a:pt x="92" y="291"/>
                </a:cubicBezTo>
                <a:cubicBezTo>
                  <a:pt x="92" y="291"/>
                  <a:pt x="93" y="291"/>
                  <a:pt x="93" y="292"/>
                </a:cubicBezTo>
                <a:cubicBezTo>
                  <a:pt x="93" y="293"/>
                  <a:pt x="93" y="294"/>
                  <a:pt x="94" y="295"/>
                </a:cubicBezTo>
                <a:cubicBezTo>
                  <a:pt x="95" y="294"/>
                  <a:pt x="95" y="296"/>
                  <a:pt x="96" y="296"/>
                </a:cubicBezTo>
                <a:cubicBezTo>
                  <a:pt x="95" y="293"/>
                  <a:pt x="95" y="295"/>
                  <a:pt x="94" y="293"/>
                </a:cubicBezTo>
                <a:cubicBezTo>
                  <a:pt x="95" y="293"/>
                  <a:pt x="95" y="294"/>
                  <a:pt x="95" y="292"/>
                </a:cubicBezTo>
                <a:cubicBezTo>
                  <a:pt x="94" y="292"/>
                  <a:pt x="93" y="288"/>
                  <a:pt x="92" y="290"/>
                </a:cubicBezTo>
                <a:cubicBezTo>
                  <a:pt x="93" y="287"/>
                  <a:pt x="89" y="284"/>
                  <a:pt x="90" y="281"/>
                </a:cubicBezTo>
                <a:cubicBezTo>
                  <a:pt x="91" y="281"/>
                  <a:pt x="90" y="284"/>
                  <a:pt x="92" y="284"/>
                </a:cubicBezTo>
                <a:cubicBezTo>
                  <a:pt x="91" y="282"/>
                  <a:pt x="91" y="280"/>
                  <a:pt x="90" y="279"/>
                </a:cubicBezTo>
                <a:cubicBezTo>
                  <a:pt x="89" y="279"/>
                  <a:pt x="91" y="280"/>
                  <a:pt x="90" y="280"/>
                </a:cubicBezTo>
                <a:cubicBezTo>
                  <a:pt x="89" y="281"/>
                  <a:pt x="87" y="275"/>
                  <a:pt x="87" y="277"/>
                </a:cubicBezTo>
                <a:cubicBezTo>
                  <a:pt x="89" y="280"/>
                  <a:pt x="89" y="286"/>
                  <a:pt x="91" y="286"/>
                </a:cubicBezTo>
                <a:cubicBezTo>
                  <a:pt x="91" y="287"/>
                  <a:pt x="92" y="290"/>
                  <a:pt x="91" y="291"/>
                </a:cubicBezTo>
                <a:cubicBezTo>
                  <a:pt x="90" y="289"/>
                  <a:pt x="90" y="290"/>
                  <a:pt x="88" y="286"/>
                </a:cubicBezTo>
                <a:cubicBezTo>
                  <a:pt x="89" y="285"/>
                  <a:pt x="89" y="280"/>
                  <a:pt x="87" y="281"/>
                </a:cubicBezTo>
                <a:cubicBezTo>
                  <a:pt x="88" y="283"/>
                  <a:pt x="88" y="284"/>
                  <a:pt x="87" y="284"/>
                </a:cubicBezTo>
                <a:cubicBezTo>
                  <a:pt x="87" y="282"/>
                  <a:pt x="86" y="282"/>
                  <a:pt x="86" y="280"/>
                </a:cubicBezTo>
                <a:cubicBezTo>
                  <a:pt x="85" y="280"/>
                  <a:pt x="87" y="285"/>
                  <a:pt x="88" y="286"/>
                </a:cubicBezTo>
                <a:cubicBezTo>
                  <a:pt x="88" y="286"/>
                  <a:pt x="87" y="285"/>
                  <a:pt x="87" y="285"/>
                </a:cubicBezTo>
                <a:cubicBezTo>
                  <a:pt x="90" y="293"/>
                  <a:pt x="91" y="298"/>
                  <a:pt x="93" y="305"/>
                </a:cubicBezTo>
                <a:cubicBezTo>
                  <a:pt x="95" y="304"/>
                  <a:pt x="92" y="300"/>
                  <a:pt x="93" y="299"/>
                </a:cubicBezTo>
                <a:cubicBezTo>
                  <a:pt x="94" y="300"/>
                  <a:pt x="94" y="300"/>
                  <a:pt x="94" y="300"/>
                </a:cubicBezTo>
                <a:cubicBezTo>
                  <a:pt x="93" y="301"/>
                  <a:pt x="94" y="303"/>
                  <a:pt x="95" y="305"/>
                </a:cubicBezTo>
                <a:cubicBezTo>
                  <a:pt x="94" y="305"/>
                  <a:pt x="95" y="307"/>
                  <a:pt x="95" y="308"/>
                </a:cubicBezTo>
                <a:cubicBezTo>
                  <a:pt x="97" y="309"/>
                  <a:pt x="99" y="315"/>
                  <a:pt x="100" y="319"/>
                </a:cubicBezTo>
                <a:cubicBezTo>
                  <a:pt x="100" y="319"/>
                  <a:pt x="100" y="318"/>
                  <a:pt x="99" y="318"/>
                </a:cubicBezTo>
                <a:cubicBezTo>
                  <a:pt x="101" y="322"/>
                  <a:pt x="102" y="324"/>
                  <a:pt x="103" y="324"/>
                </a:cubicBezTo>
                <a:cubicBezTo>
                  <a:pt x="103" y="324"/>
                  <a:pt x="106" y="327"/>
                  <a:pt x="105" y="328"/>
                </a:cubicBezTo>
                <a:cubicBezTo>
                  <a:pt x="105" y="328"/>
                  <a:pt x="103" y="326"/>
                  <a:pt x="104" y="328"/>
                </a:cubicBezTo>
                <a:cubicBezTo>
                  <a:pt x="105" y="328"/>
                  <a:pt x="107" y="331"/>
                  <a:pt x="108" y="333"/>
                </a:cubicBezTo>
                <a:cubicBezTo>
                  <a:pt x="108" y="334"/>
                  <a:pt x="108" y="335"/>
                  <a:pt x="108" y="336"/>
                </a:cubicBezTo>
                <a:cubicBezTo>
                  <a:pt x="110" y="337"/>
                  <a:pt x="109" y="334"/>
                  <a:pt x="110" y="335"/>
                </a:cubicBezTo>
                <a:cubicBezTo>
                  <a:pt x="110" y="337"/>
                  <a:pt x="113" y="340"/>
                  <a:pt x="113" y="343"/>
                </a:cubicBezTo>
                <a:cubicBezTo>
                  <a:pt x="114" y="342"/>
                  <a:pt x="114" y="342"/>
                  <a:pt x="115" y="344"/>
                </a:cubicBezTo>
                <a:cubicBezTo>
                  <a:pt x="115" y="344"/>
                  <a:pt x="113" y="344"/>
                  <a:pt x="114" y="345"/>
                </a:cubicBezTo>
                <a:cubicBezTo>
                  <a:pt x="115" y="344"/>
                  <a:pt x="118" y="348"/>
                  <a:pt x="117" y="348"/>
                </a:cubicBezTo>
                <a:cubicBezTo>
                  <a:pt x="114" y="344"/>
                  <a:pt x="114" y="348"/>
                  <a:pt x="111" y="345"/>
                </a:cubicBezTo>
                <a:cubicBezTo>
                  <a:pt x="112" y="344"/>
                  <a:pt x="111" y="344"/>
                  <a:pt x="111" y="344"/>
                </a:cubicBezTo>
                <a:cubicBezTo>
                  <a:pt x="112" y="343"/>
                  <a:pt x="113" y="345"/>
                  <a:pt x="113" y="344"/>
                </a:cubicBezTo>
                <a:cubicBezTo>
                  <a:pt x="112" y="341"/>
                  <a:pt x="112" y="341"/>
                  <a:pt x="110" y="340"/>
                </a:cubicBezTo>
                <a:cubicBezTo>
                  <a:pt x="110" y="338"/>
                  <a:pt x="109" y="337"/>
                  <a:pt x="111" y="338"/>
                </a:cubicBezTo>
                <a:cubicBezTo>
                  <a:pt x="109" y="335"/>
                  <a:pt x="109" y="337"/>
                  <a:pt x="108" y="336"/>
                </a:cubicBezTo>
                <a:cubicBezTo>
                  <a:pt x="107" y="335"/>
                  <a:pt x="107" y="334"/>
                  <a:pt x="106" y="332"/>
                </a:cubicBezTo>
                <a:cubicBezTo>
                  <a:pt x="106" y="332"/>
                  <a:pt x="106" y="332"/>
                  <a:pt x="106" y="332"/>
                </a:cubicBezTo>
                <a:cubicBezTo>
                  <a:pt x="104" y="329"/>
                  <a:pt x="106" y="330"/>
                  <a:pt x="103" y="328"/>
                </a:cubicBezTo>
                <a:cubicBezTo>
                  <a:pt x="102" y="326"/>
                  <a:pt x="103" y="325"/>
                  <a:pt x="103" y="324"/>
                </a:cubicBezTo>
                <a:cubicBezTo>
                  <a:pt x="103" y="323"/>
                  <a:pt x="102" y="326"/>
                  <a:pt x="101" y="324"/>
                </a:cubicBezTo>
                <a:cubicBezTo>
                  <a:pt x="99" y="321"/>
                  <a:pt x="98" y="320"/>
                  <a:pt x="98" y="317"/>
                </a:cubicBezTo>
                <a:cubicBezTo>
                  <a:pt x="98" y="317"/>
                  <a:pt x="99" y="319"/>
                  <a:pt x="99" y="319"/>
                </a:cubicBezTo>
                <a:cubicBezTo>
                  <a:pt x="98" y="316"/>
                  <a:pt x="98" y="316"/>
                  <a:pt x="98" y="316"/>
                </a:cubicBezTo>
                <a:cubicBezTo>
                  <a:pt x="97" y="317"/>
                  <a:pt x="98" y="318"/>
                  <a:pt x="97" y="317"/>
                </a:cubicBezTo>
                <a:cubicBezTo>
                  <a:pt x="100" y="323"/>
                  <a:pt x="102" y="329"/>
                  <a:pt x="106" y="334"/>
                </a:cubicBezTo>
                <a:cubicBezTo>
                  <a:pt x="106" y="334"/>
                  <a:pt x="106" y="335"/>
                  <a:pt x="105" y="335"/>
                </a:cubicBezTo>
                <a:cubicBezTo>
                  <a:pt x="107" y="338"/>
                  <a:pt x="109" y="340"/>
                  <a:pt x="107" y="336"/>
                </a:cubicBezTo>
                <a:cubicBezTo>
                  <a:pt x="108" y="337"/>
                  <a:pt x="108" y="337"/>
                  <a:pt x="109" y="338"/>
                </a:cubicBezTo>
                <a:cubicBezTo>
                  <a:pt x="108" y="339"/>
                  <a:pt x="110" y="342"/>
                  <a:pt x="110" y="341"/>
                </a:cubicBezTo>
                <a:cubicBezTo>
                  <a:pt x="110" y="342"/>
                  <a:pt x="112" y="342"/>
                  <a:pt x="111" y="343"/>
                </a:cubicBezTo>
                <a:cubicBezTo>
                  <a:pt x="111" y="344"/>
                  <a:pt x="109" y="341"/>
                  <a:pt x="107" y="339"/>
                </a:cubicBezTo>
                <a:cubicBezTo>
                  <a:pt x="108" y="342"/>
                  <a:pt x="111" y="345"/>
                  <a:pt x="113" y="347"/>
                </a:cubicBezTo>
                <a:cubicBezTo>
                  <a:pt x="111" y="346"/>
                  <a:pt x="116" y="351"/>
                  <a:pt x="116" y="352"/>
                </a:cubicBezTo>
                <a:cubicBezTo>
                  <a:pt x="115" y="352"/>
                  <a:pt x="113" y="349"/>
                  <a:pt x="114" y="351"/>
                </a:cubicBezTo>
                <a:cubicBezTo>
                  <a:pt x="116" y="353"/>
                  <a:pt x="117" y="356"/>
                  <a:pt x="120" y="356"/>
                </a:cubicBezTo>
                <a:cubicBezTo>
                  <a:pt x="120" y="359"/>
                  <a:pt x="122" y="360"/>
                  <a:pt x="125" y="362"/>
                </a:cubicBezTo>
                <a:cubicBezTo>
                  <a:pt x="127" y="364"/>
                  <a:pt x="129" y="367"/>
                  <a:pt x="130" y="370"/>
                </a:cubicBezTo>
                <a:cubicBezTo>
                  <a:pt x="131" y="370"/>
                  <a:pt x="133" y="372"/>
                  <a:pt x="134" y="374"/>
                </a:cubicBezTo>
                <a:cubicBezTo>
                  <a:pt x="133" y="374"/>
                  <a:pt x="131" y="371"/>
                  <a:pt x="131" y="373"/>
                </a:cubicBezTo>
                <a:cubicBezTo>
                  <a:pt x="133" y="374"/>
                  <a:pt x="134" y="375"/>
                  <a:pt x="135" y="375"/>
                </a:cubicBezTo>
                <a:cubicBezTo>
                  <a:pt x="136" y="376"/>
                  <a:pt x="136" y="377"/>
                  <a:pt x="136" y="378"/>
                </a:cubicBezTo>
                <a:cubicBezTo>
                  <a:pt x="137" y="377"/>
                  <a:pt x="140" y="379"/>
                  <a:pt x="139" y="380"/>
                </a:cubicBezTo>
                <a:cubicBezTo>
                  <a:pt x="139" y="380"/>
                  <a:pt x="138" y="379"/>
                  <a:pt x="138" y="379"/>
                </a:cubicBezTo>
                <a:cubicBezTo>
                  <a:pt x="137" y="379"/>
                  <a:pt x="138" y="380"/>
                  <a:pt x="138" y="381"/>
                </a:cubicBezTo>
                <a:cubicBezTo>
                  <a:pt x="139" y="381"/>
                  <a:pt x="139" y="380"/>
                  <a:pt x="140" y="380"/>
                </a:cubicBezTo>
                <a:cubicBezTo>
                  <a:pt x="139" y="382"/>
                  <a:pt x="142" y="385"/>
                  <a:pt x="144" y="389"/>
                </a:cubicBezTo>
                <a:cubicBezTo>
                  <a:pt x="145" y="388"/>
                  <a:pt x="146" y="392"/>
                  <a:pt x="147" y="390"/>
                </a:cubicBezTo>
                <a:cubicBezTo>
                  <a:pt x="145" y="388"/>
                  <a:pt x="142" y="386"/>
                  <a:pt x="145" y="388"/>
                </a:cubicBezTo>
                <a:cubicBezTo>
                  <a:pt x="144" y="386"/>
                  <a:pt x="142" y="385"/>
                  <a:pt x="141" y="384"/>
                </a:cubicBezTo>
                <a:cubicBezTo>
                  <a:pt x="142" y="383"/>
                  <a:pt x="142" y="383"/>
                  <a:pt x="142" y="383"/>
                </a:cubicBezTo>
                <a:cubicBezTo>
                  <a:pt x="144" y="385"/>
                  <a:pt x="145" y="389"/>
                  <a:pt x="148" y="390"/>
                </a:cubicBezTo>
                <a:cubicBezTo>
                  <a:pt x="147" y="389"/>
                  <a:pt x="146" y="389"/>
                  <a:pt x="147" y="388"/>
                </a:cubicBezTo>
                <a:cubicBezTo>
                  <a:pt x="147" y="389"/>
                  <a:pt x="147" y="389"/>
                  <a:pt x="148" y="389"/>
                </a:cubicBezTo>
                <a:cubicBezTo>
                  <a:pt x="149" y="390"/>
                  <a:pt x="147" y="390"/>
                  <a:pt x="149" y="391"/>
                </a:cubicBezTo>
                <a:cubicBezTo>
                  <a:pt x="149" y="389"/>
                  <a:pt x="154" y="396"/>
                  <a:pt x="155" y="394"/>
                </a:cubicBezTo>
                <a:cubicBezTo>
                  <a:pt x="156" y="396"/>
                  <a:pt x="156" y="395"/>
                  <a:pt x="158" y="397"/>
                </a:cubicBezTo>
                <a:cubicBezTo>
                  <a:pt x="158" y="397"/>
                  <a:pt x="159" y="397"/>
                  <a:pt x="159" y="397"/>
                </a:cubicBezTo>
                <a:cubicBezTo>
                  <a:pt x="158" y="398"/>
                  <a:pt x="155" y="396"/>
                  <a:pt x="157" y="398"/>
                </a:cubicBezTo>
                <a:cubicBezTo>
                  <a:pt x="157" y="398"/>
                  <a:pt x="160" y="401"/>
                  <a:pt x="160" y="400"/>
                </a:cubicBezTo>
                <a:cubicBezTo>
                  <a:pt x="159" y="399"/>
                  <a:pt x="158" y="397"/>
                  <a:pt x="160" y="398"/>
                </a:cubicBezTo>
                <a:cubicBezTo>
                  <a:pt x="162" y="400"/>
                  <a:pt x="161" y="402"/>
                  <a:pt x="163" y="402"/>
                </a:cubicBezTo>
                <a:cubicBezTo>
                  <a:pt x="163" y="402"/>
                  <a:pt x="162" y="401"/>
                  <a:pt x="163" y="401"/>
                </a:cubicBezTo>
                <a:cubicBezTo>
                  <a:pt x="165" y="404"/>
                  <a:pt x="167" y="405"/>
                  <a:pt x="170" y="407"/>
                </a:cubicBezTo>
                <a:cubicBezTo>
                  <a:pt x="168" y="406"/>
                  <a:pt x="166" y="404"/>
                  <a:pt x="165" y="405"/>
                </a:cubicBezTo>
                <a:cubicBezTo>
                  <a:pt x="167" y="406"/>
                  <a:pt x="168" y="408"/>
                  <a:pt x="169" y="409"/>
                </a:cubicBezTo>
                <a:cubicBezTo>
                  <a:pt x="170" y="408"/>
                  <a:pt x="168" y="406"/>
                  <a:pt x="170" y="407"/>
                </a:cubicBezTo>
                <a:cubicBezTo>
                  <a:pt x="170" y="408"/>
                  <a:pt x="173" y="410"/>
                  <a:pt x="173" y="411"/>
                </a:cubicBezTo>
                <a:cubicBezTo>
                  <a:pt x="172" y="409"/>
                  <a:pt x="175" y="411"/>
                  <a:pt x="174" y="410"/>
                </a:cubicBezTo>
                <a:cubicBezTo>
                  <a:pt x="172" y="409"/>
                  <a:pt x="174" y="409"/>
                  <a:pt x="173" y="408"/>
                </a:cubicBezTo>
                <a:cubicBezTo>
                  <a:pt x="173" y="409"/>
                  <a:pt x="170" y="407"/>
                  <a:pt x="171" y="406"/>
                </a:cubicBezTo>
                <a:cubicBezTo>
                  <a:pt x="172" y="407"/>
                  <a:pt x="175" y="409"/>
                  <a:pt x="174" y="407"/>
                </a:cubicBezTo>
                <a:cubicBezTo>
                  <a:pt x="173" y="408"/>
                  <a:pt x="172" y="406"/>
                  <a:pt x="172" y="406"/>
                </a:cubicBezTo>
                <a:cubicBezTo>
                  <a:pt x="174" y="406"/>
                  <a:pt x="174" y="407"/>
                  <a:pt x="176" y="408"/>
                </a:cubicBezTo>
                <a:cubicBezTo>
                  <a:pt x="176" y="408"/>
                  <a:pt x="174" y="406"/>
                  <a:pt x="176" y="407"/>
                </a:cubicBezTo>
                <a:cubicBezTo>
                  <a:pt x="179" y="410"/>
                  <a:pt x="181" y="412"/>
                  <a:pt x="186" y="414"/>
                </a:cubicBezTo>
                <a:cubicBezTo>
                  <a:pt x="183" y="414"/>
                  <a:pt x="188" y="417"/>
                  <a:pt x="186" y="417"/>
                </a:cubicBezTo>
                <a:cubicBezTo>
                  <a:pt x="185" y="415"/>
                  <a:pt x="182" y="413"/>
                  <a:pt x="180" y="413"/>
                </a:cubicBezTo>
                <a:cubicBezTo>
                  <a:pt x="183" y="415"/>
                  <a:pt x="188" y="418"/>
                  <a:pt x="190" y="420"/>
                </a:cubicBezTo>
                <a:cubicBezTo>
                  <a:pt x="186" y="418"/>
                  <a:pt x="185" y="417"/>
                  <a:pt x="183" y="415"/>
                </a:cubicBezTo>
                <a:cubicBezTo>
                  <a:pt x="183" y="417"/>
                  <a:pt x="181" y="416"/>
                  <a:pt x="180" y="417"/>
                </a:cubicBezTo>
                <a:cubicBezTo>
                  <a:pt x="182" y="419"/>
                  <a:pt x="184" y="419"/>
                  <a:pt x="184" y="419"/>
                </a:cubicBezTo>
                <a:cubicBezTo>
                  <a:pt x="182" y="417"/>
                  <a:pt x="181" y="419"/>
                  <a:pt x="181" y="417"/>
                </a:cubicBezTo>
                <a:cubicBezTo>
                  <a:pt x="182" y="417"/>
                  <a:pt x="183" y="417"/>
                  <a:pt x="185" y="418"/>
                </a:cubicBezTo>
                <a:cubicBezTo>
                  <a:pt x="186" y="419"/>
                  <a:pt x="187" y="419"/>
                  <a:pt x="189" y="421"/>
                </a:cubicBezTo>
                <a:cubicBezTo>
                  <a:pt x="188" y="422"/>
                  <a:pt x="190" y="423"/>
                  <a:pt x="190" y="423"/>
                </a:cubicBezTo>
                <a:cubicBezTo>
                  <a:pt x="189" y="423"/>
                  <a:pt x="189" y="422"/>
                  <a:pt x="187" y="422"/>
                </a:cubicBezTo>
                <a:cubicBezTo>
                  <a:pt x="187" y="424"/>
                  <a:pt x="190" y="423"/>
                  <a:pt x="191" y="424"/>
                </a:cubicBezTo>
                <a:cubicBezTo>
                  <a:pt x="191" y="424"/>
                  <a:pt x="191" y="425"/>
                  <a:pt x="190" y="425"/>
                </a:cubicBezTo>
                <a:cubicBezTo>
                  <a:pt x="191" y="425"/>
                  <a:pt x="192" y="426"/>
                  <a:pt x="193" y="425"/>
                </a:cubicBezTo>
                <a:cubicBezTo>
                  <a:pt x="190" y="424"/>
                  <a:pt x="194" y="423"/>
                  <a:pt x="197" y="425"/>
                </a:cubicBezTo>
                <a:cubicBezTo>
                  <a:pt x="198" y="427"/>
                  <a:pt x="198" y="427"/>
                  <a:pt x="197" y="427"/>
                </a:cubicBezTo>
                <a:cubicBezTo>
                  <a:pt x="198" y="428"/>
                  <a:pt x="199" y="428"/>
                  <a:pt x="200" y="428"/>
                </a:cubicBezTo>
                <a:cubicBezTo>
                  <a:pt x="199" y="429"/>
                  <a:pt x="202" y="430"/>
                  <a:pt x="201" y="431"/>
                </a:cubicBezTo>
                <a:cubicBezTo>
                  <a:pt x="204" y="432"/>
                  <a:pt x="204" y="433"/>
                  <a:pt x="205" y="432"/>
                </a:cubicBezTo>
                <a:cubicBezTo>
                  <a:pt x="205" y="431"/>
                  <a:pt x="203" y="431"/>
                  <a:pt x="203" y="430"/>
                </a:cubicBezTo>
                <a:cubicBezTo>
                  <a:pt x="203" y="430"/>
                  <a:pt x="206" y="431"/>
                  <a:pt x="207" y="432"/>
                </a:cubicBezTo>
                <a:cubicBezTo>
                  <a:pt x="206" y="433"/>
                  <a:pt x="205" y="432"/>
                  <a:pt x="207" y="434"/>
                </a:cubicBezTo>
                <a:cubicBezTo>
                  <a:pt x="206" y="432"/>
                  <a:pt x="208" y="434"/>
                  <a:pt x="209" y="434"/>
                </a:cubicBezTo>
                <a:cubicBezTo>
                  <a:pt x="209" y="433"/>
                  <a:pt x="207" y="432"/>
                  <a:pt x="208" y="431"/>
                </a:cubicBezTo>
                <a:cubicBezTo>
                  <a:pt x="212" y="433"/>
                  <a:pt x="213" y="434"/>
                  <a:pt x="214" y="435"/>
                </a:cubicBezTo>
                <a:cubicBezTo>
                  <a:pt x="213" y="434"/>
                  <a:pt x="210" y="433"/>
                  <a:pt x="209" y="433"/>
                </a:cubicBezTo>
                <a:cubicBezTo>
                  <a:pt x="212" y="436"/>
                  <a:pt x="217" y="436"/>
                  <a:pt x="218" y="438"/>
                </a:cubicBezTo>
                <a:cubicBezTo>
                  <a:pt x="216" y="437"/>
                  <a:pt x="215" y="438"/>
                  <a:pt x="214" y="438"/>
                </a:cubicBezTo>
                <a:cubicBezTo>
                  <a:pt x="213" y="437"/>
                  <a:pt x="213" y="436"/>
                  <a:pt x="211" y="436"/>
                </a:cubicBezTo>
                <a:cubicBezTo>
                  <a:pt x="211" y="437"/>
                  <a:pt x="211" y="436"/>
                  <a:pt x="209" y="435"/>
                </a:cubicBezTo>
                <a:cubicBezTo>
                  <a:pt x="209" y="436"/>
                  <a:pt x="208" y="436"/>
                  <a:pt x="207" y="435"/>
                </a:cubicBezTo>
                <a:cubicBezTo>
                  <a:pt x="206" y="434"/>
                  <a:pt x="206" y="434"/>
                  <a:pt x="204" y="433"/>
                </a:cubicBezTo>
                <a:cubicBezTo>
                  <a:pt x="204" y="434"/>
                  <a:pt x="206" y="435"/>
                  <a:pt x="207" y="436"/>
                </a:cubicBezTo>
                <a:cubicBezTo>
                  <a:pt x="207" y="435"/>
                  <a:pt x="209" y="436"/>
                  <a:pt x="209" y="436"/>
                </a:cubicBezTo>
                <a:cubicBezTo>
                  <a:pt x="211" y="437"/>
                  <a:pt x="210" y="437"/>
                  <a:pt x="211" y="438"/>
                </a:cubicBezTo>
                <a:cubicBezTo>
                  <a:pt x="211" y="437"/>
                  <a:pt x="212" y="437"/>
                  <a:pt x="214" y="438"/>
                </a:cubicBezTo>
                <a:cubicBezTo>
                  <a:pt x="215" y="439"/>
                  <a:pt x="212" y="438"/>
                  <a:pt x="214" y="439"/>
                </a:cubicBezTo>
                <a:cubicBezTo>
                  <a:pt x="214" y="438"/>
                  <a:pt x="215" y="439"/>
                  <a:pt x="216" y="439"/>
                </a:cubicBezTo>
                <a:cubicBezTo>
                  <a:pt x="216" y="440"/>
                  <a:pt x="219" y="442"/>
                  <a:pt x="218" y="442"/>
                </a:cubicBezTo>
                <a:cubicBezTo>
                  <a:pt x="221" y="443"/>
                  <a:pt x="225" y="443"/>
                  <a:pt x="228" y="446"/>
                </a:cubicBezTo>
                <a:cubicBezTo>
                  <a:pt x="226" y="446"/>
                  <a:pt x="226" y="445"/>
                  <a:pt x="225" y="445"/>
                </a:cubicBezTo>
                <a:cubicBezTo>
                  <a:pt x="226" y="445"/>
                  <a:pt x="226" y="446"/>
                  <a:pt x="225" y="446"/>
                </a:cubicBezTo>
                <a:cubicBezTo>
                  <a:pt x="224" y="445"/>
                  <a:pt x="226" y="444"/>
                  <a:pt x="224" y="444"/>
                </a:cubicBezTo>
                <a:cubicBezTo>
                  <a:pt x="222" y="445"/>
                  <a:pt x="218" y="443"/>
                  <a:pt x="215" y="442"/>
                </a:cubicBezTo>
                <a:cubicBezTo>
                  <a:pt x="216" y="442"/>
                  <a:pt x="214" y="441"/>
                  <a:pt x="213" y="441"/>
                </a:cubicBezTo>
                <a:cubicBezTo>
                  <a:pt x="214" y="442"/>
                  <a:pt x="210" y="440"/>
                  <a:pt x="212" y="442"/>
                </a:cubicBezTo>
                <a:cubicBezTo>
                  <a:pt x="214" y="441"/>
                  <a:pt x="214" y="443"/>
                  <a:pt x="215" y="443"/>
                </a:cubicBezTo>
                <a:cubicBezTo>
                  <a:pt x="216" y="442"/>
                  <a:pt x="220" y="445"/>
                  <a:pt x="222" y="445"/>
                </a:cubicBezTo>
                <a:cubicBezTo>
                  <a:pt x="222" y="446"/>
                  <a:pt x="222" y="447"/>
                  <a:pt x="222" y="446"/>
                </a:cubicBezTo>
                <a:cubicBezTo>
                  <a:pt x="221" y="446"/>
                  <a:pt x="219" y="445"/>
                  <a:pt x="219" y="445"/>
                </a:cubicBezTo>
                <a:cubicBezTo>
                  <a:pt x="220" y="446"/>
                  <a:pt x="221" y="447"/>
                  <a:pt x="223" y="447"/>
                </a:cubicBezTo>
                <a:cubicBezTo>
                  <a:pt x="223" y="447"/>
                  <a:pt x="224" y="447"/>
                  <a:pt x="225" y="448"/>
                </a:cubicBezTo>
                <a:cubicBezTo>
                  <a:pt x="225" y="446"/>
                  <a:pt x="225" y="446"/>
                  <a:pt x="227" y="447"/>
                </a:cubicBezTo>
                <a:cubicBezTo>
                  <a:pt x="227" y="448"/>
                  <a:pt x="225" y="447"/>
                  <a:pt x="227" y="448"/>
                </a:cubicBezTo>
                <a:cubicBezTo>
                  <a:pt x="228" y="447"/>
                  <a:pt x="230" y="447"/>
                  <a:pt x="232" y="447"/>
                </a:cubicBezTo>
                <a:cubicBezTo>
                  <a:pt x="231" y="448"/>
                  <a:pt x="233" y="448"/>
                  <a:pt x="233" y="449"/>
                </a:cubicBezTo>
                <a:cubicBezTo>
                  <a:pt x="233" y="449"/>
                  <a:pt x="232" y="448"/>
                  <a:pt x="232" y="449"/>
                </a:cubicBezTo>
                <a:cubicBezTo>
                  <a:pt x="235" y="449"/>
                  <a:pt x="231" y="449"/>
                  <a:pt x="233" y="450"/>
                </a:cubicBezTo>
                <a:cubicBezTo>
                  <a:pt x="234" y="449"/>
                  <a:pt x="235" y="450"/>
                  <a:pt x="238" y="450"/>
                </a:cubicBezTo>
                <a:cubicBezTo>
                  <a:pt x="237" y="451"/>
                  <a:pt x="237" y="450"/>
                  <a:pt x="238" y="451"/>
                </a:cubicBezTo>
                <a:cubicBezTo>
                  <a:pt x="235" y="450"/>
                  <a:pt x="238" y="451"/>
                  <a:pt x="237" y="452"/>
                </a:cubicBezTo>
                <a:cubicBezTo>
                  <a:pt x="237" y="452"/>
                  <a:pt x="237" y="452"/>
                  <a:pt x="236" y="452"/>
                </a:cubicBezTo>
                <a:cubicBezTo>
                  <a:pt x="237" y="451"/>
                  <a:pt x="233" y="450"/>
                  <a:pt x="234" y="451"/>
                </a:cubicBezTo>
                <a:cubicBezTo>
                  <a:pt x="235" y="451"/>
                  <a:pt x="234" y="452"/>
                  <a:pt x="233" y="452"/>
                </a:cubicBezTo>
                <a:cubicBezTo>
                  <a:pt x="236" y="453"/>
                  <a:pt x="238" y="454"/>
                  <a:pt x="239" y="453"/>
                </a:cubicBezTo>
                <a:cubicBezTo>
                  <a:pt x="242" y="454"/>
                  <a:pt x="245" y="455"/>
                  <a:pt x="243" y="456"/>
                </a:cubicBezTo>
                <a:cubicBezTo>
                  <a:pt x="242" y="456"/>
                  <a:pt x="242" y="455"/>
                  <a:pt x="241" y="455"/>
                </a:cubicBezTo>
                <a:cubicBezTo>
                  <a:pt x="238" y="454"/>
                  <a:pt x="235" y="454"/>
                  <a:pt x="234" y="454"/>
                </a:cubicBezTo>
                <a:cubicBezTo>
                  <a:pt x="236" y="454"/>
                  <a:pt x="235" y="455"/>
                  <a:pt x="234" y="455"/>
                </a:cubicBezTo>
                <a:cubicBezTo>
                  <a:pt x="232" y="454"/>
                  <a:pt x="230" y="452"/>
                  <a:pt x="230" y="453"/>
                </a:cubicBezTo>
                <a:cubicBezTo>
                  <a:pt x="229" y="451"/>
                  <a:pt x="224" y="450"/>
                  <a:pt x="224" y="449"/>
                </a:cubicBezTo>
                <a:cubicBezTo>
                  <a:pt x="222" y="448"/>
                  <a:pt x="222" y="448"/>
                  <a:pt x="221" y="448"/>
                </a:cubicBezTo>
                <a:cubicBezTo>
                  <a:pt x="221" y="448"/>
                  <a:pt x="219" y="447"/>
                  <a:pt x="218" y="446"/>
                </a:cubicBezTo>
                <a:cubicBezTo>
                  <a:pt x="219" y="446"/>
                  <a:pt x="218" y="445"/>
                  <a:pt x="217" y="444"/>
                </a:cubicBezTo>
                <a:cubicBezTo>
                  <a:pt x="217" y="445"/>
                  <a:pt x="213" y="442"/>
                  <a:pt x="215" y="443"/>
                </a:cubicBezTo>
                <a:cubicBezTo>
                  <a:pt x="215" y="444"/>
                  <a:pt x="216" y="444"/>
                  <a:pt x="216" y="445"/>
                </a:cubicBezTo>
                <a:cubicBezTo>
                  <a:pt x="214" y="444"/>
                  <a:pt x="214" y="444"/>
                  <a:pt x="212" y="444"/>
                </a:cubicBezTo>
                <a:cubicBezTo>
                  <a:pt x="212" y="445"/>
                  <a:pt x="215" y="445"/>
                  <a:pt x="214" y="446"/>
                </a:cubicBezTo>
                <a:cubicBezTo>
                  <a:pt x="213" y="446"/>
                  <a:pt x="211" y="445"/>
                  <a:pt x="211" y="444"/>
                </a:cubicBezTo>
                <a:cubicBezTo>
                  <a:pt x="212" y="445"/>
                  <a:pt x="209" y="443"/>
                  <a:pt x="210" y="443"/>
                </a:cubicBezTo>
                <a:cubicBezTo>
                  <a:pt x="207" y="442"/>
                  <a:pt x="207" y="441"/>
                  <a:pt x="204" y="440"/>
                </a:cubicBezTo>
                <a:cubicBezTo>
                  <a:pt x="203" y="441"/>
                  <a:pt x="207" y="441"/>
                  <a:pt x="209" y="443"/>
                </a:cubicBezTo>
                <a:cubicBezTo>
                  <a:pt x="209" y="444"/>
                  <a:pt x="210" y="445"/>
                  <a:pt x="211" y="446"/>
                </a:cubicBezTo>
                <a:cubicBezTo>
                  <a:pt x="213" y="447"/>
                  <a:pt x="214" y="448"/>
                  <a:pt x="214" y="450"/>
                </a:cubicBezTo>
                <a:cubicBezTo>
                  <a:pt x="217" y="450"/>
                  <a:pt x="217" y="449"/>
                  <a:pt x="218" y="451"/>
                </a:cubicBezTo>
                <a:cubicBezTo>
                  <a:pt x="219" y="449"/>
                  <a:pt x="219" y="449"/>
                  <a:pt x="219" y="449"/>
                </a:cubicBezTo>
                <a:cubicBezTo>
                  <a:pt x="217" y="448"/>
                  <a:pt x="217" y="450"/>
                  <a:pt x="215" y="448"/>
                </a:cubicBezTo>
                <a:cubicBezTo>
                  <a:pt x="214" y="448"/>
                  <a:pt x="212" y="447"/>
                  <a:pt x="212" y="446"/>
                </a:cubicBezTo>
                <a:cubicBezTo>
                  <a:pt x="214" y="447"/>
                  <a:pt x="215" y="447"/>
                  <a:pt x="218" y="448"/>
                </a:cubicBezTo>
                <a:cubicBezTo>
                  <a:pt x="217" y="449"/>
                  <a:pt x="221" y="450"/>
                  <a:pt x="220" y="450"/>
                </a:cubicBezTo>
                <a:cubicBezTo>
                  <a:pt x="220" y="448"/>
                  <a:pt x="215" y="447"/>
                  <a:pt x="214" y="444"/>
                </a:cubicBezTo>
                <a:cubicBezTo>
                  <a:pt x="217" y="446"/>
                  <a:pt x="221" y="448"/>
                  <a:pt x="224" y="452"/>
                </a:cubicBezTo>
                <a:cubicBezTo>
                  <a:pt x="225" y="452"/>
                  <a:pt x="223" y="451"/>
                  <a:pt x="224" y="451"/>
                </a:cubicBezTo>
                <a:cubicBezTo>
                  <a:pt x="224" y="452"/>
                  <a:pt x="225" y="452"/>
                  <a:pt x="226" y="452"/>
                </a:cubicBezTo>
                <a:cubicBezTo>
                  <a:pt x="224" y="452"/>
                  <a:pt x="223" y="450"/>
                  <a:pt x="224" y="450"/>
                </a:cubicBezTo>
                <a:cubicBezTo>
                  <a:pt x="225" y="451"/>
                  <a:pt x="228" y="452"/>
                  <a:pt x="229" y="453"/>
                </a:cubicBezTo>
                <a:cubicBezTo>
                  <a:pt x="228" y="454"/>
                  <a:pt x="226" y="453"/>
                  <a:pt x="226" y="453"/>
                </a:cubicBezTo>
                <a:cubicBezTo>
                  <a:pt x="227" y="454"/>
                  <a:pt x="228" y="454"/>
                  <a:pt x="228" y="455"/>
                </a:cubicBezTo>
                <a:cubicBezTo>
                  <a:pt x="229" y="454"/>
                  <a:pt x="231" y="454"/>
                  <a:pt x="232" y="455"/>
                </a:cubicBezTo>
                <a:cubicBezTo>
                  <a:pt x="228" y="454"/>
                  <a:pt x="238" y="458"/>
                  <a:pt x="235" y="459"/>
                </a:cubicBezTo>
                <a:cubicBezTo>
                  <a:pt x="237" y="459"/>
                  <a:pt x="237" y="458"/>
                  <a:pt x="240" y="460"/>
                </a:cubicBezTo>
                <a:cubicBezTo>
                  <a:pt x="238" y="460"/>
                  <a:pt x="241" y="460"/>
                  <a:pt x="242" y="461"/>
                </a:cubicBezTo>
                <a:cubicBezTo>
                  <a:pt x="240" y="461"/>
                  <a:pt x="238" y="460"/>
                  <a:pt x="236" y="460"/>
                </a:cubicBezTo>
                <a:cubicBezTo>
                  <a:pt x="234" y="459"/>
                  <a:pt x="232" y="458"/>
                  <a:pt x="230" y="458"/>
                </a:cubicBezTo>
                <a:cubicBezTo>
                  <a:pt x="226" y="456"/>
                  <a:pt x="223" y="455"/>
                  <a:pt x="223" y="453"/>
                </a:cubicBezTo>
                <a:cubicBezTo>
                  <a:pt x="218" y="452"/>
                  <a:pt x="217" y="451"/>
                  <a:pt x="214" y="450"/>
                </a:cubicBezTo>
                <a:cubicBezTo>
                  <a:pt x="214" y="450"/>
                  <a:pt x="214" y="451"/>
                  <a:pt x="213" y="451"/>
                </a:cubicBezTo>
                <a:cubicBezTo>
                  <a:pt x="215" y="452"/>
                  <a:pt x="214" y="453"/>
                  <a:pt x="216" y="453"/>
                </a:cubicBezTo>
                <a:cubicBezTo>
                  <a:pt x="216" y="452"/>
                  <a:pt x="216" y="452"/>
                  <a:pt x="217" y="452"/>
                </a:cubicBezTo>
                <a:cubicBezTo>
                  <a:pt x="218" y="453"/>
                  <a:pt x="220" y="452"/>
                  <a:pt x="221" y="454"/>
                </a:cubicBezTo>
                <a:cubicBezTo>
                  <a:pt x="220" y="454"/>
                  <a:pt x="219" y="453"/>
                  <a:pt x="217" y="452"/>
                </a:cubicBezTo>
                <a:cubicBezTo>
                  <a:pt x="218" y="454"/>
                  <a:pt x="221" y="457"/>
                  <a:pt x="224" y="457"/>
                </a:cubicBezTo>
                <a:cubicBezTo>
                  <a:pt x="222" y="456"/>
                  <a:pt x="220" y="456"/>
                  <a:pt x="221" y="455"/>
                </a:cubicBezTo>
                <a:cubicBezTo>
                  <a:pt x="229" y="459"/>
                  <a:pt x="240" y="461"/>
                  <a:pt x="240" y="464"/>
                </a:cubicBezTo>
                <a:cubicBezTo>
                  <a:pt x="241" y="464"/>
                  <a:pt x="242" y="467"/>
                  <a:pt x="245" y="466"/>
                </a:cubicBezTo>
                <a:cubicBezTo>
                  <a:pt x="244" y="466"/>
                  <a:pt x="242" y="465"/>
                  <a:pt x="243" y="465"/>
                </a:cubicBezTo>
                <a:cubicBezTo>
                  <a:pt x="246" y="466"/>
                  <a:pt x="242" y="464"/>
                  <a:pt x="243" y="464"/>
                </a:cubicBezTo>
                <a:cubicBezTo>
                  <a:pt x="247" y="465"/>
                  <a:pt x="247" y="465"/>
                  <a:pt x="247" y="465"/>
                </a:cubicBezTo>
                <a:cubicBezTo>
                  <a:pt x="247" y="464"/>
                  <a:pt x="244" y="463"/>
                  <a:pt x="244" y="462"/>
                </a:cubicBezTo>
                <a:cubicBezTo>
                  <a:pt x="246" y="463"/>
                  <a:pt x="249" y="465"/>
                  <a:pt x="251" y="467"/>
                </a:cubicBezTo>
                <a:cubicBezTo>
                  <a:pt x="254" y="468"/>
                  <a:pt x="256" y="469"/>
                  <a:pt x="257" y="467"/>
                </a:cubicBezTo>
                <a:cubicBezTo>
                  <a:pt x="258" y="468"/>
                  <a:pt x="258" y="468"/>
                  <a:pt x="258" y="468"/>
                </a:cubicBezTo>
                <a:cubicBezTo>
                  <a:pt x="259" y="469"/>
                  <a:pt x="256" y="468"/>
                  <a:pt x="258" y="469"/>
                </a:cubicBezTo>
                <a:cubicBezTo>
                  <a:pt x="259" y="469"/>
                  <a:pt x="259" y="468"/>
                  <a:pt x="261" y="469"/>
                </a:cubicBezTo>
                <a:cubicBezTo>
                  <a:pt x="261" y="470"/>
                  <a:pt x="264" y="469"/>
                  <a:pt x="266" y="471"/>
                </a:cubicBezTo>
                <a:cubicBezTo>
                  <a:pt x="263" y="471"/>
                  <a:pt x="257" y="470"/>
                  <a:pt x="253" y="468"/>
                </a:cubicBezTo>
                <a:cubicBezTo>
                  <a:pt x="252" y="469"/>
                  <a:pt x="252" y="469"/>
                  <a:pt x="251" y="469"/>
                </a:cubicBezTo>
                <a:cubicBezTo>
                  <a:pt x="250" y="469"/>
                  <a:pt x="254" y="471"/>
                  <a:pt x="252" y="471"/>
                </a:cubicBezTo>
                <a:cubicBezTo>
                  <a:pt x="250" y="470"/>
                  <a:pt x="251" y="470"/>
                  <a:pt x="250" y="470"/>
                </a:cubicBezTo>
                <a:cubicBezTo>
                  <a:pt x="249" y="469"/>
                  <a:pt x="247" y="468"/>
                  <a:pt x="244" y="467"/>
                </a:cubicBezTo>
                <a:cubicBezTo>
                  <a:pt x="244" y="469"/>
                  <a:pt x="247" y="468"/>
                  <a:pt x="248" y="469"/>
                </a:cubicBezTo>
                <a:cubicBezTo>
                  <a:pt x="244" y="469"/>
                  <a:pt x="242" y="468"/>
                  <a:pt x="239" y="467"/>
                </a:cubicBezTo>
                <a:cubicBezTo>
                  <a:pt x="237" y="466"/>
                  <a:pt x="235" y="465"/>
                  <a:pt x="231" y="464"/>
                </a:cubicBezTo>
                <a:cubicBezTo>
                  <a:pt x="230" y="465"/>
                  <a:pt x="228" y="464"/>
                  <a:pt x="228" y="465"/>
                </a:cubicBezTo>
                <a:cubicBezTo>
                  <a:pt x="227" y="464"/>
                  <a:pt x="225" y="462"/>
                  <a:pt x="228" y="463"/>
                </a:cubicBezTo>
                <a:cubicBezTo>
                  <a:pt x="226" y="462"/>
                  <a:pt x="223" y="462"/>
                  <a:pt x="225" y="463"/>
                </a:cubicBezTo>
                <a:cubicBezTo>
                  <a:pt x="226" y="463"/>
                  <a:pt x="223" y="463"/>
                  <a:pt x="226" y="464"/>
                </a:cubicBezTo>
                <a:cubicBezTo>
                  <a:pt x="225" y="464"/>
                  <a:pt x="224" y="464"/>
                  <a:pt x="222" y="464"/>
                </a:cubicBezTo>
                <a:cubicBezTo>
                  <a:pt x="221" y="463"/>
                  <a:pt x="223" y="463"/>
                  <a:pt x="223" y="462"/>
                </a:cubicBezTo>
                <a:cubicBezTo>
                  <a:pt x="220" y="461"/>
                  <a:pt x="221" y="461"/>
                  <a:pt x="218" y="460"/>
                </a:cubicBezTo>
                <a:cubicBezTo>
                  <a:pt x="216" y="460"/>
                  <a:pt x="219" y="462"/>
                  <a:pt x="217" y="462"/>
                </a:cubicBezTo>
                <a:cubicBezTo>
                  <a:pt x="216" y="460"/>
                  <a:pt x="214" y="459"/>
                  <a:pt x="213" y="458"/>
                </a:cubicBezTo>
                <a:cubicBezTo>
                  <a:pt x="211" y="458"/>
                  <a:pt x="209" y="458"/>
                  <a:pt x="206" y="457"/>
                </a:cubicBezTo>
                <a:cubicBezTo>
                  <a:pt x="204" y="455"/>
                  <a:pt x="202" y="454"/>
                  <a:pt x="199" y="453"/>
                </a:cubicBezTo>
                <a:cubicBezTo>
                  <a:pt x="200" y="452"/>
                  <a:pt x="199" y="450"/>
                  <a:pt x="198" y="451"/>
                </a:cubicBezTo>
                <a:cubicBezTo>
                  <a:pt x="199" y="452"/>
                  <a:pt x="199" y="453"/>
                  <a:pt x="199" y="453"/>
                </a:cubicBezTo>
                <a:cubicBezTo>
                  <a:pt x="197" y="452"/>
                  <a:pt x="197" y="451"/>
                  <a:pt x="194" y="451"/>
                </a:cubicBezTo>
                <a:cubicBezTo>
                  <a:pt x="195" y="449"/>
                  <a:pt x="191" y="449"/>
                  <a:pt x="190" y="447"/>
                </a:cubicBezTo>
                <a:cubicBezTo>
                  <a:pt x="190" y="447"/>
                  <a:pt x="190" y="449"/>
                  <a:pt x="189" y="448"/>
                </a:cubicBezTo>
                <a:cubicBezTo>
                  <a:pt x="188" y="448"/>
                  <a:pt x="188" y="448"/>
                  <a:pt x="188" y="448"/>
                </a:cubicBezTo>
                <a:cubicBezTo>
                  <a:pt x="188" y="447"/>
                  <a:pt x="189" y="447"/>
                  <a:pt x="190" y="446"/>
                </a:cubicBezTo>
                <a:cubicBezTo>
                  <a:pt x="188" y="444"/>
                  <a:pt x="189" y="447"/>
                  <a:pt x="187" y="446"/>
                </a:cubicBezTo>
                <a:cubicBezTo>
                  <a:pt x="186" y="446"/>
                  <a:pt x="188" y="447"/>
                  <a:pt x="187" y="447"/>
                </a:cubicBezTo>
                <a:cubicBezTo>
                  <a:pt x="185" y="445"/>
                  <a:pt x="181" y="445"/>
                  <a:pt x="179" y="442"/>
                </a:cubicBezTo>
                <a:cubicBezTo>
                  <a:pt x="178" y="443"/>
                  <a:pt x="176" y="441"/>
                  <a:pt x="175" y="440"/>
                </a:cubicBezTo>
                <a:cubicBezTo>
                  <a:pt x="174" y="440"/>
                  <a:pt x="175" y="439"/>
                  <a:pt x="173" y="438"/>
                </a:cubicBezTo>
                <a:cubicBezTo>
                  <a:pt x="173" y="439"/>
                  <a:pt x="172" y="438"/>
                  <a:pt x="172" y="439"/>
                </a:cubicBezTo>
                <a:cubicBezTo>
                  <a:pt x="173" y="439"/>
                  <a:pt x="174" y="440"/>
                  <a:pt x="173" y="440"/>
                </a:cubicBezTo>
                <a:cubicBezTo>
                  <a:pt x="172" y="441"/>
                  <a:pt x="170" y="439"/>
                  <a:pt x="168" y="438"/>
                </a:cubicBezTo>
                <a:cubicBezTo>
                  <a:pt x="166" y="437"/>
                  <a:pt x="164" y="435"/>
                  <a:pt x="162" y="434"/>
                </a:cubicBezTo>
                <a:cubicBezTo>
                  <a:pt x="161" y="433"/>
                  <a:pt x="156" y="431"/>
                  <a:pt x="159" y="430"/>
                </a:cubicBezTo>
                <a:cubicBezTo>
                  <a:pt x="157" y="430"/>
                  <a:pt x="155" y="428"/>
                  <a:pt x="156" y="427"/>
                </a:cubicBezTo>
                <a:cubicBezTo>
                  <a:pt x="157" y="428"/>
                  <a:pt x="157" y="429"/>
                  <a:pt x="159" y="430"/>
                </a:cubicBezTo>
                <a:cubicBezTo>
                  <a:pt x="159" y="429"/>
                  <a:pt x="161" y="430"/>
                  <a:pt x="162" y="430"/>
                </a:cubicBezTo>
                <a:cubicBezTo>
                  <a:pt x="159" y="428"/>
                  <a:pt x="163" y="430"/>
                  <a:pt x="160" y="428"/>
                </a:cubicBezTo>
                <a:cubicBezTo>
                  <a:pt x="158" y="427"/>
                  <a:pt x="161" y="431"/>
                  <a:pt x="159" y="429"/>
                </a:cubicBezTo>
                <a:cubicBezTo>
                  <a:pt x="158" y="428"/>
                  <a:pt x="157" y="427"/>
                  <a:pt x="157" y="427"/>
                </a:cubicBezTo>
                <a:cubicBezTo>
                  <a:pt x="158" y="427"/>
                  <a:pt x="158" y="427"/>
                  <a:pt x="158" y="427"/>
                </a:cubicBezTo>
                <a:cubicBezTo>
                  <a:pt x="157" y="426"/>
                  <a:pt x="155" y="423"/>
                  <a:pt x="154" y="423"/>
                </a:cubicBezTo>
                <a:cubicBezTo>
                  <a:pt x="154" y="424"/>
                  <a:pt x="157" y="425"/>
                  <a:pt x="156" y="426"/>
                </a:cubicBezTo>
                <a:cubicBezTo>
                  <a:pt x="156" y="426"/>
                  <a:pt x="154" y="427"/>
                  <a:pt x="156" y="426"/>
                </a:cubicBezTo>
                <a:cubicBezTo>
                  <a:pt x="153" y="424"/>
                  <a:pt x="154" y="427"/>
                  <a:pt x="152" y="425"/>
                </a:cubicBezTo>
                <a:cubicBezTo>
                  <a:pt x="152" y="424"/>
                  <a:pt x="153" y="425"/>
                  <a:pt x="152" y="424"/>
                </a:cubicBezTo>
                <a:cubicBezTo>
                  <a:pt x="150" y="422"/>
                  <a:pt x="152" y="425"/>
                  <a:pt x="150" y="423"/>
                </a:cubicBezTo>
                <a:cubicBezTo>
                  <a:pt x="148" y="422"/>
                  <a:pt x="149" y="422"/>
                  <a:pt x="149" y="421"/>
                </a:cubicBezTo>
                <a:cubicBezTo>
                  <a:pt x="146" y="420"/>
                  <a:pt x="142" y="415"/>
                  <a:pt x="144" y="419"/>
                </a:cubicBezTo>
                <a:cubicBezTo>
                  <a:pt x="143" y="418"/>
                  <a:pt x="142" y="417"/>
                  <a:pt x="141" y="416"/>
                </a:cubicBezTo>
                <a:cubicBezTo>
                  <a:pt x="143" y="417"/>
                  <a:pt x="142" y="416"/>
                  <a:pt x="143" y="416"/>
                </a:cubicBezTo>
                <a:cubicBezTo>
                  <a:pt x="139" y="413"/>
                  <a:pt x="138" y="411"/>
                  <a:pt x="136" y="409"/>
                </a:cubicBezTo>
                <a:cubicBezTo>
                  <a:pt x="135" y="409"/>
                  <a:pt x="137" y="411"/>
                  <a:pt x="135" y="410"/>
                </a:cubicBezTo>
                <a:cubicBezTo>
                  <a:pt x="135" y="409"/>
                  <a:pt x="134" y="410"/>
                  <a:pt x="133" y="408"/>
                </a:cubicBezTo>
                <a:cubicBezTo>
                  <a:pt x="133" y="408"/>
                  <a:pt x="134" y="408"/>
                  <a:pt x="133" y="407"/>
                </a:cubicBezTo>
                <a:cubicBezTo>
                  <a:pt x="131" y="405"/>
                  <a:pt x="128" y="403"/>
                  <a:pt x="128" y="402"/>
                </a:cubicBezTo>
                <a:cubicBezTo>
                  <a:pt x="129" y="402"/>
                  <a:pt x="131" y="404"/>
                  <a:pt x="131" y="404"/>
                </a:cubicBezTo>
                <a:cubicBezTo>
                  <a:pt x="129" y="401"/>
                  <a:pt x="127" y="401"/>
                  <a:pt x="126" y="399"/>
                </a:cubicBezTo>
                <a:cubicBezTo>
                  <a:pt x="125" y="400"/>
                  <a:pt x="125" y="400"/>
                  <a:pt x="125" y="400"/>
                </a:cubicBezTo>
                <a:cubicBezTo>
                  <a:pt x="123" y="398"/>
                  <a:pt x="121" y="397"/>
                  <a:pt x="122" y="395"/>
                </a:cubicBezTo>
                <a:cubicBezTo>
                  <a:pt x="123" y="398"/>
                  <a:pt x="126" y="398"/>
                  <a:pt x="126" y="396"/>
                </a:cubicBezTo>
                <a:cubicBezTo>
                  <a:pt x="124" y="395"/>
                  <a:pt x="122" y="393"/>
                  <a:pt x="122" y="392"/>
                </a:cubicBezTo>
                <a:cubicBezTo>
                  <a:pt x="120" y="391"/>
                  <a:pt x="122" y="394"/>
                  <a:pt x="121" y="393"/>
                </a:cubicBezTo>
                <a:cubicBezTo>
                  <a:pt x="119" y="390"/>
                  <a:pt x="114" y="387"/>
                  <a:pt x="112" y="384"/>
                </a:cubicBezTo>
                <a:cubicBezTo>
                  <a:pt x="112" y="385"/>
                  <a:pt x="115" y="387"/>
                  <a:pt x="114" y="387"/>
                </a:cubicBezTo>
                <a:cubicBezTo>
                  <a:pt x="112" y="386"/>
                  <a:pt x="110" y="384"/>
                  <a:pt x="109" y="382"/>
                </a:cubicBezTo>
                <a:cubicBezTo>
                  <a:pt x="107" y="380"/>
                  <a:pt x="106" y="377"/>
                  <a:pt x="105" y="376"/>
                </a:cubicBezTo>
                <a:cubicBezTo>
                  <a:pt x="105" y="377"/>
                  <a:pt x="106" y="379"/>
                  <a:pt x="107" y="380"/>
                </a:cubicBezTo>
                <a:cubicBezTo>
                  <a:pt x="104" y="377"/>
                  <a:pt x="103" y="374"/>
                  <a:pt x="100" y="370"/>
                </a:cubicBezTo>
                <a:cubicBezTo>
                  <a:pt x="100" y="371"/>
                  <a:pt x="101" y="370"/>
                  <a:pt x="102" y="370"/>
                </a:cubicBezTo>
                <a:cubicBezTo>
                  <a:pt x="100" y="367"/>
                  <a:pt x="99" y="368"/>
                  <a:pt x="98" y="367"/>
                </a:cubicBezTo>
                <a:cubicBezTo>
                  <a:pt x="99" y="369"/>
                  <a:pt x="99" y="369"/>
                  <a:pt x="100" y="370"/>
                </a:cubicBezTo>
                <a:cubicBezTo>
                  <a:pt x="99" y="370"/>
                  <a:pt x="99" y="370"/>
                  <a:pt x="98" y="370"/>
                </a:cubicBezTo>
                <a:cubicBezTo>
                  <a:pt x="97" y="367"/>
                  <a:pt x="95" y="363"/>
                  <a:pt x="96" y="361"/>
                </a:cubicBezTo>
                <a:cubicBezTo>
                  <a:pt x="94" y="362"/>
                  <a:pt x="96" y="365"/>
                  <a:pt x="97" y="367"/>
                </a:cubicBezTo>
                <a:cubicBezTo>
                  <a:pt x="94" y="365"/>
                  <a:pt x="94" y="363"/>
                  <a:pt x="92" y="361"/>
                </a:cubicBezTo>
                <a:cubicBezTo>
                  <a:pt x="92" y="362"/>
                  <a:pt x="94" y="364"/>
                  <a:pt x="93" y="364"/>
                </a:cubicBezTo>
                <a:cubicBezTo>
                  <a:pt x="95" y="366"/>
                  <a:pt x="97" y="368"/>
                  <a:pt x="99" y="371"/>
                </a:cubicBezTo>
                <a:cubicBezTo>
                  <a:pt x="100" y="373"/>
                  <a:pt x="102" y="375"/>
                  <a:pt x="103" y="377"/>
                </a:cubicBezTo>
                <a:cubicBezTo>
                  <a:pt x="100" y="373"/>
                  <a:pt x="102" y="376"/>
                  <a:pt x="99" y="375"/>
                </a:cubicBezTo>
                <a:cubicBezTo>
                  <a:pt x="98" y="373"/>
                  <a:pt x="97" y="369"/>
                  <a:pt x="96" y="369"/>
                </a:cubicBezTo>
                <a:cubicBezTo>
                  <a:pt x="96" y="370"/>
                  <a:pt x="96" y="370"/>
                  <a:pt x="96" y="370"/>
                </a:cubicBezTo>
                <a:cubicBezTo>
                  <a:pt x="94" y="369"/>
                  <a:pt x="93" y="364"/>
                  <a:pt x="93" y="365"/>
                </a:cubicBezTo>
                <a:cubicBezTo>
                  <a:pt x="93" y="366"/>
                  <a:pt x="93" y="367"/>
                  <a:pt x="93" y="368"/>
                </a:cubicBezTo>
                <a:cubicBezTo>
                  <a:pt x="91" y="365"/>
                  <a:pt x="90" y="363"/>
                  <a:pt x="89" y="361"/>
                </a:cubicBezTo>
                <a:cubicBezTo>
                  <a:pt x="88" y="359"/>
                  <a:pt x="87" y="358"/>
                  <a:pt x="85" y="357"/>
                </a:cubicBezTo>
                <a:cubicBezTo>
                  <a:pt x="86" y="355"/>
                  <a:pt x="79" y="348"/>
                  <a:pt x="80" y="346"/>
                </a:cubicBezTo>
                <a:cubicBezTo>
                  <a:pt x="82" y="349"/>
                  <a:pt x="83" y="351"/>
                  <a:pt x="85" y="353"/>
                </a:cubicBezTo>
                <a:cubicBezTo>
                  <a:pt x="86" y="355"/>
                  <a:pt x="87" y="357"/>
                  <a:pt x="89" y="359"/>
                </a:cubicBezTo>
                <a:cubicBezTo>
                  <a:pt x="89" y="358"/>
                  <a:pt x="90" y="361"/>
                  <a:pt x="91" y="361"/>
                </a:cubicBezTo>
                <a:cubicBezTo>
                  <a:pt x="90" y="357"/>
                  <a:pt x="86" y="354"/>
                  <a:pt x="84" y="351"/>
                </a:cubicBezTo>
                <a:cubicBezTo>
                  <a:pt x="84" y="351"/>
                  <a:pt x="83" y="350"/>
                  <a:pt x="84" y="350"/>
                </a:cubicBezTo>
                <a:cubicBezTo>
                  <a:pt x="85" y="352"/>
                  <a:pt x="86" y="352"/>
                  <a:pt x="87" y="354"/>
                </a:cubicBezTo>
                <a:cubicBezTo>
                  <a:pt x="87" y="354"/>
                  <a:pt x="89" y="353"/>
                  <a:pt x="87" y="352"/>
                </a:cubicBezTo>
                <a:cubicBezTo>
                  <a:pt x="87" y="352"/>
                  <a:pt x="87" y="353"/>
                  <a:pt x="87" y="353"/>
                </a:cubicBezTo>
                <a:cubicBezTo>
                  <a:pt x="86" y="351"/>
                  <a:pt x="85" y="350"/>
                  <a:pt x="84" y="348"/>
                </a:cubicBezTo>
                <a:cubicBezTo>
                  <a:pt x="84" y="346"/>
                  <a:pt x="85" y="347"/>
                  <a:pt x="87" y="346"/>
                </a:cubicBezTo>
                <a:cubicBezTo>
                  <a:pt x="87" y="347"/>
                  <a:pt x="87" y="347"/>
                  <a:pt x="88" y="348"/>
                </a:cubicBezTo>
                <a:cubicBezTo>
                  <a:pt x="89" y="347"/>
                  <a:pt x="92" y="350"/>
                  <a:pt x="94" y="351"/>
                </a:cubicBezTo>
                <a:cubicBezTo>
                  <a:pt x="93" y="349"/>
                  <a:pt x="92" y="350"/>
                  <a:pt x="90" y="347"/>
                </a:cubicBezTo>
                <a:cubicBezTo>
                  <a:pt x="90" y="346"/>
                  <a:pt x="91" y="347"/>
                  <a:pt x="91" y="346"/>
                </a:cubicBezTo>
                <a:cubicBezTo>
                  <a:pt x="90" y="347"/>
                  <a:pt x="89" y="343"/>
                  <a:pt x="88" y="344"/>
                </a:cubicBezTo>
                <a:cubicBezTo>
                  <a:pt x="89" y="346"/>
                  <a:pt x="90" y="347"/>
                  <a:pt x="90" y="348"/>
                </a:cubicBezTo>
                <a:cubicBezTo>
                  <a:pt x="89" y="347"/>
                  <a:pt x="89" y="347"/>
                  <a:pt x="88" y="347"/>
                </a:cubicBezTo>
                <a:cubicBezTo>
                  <a:pt x="87" y="345"/>
                  <a:pt x="88" y="345"/>
                  <a:pt x="87" y="344"/>
                </a:cubicBezTo>
                <a:cubicBezTo>
                  <a:pt x="87" y="344"/>
                  <a:pt x="86" y="344"/>
                  <a:pt x="86" y="343"/>
                </a:cubicBezTo>
                <a:cubicBezTo>
                  <a:pt x="85" y="344"/>
                  <a:pt x="88" y="345"/>
                  <a:pt x="86" y="346"/>
                </a:cubicBezTo>
                <a:cubicBezTo>
                  <a:pt x="83" y="344"/>
                  <a:pt x="83" y="348"/>
                  <a:pt x="80" y="342"/>
                </a:cubicBezTo>
                <a:cubicBezTo>
                  <a:pt x="80" y="339"/>
                  <a:pt x="78" y="337"/>
                  <a:pt x="76" y="334"/>
                </a:cubicBezTo>
                <a:cubicBezTo>
                  <a:pt x="76" y="334"/>
                  <a:pt x="77" y="334"/>
                  <a:pt x="77" y="334"/>
                </a:cubicBezTo>
                <a:cubicBezTo>
                  <a:pt x="77" y="333"/>
                  <a:pt x="74" y="327"/>
                  <a:pt x="73" y="327"/>
                </a:cubicBezTo>
                <a:cubicBezTo>
                  <a:pt x="73" y="328"/>
                  <a:pt x="74" y="329"/>
                  <a:pt x="75" y="331"/>
                </a:cubicBezTo>
                <a:cubicBezTo>
                  <a:pt x="74" y="331"/>
                  <a:pt x="76" y="333"/>
                  <a:pt x="75" y="333"/>
                </a:cubicBezTo>
                <a:cubicBezTo>
                  <a:pt x="72" y="328"/>
                  <a:pt x="72" y="327"/>
                  <a:pt x="73" y="325"/>
                </a:cubicBezTo>
                <a:cubicBezTo>
                  <a:pt x="71" y="322"/>
                  <a:pt x="70" y="320"/>
                  <a:pt x="69" y="317"/>
                </a:cubicBezTo>
                <a:cubicBezTo>
                  <a:pt x="68" y="314"/>
                  <a:pt x="67" y="311"/>
                  <a:pt x="65" y="307"/>
                </a:cubicBezTo>
                <a:cubicBezTo>
                  <a:pt x="64" y="306"/>
                  <a:pt x="65" y="309"/>
                  <a:pt x="64" y="308"/>
                </a:cubicBezTo>
                <a:cubicBezTo>
                  <a:pt x="64" y="305"/>
                  <a:pt x="63" y="305"/>
                  <a:pt x="62" y="302"/>
                </a:cubicBezTo>
                <a:cubicBezTo>
                  <a:pt x="63" y="302"/>
                  <a:pt x="63" y="302"/>
                  <a:pt x="62" y="301"/>
                </a:cubicBezTo>
                <a:cubicBezTo>
                  <a:pt x="61" y="299"/>
                  <a:pt x="62" y="297"/>
                  <a:pt x="60" y="297"/>
                </a:cubicBezTo>
                <a:cubicBezTo>
                  <a:pt x="60" y="295"/>
                  <a:pt x="60" y="294"/>
                  <a:pt x="60" y="293"/>
                </a:cubicBezTo>
                <a:cubicBezTo>
                  <a:pt x="60" y="293"/>
                  <a:pt x="59" y="293"/>
                  <a:pt x="59" y="293"/>
                </a:cubicBezTo>
                <a:cubicBezTo>
                  <a:pt x="59" y="296"/>
                  <a:pt x="60" y="299"/>
                  <a:pt x="59" y="299"/>
                </a:cubicBezTo>
                <a:cubicBezTo>
                  <a:pt x="60" y="300"/>
                  <a:pt x="62" y="304"/>
                  <a:pt x="62" y="306"/>
                </a:cubicBezTo>
                <a:cubicBezTo>
                  <a:pt x="61" y="305"/>
                  <a:pt x="59" y="301"/>
                  <a:pt x="58" y="297"/>
                </a:cubicBezTo>
                <a:cubicBezTo>
                  <a:pt x="57" y="293"/>
                  <a:pt x="57" y="290"/>
                  <a:pt x="59" y="293"/>
                </a:cubicBezTo>
                <a:cubicBezTo>
                  <a:pt x="58" y="291"/>
                  <a:pt x="58" y="290"/>
                  <a:pt x="58" y="289"/>
                </a:cubicBezTo>
                <a:cubicBezTo>
                  <a:pt x="57" y="289"/>
                  <a:pt x="57" y="289"/>
                  <a:pt x="56" y="289"/>
                </a:cubicBezTo>
                <a:cubicBezTo>
                  <a:pt x="57" y="291"/>
                  <a:pt x="56" y="292"/>
                  <a:pt x="56" y="293"/>
                </a:cubicBezTo>
                <a:cubicBezTo>
                  <a:pt x="57" y="295"/>
                  <a:pt x="57" y="294"/>
                  <a:pt x="58" y="297"/>
                </a:cubicBezTo>
                <a:cubicBezTo>
                  <a:pt x="57" y="297"/>
                  <a:pt x="57" y="297"/>
                  <a:pt x="57" y="297"/>
                </a:cubicBezTo>
                <a:cubicBezTo>
                  <a:pt x="56" y="295"/>
                  <a:pt x="56" y="294"/>
                  <a:pt x="55" y="294"/>
                </a:cubicBezTo>
                <a:cubicBezTo>
                  <a:pt x="55" y="297"/>
                  <a:pt x="59" y="298"/>
                  <a:pt x="60" y="303"/>
                </a:cubicBezTo>
                <a:cubicBezTo>
                  <a:pt x="58" y="299"/>
                  <a:pt x="59" y="303"/>
                  <a:pt x="58" y="302"/>
                </a:cubicBezTo>
                <a:cubicBezTo>
                  <a:pt x="59" y="306"/>
                  <a:pt x="60" y="316"/>
                  <a:pt x="57" y="308"/>
                </a:cubicBezTo>
                <a:cubicBezTo>
                  <a:pt x="56" y="308"/>
                  <a:pt x="56" y="310"/>
                  <a:pt x="57" y="311"/>
                </a:cubicBezTo>
                <a:cubicBezTo>
                  <a:pt x="58" y="310"/>
                  <a:pt x="58" y="311"/>
                  <a:pt x="59" y="313"/>
                </a:cubicBezTo>
                <a:cubicBezTo>
                  <a:pt x="59" y="313"/>
                  <a:pt x="60" y="311"/>
                  <a:pt x="61" y="312"/>
                </a:cubicBezTo>
                <a:cubicBezTo>
                  <a:pt x="61" y="314"/>
                  <a:pt x="62" y="317"/>
                  <a:pt x="63" y="318"/>
                </a:cubicBezTo>
                <a:cubicBezTo>
                  <a:pt x="65" y="324"/>
                  <a:pt x="68" y="330"/>
                  <a:pt x="71" y="336"/>
                </a:cubicBezTo>
                <a:cubicBezTo>
                  <a:pt x="73" y="339"/>
                  <a:pt x="75" y="341"/>
                  <a:pt x="76" y="344"/>
                </a:cubicBezTo>
                <a:cubicBezTo>
                  <a:pt x="78" y="347"/>
                  <a:pt x="80" y="350"/>
                  <a:pt x="81" y="353"/>
                </a:cubicBezTo>
                <a:cubicBezTo>
                  <a:pt x="80" y="351"/>
                  <a:pt x="80" y="351"/>
                  <a:pt x="78" y="348"/>
                </a:cubicBezTo>
                <a:cubicBezTo>
                  <a:pt x="77" y="349"/>
                  <a:pt x="76" y="345"/>
                  <a:pt x="75" y="345"/>
                </a:cubicBezTo>
                <a:cubicBezTo>
                  <a:pt x="76" y="347"/>
                  <a:pt x="74" y="343"/>
                  <a:pt x="75" y="346"/>
                </a:cubicBezTo>
                <a:cubicBezTo>
                  <a:pt x="73" y="343"/>
                  <a:pt x="72" y="341"/>
                  <a:pt x="71" y="339"/>
                </a:cubicBezTo>
                <a:cubicBezTo>
                  <a:pt x="69" y="337"/>
                  <a:pt x="68" y="335"/>
                  <a:pt x="67" y="334"/>
                </a:cubicBezTo>
                <a:cubicBezTo>
                  <a:pt x="70" y="339"/>
                  <a:pt x="64" y="333"/>
                  <a:pt x="66" y="336"/>
                </a:cubicBezTo>
                <a:cubicBezTo>
                  <a:pt x="69" y="338"/>
                  <a:pt x="71" y="342"/>
                  <a:pt x="72" y="346"/>
                </a:cubicBezTo>
                <a:cubicBezTo>
                  <a:pt x="73" y="346"/>
                  <a:pt x="73" y="346"/>
                  <a:pt x="73" y="346"/>
                </a:cubicBezTo>
                <a:cubicBezTo>
                  <a:pt x="74" y="349"/>
                  <a:pt x="71" y="345"/>
                  <a:pt x="70" y="344"/>
                </a:cubicBezTo>
                <a:cubicBezTo>
                  <a:pt x="71" y="346"/>
                  <a:pt x="72" y="349"/>
                  <a:pt x="73" y="351"/>
                </a:cubicBezTo>
                <a:cubicBezTo>
                  <a:pt x="73" y="351"/>
                  <a:pt x="72" y="351"/>
                  <a:pt x="71" y="349"/>
                </a:cubicBezTo>
                <a:cubicBezTo>
                  <a:pt x="70" y="347"/>
                  <a:pt x="70" y="347"/>
                  <a:pt x="68" y="345"/>
                </a:cubicBezTo>
                <a:cubicBezTo>
                  <a:pt x="69" y="344"/>
                  <a:pt x="69" y="345"/>
                  <a:pt x="70" y="345"/>
                </a:cubicBezTo>
                <a:cubicBezTo>
                  <a:pt x="69" y="343"/>
                  <a:pt x="68" y="343"/>
                  <a:pt x="67" y="341"/>
                </a:cubicBezTo>
                <a:cubicBezTo>
                  <a:pt x="68" y="340"/>
                  <a:pt x="68" y="340"/>
                  <a:pt x="68" y="340"/>
                </a:cubicBezTo>
                <a:cubicBezTo>
                  <a:pt x="66" y="339"/>
                  <a:pt x="64" y="337"/>
                  <a:pt x="62" y="334"/>
                </a:cubicBezTo>
                <a:cubicBezTo>
                  <a:pt x="63" y="336"/>
                  <a:pt x="63" y="339"/>
                  <a:pt x="64" y="341"/>
                </a:cubicBezTo>
                <a:cubicBezTo>
                  <a:pt x="65" y="344"/>
                  <a:pt x="66" y="346"/>
                  <a:pt x="67" y="348"/>
                </a:cubicBezTo>
                <a:cubicBezTo>
                  <a:pt x="67" y="348"/>
                  <a:pt x="67" y="351"/>
                  <a:pt x="66" y="350"/>
                </a:cubicBezTo>
                <a:cubicBezTo>
                  <a:pt x="65" y="346"/>
                  <a:pt x="65" y="346"/>
                  <a:pt x="63" y="343"/>
                </a:cubicBezTo>
                <a:cubicBezTo>
                  <a:pt x="63" y="343"/>
                  <a:pt x="64" y="344"/>
                  <a:pt x="64" y="344"/>
                </a:cubicBezTo>
                <a:cubicBezTo>
                  <a:pt x="61" y="338"/>
                  <a:pt x="64" y="340"/>
                  <a:pt x="61" y="334"/>
                </a:cubicBezTo>
                <a:cubicBezTo>
                  <a:pt x="60" y="333"/>
                  <a:pt x="59" y="333"/>
                  <a:pt x="58" y="332"/>
                </a:cubicBezTo>
                <a:cubicBezTo>
                  <a:pt x="59" y="334"/>
                  <a:pt x="57" y="333"/>
                  <a:pt x="57" y="332"/>
                </a:cubicBezTo>
                <a:cubicBezTo>
                  <a:pt x="57" y="330"/>
                  <a:pt x="56" y="329"/>
                  <a:pt x="56" y="331"/>
                </a:cubicBezTo>
                <a:cubicBezTo>
                  <a:pt x="55" y="328"/>
                  <a:pt x="52" y="323"/>
                  <a:pt x="52" y="320"/>
                </a:cubicBezTo>
                <a:cubicBezTo>
                  <a:pt x="53" y="320"/>
                  <a:pt x="54" y="321"/>
                  <a:pt x="54" y="320"/>
                </a:cubicBezTo>
                <a:cubicBezTo>
                  <a:pt x="55" y="322"/>
                  <a:pt x="57" y="324"/>
                  <a:pt x="58" y="327"/>
                </a:cubicBezTo>
                <a:cubicBezTo>
                  <a:pt x="59" y="329"/>
                  <a:pt x="60" y="332"/>
                  <a:pt x="62" y="334"/>
                </a:cubicBezTo>
                <a:cubicBezTo>
                  <a:pt x="62" y="334"/>
                  <a:pt x="62" y="333"/>
                  <a:pt x="62" y="332"/>
                </a:cubicBezTo>
                <a:cubicBezTo>
                  <a:pt x="61" y="333"/>
                  <a:pt x="61" y="332"/>
                  <a:pt x="60" y="331"/>
                </a:cubicBezTo>
                <a:cubicBezTo>
                  <a:pt x="60" y="330"/>
                  <a:pt x="60" y="330"/>
                  <a:pt x="61" y="330"/>
                </a:cubicBezTo>
                <a:cubicBezTo>
                  <a:pt x="60" y="328"/>
                  <a:pt x="59" y="327"/>
                  <a:pt x="60" y="326"/>
                </a:cubicBezTo>
                <a:cubicBezTo>
                  <a:pt x="60" y="327"/>
                  <a:pt x="61" y="328"/>
                  <a:pt x="61" y="329"/>
                </a:cubicBezTo>
                <a:cubicBezTo>
                  <a:pt x="62" y="328"/>
                  <a:pt x="62" y="327"/>
                  <a:pt x="61" y="325"/>
                </a:cubicBezTo>
                <a:cubicBezTo>
                  <a:pt x="61" y="324"/>
                  <a:pt x="60" y="322"/>
                  <a:pt x="60" y="321"/>
                </a:cubicBezTo>
                <a:cubicBezTo>
                  <a:pt x="60" y="322"/>
                  <a:pt x="60" y="323"/>
                  <a:pt x="60" y="324"/>
                </a:cubicBezTo>
                <a:cubicBezTo>
                  <a:pt x="59" y="323"/>
                  <a:pt x="59" y="323"/>
                  <a:pt x="58" y="322"/>
                </a:cubicBezTo>
                <a:cubicBezTo>
                  <a:pt x="57" y="319"/>
                  <a:pt x="59" y="320"/>
                  <a:pt x="59" y="319"/>
                </a:cubicBezTo>
                <a:cubicBezTo>
                  <a:pt x="57" y="318"/>
                  <a:pt x="59" y="318"/>
                  <a:pt x="59" y="317"/>
                </a:cubicBezTo>
                <a:cubicBezTo>
                  <a:pt x="58" y="317"/>
                  <a:pt x="57" y="317"/>
                  <a:pt x="57" y="315"/>
                </a:cubicBezTo>
                <a:cubicBezTo>
                  <a:pt x="57" y="315"/>
                  <a:pt x="58" y="315"/>
                  <a:pt x="57" y="314"/>
                </a:cubicBezTo>
                <a:cubicBezTo>
                  <a:pt x="55" y="311"/>
                  <a:pt x="54" y="308"/>
                  <a:pt x="53" y="305"/>
                </a:cubicBezTo>
                <a:cubicBezTo>
                  <a:pt x="53" y="302"/>
                  <a:pt x="52" y="299"/>
                  <a:pt x="49" y="295"/>
                </a:cubicBezTo>
                <a:cubicBezTo>
                  <a:pt x="50" y="295"/>
                  <a:pt x="49" y="293"/>
                  <a:pt x="49" y="291"/>
                </a:cubicBezTo>
                <a:cubicBezTo>
                  <a:pt x="48" y="292"/>
                  <a:pt x="48" y="294"/>
                  <a:pt x="48" y="295"/>
                </a:cubicBezTo>
                <a:cubicBezTo>
                  <a:pt x="49" y="298"/>
                  <a:pt x="51" y="304"/>
                  <a:pt x="51" y="306"/>
                </a:cubicBezTo>
                <a:cubicBezTo>
                  <a:pt x="50" y="305"/>
                  <a:pt x="49" y="302"/>
                  <a:pt x="49" y="301"/>
                </a:cubicBezTo>
                <a:cubicBezTo>
                  <a:pt x="48" y="301"/>
                  <a:pt x="48" y="302"/>
                  <a:pt x="48" y="301"/>
                </a:cubicBezTo>
                <a:cubicBezTo>
                  <a:pt x="46" y="297"/>
                  <a:pt x="45" y="292"/>
                  <a:pt x="43" y="288"/>
                </a:cubicBezTo>
                <a:cubicBezTo>
                  <a:pt x="41" y="283"/>
                  <a:pt x="40" y="279"/>
                  <a:pt x="40" y="275"/>
                </a:cubicBezTo>
                <a:cubicBezTo>
                  <a:pt x="40" y="277"/>
                  <a:pt x="39" y="276"/>
                  <a:pt x="39" y="277"/>
                </a:cubicBezTo>
                <a:cubicBezTo>
                  <a:pt x="41" y="280"/>
                  <a:pt x="41" y="283"/>
                  <a:pt x="41" y="286"/>
                </a:cubicBezTo>
                <a:cubicBezTo>
                  <a:pt x="42" y="288"/>
                  <a:pt x="44" y="291"/>
                  <a:pt x="45" y="295"/>
                </a:cubicBezTo>
                <a:cubicBezTo>
                  <a:pt x="45" y="296"/>
                  <a:pt x="46" y="298"/>
                  <a:pt x="46" y="299"/>
                </a:cubicBezTo>
                <a:cubicBezTo>
                  <a:pt x="47" y="301"/>
                  <a:pt x="47" y="302"/>
                  <a:pt x="48" y="303"/>
                </a:cubicBezTo>
                <a:cubicBezTo>
                  <a:pt x="47" y="304"/>
                  <a:pt x="49" y="311"/>
                  <a:pt x="47" y="310"/>
                </a:cubicBezTo>
                <a:cubicBezTo>
                  <a:pt x="48" y="312"/>
                  <a:pt x="50" y="316"/>
                  <a:pt x="50" y="317"/>
                </a:cubicBezTo>
                <a:cubicBezTo>
                  <a:pt x="49" y="315"/>
                  <a:pt x="48" y="315"/>
                  <a:pt x="47" y="314"/>
                </a:cubicBezTo>
                <a:cubicBezTo>
                  <a:pt x="48" y="316"/>
                  <a:pt x="48" y="317"/>
                  <a:pt x="49" y="320"/>
                </a:cubicBezTo>
                <a:cubicBezTo>
                  <a:pt x="49" y="320"/>
                  <a:pt x="48" y="319"/>
                  <a:pt x="48" y="321"/>
                </a:cubicBezTo>
                <a:cubicBezTo>
                  <a:pt x="50" y="324"/>
                  <a:pt x="51" y="327"/>
                  <a:pt x="53" y="330"/>
                </a:cubicBezTo>
                <a:cubicBezTo>
                  <a:pt x="54" y="333"/>
                  <a:pt x="56" y="337"/>
                  <a:pt x="56" y="340"/>
                </a:cubicBezTo>
                <a:cubicBezTo>
                  <a:pt x="54" y="340"/>
                  <a:pt x="53" y="335"/>
                  <a:pt x="51" y="333"/>
                </a:cubicBezTo>
                <a:cubicBezTo>
                  <a:pt x="52" y="335"/>
                  <a:pt x="49" y="329"/>
                  <a:pt x="49" y="330"/>
                </a:cubicBezTo>
                <a:cubicBezTo>
                  <a:pt x="50" y="332"/>
                  <a:pt x="48" y="333"/>
                  <a:pt x="47" y="331"/>
                </a:cubicBezTo>
                <a:cubicBezTo>
                  <a:pt x="47" y="330"/>
                  <a:pt x="47" y="328"/>
                  <a:pt x="48" y="328"/>
                </a:cubicBezTo>
                <a:cubicBezTo>
                  <a:pt x="47" y="326"/>
                  <a:pt x="46" y="325"/>
                  <a:pt x="45" y="325"/>
                </a:cubicBezTo>
                <a:cubicBezTo>
                  <a:pt x="48" y="329"/>
                  <a:pt x="44" y="327"/>
                  <a:pt x="45" y="328"/>
                </a:cubicBezTo>
                <a:cubicBezTo>
                  <a:pt x="46" y="328"/>
                  <a:pt x="46" y="329"/>
                  <a:pt x="47" y="330"/>
                </a:cubicBezTo>
                <a:cubicBezTo>
                  <a:pt x="46" y="330"/>
                  <a:pt x="47" y="331"/>
                  <a:pt x="47" y="332"/>
                </a:cubicBezTo>
                <a:cubicBezTo>
                  <a:pt x="48" y="333"/>
                  <a:pt x="49" y="334"/>
                  <a:pt x="50" y="334"/>
                </a:cubicBezTo>
                <a:cubicBezTo>
                  <a:pt x="50" y="337"/>
                  <a:pt x="55" y="344"/>
                  <a:pt x="56" y="348"/>
                </a:cubicBezTo>
                <a:cubicBezTo>
                  <a:pt x="54" y="346"/>
                  <a:pt x="53" y="345"/>
                  <a:pt x="53" y="343"/>
                </a:cubicBezTo>
                <a:cubicBezTo>
                  <a:pt x="51" y="343"/>
                  <a:pt x="50" y="341"/>
                  <a:pt x="48" y="339"/>
                </a:cubicBezTo>
                <a:cubicBezTo>
                  <a:pt x="48" y="337"/>
                  <a:pt x="49" y="338"/>
                  <a:pt x="49" y="339"/>
                </a:cubicBezTo>
                <a:cubicBezTo>
                  <a:pt x="48" y="337"/>
                  <a:pt x="45" y="335"/>
                  <a:pt x="46" y="332"/>
                </a:cubicBezTo>
                <a:cubicBezTo>
                  <a:pt x="46" y="334"/>
                  <a:pt x="49" y="336"/>
                  <a:pt x="48" y="335"/>
                </a:cubicBezTo>
                <a:cubicBezTo>
                  <a:pt x="45" y="331"/>
                  <a:pt x="42" y="329"/>
                  <a:pt x="40" y="325"/>
                </a:cubicBezTo>
                <a:cubicBezTo>
                  <a:pt x="40" y="325"/>
                  <a:pt x="40" y="326"/>
                  <a:pt x="40" y="326"/>
                </a:cubicBezTo>
                <a:cubicBezTo>
                  <a:pt x="36" y="320"/>
                  <a:pt x="32" y="314"/>
                  <a:pt x="32" y="310"/>
                </a:cubicBezTo>
                <a:cubicBezTo>
                  <a:pt x="32" y="308"/>
                  <a:pt x="31" y="307"/>
                  <a:pt x="30" y="305"/>
                </a:cubicBezTo>
                <a:cubicBezTo>
                  <a:pt x="30" y="303"/>
                  <a:pt x="29" y="302"/>
                  <a:pt x="29" y="301"/>
                </a:cubicBezTo>
                <a:cubicBezTo>
                  <a:pt x="29" y="304"/>
                  <a:pt x="28" y="305"/>
                  <a:pt x="29" y="307"/>
                </a:cubicBezTo>
                <a:cubicBezTo>
                  <a:pt x="28" y="304"/>
                  <a:pt x="27" y="303"/>
                  <a:pt x="25" y="302"/>
                </a:cubicBezTo>
                <a:cubicBezTo>
                  <a:pt x="26" y="300"/>
                  <a:pt x="24" y="296"/>
                  <a:pt x="24" y="294"/>
                </a:cubicBezTo>
                <a:cubicBezTo>
                  <a:pt x="24" y="293"/>
                  <a:pt x="25" y="298"/>
                  <a:pt x="25" y="297"/>
                </a:cubicBezTo>
                <a:cubicBezTo>
                  <a:pt x="25" y="295"/>
                  <a:pt x="25" y="292"/>
                  <a:pt x="24" y="290"/>
                </a:cubicBezTo>
                <a:cubicBezTo>
                  <a:pt x="23" y="287"/>
                  <a:pt x="23" y="284"/>
                  <a:pt x="22" y="282"/>
                </a:cubicBezTo>
                <a:cubicBezTo>
                  <a:pt x="21" y="279"/>
                  <a:pt x="20" y="276"/>
                  <a:pt x="20" y="273"/>
                </a:cubicBezTo>
                <a:cubicBezTo>
                  <a:pt x="19" y="271"/>
                  <a:pt x="19" y="268"/>
                  <a:pt x="19" y="266"/>
                </a:cubicBezTo>
                <a:cubicBezTo>
                  <a:pt x="20" y="267"/>
                  <a:pt x="20" y="273"/>
                  <a:pt x="21" y="274"/>
                </a:cubicBezTo>
                <a:cubicBezTo>
                  <a:pt x="21" y="270"/>
                  <a:pt x="20" y="267"/>
                  <a:pt x="20" y="262"/>
                </a:cubicBezTo>
                <a:cubicBezTo>
                  <a:pt x="21" y="261"/>
                  <a:pt x="21" y="263"/>
                  <a:pt x="22" y="266"/>
                </a:cubicBezTo>
                <a:cubicBezTo>
                  <a:pt x="20" y="266"/>
                  <a:pt x="24" y="276"/>
                  <a:pt x="21" y="274"/>
                </a:cubicBezTo>
                <a:cubicBezTo>
                  <a:pt x="22" y="277"/>
                  <a:pt x="24" y="282"/>
                  <a:pt x="24" y="285"/>
                </a:cubicBezTo>
                <a:cubicBezTo>
                  <a:pt x="24" y="286"/>
                  <a:pt x="25" y="285"/>
                  <a:pt x="25" y="287"/>
                </a:cubicBezTo>
                <a:cubicBezTo>
                  <a:pt x="25" y="288"/>
                  <a:pt x="24" y="287"/>
                  <a:pt x="24" y="286"/>
                </a:cubicBezTo>
                <a:cubicBezTo>
                  <a:pt x="25" y="288"/>
                  <a:pt x="27" y="293"/>
                  <a:pt x="28" y="297"/>
                </a:cubicBezTo>
                <a:cubicBezTo>
                  <a:pt x="29" y="299"/>
                  <a:pt x="30" y="302"/>
                  <a:pt x="31" y="304"/>
                </a:cubicBezTo>
                <a:cubicBezTo>
                  <a:pt x="32" y="306"/>
                  <a:pt x="33" y="308"/>
                  <a:pt x="33" y="309"/>
                </a:cubicBezTo>
                <a:cubicBezTo>
                  <a:pt x="33" y="309"/>
                  <a:pt x="33" y="310"/>
                  <a:pt x="33" y="311"/>
                </a:cubicBezTo>
                <a:cubicBezTo>
                  <a:pt x="34" y="311"/>
                  <a:pt x="35" y="313"/>
                  <a:pt x="35" y="313"/>
                </a:cubicBezTo>
                <a:cubicBezTo>
                  <a:pt x="34" y="310"/>
                  <a:pt x="35" y="310"/>
                  <a:pt x="35" y="309"/>
                </a:cubicBezTo>
                <a:cubicBezTo>
                  <a:pt x="34" y="309"/>
                  <a:pt x="32" y="306"/>
                  <a:pt x="33" y="305"/>
                </a:cubicBezTo>
                <a:cubicBezTo>
                  <a:pt x="33" y="304"/>
                  <a:pt x="34" y="307"/>
                  <a:pt x="34" y="306"/>
                </a:cubicBezTo>
                <a:cubicBezTo>
                  <a:pt x="34" y="306"/>
                  <a:pt x="34" y="305"/>
                  <a:pt x="34" y="305"/>
                </a:cubicBezTo>
                <a:cubicBezTo>
                  <a:pt x="34" y="305"/>
                  <a:pt x="35" y="306"/>
                  <a:pt x="35" y="306"/>
                </a:cubicBezTo>
                <a:cubicBezTo>
                  <a:pt x="34" y="303"/>
                  <a:pt x="31" y="299"/>
                  <a:pt x="31" y="297"/>
                </a:cubicBezTo>
                <a:cubicBezTo>
                  <a:pt x="32" y="300"/>
                  <a:pt x="33" y="298"/>
                  <a:pt x="33" y="299"/>
                </a:cubicBezTo>
                <a:cubicBezTo>
                  <a:pt x="34" y="303"/>
                  <a:pt x="37" y="308"/>
                  <a:pt x="38" y="309"/>
                </a:cubicBezTo>
                <a:cubicBezTo>
                  <a:pt x="36" y="304"/>
                  <a:pt x="38" y="304"/>
                  <a:pt x="37" y="301"/>
                </a:cubicBezTo>
                <a:cubicBezTo>
                  <a:pt x="38" y="304"/>
                  <a:pt x="37" y="303"/>
                  <a:pt x="38" y="305"/>
                </a:cubicBezTo>
                <a:cubicBezTo>
                  <a:pt x="40" y="305"/>
                  <a:pt x="39" y="303"/>
                  <a:pt x="39" y="300"/>
                </a:cubicBezTo>
                <a:cubicBezTo>
                  <a:pt x="40" y="302"/>
                  <a:pt x="40" y="301"/>
                  <a:pt x="41" y="302"/>
                </a:cubicBezTo>
                <a:cubicBezTo>
                  <a:pt x="40" y="300"/>
                  <a:pt x="39" y="296"/>
                  <a:pt x="41" y="298"/>
                </a:cubicBezTo>
                <a:cubicBezTo>
                  <a:pt x="40" y="295"/>
                  <a:pt x="38" y="292"/>
                  <a:pt x="39" y="291"/>
                </a:cubicBezTo>
                <a:cubicBezTo>
                  <a:pt x="40" y="293"/>
                  <a:pt x="41" y="298"/>
                  <a:pt x="42" y="297"/>
                </a:cubicBezTo>
                <a:cubicBezTo>
                  <a:pt x="39" y="291"/>
                  <a:pt x="38" y="286"/>
                  <a:pt x="38" y="281"/>
                </a:cubicBezTo>
                <a:cubicBezTo>
                  <a:pt x="38" y="276"/>
                  <a:pt x="38" y="272"/>
                  <a:pt x="35" y="266"/>
                </a:cubicBezTo>
                <a:cubicBezTo>
                  <a:pt x="37" y="266"/>
                  <a:pt x="36" y="264"/>
                  <a:pt x="36" y="262"/>
                </a:cubicBezTo>
                <a:cubicBezTo>
                  <a:pt x="37" y="263"/>
                  <a:pt x="39" y="265"/>
                  <a:pt x="40" y="266"/>
                </a:cubicBezTo>
                <a:cubicBezTo>
                  <a:pt x="40" y="268"/>
                  <a:pt x="40" y="268"/>
                  <a:pt x="41" y="270"/>
                </a:cubicBezTo>
                <a:cubicBezTo>
                  <a:pt x="41" y="272"/>
                  <a:pt x="40" y="270"/>
                  <a:pt x="40" y="273"/>
                </a:cubicBezTo>
                <a:cubicBezTo>
                  <a:pt x="41" y="272"/>
                  <a:pt x="41" y="272"/>
                  <a:pt x="41" y="271"/>
                </a:cubicBezTo>
                <a:cubicBezTo>
                  <a:pt x="42" y="275"/>
                  <a:pt x="42" y="276"/>
                  <a:pt x="43" y="281"/>
                </a:cubicBezTo>
                <a:cubicBezTo>
                  <a:pt x="45" y="282"/>
                  <a:pt x="45" y="284"/>
                  <a:pt x="46" y="282"/>
                </a:cubicBezTo>
                <a:cubicBezTo>
                  <a:pt x="44" y="278"/>
                  <a:pt x="45" y="275"/>
                  <a:pt x="42" y="271"/>
                </a:cubicBezTo>
                <a:cubicBezTo>
                  <a:pt x="43" y="273"/>
                  <a:pt x="44" y="268"/>
                  <a:pt x="42" y="267"/>
                </a:cubicBezTo>
                <a:cubicBezTo>
                  <a:pt x="43" y="268"/>
                  <a:pt x="43" y="270"/>
                  <a:pt x="43" y="270"/>
                </a:cubicBezTo>
                <a:cubicBezTo>
                  <a:pt x="42" y="270"/>
                  <a:pt x="42" y="271"/>
                  <a:pt x="42" y="270"/>
                </a:cubicBezTo>
                <a:cubicBezTo>
                  <a:pt x="41" y="267"/>
                  <a:pt x="40" y="265"/>
                  <a:pt x="41" y="264"/>
                </a:cubicBezTo>
                <a:cubicBezTo>
                  <a:pt x="41" y="265"/>
                  <a:pt x="41" y="267"/>
                  <a:pt x="42" y="267"/>
                </a:cubicBezTo>
                <a:cubicBezTo>
                  <a:pt x="41" y="265"/>
                  <a:pt x="42" y="267"/>
                  <a:pt x="42" y="265"/>
                </a:cubicBezTo>
                <a:cubicBezTo>
                  <a:pt x="41" y="263"/>
                  <a:pt x="40" y="257"/>
                  <a:pt x="40" y="255"/>
                </a:cubicBezTo>
                <a:cubicBezTo>
                  <a:pt x="41" y="255"/>
                  <a:pt x="41" y="255"/>
                  <a:pt x="41" y="255"/>
                </a:cubicBezTo>
                <a:cubicBezTo>
                  <a:pt x="41" y="258"/>
                  <a:pt x="44" y="259"/>
                  <a:pt x="42" y="258"/>
                </a:cubicBezTo>
                <a:cubicBezTo>
                  <a:pt x="42" y="253"/>
                  <a:pt x="39" y="251"/>
                  <a:pt x="38" y="251"/>
                </a:cubicBezTo>
                <a:cubicBezTo>
                  <a:pt x="37" y="249"/>
                  <a:pt x="39" y="249"/>
                  <a:pt x="39" y="248"/>
                </a:cubicBezTo>
                <a:cubicBezTo>
                  <a:pt x="37" y="248"/>
                  <a:pt x="37" y="244"/>
                  <a:pt x="35" y="243"/>
                </a:cubicBezTo>
                <a:cubicBezTo>
                  <a:pt x="36" y="244"/>
                  <a:pt x="35" y="246"/>
                  <a:pt x="34" y="244"/>
                </a:cubicBezTo>
                <a:cubicBezTo>
                  <a:pt x="34" y="242"/>
                  <a:pt x="34" y="238"/>
                  <a:pt x="33" y="235"/>
                </a:cubicBezTo>
                <a:cubicBezTo>
                  <a:pt x="33" y="232"/>
                  <a:pt x="33" y="228"/>
                  <a:pt x="33" y="227"/>
                </a:cubicBezTo>
                <a:cubicBezTo>
                  <a:pt x="34" y="227"/>
                  <a:pt x="34" y="229"/>
                  <a:pt x="34" y="226"/>
                </a:cubicBezTo>
                <a:cubicBezTo>
                  <a:pt x="32" y="226"/>
                  <a:pt x="34" y="220"/>
                  <a:pt x="33" y="218"/>
                </a:cubicBezTo>
                <a:cubicBezTo>
                  <a:pt x="32" y="218"/>
                  <a:pt x="33" y="221"/>
                  <a:pt x="32" y="221"/>
                </a:cubicBezTo>
                <a:cubicBezTo>
                  <a:pt x="32" y="217"/>
                  <a:pt x="30" y="218"/>
                  <a:pt x="30" y="216"/>
                </a:cubicBezTo>
                <a:cubicBezTo>
                  <a:pt x="31" y="212"/>
                  <a:pt x="30" y="203"/>
                  <a:pt x="30" y="200"/>
                </a:cubicBezTo>
                <a:cubicBezTo>
                  <a:pt x="29" y="201"/>
                  <a:pt x="30" y="204"/>
                  <a:pt x="29" y="205"/>
                </a:cubicBezTo>
                <a:cubicBezTo>
                  <a:pt x="28" y="204"/>
                  <a:pt x="27" y="205"/>
                  <a:pt x="26" y="204"/>
                </a:cubicBezTo>
                <a:cubicBezTo>
                  <a:pt x="27" y="202"/>
                  <a:pt x="26" y="198"/>
                  <a:pt x="26" y="197"/>
                </a:cubicBezTo>
                <a:cubicBezTo>
                  <a:pt x="25" y="200"/>
                  <a:pt x="25" y="201"/>
                  <a:pt x="24" y="198"/>
                </a:cubicBezTo>
                <a:cubicBezTo>
                  <a:pt x="24" y="201"/>
                  <a:pt x="24" y="204"/>
                  <a:pt x="25" y="206"/>
                </a:cubicBezTo>
                <a:cubicBezTo>
                  <a:pt x="25" y="209"/>
                  <a:pt x="25" y="211"/>
                  <a:pt x="25" y="215"/>
                </a:cubicBezTo>
                <a:cubicBezTo>
                  <a:pt x="26" y="215"/>
                  <a:pt x="26" y="215"/>
                  <a:pt x="26" y="216"/>
                </a:cubicBezTo>
                <a:cubicBezTo>
                  <a:pt x="26" y="216"/>
                  <a:pt x="27" y="219"/>
                  <a:pt x="26" y="220"/>
                </a:cubicBezTo>
                <a:cubicBezTo>
                  <a:pt x="25" y="220"/>
                  <a:pt x="25" y="215"/>
                  <a:pt x="24" y="216"/>
                </a:cubicBezTo>
                <a:cubicBezTo>
                  <a:pt x="24" y="218"/>
                  <a:pt x="26" y="225"/>
                  <a:pt x="24" y="224"/>
                </a:cubicBezTo>
                <a:cubicBezTo>
                  <a:pt x="25" y="225"/>
                  <a:pt x="25" y="227"/>
                  <a:pt x="25" y="228"/>
                </a:cubicBezTo>
                <a:cubicBezTo>
                  <a:pt x="27" y="227"/>
                  <a:pt x="27" y="237"/>
                  <a:pt x="25" y="235"/>
                </a:cubicBezTo>
                <a:cubicBezTo>
                  <a:pt x="25" y="237"/>
                  <a:pt x="26" y="239"/>
                  <a:pt x="26" y="241"/>
                </a:cubicBezTo>
                <a:cubicBezTo>
                  <a:pt x="26" y="243"/>
                  <a:pt x="26" y="244"/>
                  <a:pt x="25" y="245"/>
                </a:cubicBezTo>
                <a:cubicBezTo>
                  <a:pt x="25" y="240"/>
                  <a:pt x="24" y="236"/>
                  <a:pt x="23" y="232"/>
                </a:cubicBezTo>
                <a:cubicBezTo>
                  <a:pt x="23" y="234"/>
                  <a:pt x="22" y="234"/>
                  <a:pt x="23" y="236"/>
                </a:cubicBezTo>
                <a:cubicBezTo>
                  <a:pt x="24" y="236"/>
                  <a:pt x="24" y="238"/>
                  <a:pt x="24" y="239"/>
                </a:cubicBezTo>
                <a:cubicBezTo>
                  <a:pt x="24" y="239"/>
                  <a:pt x="24" y="242"/>
                  <a:pt x="24" y="243"/>
                </a:cubicBezTo>
                <a:cubicBezTo>
                  <a:pt x="23" y="242"/>
                  <a:pt x="23" y="244"/>
                  <a:pt x="23" y="245"/>
                </a:cubicBezTo>
                <a:cubicBezTo>
                  <a:pt x="21" y="241"/>
                  <a:pt x="22" y="237"/>
                  <a:pt x="22" y="234"/>
                </a:cubicBezTo>
                <a:cubicBezTo>
                  <a:pt x="21" y="234"/>
                  <a:pt x="22" y="238"/>
                  <a:pt x="21" y="239"/>
                </a:cubicBezTo>
                <a:cubicBezTo>
                  <a:pt x="21" y="239"/>
                  <a:pt x="21" y="237"/>
                  <a:pt x="20" y="237"/>
                </a:cubicBezTo>
                <a:cubicBezTo>
                  <a:pt x="20" y="238"/>
                  <a:pt x="21" y="242"/>
                  <a:pt x="21" y="243"/>
                </a:cubicBezTo>
                <a:cubicBezTo>
                  <a:pt x="20" y="241"/>
                  <a:pt x="20" y="238"/>
                  <a:pt x="19" y="238"/>
                </a:cubicBezTo>
                <a:cubicBezTo>
                  <a:pt x="19" y="235"/>
                  <a:pt x="19" y="233"/>
                  <a:pt x="19" y="230"/>
                </a:cubicBezTo>
                <a:cubicBezTo>
                  <a:pt x="18" y="232"/>
                  <a:pt x="17" y="227"/>
                  <a:pt x="16" y="227"/>
                </a:cubicBezTo>
                <a:cubicBezTo>
                  <a:pt x="17" y="230"/>
                  <a:pt x="19" y="235"/>
                  <a:pt x="18" y="239"/>
                </a:cubicBezTo>
                <a:cubicBezTo>
                  <a:pt x="18" y="243"/>
                  <a:pt x="20" y="249"/>
                  <a:pt x="19" y="252"/>
                </a:cubicBezTo>
                <a:cubicBezTo>
                  <a:pt x="19" y="250"/>
                  <a:pt x="18" y="248"/>
                  <a:pt x="17" y="247"/>
                </a:cubicBezTo>
                <a:cubicBezTo>
                  <a:pt x="16" y="250"/>
                  <a:pt x="19" y="253"/>
                  <a:pt x="18" y="256"/>
                </a:cubicBezTo>
                <a:cubicBezTo>
                  <a:pt x="18" y="255"/>
                  <a:pt x="18" y="254"/>
                  <a:pt x="18" y="255"/>
                </a:cubicBezTo>
                <a:cubicBezTo>
                  <a:pt x="18" y="257"/>
                  <a:pt x="19" y="257"/>
                  <a:pt x="19" y="258"/>
                </a:cubicBezTo>
                <a:cubicBezTo>
                  <a:pt x="19" y="260"/>
                  <a:pt x="19" y="263"/>
                  <a:pt x="18" y="261"/>
                </a:cubicBezTo>
                <a:cubicBezTo>
                  <a:pt x="17" y="251"/>
                  <a:pt x="14" y="242"/>
                  <a:pt x="15" y="232"/>
                </a:cubicBezTo>
                <a:cubicBezTo>
                  <a:pt x="16" y="238"/>
                  <a:pt x="15" y="245"/>
                  <a:pt x="17" y="247"/>
                </a:cubicBezTo>
                <a:cubicBezTo>
                  <a:pt x="16" y="244"/>
                  <a:pt x="17" y="242"/>
                  <a:pt x="16" y="240"/>
                </a:cubicBezTo>
                <a:cubicBezTo>
                  <a:pt x="16" y="237"/>
                  <a:pt x="17" y="236"/>
                  <a:pt x="16" y="233"/>
                </a:cubicBezTo>
                <a:cubicBezTo>
                  <a:pt x="17" y="236"/>
                  <a:pt x="16" y="234"/>
                  <a:pt x="15" y="233"/>
                </a:cubicBezTo>
                <a:cubicBezTo>
                  <a:pt x="15" y="231"/>
                  <a:pt x="15" y="231"/>
                  <a:pt x="15" y="227"/>
                </a:cubicBezTo>
                <a:cubicBezTo>
                  <a:pt x="14" y="227"/>
                  <a:pt x="14" y="220"/>
                  <a:pt x="12" y="220"/>
                </a:cubicBezTo>
                <a:cubicBezTo>
                  <a:pt x="14" y="228"/>
                  <a:pt x="14" y="236"/>
                  <a:pt x="13" y="243"/>
                </a:cubicBezTo>
                <a:cubicBezTo>
                  <a:pt x="14" y="245"/>
                  <a:pt x="14" y="241"/>
                  <a:pt x="15" y="243"/>
                </a:cubicBezTo>
                <a:cubicBezTo>
                  <a:pt x="15" y="244"/>
                  <a:pt x="15" y="245"/>
                  <a:pt x="14" y="246"/>
                </a:cubicBezTo>
                <a:cubicBezTo>
                  <a:pt x="12" y="244"/>
                  <a:pt x="13" y="247"/>
                  <a:pt x="12" y="249"/>
                </a:cubicBezTo>
                <a:cubicBezTo>
                  <a:pt x="11" y="245"/>
                  <a:pt x="13" y="246"/>
                  <a:pt x="12" y="243"/>
                </a:cubicBezTo>
                <a:cubicBezTo>
                  <a:pt x="12" y="241"/>
                  <a:pt x="10" y="238"/>
                  <a:pt x="11" y="237"/>
                </a:cubicBezTo>
                <a:cubicBezTo>
                  <a:pt x="11" y="237"/>
                  <a:pt x="11" y="238"/>
                  <a:pt x="12" y="238"/>
                </a:cubicBezTo>
                <a:cubicBezTo>
                  <a:pt x="12" y="237"/>
                  <a:pt x="12" y="236"/>
                  <a:pt x="12" y="235"/>
                </a:cubicBezTo>
                <a:cubicBezTo>
                  <a:pt x="11" y="236"/>
                  <a:pt x="11" y="235"/>
                  <a:pt x="10" y="234"/>
                </a:cubicBezTo>
                <a:cubicBezTo>
                  <a:pt x="12" y="233"/>
                  <a:pt x="12" y="231"/>
                  <a:pt x="12" y="227"/>
                </a:cubicBezTo>
                <a:cubicBezTo>
                  <a:pt x="12" y="227"/>
                  <a:pt x="11" y="228"/>
                  <a:pt x="11" y="227"/>
                </a:cubicBezTo>
                <a:cubicBezTo>
                  <a:pt x="12" y="224"/>
                  <a:pt x="11" y="220"/>
                  <a:pt x="12" y="217"/>
                </a:cubicBezTo>
                <a:cubicBezTo>
                  <a:pt x="11" y="216"/>
                  <a:pt x="12" y="213"/>
                  <a:pt x="11" y="211"/>
                </a:cubicBezTo>
                <a:cubicBezTo>
                  <a:pt x="12" y="211"/>
                  <a:pt x="10" y="204"/>
                  <a:pt x="12" y="203"/>
                </a:cubicBezTo>
                <a:cubicBezTo>
                  <a:pt x="11" y="203"/>
                  <a:pt x="11" y="203"/>
                  <a:pt x="11" y="202"/>
                </a:cubicBezTo>
                <a:cubicBezTo>
                  <a:pt x="8" y="201"/>
                  <a:pt x="11" y="213"/>
                  <a:pt x="9" y="215"/>
                </a:cubicBezTo>
                <a:cubicBezTo>
                  <a:pt x="9" y="211"/>
                  <a:pt x="8" y="212"/>
                  <a:pt x="8" y="215"/>
                </a:cubicBezTo>
                <a:cubicBezTo>
                  <a:pt x="7" y="212"/>
                  <a:pt x="8" y="208"/>
                  <a:pt x="8" y="206"/>
                </a:cubicBezTo>
                <a:cubicBezTo>
                  <a:pt x="9" y="203"/>
                  <a:pt x="9" y="201"/>
                  <a:pt x="8" y="201"/>
                </a:cubicBezTo>
                <a:cubicBezTo>
                  <a:pt x="8" y="199"/>
                  <a:pt x="10" y="193"/>
                  <a:pt x="9" y="194"/>
                </a:cubicBezTo>
                <a:cubicBezTo>
                  <a:pt x="9" y="198"/>
                  <a:pt x="9" y="195"/>
                  <a:pt x="8" y="195"/>
                </a:cubicBezTo>
                <a:cubicBezTo>
                  <a:pt x="7" y="196"/>
                  <a:pt x="8" y="200"/>
                  <a:pt x="7" y="202"/>
                </a:cubicBezTo>
                <a:cubicBezTo>
                  <a:pt x="7" y="202"/>
                  <a:pt x="7" y="196"/>
                  <a:pt x="7" y="199"/>
                </a:cubicBezTo>
                <a:cubicBezTo>
                  <a:pt x="7" y="202"/>
                  <a:pt x="7" y="202"/>
                  <a:pt x="8" y="204"/>
                </a:cubicBezTo>
                <a:cubicBezTo>
                  <a:pt x="7" y="205"/>
                  <a:pt x="6" y="206"/>
                  <a:pt x="6" y="207"/>
                </a:cubicBezTo>
                <a:cubicBezTo>
                  <a:pt x="6" y="208"/>
                  <a:pt x="8" y="206"/>
                  <a:pt x="7" y="209"/>
                </a:cubicBezTo>
                <a:cubicBezTo>
                  <a:pt x="4" y="211"/>
                  <a:pt x="7" y="221"/>
                  <a:pt x="6" y="226"/>
                </a:cubicBezTo>
                <a:cubicBezTo>
                  <a:pt x="5" y="220"/>
                  <a:pt x="4" y="215"/>
                  <a:pt x="4" y="210"/>
                </a:cubicBezTo>
                <a:cubicBezTo>
                  <a:pt x="4" y="205"/>
                  <a:pt x="4" y="200"/>
                  <a:pt x="4" y="196"/>
                </a:cubicBezTo>
                <a:cubicBezTo>
                  <a:pt x="4" y="197"/>
                  <a:pt x="3" y="197"/>
                  <a:pt x="3" y="196"/>
                </a:cubicBezTo>
                <a:cubicBezTo>
                  <a:pt x="3" y="195"/>
                  <a:pt x="3" y="194"/>
                  <a:pt x="3" y="194"/>
                </a:cubicBezTo>
                <a:cubicBezTo>
                  <a:pt x="4" y="194"/>
                  <a:pt x="5" y="193"/>
                  <a:pt x="5" y="192"/>
                </a:cubicBezTo>
                <a:cubicBezTo>
                  <a:pt x="4" y="189"/>
                  <a:pt x="6" y="189"/>
                  <a:pt x="6" y="186"/>
                </a:cubicBezTo>
                <a:cubicBezTo>
                  <a:pt x="5" y="180"/>
                  <a:pt x="7" y="164"/>
                  <a:pt x="8" y="159"/>
                </a:cubicBezTo>
                <a:cubicBezTo>
                  <a:pt x="9" y="157"/>
                  <a:pt x="9" y="153"/>
                  <a:pt x="10" y="148"/>
                </a:cubicBezTo>
                <a:cubicBezTo>
                  <a:pt x="10" y="144"/>
                  <a:pt x="12" y="139"/>
                  <a:pt x="13" y="137"/>
                </a:cubicBezTo>
                <a:cubicBezTo>
                  <a:pt x="13" y="137"/>
                  <a:pt x="12" y="138"/>
                  <a:pt x="12" y="137"/>
                </a:cubicBezTo>
                <a:cubicBezTo>
                  <a:pt x="12" y="135"/>
                  <a:pt x="13" y="131"/>
                  <a:pt x="14" y="127"/>
                </a:cubicBezTo>
                <a:cubicBezTo>
                  <a:pt x="16" y="124"/>
                  <a:pt x="16" y="121"/>
                  <a:pt x="16" y="121"/>
                </a:cubicBezTo>
                <a:cubicBezTo>
                  <a:pt x="16" y="120"/>
                  <a:pt x="15" y="121"/>
                  <a:pt x="15" y="120"/>
                </a:cubicBezTo>
                <a:cubicBezTo>
                  <a:pt x="16" y="118"/>
                  <a:pt x="17" y="118"/>
                  <a:pt x="18" y="117"/>
                </a:cubicBezTo>
                <a:cubicBezTo>
                  <a:pt x="16" y="113"/>
                  <a:pt x="21" y="108"/>
                  <a:pt x="21" y="103"/>
                </a:cubicBezTo>
                <a:cubicBezTo>
                  <a:pt x="19" y="103"/>
                  <a:pt x="20" y="106"/>
                  <a:pt x="20" y="106"/>
                </a:cubicBezTo>
                <a:close/>
                <a:moveTo>
                  <a:pt x="24" y="291"/>
                </a:moveTo>
                <a:cubicBezTo>
                  <a:pt x="23" y="293"/>
                  <a:pt x="21" y="285"/>
                  <a:pt x="21" y="288"/>
                </a:cubicBezTo>
                <a:cubicBezTo>
                  <a:pt x="20" y="287"/>
                  <a:pt x="21" y="286"/>
                  <a:pt x="21" y="285"/>
                </a:cubicBezTo>
                <a:cubicBezTo>
                  <a:pt x="22" y="285"/>
                  <a:pt x="23" y="289"/>
                  <a:pt x="24" y="291"/>
                </a:cubicBezTo>
                <a:close/>
                <a:moveTo>
                  <a:pt x="78" y="356"/>
                </a:moveTo>
                <a:cubicBezTo>
                  <a:pt x="79" y="358"/>
                  <a:pt x="80" y="360"/>
                  <a:pt x="81" y="361"/>
                </a:cubicBezTo>
                <a:cubicBezTo>
                  <a:pt x="81" y="362"/>
                  <a:pt x="78" y="359"/>
                  <a:pt x="76" y="356"/>
                </a:cubicBezTo>
                <a:cubicBezTo>
                  <a:pt x="77" y="360"/>
                  <a:pt x="82" y="364"/>
                  <a:pt x="84" y="367"/>
                </a:cubicBezTo>
                <a:cubicBezTo>
                  <a:pt x="84" y="368"/>
                  <a:pt x="83" y="367"/>
                  <a:pt x="83" y="368"/>
                </a:cubicBezTo>
                <a:cubicBezTo>
                  <a:pt x="82" y="368"/>
                  <a:pt x="82" y="365"/>
                  <a:pt x="83" y="366"/>
                </a:cubicBezTo>
                <a:cubicBezTo>
                  <a:pt x="81" y="366"/>
                  <a:pt x="78" y="359"/>
                  <a:pt x="76" y="361"/>
                </a:cubicBezTo>
                <a:cubicBezTo>
                  <a:pt x="76" y="359"/>
                  <a:pt x="74" y="357"/>
                  <a:pt x="73" y="354"/>
                </a:cubicBezTo>
                <a:cubicBezTo>
                  <a:pt x="72" y="354"/>
                  <a:pt x="70" y="351"/>
                  <a:pt x="69" y="349"/>
                </a:cubicBezTo>
                <a:cubicBezTo>
                  <a:pt x="72" y="351"/>
                  <a:pt x="74" y="355"/>
                  <a:pt x="78" y="356"/>
                </a:cubicBezTo>
                <a:close/>
                <a:moveTo>
                  <a:pt x="61" y="305"/>
                </a:moveTo>
                <a:cubicBezTo>
                  <a:pt x="62" y="308"/>
                  <a:pt x="62" y="308"/>
                  <a:pt x="64" y="312"/>
                </a:cubicBezTo>
                <a:cubicBezTo>
                  <a:pt x="62" y="311"/>
                  <a:pt x="62" y="310"/>
                  <a:pt x="62" y="313"/>
                </a:cubicBezTo>
                <a:cubicBezTo>
                  <a:pt x="61" y="313"/>
                  <a:pt x="62" y="312"/>
                  <a:pt x="60" y="310"/>
                </a:cubicBezTo>
                <a:cubicBezTo>
                  <a:pt x="61" y="309"/>
                  <a:pt x="61" y="308"/>
                  <a:pt x="60" y="305"/>
                </a:cubicBezTo>
                <a:cubicBezTo>
                  <a:pt x="60" y="305"/>
                  <a:pt x="61" y="305"/>
                  <a:pt x="61" y="305"/>
                </a:cubicBezTo>
                <a:close/>
                <a:moveTo>
                  <a:pt x="98" y="374"/>
                </a:moveTo>
                <a:cubicBezTo>
                  <a:pt x="96" y="372"/>
                  <a:pt x="95" y="371"/>
                  <a:pt x="93" y="368"/>
                </a:cubicBezTo>
                <a:cubicBezTo>
                  <a:pt x="95" y="369"/>
                  <a:pt x="99" y="373"/>
                  <a:pt x="98" y="374"/>
                </a:cubicBezTo>
                <a:close/>
                <a:moveTo>
                  <a:pt x="241" y="468"/>
                </a:moveTo>
                <a:cubicBezTo>
                  <a:pt x="240" y="469"/>
                  <a:pt x="239" y="468"/>
                  <a:pt x="236" y="468"/>
                </a:cubicBezTo>
                <a:cubicBezTo>
                  <a:pt x="237" y="467"/>
                  <a:pt x="237" y="467"/>
                  <a:pt x="237" y="467"/>
                </a:cubicBezTo>
                <a:cubicBezTo>
                  <a:pt x="238" y="467"/>
                  <a:pt x="239" y="467"/>
                  <a:pt x="241" y="468"/>
                </a:cubicBezTo>
                <a:close/>
                <a:moveTo>
                  <a:pt x="258" y="467"/>
                </a:moveTo>
                <a:cubicBezTo>
                  <a:pt x="260" y="467"/>
                  <a:pt x="260" y="467"/>
                  <a:pt x="261" y="467"/>
                </a:cubicBezTo>
                <a:cubicBezTo>
                  <a:pt x="262" y="469"/>
                  <a:pt x="265" y="469"/>
                  <a:pt x="268" y="469"/>
                </a:cubicBezTo>
                <a:cubicBezTo>
                  <a:pt x="267" y="470"/>
                  <a:pt x="266" y="470"/>
                  <a:pt x="264" y="469"/>
                </a:cubicBezTo>
                <a:cubicBezTo>
                  <a:pt x="263" y="469"/>
                  <a:pt x="261" y="469"/>
                  <a:pt x="260" y="468"/>
                </a:cubicBezTo>
                <a:cubicBezTo>
                  <a:pt x="259" y="468"/>
                  <a:pt x="258" y="467"/>
                  <a:pt x="258" y="467"/>
                </a:cubicBezTo>
                <a:close/>
                <a:moveTo>
                  <a:pt x="233" y="455"/>
                </a:moveTo>
                <a:cubicBezTo>
                  <a:pt x="237" y="456"/>
                  <a:pt x="235" y="457"/>
                  <a:pt x="238" y="458"/>
                </a:cubicBezTo>
                <a:cubicBezTo>
                  <a:pt x="236" y="458"/>
                  <a:pt x="233" y="456"/>
                  <a:pt x="233" y="455"/>
                </a:cubicBezTo>
                <a:close/>
                <a:moveTo>
                  <a:pt x="165" y="402"/>
                </a:moveTo>
                <a:cubicBezTo>
                  <a:pt x="165" y="401"/>
                  <a:pt x="167" y="403"/>
                  <a:pt x="168" y="403"/>
                </a:cubicBezTo>
                <a:cubicBezTo>
                  <a:pt x="169" y="404"/>
                  <a:pt x="167" y="403"/>
                  <a:pt x="168" y="405"/>
                </a:cubicBezTo>
                <a:cubicBezTo>
                  <a:pt x="167" y="403"/>
                  <a:pt x="166" y="404"/>
                  <a:pt x="165" y="402"/>
                </a:cubicBezTo>
                <a:close/>
                <a:moveTo>
                  <a:pt x="163" y="378"/>
                </a:moveTo>
                <a:cubicBezTo>
                  <a:pt x="164" y="378"/>
                  <a:pt x="165" y="380"/>
                  <a:pt x="164" y="379"/>
                </a:cubicBezTo>
                <a:cubicBezTo>
                  <a:pt x="165" y="380"/>
                  <a:pt x="167" y="381"/>
                  <a:pt x="166" y="382"/>
                </a:cubicBezTo>
                <a:cubicBezTo>
                  <a:pt x="167" y="382"/>
                  <a:pt x="167" y="382"/>
                  <a:pt x="167" y="381"/>
                </a:cubicBezTo>
                <a:cubicBezTo>
                  <a:pt x="169" y="383"/>
                  <a:pt x="169" y="383"/>
                  <a:pt x="170" y="384"/>
                </a:cubicBezTo>
                <a:cubicBezTo>
                  <a:pt x="170" y="385"/>
                  <a:pt x="168" y="385"/>
                  <a:pt x="167" y="384"/>
                </a:cubicBezTo>
                <a:cubicBezTo>
                  <a:pt x="169" y="386"/>
                  <a:pt x="170" y="387"/>
                  <a:pt x="171" y="389"/>
                </a:cubicBezTo>
                <a:cubicBezTo>
                  <a:pt x="173" y="390"/>
                  <a:pt x="171" y="388"/>
                  <a:pt x="172" y="388"/>
                </a:cubicBezTo>
                <a:cubicBezTo>
                  <a:pt x="174" y="389"/>
                  <a:pt x="174" y="390"/>
                  <a:pt x="175" y="391"/>
                </a:cubicBezTo>
                <a:cubicBezTo>
                  <a:pt x="173" y="390"/>
                  <a:pt x="170" y="390"/>
                  <a:pt x="170" y="388"/>
                </a:cubicBezTo>
                <a:cubicBezTo>
                  <a:pt x="169" y="387"/>
                  <a:pt x="167" y="387"/>
                  <a:pt x="167" y="386"/>
                </a:cubicBezTo>
                <a:cubicBezTo>
                  <a:pt x="166" y="387"/>
                  <a:pt x="163" y="382"/>
                  <a:pt x="163" y="385"/>
                </a:cubicBezTo>
                <a:cubicBezTo>
                  <a:pt x="164" y="386"/>
                  <a:pt x="162" y="383"/>
                  <a:pt x="164" y="385"/>
                </a:cubicBezTo>
                <a:cubicBezTo>
                  <a:pt x="163" y="386"/>
                  <a:pt x="164" y="387"/>
                  <a:pt x="164" y="387"/>
                </a:cubicBezTo>
                <a:cubicBezTo>
                  <a:pt x="167" y="389"/>
                  <a:pt x="171" y="392"/>
                  <a:pt x="172" y="395"/>
                </a:cubicBezTo>
                <a:cubicBezTo>
                  <a:pt x="173" y="395"/>
                  <a:pt x="173" y="394"/>
                  <a:pt x="173" y="394"/>
                </a:cubicBezTo>
                <a:cubicBezTo>
                  <a:pt x="176" y="397"/>
                  <a:pt x="178" y="398"/>
                  <a:pt x="180" y="399"/>
                </a:cubicBezTo>
                <a:cubicBezTo>
                  <a:pt x="182" y="401"/>
                  <a:pt x="183" y="402"/>
                  <a:pt x="185" y="404"/>
                </a:cubicBezTo>
                <a:cubicBezTo>
                  <a:pt x="185" y="406"/>
                  <a:pt x="182" y="404"/>
                  <a:pt x="181" y="404"/>
                </a:cubicBezTo>
                <a:cubicBezTo>
                  <a:pt x="180" y="402"/>
                  <a:pt x="183" y="404"/>
                  <a:pt x="184" y="405"/>
                </a:cubicBezTo>
                <a:cubicBezTo>
                  <a:pt x="183" y="403"/>
                  <a:pt x="179" y="402"/>
                  <a:pt x="180" y="401"/>
                </a:cubicBezTo>
                <a:cubicBezTo>
                  <a:pt x="179" y="400"/>
                  <a:pt x="179" y="400"/>
                  <a:pt x="178" y="399"/>
                </a:cubicBezTo>
                <a:cubicBezTo>
                  <a:pt x="176" y="398"/>
                  <a:pt x="178" y="400"/>
                  <a:pt x="177" y="400"/>
                </a:cubicBezTo>
                <a:cubicBezTo>
                  <a:pt x="176" y="398"/>
                  <a:pt x="175" y="397"/>
                  <a:pt x="172" y="395"/>
                </a:cubicBezTo>
                <a:cubicBezTo>
                  <a:pt x="172" y="396"/>
                  <a:pt x="173" y="397"/>
                  <a:pt x="174" y="399"/>
                </a:cubicBezTo>
                <a:cubicBezTo>
                  <a:pt x="172" y="398"/>
                  <a:pt x="170" y="397"/>
                  <a:pt x="170" y="395"/>
                </a:cubicBezTo>
                <a:cubicBezTo>
                  <a:pt x="169" y="395"/>
                  <a:pt x="170" y="397"/>
                  <a:pt x="168" y="396"/>
                </a:cubicBezTo>
                <a:cubicBezTo>
                  <a:pt x="167" y="394"/>
                  <a:pt x="165" y="393"/>
                  <a:pt x="164" y="391"/>
                </a:cubicBezTo>
                <a:cubicBezTo>
                  <a:pt x="162" y="390"/>
                  <a:pt x="165" y="392"/>
                  <a:pt x="164" y="393"/>
                </a:cubicBezTo>
                <a:cubicBezTo>
                  <a:pt x="163" y="393"/>
                  <a:pt x="164" y="391"/>
                  <a:pt x="161" y="389"/>
                </a:cubicBezTo>
                <a:cubicBezTo>
                  <a:pt x="162" y="389"/>
                  <a:pt x="163" y="390"/>
                  <a:pt x="163" y="389"/>
                </a:cubicBezTo>
                <a:cubicBezTo>
                  <a:pt x="163" y="388"/>
                  <a:pt x="160" y="389"/>
                  <a:pt x="160" y="387"/>
                </a:cubicBezTo>
                <a:cubicBezTo>
                  <a:pt x="162" y="387"/>
                  <a:pt x="163" y="388"/>
                  <a:pt x="165" y="389"/>
                </a:cubicBezTo>
                <a:cubicBezTo>
                  <a:pt x="164" y="388"/>
                  <a:pt x="162" y="387"/>
                  <a:pt x="161" y="385"/>
                </a:cubicBezTo>
                <a:cubicBezTo>
                  <a:pt x="160" y="386"/>
                  <a:pt x="161" y="388"/>
                  <a:pt x="160" y="385"/>
                </a:cubicBezTo>
                <a:cubicBezTo>
                  <a:pt x="159" y="386"/>
                  <a:pt x="159" y="387"/>
                  <a:pt x="160" y="387"/>
                </a:cubicBezTo>
                <a:cubicBezTo>
                  <a:pt x="158" y="385"/>
                  <a:pt x="155" y="384"/>
                  <a:pt x="153" y="382"/>
                </a:cubicBezTo>
                <a:cubicBezTo>
                  <a:pt x="154" y="381"/>
                  <a:pt x="157" y="385"/>
                  <a:pt x="158" y="385"/>
                </a:cubicBezTo>
                <a:cubicBezTo>
                  <a:pt x="158" y="384"/>
                  <a:pt x="156" y="383"/>
                  <a:pt x="156" y="383"/>
                </a:cubicBezTo>
                <a:cubicBezTo>
                  <a:pt x="155" y="383"/>
                  <a:pt x="155" y="383"/>
                  <a:pt x="155" y="383"/>
                </a:cubicBezTo>
                <a:cubicBezTo>
                  <a:pt x="156" y="382"/>
                  <a:pt x="155" y="382"/>
                  <a:pt x="155" y="382"/>
                </a:cubicBezTo>
                <a:cubicBezTo>
                  <a:pt x="156" y="382"/>
                  <a:pt x="157" y="383"/>
                  <a:pt x="159" y="384"/>
                </a:cubicBezTo>
                <a:cubicBezTo>
                  <a:pt x="159" y="384"/>
                  <a:pt x="159" y="383"/>
                  <a:pt x="159" y="382"/>
                </a:cubicBezTo>
                <a:cubicBezTo>
                  <a:pt x="157" y="383"/>
                  <a:pt x="155" y="381"/>
                  <a:pt x="152" y="379"/>
                </a:cubicBezTo>
                <a:cubicBezTo>
                  <a:pt x="152" y="380"/>
                  <a:pt x="155" y="381"/>
                  <a:pt x="154" y="382"/>
                </a:cubicBezTo>
                <a:cubicBezTo>
                  <a:pt x="152" y="381"/>
                  <a:pt x="153" y="380"/>
                  <a:pt x="152" y="379"/>
                </a:cubicBezTo>
                <a:cubicBezTo>
                  <a:pt x="151" y="380"/>
                  <a:pt x="153" y="381"/>
                  <a:pt x="152" y="381"/>
                </a:cubicBezTo>
                <a:cubicBezTo>
                  <a:pt x="151" y="380"/>
                  <a:pt x="151" y="380"/>
                  <a:pt x="150" y="379"/>
                </a:cubicBezTo>
                <a:cubicBezTo>
                  <a:pt x="151" y="379"/>
                  <a:pt x="152" y="379"/>
                  <a:pt x="152" y="378"/>
                </a:cubicBezTo>
                <a:cubicBezTo>
                  <a:pt x="151" y="377"/>
                  <a:pt x="150" y="378"/>
                  <a:pt x="150" y="379"/>
                </a:cubicBezTo>
                <a:cubicBezTo>
                  <a:pt x="148" y="377"/>
                  <a:pt x="148" y="378"/>
                  <a:pt x="147" y="376"/>
                </a:cubicBezTo>
                <a:cubicBezTo>
                  <a:pt x="147" y="376"/>
                  <a:pt x="148" y="376"/>
                  <a:pt x="147" y="375"/>
                </a:cubicBezTo>
                <a:cubicBezTo>
                  <a:pt x="148" y="375"/>
                  <a:pt x="149" y="377"/>
                  <a:pt x="149" y="377"/>
                </a:cubicBezTo>
                <a:cubicBezTo>
                  <a:pt x="149" y="376"/>
                  <a:pt x="149" y="377"/>
                  <a:pt x="150" y="375"/>
                </a:cubicBezTo>
                <a:cubicBezTo>
                  <a:pt x="151" y="378"/>
                  <a:pt x="153" y="378"/>
                  <a:pt x="155" y="377"/>
                </a:cubicBezTo>
                <a:cubicBezTo>
                  <a:pt x="155" y="378"/>
                  <a:pt x="155" y="379"/>
                  <a:pt x="155" y="380"/>
                </a:cubicBezTo>
                <a:cubicBezTo>
                  <a:pt x="157" y="383"/>
                  <a:pt x="158" y="380"/>
                  <a:pt x="160" y="383"/>
                </a:cubicBezTo>
                <a:cubicBezTo>
                  <a:pt x="160" y="382"/>
                  <a:pt x="161" y="382"/>
                  <a:pt x="159" y="381"/>
                </a:cubicBezTo>
                <a:cubicBezTo>
                  <a:pt x="162" y="381"/>
                  <a:pt x="160" y="385"/>
                  <a:pt x="163" y="386"/>
                </a:cubicBezTo>
                <a:cubicBezTo>
                  <a:pt x="163" y="384"/>
                  <a:pt x="160" y="379"/>
                  <a:pt x="156" y="378"/>
                </a:cubicBezTo>
                <a:cubicBezTo>
                  <a:pt x="155" y="377"/>
                  <a:pt x="155" y="375"/>
                  <a:pt x="155" y="374"/>
                </a:cubicBezTo>
                <a:cubicBezTo>
                  <a:pt x="157" y="378"/>
                  <a:pt x="162" y="380"/>
                  <a:pt x="163" y="379"/>
                </a:cubicBezTo>
                <a:cubicBezTo>
                  <a:pt x="164" y="381"/>
                  <a:pt x="165" y="382"/>
                  <a:pt x="166" y="384"/>
                </a:cubicBezTo>
                <a:cubicBezTo>
                  <a:pt x="166" y="382"/>
                  <a:pt x="164" y="380"/>
                  <a:pt x="163" y="378"/>
                </a:cubicBezTo>
                <a:close/>
                <a:moveTo>
                  <a:pt x="180" y="403"/>
                </a:moveTo>
                <a:cubicBezTo>
                  <a:pt x="180" y="403"/>
                  <a:pt x="179" y="403"/>
                  <a:pt x="178" y="402"/>
                </a:cubicBezTo>
                <a:cubicBezTo>
                  <a:pt x="179" y="402"/>
                  <a:pt x="179" y="401"/>
                  <a:pt x="179" y="401"/>
                </a:cubicBezTo>
                <a:cubicBezTo>
                  <a:pt x="181" y="402"/>
                  <a:pt x="180" y="403"/>
                  <a:pt x="180" y="403"/>
                </a:cubicBezTo>
                <a:close/>
                <a:moveTo>
                  <a:pt x="119" y="324"/>
                </a:moveTo>
                <a:cubicBezTo>
                  <a:pt x="119" y="324"/>
                  <a:pt x="119" y="324"/>
                  <a:pt x="119" y="323"/>
                </a:cubicBezTo>
                <a:cubicBezTo>
                  <a:pt x="119" y="323"/>
                  <a:pt x="120" y="324"/>
                  <a:pt x="120" y="324"/>
                </a:cubicBezTo>
                <a:cubicBezTo>
                  <a:pt x="121" y="326"/>
                  <a:pt x="120" y="326"/>
                  <a:pt x="119" y="324"/>
                </a:cubicBezTo>
                <a:close/>
                <a:moveTo>
                  <a:pt x="550" y="219"/>
                </a:moveTo>
                <a:cubicBezTo>
                  <a:pt x="550" y="220"/>
                  <a:pt x="550" y="221"/>
                  <a:pt x="550" y="222"/>
                </a:cubicBezTo>
                <a:cubicBezTo>
                  <a:pt x="549" y="222"/>
                  <a:pt x="550" y="221"/>
                  <a:pt x="549" y="221"/>
                </a:cubicBezTo>
                <a:cubicBezTo>
                  <a:pt x="549" y="220"/>
                  <a:pt x="550" y="221"/>
                  <a:pt x="550" y="219"/>
                </a:cubicBezTo>
                <a:close/>
                <a:moveTo>
                  <a:pt x="590" y="178"/>
                </a:moveTo>
                <a:cubicBezTo>
                  <a:pt x="591" y="178"/>
                  <a:pt x="590" y="183"/>
                  <a:pt x="591" y="181"/>
                </a:cubicBezTo>
                <a:cubicBezTo>
                  <a:pt x="592" y="182"/>
                  <a:pt x="590" y="184"/>
                  <a:pt x="590" y="184"/>
                </a:cubicBezTo>
                <a:cubicBezTo>
                  <a:pt x="590" y="183"/>
                  <a:pt x="590" y="181"/>
                  <a:pt x="590" y="181"/>
                </a:cubicBezTo>
                <a:cubicBezTo>
                  <a:pt x="590" y="180"/>
                  <a:pt x="590" y="181"/>
                  <a:pt x="590" y="180"/>
                </a:cubicBezTo>
                <a:cubicBezTo>
                  <a:pt x="590" y="179"/>
                  <a:pt x="590" y="179"/>
                  <a:pt x="590" y="178"/>
                </a:cubicBezTo>
                <a:close/>
                <a:moveTo>
                  <a:pt x="599" y="180"/>
                </a:moveTo>
                <a:cubicBezTo>
                  <a:pt x="599" y="180"/>
                  <a:pt x="599" y="183"/>
                  <a:pt x="598" y="183"/>
                </a:cubicBezTo>
                <a:cubicBezTo>
                  <a:pt x="598" y="181"/>
                  <a:pt x="598" y="181"/>
                  <a:pt x="599" y="180"/>
                </a:cubicBezTo>
                <a:close/>
                <a:moveTo>
                  <a:pt x="618" y="141"/>
                </a:moveTo>
                <a:cubicBezTo>
                  <a:pt x="618" y="142"/>
                  <a:pt x="618" y="142"/>
                  <a:pt x="618" y="144"/>
                </a:cubicBezTo>
                <a:cubicBezTo>
                  <a:pt x="618" y="144"/>
                  <a:pt x="617" y="143"/>
                  <a:pt x="617" y="142"/>
                </a:cubicBezTo>
                <a:cubicBezTo>
                  <a:pt x="617" y="142"/>
                  <a:pt x="617" y="142"/>
                  <a:pt x="617" y="143"/>
                </a:cubicBezTo>
                <a:cubicBezTo>
                  <a:pt x="617" y="143"/>
                  <a:pt x="617" y="143"/>
                  <a:pt x="617" y="142"/>
                </a:cubicBezTo>
                <a:cubicBezTo>
                  <a:pt x="616" y="141"/>
                  <a:pt x="616" y="141"/>
                  <a:pt x="616" y="141"/>
                </a:cubicBezTo>
                <a:cubicBezTo>
                  <a:pt x="617" y="142"/>
                  <a:pt x="617" y="141"/>
                  <a:pt x="618" y="141"/>
                </a:cubicBezTo>
                <a:close/>
                <a:moveTo>
                  <a:pt x="708" y="170"/>
                </a:moveTo>
                <a:cubicBezTo>
                  <a:pt x="708" y="173"/>
                  <a:pt x="708" y="175"/>
                  <a:pt x="708" y="179"/>
                </a:cubicBezTo>
                <a:cubicBezTo>
                  <a:pt x="707" y="179"/>
                  <a:pt x="706" y="182"/>
                  <a:pt x="706" y="179"/>
                </a:cubicBezTo>
                <a:cubicBezTo>
                  <a:pt x="706" y="177"/>
                  <a:pt x="707" y="177"/>
                  <a:pt x="707" y="176"/>
                </a:cubicBezTo>
                <a:cubicBezTo>
                  <a:pt x="707" y="174"/>
                  <a:pt x="707" y="173"/>
                  <a:pt x="707" y="171"/>
                </a:cubicBezTo>
                <a:cubicBezTo>
                  <a:pt x="708" y="171"/>
                  <a:pt x="708" y="170"/>
                  <a:pt x="708" y="170"/>
                </a:cubicBezTo>
                <a:close/>
                <a:moveTo>
                  <a:pt x="683" y="394"/>
                </a:moveTo>
                <a:cubicBezTo>
                  <a:pt x="682" y="395"/>
                  <a:pt x="681" y="396"/>
                  <a:pt x="680" y="397"/>
                </a:cubicBezTo>
                <a:cubicBezTo>
                  <a:pt x="680" y="396"/>
                  <a:pt x="678" y="399"/>
                  <a:pt x="678" y="400"/>
                </a:cubicBezTo>
                <a:cubicBezTo>
                  <a:pt x="679" y="397"/>
                  <a:pt x="678" y="398"/>
                  <a:pt x="680" y="394"/>
                </a:cubicBezTo>
                <a:cubicBezTo>
                  <a:pt x="681" y="395"/>
                  <a:pt x="682" y="394"/>
                  <a:pt x="683" y="394"/>
                </a:cubicBezTo>
                <a:close/>
                <a:moveTo>
                  <a:pt x="50" y="377"/>
                </a:moveTo>
                <a:cubicBezTo>
                  <a:pt x="48" y="377"/>
                  <a:pt x="47" y="373"/>
                  <a:pt x="48" y="373"/>
                </a:cubicBezTo>
                <a:cubicBezTo>
                  <a:pt x="50" y="375"/>
                  <a:pt x="48" y="375"/>
                  <a:pt x="50" y="377"/>
                </a:cubicBezTo>
                <a:close/>
                <a:moveTo>
                  <a:pt x="7" y="152"/>
                </a:moveTo>
                <a:cubicBezTo>
                  <a:pt x="8" y="152"/>
                  <a:pt x="7" y="155"/>
                  <a:pt x="7" y="157"/>
                </a:cubicBezTo>
                <a:cubicBezTo>
                  <a:pt x="6" y="157"/>
                  <a:pt x="7" y="154"/>
                  <a:pt x="7" y="152"/>
                </a:cubicBezTo>
                <a:close/>
                <a:moveTo>
                  <a:pt x="3" y="183"/>
                </a:moveTo>
                <a:cubicBezTo>
                  <a:pt x="4" y="185"/>
                  <a:pt x="3" y="187"/>
                  <a:pt x="3" y="190"/>
                </a:cubicBezTo>
                <a:cubicBezTo>
                  <a:pt x="2" y="190"/>
                  <a:pt x="2" y="190"/>
                  <a:pt x="2" y="190"/>
                </a:cubicBezTo>
                <a:cubicBezTo>
                  <a:pt x="2" y="186"/>
                  <a:pt x="2" y="184"/>
                  <a:pt x="3" y="183"/>
                </a:cubicBezTo>
                <a:close/>
                <a:moveTo>
                  <a:pt x="11" y="216"/>
                </a:moveTo>
                <a:cubicBezTo>
                  <a:pt x="11" y="220"/>
                  <a:pt x="10" y="219"/>
                  <a:pt x="11" y="223"/>
                </a:cubicBezTo>
                <a:cubicBezTo>
                  <a:pt x="10" y="224"/>
                  <a:pt x="11" y="220"/>
                  <a:pt x="10" y="221"/>
                </a:cubicBezTo>
                <a:cubicBezTo>
                  <a:pt x="9" y="221"/>
                  <a:pt x="11" y="226"/>
                  <a:pt x="10" y="225"/>
                </a:cubicBezTo>
                <a:cubicBezTo>
                  <a:pt x="9" y="222"/>
                  <a:pt x="10" y="220"/>
                  <a:pt x="9" y="217"/>
                </a:cubicBezTo>
                <a:cubicBezTo>
                  <a:pt x="9" y="215"/>
                  <a:pt x="10" y="217"/>
                  <a:pt x="11" y="216"/>
                </a:cubicBezTo>
                <a:close/>
                <a:moveTo>
                  <a:pt x="11" y="227"/>
                </a:moveTo>
                <a:cubicBezTo>
                  <a:pt x="10" y="228"/>
                  <a:pt x="11" y="230"/>
                  <a:pt x="11" y="232"/>
                </a:cubicBezTo>
                <a:cubicBezTo>
                  <a:pt x="10" y="232"/>
                  <a:pt x="9" y="227"/>
                  <a:pt x="11" y="227"/>
                </a:cubicBezTo>
                <a:close/>
                <a:moveTo>
                  <a:pt x="6" y="234"/>
                </a:moveTo>
                <a:cubicBezTo>
                  <a:pt x="6" y="233"/>
                  <a:pt x="7" y="240"/>
                  <a:pt x="7" y="239"/>
                </a:cubicBezTo>
                <a:cubicBezTo>
                  <a:pt x="6" y="240"/>
                  <a:pt x="6" y="236"/>
                  <a:pt x="6" y="234"/>
                </a:cubicBezTo>
                <a:close/>
                <a:moveTo>
                  <a:pt x="5" y="248"/>
                </a:moveTo>
                <a:cubicBezTo>
                  <a:pt x="6" y="249"/>
                  <a:pt x="6" y="254"/>
                  <a:pt x="6" y="256"/>
                </a:cubicBezTo>
                <a:cubicBezTo>
                  <a:pt x="4" y="256"/>
                  <a:pt x="5" y="250"/>
                  <a:pt x="5" y="248"/>
                </a:cubicBezTo>
                <a:close/>
                <a:moveTo>
                  <a:pt x="20" y="245"/>
                </a:moveTo>
                <a:cubicBezTo>
                  <a:pt x="21" y="247"/>
                  <a:pt x="21" y="251"/>
                  <a:pt x="20" y="252"/>
                </a:cubicBezTo>
                <a:cubicBezTo>
                  <a:pt x="21" y="250"/>
                  <a:pt x="19" y="247"/>
                  <a:pt x="20" y="245"/>
                </a:cubicBezTo>
                <a:close/>
                <a:moveTo>
                  <a:pt x="34" y="250"/>
                </a:moveTo>
                <a:cubicBezTo>
                  <a:pt x="35" y="252"/>
                  <a:pt x="36" y="251"/>
                  <a:pt x="37" y="250"/>
                </a:cubicBezTo>
                <a:cubicBezTo>
                  <a:pt x="37" y="254"/>
                  <a:pt x="36" y="255"/>
                  <a:pt x="38" y="257"/>
                </a:cubicBezTo>
                <a:cubicBezTo>
                  <a:pt x="38" y="260"/>
                  <a:pt x="36" y="264"/>
                  <a:pt x="35" y="259"/>
                </a:cubicBezTo>
                <a:cubicBezTo>
                  <a:pt x="36" y="259"/>
                  <a:pt x="35" y="257"/>
                  <a:pt x="35" y="256"/>
                </a:cubicBezTo>
                <a:cubicBezTo>
                  <a:pt x="35" y="254"/>
                  <a:pt x="34" y="251"/>
                  <a:pt x="34" y="250"/>
                </a:cubicBezTo>
                <a:close/>
                <a:moveTo>
                  <a:pt x="22" y="259"/>
                </a:moveTo>
                <a:cubicBezTo>
                  <a:pt x="23" y="259"/>
                  <a:pt x="23" y="263"/>
                  <a:pt x="24" y="264"/>
                </a:cubicBezTo>
                <a:cubicBezTo>
                  <a:pt x="22" y="264"/>
                  <a:pt x="22" y="260"/>
                  <a:pt x="22" y="259"/>
                </a:cubicBezTo>
                <a:close/>
                <a:moveTo>
                  <a:pt x="32" y="255"/>
                </a:moveTo>
                <a:cubicBezTo>
                  <a:pt x="33" y="254"/>
                  <a:pt x="33" y="258"/>
                  <a:pt x="34" y="257"/>
                </a:cubicBezTo>
                <a:cubicBezTo>
                  <a:pt x="34" y="258"/>
                  <a:pt x="34" y="259"/>
                  <a:pt x="34" y="261"/>
                </a:cubicBezTo>
                <a:cubicBezTo>
                  <a:pt x="33" y="262"/>
                  <a:pt x="32" y="257"/>
                  <a:pt x="32" y="255"/>
                </a:cubicBezTo>
                <a:close/>
                <a:moveTo>
                  <a:pt x="16" y="267"/>
                </a:moveTo>
                <a:cubicBezTo>
                  <a:pt x="16" y="265"/>
                  <a:pt x="17" y="272"/>
                  <a:pt x="18" y="268"/>
                </a:cubicBezTo>
                <a:cubicBezTo>
                  <a:pt x="18" y="271"/>
                  <a:pt x="18" y="272"/>
                  <a:pt x="19" y="275"/>
                </a:cubicBezTo>
                <a:cubicBezTo>
                  <a:pt x="18" y="275"/>
                  <a:pt x="18" y="275"/>
                  <a:pt x="18" y="275"/>
                </a:cubicBezTo>
                <a:cubicBezTo>
                  <a:pt x="19" y="278"/>
                  <a:pt x="20" y="279"/>
                  <a:pt x="20" y="282"/>
                </a:cubicBezTo>
                <a:cubicBezTo>
                  <a:pt x="20" y="283"/>
                  <a:pt x="20" y="282"/>
                  <a:pt x="21" y="283"/>
                </a:cubicBezTo>
                <a:cubicBezTo>
                  <a:pt x="21" y="285"/>
                  <a:pt x="20" y="282"/>
                  <a:pt x="20" y="283"/>
                </a:cubicBezTo>
                <a:cubicBezTo>
                  <a:pt x="19" y="279"/>
                  <a:pt x="17" y="276"/>
                  <a:pt x="17" y="272"/>
                </a:cubicBezTo>
                <a:cubicBezTo>
                  <a:pt x="18" y="272"/>
                  <a:pt x="17" y="270"/>
                  <a:pt x="16" y="267"/>
                </a:cubicBezTo>
                <a:close/>
                <a:moveTo>
                  <a:pt x="24" y="266"/>
                </a:moveTo>
                <a:cubicBezTo>
                  <a:pt x="25" y="268"/>
                  <a:pt x="25" y="269"/>
                  <a:pt x="25" y="270"/>
                </a:cubicBezTo>
                <a:cubicBezTo>
                  <a:pt x="24" y="271"/>
                  <a:pt x="23" y="270"/>
                  <a:pt x="23" y="268"/>
                </a:cubicBezTo>
                <a:cubicBezTo>
                  <a:pt x="23" y="267"/>
                  <a:pt x="23" y="266"/>
                  <a:pt x="24" y="266"/>
                </a:cubicBezTo>
                <a:close/>
                <a:moveTo>
                  <a:pt x="25" y="273"/>
                </a:moveTo>
                <a:cubicBezTo>
                  <a:pt x="27" y="275"/>
                  <a:pt x="28" y="284"/>
                  <a:pt x="30" y="287"/>
                </a:cubicBezTo>
                <a:cubicBezTo>
                  <a:pt x="31" y="291"/>
                  <a:pt x="31" y="291"/>
                  <a:pt x="31" y="294"/>
                </a:cubicBezTo>
                <a:cubicBezTo>
                  <a:pt x="30" y="294"/>
                  <a:pt x="30" y="291"/>
                  <a:pt x="30" y="290"/>
                </a:cubicBezTo>
                <a:cubicBezTo>
                  <a:pt x="27" y="287"/>
                  <a:pt x="27" y="282"/>
                  <a:pt x="26" y="278"/>
                </a:cubicBezTo>
                <a:cubicBezTo>
                  <a:pt x="27" y="277"/>
                  <a:pt x="25" y="275"/>
                  <a:pt x="25" y="273"/>
                </a:cubicBezTo>
                <a:close/>
                <a:moveTo>
                  <a:pt x="30" y="283"/>
                </a:moveTo>
                <a:cubicBezTo>
                  <a:pt x="31" y="282"/>
                  <a:pt x="32" y="288"/>
                  <a:pt x="32" y="289"/>
                </a:cubicBezTo>
                <a:cubicBezTo>
                  <a:pt x="30" y="289"/>
                  <a:pt x="31" y="286"/>
                  <a:pt x="30" y="283"/>
                </a:cubicBezTo>
                <a:close/>
                <a:moveTo>
                  <a:pt x="37" y="291"/>
                </a:moveTo>
                <a:cubicBezTo>
                  <a:pt x="39" y="294"/>
                  <a:pt x="37" y="292"/>
                  <a:pt x="37" y="294"/>
                </a:cubicBezTo>
                <a:cubicBezTo>
                  <a:pt x="37" y="293"/>
                  <a:pt x="36" y="291"/>
                  <a:pt x="36" y="290"/>
                </a:cubicBezTo>
                <a:cubicBezTo>
                  <a:pt x="36" y="290"/>
                  <a:pt x="37" y="291"/>
                  <a:pt x="37" y="291"/>
                </a:cubicBezTo>
                <a:cubicBezTo>
                  <a:pt x="37" y="292"/>
                  <a:pt x="38" y="292"/>
                  <a:pt x="37" y="291"/>
                </a:cubicBezTo>
                <a:close/>
                <a:moveTo>
                  <a:pt x="36" y="295"/>
                </a:moveTo>
                <a:cubicBezTo>
                  <a:pt x="37" y="294"/>
                  <a:pt x="37" y="297"/>
                  <a:pt x="38" y="298"/>
                </a:cubicBezTo>
                <a:cubicBezTo>
                  <a:pt x="38" y="298"/>
                  <a:pt x="38" y="298"/>
                  <a:pt x="38" y="297"/>
                </a:cubicBezTo>
                <a:cubicBezTo>
                  <a:pt x="40" y="301"/>
                  <a:pt x="36" y="298"/>
                  <a:pt x="36" y="295"/>
                </a:cubicBezTo>
                <a:close/>
                <a:moveTo>
                  <a:pt x="36" y="303"/>
                </a:moveTo>
                <a:cubicBezTo>
                  <a:pt x="36" y="306"/>
                  <a:pt x="35" y="299"/>
                  <a:pt x="35" y="302"/>
                </a:cubicBezTo>
                <a:cubicBezTo>
                  <a:pt x="35" y="301"/>
                  <a:pt x="35" y="299"/>
                  <a:pt x="34" y="297"/>
                </a:cubicBezTo>
                <a:cubicBezTo>
                  <a:pt x="34" y="297"/>
                  <a:pt x="35" y="298"/>
                  <a:pt x="35" y="299"/>
                </a:cubicBezTo>
                <a:cubicBezTo>
                  <a:pt x="35" y="300"/>
                  <a:pt x="36" y="299"/>
                  <a:pt x="36" y="300"/>
                </a:cubicBezTo>
                <a:cubicBezTo>
                  <a:pt x="37" y="300"/>
                  <a:pt x="35" y="300"/>
                  <a:pt x="36" y="303"/>
                </a:cubicBezTo>
                <a:close/>
                <a:moveTo>
                  <a:pt x="26" y="306"/>
                </a:moveTo>
                <a:cubicBezTo>
                  <a:pt x="27" y="305"/>
                  <a:pt x="28" y="307"/>
                  <a:pt x="29" y="307"/>
                </a:cubicBezTo>
                <a:cubicBezTo>
                  <a:pt x="29" y="309"/>
                  <a:pt x="30" y="311"/>
                  <a:pt x="29" y="312"/>
                </a:cubicBezTo>
                <a:cubicBezTo>
                  <a:pt x="28" y="310"/>
                  <a:pt x="27" y="308"/>
                  <a:pt x="26" y="306"/>
                </a:cubicBezTo>
                <a:close/>
                <a:moveTo>
                  <a:pt x="31" y="310"/>
                </a:moveTo>
                <a:cubicBezTo>
                  <a:pt x="31" y="316"/>
                  <a:pt x="33" y="322"/>
                  <a:pt x="35" y="327"/>
                </a:cubicBezTo>
                <a:cubicBezTo>
                  <a:pt x="34" y="326"/>
                  <a:pt x="33" y="323"/>
                  <a:pt x="32" y="320"/>
                </a:cubicBezTo>
                <a:cubicBezTo>
                  <a:pt x="31" y="318"/>
                  <a:pt x="30" y="315"/>
                  <a:pt x="29" y="313"/>
                </a:cubicBezTo>
                <a:cubicBezTo>
                  <a:pt x="31" y="315"/>
                  <a:pt x="29" y="310"/>
                  <a:pt x="31" y="310"/>
                </a:cubicBezTo>
                <a:close/>
                <a:moveTo>
                  <a:pt x="62" y="307"/>
                </a:moveTo>
                <a:cubicBezTo>
                  <a:pt x="62" y="307"/>
                  <a:pt x="63" y="307"/>
                  <a:pt x="63" y="307"/>
                </a:cubicBezTo>
                <a:cubicBezTo>
                  <a:pt x="64" y="309"/>
                  <a:pt x="65" y="311"/>
                  <a:pt x="63" y="311"/>
                </a:cubicBezTo>
                <a:cubicBezTo>
                  <a:pt x="63" y="310"/>
                  <a:pt x="63" y="308"/>
                  <a:pt x="62" y="307"/>
                </a:cubicBezTo>
                <a:close/>
                <a:moveTo>
                  <a:pt x="37" y="328"/>
                </a:moveTo>
                <a:cubicBezTo>
                  <a:pt x="37" y="331"/>
                  <a:pt x="37" y="330"/>
                  <a:pt x="38" y="333"/>
                </a:cubicBezTo>
                <a:cubicBezTo>
                  <a:pt x="38" y="334"/>
                  <a:pt x="36" y="328"/>
                  <a:pt x="37" y="328"/>
                </a:cubicBezTo>
                <a:close/>
                <a:moveTo>
                  <a:pt x="40" y="327"/>
                </a:moveTo>
                <a:cubicBezTo>
                  <a:pt x="40" y="327"/>
                  <a:pt x="42" y="330"/>
                  <a:pt x="42" y="331"/>
                </a:cubicBezTo>
                <a:cubicBezTo>
                  <a:pt x="41" y="331"/>
                  <a:pt x="41" y="329"/>
                  <a:pt x="40" y="327"/>
                </a:cubicBezTo>
                <a:close/>
                <a:moveTo>
                  <a:pt x="64" y="311"/>
                </a:moveTo>
                <a:cubicBezTo>
                  <a:pt x="66" y="313"/>
                  <a:pt x="65" y="314"/>
                  <a:pt x="66" y="316"/>
                </a:cubicBezTo>
                <a:cubicBezTo>
                  <a:pt x="66" y="316"/>
                  <a:pt x="66" y="315"/>
                  <a:pt x="65" y="315"/>
                </a:cubicBezTo>
                <a:cubicBezTo>
                  <a:pt x="66" y="318"/>
                  <a:pt x="68" y="322"/>
                  <a:pt x="66" y="321"/>
                </a:cubicBezTo>
                <a:cubicBezTo>
                  <a:pt x="65" y="320"/>
                  <a:pt x="66" y="319"/>
                  <a:pt x="66" y="318"/>
                </a:cubicBezTo>
                <a:cubicBezTo>
                  <a:pt x="65" y="317"/>
                  <a:pt x="65" y="316"/>
                  <a:pt x="63" y="313"/>
                </a:cubicBezTo>
                <a:cubicBezTo>
                  <a:pt x="64" y="312"/>
                  <a:pt x="65" y="314"/>
                  <a:pt x="65" y="315"/>
                </a:cubicBezTo>
                <a:cubicBezTo>
                  <a:pt x="66" y="315"/>
                  <a:pt x="63" y="311"/>
                  <a:pt x="64" y="311"/>
                </a:cubicBezTo>
                <a:close/>
                <a:moveTo>
                  <a:pt x="66" y="313"/>
                </a:moveTo>
                <a:cubicBezTo>
                  <a:pt x="67" y="313"/>
                  <a:pt x="67" y="313"/>
                  <a:pt x="67" y="314"/>
                </a:cubicBezTo>
                <a:cubicBezTo>
                  <a:pt x="69" y="317"/>
                  <a:pt x="67" y="318"/>
                  <a:pt x="69" y="321"/>
                </a:cubicBezTo>
                <a:cubicBezTo>
                  <a:pt x="68" y="321"/>
                  <a:pt x="68" y="319"/>
                  <a:pt x="67" y="319"/>
                </a:cubicBezTo>
                <a:cubicBezTo>
                  <a:pt x="66" y="316"/>
                  <a:pt x="68" y="318"/>
                  <a:pt x="66" y="313"/>
                </a:cubicBezTo>
                <a:close/>
                <a:moveTo>
                  <a:pt x="94" y="299"/>
                </a:moveTo>
                <a:cubicBezTo>
                  <a:pt x="95" y="299"/>
                  <a:pt x="96" y="301"/>
                  <a:pt x="96" y="299"/>
                </a:cubicBezTo>
                <a:cubicBezTo>
                  <a:pt x="97" y="300"/>
                  <a:pt x="97" y="300"/>
                  <a:pt x="97" y="300"/>
                </a:cubicBezTo>
                <a:cubicBezTo>
                  <a:pt x="96" y="300"/>
                  <a:pt x="96" y="301"/>
                  <a:pt x="97" y="301"/>
                </a:cubicBezTo>
                <a:cubicBezTo>
                  <a:pt x="96" y="300"/>
                  <a:pt x="95" y="301"/>
                  <a:pt x="94" y="299"/>
                </a:cubicBezTo>
                <a:close/>
                <a:moveTo>
                  <a:pt x="68" y="323"/>
                </a:moveTo>
                <a:cubicBezTo>
                  <a:pt x="70" y="324"/>
                  <a:pt x="72" y="331"/>
                  <a:pt x="73" y="334"/>
                </a:cubicBezTo>
                <a:cubicBezTo>
                  <a:pt x="71" y="332"/>
                  <a:pt x="70" y="328"/>
                  <a:pt x="68" y="323"/>
                </a:cubicBezTo>
                <a:close/>
                <a:moveTo>
                  <a:pt x="49" y="342"/>
                </a:moveTo>
                <a:cubicBezTo>
                  <a:pt x="50" y="342"/>
                  <a:pt x="52" y="343"/>
                  <a:pt x="53" y="346"/>
                </a:cubicBezTo>
                <a:cubicBezTo>
                  <a:pt x="55" y="348"/>
                  <a:pt x="56" y="351"/>
                  <a:pt x="57" y="353"/>
                </a:cubicBezTo>
                <a:cubicBezTo>
                  <a:pt x="56" y="354"/>
                  <a:pt x="55" y="352"/>
                  <a:pt x="53" y="351"/>
                </a:cubicBezTo>
                <a:cubicBezTo>
                  <a:pt x="51" y="347"/>
                  <a:pt x="50" y="344"/>
                  <a:pt x="49" y="342"/>
                </a:cubicBezTo>
                <a:close/>
                <a:moveTo>
                  <a:pt x="98" y="309"/>
                </a:moveTo>
                <a:cubicBezTo>
                  <a:pt x="99" y="309"/>
                  <a:pt x="102" y="315"/>
                  <a:pt x="102" y="317"/>
                </a:cubicBezTo>
                <a:cubicBezTo>
                  <a:pt x="100" y="316"/>
                  <a:pt x="98" y="310"/>
                  <a:pt x="98" y="309"/>
                </a:cubicBezTo>
                <a:close/>
                <a:moveTo>
                  <a:pt x="74" y="337"/>
                </a:moveTo>
                <a:cubicBezTo>
                  <a:pt x="75" y="336"/>
                  <a:pt x="74" y="336"/>
                  <a:pt x="73" y="334"/>
                </a:cubicBezTo>
                <a:cubicBezTo>
                  <a:pt x="75" y="335"/>
                  <a:pt x="75" y="338"/>
                  <a:pt x="76" y="338"/>
                </a:cubicBezTo>
                <a:cubicBezTo>
                  <a:pt x="77" y="340"/>
                  <a:pt x="75" y="338"/>
                  <a:pt x="74" y="337"/>
                </a:cubicBezTo>
                <a:close/>
                <a:moveTo>
                  <a:pt x="57" y="355"/>
                </a:moveTo>
                <a:cubicBezTo>
                  <a:pt x="58" y="354"/>
                  <a:pt x="58" y="354"/>
                  <a:pt x="58" y="354"/>
                </a:cubicBezTo>
                <a:cubicBezTo>
                  <a:pt x="59" y="356"/>
                  <a:pt x="58" y="356"/>
                  <a:pt x="58" y="357"/>
                </a:cubicBezTo>
                <a:cubicBezTo>
                  <a:pt x="58" y="357"/>
                  <a:pt x="57" y="356"/>
                  <a:pt x="57" y="355"/>
                </a:cubicBezTo>
                <a:close/>
                <a:moveTo>
                  <a:pt x="76" y="340"/>
                </a:moveTo>
                <a:cubicBezTo>
                  <a:pt x="77" y="340"/>
                  <a:pt x="80" y="343"/>
                  <a:pt x="80" y="345"/>
                </a:cubicBezTo>
                <a:cubicBezTo>
                  <a:pt x="78" y="344"/>
                  <a:pt x="78" y="342"/>
                  <a:pt x="76" y="340"/>
                </a:cubicBezTo>
                <a:close/>
                <a:moveTo>
                  <a:pt x="103" y="320"/>
                </a:moveTo>
                <a:cubicBezTo>
                  <a:pt x="103" y="320"/>
                  <a:pt x="104" y="322"/>
                  <a:pt x="105" y="323"/>
                </a:cubicBezTo>
                <a:cubicBezTo>
                  <a:pt x="104" y="324"/>
                  <a:pt x="103" y="321"/>
                  <a:pt x="103" y="320"/>
                </a:cubicBezTo>
                <a:close/>
                <a:moveTo>
                  <a:pt x="68" y="351"/>
                </a:moveTo>
                <a:cubicBezTo>
                  <a:pt x="68" y="351"/>
                  <a:pt x="69" y="351"/>
                  <a:pt x="69" y="352"/>
                </a:cubicBezTo>
                <a:cubicBezTo>
                  <a:pt x="72" y="355"/>
                  <a:pt x="69" y="355"/>
                  <a:pt x="68" y="351"/>
                </a:cubicBezTo>
                <a:close/>
                <a:moveTo>
                  <a:pt x="79" y="357"/>
                </a:moveTo>
                <a:cubicBezTo>
                  <a:pt x="77" y="356"/>
                  <a:pt x="76" y="353"/>
                  <a:pt x="74" y="352"/>
                </a:cubicBezTo>
                <a:cubicBezTo>
                  <a:pt x="73" y="350"/>
                  <a:pt x="75" y="350"/>
                  <a:pt x="74" y="348"/>
                </a:cubicBezTo>
                <a:cubicBezTo>
                  <a:pt x="76" y="350"/>
                  <a:pt x="78" y="352"/>
                  <a:pt x="79" y="352"/>
                </a:cubicBezTo>
                <a:cubicBezTo>
                  <a:pt x="77" y="350"/>
                  <a:pt x="76" y="350"/>
                  <a:pt x="74" y="346"/>
                </a:cubicBezTo>
                <a:cubicBezTo>
                  <a:pt x="74" y="346"/>
                  <a:pt x="75" y="347"/>
                  <a:pt x="76" y="347"/>
                </a:cubicBezTo>
                <a:cubicBezTo>
                  <a:pt x="77" y="348"/>
                  <a:pt x="76" y="348"/>
                  <a:pt x="77" y="350"/>
                </a:cubicBezTo>
                <a:cubicBezTo>
                  <a:pt x="77" y="348"/>
                  <a:pt x="78" y="350"/>
                  <a:pt x="80" y="352"/>
                </a:cubicBezTo>
                <a:cubicBezTo>
                  <a:pt x="81" y="354"/>
                  <a:pt x="82" y="356"/>
                  <a:pt x="83" y="358"/>
                </a:cubicBezTo>
                <a:cubicBezTo>
                  <a:pt x="82" y="358"/>
                  <a:pt x="81" y="356"/>
                  <a:pt x="80" y="354"/>
                </a:cubicBezTo>
                <a:cubicBezTo>
                  <a:pt x="79" y="353"/>
                  <a:pt x="79" y="355"/>
                  <a:pt x="79" y="354"/>
                </a:cubicBezTo>
                <a:cubicBezTo>
                  <a:pt x="78" y="354"/>
                  <a:pt x="80" y="356"/>
                  <a:pt x="81" y="358"/>
                </a:cubicBezTo>
                <a:cubicBezTo>
                  <a:pt x="82" y="360"/>
                  <a:pt x="80" y="358"/>
                  <a:pt x="81" y="360"/>
                </a:cubicBezTo>
                <a:cubicBezTo>
                  <a:pt x="81" y="360"/>
                  <a:pt x="79" y="357"/>
                  <a:pt x="79" y="357"/>
                </a:cubicBezTo>
                <a:close/>
                <a:moveTo>
                  <a:pt x="138" y="308"/>
                </a:moveTo>
                <a:cubicBezTo>
                  <a:pt x="138" y="308"/>
                  <a:pt x="139" y="309"/>
                  <a:pt x="138" y="308"/>
                </a:cubicBezTo>
                <a:cubicBezTo>
                  <a:pt x="139" y="308"/>
                  <a:pt x="140" y="309"/>
                  <a:pt x="141" y="310"/>
                </a:cubicBezTo>
                <a:cubicBezTo>
                  <a:pt x="140" y="312"/>
                  <a:pt x="138" y="308"/>
                  <a:pt x="139" y="309"/>
                </a:cubicBezTo>
                <a:cubicBezTo>
                  <a:pt x="138" y="310"/>
                  <a:pt x="138" y="308"/>
                  <a:pt x="138" y="308"/>
                </a:cubicBezTo>
                <a:close/>
                <a:moveTo>
                  <a:pt x="85" y="360"/>
                </a:moveTo>
                <a:cubicBezTo>
                  <a:pt x="85" y="360"/>
                  <a:pt x="85" y="360"/>
                  <a:pt x="84" y="359"/>
                </a:cubicBezTo>
                <a:cubicBezTo>
                  <a:pt x="84" y="360"/>
                  <a:pt x="85" y="361"/>
                  <a:pt x="84" y="361"/>
                </a:cubicBezTo>
                <a:cubicBezTo>
                  <a:pt x="82" y="358"/>
                  <a:pt x="85" y="358"/>
                  <a:pt x="82" y="355"/>
                </a:cubicBezTo>
                <a:cubicBezTo>
                  <a:pt x="84" y="357"/>
                  <a:pt x="86" y="360"/>
                  <a:pt x="88" y="364"/>
                </a:cubicBezTo>
                <a:cubicBezTo>
                  <a:pt x="90" y="367"/>
                  <a:pt x="93" y="371"/>
                  <a:pt x="96" y="374"/>
                </a:cubicBezTo>
                <a:cubicBezTo>
                  <a:pt x="95" y="374"/>
                  <a:pt x="96" y="374"/>
                  <a:pt x="96" y="375"/>
                </a:cubicBezTo>
                <a:cubicBezTo>
                  <a:pt x="95" y="374"/>
                  <a:pt x="94" y="373"/>
                  <a:pt x="93" y="374"/>
                </a:cubicBezTo>
                <a:cubicBezTo>
                  <a:pt x="92" y="373"/>
                  <a:pt x="93" y="372"/>
                  <a:pt x="93" y="372"/>
                </a:cubicBezTo>
                <a:cubicBezTo>
                  <a:pt x="92" y="371"/>
                  <a:pt x="91" y="371"/>
                  <a:pt x="89" y="369"/>
                </a:cubicBezTo>
                <a:cubicBezTo>
                  <a:pt x="90" y="365"/>
                  <a:pt x="85" y="363"/>
                  <a:pt x="85" y="360"/>
                </a:cubicBezTo>
                <a:close/>
                <a:moveTo>
                  <a:pt x="82" y="362"/>
                </a:moveTo>
                <a:cubicBezTo>
                  <a:pt x="83" y="363"/>
                  <a:pt x="82" y="362"/>
                  <a:pt x="83" y="362"/>
                </a:cubicBezTo>
                <a:cubicBezTo>
                  <a:pt x="83" y="365"/>
                  <a:pt x="90" y="371"/>
                  <a:pt x="90" y="373"/>
                </a:cubicBezTo>
                <a:cubicBezTo>
                  <a:pt x="87" y="371"/>
                  <a:pt x="84" y="365"/>
                  <a:pt x="82" y="362"/>
                </a:cubicBezTo>
                <a:close/>
                <a:moveTo>
                  <a:pt x="80" y="373"/>
                </a:moveTo>
                <a:cubicBezTo>
                  <a:pt x="80" y="372"/>
                  <a:pt x="82" y="376"/>
                  <a:pt x="84" y="378"/>
                </a:cubicBezTo>
                <a:cubicBezTo>
                  <a:pt x="83" y="379"/>
                  <a:pt x="81" y="375"/>
                  <a:pt x="80" y="373"/>
                </a:cubicBezTo>
                <a:close/>
                <a:moveTo>
                  <a:pt x="84" y="369"/>
                </a:moveTo>
                <a:cubicBezTo>
                  <a:pt x="85" y="368"/>
                  <a:pt x="85" y="368"/>
                  <a:pt x="85" y="368"/>
                </a:cubicBezTo>
                <a:cubicBezTo>
                  <a:pt x="87" y="371"/>
                  <a:pt x="86" y="373"/>
                  <a:pt x="84" y="369"/>
                </a:cubicBezTo>
                <a:close/>
                <a:moveTo>
                  <a:pt x="142" y="319"/>
                </a:moveTo>
                <a:cubicBezTo>
                  <a:pt x="143" y="319"/>
                  <a:pt x="144" y="320"/>
                  <a:pt x="146" y="321"/>
                </a:cubicBezTo>
                <a:cubicBezTo>
                  <a:pt x="146" y="323"/>
                  <a:pt x="145" y="322"/>
                  <a:pt x="144" y="322"/>
                </a:cubicBezTo>
                <a:lnTo>
                  <a:pt x="142" y="319"/>
                </a:lnTo>
                <a:close/>
                <a:moveTo>
                  <a:pt x="89" y="374"/>
                </a:moveTo>
                <a:cubicBezTo>
                  <a:pt x="88" y="373"/>
                  <a:pt x="89" y="375"/>
                  <a:pt x="88" y="374"/>
                </a:cubicBezTo>
                <a:cubicBezTo>
                  <a:pt x="86" y="373"/>
                  <a:pt x="88" y="371"/>
                  <a:pt x="89" y="374"/>
                </a:cubicBezTo>
                <a:close/>
                <a:moveTo>
                  <a:pt x="83" y="379"/>
                </a:moveTo>
                <a:cubicBezTo>
                  <a:pt x="84" y="379"/>
                  <a:pt x="87" y="383"/>
                  <a:pt x="86" y="383"/>
                </a:cubicBezTo>
                <a:cubicBezTo>
                  <a:pt x="84" y="382"/>
                  <a:pt x="83" y="380"/>
                  <a:pt x="83" y="379"/>
                </a:cubicBezTo>
                <a:close/>
                <a:moveTo>
                  <a:pt x="146" y="324"/>
                </a:moveTo>
                <a:cubicBezTo>
                  <a:pt x="145" y="323"/>
                  <a:pt x="147" y="324"/>
                  <a:pt x="146" y="323"/>
                </a:cubicBezTo>
                <a:cubicBezTo>
                  <a:pt x="147" y="323"/>
                  <a:pt x="148" y="326"/>
                  <a:pt x="148" y="325"/>
                </a:cubicBezTo>
                <a:cubicBezTo>
                  <a:pt x="149" y="326"/>
                  <a:pt x="148" y="326"/>
                  <a:pt x="149" y="327"/>
                </a:cubicBezTo>
                <a:cubicBezTo>
                  <a:pt x="150" y="328"/>
                  <a:pt x="149" y="326"/>
                  <a:pt x="150" y="327"/>
                </a:cubicBezTo>
                <a:cubicBezTo>
                  <a:pt x="150" y="327"/>
                  <a:pt x="150" y="328"/>
                  <a:pt x="151" y="329"/>
                </a:cubicBezTo>
                <a:cubicBezTo>
                  <a:pt x="150" y="328"/>
                  <a:pt x="150" y="329"/>
                  <a:pt x="150" y="329"/>
                </a:cubicBezTo>
                <a:cubicBezTo>
                  <a:pt x="152" y="330"/>
                  <a:pt x="151" y="329"/>
                  <a:pt x="152" y="332"/>
                </a:cubicBezTo>
                <a:cubicBezTo>
                  <a:pt x="152" y="332"/>
                  <a:pt x="151" y="331"/>
                  <a:pt x="150" y="330"/>
                </a:cubicBezTo>
                <a:cubicBezTo>
                  <a:pt x="150" y="330"/>
                  <a:pt x="150" y="331"/>
                  <a:pt x="150" y="331"/>
                </a:cubicBezTo>
                <a:cubicBezTo>
                  <a:pt x="149" y="331"/>
                  <a:pt x="150" y="329"/>
                  <a:pt x="148" y="327"/>
                </a:cubicBezTo>
                <a:cubicBezTo>
                  <a:pt x="149" y="327"/>
                  <a:pt x="147" y="326"/>
                  <a:pt x="146" y="324"/>
                </a:cubicBezTo>
                <a:close/>
                <a:moveTo>
                  <a:pt x="119" y="351"/>
                </a:moveTo>
                <a:cubicBezTo>
                  <a:pt x="120" y="350"/>
                  <a:pt x="120" y="352"/>
                  <a:pt x="122" y="353"/>
                </a:cubicBezTo>
                <a:cubicBezTo>
                  <a:pt x="122" y="355"/>
                  <a:pt x="120" y="352"/>
                  <a:pt x="119" y="351"/>
                </a:cubicBezTo>
                <a:close/>
                <a:moveTo>
                  <a:pt x="94" y="377"/>
                </a:moveTo>
                <a:cubicBezTo>
                  <a:pt x="95" y="376"/>
                  <a:pt x="96" y="378"/>
                  <a:pt x="97" y="379"/>
                </a:cubicBezTo>
                <a:cubicBezTo>
                  <a:pt x="97" y="380"/>
                  <a:pt x="95" y="379"/>
                  <a:pt x="94" y="377"/>
                </a:cubicBezTo>
                <a:close/>
                <a:moveTo>
                  <a:pt x="99" y="375"/>
                </a:moveTo>
                <a:cubicBezTo>
                  <a:pt x="100" y="377"/>
                  <a:pt x="100" y="377"/>
                  <a:pt x="102" y="380"/>
                </a:cubicBezTo>
                <a:cubicBezTo>
                  <a:pt x="100" y="381"/>
                  <a:pt x="98" y="375"/>
                  <a:pt x="99" y="375"/>
                </a:cubicBezTo>
                <a:close/>
                <a:moveTo>
                  <a:pt x="130" y="344"/>
                </a:moveTo>
                <a:cubicBezTo>
                  <a:pt x="130" y="344"/>
                  <a:pt x="130" y="344"/>
                  <a:pt x="131" y="345"/>
                </a:cubicBezTo>
                <a:cubicBezTo>
                  <a:pt x="131" y="344"/>
                  <a:pt x="131" y="344"/>
                  <a:pt x="131" y="344"/>
                </a:cubicBezTo>
                <a:cubicBezTo>
                  <a:pt x="132" y="343"/>
                  <a:pt x="132" y="345"/>
                  <a:pt x="132" y="346"/>
                </a:cubicBezTo>
                <a:cubicBezTo>
                  <a:pt x="131" y="346"/>
                  <a:pt x="131" y="345"/>
                  <a:pt x="130" y="344"/>
                </a:cubicBezTo>
                <a:close/>
                <a:moveTo>
                  <a:pt x="106" y="408"/>
                </a:moveTo>
                <a:cubicBezTo>
                  <a:pt x="104" y="407"/>
                  <a:pt x="111" y="414"/>
                  <a:pt x="107" y="411"/>
                </a:cubicBezTo>
                <a:cubicBezTo>
                  <a:pt x="108" y="412"/>
                  <a:pt x="108" y="412"/>
                  <a:pt x="109" y="413"/>
                </a:cubicBezTo>
                <a:cubicBezTo>
                  <a:pt x="109" y="413"/>
                  <a:pt x="109" y="412"/>
                  <a:pt x="109" y="412"/>
                </a:cubicBezTo>
                <a:cubicBezTo>
                  <a:pt x="111" y="414"/>
                  <a:pt x="113" y="417"/>
                  <a:pt x="114" y="416"/>
                </a:cubicBezTo>
                <a:cubicBezTo>
                  <a:pt x="115" y="418"/>
                  <a:pt x="115" y="418"/>
                  <a:pt x="118" y="420"/>
                </a:cubicBezTo>
                <a:cubicBezTo>
                  <a:pt x="117" y="420"/>
                  <a:pt x="117" y="420"/>
                  <a:pt x="116" y="419"/>
                </a:cubicBezTo>
                <a:cubicBezTo>
                  <a:pt x="115" y="418"/>
                  <a:pt x="114" y="417"/>
                  <a:pt x="114" y="417"/>
                </a:cubicBezTo>
                <a:cubicBezTo>
                  <a:pt x="115" y="420"/>
                  <a:pt x="117" y="420"/>
                  <a:pt x="118" y="422"/>
                </a:cubicBezTo>
                <a:cubicBezTo>
                  <a:pt x="119" y="422"/>
                  <a:pt x="116" y="420"/>
                  <a:pt x="117" y="420"/>
                </a:cubicBezTo>
                <a:cubicBezTo>
                  <a:pt x="119" y="422"/>
                  <a:pt x="119" y="423"/>
                  <a:pt x="121" y="425"/>
                </a:cubicBezTo>
                <a:cubicBezTo>
                  <a:pt x="122" y="427"/>
                  <a:pt x="119" y="424"/>
                  <a:pt x="119" y="424"/>
                </a:cubicBezTo>
                <a:cubicBezTo>
                  <a:pt x="119" y="425"/>
                  <a:pt x="121" y="426"/>
                  <a:pt x="122" y="427"/>
                </a:cubicBezTo>
                <a:cubicBezTo>
                  <a:pt x="123" y="428"/>
                  <a:pt x="120" y="425"/>
                  <a:pt x="123" y="426"/>
                </a:cubicBezTo>
                <a:cubicBezTo>
                  <a:pt x="124" y="428"/>
                  <a:pt x="123" y="428"/>
                  <a:pt x="127" y="431"/>
                </a:cubicBezTo>
                <a:cubicBezTo>
                  <a:pt x="126" y="430"/>
                  <a:pt x="126" y="431"/>
                  <a:pt x="126" y="431"/>
                </a:cubicBezTo>
                <a:cubicBezTo>
                  <a:pt x="128" y="433"/>
                  <a:pt x="127" y="431"/>
                  <a:pt x="129" y="432"/>
                </a:cubicBezTo>
                <a:cubicBezTo>
                  <a:pt x="133" y="438"/>
                  <a:pt x="140" y="442"/>
                  <a:pt x="146" y="447"/>
                </a:cubicBezTo>
                <a:cubicBezTo>
                  <a:pt x="146" y="447"/>
                  <a:pt x="151" y="450"/>
                  <a:pt x="150" y="451"/>
                </a:cubicBezTo>
                <a:cubicBezTo>
                  <a:pt x="153" y="452"/>
                  <a:pt x="152" y="451"/>
                  <a:pt x="155" y="453"/>
                </a:cubicBezTo>
                <a:cubicBezTo>
                  <a:pt x="156" y="455"/>
                  <a:pt x="159" y="457"/>
                  <a:pt x="163" y="460"/>
                </a:cubicBezTo>
                <a:cubicBezTo>
                  <a:pt x="167" y="462"/>
                  <a:pt x="172" y="464"/>
                  <a:pt x="174" y="466"/>
                </a:cubicBezTo>
                <a:cubicBezTo>
                  <a:pt x="174" y="467"/>
                  <a:pt x="173" y="467"/>
                  <a:pt x="172" y="466"/>
                </a:cubicBezTo>
                <a:cubicBezTo>
                  <a:pt x="172" y="466"/>
                  <a:pt x="172" y="466"/>
                  <a:pt x="172" y="467"/>
                </a:cubicBezTo>
                <a:cubicBezTo>
                  <a:pt x="174" y="467"/>
                  <a:pt x="182" y="470"/>
                  <a:pt x="184" y="473"/>
                </a:cubicBezTo>
                <a:cubicBezTo>
                  <a:pt x="188" y="473"/>
                  <a:pt x="191" y="476"/>
                  <a:pt x="195" y="478"/>
                </a:cubicBezTo>
                <a:cubicBezTo>
                  <a:pt x="195" y="478"/>
                  <a:pt x="193" y="478"/>
                  <a:pt x="193" y="478"/>
                </a:cubicBezTo>
                <a:cubicBezTo>
                  <a:pt x="192" y="477"/>
                  <a:pt x="190" y="476"/>
                  <a:pt x="188" y="476"/>
                </a:cubicBezTo>
                <a:cubicBezTo>
                  <a:pt x="188" y="476"/>
                  <a:pt x="189" y="477"/>
                  <a:pt x="191" y="478"/>
                </a:cubicBezTo>
                <a:cubicBezTo>
                  <a:pt x="188" y="477"/>
                  <a:pt x="184" y="475"/>
                  <a:pt x="180" y="473"/>
                </a:cubicBezTo>
                <a:cubicBezTo>
                  <a:pt x="181" y="473"/>
                  <a:pt x="180" y="472"/>
                  <a:pt x="180" y="472"/>
                </a:cubicBezTo>
                <a:cubicBezTo>
                  <a:pt x="179" y="472"/>
                  <a:pt x="177" y="470"/>
                  <a:pt x="177" y="470"/>
                </a:cubicBezTo>
                <a:cubicBezTo>
                  <a:pt x="175" y="469"/>
                  <a:pt x="171" y="467"/>
                  <a:pt x="167" y="465"/>
                </a:cubicBezTo>
                <a:cubicBezTo>
                  <a:pt x="164" y="463"/>
                  <a:pt x="161" y="461"/>
                  <a:pt x="161" y="464"/>
                </a:cubicBezTo>
                <a:cubicBezTo>
                  <a:pt x="156" y="460"/>
                  <a:pt x="154" y="459"/>
                  <a:pt x="149" y="457"/>
                </a:cubicBezTo>
                <a:cubicBezTo>
                  <a:pt x="148" y="456"/>
                  <a:pt x="146" y="455"/>
                  <a:pt x="146" y="454"/>
                </a:cubicBezTo>
                <a:cubicBezTo>
                  <a:pt x="144" y="454"/>
                  <a:pt x="137" y="449"/>
                  <a:pt x="134" y="445"/>
                </a:cubicBezTo>
                <a:cubicBezTo>
                  <a:pt x="133" y="444"/>
                  <a:pt x="133" y="445"/>
                  <a:pt x="132" y="444"/>
                </a:cubicBezTo>
                <a:cubicBezTo>
                  <a:pt x="129" y="442"/>
                  <a:pt x="126" y="439"/>
                  <a:pt x="123" y="436"/>
                </a:cubicBezTo>
                <a:cubicBezTo>
                  <a:pt x="120" y="434"/>
                  <a:pt x="117" y="431"/>
                  <a:pt x="115" y="429"/>
                </a:cubicBezTo>
                <a:cubicBezTo>
                  <a:pt x="115" y="428"/>
                  <a:pt x="112" y="424"/>
                  <a:pt x="109" y="422"/>
                </a:cubicBezTo>
                <a:cubicBezTo>
                  <a:pt x="107" y="419"/>
                  <a:pt x="100" y="411"/>
                  <a:pt x="97" y="409"/>
                </a:cubicBezTo>
                <a:cubicBezTo>
                  <a:pt x="94" y="407"/>
                  <a:pt x="97" y="409"/>
                  <a:pt x="97" y="408"/>
                </a:cubicBezTo>
                <a:cubicBezTo>
                  <a:pt x="95" y="406"/>
                  <a:pt x="90" y="402"/>
                  <a:pt x="89" y="399"/>
                </a:cubicBezTo>
                <a:cubicBezTo>
                  <a:pt x="92" y="401"/>
                  <a:pt x="88" y="395"/>
                  <a:pt x="86" y="392"/>
                </a:cubicBezTo>
                <a:cubicBezTo>
                  <a:pt x="89" y="394"/>
                  <a:pt x="90" y="398"/>
                  <a:pt x="91" y="400"/>
                </a:cubicBezTo>
                <a:cubicBezTo>
                  <a:pt x="92" y="400"/>
                  <a:pt x="93" y="400"/>
                  <a:pt x="95" y="402"/>
                </a:cubicBezTo>
                <a:cubicBezTo>
                  <a:pt x="94" y="402"/>
                  <a:pt x="94" y="402"/>
                  <a:pt x="94" y="402"/>
                </a:cubicBezTo>
                <a:cubicBezTo>
                  <a:pt x="102" y="410"/>
                  <a:pt x="109" y="417"/>
                  <a:pt x="115" y="424"/>
                </a:cubicBezTo>
                <a:cubicBezTo>
                  <a:pt x="117" y="425"/>
                  <a:pt x="120" y="428"/>
                  <a:pt x="121" y="428"/>
                </a:cubicBezTo>
                <a:cubicBezTo>
                  <a:pt x="119" y="425"/>
                  <a:pt x="116" y="423"/>
                  <a:pt x="113" y="420"/>
                </a:cubicBezTo>
                <a:cubicBezTo>
                  <a:pt x="110" y="417"/>
                  <a:pt x="108" y="414"/>
                  <a:pt x="105" y="412"/>
                </a:cubicBezTo>
                <a:cubicBezTo>
                  <a:pt x="105" y="412"/>
                  <a:pt x="106" y="413"/>
                  <a:pt x="106" y="412"/>
                </a:cubicBezTo>
                <a:cubicBezTo>
                  <a:pt x="106" y="412"/>
                  <a:pt x="105" y="411"/>
                  <a:pt x="103" y="410"/>
                </a:cubicBezTo>
                <a:cubicBezTo>
                  <a:pt x="102" y="408"/>
                  <a:pt x="101" y="407"/>
                  <a:pt x="102" y="407"/>
                </a:cubicBezTo>
                <a:cubicBezTo>
                  <a:pt x="99" y="406"/>
                  <a:pt x="99" y="403"/>
                  <a:pt x="97" y="403"/>
                </a:cubicBezTo>
                <a:cubicBezTo>
                  <a:pt x="94" y="401"/>
                  <a:pt x="92" y="398"/>
                  <a:pt x="93" y="397"/>
                </a:cubicBezTo>
                <a:cubicBezTo>
                  <a:pt x="94" y="399"/>
                  <a:pt x="94" y="400"/>
                  <a:pt x="96" y="400"/>
                </a:cubicBezTo>
                <a:cubicBezTo>
                  <a:pt x="94" y="398"/>
                  <a:pt x="94" y="397"/>
                  <a:pt x="93" y="395"/>
                </a:cubicBezTo>
                <a:cubicBezTo>
                  <a:pt x="93" y="395"/>
                  <a:pt x="93" y="397"/>
                  <a:pt x="91" y="396"/>
                </a:cubicBezTo>
                <a:cubicBezTo>
                  <a:pt x="89" y="393"/>
                  <a:pt x="89" y="391"/>
                  <a:pt x="88" y="389"/>
                </a:cubicBezTo>
                <a:cubicBezTo>
                  <a:pt x="89" y="390"/>
                  <a:pt x="91" y="392"/>
                  <a:pt x="93" y="392"/>
                </a:cubicBezTo>
                <a:cubicBezTo>
                  <a:pt x="94" y="394"/>
                  <a:pt x="93" y="394"/>
                  <a:pt x="93" y="394"/>
                </a:cubicBezTo>
                <a:cubicBezTo>
                  <a:pt x="97" y="397"/>
                  <a:pt x="96" y="398"/>
                  <a:pt x="100" y="402"/>
                </a:cubicBezTo>
                <a:cubicBezTo>
                  <a:pt x="101" y="401"/>
                  <a:pt x="100" y="400"/>
                  <a:pt x="102" y="400"/>
                </a:cubicBezTo>
                <a:cubicBezTo>
                  <a:pt x="104" y="403"/>
                  <a:pt x="103" y="403"/>
                  <a:pt x="104" y="406"/>
                </a:cubicBezTo>
                <a:cubicBezTo>
                  <a:pt x="102" y="404"/>
                  <a:pt x="104" y="404"/>
                  <a:pt x="102" y="403"/>
                </a:cubicBezTo>
                <a:cubicBezTo>
                  <a:pt x="101" y="402"/>
                  <a:pt x="102" y="404"/>
                  <a:pt x="101" y="403"/>
                </a:cubicBezTo>
                <a:cubicBezTo>
                  <a:pt x="103" y="406"/>
                  <a:pt x="106" y="406"/>
                  <a:pt x="108" y="410"/>
                </a:cubicBezTo>
                <a:cubicBezTo>
                  <a:pt x="109" y="411"/>
                  <a:pt x="106" y="408"/>
                  <a:pt x="106" y="408"/>
                </a:cubicBezTo>
                <a:close/>
                <a:moveTo>
                  <a:pt x="93" y="389"/>
                </a:moveTo>
                <a:cubicBezTo>
                  <a:pt x="94" y="390"/>
                  <a:pt x="95" y="391"/>
                  <a:pt x="96" y="393"/>
                </a:cubicBezTo>
                <a:cubicBezTo>
                  <a:pt x="95" y="392"/>
                  <a:pt x="93" y="391"/>
                  <a:pt x="93" y="389"/>
                </a:cubicBezTo>
                <a:close/>
                <a:moveTo>
                  <a:pt x="104" y="379"/>
                </a:moveTo>
                <a:cubicBezTo>
                  <a:pt x="104" y="380"/>
                  <a:pt x="104" y="381"/>
                  <a:pt x="103" y="381"/>
                </a:cubicBezTo>
                <a:cubicBezTo>
                  <a:pt x="104" y="382"/>
                  <a:pt x="104" y="382"/>
                  <a:pt x="104" y="382"/>
                </a:cubicBezTo>
                <a:cubicBezTo>
                  <a:pt x="105" y="383"/>
                  <a:pt x="104" y="382"/>
                  <a:pt x="105" y="381"/>
                </a:cubicBezTo>
                <a:cubicBezTo>
                  <a:pt x="106" y="383"/>
                  <a:pt x="105" y="383"/>
                  <a:pt x="107" y="385"/>
                </a:cubicBezTo>
                <a:cubicBezTo>
                  <a:pt x="107" y="385"/>
                  <a:pt x="106" y="384"/>
                  <a:pt x="106" y="384"/>
                </a:cubicBezTo>
                <a:cubicBezTo>
                  <a:pt x="106" y="385"/>
                  <a:pt x="108" y="385"/>
                  <a:pt x="109" y="388"/>
                </a:cubicBezTo>
                <a:cubicBezTo>
                  <a:pt x="106" y="387"/>
                  <a:pt x="104" y="383"/>
                  <a:pt x="102" y="380"/>
                </a:cubicBezTo>
                <a:cubicBezTo>
                  <a:pt x="104" y="381"/>
                  <a:pt x="102" y="378"/>
                  <a:pt x="104" y="379"/>
                </a:cubicBezTo>
                <a:close/>
                <a:moveTo>
                  <a:pt x="101" y="383"/>
                </a:moveTo>
                <a:cubicBezTo>
                  <a:pt x="102" y="382"/>
                  <a:pt x="106" y="388"/>
                  <a:pt x="106" y="389"/>
                </a:cubicBezTo>
                <a:cubicBezTo>
                  <a:pt x="104" y="387"/>
                  <a:pt x="103" y="385"/>
                  <a:pt x="101" y="383"/>
                </a:cubicBezTo>
                <a:close/>
                <a:moveTo>
                  <a:pt x="94" y="393"/>
                </a:moveTo>
                <a:cubicBezTo>
                  <a:pt x="95" y="392"/>
                  <a:pt x="98" y="395"/>
                  <a:pt x="97" y="396"/>
                </a:cubicBezTo>
                <a:cubicBezTo>
                  <a:pt x="94" y="394"/>
                  <a:pt x="96" y="394"/>
                  <a:pt x="94" y="393"/>
                </a:cubicBezTo>
                <a:close/>
                <a:moveTo>
                  <a:pt x="152" y="334"/>
                </a:moveTo>
                <a:cubicBezTo>
                  <a:pt x="151" y="334"/>
                  <a:pt x="151" y="333"/>
                  <a:pt x="151" y="332"/>
                </a:cubicBezTo>
                <a:cubicBezTo>
                  <a:pt x="151" y="332"/>
                  <a:pt x="152" y="333"/>
                  <a:pt x="152" y="333"/>
                </a:cubicBezTo>
                <a:cubicBezTo>
                  <a:pt x="153" y="334"/>
                  <a:pt x="153" y="333"/>
                  <a:pt x="154" y="335"/>
                </a:cubicBezTo>
                <a:cubicBezTo>
                  <a:pt x="154" y="335"/>
                  <a:pt x="154" y="335"/>
                  <a:pt x="154" y="335"/>
                </a:cubicBezTo>
                <a:cubicBezTo>
                  <a:pt x="153" y="334"/>
                  <a:pt x="152" y="334"/>
                  <a:pt x="152" y="334"/>
                </a:cubicBezTo>
                <a:close/>
                <a:moveTo>
                  <a:pt x="97" y="393"/>
                </a:moveTo>
                <a:cubicBezTo>
                  <a:pt x="97" y="392"/>
                  <a:pt x="99" y="396"/>
                  <a:pt x="100" y="397"/>
                </a:cubicBezTo>
                <a:cubicBezTo>
                  <a:pt x="100" y="398"/>
                  <a:pt x="99" y="397"/>
                  <a:pt x="98" y="398"/>
                </a:cubicBezTo>
                <a:cubicBezTo>
                  <a:pt x="97" y="396"/>
                  <a:pt x="99" y="396"/>
                  <a:pt x="97" y="393"/>
                </a:cubicBezTo>
                <a:close/>
                <a:moveTo>
                  <a:pt x="132" y="367"/>
                </a:moveTo>
                <a:cubicBezTo>
                  <a:pt x="132" y="366"/>
                  <a:pt x="130" y="364"/>
                  <a:pt x="130" y="363"/>
                </a:cubicBezTo>
                <a:cubicBezTo>
                  <a:pt x="130" y="362"/>
                  <a:pt x="132" y="365"/>
                  <a:pt x="133" y="365"/>
                </a:cubicBezTo>
                <a:cubicBezTo>
                  <a:pt x="132" y="366"/>
                  <a:pt x="133" y="367"/>
                  <a:pt x="132" y="368"/>
                </a:cubicBezTo>
                <a:cubicBezTo>
                  <a:pt x="134" y="368"/>
                  <a:pt x="135" y="368"/>
                  <a:pt x="136" y="370"/>
                </a:cubicBezTo>
                <a:cubicBezTo>
                  <a:pt x="135" y="371"/>
                  <a:pt x="133" y="368"/>
                  <a:pt x="134" y="371"/>
                </a:cubicBezTo>
                <a:cubicBezTo>
                  <a:pt x="133" y="371"/>
                  <a:pt x="133" y="371"/>
                  <a:pt x="132" y="369"/>
                </a:cubicBezTo>
                <a:cubicBezTo>
                  <a:pt x="132" y="369"/>
                  <a:pt x="133" y="369"/>
                  <a:pt x="133" y="369"/>
                </a:cubicBezTo>
                <a:cubicBezTo>
                  <a:pt x="132" y="368"/>
                  <a:pt x="130" y="368"/>
                  <a:pt x="129" y="366"/>
                </a:cubicBezTo>
                <a:cubicBezTo>
                  <a:pt x="131" y="368"/>
                  <a:pt x="130" y="365"/>
                  <a:pt x="132" y="367"/>
                </a:cubicBezTo>
                <a:close/>
                <a:moveTo>
                  <a:pt x="104" y="404"/>
                </a:moveTo>
                <a:cubicBezTo>
                  <a:pt x="104" y="402"/>
                  <a:pt x="107" y="406"/>
                  <a:pt x="108" y="407"/>
                </a:cubicBezTo>
                <a:cubicBezTo>
                  <a:pt x="108" y="408"/>
                  <a:pt x="107" y="407"/>
                  <a:pt x="106" y="406"/>
                </a:cubicBezTo>
                <a:cubicBezTo>
                  <a:pt x="105" y="406"/>
                  <a:pt x="105" y="404"/>
                  <a:pt x="104" y="404"/>
                </a:cubicBezTo>
                <a:close/>
                <a:moveTo>
                  <a:pt x="135" y="371"/>
                </a:moveTo>
                <a:cubicBezTo>
                  <a:pt x="136" y="371"/>
                  <a:pt x="137" y="371"/>
                  <a:pt x="137" y="371"/>
                </a:cubicBezTo>
                <a:cubicBezTo>
                  <a:pt x="139" y="372"/>
                  <a:pt x="138" y="373"/>
                  <a:pt x="139" y="374"/>
                </a:cubicBezTo>
                <a:cubicBezTo>
                  <a:pt x="139" y="374"/>
                  <a:pt x="136" y="371"/>
                  <a:pt x="137" y="373"/>
                </a:cubicBezTo>
                <a:cubicBezTo>
                  <a:pt x="137" y="373"/>
                  <a:pt x="136" y="372"/>
                  <a:pt x="135" y="371"/>
                </a:cubicBezTo>
                <a:close/>
                <a:moveTo>
                  <a:pt x="139" y="375"/>
                </a:moveTo>
                <a:cubicBezTo>
                  <a:pt x="140" y="375"/>
                  <a:pt x="141" y="377"/>
                  <a:pt x="142" y="376"/>
                </a:cubicBezTo>
                <a:cubicBezTo>
                  <a:pt x="142" y="377"/>
                  <a:pt x="141" y="377"/>
                  <a:pt x="143" y="378"/>
                </a:cubicBezTo>
                <a:cubicBezTo>
                  <a:pt x="142" y="376"/>
                  <a:pt x="144" y="378"/>
                  <a:pt x="144" y="379"/>
                </a:cubicBezTo>
                <a:cubicBezTo>
                  <a:pt x="142" y="379"/>
                  <a:pt x="140" y="377"/>
                  <a:pt x="139" y="375"/>
                </a:cubicBezTo>
                <a:close/>
                <a:moveTo>
                  <a:pt x="142" y="380"/>
                </a:moveTo>
                <a:cubicBezTo>
                  <a:pt x="142" y="380"/>
                  <a:pt x="141" y="379"/>
                  <a:pt x="140" y="378"/>
                </a:cubicBezTo>
                <a:cubicBezTo>
                  <a:pt x="140" y="377"/>
                  <a:pt x="140" y="377"/>
                  <a:pt x="140" y="377"/>
                </a:cubicBezTo>
                <a:cubicBezTo>
                  <a:pt x="141" y="378"/>
                  <a:pt x="141" y="378"/>
                  <a:pt x="142" y="379"/>
                </a:cubicBezTo>
                <a:cubicBezTo>
                  <a:pt x="140" y="379"/>
                  <a:pt x="141" y="379"/>
                  <a:pt x="142" y="380"/>
                </a:cubicBezTo>
                <a:close/>
                <a:moveTo>
                  <a:pt x="114" y="415"/>
                </a:moveTo>
                <a:cubicBezTo>
                  <a:pt x="114" y="414"/>
                  <a:pt x="117" y="417"/>
                  <a:pt x="118" y="418"/>
                </a:cubicBezTo>
                <a:cubicBezTo>
                  <a:pt x="117" y="419"/>
                  <a:pt x="115" y="417"/>
                  <a:pt x="114" y="415"/>
                </a:cubicBezTo>
                <a:close/>
                <a:moveTo>
                  <a:pt x="167" y="348"/>
                </a:moveTo>
                <a:cubicBezTo>
                  <a:pt x="168" y="347"/>
                  <a:pt x="168" y="348"/>
                  <a:pt x="169" y="347"/>
                </a:cubicBezTo>
                <a:cubicBezTo>
                  <a:pt x="170" y="348"/>
                  <a:pt x="172" y="350"/>
                  <a:pt x="172" y="351"/>
                </a:cubicBezTo>
                <a:cubicBezTo>
                  <a:pt x="169" y="347"/>
                  <a:pt x="169" y="349"/>
                  <a:pt x="167" y="348"/>
                </a:cubicBezTo>
                <a:close/>
                <a:moveTo>
                  <a:pt x="150" y="371"/>
                </a:moveTo>
                <a:cubicBezTo>
                  <a:pt x="151" y="372"/>
                  <a:pt x="152" y="371"/>
                  <a:pt x="151" y="371"/>
                </a:cubicBezTo>
                <a:cubicBezTo>
                  <a:pt x="153" y="372"/>
                  <a:pt x="152" y="372"/>
                  <a:pt x="153" y="374"/>
                </a:cubicBezTo>
                <a:cubicBezTo>
                  <a:pt x="152" y="374"/>
                  <a:pt x="152" y="372"/>
                  <a:pt x="150" y="371"/>
                </a:cubicBezTo>
                <a:close/>
                <a:moveTo>
                  <a:pt x="146" y="383"/>
                </a:moveTo>
                <a:cubicBezTo>
                  <a:pt x="147" y="382"/>
                  <a:pt x="149" y="385"/>
                  <a:pt x="149" y="384"/>
                </a:cubicBezTo>
                <a:cubicBezTo>
                  <a:pt x="151" y="386"/>
                  <a:pt x="149" y="385"/>
                  <a:pt x="150" y="386"/>
                </a:cubicBezTo>
                <a:cubicBezTo>
                  <a:pt x="151" y="387"/>
                  <a:pt x="153" y="389"/>
                  <a:pt x="154" y="390"/>
                </a:cubicBezTo>
                <a:cubicBezTo>
                  <a:pt x="151" y="389"/>
                  <a:pt x="149" y="386"/>
                  <a:pt x="146" y="383"/>
                </a:cubicBezTo>
                <a:close/>
                <a:moveTo>
                  <a:pt x="149" y="384"/>
                </a:moveTo>
                <a:cubicBezTo>
                  <a:pt x="152" y="385"/>
                  <a:pt x="153" y="388"/>
                  <a:pt x="156" y="389"/>
                </a:cubicBezTo>
                <a:cubicBezTo>
                  <a:pt x="154" y="390"/>
                  <a:pt x="151" y="385"/>
                  <a:pt x="149" y="384"/>
                </a:cubicBezTo>
                <a:close/>
                <a:moveTo>
                  <a:pt x="174" y="352"/>
                </a:moveTo>
                <a:cubicBezTo>
                  <a:pt x="175" y="353"/>
                  <a:pt x="174" y="354"/>
                  <a:pt x="175" y="355"/>
                </a:cubicBezTo>
                <a:cubicBezTo>
                  <a:pt x="174" y="355"/>
                  <a:pt x="173" y="351"/>
                  <a:pt x="174" y="352"/>
                </a:cubicBezTo>
                <a:close/>
                <a:moveTo>
                  <a:pt x="166" y="373"/>
                </a:moveTo>
                <a:cubicBezTo>
                  <a:pt x="168" y="377"/>
                  <a:pt x="167" y="375"/>
                  <a:pt x="169" y="379"/>
                </a:cubicBezTo>
                <a:cubicBezTo>
                  <a:pt x="167" y="377"/>
                  <a:pt x="165" y="375"/>
                  <a:pt x="166" y="373"/>
                </a:cubicBezTo>
                <a:close/>
                <a:moveTo>
                  <a:pt x="156" y="393"/>
                </a:moveTo>
                <a:cubicBezTo>
                  <a:pt x="157" y="393"/>
                  <a:pt x="160" y="395"/>
                  <a:pt x="162" y="396"/>
                </a:cubicBezTo>
                <a:cubicBezTo>
                  <a:pt x="161" y="396"/>
                  <a:pt x="164" y="399"/>
                  <a:pt x="167" y="401"/>
                </a:cubicBezTo>
                <a:cubicBezTo>
                  <a:pt x="167" y="401"/>
                  <a:pt x="166" y="401"/>
                  <a:pt x="166" y="402"/>
                </a:cubicBezTo>
                <a:cubicBezTo>
                  <a:pt x="164" y="401"/>
                  <a:pt x="165" y="400"/>
                  <a:pt x="164" y="399"/>
                </a:cubicBezTo>
                <a:cubicBezTo>
                  <a:pt x="163" y="400"/>
                  <a:pt x="161" y="397"/>
                  <a:pt x="160" y="398"/>
                </a:cubicBezTo>
                <a:cubicBezTo>
                  <a:pt x="160" y="397"/>
                  <a:pt x="159" y="394"/>
                  <a:pt x="158" y="395"/>
                </a:cubicBezTo>
                <a:cubicBezTo>
                  <a:pt x="157" y="394"/>
                  <a:pt x="157" y="394"/>
                  <a:pt x="156" y="393"/>
                </a:cubicBezTo>
                <a:close/>
                <a:moveTo>
                  <a:pt x="165" y="385"/>
                </a:moveTo>
                <a:cubicBezTo>
                  <a:pt x="165" y="386"/>
                  <a:pt x="166" y="387"/>
                  <a:pt x="167" y="387"/>
                </a:cubicBezTo>
                <a:cubicBezTo>
                  <a:pt x="166" y="388"/>
                  <a:pt x="164" y="386"/>
                  <a:pt x="165" y="385"/>
                </a:cubicBezTo>
                <a:close/>
                <a:moveTo>
                  <a:pt x="170" y="385"/>
                </a:moveTo>
                <a:cubicBezTo>
                  <a:pt x="171" y="384"/>
                  <a:pt x="173" y="387"/>
                  <a:pt x="176" y="389"/>
                </a:cubicBezTo>
                <a:cubicBezTo>
                  <a:pt x="174" y="389"/>
                  <a:pt x="173" y="387"/>
                  <a:pt x="170" y="385"/>
                </a:cubicBezTo>
                <a:close/>
                <a:moveTo>
                  <a:pt x="168" y="389"/>
                </a:moveTo>
                <a:cubicBezTo>
                  <a:pt x="169" y="388"/>
                  <a:pt x="171" y="390"/>
                  <a:pt x="172" y="391"/>
                </a:cubicBezTo>
                <a:cubicBezTo>
                  <a:pt x="171" y="391"/>
                  <a:pt x="170" y="390"/>
                  <a:pt x="168" y="389"/>
                </a:cubicBezTo>
                <a:close/>
                <a:moveTo>
                  <a:pt x="169" y="403"/>
                </a:moveTo>
                <a:cubicBezTo>
                  <a:pt x="170" y="404"/>
                  <a:pt x="171" y="404"/>
                  <a:pt x="171" y="404"/>
                </a:cubicBezTo>
                <a:cubicBezTo>
                  <a:pt x="173" y="406"/>
                  <a:pt x="168" y="405"/>
                  <a:pt x="169" y="403"/>
                </a:cubicBezTo>
                <a:close/>
                <a:moveTo>
                  <a:pt x="174" y="398"/>
                </a:moveTo>
                <a:cubicBezTo>
                  <a:pt x="175" y="398"/>
                  <a:pt x="176" y="400"/>
                  <a:pt x="176" y="401"/>
                </a:cubicBezTo>
                <a:cubicBezTo>
                  <a:pt x="175" y="400"/>
                  <a:pt x="175" y="399"/>
                  <a:pt x="174" y="398"/>
                </a:cubicBezTo>
                <a:close/>
                <a:moveTo>
                  <a:pt x="180" y="388"/>
                </a:moveTo>
                <a:cubicBezTo>
                  <a:pt x="182" y="389"/>
                  <a:pt x="185" y="391"/>
                  <a:pt x="188" y="392"/>
                </a:cubicBezTo>
                <a:cubicBezTo>
                  <a:pt x="187" y="393"/>
                  <a:pt x="184" y="390"/>
                  <a:pt x="184" y="392"/>
                </a:cubicBezTo>
                <a:cubicBezTo>
                  <a:pt x="183" y="391"/>
                  <a:pt x="181" y="390"/>
                  <a:pt x="180" y="388"/>
                </a:cubicBezTo>
                <a:close/>
                <a:moveTo>
                  <a:pt x="185" y="392"/>
                </a:moveTo>
                <a:cubicBezTo>
                  <a:pt x="186" y="393"/>
                  <a:pt x="190" y="394"/>
                  <a:pt x="189" y="396"/>
                </a:cubicBezTo>
                <a:cubicBezTo>
                  <a:pt x="187" y="394"/>
                  <a:pt x="187" y="394"/>
                  <a:pt x="185" y="392"/>
                </a:cubicBezTo>
                <a:close/>
                <a:moveTo>
                  <a:pt x="187" y="405"/>
                </a:moveTo>
                <a:cubicBezTo>
                  <a:pt x="188" y="406"/>
                  <a:pt x="188" y="407"/>
                  <a:pt x="190" y="408"/>
                </a:cubicBezTo>
                <a:cubicBezTo>
                  <a:pt x="190" y="409"/>
                  <a:pt x="189" y="408"/>
                  <a:pt x="188" y="408"/>
                </a:cubicBezTo>
                <a:cubicBezTo>
                  <a:pt x="186" y="407"/>
                  <a:pt x="186" y="407"/>
                  <a:pt x="186" y="407"/>
                </a:cubicBezTo>
                <a:cubicBezTo>
                  <a:pt x="185" y="406"/>
                  <a:pt x="186" y="405"/>
                  <a:pt x="187" y="405"/>
                </a:cubicBezTo>
                <a:close/>
                <a:moveTo>
                  <a:pt x="170" y="441"/>
                </a:moveTo>
                <a:cubicBezTo>
                  <a:pt x="169" y="440"/>
                  <a:pt x="172" y="442"/>
                  <a:pt x="171" y="441"/>
                </a:cubicBezTo>
                <a:cubicBezTo>
                  <a:pt x="173" y="442"/>
                  <a:pt x="171" y="443"/>
                  <a:pt x="170" y="441"/>
                </a:cubicBezTo>
                <a:close/>
                <a:moveTo>
                  <a:pt x="173" y="442"/>
                </a:moveTo>
                <a:cubicBezTo>
                  <a:pt x="177" y="445"/>
                  <a:pt x="176" y="444"/>
                  <a:pt x="181" y="446"/>
                </a:cubicBezTo>
                <a:cubicBezTo>
                  <a:pt x="181" y="447"/>
                  <a:pt x="181" y="447"/>
                  <a:pt x="181" y="448"/>
                </a:cubicBezTo>
                <a:cubicBezTo>
                  <a:pt x="180" y="447"/>
                  <a:pt x="178" y="446"/>
                  <a:pt x="176" y="445"/>
                </a:cubicBezTo>
                <a:cubicBezTo>
                  <a:pt x="175" y="445"/>
                  <a:pt x="173" y="444"/>
                  <a:pt x="172" y="443"/>
                </a:cubicBezTo>
                <a:cubicBezTo>
                  <a:pt x="173" y="442"/>
                  <a:pt x="173" y="441"/>
                  <a:pt x="175" y="443"/>
                </a:cubicBezTo>
                <a:cubicBezTo>
                  <a:pt x="175" y="443"/>
                  <a:pt x="174" y="443"/>
                  <a:pt x="173" y="442"/>
                </a:cubicBezTo>
                <a:close/>
                <a:moveTo>
                  <a:pt x="193" y="410"/>
                </a:moveTo>
                <a:cubicBezTo>
                  <a:pt x="192" y="409"/>
                  <a:pt x="192" y="409"/>
                  <a:pt x="193" y="409"/>
                </a:cubicBezTo>
                <a:cubicBezTo>
                  <a:pt x="194" y="409"/>
                  <a:pt x="195" y="410"/>
                  <a:pt x="195" y="410"/>
                </a:cubicBezTo>
                <a:cubicBezTo>
                  <a:pt x="195" y="411"/>
                  <a:pt x="193" y="409"/>
                  <a:pt x="193" y="410"/>
                </a:cubicBezTo>
                <a:close/>
                <a:moveTo>
                  <a:pt x="189" y="418"/>
                </a:moveTo>
                <a:cubicBezTo>
                  <a:pt x="188" y="417"/>
                  <a:pt x="191" y="419"/>
                  <a:pt x="191" y="419"/>
                </a:cubicBezTo>
                <a:cubicBezTo>
                  <a:pt x="192" y="420"/>
                  <a:pt x="190" y="418"/>
                  <a:pt x="192" y="418"/>
                </a:cubicBezTo>
                <a:cubicBezTo>
                  <a:pt x="193" y="419"/>
                  <a:pt x="193" y="420"/>
                  <a:pt x="193" y="421"/>
                </a:cubicBezTo>
                <a:cubicBezTo>
                  <a:pt x="191" y="420"/>
                  <a:pt x="190" y="419"/>
                  <a:pt x="189" y="418"/>
                </a:cubicBezTo>
                <a:close/>
                <a:moveTo>
                  <a:pt x="194" y="420"/>
                </a:moveTo>
                <a:cubicBezTo>
                  <a:pt x="193" y="419"/>
                  <a:pt x="196" y="420"/>
                  <a:pt x="196" y="421"/>
                </a:cubicBezTo>
                <a:cubicBezTo>
                  <a:pt x="196" y="422"/>
                  <a:pt x="196" y="422"/>
                  <a:pt x="195" y="421"/>
                </a:cubicBezTo>
                <a:cubicBezTo>
                  <a:pt x="195" y="422"/>
                  <a:pt x="196" y="423"/>
                  <a:pt x="197" y="423"/>
                </a:cubicBezTo>
                <a:cubicBezTo>
                  <a:pt x="197" y="422"/>
                  <a:pt x="197" y="422"/>
                  <a:pt x="196" y="422"/>
                </a:cubicBezTo>
                <a:cubicBezTo>
                  <a:pt x="197" y="421"/>
                  <a:pt x="201" y="425"/>
                  <a:pt x="199" y="423"/>
                </a:cubicBezTo>
                <a:cubicBezTo>
                  <a:pt x="199" y="424"/>
                  <a:pt x="202" y="425"/>
                  <a:pt x="201" y="424"/>
                </a:cubicBezTo>
                <a:cubicBezTo>
                  <a:pt x="202" y="424"/>
                  <a:pt x="202" y="425"/>
                  <a:pt x="203" y="425"/>
                </a:cubicBezTo>
                <a:cubicBezTo>
                  <a:pt x="202" y="427"/>
                  <a:pt x="202" y="425"/>
                  <a:pt x="201" y="427"/>
                </a:cubicBezTo>
                <a:cubicBezTo>
                  <a:pt x="198" y="425"/>
                  <a:pt x="196" y="423"/>
                  <a:pt x="193" y="421"/>
                </a:cubicBezTo>
                <a:cubicBezTo>
                  <a:pt x="193" y="421"/>
                  <a:pt x="196" y="420"/>
                  <a:pt x="194" y="420"/>
                </a:cubicBezTo>
                <a:close/>
                <a:moveTo>
                  <a:pt x="177" y="472"/>
                </a:moveTo>
                <a:cubicBezTo>
                  <a:pt x="177" y="473"/>
                  <a:pt x="177" y="473"/>
                  <a:pt x="177" y="473"/>
                </a:cubicBezTo>
                <a:cubicBezTo>
                  <a:pt x="174" y="472"/>
                  <a:pt x="174" y="470"/>
                  <a:pt x="177" y="472"/>
                </a:cubicBezTo>
                <a:close/>
                <a:moveTo>
                  <a:pt x="177" y="473"/>
                </a:moveTo>
                <a:cubicBezTo>
                  <a:pt x="178" y="475"/>
                  <a:pt x="180" y="474"/>
                  <a:pt x="182" y="476"/>
                </a:cubicBezTo>
                <a:cubicBezTo>
                  <a:pt x="181" y="476"/>
                  <a:pt x="182" y="476"/>
                  <a:pt x="182" y="477"/>
                </a:cubicBezTo>
                <a:cubicBezTo>
                  <a:pt x="179" y="476"/>
                  <a:pt x="177" y="474"/>
                  <a:pt x="177" y="473"/>
                </a:cubicBezTo>
                <a:close/>
                <a:moveTo>
                  <a:pt x="198" y="427"/>
                </a:moveTo>
                <a:cubicBezTo>
                  <a:pt x="199" y="427"/>
                  <a:pt x="199" y="427"/>
                  <a:pt x="199" y="427"/>
                </a:cubicBezTo>
                <a:cubicBezTo>
                  <a:pt x="201" y="427"/>
                  <a:pt x="200" y="428"/>
                  <a:pt x="201" y="428"/>
                </a:cubicBezTo>
                <a:cubicBezTo>
                  <a:pt x="201" y="429"/>
                  <a:pt x="199" y="428"/>
                  <a:pt x="198" y="427"/>
                </a:cubicBezTo>
                <a:close/>
                <a:moveTo>
                  <a:pt x="213" y="433"/>
                </a:moveTo>
                <a:cubicBezTo>
                  <a:pt x="213" y="432"/>
                  <a:pt x="216" y="434"/>
                  <a:pt x="216" y="435"/>
                </a:cubicBezTo>
                <a:cubicBezTo>
                  <a:pt x="214" y="434"/>
                  <a:pt x="214" y="433"/>
                  <a:pt x="213" y="433"/>
                </a:cubicBezTo>
                <a:close/>
                <a:moveTo>
                  <a:pt x="217" y="439"/>
                </a:moveTo>
                <a:cubicBezTo>
                  <a:pt x="218" y="440"/>
                  <a:pt x="221" y="441"/>
                  <a:pt x="221" y="442"/>
                </a:cubicBezTo>
                <a:cubicBezTo>
                  <a:pt x="218" y="441"/>
                  <a:pt x="217" y="440"/>
                  <a:pt x="217" y="439"/>
                </a:cubicBezTo>
                <a:close/>
                <a:moveTo>
                  <a:pt x="222" y="441"/>
                </a:moveTo>
                <a:cubicBezTo>
                  <a:pt x="223" y="442"/>
                  <a:pt x="223" y="442"/>
                  <a:pt x="225" y="443"/>
                </a:cubicBezTo>
                <a:cubicBezTo>
                  <a:pt x="224" y="443"/>
                  <a:pt x="223" y="443"/>
                  <a:pt x="222" y="443"/>
                </a:cubicBezTo>
                <a:cubicBezTo>
                  <a:pt x="221" y="442"/>
                  <a:pt x="222" y="442"/>
                  <a:pt x="222" y="441"/>
                </a:cubicBezTo>
                <a:close/>
                <a:moveTo>
                  <a:pt x="211" y="512"/>
                </a:moveTo>
                <a:cubicBezTo>
                  <a:pt x="212" y="512"/>
                  <a:pt x="212" y="513"/>
                  <a:pt x="212" y="513"/>
                </a:cubicBezTo>
                <a:cubicBezTo>
                  <a:pt x="214" y="514"/>
                  <a:pt x="214" y="513"/>
                  <a:pt x="216" y="514"/>
                </a:cubicBezTo>
                <a:cubicBezTo>
                  <a:pt x="215" y="515"/>
                  <a:pt x="210" y="513"/>
                  <a:pt x="211" y="512"/>
                </a:cubicBezTo>
                <a:close/>
                <a:moveTo>
                  <a:pt x="234" y="441"/>
                </a:moveTo>
                <a:cubicBezTo>
                  <a:pt x="235" y="440"/>
                  <a:pt x="238" y="443"/>
                  <a:pt x="236" y="444"/>
                </a:cubicBezTo>
                <a:cubicBezTo>
                  <a:pt x="235" y="443"/>
                  <a:pt x="237" y="442"/>
                  <a:pt x="234" y="441"/>
                </a:cubicBezTo>
                <a:close/>
                <a:moveTo>
                  <a:pt x="234" y="446"/>
                </a:moveTo>
                <a:cubicBezTo>
                  <a:pt x="236" y="448"/>
                  <a:pt x="237" y="447"/>
                  <a:pt x="239" y="449"/>
                </a:cubicBezTo>
                <a:cubicBezTo>
                  <a:pt x="239" y="450"/>
                  <a:pt x="236" y="448"/>
                  <a:pt x="237" y="449"/>
                </a:cubicBezTo>
                <a:cubicBezTo>
                  <a:pt x="236" y="448"/>
                  <a:pt x="234" y="447"/>
                  <a:pt x="234" y="446"/>
                </a:cubicBezTo>
                <a:close/>
                <a:moveTo>
                  <a:pt x="227" y="521"/>
                </a:moveTo>
                <a:cubicBezTo>
                  <a:pt x="227" y="520"/>
                  <a:pt x="232" y="522"/>
                  <a:pt x="231" y="522"/>
                </a:cubicBezTo>
                <a:cubicBezTo>
                  <a:pt x="229" y="522"/>
                  <a:pt x="229" y="521"/>
                  <a:pt x="227" y="521"/>
                </a:cubicBezTo>
                <a:close/>
                <a:moveTo>
                  <a:pt x="238" y="452"/>
                </a:moveTo>
                <a:cubicBezTo>
                  <a:pt x="239" y="452"/>
                  <a:pt x="239" y="452"/>
                  <a:pt x="239" y="451"/>
                </a:cubicBezTo>
                <a:cubicBezTo>
                  <a:pt x="242" y="452"/>
                  <a:pt x="241" y="454"/>
                  <a:pt x="238" y="452"/>
                </a:cubicBezTo>
                <a:close/>
                <a:moveTo>
                  <a:pt x="239" y="455"/>
                </a:moveTo>
                <a:cubicBezTo>
                  <a:pt x="239" y="455"/>
                  <a:pt x="241" y="456"/>
                  <a:pt x="242" y="456"/>
                </a:cubicBezTo>
                <a:cubicBezTo>
                  <a:pt x="242" y="457"/>
                  <a:pt x="239" y="456"/>
                  <a:pt x="239" y="455"/>
                </a:cubicBezTo>
                <a:close/>
                <a:moveTo>
                  <a:pt x="241" y="468"/>
                </a:moveTo>
                <a:cubicBezTo>
                  <a:pt x="243" y="470"/>
                  <a:pt x="247" y="470"/>
                  <a:pt x="246" y="472"/>
                </a:cubicBezTo>
                <a:cubicBezTo>
                  <a:pt x="245" y="470"/>
                  <a:pt x="241" y="470"/>
                  <a:pt x="241" y="468"/>
                </a:cubicBezTo>
                <a:close/>
                <a:moveTo>
                  <a:pt x="235" y="520"/>
                </a:moveTo>
                <a:cubicBezTo>
                  <a:pt x="237" y="521"/>
                  <a:pt x="241" y="522"/>
                  <a:pt x="240" y="523"/>
                </a:cubicBezTo>
                <a:cubicBezTo>
                  <a:pt x="237" y="522"/>
                  <a:pt x="235" y="521"/>
                  <a:pt x="235" y="520"/>
                </a:cubicBezTo>
                <a:close/>
                <a:moveTo>
                  <a:pt x="246" y="455"/>
                </a:moveTo>
                <a:cubicBezTo>
                  <a:pt x="249" y="455"/>
                  <a:pt x="248" y="456"/>
                  <a:pt x="249" y="457"/>
                </a:cubicBezTo>
                <a:cubicBezTo>
                  <a:pt x="249" y="457"/>
                  <a:pt x="247" y="456"/>
                  <a:pt x="246" y="456"/>
                </a:cubicBezTo>
                <a:cubicBezTo>
                  <a:pt x="245" y="455"/>
                  <a:pt x="247" y="456"/>
                  <a:pt x="246" y="455"/>
                </a:cubicBezTo>
                <a:close/>
                <a:moveTo>
                  <a:pt x="251" y="457"/>
                </a:moveTo>
                <a:cubicBezTo>
                  <a:pt x="252" y="456"/>
                  <a:pt x="255" y="457"/>
                  <a:pt x="257" y="458"/>
                </a:cubicBezTo>
                <a:cubicBezTo>
                  <a:pt x="256" y="459"/>
                  <a:pt x="253" y="458"/>
                  <a:pt x="251" y="457"/>
                </a:cubicBezTo>
                <a:close/>
                <a:moveTo>
                  <a:pt x="251" y="473"/>
                </a:moveTo>
                <a:cubicBezTo>
                  <a:pt x="251" y="472"/>
                  <a:pt x="251" y="471"/>
                  <a:pt x="254" y="472"/>
                </a:cubicBezTo>
                <a:cubicBezTo>
                  <a:pt x="253" y="473"/>
                  <a:pt x="253" y="473"/>
                  <a:pt x="251" y="473"/>
                </a:cubicBezTo>
                <a:close/>
                <a:moveTo>
                  <a:pt x="252" y="465"/>
                </a:moveTo>
                <a:cubicBezTo>
                  <a:pt x="253" y="465"/>
                  <a:pt x="256" y="466"/>
                  <a:pt x="256" y="466"/>
                </a:cubicBezTo>
                <a:cubicBezTo>
                  <a:pt x="256" y="467"/>
                  <a:pt x="256" y="467"/>
                  <a:pt x="254" y="467"/>
                </a:cubicBezTo>
                <a:cubicBezTo>
                  <a:pt x="255" y="466"/>
                  <a:pt x="254" y="466"/>
                  <a:pt x="252" y="465"/>
                </a:cubicBezTo>
                <a:close/>
                <a:moveTo>
                  <a:pt x="268" y="472"/>
                </a:moveTo>
                <a:cubicBezTo>
                  <a:pt x="265" y="472"/>
                  <a:pt x="265" y="472"/>
                  <a:pt x="265" y="472"/>
                </a:cubicBezTo>
                <a:cubicBezTo>
                  <a:pt x="265" y="471"/>
                  <a:pt x="267" y="471"/>
                  <a:pt x="268" y="471"/>
                </a:cubicBezTo>
                <a:cubicBezTo>
                  <a:pt x="269" y="472"/>
                  <a:pt x="266" y="471"/>
                  <a:pt x="268" y="472"/>
                </a:cubicBezTo>
                <a:close/>
                <a:moveTo>
                  <a:pt x="277" y="532"/>
                </a:moveTo>
                <a:cubicBezTo>
                  <a:pt x="278" y="531"/>
                  <a:pt x="279" y="531"/>
                  <a:pt x="281" y="532"/>
                </a:cubicBezTo>
                <a:cubicBezTo>
                  <a:pt x="283" y="533"/>
                  <a:pt x="278" y="532"/>
                  <a:pt x="277" y="532"/>
                </a:cubicBezTo>
                <a:close/>
                <a:moveTo>
                  <a:pt x="293" y="477"/>
                </a:moveTo>
                <a:cubicBezTo>
                  <a:pt x="293" y="475"/>
                  <a:pt x="298" y="477"/>
                  <a:pt x="297" y="478"/>
                </a:cubicBezTo>
                <a:cubicBezTo>
                  <a:pt x="295" y="478"/>
                  <a:pt x="295" y="477"/>
                  <a:pt x="293" y="477"/>
                </a:cubicBezTo>
                <a:close/>
                <a:moveTo>
                  <a:pt x="296" y="511"/>
                </a:moveTo>
                <a:cubicBezTo>
                  <a:pt x="296" y="510"/>
                  <a:pt x="297" y="510"/>
                  <a:pt x="297" y="510"/>
                </a:cubicBezTo>
                <a:cubicBezTo>
                  <a:pt x="298" y="510"/>
                  <a:pt x="300" y="511"/>
                  <a:pt x="302" y="511"/>
                </a:cubicBezTo>
                <a:cubicBezTo>
                  <a:pt x="301" y="513"/>
                  <a:pt x="298" y="511"/>
                  <a:pt x="296" y="511"/>
                </a:cubicBezTo>
                <a:close/>
                <a:moveTo>
                  <a:pt x="331" y="514"/>
                </a:moveTo>
                <a:cubicBezTo>
                  <a:pt x="332" y="514"/>
                  <a:pt x="333" y="513"/>
                  <a:pt x="334" y="513"/>
                </a:cubicBezTo>
                <a:cubicBezTo>
                  <a:pt x="334" y="514"/>
                  <a:pt x="334" y="514"/>
                  <a:pt x="334" y="514"/>
                </a:cubicBezTo>
                <a:lnTo>
                  <a:pt x="331" y="514"/>
                </a:lnTo>
                <a:close/>
                <a:moveTo>
                  <a:pt x="350" y="548"/>
                </a:moveTo>
                <a:cubicBezTo>
                  <a:pt x="354" y="548"/>
                  <a:pt x="357" y="548"/>
                  <a:pt x="362" y="548"/>
                </a:cubicBezTo>
                <a:cubicBezTo>
                  <a:pt x="362" y="549"/>
                  <a:pt x="358" y="549"/>
                  <a:pt x="357" y="548"/>
                </a:cubicBezTo>
                <a:cubicBezTo>
                  <a:pt x="357" y="549"/>
                  <a:pt x="359" y="549"/>
                  <a:pt x="360" y="549"/>
                </a:cubicBezTo>
                <a:cubicBezTo>
                  <a:pt x="356" y="549"/>
                  <a:pt x="351" y="549"/>
                  <a:pt x="350" y="548"/>
                </a:cubicBezTo>
                <a:close/>
                <a:moveTo>
                  <a:pt x="413" y="551"/>
                </a:moveTo>
                <a:cubicBezTo>
                  <a:pt x="412" y="550"/>
                  <a:pt x="414" y="549"/>
                  <a:pt x="416" y="549"/>
                </a:cubicBezTo>
                <a:cubicBezTo>
                  <a:pt x="417" y="550"/>
                  <a:pt x="415" y="551"/>
                  <a:pt x="413" y="551"/>
                </a:cubicBezTo>
                <a:close/>
                <a:moveTo>
                  <a:pt x="484" y="456"/>
                </a:moveTo>
                <a:cubicBezTo>
                  <a:pt x="485" y="457"/>
                  <a:pt x="483" y="457"/>
                  <a:pt x="484" y="458"/>
                </a:cubicBezTo>
                <a:cubicBezTo>
                  <a:pt x="482" y="459"/>
                  <a:pt x="481" y="457"/>
                  <a:pt x="484" y="456"/>
                </a:cubicBezTo>
                <a:close/>
                <a:moveTo>
                  <a:pt x="540" y="514"/>
                </a:moveTo>
                <a:cubicBezTo>
                  <a:pt x="538" y="514"/>
                  <a:pt x="544" y="510"/>
                  <a:pt x="545" y="511"/>
                </a:cubicBezTo>
                <a:cubicBezTo>
                  <a:pt x="542" y="512"/>
                  <a:pt x="543" y="512"/>
                  <a:pt x="540" y="514"/>
                </a:cubicBezTo>
                <a:close/>
                <a:moveTo>
                  <a:pt x="562" y="519"/>
                </a:moveTo>
                <a:cubicBezTo>
                  <a:pt x="562" y="518"/>
                  <a:pt x="561" y="517"/>
                  <a:pt x="564" y="516"/>
                </a:cubicBezTo>
                <a:cubicBezTo>
                  <a:pt x="565" y="516"/>
                  <a:pt x="565" y="517"/>
                  <a:pt x="562" y="519"/>
                </a:cubicBezTo>
                <a:close/>
                <a:moveTo>
                  <a:pt x="629" y="457"/>
                </a:moveTo>
                <a:cubicBezTo>
                  <a:pt x="627" y="457"/>
                  <a:pt x="630" y="455"/>
                  <a:pt x="631" y="453"/>
                </a:cubicBezTo>
                <a:cubicBezTo>
                  <a:pt x="633" y="454"/>
                  <a:pt x="630" y="455"/>
                  <a:pt x="629" y="457"/>
                </a:cubicBezTo>
                <a:close/>
                <a:moveTo>
                  <a:pt x="501" y="311"/>
                </a:moveTo>
                <a:cubicBezTo>
                  <a:pt x="499" y="313"/>
                  <a:pt x="498" y="313"/>
                  <a:pt x="498" y="315"/>
                </a:cubicBezTo>
                <a:cubicBezTo>
                  <a:pt x="495" y="316"/>
                  <a:pt x="498" y="312"/>
                  <a:pt x="499" y="311"/>
                </a:cubicBezTo>
                <a:cubicBezTo>
                  <a:pt x="499" y="311"/>
                  <a:pt x="500" y="312"/>
                  <a:pt x="500" y="311"/>
                </a:cubicBezTo>
                <a:cubicBezTo>
                  <a:pt x="500" y="310"/>
                  <a:pt x="500" y="311"/>
                  <a:pt x="501" y="311"/>
                </a:cubicBezTo>
                <a:close/>
                <a:moveTo>
                  <a:pt x="646" y="409"/>
                </a:moveTo>
                <a:cubicBezTo>
                  <a:pt x="644" y="411"/>
                  <a:pt x="647" y="406"/>
                  <a:pt x="647" y="405"/>
                </a:cubicBezTo>
                <a:cubicBezTo>
                  <a:pt x="649" y="404"/>
                  <a:pt x="646" y="408"/>
                  <a:pt x="646" y="409"/>
                </a:cubicBezTo>
                <a:close/>
                <a:moveTo>
                  <a:pt x="650" y="403"/>
                </a:moveTo>
                <a:cubicBezTo>
                  <a:pt x="649" y="403"/>
                  <a:pt x="648" y="405"/>
                  <a:pt x="648" y="404"/>
                </a:cubicBezTo>
                <a:cubicBezTo>
                  <a:pt x="653" y="396"/>
                  <a:pt x="657" y="392"/>
                  <a:pt x="661" y="385"/>
                </a:cubicBezTo>
                <a:cubicBezTo>
                  <a:pt x="658" y="387"/>
                  <a:pt x="662" y="382"/>
                  <a:pt x="658" y="384"/>
                </a:cubicBezTo>
                <a:cubicBezTo>
                  <a:pt x="657" y="386"/>
                  <a:pt x="657" y="387"/>
                  <a:pt x="656" y="388"/>
                </a:cubicBezTo>
                <a:cubicBezTo>
                  <a:pt x="655" y="390"/>
                  <a:pt x="655" y="388"/>
                  <a:pt x="653" y="391"/>
                </a:cubicBezTo>
                <a:cubicBezTo>
                  <a:pt x="652" y="391"/>
                  <a:pt x="653" y="389"/>
                  <a:pt x="652" y="388"/>
                </a:cubicBezTo>
                <a:cubicBezTo>
                  <a:pt x="654" y="386"/>
                  <a:pt x="653" y="390"/>
                  <a:pt x="655" y="387"/>
                </a:cubicBezTo>
                <a:cubicBezTo>
                  <a:pt x="656" y="387"/>
                  <a:pt x="654" y="388"/>
                  <a:pt x="656" y="388"/>
                </a:cubicBezTo>
                <a:cubicBezTo>
                  <a:pt x="655" y="387"/>
                  <a:pt x="658" y="383"/>
                  <a:pt x="658" y="381"/>
                </a:cubicBezTo>
                <a:cubicBezTo>
                  <a:pt x="659" y="383"/>
                  <a:pt x="662" y="379"/>
                  <a:pt x="661" y="381"/>
                </a:cubicBezTo>
                <a:cubicBezTo>
                  <a:pt x="662" y="382"/>
                  <a:pt x="663" y="379"/>
                  <a:pt x="664" y="378"/>
                </a:cubicBezTo>
                <a:cubicBezTo>
                  <a:pt x="664" y="378"/>
                  <a:pt x="664" y="379"/>
                  <a:pt x="664" y="379"/>
                </a:cubicBezTo>
                <a:cubicBezTo>
                  <a:pt x="663" y="381"/>
                  <a:pt x="662" y="382"/>
                  <a:pt x="662" y="383"/>
                </a:cubicBezTo>
                <a:cubicBezTo>
                  <a:pt x="663" y="383"/>
                  <a:pt x="664" y="380"/>
                  <a:pt x="665" y="380"/>
                </a:cubicBezTo>
                <a:cubicBezTo>
                  <a:pt x="664" y="382"/>
                  <a:pt x="663" y="384"/>
                  <a:pt x="661" y="387"/>
                </a:cubicBezTo>
                <a:cubicBezTo>
                  <a:pt x="662" y="385"/>
                  <a:pt x="664" y="385"/>
                  <a:pt x="666" y="382"/>
                </a:cubicBezTo>
                <a:cubicBezTo>
                  <a:pt x="667" y="381"/>
                  <a:pt x="666" y="383"/>
                  <a:pt x="665" y="385"/>
                </a:cubicBezTo>
                <a:cubicBezTo>
                  <a:pt x="665" y="385"/>
                  <a:pt x="666" y="384"/>
                  <a:pt x="666" y="385"/>
                </a:cubicBezTo>
                <a:cubicBezTo>
                  <a:pt x="667" y="383"/>
                  <a:pt x="668" y="381"/>
                  <a:pt x="670" y="379"/>
                </a:cubicBezTo>
                <a:cubicBezTo>
                  <a:pt x="670" y="380"/>
                  <a:pt x="667" y="384"/>
                  <a:pt x="670" y="382"/>
                </a:cubicBezTo>
                <a:cubicBezTo>
                  <a:pt x="669" y="385"/>
                  <a:pt x="668" y="384"/>
                  <a:pt x="667" y="385"/>
                </a:cubicBezTo>
                <a:cubicBezTo>
                  <a:pt x="667" y="386"/>
                  <a:pt x="667" y="386"/>
                  <a:pt x="667" y="386"/>
                </a:cubicBezTo>
                <a:cubicBezTo>
                  <a:pt x="666" y="387"/>
                  <a:pt x="666" y="387"/>
                  <a:pt x="666" y="386"/>
                </a:cubicBezTo>
                <a:cubicBezTo>
                  <a:pt x="665" y="388"/>
                  <a:pt x="665" y="389"/>
                  <a:pt x="664" y="390"/>
                </a:cubicBezTo>
                <a:cubicBezTo>
                  <a:pt x="663" y="390"/>
                  <a:pt x="664" y="389"/>
                  <a:pt x="664" y="389"/>
                </a:cubicBezTo>
                <a:cubicBezTo>
                  <a:pt x="660" y="392"/>
                  <a:pt x="658" y="397"/>
                  <a:pt x="654" y="402"/>
                </a:cubicBezTo>
                <a:cubicBezTo>
                  <a:pt x="655" y="402"/>
                  <a:pt x="656" y="400"/>
                  <a:pt x="657" y="402"/>
                </a:cubicBezTo>
                <a:cubicBezTo>
                  <a:pt x="655" y="404"/>
                  <a:pt x="654" y="402"/>
                  <a:pt x="653" y="405"/>
                </a:cubicBezTo>
                <a:cubicBezTo>
                  <a:pt x="652" y="403"/>
                  <a:pt x="650" y="407"/>
                  <a:pt x="648" y="409"/>
                </a:cubicBezTo>
                <a:cubicBezTo>
                  <a:pt x="647" y="408"/>
                  <a:pt x="647" y="406"/>
                  <a:pt x="650" y="403"/>
                </a:cubicBezTo>
                <a:close/>
                <a:moveTo>
                  <a:pt x="650" y="395"/>
                </a:moveTo>
                <a:cubicBezTo>
                  <a:pt x="650" y="395"/>
                  <a:pt x="649" y="394"/>
                  <a:pt x="650" y="393"/>
                </a:cubicBezTo>
                <a:cubicBezTo>
                  <a:pt x="652" y="390"/>
                  <a:pt x="652" y="390"/>
                  <a:pt x="652" y="390"/>
                </a:cubicBezTo>
                <a:cubicBezTo>
                  <a:pt x="653" y="391"/>
                  <a:pt x="650" y="393"/>
                  <a:pt x="650" y="395"/>
                </a:cubicBezTo>
                <a:close/>
                <a:moveTo>
                  <a:pt x="646" y="399"/>
                </a:moveTo>
                <a:cubicBezTo>
                  <a:pt x="646" y="398"/>
                  <a:pt x="647" y="397"/>
                  <a:pt x="648" y="396"/>
                </a:cubicBezTo>
                <a:cubicBezTo>
                  <a:pt x="649" y="396"/>
                  <a:pt x="649" y="396"/>
                  <a:pt x="649" y="396"/>
                </a:cubicBezTo>
                <a:cubicBezTo>
                  <a:pt x="648" y="398"/>
                  <a:pt x="648" y="397"/>
                  <a:pt x="646" y="399"/>
                </a:cubicBezTo>
                <a:close/>
                <a:moveTo>
                  <a:pt x="674" y="408"/>
                </a:moveTo>
                <a:cubicBezTo>
                  <a:pt x="673" y="407"/>
                  <a:pt x="674" y="405"/>
                  <a:pt x="675" y="403"/>
                </a:cubicBezTo>
                <a:cubicBezTo>
                  <a:pt x="676" y="404"/>
                  <a:pt x="675" y="406"/>
                  <a:pt x="674" y="408"/>
                </a:cubicBezTo>
                <a:close/>
                <a:moveTo>
                  <a:pt x="504" y="307"/>
                </a:moveTo>
                <a:cubicBezTo>
                  <a:pt x="506" y="304"/>
                  <a:pt x="507" y="301"/>
                  <a:pt x="509" y="299"/>
                </a:cubicBezTo>
                <a:cubicBezTo>
                  <a:pt x="510" y="301"/>
                  <a:pt x="506" y="306"/>
                  <a:pt x="504" y="307"/>
                </a:cubicBezTo>
                <a:close/>
                <a:moveTo>
                  <a:pt x="661" y="397"/>
                </a:moveTo>
                <a:cubicBezTo>
                  <a:pt x="661" y="396"/>
                  <a:pt x="662" y="394"/>
                  <a:pt x="664" y="392"/>
                </a:cubicBezTo>
                <a:cubicBezTo>
                  <a:pt x="665" y="391"/>
                  <a:pt x="664" y="393"/>
                  <a:pt x="665" y="393"/>
                </a:cubicBezTo>
                <a:cubicBezTo>
                  <a:pt x="663" y="395"/>
                  <a:pt x="663" y="394"/>
                  <a:pt x="661" y="397"/>
                </a:cubicBezTo>
                <a:close/>
                <a:moveTo>
                  <a:pt x="667" y="391"/>
                </a:moveTo>
                <a:cubicBezTo>
                  <a:pt x="667" y="391"/>
                  <a:pt x="667" y="390"/>
                  <a:pt x="667" y="390"/>
                </a:cubicBezTo>
                <a:cubicBezTo>
                  <a:pt x="668" y="388"/>
                  <a:pt x="669" y="387"/>
                  <a:pt x="671" y="385"/>
                </a:cubicBezTo>
                <a:cubicBezTo>
                  <a:pt x="670" y="387"/>
                  <a:pt x="668" y="390"/>
                  <a:pt x="667" y="391"/>
                </a:cubicBezTo>
                <a:close/>
                <a:moveTo>
                  <a:pt x="662" y="379"/>
                </a:moveTo>
                <a:cubicBezTo>
                  <a:pt x="661" y="379"/>
                  <a:pt x="663" y="377"/>
                  <a:pt x="662" y="377"/>
                </a:cubicBezTo>
                <a:cubicBezTo>
                  <a:pt x="663" y="376"/>
                  <a:pt x="663" y="377"/>
                  <a:pt x="664" y="377"/>
                </a:cubicBezTo>
                <a:cubicBezTo>
                  <a:pt x="663" y="378"/>
                  <a:pt x="663" y="378"/>
                  <a:pt x="662" y="379"/>
                </a:cubicBezTo>
                <a:close/>
                <a:moveTo>
                  <a:pt x="511" y="296"/>
                </a:moveTo>
                <a:cubicBezTo>
                  <a:pt x="511" y="295"/>
                  <a:pt x="512" y="294"/>
                  <a:pt x="513" y="293"/>
                </a:cubicBezTo>
                <a:cubicBezTo>
                  <a:pt x="513" y="294"/>
                  <a:pt x="512" y="295"/>
                  <a:pt x="511" y="296"/>
                </a:cubicBezTo>
                <a:close/>
                <a:moveTo>
                  <a:pt x="533" y="277"/>
                </a:moveTo>
                <a:cubicBezTo>
                  <a:pt x="532" y="275"/>
                  <a:pt x="535" y="272"/>
                  <a:pt x="536" y="269"/>
                </a:cubicBezTo>
                <a:cubicBezTo>
                  <a:pt x="537" y="270"/>
                  <a:pt x="534" y="275"/>
                  <a:pt x="533" y="277"/>
                </a:cubicBezTo>
                <a:close/>
                <a:moveTo>
                  <a:pt x="698" y="315"/>
                </a:moveTo>
                <a:cubicBezTo>
                  <a:pt x="699" y="312"/>
                  <a:pt x="700" y="307"/>
                  <a:pt x="702" y="306"/>
                </a:cubicBezTo>
                <a:cubicBezTo>
                  <a:pt x="702" y="308"/>
                  <a:pt x="700" y="311"/>
                  <a:pt x="702" y="310"/>
                </a:cubicBezTo>
                <a:cubicBezTo>
                  <a:pt x="701" y="313"/>
                  <a:pt x="700" y="313"/>
                  <a:pt x="700" y="315"/>
                </a:cubicBezTo>
                <a:cubicBezTo>
                  <a:pt x="699" y="314"/>
                  <a:pt x="698" y="316"/>
                  <a:pt x="698" y="315"/>
                </a:cubicBezTo>
                <a:close/>
                <a:moveTo>
                  <a:pt x="535" y="265"/>
                </a:moveTo>
                <a:cubicBezTo>
                  <a:pt x="534" y="264"/>
                  <a:pt x="535" y="262"/>
                  <a:pt x="536" y="261"/>
                </a:cubicBezTo>
                <a:cubicBezTo>
                  <a:pt x="537" y="262"/>
                  <a:pt x="536" y="264"/>
                  <a:pt x="535" y="265"/>
                </a:cubicBezTo>
                <a:close/>
                <a:moveTo>
                  <a:pt x="696" y="312"/>
                </a:moveTo>
                <a:cubicBezTo>
                  <a:pt x="696" y="312"/>
                  <a:pt x="698" y="308"/>
                  <a:pt x="698" y="307"/>
                </a:cubicBezTo>
                <a:cubicBezTo>
                  <a:pt x="699" y="308"/>
                  <a:pt x="697" y="311"/>
                  <a:pt x="696" y="312"/>
                </a:cubicBezTo>
                <a:close/>
                <a:moveTo>
                  <a:pt x="537" y="261"/>
                </a:moveTo>
                <a:cubicBezTo>
                  <a:pt x="538" y="259"/>
                  <a:pt x="538" y="259"/>
                  <a:pt x="538" y="259"/>
                </a:cubicBezTo>
                <a:cubicBezTo>
                  <a:pt x="539" y="259"/>
                  <a:pt x="538" y="261"/>
                  <a:pt x="537" y="261"/>
                </a:cubicBezTo>
                <a:close/>
                <a:moveTo>
                  <a:pt x="542" y="245"/>
                </a:moveTo>
                <a:cubicBezTo>
                  <a:pt x="542" y="245"/>
                  <a:pt x="543" y="242"/>
                  <a:pt x="543" y="243"/>
                </a:cubicBezTo>
                <a:cubicBezTo>
                  <a:pt x="544" y="244"/>
                  <a:pt x="543" y="243"/>
                  <a:pt x="542" y="245"/>
                </a:cubicBezTo>
                <a:close/>
                <a:moveTo>
                  <a:pt x="551" y="244"/>
                </a:moveTo>
                <a:cubicBezTo>
                  <a:pt x="551" y="243"/>
                  <a:pt x="551" y="241"/>
                  <a:pt x="551" y="240"/>
                </a:cubicBezTo>
                <a:cubicBezTo>
                  <a:pt x="551" y="239"/>
                  <a:pt x="552" y="238"/>
                  <a:pt x="552" y="237"/>
                </a:cubicBezTo>
                <a:cubicBezTo>
                  <a:pt x="552" y="235"/>
                  <a:pt x="553" y="233"/>
                  <a:pt x="552" y="231"/>
                </a:cubicBezTo>
                <a:cubicBezTo>
                  <a:pt x="552" y="229"/>
                  <a:pt x="553" y="231"/>
                  <a:pt x="553" y="229"/>
                </a:cubicBezTo>
                <a:cubicBezTo>
                  <a:pt x="555" y="230"/>
                  <a:pt x="555" y="231"/>
                  <a:pt x="556" y="232"/>
                </a:cubicBezTo>
                <a:cubicBezTo>
                  <a:pt x="554" y="234"/>
                  <a:pt x="555" y="237"/>
                  <a:pt x="555" y="239"/>
                </a:cubicBezTo>
                <a:cubicBezTo>
                  <a:pt x="555" y="240"/>
                  <a:pt x="554" y="240"/>
                  <a:pt x="553" y="242"/>
                </a:cubicBezTo>
                <a:cubicBezTo>
                  <a:pt x="552" y="242"/>
                  <a:pt x="554" y="241"/>
                  <a:pt x="553" y="239"/>
                </a:cubicBezTo>
                <a:cubicBezTo>
                  <a:pt x="552" y="240"/>
                  <a:pt x="552" y="240"/>
                  <a:pt x="552" y="241"/>
                </a:cubicBezTo>
                <a:cubicBezTo>
                  <a:pt x="551" y="242"/>
                  <a:pt x="551" y="243"/>
                  <a:pt x="551" y="244"/>
                </a:cubicBezTo>
                <a:close/>
                <a:moveTo>
                  <a:pt x="544" y="238"/>
                </a:moveTo>
                <a:cubicBezTo>
                  <a:pt x="545" y="238"/>
                  <a:pt x="545" y="237"/>
                  <a:pt x="545" y="238"/>
                </a:cubicBezTo>
                <a:cubicBezTo>
                  <a:pt x="546" y="237"/>
                  <a:pt x="546" y="237"/>
                  <a:pt x="546" y="237"/>
                </a:cubicBezTo>
                <a:cubicBezTo>
                  <a:pt x="546" y="237"/>
                  <a:pt x="546" y="238"/>
                  <a:pt x="545" y="239"/>
                </a:cubicBezTo>
                <a:cubicBezTo>
                  <a:pt x="544" y="239"/>
                  <a:pt x="544" y="239"/>
                  <a:pt x="544" y="238"/>
                </a:cubicBezTo>
                <a:close/>
                <a:moveTo>
                  <a:pt x="548" y="238"/>
                </a:moveTo>
                <a:cubicBezTo>
                  <a:pt x="547" y="237"/>
                  <a:pt x="547" y="236"/>
                  <a:pt x="548" y="235"/>
                </a:cubicBezTo>
                <a:cubicBezTo>
                  <a:pt x="549" y="236"/>
                  <a:pt x="548" y="237"/>
                  <a:pt x="548" y="238"/>
                </a:cubicBezTo>
                <a:close/>
                <a:moveTo>
                  <a:pt x="577" y="243"/>
                </a:moveTo>
                <a:cubicBezTo>
                  <a:pt x="576" y="244"/>
                  <a:pt x="577" y="241"/>
                  <a:pt x="576" y="242"/>
                </a:cubicBezTo>
                <a:cubicBezTo>
                  <a:pt x="577" y="241"/>
                  <a:pt x="577" y="240"/>
                  <a:pt x="578" y="240"/>
                </a:cubicBezTo>
                <a:cubicBezTo>
                  <a:pt x="578" y="242"/>
                  <a:pt x="576" y="242"/>
                  <a:pt x="577" y="243"/>
                </a:cubicBezTo>
                <a:close/>
                <a:moveTo>
                  <a:pt x="582" y="240"/>
                </a:moveTo>
                <a:cubicBezTo>
                  <a:pt x="581" y="240"/>
                  <a:pt x="582" y="238"/>
                  <a:pt x="581" y="240"/>
                </a:cubicBezTo>
                <a:cubicBezTo>
                  <a:pt x="580" y="235"/>
                  <a:pt x="584" y="237"/>
                  <a:pt x="583" y="237"/>
                </a:cubicBezTo>
                <a:cubicBezTo>
                  <a:pt x="584" y="237"/>
                  <a:pt x="584" y="237"/>
                  <a:pt x="584" y="237"/>
                </a:cubicBezTo>
                <a:cubicBezTo>
                  <a:pt x="584" y="237"/>
                  <a:pt x="584" y="237"/>
                  <a:pt x="584" y="237"/>
                </a:cubicBezTo>
                <a:cubicBezTo>
                  <a:pt x="583" y="239"/>
                  <a:pt x="583" y="239"/>
                  <a:pt x="582" y="240"/>
                </a:cubicBezTo>
                <a:close/>
                <a:moveTo>
                  <a:pt x="550" y="233"/>
                </a:moveTo>
                <a:cubicBezTo>
                  <a:pt x="549" y="233"/>
                  <a:pt x="551" y="230"/>
                  <a:pt x="550" y="230"/>
                </a:cubicBezTo>
                <a:cubicBezTo>
                  <a:pt x="550" y="229"/>
                  <a:pt x="551" y="229"/>
                  <a:pt x="551" y="230"/>
                </a:cubicBezTo>
                <a:cubicBezTo>
                  <a:pt x="551" y="231"/>
                  <a:pt x="550" y="232"/>
                  <a:pt x="550" y="233"/>
                </a:cubicBezTo>
                <a:close/>
                <a:moveTo>
                  <a:pt x="574" y="237"/>
                </a:moveTo>
                <a:cubicBezTo>
                  <a:pt x="573" y="237"/>
                  <a:pt x="574" y="233"/>
                  <a:pt x="575" y="234"/>
                </a:cubicBezTo>
                <a:cubicBezTo>
                  <a:pt x="575" y="236"/>
                  <a:pt x="575" y="236"/>
                  <a:pt x="574" y="237"/>
                </a:cubicBezTo>
                <a:close/>
                <a:moveTo>
                  <a:pt x="554" y="226"/>
                </a:moveTo>
                <a:cubicBezTo>
                  <a:pt x="555" y="226"/>
                  <a:pt x="556" y="226"/>
                  <a:pt x="556" y="228"/>
                </a:cubicBezTo>
                <a:cubicBezTo>
                  <a:pt x="556" y="226"/>
                  <a:pt x="553" y="229"/>
                  <a:pt x="554" y="226"/>
                </a:cubicBezTo>
                <a:close/>
                <a:moveTo>
                  <a:pt x="547" y="226"/>
                </a:moveTo>
                <a:cubicBezTo>
                  <a:pt x="548" y="226"/>
                  <a:pt x="548" y="223"/>
                  <a:pt x="547" y="222"/>
                </a:cubicBezTo>
                <a:cubicBezTo>
                  <a:pt x="549" y="222"/>
                  <a:pt x="549" y="226"/>
                  <a:pt x="548" y="227"/>
                </a:cubicBezTo>
                <a:cubicBezTo>
                  <a:pt x="547" y="227"/>
                  <a:pt x="548" y="225"/>
                  <a:pt x="547" y="226"/>
                </a:cubicBezTo>
                <a:close/>
                <a:moveTo>
                  <a:pt x="560" y="227"/>
                </a:moveTo>
                <a:cubicBezTo>
                  <a:pt x="560" y="227"/>
                  <a:pt x="560" y="226"/>
                  <a:pt x="560" y="225"/>
                </a:cubicBezTo>
                <a:cubicBezTo>
                  <a:pt x="561" y="225"/>
                  <a:pt x="561" y="225"/>
                  <a:pt x="561" y="225"/>
                </a:cubicBezTo>
                <a:cubicBezTo>
                  <a:pt x="561" y="227"/>
                  <a:pt x="560" y="226"/>
                  <a:pt x="560" y="227"/>
                </a:cubicBezTo>
                <a:close/>
                <a:moveTo>
                  <a:pt x="556" y="220"/>
                </a:moveTo>
                <a:cubicBezTo>
                  <a:pt x="556" y="221"/>
                  <a:pt x="557" y="218"/>
                  <a:pt x="557" y="218"/>
                </a:cubicBezTo>
                <a:cubicBezTo>
                  <a:pt x="559" y="219"/>
                  <a:pt x="560" y="219"/>
                  <a:pt x="560" y="221"/>
                </a:cubicBezTo>
                <a:cubicBezTo>
                  <a:pt x="559" y="223"/>
                  <a:pt x="558" y="223"/>
                  <a:pt x="556" y="225"/>
                </a:cubicBezTo>
                <a:cubicBezTo>
                  <a:pt x="556" y="223"/>
                  <a:pt x="556" y="222"/>
                  <a:pt x="557" y="220"/>
                </a:cubicBezTo>
                <a:cubicBezTo>
                  <a:pt x="557" y="220"/>
                  <a:pt x="557" y="219"/>
                  <a:pt x="556" y="220"/>
                </a:cubicBezTo>
                <a:close/>
                <a:moveTo>
                  <a:pt x="555" y="221"/>
                </a:moveTo>
                <a:cubicBezTo>
                  <a:pt x="555" y="222"/>
                  <a:pt x="553" y="220"/>
                  <a:pt x="553" y="220"/>
                </a:cubicBezTo>
                <a:cubicBezTo>
                  <a:pt x="553" y="219"/>
                  <a:pt x="554" y="219"/>
                  <a:pt x="554" y="218"/>
                </a:cubicBezTo>
                <a:cubicBezTo>
                  <a:pt x="554" y="219"/>
                  <a:pt x="554" y="220"/>
                  <a:pt x="555" y="221"/>
                </a:cubicBezTo>
                <a:close/>
                <a:moveTo>
                  <a:pt x="572" y="223"/>
                </a:moveTo>
                <a:cubicBezTo>
                  <a:pt x="572" y="224"/>
                  <a:pt x="571" y="222"/>
                  <a:pt x="570" y="223"/>
                </a:cubicBezTo>
                <a:cubicBezTo>
                  <a:pt x="570" y="221"/>
                  <a:pt x="571" y="221"/>
                  <a:pt x="572" y="220"/>
                </a:cubicBezTo>
                <a:cubicBezTo>
                  <a:pt x="573" y="220"/>
                  <a:pt x="572" y="223"/>
                  <a:pt x="572" y="223"/>
                </a:cubicBezTo>
                <a:close/>
                <a:moveTo>
                  <a:pt x="553" y="217"/>
                </a:moveTo>
                <a:cubicBezTo>
                  <a:pt x="553" y="217"/>
                  <a:pt x="552" y="217"/>
                  <a:pt x="552" y="217"/>
                </a:cubicBezTo>
                <a:cubicBezTo>
                  <a:pt x="552" y="216"/>
                  <a:pt x="552" y="216"/>
                  <a:pt x="552" y="216"/>
                </a:cubicBezTo>
                <a:cubicBezTo>
                  <a:pt x="553" y="216"/>
                  <a:pt x="553" y="217"/>
                  <a:pt x="553" y="216"/>
                </a:cubicBezTo>
                <a:cubicBezTo>
                  <a:pt x="554" y="216"/>
                  <a:pt x="553" y="217"/>
                  <a:pt x="553" y="217"/>
                </a:cubicBezTo>
                <a:close/>
                <a:moveTo>
                  <a:pt x="710" y="224"/>
                </a:moveTo>
                <a:cubicBezTo>
                  <a:pt x="709" y="224"/>
                  <a:pt x="710" y="219"/>
                  <a:pt x="710" y="217"/>
                </a:cubicBezTo>
                <a:cubicBezTo>
                  <a:pt x="710" y="219"/>
                  <a:pt x="710" y="223"/>
                  <a:pt x="710" y="224"/>
                </a:cubicBezTo>
                <a:close/>
                <a:moveTo>
                  <a:pt x="725" y="204"/>
                </a:moveTo>
                <a:cubicBezTo>
                  <a:pt x="724" y="204"/>
                  <a:pt x="724" y="204"/>
                  <a:pt x="723" y="203"/>
                </a:cubicBezTo>
                <a:cubicBezTo>
                  <a:pt x="724" y="200"/>
                  <a:pt x="724" y="200"/>
                  <a:pt x="725" y="196"/>
                </a:cubicBezTo>
                <a:cubicBezTo>
                  <a:pt x="726" y="197"/>
                  <a:pt x="726" y="201"/>
                  <a:pt x="725" y="204"/>
                </a:cubicBezTo>
                <a:close/>
                <a:moveTo>
                  <a:pt x="733" y="196"/>
                </a:moveTo>
                <a:cubicBezTo>
                  <a:pt x="731" y="196"/>
                  <a:pt x="732" y="194"/>
                  <a:pt x="732" y="190"/>
                </a:cubicBezTo>
                <a:cubicBezTo>
                  <a:pt x="733" y="191"/>
                  <a:pt x="733" y="193"/>
                  <a:pt x="733" y="196"/>
                </a:cubicBezTo>
                <a:close/>
                <a:moveTo>
                  <a:pt x="711" y="197"/>
                </a:moveTo>
                <a:cubicBezTo>
                  <a:pt x="711" y="194"/>
                  <a:pt x="711" y="194"/>
                  <a:pt x="711" y="194"/>
                </a:cubicBezTo>
                <a:cubicBezTo>
                  <a:pt x="712" y="194"/>
                  <a:pt x="712" y="193"/>
                  <a:pt x="714" y="192"/>
                </a:cubicBezTo>
                <a:cubicBezTo>
                  <a:pt x="714" y="193"/>
                  <a:pt x="714" y="194"/>
                  <a:pt x="714" y="195"/>
                </a:cubicBezTo>
                <a:cubicBezTo>
                  <a:pt x="713" y="193"/>
                  <a:pt x="712" y="196"/>
                  <a:pt x="711" y="197"/>
                </a:cubicBezTo>
                <a:close/>
                <a:moveTo>
                  <a:pt x="614" y="201"/>
                </a:moveTo>
                <a:cubicBezTo>
                  <a:pt x="615" y="199"/>
                  <a:pt x="615" y="198"/>
                  <a:pt x="616" y="196"/>
                </a:cubicBezTo>
                <a:cubicBezTo>
                  <a:pt x="616" y="195"/>
                  <a:pt x="616" y="195"/>
                  <a:pt x="616" y="194"/>
                </a:cubicBezTo>
                <a:cubicBezTo>
                  <a:pt x="615" y="194"/>
                  <a:pt x="615" y="194"/>
                  <a:pt x="614" y="195"/>
                </a:cubicBezTo>
                <a:cubicBezTo>
                  <a:pt x="614" y="196"/>
                  <a:pt x="615" y="195"/>
                  <a:pt x="615" y="195"/>
                </a:cubicBezTo>
                <a:cubicBezTo>
                  <a:pt x="615" y="196"/>
                  <a:pt x="615" y="196"/>
                  <a:pt x="615" y="198"/>
                </a:cubicBezTo>
                <a:cubicBezTo>
                  <a:pt x="614" y="198"/>
                  <a:pt x="614" y="196"/>
                  <a:pt x="613" y="196"/>
                </a:cubicBezTo>
                <a:cubicBezTo>
                  <a:pt x="612" y="197"/>
                  <a:pt x="614" y="199"/>
                  <a:pt x="613" y="199"/>
                </a:cubicBezTo>
                <a:cubicBezTo>
                  <a:pt x="612" y="199"/>
                  <a:pt x="613" y="195"/>
                  <a:pt x="612" y="196"/>
                </a:cubicBezTo>
                <a:cubicBezTo>
                  <a:pt x="611" y="194"/>
                  <a:pt x="612" y="194"/>
                  <a:pt x="612" y="192"/>
                </a:cubicBezTo>
                <a:cubicBezTo>
                  <a:pt x="611" y="192"/>
                  <a:pt x="611" y="194"/>
                  <a:pt x="611" y="195"/>
                </a:cubicBezTo>
                <a:cubicBezTo>
                  <a:pt x="610" y="195"/>
                  <a:pt x="610" y="195"/>
                  <a:pt x="610" y="195"/>
                </a:cubicBezTo>
                <a:cubicBezTo>
                  <a:pt x="610" y="193"/>
                  <a:pt x="610" y="192"/>
                  <a:pt x="611" y="190"/>
                </a:cubicBezTo>
                <a:cubicBezTo>
                  <a:pt x="611" y="189"/>
                  <a:pt x="610" y="188"/>
                  <a:pt x="610" y="190"/>
                </a:cubicBezTo>
                <a:cubicBezTo>
                  <a:pt x="610" y="187"/>
                  <a:pt x="610" y="184"/>
                  <a:pt x="611" y="181"/>
                </a:cubicBezTo>
                <a:cubicBezTo>
                  <a:pt x="611" y="179"/>
                  <a:pt x="610" y="183"/>
                  <a:pt x="610" y="181"/>
                </a:cubicBezTo>
                <a:cubicBezTo>
                  <a:pt x="610" y="180"/>
                  <a:pt x="612" y="179"/>
                  <a:pt x="613" y="179"/>
                </a:cubicBezTo>
                <a:cubicBezTo>
                  <a:pt x="612" y="183"/>
                  <a:pt x="611" y="185"/>
                  <a:pt x="611" y="188"/>
                </a:cubicBezTo>
                <a:cubicBezTo>
                  <a:pt x="612" y="188"/>
                  <a:pt x="612" y="186"/>
                  <a:pt x="612" y="184"/>
                </a:cubicBezTo>
                <a:cubicBezTo>
                  <a:pt x="613" y="185"/>
                  <a:pt x="613" y="183"/>
                  <a:pt x="613" y="182"/>
                </a:cubicBezTo>
                <a:cubicBezTo>
                  <a:pt x="615" y="183"/>
                  <a:pt x="614" y="186"/>
                  <a:pt x="614" y="189"/>
                </a:cubicBezTo>
                <a:cubicBezTo>
                  <a:pt x="615" y="188"/>
                  <a:pt x="615" y="183"/>
                  <a:pt x="614" y="180"/>
                </a:cubicBezTo>
                <a:cubicBezTo>
                  <a:pt x="615" y="179"/>
                  <a:pt x="615" y="182"/>
                  <a:pt x="616" y="181"/>
                </a:cubicBezTo>
                <a:cubicBezTo>
                  <a:pt x="617" y="180"/>
                  <a:pt x="616" y="179"/>
                  <a:pt x="616" y="177"/>
                </a:cubicBezTo>
                <a:cubicBezTo>
                  <a:pt x="617" y="177"/>
                  <a:pt x="617" y="180"/>
                  <a:pt x="617" y="183"/>
                </a:cubicBezTo>
                <a:cubicBezTo>
                  <a:pt x="617" y="181"/>
                  <a:pt x="616" y="181"/>
                  <a:pt x="616" y="183"/>
                </a:cubicBezTo>
                <a:cubicBezTo>
                  <a:pt x="617" y="185"/>
                  <a:pt x="617" y="187"/>
                  <a:pt x="618" y="190"/>
                </a:cubicBezTo>
                <a:cubicBezTo>
                  <a:pt x="619" y="188"/>
                  <a:pt x="617" y="186"/>
                  <a:pt x="617" y="183"/>
                </a:cubicBezTo>
                <a:cubicBezTo>
                  <a:pt x="618" y="184"/>
                  <a:pt x="617" y="182"/>
                  <a:pt x="618" y="181"/>
                </a:cubicBezTo>
                <a:cubicBezTo>
                  <a:pt x="619" y="181"/>
                  <a:pt x="620" y="182"/>
                  <a:pt x="620" y="183"/>
                </a:cubicBezTo>
                <a:cubicBezTo>
                  <a:pt x="620" y="183"/>
                  <a:pt x="619" y="183"/>
                  <a:pt x="619" y="182"/>
                </a:cubicBezTo>
                <a:cubicBezTo>
                  <a:pt x="618" y="189"/>
                  <a:pt x="619" y="192"/>
                  <a:pt x="618" y="194"/>
                </a:cubicBezTo>
                <a:cubicBezTo>
                  <a:pt x="616" y="194"/>
                  <a:pt x="616" y="194"/>
                  <a:pt x="616" y="194"/>
                </a:cubicBezTo>
                <a:cubicBezTo>
                  <a:pt x="617" y="197"/>
                  <a:pt x="616" y="197"/>
                  <a:pt x="616" y="199"/>
                </a:cubicBezTo>
                <a:cubicBezTo>
                  <a:pt x="615" y="198"/>
                  <a:pt x="615" y="201"/>
                  <a:pt x="614" y="201"/>
                </a:cubicBezTo>
                <a:close/>
                <a:moveTo>
                  <a:pt x="608" y="197"/>
                </a:moveTo>
                <a:cubicBezTo>
                  <a:pt x="608" y="194"/>
                  <a:pt x="609" y="193"/>
                  <a:pt x="607" y="194"/>
                </a:cubicBezTo>
                <a:cubicBezTo>
                  <a:pt x="607" y="193"/>
                  <a:pt x="609" y="192"/>
                  <a:pt x="608" y="191"/>
                </a:cubicBezTo>
                <a:cubicBezTo>
                  <a:pt x="608" y="189"/>
                  <a:pt x="609" y="189"/>
                  <a:pt x="609" y="188"/>
                </a:cubicBezTo>
                <a:cubicBezTo>
                  <a:pt x="609" y="189"/>
                  <a:pt x="610" y="190"/>
                  <a:pt x="610" y="192"/>
                </a:cubicBezTo>
                <a:cubicBezTo>
                  <a:pt x="607" y="191"/>
                  <a:pt x="610" y="196"/>
                  <a:pt x="608" y="197"/>
                </a:cubicBezTo>
                <a:close/>
                <a:moveTo>
                  <a:pt x="620" y="200"/>
                </a:moveTo>
                <a:cubicBezTo>
                  <a:pt x="619" y="199"/>
                  <a:pt x="619" y="197"/>
                  <a:pt x="620" y="196"/>
                </a:cubicBezTo>
                <a:cubicBezTo>
                  <a:pt x="621" y="196"/>
                  <a:pt x="620" y="198"/>
                  <a:pt x="620" y="200"/>
                </a:cubicBezTo>
                <a:close/>
                <a:moveTo>
                  <a:pt x="607" y="190"/>
                </a:moveTo>
                <a:cubicBezTo>
                  <a:pt x="606" y="188"/>
                  <a:pt x="607" y="186"/>
                  <a:pt x="606" y="185"/>
                </a:cubicBezTo>
                <a:cubicBezTo>
                  <a:pt x="606" y="183"/>
                  <a:pt x="606" y="185"/>
                  <a:pt x="607" y="184"/>
                </a:cubicBezTo>
                <a:cubicBezTo>
                  <a:pt x="607" y="182"/>
                  <a:pt x="607" y="179"/>
                  <a:pt x="607" y="178"/>
                </a:cubicBezTo>
                <a:cubicBezTo>
                  <a:pt x="608" y="177"/>
                  <a:pt x="607" y="179"/>
                  <a:pt x="607" y="180"/>
                </a:cubicBezTo>
                <a:cubicBezTo>
                  <a:pt x="608" y="179"/>
                  <a:pt x="609" y="177"/>
                  <a:pt x="608" y="174"/>
                </a:cubicBezTo>
                <a:cubicBezTo>
                  <a:pt x="609" y="174"/>
                  <a:pt x="610" y="176"/>
                  <a:pt x="610" y="176"/>
                </a:cubicBezTo>
                <a:cubicBezTo>
                  <a:pt x="610" y="177"/>
                  <a:pt x="610" y="176"/>
                  <a:pt x="610" y="179"/>
                </a:cubicBezTo>
                <a:cubicBezTo>
                  <a:pt x="609" y="179"/>
                  <a:pt x="609" y="178"/>
                  <a:pt x="609" y="178"/>
                </a:cubicBezTo>
                <a:cubicBezTo>
                  <a:pt x="610" y="180"/>
                  <a:pt x="610" y="183"/>
                  <a:pt x="609" y="187"/>
                </a:cubicBezTo>
                <a:cubicBezTo>
                  <a:pt x="609" y="184"/>
                  <a:pt x="609" y="182"/>
                  <a:pt x="608" y="180"/>
                </a:cubicBezTo>
                <a:cubicBezTo>
                  <a:pt x="607" y="182"/>
                  <a:pt x="609" y="189"/>
                  <a:pt x="607" y="190"/>
                </a:cubicBezTo>
                <a:close/>
                <a:moveTo>
                  <a:pt x="585" y="188"/>
                </a:moveTo>
                <a:cubicBezTo>
                  <a:pt x="584" y="187"/>
                  <a:pt x="585" y="184"/>
                  <a:pt x="586" y="184"/>
                </a:cubicBezTo>
                <a:cubicBezTo>
                  <a:pt x="586" y="186"/>
                  <a:pt x="585" y="187"/>
                  <a:pt x="585" y="188"/>
                </a:cubicBezTo>
                <a:close/>
                <a:moveTo>
                  <a:pt x="703" y="172"/>
                </a:moveTo>
                <a:cubicBezTo>
                  <a:pt x="702" y="169"/>
                  <a:pt x="702" y="169"/>
                  <a:pt x="702" y="169"/>
                </a:cubicBezTo>
                <a:cubicBezTo>
                  <a:pt x="704" y="169"/>
                  <a:pt x="704" y="169"/>
                  <a:pt x="704" y="169"/>
                </a:cubicBezTo>
                <a:cubicBezTo>
                  <a:pt x="704" y="171"/>
                  <a:pt x="703" y="172"/>
                  <a:pt x="703" y="172"/>
                </a:cubicBezTo>
                <a:close/>
                <a:moveTo>
                  <a:pt x="588" y="183"/>
                </a:moveTo>
                <a:cubicBezTo>
                  <a:pt x="588" y="183"/>
                  <a:pt x="589" y="182"/>
                  <a:pt x="589" y="182"/>
                </a:cubicBezTo>
                <a:cubicBezTo>
                  <a:pt x="589" y="182"/>
                  <a:pt x="589" y="184"/>
                  <a:pt x="589" y="184"/>
                </a:cubicBezTo>
                <a:cubicBezTo>
                  <a:pt x="589" y="183"/>
                  <a:pt x="587" y="184"/>
                  <a:pt x="588" y="182"/>
                </a:cubicBezTo>
                <a:cubicBezTo>
                  <a:pt x="588" y="182"/>
                  <a:pt x="588" y="183"/>
                  <a:pt x="588" y="183"/>
                </a:cubicBezTo>
                <a:close/>
                <a:moveTo>
                  <a:pt x="611" y="179"/>
                </a:moveTo>
                <a:cubicBezTo>
                  <a:pt x="611" y="178"/>
                  <a:pt x="611" y="177"/>
                  <a:pt x="611" y="176"/>
                </a:cubicBezTo>
                <a:cubicBezTo>
                  <a:pt x="612" y="176"/>
                  <a:pt x="612" y="176"/>
                  <a:pt x="612" y="176"/>
                </a:cubicBezTo>
                <a:cubicBezTo>
                  <a:pt x="612" y="178"/>
                  <a:pt x="611" y="179"/>
                  <a:pt x="611" y="179"/>
                </a:cubicBezTo>
                <a:close/>
                <a:moveTo>
                  <a:pt x="587" y="181"/>
                </a:moveTo>
                <a:cubicBezTo>
                  <a:pt x="586" y="180"/>
                  <a:pt x="588" y="176"/>
                  <a:pt x="588" y="177"/>
                </a:cubicBezTo>
                <a:cubicBezTo>
                  <a:pt x="588" y="179"/>
                  <a:pt x="588" y="180"/>
                  <a:pt x="587" y="181"/>
                </a:cubicBezTo>
                <a:close/>
                <a:moveTo>
                  <a:pt x="621" y="172"/>
                </a:moveTo>
                <a:cubicBezTo>
                  <a:pt x="620" y="172"/>
                  <a:pt x="620" y="172"/>
                  <a:pt x="620" y="172"/>
                </a:cubicBezTo>
                <a:cubicBezTo>
                  <a:pt x="620" y="171"/>
                  <a:pt x="620" y="171"/>
                  <a:pt x="619" y="171"/>
                </a:cubicBezTo>
                <a:cubicBezTo>
                  <a:pt x="620" y="170"/>
                  <a:pt x="621" y="170"/>
                  <a:pt x="621" y="172"/>
                </a:cubicBezTo>
                <a:close/>
                <a:moveTo>
                  <a:pt x="602" y="171"/>
                </a:moveTo>
                <a:cubicBezTo>
                  <a:pt x="601" y="171"/>
                  <a:pt x="601" y="168"/>
                  <a:pt x="602" y="168"/>
                </a:cubicBezTo>
                <a:cubicBezTo>
                  <a:pt x="603" y="169"/>
                  <a:pt x="602" y="170"/>
                  <a:pt x="602" y="171"/>
                </a:cubicBezTo>
                <a:close/>
                <a:moveTo>
                  <a:pt x="601" y="166"/>
                </a:moveTo>
                <a:cubicBezTo>
                  <a:pt x="600" y="165"/>
                  <a:pt x="601" y="164"/>
                  <a:pt x="601" y="163"/>
                </a:cubicBezTo>
                <a:cubicBezTo>
                  <a:pt x="601" y="163"/>
                  <a:pt x="601" y="165"/>
                  <a:pt x="602" y="165"/>
                </a:cubicBezTo>
                <a:cubicBezTo>
                  <a:pt x="602" y="166"/>
                  <a:pt x="601" y="166"/>
                  <a:pt x="601" y="166"/>
                </a:cubicBezTo>
                <a:close/>
                <a:moveTo>
                  <a:pt x="664" y="115"/>
                </a:moveTo>
                <a:cubicBezTo>
                  <a:pt x="663" y="114"/>
                  <a:pt x="664" y="119"/>
                  <a:pt x="662" y="118"/>
                </a:cubicBezTo>
                <a:cubicBezTo>
                  <a:pt x="662" y="113"/>
                  <a:pt x="659" y="108"/>
                  <a:pt x="659" y="102"/>
                </a:cubicBezTo>
                <a:cubicBezTo>
                  <a:pt x="660" y="102"/>
                  <a:pt x="661" y="101"/>
                  <a:pt x="660" y="98"/>
                </a:cubicBezTo>
                <a:cubicBezTo>
                  <a:pt x="661" y="99"/>
                  <a:pt x="661" y="98"/>
                  <a:pt x="663" y="97"/>
                </a:cubicBezTo>
                <a:cubicBezTo>
                  <a:pt x="663" y="99"/>
                  <a:pt x="662" y="100"/>
                  <a:pt x="662" y="102"/>
                </a:cubicBezTo>
                <a:cubicBezTo>
                  <a:pt x="664" y="105"/>
                  <a:pt x="664" y="109"/>
                  <a:pt x="665" y="110"/>
                </a:cubicBezTo>
                <a:cubicBezTo>
                  <a:pt x="665" y="112"/>
                  <a:pt x="665" y="112"/>
                  <a:pt x="664" y="113"/>
                </a:cubicBezTo>
                <a:cubicBezTo>
                  <a:pt x="665" y="115"/>
                  <a:pt x="665" y="117"/>
                  <a:pt x="664" y="118"/>
                </a:cubicBezTo>
                <a:cubicBezTo>
                  <a:pt x="664" y="118"/>
                  <a:pt x="663" y="116"/>
                  <a:pt x="664" y="115"/>
                </a:cubicBezTo>
                <a:close/>
                <a:moveTo>
                  <a:pt x="665" y="117"/>
                </a:moveTo>
                <a:cubicBezTo>
                  <a:pt x="667" y="119"/>
                  <a:pt x="666" y="115"/>
                  <a:pt x="667" y="114"/>
                </a:cubicBezTo>
                <a:cubicBezTo>
                  <a:pt x="668" y="123"/>
                  <a:pt x="672" y="136"/>
                  <a:pt x="669" y="140"/>
                </a:cubicBezTo>
                <a:cubicBezTo>
                  <a:pt x="670" y="142"/>
                  <a:pt x="670" y="144"/>
                  <a:pt x="670" y="145"/>
                </a:cubicBezTo>
                <a:cubicBezTo>
                  <a:pt x="670" y="147"/>
                  <a:pt x="670" y="144"/>
                  <a:pt x="671" y="145"/>
                </a:cubicBezTo>
                <a:cubicBezTo>
                  <a:pt x="671" y="147"/>
                  <a:pt x="671" y="150"/>
                  <a:pt x="670" y="151"/>
                </a:cubicBezTo>
                <a:cubicBezTo>
                  <a:pt x="669" y="147"/>
                  <a:pt x="669" y="145"/>
                  <a:pt x="669" y="143"/>
                </a:cubicBezTo>
                <a:cubicBezTo>
                  <a:pt x="668" y="140"/>
                  <a:pt x="668" y="139"/>
                  <a:pt x="668" y="136"/>
                </a:cubicBezTo>
                <a:cubicBezTo>
                  <a:pt x="668" y="136"/>
                  <a:pt x="668" y="137"/>
                  <a:pt x="668" y="138"/>
                </a:cubicBezTo>
                <a:cubicBezTo>
                  <a:pt x="666" y="136"/>
                  <a:pt x="666" y="134"/>
                  <a:pt x="666" y="131"/>
                </a:cubicBezTo>
                <a:cubicBezTo>
                  <a:pt x="666" y="129"/>
                  <a:pt x="665" y="126"/>
                  <a:pt x="664" y="122"/>
                </a:cubicBezTo>
                <a:cubicBezTo>
                  <a:pt x="665" y="121"/>
                  <a:pt x="665" y="120"/>
                  <a:pt x="666" y="119"/>
                </a:cubicBezTo>
                <a:cubicBezTo>
                  <a:pt x="666" y="119"/>
                  <a:pt x="665" y="119"/>
                  <a:pt x="665" y="117"/>
                </a:cubicBezTo>
                <a:close/>
                <a:moveTo>
                  <a:pt x="689" y="125"/>
                </a:moveTo>
                <a:cubicBezTo>
                  <a:pt x="688" y="126"/>
                  <a:pt x="687" y="122"/>
                  <a:pt x="688" y="122"/>
                </a:cubicBezTo>
                <a:lnTo>
                  <a:pt x="689" y="125"/>
                </a:lnTo>
                <a:close/>
                <a:moveTo>
                  <a:pt x="618" y="146"/>
                </a:moveTo>
                <a:cubicBezTo>
                  <a:pt x="616" y="147"/>
                  <a:pt x="618" y="142"/>
                  <a:pt x="618" y="146"/>
                </a:cubicBezTo>
                <a:close/>
                <a:moveTo>
                  <a:pt x="619" y="145"/>
                </a:moveTo>
                <a:cubicBezTo>
                  <a:pt x="619" y="145"/>
                  <a:pt x="618" y="142"/>
                  <a:pt x="619" y="142"/>
                </a:cubicBezTo>
                <a:cubicBezTo>
                  <a:pt x="620" y="144"/>
                  <a:pt x="619" y="144"/>
                  <a:pt x="619" y="145"/>
                </a:cubicBezTo>
                <a:close/>
                <a:moveTo>
                  <a:pt x="690" y="122"/>
                </a:moveTo>
                <a:cubicBezTo>
                  <a:pt x="689" y="119"/>
                  <a:pt x="690" y="118"/>
                  <a:pt x="690" y="116"/>
                </a:cubicBezTo>
                <a:cubicBezTo>
                  <a:pt x="690" y="117"/>
                  <a:pt x="691" y="118"/>
                  <a:pt x="691" y="120"/>
                </a:cubicBezTo>
                <a:cubicBezTo>
                  <a:pt x="691" y="121"/>
                  <a:pt x="691" y="122"/>
                  <a:pt x="690" y="122"/>
                </a:cubicBezTo>
                <a:close/>
                <a:moveTo>
                  <a:pt x="686" y="104"/>
                </a:moveTo>
                <a:cubicBezTo>
                  <a:pt x="685" y="104"/>
                  <a:pt x="684" y="102"/>
                  <a:pt x="683" y="101"/>
                </a:cubicBezTo>
                <a:cubicBezTo>
                  <a:pt x="682" y="102"/>
                  <a:pt x="684" y="103"/>
                  <a:pt x="683" y="104"/>
                </a:cubicBezTo>
                <a:cubicBezTo>
                  <a:pt x="682" y="105"/>
                  <a:pt x="682" y="100"/>
                  <a:pt x="681" y="99"/>
                </a:cubicBezTo>
                <a:cubicBezTo>
                  <a:pt x="683" y="98"/>
                  <a:pt x="681" y="95"/>
                  <a:pt x="682" y="94"/>
                </a:cubicBezTo>
                <a:cubicBezTo>
                  <a:pt x="683" y="97"/>
                  <a:pt x="684" y="100"/>
                  <a:pt x="685" y="100"/>
                </a:cubicBezTo>
                <a:cubicBezTo>
                  <a:pt x="686" y="102"/>
                  <a:pt x="685" y="103"/>
                  <a:pt x="686" y="104"/>
                </a:cubicBezTo>
                <a:close/>
                <a:moveTo>
                  <a:pt x="618" y="122"/>
                </a:moveTo>
                <a:cubicBezTo>
                  <a:pt x="617" y="122"/>
                  <a:pt x="616" y="119"/>
                  <a:pt x="617" y="119"/>
                </a:cubicBezTo>
                <a:cubicBezTo>
                  <a:pt x="617" y="120"/>
                  <a:pt x="618" y="121"/>
                  <a:pt x="618" y="122"/>
                </a:cubicBezTo>
                <a:close/>
                <a:moveTo>
                  <a:pt x="621" y="113"/>
                </a:moveTo>
                <a:cubicBezTo>
                  <a:pt x="621" y="114"/>
                  <a:pt x="622" y="116"/>
                  <a:pt x="621" y="116"/>
                </a:cubicBezTo>
                <a:cubicBezTo>
                  <a:pt x="621" y="115"/>
                  <a:pt x="620" y="113"/>
                  <a:pt x="621" y="113"/>
                </a:cubicBezTo>
                <a:close/>
                <a:moveTo>
                  <a:pt x="618" y="110"/>
                </a:moveTo>
                <a:cubicBezTo>
                  <a:pt x="619" y="109"/>
                  <a:pt x="618" y="106"/>
                  <a:pt x="619" y="108"/>
                </a:cubicBezTo>
                <a:cubicBezTo>
                  <a:pt x="619" y="106"/>
                  <a:pt x="617" y="102"/>
                  <a:pt x="619" y="101"/>
                </a:cubicBezTo>
                <a:cubicBezTo>
                  <a:pt x="620" y="105"/>
                  <a:pt x="622" y="109"/>
                  <a:pt x="621" y="113"/>
                </a:cubicBezTo>
                <a:cubicBezTo>
                  <a:pt x="620" y="113"/>
                  <a:pt x="620" y="111"/>
                  <a:pt x="619" y="110"/>
                </a:cubicBezTo>
                <a:cubicBezTo>
                  <a:pt x="619" y="111"/>
                  <a:pt x="619" y="113"/>
                  <a:pt x="620" y="114"/>
                </a:cubicBezTo>
                <a:cubicBezTo>
                  <a:pt x="620" y="116"/>
                  <a:pt x="620" y="117"/>
                  <a:pt x="621" y="118"/>
                </a:cubicBezTo>
                <a:cubicBezTo>
                  <a:pt x="620" y="120"/>
                  <a:pt x="618" y="113"/>
                  <a:pt x="619" y="111"/>
                </a:cubicBezTo>
                <a:cubicBezTo>
                  <a:pt x="618" y="110"/>
                  <a:pt x="617" y="109"/>
                  <a:pt x="618" y="110"/>
                </a:cubicBezTo>
                <a:cubicBezTo>
                  <a:pt x="617" y="109"/>
                  <a:pt x="617" y="106"/>
                  <a:pt x="616" y="105"/>
                </a:cubicBezTo>
                <a:cubicBezTo>
                  <a:pt x="618" y="104"/>
                  <a:pt x="618" y="109"/>
                  <a:pt x="618" y="110"/>
                </a:cubicBezTo>
                <a:close/>
                <a:moveTo>
                  <a:pt x="665" y="96"/>
                </a:moveTo>
                <a:cubicBezTo>
                  <a:pt x="663" y="96"/>
                  <a:pt x="663" y="93"/>
                  <a:pt x="662" y="92"/>
                </a:cubicBezTo>
                <a:cubicBezTo>
                  <a:pt x="662" y="92"/>
                  <a:pt x="663" y="95"/>
                  <a:pt x="662" y="96"/>
                </a:cubicBezTo>
                <a:cubicBezTo>
                  <a:pt x="661" y="96"/>
                  <a:pt x="660" y="95"/>
                  <a:pt x="660" y="92"/>
                </a:cubicBezTo>
                <a:cubicBezTo>
                  <a:pt x="660" y="88"/>
                  <a:pt x="662" y="90"/>
                  <a:pt x="663" y="86"/>
                </a:cubicBezTo>
                <a:cubicBezTo>
                  <a:pt x="664" y="89"/>
                  <a:pt x="665" y="87"/>
                  <a:pt x="665" y="90"/>
                </a:cubicBezTo>
                <a:cubicBezTo>
                  <a:pt x="664" y="90"/>
                  <a:pt x="663" y="90"/>
                  <a:pt x="663" y="92"/>
                </a:cubicBezTo>
                <a:cubicBezTo>
                  <a:pt x="664" y="94"/>
                  <a:pt x="665" y="94"/>
                  <a:pt x="665" y="96"/>
                </a:cubicBezTo>
                <a:close/>
                <a:moveTo>
                  <a:pt x="616" y="102"/>
                </a:moveTo>
                <a:cubicBezTo>
                  <a:pt x="614" y="101"/>
                  <a:pt x="615" y="100"/>
                  <a:pt x="614" y="97"/>
                </a:cubicBezTo>
                <a:cubicBezTo>
                  <a:pt x="615" y="98"/>
                  <a:pt x="616" y="100"/>
                  <a:pt x="616" y="102"/>
                </a:cubicBezTo>
                <a:close/>
                <a:moveTo>
                  <a:pt x="135" y="327"/>
                </a:moveTo>
                <a:cubicBezTo>
                  <a:pt x="136" y="330"/>
                  <a:pt x="138" y="331"/>
                  <a:pt x="138" y="332"/>
                </a:cubicBezTo>
                <a:cubicBezTo>
                  <a:pt x="138" y="333"/>
                  <a:pt x="137" y="331"/>
                  <a:pt x="137" y="332"/>
                </a:cubicBezTo>
                <a:cubicBezTo>
                  <a:pt x="137" y="331"/>
                  <a:pt x="134" y="329"/>
                  <a:pt x="135" y="327"/>
                </a:cubicBezTo>
                <a:close/>
                <a:moveTo>
                  <a:pt x="142" y="344"/>
                </a:moveTo>
                <a:cubicBezTo>
                  <a:pt x="140" y="344"/>
                  <a:pt x="140" y="342"/>
                  <a:pt x="140" y="343"/>
                </a:cubicBezTo>
                <a:cubicBezTo>
                  <a:pt x="138" y="341"/>
                  <a:pt x="138" y="340"/>
                  <a:pt x="137" y="339"/>
                </a:cubicBezTo>
                <a:cubicBezTo>
                  <a:pt x="138" y="338"/>
                  <a:pt x="140" y="341"/>
                  <a:pt x="142" y="344"/>
                </a:cubicBezTo>
                <a:close/>
                <a:moveTo>
                  <a:pt x="140" y="340"/>
                </a:moveTo>
                <a:cubicBezTo>
                  <a:pt x="138" y="337"/>
                  <a:pt x="141" y="340"/>
                  <a:pt x="142" y="341"/>
                </a:cubicBezTo>
                <a:cubicBezTo>
                  <a:pt x="141" y="341"/>
                  <a:pt x="140" y="341"/>
                  <a:pt x="139" y="340"/>
                </a:cubicBezTo>
                <a:cubicBezTo>
                  <a:pt x="139" y="339"/>
                  <a:pt x="138" y="338"/>
                  <a:pt x="137" y="337"/>
                </a:cubicBezTo>
                <a:cubicBezTo>
                  <a:pt x="139" y="336"/>
                  <a:pt x="138" y="338"/>
                  <a:pt x="140" y="340"/>
                </a:cubicBezTo>
                <a:close/>
              </a:path>
            </a:pathLst>
          </a:custGeom>
          <a:solidFill>
            <a:srgbClr val="77C7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1150" name="文本框 1149"/>
          <p:cNvSpPr txBox="1"/>
          <p:nvPr>
            <p:custDataLst>
              <p:tags r:id="rId9"/>
            </p:custDataLst>
          </p:nvPr>
        </p:nvSpPr>
        <p:spPr>
          <a:xfrm>
            <a:off x="4517390" y="2332990"/>
            <a:ext cx="2639060" cy="2056765"/>
          </a:xfrm>
          <a:prstGeom prst="rect">
            <a:avLst/>
          </a:prstGeom>
          <a:noFill/>
        </p:spPr>
        <p:txBody>
          <a:bodyPr wrap="square" lIns="144000" rIns="144000" rtlCol="0" anchor="ctr" anchorCtr="0"/>
          <a:p>
            <a:pPr algn="ctr" fontAlgn="auto">
              <a:lnSpc>
                <a:spcPts val="1920"/>
              </a:lnSpc>
            </a:pPr>
            <a:r>
              <a:rPr lang="zh-CN" altLang="en-US" dirty="0">
                <a:solidFill>
                  <a:srgbClr val="FFFFFF"/>
                </a:solidFill>
                <a:latin typeface="华康行楷体 W5" panose="03000509000000000000" charset="-122"/>
                <a:ea typeface="华康行楷体 W5" panose="03000509000000000000" charset="-122"/>
              </a:rPr>
              <a:t>基于素养发展目标框架，再分析教材内容与学生情况，初步确定学习发展目标与内容，并由此结合课堂真实背景要素分析修订确认真实任务设计</a:t>
            </a:r>
            <a:endParaRPr lang="zh-CN" altLang="en-US" dirty="0">
              <a:solidFill>
                <a:srgbClr val="FFFFFF"/>
              </a:solidFill>
              <a:latin typeface="华康行楷体 W5" panose="03000509000000000000" charset="-122"/>
              <a:ea typeface="华康行楷体 W5" panose="03000509000000000000" charset="-122"/>
            </a:endParaRPr>
          </a:p>
        </p:txBody>
      </p:sp>
      <p:sp>
        <p:nvSpPr>
          <p:cNvPr id="41" name="Freeform 5"/>
          <p:cNvSpPr/>
          <p:nvPr>
            <p:custDataLst>
              <p:tags r:id="rId10"/>
            </p:custDataLst>
          </p:nvPr>
        </p:nvSpPr>
        <p:spPr bwMode="auto">
          <a:xfrm>
            <a:off x="8764905" y="2117090"/>
            <a:ext cx="3006090" cy="2248535"/>
          </a:xfrm>
          <a:custGeom>
            <a:avLst/>
            <a:gdLst>
              <a:gd name="T0" fmla="*/ 284 w 651"/>
              <a:gd name="T1" fmla="*/ 623 h 644"/>
              <a:gd name="T2" fmla="*/ 628 w 651"/>
              <a:gd name="T3" fmla="*/ 360 h 644"/>
              <a:gd name="T4" fmla="*/ 367 w 651"/>
              <a:gd name="T5" fmla="*/ 21 h 644"/>
              <a:gd name="T6" fmla="*/ 23 w 651"/>
              <a:gd name="T7" fmla="*/ 284 h 644"/>
              <a:gd name="T8" fmla="*/ 284 w 651"/>
              <a:gd name="T9" fmla="*/ 623 h 644"/>
            </a:gdLst>
            <a:ahLst/>
            <a:cxnLst>
              <a:cxn ang="0">
                <a:pos x="T0" y="T1"/>
              </a:cxn>
              <a:cxn ang="0">
                <a:pos x="T2" y="T3"/>
              </a:cxn>
              <a:cxn ang="0">
                <a:pos x="T4" y="T5"/>
              </a:cxn>
              <a:cxn ang="0">
                <a:pos x="T6" y="T7"/>
              </a:cxn>
              <a:cxn ang="0">
                <a:pos x="T8" y="T9"/>
              </a:cxn>
            </a:cxnLst>
            <a:rect l="0" t="0" r="r" b="b"/>
            <a:pathLst>
              <a:path w="651" h="644">
                <a:moveTo>
                  <a:pt x="284" y="623"/>
                </a:moveTo>
                <a:cubicBezTo>
                  <a:pt x="451" y="644"/>
                  <a:pt x="605" y="526"/>
                  <a:pt x="628" y="360"/>
                </a:cubicBezTo>
                <a:cubicBezTo>
                  <a:pt x="651" y="194"/>
                  <a:pt x="534" y="42"/>
                  <a:pt x="367" y="21"/>
                </a:cubicBezTo>
                <a:cubicBezTo>
                  <a:pt x="200" y="0"/>
                  <a:pt x="46" y="118"/>
                  <a:pt x="23" y="284"/>
                </a:cubicBezTo>
                <a:cubicBezTo>
                  <a:pt x="0" y="451"/>
                  <a:pt x="117" y="602"/>
                  <a:pt x="284" y="623"/>
                </a:cubicBezTo>
                <a:close/>
              </a:path>
            </a:pathLst>
          </a:custGeom>
          <a:solidFill>
            <a:srgbClr val="28C29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42" name="Freeform 371"/>
          <p:cNvSpPr>
            <a:spLocks noEditPoints="1"/>
          </p:cNvSpPr>
          <p:nvPr>
            <p:custDataLst>
              <p:tags r:id="rId11"/>
            </p:custDataLst>
          </p:nvPr>
        </p:nvSpPr>
        <p:spPr bwMode="auto">
          <a:xfrm>
            <a:off x="8051165" y="2094230"/>
            <a:ext cx="3771265" cy="2163445"/>
          </a:xfrm>
          <a:custGeom>
            <a:avLst/>
            <a:gdLst>
              <a:gd name="T0" fmla="*/ 628 w 737"/>
              <a:gd name="T1" fmla="*/ 84 h 648"/>
              <a:gd name="T2" fmla="*/ 534 w 737"/>
              <a:gd name="T3" fmla="*/ 28 h 648"/>
              <a:gd name="T4" fmla="*/ 408 w 737"/>
              <a:gd name="T5" fmla="*/ 4 h 648"/>
              <a:gd name="T6" fmla="*/ 217 w 737"/>
              <a:gd name="T7" fmla="*/ 38 h 648"/>
              <a:gd name="T8" fmla="*/ 209 w 737"/>
              <a:gd name="T9" fmla="*/ 15 h 648"/>
              <a:gd name="T10" fmla="*/ 25 w 737"/>
              <a:gd name="T11" fmla="*/ 244 h 648"/>
              <a:gd name="T12" fmla="*/ 24 w 737"/>
              <a:gd name="T13" fmla="*/ 267 h 648"/>
              <a:gd name="T14" fmla="*/ 24 w 737"/>
              <a:gd name="T15" fmla="*/ 360 h 648"/>
              <a:gd name="T16" fmla="*/ 39 w 737"/>
              <a:gd name="T17" fmla="*/ 440 h 648"/>
              <a:gd name="T18" fmla="*/ 66 w 737"/>
              <a:gd name="T19" fmla="*/ 503 h 648"/>
              <a:gd name="T20" fmla="*/ 79 w 737"/>
              <a:gd name="T21" fmla="*/ 543 h 648"/>
              <a:gd name="T22" fmla="*/ 97 w 737"/>
              <a:gd name="T23" fmla="*/ 569 h 648"/>
              <a:gd name="T24" fmla="*/ 153 w 737"/>
              <a:gd name="T25" fmla="*/ 610 h 648"/>
              <a:gd name="T26" fmla="*/ 212 w 737"/>
              <a:gd name="T27" fmla="*/ 605 h 648"/>
              <a:gd name="T28" fmla="*/ 218 w 737"/>
              <a:gd name="T29" fmla="*/ 566 h 648"/>
              <a:gd name="T30" fmla="*/ 186 w 737"/>
              <a:gd name="T31" fmla="*/ 513 h 648"/>
              <a:gd name="T32" fmla="*/ 194 w 737"/>
              <a:gd name="T33" fmla="*/ 474 h 648"/>
              <a:gd name="T34" fmla="*/ 193 w 737"/>
              <a:gd name="T35" fmla="*/ 431 h 648"/>
              <a:gd name="T36" fmla="*/ 203 w 737"/>
              <a:gd name="T37" fmla="*/ 326 h 648"/>
              <a:gd name="T38" fmla="*/ 196 w 737"/>
              <a:gd name="T39" fmla="*/ 323 h 648"/>
              <a:gd name="T40" fmla="*/ 310 w 737"/>
              <a:gd name="T41" fmla="*/ 170 h 648"/>
              <a:gd name="T42" fmla="*/ 428 w 737"/>
              <a:gd name="T43" fmla="*/ 136 h 648"/>
              <a:gd name="T44" fmla="*/ 498 w 737"/>
              <a:gd name="T45" fmla="*/ 138 h 648"/>
              <a:gd name="T46" fmla="*/ 502 w 737"/>
              <a:gd name="T47" fmla="*/ 123 h 648"/>
              <a:gd name="T48" fmla="*/ 499 w 737"/>
              <a:gd name="T49" fmla="*/ 113 h 648"/>
              <a:gd name="T50" fmla="*/ 482 w 737"/>
              <a:gd name="T51" fmla="*/ 107 h 648"/>
              <a:gd name="T52" fmla="*/ 561 w 737"/>
              <a:gd name="T53" fmla="*/ 145 h 648"/>
              <a:gd name="T54" fmla="*/ 490 w 737"/>
              <a:gd name="T55" fmla="*/ 100 h 648"/>
              <a:gd name="T56" fmla="*/ 565 w 737"/>
              <a:gd name="T57" fmla="*/ 130 h 648"/>
              <a:gd name="T58" fmla="*/ 493 w 737"/>
              <a:gd name="T59" fmla="*/ 89 h 648"/>
              <a:gd name="T60" fmla="*/ 422 w 737"/>
              <a:gd name="T61" fmla="*/ 75 h 648"/>
              <a:gd name="T62" fmla="*/ 373 w 737"/>
              <a:gd name="T63" fmla="*/ 71 h 648"/>
              <a:gd name="T64" fmla="*/ 381 w 737"/>
              <a:gd name="T65" fmla="*/ 63 h 648"/>
              <a:gd name="T66" fmla="*/ 414 w 737"/>
              <a:gd name="T67" fmla="*/ 52 h 648"/>
              <a:gd name="T68" fmla="*/ 529 w 737"/>
              <a:gd name="T69" fmla="*/ 78 h 648"/>
              <a:gd name="T70" fmla="*/ 591 w 737"/>
              <a:gd name="T71" fmla="*/ 116 h 648"/>
              <a:gd name="T72" fmla="*/ 584 w 737"/>
              <a:gd name="T73" fmla="*/ 91 h 648"/>
              <a:gd name="T74" fmla="*/ 578 w 737"/>
              <a:gd name="T75" fmla="*/ 76 h 648"/>
              <a:gd name="T76" fmla="*/ 638 w 737"/>
              <a:gd name="T77" fmla="*/ 136 h 648"/>
              <a:gd name="T78" fmla="*/ 666 w 737"/>
              <a:gd name="T79" fmla="*/ 157 h 648"/>
              <a:gd name="T80" fmla="*/ 698 w 737"/>
              <a:gd name="T81" fmla="*/ 183 h 648"/>
              <a:gd name="T82" fmla="*/ 529 w 737"/>
              <a:gd name="T83" fmla="*/ 74 h 648"/>
              <a:gd name="T84" fmla="*/ 456 w 737"/>
              <a:gd name="T85" fmla="*/ 89 h 648"/>
              <a:gd name="T86" fmla="*/ 535 w 737"/>
              <a:gd name="T87" fmla="*/ 128 h 648"/>
              <a:gd name="T88" fmla="*/ 685 w 737"/>
              <a:gd name="T89" fmla="*/ 165 h 648"/>
              <a:gd name="T90" fmla="*/ 633 w 737"/>
              <a:gd name="T91" fmla="*/ 118 h 648"/>
              <a:gd name="T92" fmla="*/ 585 w 737"/>
              <a:gd name="T93" fmla="*/ 111 h 648"/>
              <a:gd name="T94" fmla="*/ 552 w 737"/>
              <a:gd name="T95" fmla="*/ 80 h 648"/>
              <a:gd name="T96" fmla="*/ 505 w 737"/>
              <a:gd name="T97" fmla="*/ 138 h 648"/>
              <a:gd name="T98" fmla="*/ 410 w 737"/>
              <a:gd name="T99" fmla="*/ 26 h 648"/>
              <a:gd name="T100" fmla="*/ 521 w 737"/>
              <a:gd name="T101" fmla="*/ 73 h 648"/>
              <a:gd name="T102" fmla="*/ 492 w 737"/>
              <a:gd name="T103" fmla="*/ 93 h 648"/>
              <a:gd name="T104" fmla="*/ 464 w 737"/>
              <a:gd name="T105" fmla="*/ 96 h 648"/>
              <a:gd name="T106" fmla="*/ 420 w 737"/>
              <a:gd name="T107" fmla="*/ 78 h 648"/>
              <a:gd name="T108" fmla="*/ 367 w 737"/>
              <a:gd name="T109" fmla="*/ 71 h 648"/>
              <a:gd name="T110" fmla="*/ 219 w 737"/>
              <a:gd name="T111" fmla="*/ 38 h 648"/>
              <a:gd name="T112" fmla="*/ 21 w 737"/>
              <a:gd name="T113" fmla="*/ 340 h 648"/>
              <a:gd name="T114" fmla="*/ 32 w 737"/>
              <a:gd name="T115" fmla="*/ 413 h 648"/>
              <a:gd name="T116" fmla="*/ 179 w 737"/>
              <a:gd name="T117" fmla="*/ 415 h 648"/>
              <a:gd name="T118" fmla="*/ 81 w 737"/>
              <a:gd name="T119" fmla="*/ 524 h 648"/>
              <a:gd name="T120" fmla="*/ 175 w 737"/>
              <a:gd name="T121" fmla="*/ 473 h 648"/>
              <a:gd name="T122" fmla="*/ 177 w 737"/>
              <a:gd name="T123" fmla="*/ 579 h 648"/>
              <a:gd name="T124" fmla="*/ 212 w 737"/>
              <a:gd name="T125" fmla="*/ 556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7" h="648">
                <a:moveTo>
                  <a:pt x="734" y="266"/>
                </a:moveTo>
                <a:cubicBezTo>
                  <a:pt x="734" y="264"/>
                  <a:pt x="733" y="262"/>
                  <a:pt x="733" y="262"/>
                </a:cubicBezTo>
                <a:cubicBezTo>
                  <a:pt x="734" y="265"/>
                  <a:pt x="734" y="261"/>
                  <a:pt x="734" y="261"/>
                </a:cubicBezTo>
                <a:cubicBezTo>
                  <a:pt x="735" y="262"/>
                  <a:pt x="735" y="263"/>
                  <a:pt x="735" y="264"/>
                </a:cubicBezTo>
                <a:cubicBezTo>
                  <a:pt x="737" y="263"/>
                  <a:pt x="733" y="256"/>
                  <a:pt x="732" y="253"/>
                </a:cubicBezTo>
                <a:cubicBezTo>
                  <a:pt x="730" y="249"/>
                  <a:pt x="733" y="250"/>
                  <a:pt x="731" y="245"/>
                </a:cubicBezTo>
                <a:cubicBezTo>
                  <a:pt x="731" y="245"/>
                  <a:pt x="731" y="247"/>
                  <a:pt x="731" y="247"/>
                </a:cubicBezTo>
                <a:cubicBezTo>
                  <a:pt x="729" y="244"/>
                  <a:pt x="727" y="240"/>
                  <a:pt x="728" y="237"/>
                </a:cubicBezTo>
                <a:cubicBezTo>
                  <a:pt x="729" y="240"/>
                  <a:pt x="729" y="237"/>
                  <a:pt x="728" y="235"/>
                </a:cubicBezTo>
                <a:cubicBezTo>
                  <a:pt x="727" y="234"/>
                  <a:pt x="727" y="233"/>
                  <a:pt x="725" y="230"/>
                </a:cubicBezTo>
                <a:cubicBezTo>
                  <a:pt x="727" y="232"/>
                  <a:pt x="723" y="226"/>
                  <a:pt x="726" y="228"/>
                </a:cubicBezTo>
                <a:cubicBezTo>
                  <a:pt x="724" y="224"/>
                  <a:pt x="725" y="227"/>
                  <a:pt x="723" y="225"/>
                </a:cubicBezTo>
                <a:cubicBezTo>
                  <a:pt x="723" y="222"/>
                  <a:pt x="723" y="225"/>
                  <a:pt x="722" y="222"/>
                </a:cubicBezTo>
                <a:cubicBezTo>
                  <a:pt x="722" y="221"/>
                  <a:pt x="721" y="219"/>
                  <a:pt x="722" y="220"/>
                </a:cubicBezTo>
                <a:cubicBezTo>
                  <a:pt x="721" y="216"/>
                  <a:pt x="719" y="214"/>
                  <a:pt x="718" y="211"/>
                </a:cubicBezTo>
                <a:cubicBezTo>
                  <a:pt x="717" y="210"/>
                  <a:pt x="716" y="210"/>
                  <a:pt x="716" y="209"/>
                </a:cubicBezTo>
                <a:cubicBezTo>
                  <a:pt x="714" y="206"/>
                  <a:pt x="713" y="203"/>
                  <a:pt x="711" y="199"/>
                </a:cubicBezTo>
                <a:cubicBezTo>
                  <a:pt x="713" y="198"/>
                  <a:pt x="707" y="187"/>
                  <a:pt x="706" y="183"/>
                </a:cubicBezTo>
                <a:cubicBezTo>
                  <a:pt x="706" y="183"/>
                  <a:pt x="706" y="184"/>
                  <a:pt x="705" y="183"/>
                </a:cubicBezTo>
                <a:cubicBezTo>
                  <a:pt x="704" y="181"/>
                  <a:pt x="705" y="180"/>
                  <a:pt x="703" y="179"/>
                </a:cubicBezTo>
                <a:cubicBezTo>
                  <a:pt x="702" y="179"/>
                  <a:pt x="705" y="182"/>
                  <a:pt x="704" y="182"/>
                </a:cubicBezTo>
                <a:cubicBezTo>
                  <a:pt x="701" y="178"/>
                  <a:pt x="697" y="172"/>
                  <a:pt x="695" y="168"/>
                </a:cubicBezTo>
                <a:cubicBezTo>
                  <a:pt x="696" y="171"/>
                  <a:pt x="698" y="171"/>
                  <a:pt x="697" y="170"/>
                </a:cubicBezTo>
                <a:cubicBezTo>
                  <a:pt x="696" y="169"/>
                  <a:pt x="694" y="168"/>
                  <a:pt x="693" y="166"/>
                </a:cubicBezTo>
                <a:cubicBezTo>
                  <a:pt x="693" y="166"/>
                  <a:pt x="694" y="165"/>
                  <a:pt x="695" y="166"/>
                </a:cubicBezTo>
                <a:cubicBezTo>
                  <a:pt x="692" y="162"/>
                  <a:pt x="689" y="158"/>
                  <a:pt x="687" y="156"/>
                </a:cubicBezTo>
                <a:cubicBezTo>
                  <a:pt x="688" y="156"/>
                  <a:pt x="688" y="156"/>
                  <a:pt x="689" y="157"/>
                </a:cubicBezTo>
                <a:cubicBezTo>
                  <a:pt x="693" y="161"/>
                  <a:pt x="697" y="170"/>
                  <a:pt x="700" y="171"/>
                </a:cubicBezTo>
                <a:cubicBezTo>
                  <a:pt x="698" y="169"/>
                  <a:pt x="696" y="166"/>
                  <a:pt x="694" y="163"/>
                </a:cubicBezTo>
                <a:cubicBezTo>
                  <a:pt x="692" y="160"/>
                  <a:pt x="690" y="157"/>
                  <a:pt x="688" y="154"/>
                </a:cubicBezTo>
                <a:cubicBezTo>
                  <a:pt x="689" y="153"/>
                  <a:pt x="681" y="146"/>
                  <a:pt x="681" y="143"/>
                </a:cubicBezTo>
                <a:cubicBezTo>
                  <a:pt x="678" y="140"/>
                  <a:pt x="674" y="135"/>
                  <a:pt x="670" y="131"/>
                </a:cubicBezTo>
                <a:cubicBezTo>
                  <a:pt x="667" y="127"/>
                  <a:pt x="663" y="122"/>
                  <a:pt x="662" y="119"/>
                </a:cubicBezTo>
                <a:cubicBezTo>
                  <a:pt x="662" y="120"/>
                  <a:pt x="663" y="120"/>
                  <a:pt x="663" y="120"/>
                </a:cubicBezTo>
                <a:cubicBezTo>
                  <a:pt x="661" y="118"/>
                  <a:pt x="660" y="117"/>
                  <a:pt x="659" y="116"/>
                </a:cubicBezTo>
                <a:cubicBezTo>
                  <a:pt x="660" y="117"/>
                  <a:pt x="660" y="118"/>
                  <a:pt x="660" y="118"/>
                </a:cubicBezTo>
                <a:cubicBezTo>
                  <a:pt x="656" y="114"/>
                  <a:pt x="655" y="113"/>
                  <a:pt x="652" y="110"/>
                </a:cubicBezTo>
                <a:cubicBezTo>
                  <a:pt x="653" y="110"/>
                  <a:pt x="653" y="111"/>
                  <a:pt x="654" y="111"/>
                </a:cubicBezTo>
                <a:cubicBezTo>
                  <a:pt x="650" y="107"/>
                  <a:pt x="651" y="106"/>
                  <a:pt x="647" y="103"/>
                </a:cubicBezTo>
                <a:cubicBezTo>
                  <a:pt x="647" y="104"/>
                  <a:pt x="649" y="106"/>
                  <a:pt x="646" y="104"/>
                </a:cubicBezTo>
                <a:cubicBezTo>
                  <a:pt x="647" y="104"/>
                  <a:pt x="645" y="102"/>
                  <a:pt x="644" y="101"/>
                </a:cubicBezTo>
                <a:cubicBezTo>
                  <a:pt x="643" y="101"/>
                  <a:pt x="645" y="103"/>
                  <a:pt x="642" y="101"/>
                </a:cubicBezTo>
                <a:cubicBezTo>
                  <a:pt x="639" y="98"/>
                  <a:pt x="638" y="98"/>
                  <a:pt x="634" y="95"/>
                </a:cubicBezTo>
                <a:cubicBezTo>
                  <a:pt x="635" y="94"/>
                  <a:pt x="631" y="90"/>
                  <a:pt x="633" y="91"/>
                </a:cubicBezTo>
                <a:cubicBezTo>
                  <a:pt x="629" y="88"/>
                  <a:pt x="629" y="86"/>
                  <a:pt x="626" y="86"/>
                </a:cubicBezTo>
                <a:cubicBezTo>
                  <a:pt x="627" y="86"/>
                  <a:pt x="625" y="84"/>
                  <a:pt x="628" y="84"/>
                </a:cubicBezTo>
                <a:cubicBezTo>
                  <a:pt x="626" y="83"/>
                  <a:pt x="626" y="84"/>
                  <a:pt x="625" y="83"/>
                </a:cubicBezTo>
                <a:cubicBezTo>
                  <a:pt x="625" y="83"/>
                  <a:pt x="626" y="85"/>
                  <a:pt x="623" y="84"/>
                </a:cubicBezTo>
                <a:cubicBezTo>
                  <a:pt x="617" y="78"/>
                  <a:pt x="608" y="70"/>
                  <a:pt x="602" y="68"/>
                </a:cubicBezTo>
                <a:cubicBezTo>
                  <a:pt x="602" y="68"/>
                  <a:pt x="602" y="67"/>
                  <a:pt x="603" y="68"/>
                </a:cubicBezTo>
                <a:cubicBezTo>
                  <a:pt x="600" y="65"/>
                  <a:pt x="600" y="65"/>
                  <a:pt x="600" y="65"/>
                </a:cubicBezTo>
                <a:cubicBezTo>
                  <a:pt x="600" y="66"/>
                  <a:pt x="599" y="66"/>
                  <a:pt x="597" y="65"/>
                </a:cubicBezTo>
                <a:cubicBezTo>
                  <a:pt x="599" y="65"/>
                  <a:pt x="596" y="63"/>
                  <a:pt x="596" y="62"/>
                </a:cubicBezTo>
                <a:cubicBezTo>
                  <a:pt x="600" y="63"/>
                  <a:pt x="602" y="66"/>
                  <a:pt x="606" y="69"/>
                </a:cubicBezTo>
                <a:cubicBezTo>
                  <a:pt x="608" y="69"/>
                  <a:pt x="617" y="76"/>
                  <a:pt x="617" y="77"/>
                </a:cubicBezTo>
                <a:cubicBezTo>
                  <a:pt x="617" y="76"/>
                  <a:pt x="614" y="73"/>
                  <a:pt x="610" y="70"/>
                </a:cubicBezTo>
                <a:cubicBezTo>
                  <a:pt x="607" y="68"/>
                  <a:pt x="604" y="66"/>
                  <a:pt x="602" y="65"/>
                </a:cubicBezTo>
                <a:cubicBezTo>
                  <a:pt x="600" y="63"/>
                  <a:pt x="599" y="62"/>
                  <a:pt x="597" y="60"/>
                </a:cubicBezTo>
                <a:cubicBezTo>
                  <a:pt x="595" y="58"/>
                  <a:pt x="592" y="57"/>
                  <a:pt x="590" y="55"/>
                </a:cubicBezTo>
                <a:cubicBezTo>
                  <a:pt x="590" y="56"/>
                  <a:pt x="588" y="55"/>
                  <a:pt x="587" y="55"/>
                </a:cubicBezTo>
                <a:cubicBezTo>
                  <a:pt x="586" y="55"/>
                  <a:pt x="588" y="56"/>
                  <a:pt x="587" y="57"/>
                </a:cubicBezTo>
                <a:cubicBezTo>
                  <a:pt x="590" y="59"/>
                  <a:pt x="589" y="57"/>
                  <a:pt x="591" y="58"/>
                </a:cubicBezTo>
                <a:cubicBezTo>
                  <a:pt x="589" y="59"/>
                  <a:pt x="594" y="61"/>
                  <a:pt x="592" y="61"/>
                </a:cubicBezTo>
                <a:cubicBezTo>
                  <a:pt x="589" y="59"/>
                  <a:pt x="585" y="55"/>
                  <a:pt x="583" y="56"/>
                </a:cubicBezTo>
                <a:cubicBezTo>
                  <a:pt x="582" y="55"/>
                  <a:pt x="581" y="55"/>
                  <a:pt x="579" y="54"/>
                </a:cubicBezTo>
                <a:cubicBezTo>
                  <a:pt x="580" y="54"/>
                  <a:pt x="581" y="53"/>
                  <a:pt x="581" y="53"/>
                </a:cubicBezTo>
                <a:cubicBezTo>
                  <a:pt x="577" y="51"/>
                  <a:pt x="582" y="55"/>
                  <a:pt x="577" y="53"/>
                </a:cubicBezTo>
                <a:cubicBezTo>
                  <a:pt x="576" y="52"/>
                  <a:pt x="576" y="51"/>
                  <a:pt x="574" y="51"/>
                </a:cubicBezTo>
                <a:cubicBezTo>
                  <a:pt x="572" y="49"/>
                  <a:pt x="576" y="50"/>
                  <a:pt x="575" y="49"/>
                </a:cubicBezTo>
                <a:cubicBezTo>
                  <a:pt x="575" y="49"/>
                  <a:pt x="570" y="47"/>
                  <a:pt x="570" y="46"/>
                </a:cubicBezTo>
                <a:cubicBezTo>
                  <a:pt x="570" y="46"/>
                  <a:pt x="570" y="45"/>
                  <a:pt x="572" y="46"/>
                </a:cubicBezTo>
                <a:cubicBezTo>
                  <a:pt x="570" y="47"/>
                  <a:pt x="576" y="48"/>
                  <a:pt x="578" y="49"/>
                </a:cubicBezTo>
                <a:cubicBezTo>
                  <a:pt x="579" y="50"/>
                  <a:pt x="579" y="51"/>
                  <a:pt x="580" y="52"/>
                </a:cubicBezTo>
                <a:cubicBezTo>
                  <a:pt x="581" y="51"/>
                  <a:pt x="584" y="54"/>
                  <a:pt x="585" y="55"/>
                </a:cubicBezTo>
                <a:cubicBezTo>
                  <a:pt x="585" y="53"/>
                  <a:pt x="581" y="51"/>
                  <a:pt x="579" y="49"/>
                </a:cubicBezTo>
                <a:cubicBezTo>
                  <a:pt x="580" y="49"/>
                  <a:pt x="582" y="51"/>
                  <a:pt x="583" y="50"/>
                </a:cubicBezTo>
                <a:cubicBezTo>
                  <a:pt x="580" y="49"/>
                  <a:pt x="577" y="48"/>
                  <a:pt x="576" y="46"/>
                </a:cubicBezTo>
                <a:cubicBezTo>
                  <a:pt x="575" y="47"/>
                  <a:pt x="571" y="43"/>
                  <a:pt x="572" y="45"/>
                </a:cubicBezTo>
                <a:cubicBezTo>
                  <a:pt x="574" y="47"/>
                  <a:pt x="576" y="46"/>
                  <a:pt x="576" y="48"/>
                </a:cubicBezTo>
                <a:cubicBezTo>
                  <a:pt x="573" y="47"/>
                  <a:pt x="572" y="45"/>
                  <a:pt x="569" y="43"/>
                </a:cubicBezTo>
                <a:cubicBezTo>
                  <a:pt x="568" y="44"/>
                  <a:pt x="571" y="45"/>
                  <a:pt x="570" y="45"/>
                </a:cubicBezTo>
                <a:cubicBezTo>
                  <a:pt x="569" y="45"/>
                  <a:pt x="569" y="45"/>
                  <a:pt x="569" y="45"/>
                </a:cubicBezTo>
                <a:cubicBezTo>
                  <a:pt x="565" y="43"/>
                  <a:pt x="564" y="42"/>
                  <a:pt x="562" y="40"/>
                </a:cubicBezTo>
                <a:cubicBezTo>
                  <a:pt x="559" y="39"/>
                  <a:pt x="563" y="41"/>
                  <a:pt x="562" y="41"/>
                </a:cubicBezTo>
                <a:cubicBezTo>
                  <a:pt x="561" y="40"/>
                  <a:pt x="560" y="40"/>
                  <a:pt x="560" y="40"/>
                </a:cubicBezTo>
                <a:cubicBezTo>
                  <a:pt x="559" y="39"/>
                  <a:pt x="557" y="39"/>
                  <a:pt x="558" y="38"/>
                </a:cubicBezTo>
                <a:cubicBezTo>
                  <a:pt x="558" y="37"/>
                  <a:pt x="561" y="39"/>
                  <a:pt x="560" y="38"/>
                </a:cubicBezTo>
                <a:cubicBezTo>
                  <a:pt x="557" y="37"/>
                  <a:pt x="556" y="36"/>
                  <a:pt x="554" y="35"/>
                </a:cubicBezTo>
                <a:cubicBezTo>
                  <a:pt x="553" y="34"/>
                  <a:pt x="553" y="35"/>
                  <a:pt x="550" y="34"/>
                </a:cubicBezTo>
                <a:cubicBezTo>
                  <a:pt x="549" y="33"/>
                  <a:pt x="549" y="33"/>
                  <a:pt x="547" y="32"/>
                </a:cubicBezTo>
                <a:cubicBezTo>
                  <a:pt x="546" y="32"/>
                  <a:pt x="541" y="30"/>
                  <a:pt x="538" y="28"/>
                </a:cubicBezTo>
                <a:cubicBezTo>
                  <a:pt x="537" y="29"/>
                  <a:pt x="535" y="28"/>
                  <a:pt x="534" y="28"/>
                </a:cubicBezTo>
                <a:cubicBezTo>
                  <a:pt x="538" y="30"/>
                  <a:pt x="539" y="30"/>
                  <a:pt x="541" y="31"/>
                </a:cubicBezTo>
                <a:cubicBezTo>
                  <a:pt x="540" y="31"/>
                  <a:pt x="539" y="31"/>
                  <a:pt x="538" y="31"/>
                </a:cubicBezTo>
                <a:cubicBezTo>
                  <a:pt x="540" y="32"/>
                  <a:pt x="541" y="31"/>
                  <a:pt x="542" y="32"/>
                </a:cubicBezTo>
                <a:cubicBezTo>
                  <a:pt x="541" y="33"/>
                  <a:pt x="547" y="34"/>
                  <a:pt x="547" y="35"/>
                </a:cubicBezTo>
                <a:cubicBezTo>
                  <a:pt x="547" y="35"/>
                  <a:pt x="546" y="35"/>
                  <a:pt x="546" y="36"/>
                </a:cubicBezTo>
                <a:cubicBezTo>
                  <a:pt x="551" y="37"/>
                  <a:pt x="558" y="40"/>
                  <a:pt x="560" y="42"/>
                </a:cubicBezTo>
                <a:cubicBezTo>
                  <a:pt x="560" y="40"/>
                  <a:pt x="568" y="46"/>
                  <a:pt x="564" y="45"/>
                </a:cubicBezTo>
                <a:cubicBezTo>
                  <a:pt x="568" y="47"/>
                  <a:pt x="566" y="45"/>
                  <a:pt x="568" y="46"/>
                </a:cubicBezTo>
                <a:cubicBezTo>
                  <a:pt x="568" y="47"/>
                  <a:pt x="570" y="48"/>
                  <a:pt x="569" y="48"/>
                </a:cubicBezTo>
                <a:cubicBezTo>
                  <a:pt x="562" y="46"/>
                  <a:pt x="558" y="43"/>
                  <a:pt x="552" y="39"/>
                </a:cubicBezTo>
                <a:cubicBezTo>
                  <a:pt x="547" y="38"/>
                  <a:pt x="546" y="36"/>
                  <a:pt x="542" y="35"/>
                </a:cubicBezTo>
                <a:cubicBezTo>
                  <a:pt x="542" y="35"/>
                  <a:pt x="542" y="35"/>
                  <a:pt x="542" y="35"/>
                </a:cubicBezTo>
                <a:cubicBezTo>
                  <a:pt x="542" y="35"/>
                  <a:pt x="534" y="31"/>
                  <a:pt x="536" y="33"/>
                </a:cubicBezTo>
                <a:cubicBezTo>
                  <a:pt x="538" y="33"/>
                  <a:pt x="543" y="36"/>
                  <a:pt x="543" y="37"/>
                </a:cubicBezTo>
                <a:cubicBezTo>
                  <a:pt x="538" y="35"/>
                  <a:pt x="536" y="33"/>
                  <a:pt x="531" y="32"/>
                </a:cubicBezTo>
                <a:cubicBezTo>
                  <a:pt x="532" y="31"/>
                  <a:pt x="531" y="31"/>
                  <a:pt x="529" y="30"/>
                </a:cubicBezTo>
                <a:cubicBezTo>
                  <a:pt x="529" y="31"/>
                  <a:pt x="524" y="29"/>
                  <a:pt x="525" y="29"/>
                </a:cubicBezTo>
                <a:cubicBezTo>
                  <a:pt x="522" y="28"/>
                  <a:pt x="518" y="26"/>
                  <a:pt x="515" y="25"/>
                </a:cubicBezTo>
                <a:cubicBezTo>
                  <a:pt x="511" y="23"/>
                  <a:pt x="507" y="22"/>
                  <a:pt x="502" y="21"/>
                </a:cubicBezTo>
                <a:cubicBezTo>
                  <a:pt x="502" y="20"/>
                  <a:pt x="500" y="20"/>
                  <a:pt x="499" y="19"/>
                </a:cubicBezTo>
                <a:cubicBezTo>
                  <a:pt x="497" y="19"/>
                  <a:pt x="495" y="18"/>
                  <a:pt x="494" y="18"/>
                </a:cubicBezTo>
                <a:cubicBezTo>
                  <a:pt x="494" y="18"/>
                  <a:pt x="494" y="18"/>
                  <a:pt x="495" y="18"/>
                </a:cubicBezTo>
                <a:cubicBezTo>
                  <a:pt x="491" y="17"/>
                  <a:pt x="491" y="16"/>
                  <a:pt x="490" y="16"/>
                </a:cubicBezTo>
                <a:cubicBezTo>
                  <a:pt x="487" y="16"/>
                  <a:pt x="493" y="18"/>
                  <a:pt x="491" y="17"/>
                </a:cubicBezTo>
                <a:cubicBezTo>
                  <a:pt x="488" y="17"/>
                  <a:pt x="486" y="16"/>
                  <a:pt x="485" y="15"/>
                </a:cubicBezTo>
                <a:cubicBezTo>
                  <a:pt x="482" y="14"/>
                  <a:pt x="478" y="14"/>
                  <a:pt x="473" y="13"/>
                </a:cubicBezTo>
                <a:cubicBezTo>
                  <a:pt x="469" y="12"/>
                  <a:pt x="465" y="11"/>
                  <a:pt x="462" y="10"/>
                </a:cubicBezTo>
                <a:cubicBezTo>
                  <a:pt x="460" y="10"/>
                  <a:pt x="451" y="9"/>
                  <a:pt x="445" y="9"/>
                </a:cubicBezTo>
                <a:cubicBezTo>
                  <a:pt x="439" y="8"/>
                  <a:pt x="435" y="7"/>
                  <a:pt x="440" y="7"/>
                </a:cubicBezTo>
                <a:cubicBezTo>
                  <a:pt x="434" y="6"/>
                  <a:pt x="427" y="6"/>
                  <a:pt x="423" y="6"/>
                </a:cubicBezTo>
                <a:cubicBezTo>
                  <a:pt x="427" y="6"/>
                  <a:pt x="422" y="6"/>
                  <a:pt x="423" y="5"/>
                </a:cubicBezTo>
                <a:cubicBezTo>
                  <a:pt x="421" y="5"/>
                  <a:pt x="420" y="5"/>
                  <a:pt x="419" y="4"/>
                </a:cubicBezTo>
                <a:cubicBezTo>
                  <a:pt x="419" y="6"/>
                  <a:pt x="413" y="4"/>
                  <a:pt x="412" y="5"/>
                </a:cubicBezTo>
                <a:cubicBezTo>
                  <a:pt x="412" y="5"/>
                  <a:pt x="413" y="5"/>
                  <a:pt x="412" y="5"/>
                </a:cubicBezTo>
                <a:cubicBezTo>
                  <a:pt x="411" y="4"/>
                  <a:pt x="411" y="4"/>
                  <a:pt x="410" y="3"/>
                </a:cubicBezTo>
                <a:cubicBezTo>
                  <a:pt x="412" y="2"/>
                  <a:pt x="413" y="3"/>
                  <a:pt x="416" y="3"/>
                </a:cubicBezTo>
                <a:cubicBezTo>
                  <a:pt x="414" y="2"/>
                  <a:pt x="416" y="2"/>
                  <a:pt x="417" y="1"/>
                </a:cubicBezTo>
                <a:cubicBezTo>
                  <a:pt x="411" y="1"/>
                  <a:pt x="409" y="1"/>
                  <a:pt x="407" y="1"/>
                </a:cubicBezTo>
                <a:cubicBezTo>
                  <a:pt x="405" y="1"/>
                  <a:pt x="403" y="1"/>
                  <a:pt x="398" y="0"/>
                </a:cubicBezTo>
                <a:cubicBezTo>
                  <a:pt x="398" y="2"/>
                  <a:pt x="402" y="1"/>
                  <a:pt x="403" y="2"/>
                </a:cubicBezTo>
                <a:cubicBezTo>
                  <a:pt x="401" y="2"/>
                  <a:pt x="400" y="2"/>
                  <a:pt x="399" y="2"/>
                </a:cubicBezTo>
                <a:cubicBezTo>
                  <a:pt x="399" y="2"/>
                  <a:pt x="399" y="3"/>
                  <a:pt x="401" y="3"/>
                </a:cubicBezTo>
                <a:cubicBezTo>
                  <a:pt x="400" y="2"/>
                  <a:pt x="403" y="3"/>
                  <a:pt x="404" y="2"/>
                </a:cubicBezTo>
                <a:cubicBezTo>
                  <a:pt x="405" y="2"/>
                  <a:pt x="407" y="2"/>
                  <a:pt x="406" y="3"/>
                </a:cubicBezTo>
                <a:cubicBezTo>
                  <a:pt x="405" y="3"/>
                  <a:pt x="402" y="3"/>
                  <a:pt x="403" y="4"/>
                </a:cubicBezTo>
                <a:cubicBezTo>
                  <a:pt x="405" y="3"/>
                  <a:pt x="407" y="3"/>
                  <a:pt x="408" y="4"/>
                </a:cubicBezTo>
                <a:cubicBezTo>
                  <a:pt x="406" y="4"/>
                  <a:pt x="402" y="4"/>
                  <a:pt x="398" y="4"/>
                </a:cubicBezTo>
                <a:cubicBezTo>
                  <a:pt x="396" y="4"/>
                  <a:pt x="394" y="4"/>
                  <a:pt x="392" y="4"/>
                </a:cubicBezTo>
                <a:cubicBezTo>
                  <a:pt x="390" y="5"/>
                  <a:pt x="388" y="5"/>
                  <a:pt x="387" y="5"/>
                </a:cubicBezTo>
                <a:cubicBezTo>
                  <a:pt x="385" y="5"/>
                  <a:pt x="381" y="5"/>
                  <a:pt x="377" y="5"/>
                </a:cubicBezTo>
                <a:cubicBezTo>
                  <a:pt x="373" y="5"/>
                  <a:pt x="369" y="6"/>
                  <a:pt x="369" y="7"/>
                </a:cubicBezTo>
                <a:cubicBezTo>
                  <a:pt x="368" y="6"/>
                  <a:pt x="368" y="6"/>
                  <a:pt x="367" y="6"/>
                </a:cubicBezTo>
                <a:cubicBezTo>
                  <a:pt x="369" y="5"/>
                  <a:pt x="376" y="5"/>
                  <a:pt x="376" y="4"/>
                </a:cubicBezTo>
                <a:cubicBezTo>
                  <a:pt x="372" y="5"/>
                  <a:pt x="366" y="6"/>
                  <a:pt x="369" y="4"/>
                </a:cubicBezTo>
                <a:cubicBezTo>
                  <a:pt x="367" y="4"/>
                  <a:pt x="368" y="5"/>
                  <a:pt x="366" y="5"/>
                </a:cubicBezTo>
                <a:cubicBezTo>
                  <a:pt x="365" y="4"/>
                  <a:pt x="365" y="4"/>
                  <a:pt x="365" y="4"/>
                </a:cubicBezTo>
                <a:cubicBezTo>
                  <a:pt x="367" y="4"/>
                  <a:pt x="373" y="3"/>
                  <a:pt x="370" y="3"/>
                </a:cubicBezTo>
                <a:cubicBezTo>
                  <a:pt x="369" y="4"/>
                  <a:pt x="365" y="3"/>
                  <a:pt x="363" y="3"/>
                </a:cubicBezTo>
                <a:cubicBezTo>
                  <a:pt x="363" y="4"/>
                  <a:pt x="360" y="4"/>
                  <a:pt x="357" y="5"/>
                </a:cubicBezTo>
                <a:cubicBezTo>
                  <a:pt x="355" y="5"/>
                  <a:pt x="352" y="5"/>
                  <a:pt x="351" y="4"/>
                </a:cubicBezTo>
                <a:cubicBezTo>
                  <a:pt x="351" y="4"/>
                  <a:pt x="352" y="4"/>
                  <a:pt x="353" y="3"/>
                </a:cubicBezTo>
                <a:cubicBezTo>
                  <a:pt x="356" y="3"/>
                  <a:pt x="360" y="3"/>
                  <a:pt x="360" y="2"/>
                </a:cubicBezTo>
                <a:cubicBezTo>
                  <a:pt x="362" y="2"/>
                  <a:pt x="362" y="3"/>
                  <a:pt x="361" y="4"/>
                </a:cubicBezTo>
                <a:cubicBezTo>
                  <a:pt x="365" y="3"/>
                  <a:pt x="361" y="3"/>
                  <a:pt x="363" y="2"/>
                </a:cubicBezTo>
                <a:cubicBezTo>
                  <a:pt x="364" y="3"/>
                  <a:pt x="366" y="3"/>
                  <a:pt x="367" y="2"/>
                </a:cubicBezTo>
                <a:cubicBezTo>
                  <a:pt x="366" y="2"/>
                  <a:pt x="362" y="2"/>
                  <a:pt x="357" y="2"/>
                </a:cubicBezTo>
                <a:cubicBezTo>
                  <a:pt x="352" y="3"/>
                  <a:pt x="348" y="3"/>
                  <a:pt x="345" y="4"/>
                </a:cubicBezTo>
                <a:cubicBezTo>
                  <a:pt x="343" y="4"/>
                  <a:pt x="340" y="5"/>
                  <a:pt x="337" y="5"/>
                </a:cubicBezTo>
                <a:cubicBezTo>
                  <a:pt x="334" y="6"/>
                  <a:pt x="331" y="6"/>
                  <a:pt x="330" y="5"/>
                </a:cubicBezTo>
                <a:cubicBezTo>
                  <a:pt x="327" y="6"/>
                  <a:pt x="323" y="7"/>
                  <a:pt x="322" y="6"/>
                </a:cubicBezTo>
                <a:cubicBezTo>
                  <a:pt x="319" y="6"/>
                  <a:pt x="321" y="7"/>
                  <a:pt x="318" y="8"/>
                </a:cubicBezTo>
                <a:cubicBezTo>
                  <a:pt x="313" y="8"/>
                  <a:pt x="314" y="7"/>
                  <a:pt x="311" y="6"/>
                </a:cubicBezTo>
                <a:cubicBezTo>
                  <a:pt x="312" y="7"/>
                  <a:pt x="305" y="9"/>
                  <a:pt x="302" y="9"/>
                </a:cubicBezTo>
                <a:cubicBezTo>
                  <a:pt x="302" y="9"/>
                  <a:pt x="303" y="8"/>
                  <a:pt x="303" y="8"/>
                </a:cubicBezTo>
                <a:cubicBezTo>
                  <a:pt x="300" y="8"/>
                  <a:pt x="300" y="11"/>
                  <a:pt x="297" y="10"/>
                </a:cubicBezTo>
                <a:cubicBezTo>
                  <a:pt x="295" y="10"/>
                  <a:pt x="301" y="8"/>
                  <a:pt x="298" y="9"/>
                </a:cubicBezTo>
                <a:cubicBezTo>
                  <a:pt x="296" y="10"/>
                  <a:pt x="294" y="9"/>
                  <a:pt x="293" y="11"/>
                </a:cubicBezTo>
                <a:cubicBezTo>
                  <a:pt x="291" y="11"/>
                  <a:pt x="291" y="11"/>
                  <a:pt x="290" y="11"/>
                </a:cubicBezTo>
                <a:cubicBezTo>
                  <a:pt x="288" y="12"/>
                  <a:pt x="273" y="18"/>
                  <a:pt x="274" y="15"/>
                </a:cubicBezTo>
                <a:cubicBezTo>
                  <a:pt x="273" y="16"/>
                  <a:pt x="271" y="17"/>
                  <a:pt x="269" y="17"/>
                </a:cubicBezTo>
                <a:cubicBezTo>
                  <a:pt x="267" y="18"/>
                  <a:pt x="265" y="19"/>
                  <a:pt x="262" y="20"/>
                </a:cubicBezTo>
                <a:cubicBezTo>
                  <a:pt x="258" y="22"/>
                  <a:pt x="254" y="23"/>
                  <a:pt x="249" y="25"/>
                </a:cubicBezTo>
                <a:cubicBezTo>
                  <a:pt x="245" y="27"/>
                  <a:pt x="240" y="29"/>
                  <a:pt x="236" y="30"/>
                </a:cubicBezTo>
                <a:cubicBezTo>
                  <a:pt x="232" y="32"/>
                  <a:pt x="228" y="34"/>
                  <a:pt x="225" y="36"/>
                </a:cubicBezTo>
                <a:cubicBezTo>
                  <a:pt x="225" y="35"/>
                  <a:pt x="225" y="35"/>
                  <a:pt x="227" y="34"/>
                </a:cubicBezTo>
                <a:cubicBezTo>
                  <a:pt x="227" y="34"/>
                  <a:pt x="229" y="34"/>
                  <a:pt x="230" y="32"/>
                </a:cubicBezTo>
                <a:cubicBezTo>
                  <a:pt x="229" y="33"/>
                  <a:pt x="228" y="33"/>
                  <a:pt x="228" y="32"/>
                </a:cubicBezTo>
                <a:cubicBezTo>
                  <a:pt x="230" y="31"/>
                  <a:pt x="233" y="31"/>
                  <a:pt x="234" y="29"/>
                </a:cubicBezTo>
                <a:cubicBezTo>
                  <a:pt x="232" y="30"/>
                  <a:pt x="226" y="33"/>
                  <a:pt x="224" y="34"/>
                </a:cubicBezTo>
                <a:cubicBezTo>
                  <a:pt x="224" y="34"/>
                  <a:pt x="225" y="35"/>
                  <a:pt x="223" y="36"/>
                </a:cubicBezTo>
                <a:cubicBezTo>
                  <a:pt x="223" y="34"/>
                  <a:pt x="220" y="38"/>
                  <a:pt x="218" y="38"/>
                </a:cubicBezTo>
                <a:cubicBezTo>
                  <a:pt x="220" y="36"/>
                  <a:pt x="217" y="36"/>
                  <a:pt x="217" y="38"/>
                </a:cubicBezTo>
                <a:cubicBezTo>
                  <a:pt x="218" y="36"/>
                  <a:pt x="217" y="38"/>
                  <a:pt x="216" y="39"/>
                </a:cubicBezTo>
                <a:cubicBezTo>
                  <a:pt x="213" y="40"/>
                  <a:pt x="211" y="38"/>
                  <a:pt x="209" y="41"/>
                </a:cubicBezTo>
                <a:cubicBezTo>
                  <a:pt x="209" y="41"/>
                  <a:pt x="212" y="39"/>
                  <a:pt x="212" y="40"/>
                </a:cubicBezTo>
                <a:cubicBezTo>
                  <a:pt x="212" y="41"/>
                  <a:pt x="207" y="43"/>
                  <a:pt x="205" y="44"/>
                </a:cubicBezTo>
                <a:cubicBezTo>
                  <a:pt x="205" y="45"/>
                  <a:pt x="204" y="46"/>
                  <a:pt x="203" y="47"/>
                </a:cubicBezTo>
                <a:cubicBezTo>
                  <a:pt x="202" y="49"/>
                  <a:pt x="200" y="50"/>
                  <a:pt x="198" y="51"/>
                </a:cubicBezTo>
                <a:cubicBezTo>
                  <a:pt x="201" y="49"/>
                  <a:pt x="199" y="50"/>
                  <a:pt x="198" y="49"/>
                </a:cubicBezTo>
                <a:cubicBezTo>
                  <a:pt x="194" y="52"/>
                  <a:pt x="191" y="54"/>
                  <a:pt x="186" y="56"/>
                </a:cubicBezTo>
                <a:cubicBezTo>
                  <a:pt x="187" y="55"/>
                  <a:pt x="193" y="52"/>
                  <a:pt x="191" y="53"/>
                </a:cubicBezTo>
                <a:cubicBezTo>
                  <a:pt x="187" y="55"/>
                  <a:pt x="186" y="55"/>
                  <a:pt x="188" y="53"/>
                </a:cubicBezTo>
                <a:cubicBezTo>
                  <a:pt x="185" y="56"/>
                  <a:pt x="184" y="55"/>
                  <a:pt x="182" y="58"/>
                </a:cubicBezTo>
                <a:cubicBezTo>
                  <a:pt x="181" y="58"/>
                  <a:pt x="180" y="58"/>
                  <a:pt x="180" y="58"/>
                </a:cubicBezTo>
                <a:cubicBezTo>
                  <a:pt x="180" y="57"/>
                  <a:pt x="181" y="56"/>
                  <a:pt x="183" y="55"/>
                </a:cubicBezTo>
                <a:cubicBezTo>
                  <a:pt x="179" y="56"/>
                  <a:pt x="178" y="57"/>
                  <a:pt x="175" y="58"/>
                </a:cubicBezTo>
                <a:cubicBezTo>
                  <a:pt x="175" y="59"/>
                  <a:pt x="179" y="56"/>
                  <a:pt x="177" y="58"/>
                </a:cubicBezTo>
                <a:cubicBezTo>
                  <a:pt x="174" y="60"/>
                  <a:pt x="175" y="61"/>
                  <a:pt x="172" y="62"/>
                </a:cubicBezTo>
                <a:cubicBezTo>
                  <a:pt x="172" y="61"/>
                  <a:pt x="168" y="64"/>
                  <a:pt x="167" y="65"/>
                </a:cubicBezTo>
                <a:cubicBezTo>
                  <a:pt x="169" y="62"/>
                  <a:pt x="173" y="61"/>
                  <a:pt x="174" y="59"/>
                </a:cubicBezTo>
                <a:cubicBezTo>
                  <a:pt x="172" y="60"/>
                  <a:pt x="169" y="62"/>
                  <a:pt x="169" y="61"/>
                </a:cubicBezTo>
                <a:cubicBezTo>
                  <a:pt x="171" y="59"/>
                  <a:pt x="175" y="57"/>
                  <a:pt x="175" y="56"/>
                </a:cubicBezTo>
                <a:cubicBezTo>
                  <a:pt x="171" y="58"/>
                  <a:pt x="168" y="61"/>
                  <a:pt x="166" y="60"/>
                </a:cubicBezTo>
                <a:cubicBezTo>
                  <a:pt x="166" y="62"/>
                  <a:pt x="160" y="65"/>
                  <a:pt x="159" y="68"/>
                </a:cubicBezTo>
                <a:cubicBezTo>
                  <a:pt x="157" y="68"/>
                  <a:pt x="159" y="67"/>
                  <a:pt x="157" y="67"/>
                </a:cubicBezTo>
                <a:cubicBezTo>
                  <a:pt x="155" y="70"/>
                  <a:pt x="153" y="69"/>
                  <a:pt x="153" y="70"/>
                </a:cubicBezTo>
                <a:cubicBezTo>
                  <a:pt x="155" y="69"/>
                  <a:pt x="154" y="71"/>
                  <a:pt x="153" y="71"/>
                </a:cubicBezTo>
                <a:cubicBezTo>
                  <a:pt x="153" y="71"/>
                  <a:pt x="151" y="73"/>
                  <a:pt x="149" y="74"/>
                </a:cubicBezTo>
                <a:cubicBezTo>
                  <a:pt x="149" y="73"/>
                  <a:pt x="147" y="75"/>
                  <a:pt x="147" y="74"/>
                </a:cubicBezTo>
                <a:cubicBezTo>
                  <a:pt x="144" y="77"/>
                  <a:pt x="141" y="80"/>
                  <a:pt x="138" y="82"/>
                </a:cubicBezTo>
                <a:cubicBezTo>
                  <a:pt x="135" y="84"/>
                  <a:pt x="132" y="86"/>
                  <a:pt x="129" y="89"/>
                </a:cubicBezTo>
                <a:cubicBezTo>
                  <a:pt x="129" y="89"/>
                  <a:pt x="129" y="88"/>
                  <a:pt x="128" y="89"/>
                </a:cubicBezTo>
                <a:cubicBezTo>
                  <a:pt x="127" y="91"/>
                  <a:pt x="125" y="93"/>
                  <a:pt x="123" y="95"/>
                </a:cubicBezTo>
                <a:cubicBezTo>
                  <a:pt x="123" y="94"/>
                  <a:pt x="124" y="93"/>
                  <a:pt x="124" y="93"/>
                </a:cubicBezTo>
                <a:cubicBezTo>
                  <a:pt x="121" y="95"/>
                  <a:pt x="112" y="106"/>
                  <a:pt x="114" y="101"/>
                </a:cubicBezTo>
                <a:cubicBezTo>
                  <a:pt x="112" y="104"/>
                  <a:pt x="108" y="111"/>
                  <a:pt x="106" y="109"/>
                </a:cubicBezTo>
                <a:cubicBezTo>
                  <a:pt x="105" y="112"/>
                  <a:pt x="107" y="110"/>
                  <a:pt x="107" y="111"/>
                </a:cubicBezTo>
                <a:cubicBezTo>
                  <a:pt x="103" y="114"/>
                  <a:pt x="99" y="118"/>
                  <a:pt x="96" y="122"/>
                </a:cubicBezTo>
                <a:cubicBezTo>
                  <a:pt x="93" y="126"/>
                  <a:pt x="90" y="130"/>
                  <a:pt x="87" y="133"/>
                </a:cubicBezTo>
                <a:cubicBezTo>
                  <a:pt x="88" y="134"/>
                  <a:pt x="81" y="139"/>
                  <a:pt x="81" y="142"/>
                </a:cubicBezTo>
                <a:cubicBezTo>
                  <a:pt x="80" y="143"/>
                  <a:pt x="79" y="144"/>
                  <a:pt x="79" y="144"/>
                </a:cubicBezTo>
                <a:cubicBezTo>
                  <a:pt x="82" y="139"/>
                  <a:pt x="84" y="135"/>
                  <a:pt x="87" y="131"/>
                </a:cubicBezTo>
                <a:cubicBezTo>
                  <a:pt x="89" y="128"/>
                  <a:pt x="92" y="124"/>
                  <a:pt x="96" y="120"/>
                </a:cubicBezTo>
                <a:cubicBezTo>
                  <a:pt x="94" y="118"/>
                  <a:pt x="92" y="123"/>
                  <a:pt x="90" y="122"/>
                </a:cubicBezTo>
                <a:cubicBezTo>
                  <a:pt x="101" y="105"/>
                  <a:pt x="112" y="90"/>
                  <a:pt x="127" y="79"/>
                </a:cubicBezTo>
                <a:cubicBezTo>
                  <a:pt x="141" y="64"/>
                  <a:pt x="159" y="52"/>
                  <a:pt x="173" y="38"/>
                </a:cubicBezTo>
                <a:cubicBezTo>
                  <a:pt x="178" y="34"/>
                  <a:pt x="184" y="30"/>
                  <a:pt x="190" y="26"/>
                </a:cubicBezTo>
                <a:cubicBezTo>
                  <a:pt x="196" y="22"/>
                  <a:pt x="203" y="18"/>
                  <a:pt x="209" y="15"/>
                </a:cubicBezTo>
                <a:cubicBezTo>
                  <a:pt x="206" y="15"/>
                  <a:pt x="202" y="18"/>
                  <a:pt x="197" y="21"/>
                </a:cubicBezTo>
                <a:cubicBezTo>
                  <a:pt x="195" y="22"/>
                  <a:pt x="193" y="24"/>
                  <a:pt x="190" y="25"/>
                </a:cubicBezTo>
                <a:cubicBezTo>
                  <a:pt x="188" y="26"/>
                  <a:pt x="186" y="27"/>
                  <a:pt x="185" y="28"/>
                </a:cubicBezTo>
                <a:cubicBezTo>
                  <a:pt x="185" y="27"/>
                  <a:pt x="184" y="26"/>
                  <a:pt x="185" y="25"/>
                </a:cubicBezTo>
                <a:cubicBezTo>
                  <a:pt x="179" y="28"/>
                  <a:pt x="175" y="30"/>
                  <a:pt x="171" y="30"/>
                </a:cubicBezTo>
                <a:cubicBezTo>
                  <a:pt x="163" y="37"/>
                  <a:pt x="153" y="42"/>
                  <a:pt x="147" y="45"/>
                </a:cubicBezTo>
                <a:cubicBezTo>
                  <a:pt x="144" y="47"/>
                  <a:pt x="146" y="47"/>
                  <a:pt x="144" y="49"/>
                </a:cubicBezTo>
                <a:cubicBezTo>
                  <a:pt x="143" y="48"/>
                  <a:pt x="142" y="50"/>
                  <a:pt x="142" y="49"/>
                </a:cubicBezTo>
                <a:cubicBezTo>
                  <a:pt x="140" y="51"/>
                  <a:pt x="137" y="53"/>
                  <a:pt x="136" y="53"/>
                </a:cubicBezTo>
                <a:cubicBezTo>
                  <a:pt x="132" y="58"/>
                  <a:pt x="131" y="56"/>
                  <a:pt x="128" y="61"/>
                </a:cubicBezTo>
                <a:cubicBezTo>
                  <a:pt x="127" y="60"/>
                  <a:pt x="127" y="60"/>
                  <a:pt x="127" y="60"/>
                </a:cubicBezTo>
                <a:cubicBezTo>
                  <a:pt x="123" y="64"/>
                  <a:pt x="119" y="67"/>
                  <a:pt x="116" y="70"/>
                </a:cubicBezTo>
                <a:cubicBezTo>
                  <a:pt x="113" y="72"/>
                  <a:pt x="109" y="75"/>
                  <a:pt x="106" y="79"/>
                </a:cubicBezTo>
                <a:cubicBezTo>
                  <a:pt x="106" y="79"/>
                  <a:pt x="105" y="79"/>
                  <a:pt x="105" y="79"/>
                </a:cubicBezTo>
                <a:cubicBezTo>
                  <a:pt x="101" y="83"/>
                  <a:pt x="99" y="85"/>
                  <a:pt x="97" y="86"/>
                </a:cubicBezTo>
                <a:cubicBezTo>
                  <a:pt x="94" y="89"/>
                  <a:pt x="92" y="92"/>
                  <a:pt x="89" y="95"/>
                </a:cubicBezTo>
                <a:cubicBezTo>
                  <a:pt x="87" y="98"/>
                  <a:pt x="84" y="101"/>
                  <a:pt x="82" y="104"/>
                </a:cubicBezTo>
                <a:cubicBezTo>
                  <a:pt x="77" y="109"/>
                  <a:pt x="72" y="115"/>
                  <a:pt x="68" y="123"/>
                </a:cubicBezTo>
                <a:cubicBezTo>
                  <a:pt x="67" y="123"/>
                  <a:pt x="66" y="124"/>
                  <a:pt x="65" y="125"/>
                </a:cubicBezTo>
                <a:cubicBezTo>
                  <a:pt x="64" y="128"/>
                  <a:pt x="61" y="132"/>
                  <a:pt x="59" y="136"/>
                </a:cubicBezTo>
                <a:cubicBezTo>
                  <a:pt x="56" y="140"/>
                  <a:pt x="53" y="145"/>
                  <a:pt x="52" y="148"/>
                </a:cubicBezTo>
                <a:cubicBezTo>
                  <a:pt x="52" y="149"/>
                  <a:pt x="52" y="150"/>
                  <a:pt x="52" y="151"/>
                </a:cubicBezTo>
                <a:cubicBezTo>
                  <a:pt x="50" y="154"/>
                  <a:pt x="52" y="149"/>
                  <a:pt x="50" y="153"/>
                </a:cubicBezTo>
                <a:cubicBezTo>
                  <a:pt x="49" y="156"/>
                  <a:pt x="53" y="151"/>
                  <a:pt x="51" y="153"/>
                </a:cubicBezTo>
                <a:cubicBezTo>
                  <a:pt x="51" y="154"/>
                  <a:pt x="50" y="155"/>
                  <a:pt x="49" y="156"/>
                </a:cubicBezTo>
                <a:cubicBezTo>
                  <a:pt x="50" y="156"/>
                  <a:pt x="48" y="160"/>
                  <a:pt x="46" y="163"/>
                </a:cubicBezTo>
                <a:cubicBezTo>
                  <a:pt x="46" y="166"/>
                  <a:pt x="45" y="169"/>
                  <a:pt x="44" y="173"/>
                </a:cubicBezTo>
                <a:cubicBezTo>
                  <a:pt x="43" y="176"/>
                  <a:pt x="42" y="180"/>
                  <a:pt x="42" y="182"/>
                </a:cubicBezTo>
                <a:cubicBezTo>
                  <a:pt x="36" y="193"/>
                  <a:pt x="36" y="200"/>
                  <a:pt x="36" y="207"/>
                </a:cubicBezTo>
                <a:cubicBezTo>
                  <a:pt x="34" y="208"/>
                  <a:pt x="35" y="210"/>
                  <a:pt x="34" y="211"/>
                </a:cubicBezTo>
                <a:cubicBezTo>
                  <a:pt x="36" y="209"/>
                  <a:pt x="36" y="208"/>
                  <a:pt x="37" y="209"/>
                </a:cubicBezTo>
                <a:cubicBezTo>
                  <a:pt x="37" y="210"/>
                  <a:pt x="37" y="210"/>
                  <a:pt x="37" y="212"/>
                </a:cubicBezTo>
                <a:cubicBezTo>
                  <a:pt x="36" y="212"/>
                  <a:pt x="36" y="210"/>
                  <a:pt x="36" y="210"/>
                </a:cubicBezTo>
                <a:cubicBezTo>
                  <a:pt x="36" y="214"/>
                  <a:pt x="35" y="215"/>
                  <a:pt x="35" y="218"/>
                </a:cubicBezTo>
                <a:cubicBezTo>
                  <a:pt x="37" y="213"/>
                  <a:pt x="35" y="222"/>
                  <a:pt x="34" y="223"/>
                </a:cubicBezTo>
                <a:cubicBezTo>
                  <a:pt x="36" y="221"/>
                  <a:pt x="37" y="217"/>
                  <a:pt x="37" y="214"/>
                </a:cubicBezTo>
                <a:cubicBezTo>
                  <a:pt x="38" y="215"/>
                  <a:pt x="39" y="214"/>
                  <a:pt x="38" y="215"/>
                </a:cubicBezTo>
                <a:cubicBezTo>
                  <a:pt x="36" y="221"/>
                  <a:pt x="34" y="225"/>
                  <a:pt x="32" y="232"/>
                </a:cubicBezTo>
                <a:cubicBezTo>
                  <a:pt x="32" y="233"/>
                  <a:pt x="34" y="230"/>
                  <a:pt x="32" y="235"/>
                </a:cubicBezTo>
                <a:cubicBezTo>
                  <a:pt x="31" y="235"/>
                  <a:pt x="30" y="239"/>
                  <a:pt x="30" y="235"/>
                </a:cubicBezTo>
                <a:cubicBezTo>
                  <a:pt x="29" y="239"/>
                  <a:pt x="30" y="238"/>
                  <a:pt x="29" y="242"/>
                </a:cubicBezTo>
                <a:cubicBezTo>
                  <a:pt x="28" y="242"/>
                  <a:pt x="28" y="242"/>
                  <a:pt x="28" y="242"/>
                </a:cubicBezTo>
                <a:cubicBezTo>
                  <a:pt x="27" y="245"/>
                  <a:pt x="28" y="244"/>
                  <a:pt x="27" y="246"/>
                </a:cubicBezTo>
                <a:cubicBezTo>
                  <a:pt x="26" y="248"/>
                  <a:pt x="25" y="250"/>
                  <a:pt x="24" y="252"/>
                </a:cubicBezTo>
                <a:cubicBezTo>
                  <a:pt x="23" y="253"/>
                  <a:pt x="22" y="255"/>
                  <a:pt x="21" y="257"/>
                </a:cubicBezTo>
                <a:cubicBezTo>
                  <a:pt x="23" y="252"/>
                  <a:pt x="23" y="247"/>
                  <a:pt x="25" y="244"/>
                </a:cubicBezTo>
                <a:cubicBezTo>
                  <a:pt x="25" y="246"/>
                  <a:pt x="24" y="249"/>
                  <a:pt x="25" y="250"/>
                </a:cubicBezTo>
                <a:cubicBezTo>
                  <a:pt x="27" y="245"/>
                  <a:pt x="25" y="244"/>
                  <a:pt x="27" y="240"/>
                </a:cubicBezTo>
                <a:cubicBezTo>
                  <a:pt x="28" y="232"/>
                  <a:pt x="34" y="225"/>
                  <a:pt x="33" y="221"/>
                </a:cubicBezTo>
                <a:cubicBezTo>
                  <a:pt x="30" y="228"/>
                  <a:pt x="24" y="233"/>
                  <a:pt x="26" y="236"/>
                </a:cubicBezTo>
                <a:cubicBezTo>
                  <a:pt x="25" y="236"/>
                  <a:pt x="27" y="231"/>
                  <a:pt x="27" y="232"/>
                </a:cubicBezTo>
                <a:cubicBezTo>
                  <a:pt x="28" y="233"/>
                  <a:pt x="28" y="233"/>
                  <a:pt x="27" y="236"/>
                </a:cubicBezTo>
                <a:cubicBezTo>
                  <a:pt x="25" y="238"/>
                  <a:pt x="26" y="239"/>
                  <a:pt x="24" y="244"/>
                </a:cubicBezTo>
                <a:cubicBezTo>
                  <a:pt x="24" y="242"/>
                  <a:pt x="22" y="249"/>
                  <a:pt x="23" y="244"/>
                </a:cubicBezTo>
                <a:cubicBezTo>
                  <a:pt x="21" y="246"/>
                  <a:pt x="21" y="252"/>
                  <a:pt x="19" y="252"/>
                </a:cubicBezTo>
                <a:cubicBezTo>
                  <a:pt x="20" y="250"/>
                  <a:pt x="21" y="246"/>
                  <a:pt x="21" y="246"/>
                </a:cubicBezTo>
                <a:cubicBezTo>
                  <a:pt x="20" y="249"/>
                  <a:pt x="21" y="242"/>
                  <a:pt x="20" y="246"/>
                </a:cubicBezTo>
                <a:cubicBezTo>
                  <a:pt x="19" y="250"/>
                  <a:pt x="17" y="251"/>
                  <a:pt x="17" y="255"/>
                </a:cubicBezTo>
                <a:cubicBezTo>
                  <a:pt x="16" y="255"/>
                  <a:pt x="17" y="254"/>
                  <a:pt x="16" y="255"/>
                </a:cubicBezTo>
                <a:cubicBezTo>
                  <a:pt x="16" y="257"/>
                  <a:pt x="16" y="257"/>
                  <a:pt x="15" y="259"/>
                </a:cubicBezTo>
                <a:cubicBezTo>
                  <a:pt x="15" y="260"/>
                  <a:pt x="16" y="256"/>
                  <a:pt x="17" y="256"/>
                </a:cubicBezTo>
                <a:cubicBezTo>
                  <a:pt x="14" y="266"/>
                  <a:pt x="14" y="269"/>
                  <a:pt x="11" y="273"/>
                </a:cubicBezTo>
                <a:cubicBezTo>
                  <a:pt x="11" y="272"/>
                  <a:pt x="12" y="271"/>
                  <a:pt x="11" y="271"/>
                </a:cubicBezTo>
                <a:cubicBezTo>
                  <a:pt x="11" y="272"/>
                  <a:pt x="11" y="273"/>
                  <a:pt x="10" y="273"/>
                </a:cubicBezTo>
                <a:cubicBezTo>
                  <a:pt x="9" y="277"/>
                  <a:pt x="10" y="278"/>
                  <a:pt x="10" y="281"/>
                </a:cubicBezTo>
                <a:cubicBezTo>
                  <a:pt x="9" y="283"/>
                  <a:pt x="8" y="286"/>
                  <a:pt x="7" y="290"/>
                </a:cubicBezTo>
                <a:cubicBezTo>
                  <a:pt x="6" y="293"/>
                  <a:pt x="5" y="296"/>
                  <a:pt x="4" y="300"/>
                </a:cubicBezTo>
                <a:cubicBezTo>
                  <a:pt x="3" y="307"/>
                  <a:pt x="2" y="315"/>
                  <a:pt x="1" y="324"/>
                </a:cubicBezTo>
                <a:cubicBezTo>
                  <a:pt x="1" y="324"/>
                  <a:pt x="1" y="322"/>
                  <a:pt x="0" y="322"/>
                </a:cubicBezTo>
                <a:cubicBezTo>
                  <a:pt x="0" y="327"/>
                  <a:pt x="1" y="330"/>
                  <a:pt x="2" y="327"/>
                </a:cubicBezTo>
                <a:cubicBezTo>
                  <a:pt x="2" y="329"/>
                  <a:pt x="2" y="329"/>
                  <a:pt x="2" y="331"/>
                </a:cubicBezTo>
                <a:cubicBezTo>
                  <a:pt x="4" y="331"/>
                  <a:pt x="4" y="331"/>
                  <a:pt x="4" y="331"/>
                </a:cubicBezTo>
                <a:cubicBezTo>
                  <a:pt x="3" y="335"/>
                  <a:pt x="4" y="337"/>
                  <a:pt x="5" y="337"/>
                </a:cubicBezTo>
                <a:cubicBezTo>
                  <a:pt x="6" y="335"/>
                  <a:pt x="7" y="337"/>
                  <a:pt x="8" y="334"/>
                </a:cubicBezTo>
                <a:cubicBezTo>
                  <a:pt x="7" y="332"/>
                  <a:pt x="7" y="330"/>
                  <a:pt x="8" y="327"/>
                </a:cubicBezTo>
                <a:cubicBezTo>
                  <a:pt x="7" y="327"/>
                  <a:pt x="6" y="328"/>
                  <a:pt x="6" y="324"/>
                </a:cubicBezTo>
                <a:cubicBezTo>
                  <a:pt x="8" y="327"/>
                  <a:pt x="7" y="325"/>
                  <a:pt x="8" y="321"/>
                </a:cubicBezTo>
                <a:cubicBezTo>
                  <a:pt x="9" y="322"/>
                  <a:pt x="10" y="327"/>
                  <a:pt x="8" y="330"/>
                </a:cubicBezTo>
                <a:cubicBezTo>
                  <a:pt x="9" y="330"/>
                  <a:pt x="9" y="330"/>
                  <a:pt x="9" y="330"/>
                </a:cubicBezTo>
                <a:cubicBezTo>
                  <a:pt x="10" y="325"/>
                  <a:pt x="10" y="322"/>
                  <a:pt x="9" y="319"/>
                </a:cubicBezTo>
                <a:cubicBezTo>
                  <a:pt x="10" y="319"/>
                  <a:pt x="10" y="322"/>
                  <a:pt x="10" y="323"/>
                </a:cubicBezTo>
                <a:cubicBezTo>
                  <a:pt x="11" y="321"/>
                  <a:pt x="11" y="318"/>
                  <a:pt x="11" y="314"/>
                </a:cubicBezTo>
                <a:cubicBezTo>
                  <a:pt x="12" y="313"/>
                  <a:pt x="12" y="311"/>
                  <a:pt x="12" y="309"/>
                </a:cubicBezTo>
                <a:cubicBezTo>
                  <a:pt x="12" y="307"/>
                  <a:pt x="13" y="306"/>
                  <a:pt x="13" y="304"/>
                </a:cubicBezTo>
                <a:cubicBezTo>
                  <a:pt x="14" y="297"/>
                  <a:pt x="16" y="292"/>
                  <a:pt x="18" y="293"/>
                </a:cubicBezTo>
                <a:cubicBezTo>
                  <a:pt x="19" y="289"/>
                  <a:pt x="20" y="285"/>
                  <a:pt x="21" y="281"/>
                </a:cubicBezTo>
                <a:cubicBezTo>
                  <a:pt x="20" y="280"/>
                  <a:pt x="19" y="283"/>
                  <a:pt x="19" y="283"/>
                </a:cubicBezTo>
                <a:cubicBezTo>
                  <a:pt x="19" y="279"/>
                  <a:pt x="20" y="276"/>
                  <a:pt x="22" y="274"/>
                </a:cubicBezTo>
                <a:cubicBezTo>
                  <a:pt x="21" y="275"/>
                  <a:pt x="22" y="269"/>
                  <a:pt x="23" y="268"/>
                </a:cubicBezTo>
                <a:cubicBezTo>
                  <a:pt x="22" y="268"/>
                  <a:pt x="23" y="263"/>
                  <a:pt x="24" y="262"/>
                </a:cubicBezTo>
                <a:cubicBezTo>
                  <a:pt x="24" y="263"/>
                  <a:pt x="24" y="263"/>
                  <a:pt x="24" y="263"/>
                </a:cubicBezTo>
                <a:cubicBezTo>
                  <a:pt x="24" y="264"/>
                  <a:pt x="23" y="266"/>
                  <a:pt x="24" y="267"/>
                </a:cubicBezTo>
                <a:cubicBezTo>
                  <a:pt x="25" y="264"/>
                  <a:pt x="25" y="263"/>
                  <a:pt x="26" y="263"/>
                </a:cubicBezTo>
                <a:cubicBezTo>
                  <a:pt x="26" y="261"/>
                  <a:pt x="26" y="260"/>
                  <a:pt x="26" y="259"/>
                </a:cubicBezTo>
                <a:cubicBezTo>
                  <a:pt x="25" y="260"/>
                  <a:pt x="26" y="262"/>
                  <a:pt x="25" y="263"/>
                </a:cubicBezTo>
                <a:cubicBezTo>
                  <a:pt x="24" y="262"/>
                  <a:pt x="24" y="261"/>
                  <a:pt x="24" y="258"/>
                </a:cubicBezTo>
                <a:cubicBezTo>
                  <a:pt x="28" y="253"/>
                  <a:pt x="28" y="256"/>
                  <a:pt x="26" y="267"/>
                </a:cubicBezTo>
                <a:cubicBezTo>
                  <a:pt x="25" y="269"/>
                  <a:pt x="24" y="270"/>
                  <a:pt x="23" y="274"/>
                </a:cubicBezTo>
                <a:cubicBezTo>
                  <a:pt x="24" y="275"/>
                  <a:pt x="25" y="271"/>
                  <a:pt x="25" y="274"/>
                </a:cubicBezTo>
                <a:cubicBezTo>
                  <a:pt x="24" y="276"/>
                  <a:pt x="23" y="277"/>
                  <a:pt x="24" y="279"/>
                </a:cubicBezTo>
                <a:cubicBezTo>
                  <a:pt x="25" y="280"/>
                  <a:pt x="24" y="275"/>
                  <a:pt x="25" y="276"/>
                </a:cubicBezTo>
                <a:cubicBezTo>
                  <a:pt x="26" y="280"/>
                  <a:pt x="24" y="283"/>
                  <a:pt x="24" y="287"/>
                </a:cubicBezTo>
                <a:cubicBezTo>
                  <a:pt x="24" y="287"/>
                  <a:pt x="23" y="287"/>
                  <a:pt x="23" y="288"/>
                </a:cubicBezTo>
                <a:cubicBezTo>
                  <a:pt x="23" y="292"/>
                  <a:pt x="22" y="298"/>
                  <a:pt x="21" y="306"/>
                </a:cubicBezTo>
                <a:cubicBezTo>
                  <a:pt x="20" y="305"/>
                  <a:pt x="20" y="309"/>
                  <a:pt x="19" y="309"/>
                </a:cubicBezTo>
                <a:cubicBezTo>
                  <a:pt x="20" y="314"/>
                  <a:pt x="19" y="319"/>
                  <a:pt x="19" y="321"/>
                </a:cubicBezTo>
                <a:cubicBezTo>
                  <a:pt x="18" y="318"/>
                  <a:pt x="18" y="313"/>
                  <a:pt x="19" y="308"/>
                </a:cubicBezTo>
                <a:cubicBezTo>
                  <a:pt x="19" y="304"/>
                  <a:pt x="20" y="300"/>
                  <a:pt x="21" y="296"/>
                </a:cubicBezTo>
                <a:cubicBezTo>
                  <a:pt x="20" y="298"/>
                  <a:pt x="19" y="303"/>
                  <a:pt x="18" y="305"/>
                </a:cubicBezTo>
                <a:cubicBezTo>
                  <a:pt x="18" y="308"/>
                  <a:pt x="19" y="307"/>
                  <a:pt x="18" y="310"/>
                </a:cubicBezTo>
                <a:cubicBezTo>
                  <a:pt x="17" y="311"/>
                  <a:pt x="16" y="314"/>
                  <a:pt x="16" y="310"/>
                </a:cubicBezTo>
                <a:cubicBezTo>
                  <a:pt x="16" y="313"/>
                  <a:pt x="15" y="314"/>
                  <a:pt x="17" y="317"/>
                </a:cubicBezTo>
                <a:cubicBezTo>
                  <a:pt x="17" y="315"/>
                  <a:pt x="16" y="314"/>
                  <a:pt x="17" y="313"/>
                </a:cubicBezTo>
                <a:cubicBezTo>
                  <a:pt x="18" y="315"/>
                  <a:pt x="16" y="320"/>
                  <a:pt x="16" y="322"/>
                </a:cubicBezTo>
                <a:cubicBezTo>
                  <a:pt x="17" y="322"/>
                  <a:pt x="17" y="318"/>
                  <a:pt x="18" y="318"/>
                </a:cubicBezTo>
                <a:cubicBezTo>
                  <a:pt x="17" y="321"/>
                  <a:pt x="17" y="322"/>
                  <a:pt x="17" y="326"/>
                </a:cubicBezTo>
                <a:cubicBezTo>
                  <a:pt x="17" y="326"/>
                  <a:pt x="18" y="325"/>
                  <a:pt x="18" y="325"/>
                </a:cubicBezTo>
                <a:cubicBezTo>
                  <a:pt x="19" y="330"/>
                  <a:pt x="18" y="338"/>
                  <a:pt x="19" y="340"/>
                </a:cubicBezTo>
                <a:cubicBezTo>
                  <a:pt x="20" y="339"/>
                  <a:pt x="20" y="337"/>
                  <a:pt x="21" y="336"/>
                </a:cubicBezTo>
                <a:cubicBezTo>
                  <a:pt x="21" y="340"/>
                  <a:pt x="18" y="346"/>
                  <a:pt x="18" y="350"/>
                </a:cubicBezTo>
                <a:cubicBezTo>
                  <a:pt x="18" y="349"/>
                  <a:pt x="18" y="346"/>
                  <a:pt x="18" y="343"/>
                </a:cubicBezTo>
                <a:cubicBezTo>
                  <a:pt x="16" y="346"/>
                  <a:pt x="17" y="349"/>
                  <a:pt x="18" y="351"/>
                </a:cubicBezTo>
                <a:cubicBezTo>
                  <a:pt x="18" y="353"/>
                  <a:pt x="16" y="353"/>
                  <a:pt x="17" y="353"/>
                </a:cubicBezTo>
                <a:cubicBezTo>
                  <a:pt x="17" y="356"/>
                  <a:pt x="18" y="351"/>
                  <a:pt x="18" y="354"/>
                </a:cubicBezTo>
                <a:cubicBezTo>
                  <a:pt x="18" y="356"/>
                  <a:pt x="18" y="356"/>
                  <a:pt x="18" y="356"/>
                </a:cubicBezTo>
                <a:cubicBezTo>
                  <a:pt x="17" y="355"/>
                  <a:pt x="16" y="356"/>
                  <a:pt x="16" y="357"/>
                </a:cubicBezTo>
                <a:cubicBezTo>
                  <a:pt x="17" y="357"/>
                  <a:pt x="17" y="359"/>
                  <a:pt x="17" y="359"/>
                </a:cubicBezTo>
                <a:cubicBezTo>
                  <a:pt x="17" y="357"/>
                  <a:pt x="17" y="357"/>
                  <a:pt x="17" y="356"/>
                </a:cubicBezTo>
                <a:cubicBezTo>
                  <a:pt x="18" y="360"/>
                  <a:pt x="17" y="361"/>
                  <a:pt x="18" y="365"/>
                </a:cubicBezTo>
                <a:cubicBezTo>
                  <a:pt x="17" y="365"/>
                  <a:pt x="16" y="370"/>
                  <a:pt x="17" y="372"/>
                </a:cubicBezTo>
                <a:cubicBezTo>
                  <a:pt x="17" y="370"/>
                  <a:pt x="17" y="368"/>
                  <a:pt x="18" y="367"/>
                </a:cubicBezTo>
                <a:cubicBezTo>
                  <a:pt x="17" y="371"/>
                  <a:pt x="19" y="375"/>
                  <a:pt x="20" y="378"/>
                </a:cubicBezTo>
                <a:cubicBezTo>
                  <a:pt x="21" y="379"/>
                  <a:pt x="21" y="376"/>
                  <a:pt x="21" y="375"/>
                </a:cubicBezTo>
                <a:cubicBezTo>
                  <a:pt x="20" y="374"/>
                  <a:pt x="21" y="378"/>
                  <a:pt x="20" y="376"/>
                </a:cubicBezTo>
                <a:cubicBezTo>
                  <a:pt x="20" y="371"/>
                  <a:pt x="20" y="368"/>
                  <a:pt x="19" y="364"/>
                </a:cubicBezTo>
                <a:cubicBezTo>
                  <a:pt x="20" y="362"/>
                  <a:pt x="22" y="363"/>
                  <a:pt x="22" y="360"/>
                </a:cubicBezTo>
                <a:cubicBezTo>
                  <a:pt x="22" y="362"/>
                  <a:pt x="23" y="360"/>
                  <a:pt x="23" y="362"/>
                </a:cubicBezTo>
                <a:cubicBezTo>
                  <a:pt x="23" y="359"/>
                  <a:pt x="24" y="358"/>
                  <a:pt x="24" y="360"/>
                </a:cubicBezTo>
                <a:cubicBezTo>
                  <a:pt x="24" y="357"/>
                  <a:pt x="24" y="357"/>
                  <a:pt x="24" y="355"/>
                </a:cubicBezTo>
                <a:cubicBezTo>
                  <a:pt x="25" y="354"/>
                  <a:pt x="26" y="352"/>
                  <a:pt x="27" y="348"/>
                </a:cubicBezTo>
                <a:cubicBezTo>
                  <a:pt x="26" y="348"/>
                  <a:pt x="25" y="352"/>
                  <a:pt x="25" y="350"/>
                </a:cubicBezTo>
                <a:cubicBezTo>
                  <a:pt x="25" y="348"/>
                  <a:pt x="26" y="348"/>
                  <a:pt x="26" y="345"/>
                </a:cubicBezTo>
                <a:cubicBezTo>
                  <a:pt x="25" y="345"/>
                  <a:pt x="25" y="348"/>
                  <a:pt x="24" y="350"/>
                </a:cubicBezTo>
                <a:cubicBezTo>
                  <a:pt x="24" y="352"/>
                  <a:pt x="24" y="355"/>
                  <a:pt x="23" y="354"/>
                </a:cubicBezTo>
                <a:cubicBezTo>
                  <a:pt x="23" y="351"/>
                  <a:pt x="24" y="350"/>
                  <a:pt x="23" y="347"/>
                </a:cubicBezTo>
                <a:cubicBezTo>
                  <a:pt x="25" y="347"/>
                  <a:pt x="25" y="342"/>
                  <a:pt x="26" y="339"/>
                </a:cubicBezTo>
                <a:cubicBezTo>
                  <a:pt x="26" y="341"/>
                  <a:pt x="25" y="343"/>
                  <a:pt x="26" y="344"/>
                </a:cubicBezTo>
                <a:cubicBezTo>
                  <a:pt x="27" y="340"/>
                  <a:pt x="26" y="346"/>
                  <a:pt x="27" y="345"/>
                </a:cubicBezTo>
                <a:cubicBezTo>
                  <a:pt x="27" y="345"/>
                  <a:pt x="28" y="343"/>
                  <a:pt x="28" y="344"/>
                </a:cubicBezTo>
                <a:cubicBezTo>
                  <a:pt x="27" y="351"/>
                  <a:pt x="29" y="358"/>
                  <a:pt x="30" y="362"/>
                </a:cubicBezTo>
                <a:cubicBezTo>
                  <a:pt x="30" y="359"/>
                  <a:pt x="28" y="350"/>
                  <a:pt x="29" y="347"/>
                </a:cubicBezTo>
                <a:cubicBezTo>
                  <a:pt x="29" y="346"/>
                  <a:pt x="32" y="346"/>
                  <a:pt x="32" y="346"/>
                </a:cubicBezTo>
                <a:cubicBezTo>
                  <a:pt x="31" y="344"/>
                  <a:pt x="32" y="343"/>
                  <a:pt x="32" y="341"/>
                </a:cubicBezTo>
                <a:cubicBezTo>
                  <a:pt x="32" y="341"/>
                  <a:pt x="31" y="341"/>
                  <a:pt x="32" y="339"/>
                </a:cubicBezTo>
                <a:cubicBezTo>
                  <a:pt x="33" y="339"/>
                  <a:pt x="33" y="339"/>
                  <a:pt x="33" y="339"/>
                </a:cubicBezTo>
                <a:cubicBezTo>
                  <a:pt x="33" y="344"/>
                  <a:pt x="32" y="348"/>
                  <a:pt x="33" y="350"/>
                </a:cubicBezTo>
                <a:cubicBezTo>
                  <a:pt x="33" y="349"/>
                  <a:pt x="33" y="349"/>
                  <a:pt x="33" y="349"/>
                </a:cubicBezTo>
                <a:cubicBezTo>
                  <a:pt x="34" y="351"/>
                  <a:pt x="33" y="351"/>
                  <a:pt x="34" y="354"/>
                </a:cubicBezTo>
                <a:cubicBezTo>
                  <a:pt x="31" y="356"/>
                  <a:pt x="33" y="365"/>
                  <a:pt x="31" y="370"/>
                </a:cubicBezTo>
                <a:cubicBezTo>
                  <a:pt x="31" y="366"/>
                  <a:pt x="30" y="367"/>
                  <a:pt x="30" y="367"/>
                </a:cubicBezTo>
                <a:cubicBezTo>
                  <a:pt x="31" y="368"/>
                  <a:pt x="31" y="374"/>
                  <a:pt x="30" y="373"/>
                </a:cubicBezTo>
                <a:cubicBezTo>
                  <a:pt x="29" y="370"/>
                  <a:pt x="30" y="371"/>
                  <a:pt x="30" y="369"/>
                </a:cubicBezTo>
                <a:cubicBezTo>
                  <a:pt x="29" y="369"/>
                  <a:pt x="29" y="372"/>
                  <a:pt x="29" y="374"/>
                </a:cubicBezTo>
                <a:cubicBezTo>
                  <a:pt x="30" y="373"/>
                  <a:pt x="31" y="375"/>
                  <a:pt x="31" y="377"/>
                </a:cubicBezTo>
                <a:cubicBezTo>
                  <a:pt x="30" y="377"/>
                  <a:pt x="30" y="380"/>
                  <a:pt x="29" y="380"/>
                </a:cubicBezTo>
                <a:cubicBezTo>
                  <a:pt x="30" y="386"/>
                  <a:pt x="29" y="384"/>
                  <a:pt x="28" y="386"/>
                </a:cubicBezTo>
                <a:cubicBezTo>
                  <a:pt x="28" y="390"/>
                  <a:pt x="29" y="385"/>
                  <a:pt x="29" y="387"/>
                </a:cubicBezTo>
                <a:cubicBezTo>
                  <a:pt x="30" y="394"/>
                  <a:pt x="29" y="397"/>
                  <a:pt x="30" y="402"/>
                </a:cubicBezTo>
                <a:cubicBezTo>
                  <a:pt x="29" y="402"/>
                  <a:pt x="29" y="402"/>
                  <a:pt x="28" y="401"/>
                </a:cubicBezTo>
                <a:cubicBezTo>
                  <a:pt x="29" y="404"/>
                  <a:pt x="28" y="408"/>
                  <a:pt x="28" y="407"/>
                </a:cubicBezTo>
                <a:cubicBezTo>
                  <a:pt x="27" y="405"/>
                  <a:pt x="29" y="404"/>
                  <a:pt x="27" y="403"/>
                </a:cubicBezTo>
                <a:cubicBezTo>
                  <a:pt x="27" y="404"/>
                  <a:pt x="27" y="405"/>
                  <a:pt x="27" y="405"/>
                </a:cubicBezTo>
                <a:cubicBezTo>
                  <a:pt x="28" y="408"/>
                  <a:pt x="28" y="409"/>
                  <a:pt x="27" y="411"/>
                </a:cubicBezTo>
                <a:cubicBezTo>
                  <a:pt x="28" y="412"/>
                  <a:pt x="28" y="419"/>
                  <a:pt x="28" y="421"/>
                </a:cubicBezTo>
                <a:cubicBezTo>
                  <a:pt x="27" y="422"/>
                  <a:pt x="27" y="418"/>
                  <a:pt x="26" y="417"/>
                </a:cubicBezTo>
                <a:cubicBezTo>
                  <a:pt x="26" y="419"/>
                  <a:pt x="26" y="420"/>
                  <a:pt x="26" y="420"/>
                </a:cubicBezTo>
                <a:cubicBezTo>
                  <a:pt x="25" y="419"/>
                  <a:pt x="25" y="418"/>
                  <a:pt x="25" y="418"/>
                </a:cubicBezTo>
                <a:cubicBezTo>
                  <a:pt x="25" y="420"/>
                  <a:pt x="25" y="422"/>
                  <a:pt x="26" y="423"/>
                </a:cubicBezTo>
                <a:cubicBezTo>
                  <a:pt x="27" y="421"/>
                  <a:pt x="28" y="422"/>
                  <a:pt x="28" y="424"/>
                </a:cubicBezTo>
                <a:cubicBezTo>
                  <a:pt x="29" y="426"/>
                  <a:pt x="30" y="428"/>
                  <a:pt x="30" y="429"/>
                </a:cubicBezTo>
                <a:cubicBezTo>
                  <a:pt x="30" y="431"/>
                  <a:pt x="31" y="433"/>
                  <a:pt x="31" y="436"/>
                </a:cubicBezTo>
                <a:cubicBezTo>
                  <a:pt x="32" y="434"/>
                  <a:pt x="33" y="435"/>
                  <a:pt x="34" y="438"/>
                </a:cubicBezTo>
                <a:cubicBezTo>
                  <a:pt x="36" y="436"/>
                  <a:pt x="38" y="437"/>
                  <a:pt x="38" y="441"/>
                </a:cubicBezTo>
                <a:cubicBezTo>
                  <a:pt x="38" y="440"/>
                  <a:pt x="39" y="440"/>
                  <a:pt x="39" y="440"/>
                </a:cubicBezTo>
                <a:cubicBezTo>
                  <a:pt x="39" y="438"/>
                  <a:pt x="37" y="435"/>
                  <a:pt x="38" y="434"/>
                </a:cubicBezTo>
                <a:cubicBezTo>
                  <a:pt x="39" y="435"/>
                  <a:pt x="38" y="436"/>
                  <a:pt x="39" y="438"/>
                </a:cubicBezTo>
                <a:cubicBezTo>
                  <a:pt x="39" y="437"/>
                  <a:pt x="40" y="441"/>
                  <a:pt x="40" y="439"/>
                </a:cubicBezTo>
                <a:cubicBezTo>
                  <a:pt x="40" y="437"/>
                  <a:pt x="39" y="434"/>
                  <a:pt x="40" y="434"/>
                </a:cubicBezTo>
                <a:cubicBezTo>
                  <a:pt x="39" y="429"/>
                  <a:pt x="37" y="428"/>
                  <a:pt x="37" y="423"/>
                </a:cubicBezTo>
                <a:cubicBezTo>
                  <a:pt x="37" y="422"/>
                  <a:pt x="37" y="423"/>
                  <a:pt x="37" y="423"/>
                </a:cubicBezTo>
                <a:cubicBezTo>
                  <a:pt x="36" y="419"/>
                  <a:pt x="36" y="415"/>
                  <a:pt x="34" y="411"/>
                </a:cubicBezTo>
                <a:cubicBezTo>
                  <a:pt x="34" y="411"/>
                  <a:pt x="34" y="410"/>
                  <a:pt x="34" y="410"/>
                </a:cubicBezTo>
                <a:cubicBezTo>
                  <a:pt x="36" y="411"/>
                  <a:pt x="35" y="412"/>
                  <a:pt x="37" y="413"/>
                </a:cubicBezTo>
                <a:cubicBezTo>
                  <a:pt x="36" y="415"/>
                  <a:pt x="38" y="415"/>
                  <a:pt x="37" y="417"/>
                </a:cubicBezTo>
                <a:cubicBezTo>
                  <a:pt x="37" y="417"/>
                  <a:pt x="37" y="420"/>
                  <a:pt x="38" y="419"/>
                </a:cubicBezTo>
                <a:cubicBezTo>
                  <a:pt x="38" y="418"/>
                  <a:pt x="38" y="415"/>
                  <a:pt x="39" y="416"/>
                </a:cubicBezTo>
                <a:cubicBezTo>
                  <a:pt x="38" y="413"/>
                  <a:pt x="37" y="411"/>
                  <a:pt x="38" y="410"/>
                </a:cubicBezTo>
                <a:cubicBezTo>
                  <a:pt x="38" y="412"/>
                  <a:pt x="38" y="413"/>
                  <a:pt x="39" y="414"/>
                </a:cubicBezTo>
                <a:cubicBezTo>
                  <a:pt x="38" y="415"/>
                  <a:pt x="39" y="419"/>
                  <a:pt x="39" y="415"/>
                </a:cubicBezTo>
                <a:cubicBezTo>
                  <a:pt x="40" y="419"/>
                  <a:pt x="40" y="420"/>
                  <a:pt x="40" y="422"/>
                </a:cubicBezTo>
                <a:cubicBezTo>
                  <a:pt x="40" y="421"/>
                  <a:pt x="41" y="419"/>
                  <a:pt x="41" y="421"/>
                </a:cubicBezTo>
                <a:cubicBezTo>
                  <a:pt x="42" y="423"/>
                  <a:pt x="41" y="424"/>
                  <a:pt x="41" y="426"/>
                </a:cubicBezTo>
                <a:cubicBezTo>
                  <a:pt x="41" y="427"/>
                  <a:pt x="41" y="424"/>
                  <a:pt x="42" y="427"/>
                </a:cubicBezTo>
                <a:cubicBezTo>
                  <a:pt x="41" y="425"/>
                  <a:pt x="42" y="429"/>
                  <a:pt x="42" y="431"/>
                </a:cubicBezTo>
                <a:cubicBezTo>
                  <a:pt x="44" y="430"/>
                  <a:pt x="43" y="432"/>
                  <a:pt x="44" y="434"/>
                </a:cubicBezTo>
                <a:cubicBezTo>
                  <a:pt x="46" y="435"/>
                  <a:pt x="49" y="436"/>
                  <a:pt x="51" y="441"/>
                </a:cubicBezTo>
                <a:cubicBezTo>
                  <a:pt x="52" y="443"/>
                  <a:pt x="52" y="442"/>
                  <a:pt x="52" y="446"/>
                </a:cubicBezTo>
                <a:cubicBezTo>
                  <a:pt x="53" y="447"/>
                  <a:pt x="54" y="445"/>
                  <a:pt x="54" y="447"/>
                </a:cubicBezTo>
                <a:cubicBezTo>
                  <a:pt x="54" y="447"/>
                  <a:pt x="53" y="448"/>
                  <a:pt x="53" y="449"/>
                </a:cubicBezTo>
                <a:cubicBezTo>
                  <a:pt x="54" y="450"/>
                  <a:pt x="54" y="449"/>
                  <a:pt x="55" y="450"/>
                </a:cubicBezTo>
                <a:cubicBezTo>
                  <a:pt x="55" y="453"/>
                  <a:pt x="53" y="451"/>
                  <a:pt x="54" y="455"/>
                </a:cubicBezTo>
                <a:cubicBezTo>
                  <a:pt x="54" y="455"/>
                  <a:pt x="54" y="453"/>
                  <a:pt x="55" y="454"/>
                </a:cubicBezTo>
                <a:cubicBezTo>
                  <a:pt x="56" y="459"/>
                  <a:pt x="57" y="461"/>
                  <a:pt x="58" y="466"/>
                </a:cubicBezTo>
                <a:cubicBezTo>
                  <a:pt x="56" y="466"/>
                  <a:pt x="57" y="469"/>
                  <a:pt x="57" y="471"/>
                </a:cubicBezTo>
                <a:cubicBezTo>
                  <a:pt x="55" y="470"/>
                  <a:pt x="56" y="469"/>
                  <a:pt x="56" y="473"/>
                </a:cubicBezTo>
                <a:cubicBezTo>
                  <a:pt x="55" y="472"/>
                  <a:pt x="55" y="470"/>
                  <a:pt x="54" y="470"/>
                </a:cubicBezTo>
                <a:cubicBezTo>
                  <a:pt x="55" y="472"/>
                  <a:pt x="54" y="473"/>
                  <a:pt x="53" y="473"/>
                </a:cubicBezTo>
                <a:cubicBezTo>
                  <a:pt x="53" y="472"/>
                  <a:pt x="53" y="470"/>
                  <a:pt x="52" y="470"/>
                </a:cubicBezTo>
                <a:cubicBezTo>
                  <a:pt x="54" y="474"/>
                  <a:pt x="50" y="472"/>
                  <a:pt x="52" y="476"/>
                </a:cubicBezTo>
                <a:cubicBezTo>
                  <a:pt x="52" y="474"/>
                  <a:pt x="55" y="476"/>
                  <a:pt x="57" y="478"/>
                </a:cubicBezTo>
                <a:cubicBezTo>
                  <a:pt x="56" y="477"/>
                  <a:pt x="56" y="476"/>
                  <a:pt x="56" y="476"/>
                </a:cubicBezTo>
                <a:cubicBezTo>
                  <a:pt x="58" y="481"/>
                  <a:pt x="60" y="479"/>
                  <a:pt x="62" y="485"/>
                </a:cubicBezTo>
                <a:cubicBezTo>
                  <a:pt x="62" y="486"/>
                  <a:pt x="61" y="486"/>
                  <a:pt x="62" y="487"/>
                </a:cubicBezTo>
                <a:cubicBezTo>
                  <a:pt x="64" y="488"/>
                  <a:pt x="66" y="490"/>
                  <a:pt x="68" y="493"/>
                </a:cubicBezTo>
                <a:cubicBezTo>
                  <a:pt x="68" y="495"/>
                  <a:pt x="68" y="496"/>
                  <a:pt x="68" y="498"/>
                </a:cubicBezTo>
                <a:cubicBezTo>
                  <a:pt x="68" y="497"/>
                  <a:pt x="67" y="497"/>
                  <a:pt x="67" y="496"/>
                </a:cubicBezTo>
                <a:cubicBezTo>
                  <a:pt x="69" y="500"/>
                  <a:pt x="68" y="502"/>
                  <a:pt x="66" y="500"/>
                </a:cubicBezTo>
                <a:cubicBezTo>
                  <a:pt x="68" y="504"/>
                  <a:pt x="69" y="504"/>
                  <a:pt x="70" y="507"/>
                </a:cubicBezTo>
                <a:cubicBezTo>
                  <a:pt x="69" y="507"/>
                  <a:pt x="71" y="509"/>
                  <a:pt x="70" y="510"/>
                </a:cubicBezTo>
                <a:cubicBezTo>
                  <a:pt x="69" y="509"/>
                  <a:pt x="67" y="504"/>
                  <a:pt x="66" y="503"/>
                </a:cubicBezTo>
                <a:cubicBezTo>
                  <a:pt x="66" y="507"/>
                  <a:pt x="61" y="494"/>
                  <a:pt x="60" y="493"/>
                </a:cubicBezTo>
                <a:cubicBezTo>
                  <a:pt x="58" y="495"/>
                  <a:pt x="62" y="498"/>
                  <a:pt x="64" y="502"/>
                </a:cubicBezTo>
                <a:cubicBezTo>
                  <a:pt x="64" y="504"/>
                  <a:pt x="64" y="506"/>
                  <a:pt x="63" y="505"/>
                </a:cubicBezTo>
                <a:cubicBezTo>
                  <a:pt x="65" y="509"/>
                  <a:pt x="68" y="512"/>
                  <a:pt x="69" y="517"/>
                </a:cubicBezTo>
                <a:cubicBezTo>
                  <a:pt x="70" y="519"/>
                  <a:pt x="69" y="515"/>
                  <a:pt x="70" y="517"/>
                </a:cubicBezTo>
                <a:cubicBezTo>
                  <a:pt x="70" y="518"/>
                  <a:pt x="71" y="519"/>
                  <a:pt x="71" y="520"/>
                </a:cubicBezTo>
                <a:cubicBezTo>
                  <a:pt x="70" y="518"/>
                  <a:pt x="70" y="518"/>
                  <a:pt x="69" y="518"/>
                </a:cubicBezTo>
                <a:cubicBezTo>
                  <a:pt x="70" y="520"/>
                  <a:pt x="71" y="522"/>
                  <a:pt x="71" y="524"/>
                </a:cubicBezTo>
                <a:cubicBezTo>
                  <a:pt x="71" y="523"/>
                  <a:pt x="73" y="527"/>
                  <a:pt x="73" y="528"/>
                </a:cubicBezTo>
                <a:cubicBezTo>
                  <a:pt x="72" y="527"/>
                  <a:pt x="72" y="527"/>
                  <a:pt x="72" y="526"/>
                </a:cubicBezTo>
                <a:cubicBezTo>
                  <a:pt x="69" y="522"/>
                  <a:pt x="68" y="519"/>
                  <a:pt x="66" y="519"/>
                </a:cubicBezTo>
                <a:cubicBezTo>
                  <a:pt x="66" y="521"/>
                  <a:pt x="66" y="523"/>
                  <a:pt x="67" y="525"/>
                </a:cubicBezTo>
                <a:cubicBezTo>
                  <a:pt x="67" y="527"/>
                  <a:pt x="67" y="529"/>
                  <a:pt x="68" y="532"/>
                </a:cubicBezTo>
                <a:cubicBezTo>
                  <a:pt x="66" y="528"/>
                  <a:pt x="66" y="527"/>
                  <a:pt x="66" y="526"/>
                </a:cubicBezTo>
                <a:cubicBezTo>
                  <a:pt x="65" y="526"/>
                  <a:pt x="65" y="522"/>
                  <a:pt x="64" y="523"/>
                </a:cubicBezTo>
                <a:cubicBezTo>
                  <a:pt x="64" y="525"/>
                  <a:pt x="66" y="528"/>
                  <a:pt x="65" y="530"/>
                </a:cubicBezTo>
                <a:cubicBezTo>
                  <a:pt x="65" y="531"/>
                  <a:pt x="64" y="528"/>
                  <a:pt x="63" y="528"/>
                </a:cubicBezTo>
                <a:cubicBezTo>
                  <a:pt x="64" y="532"/>
                  <a:pt x="66" y="537"/>
                  <a:pt x="64" y="537"/>
                </a:cubicBezTo>
                <a:cubicBezTo>
                  <a:pt x="65" y="540"/>
                  <a:pt x="66" y="538"/>
                  <a:pt x="67" y="540"/>
                </a:cubicBezTo>
                <a:cubicBezTo>
                  <a:pt x="67" y="542"/>
                  <a:pt x="64" y="540"/>
                  <a:pt x="65" y="542"/>
                </a:cubicBezTo>
                <a:cubicBezTo>
                  <a:pt x="66" y="543"/>
                  <a:pt x="67" y="543"/>
                  <a:pt x="69" y="545"/>
                </a:cubicBezTo>
                <a:cubicBezTo>
                  <a:pt x="68" y="545"/>
                  <a:pt x="69" y="546"/>
                  <a:pt x="69" y="547"/>
                </a:cubicBezTo>
                <a:cubicBezTo>
                  <a:pt x="68" y="547"/>
                  <a:pt x="66" y="542"/>
                  <a:pt x="66" y="544"/>
                </a:cubicBezTo>
                <a:cubicBezTo>
                  <a:pt x="67" y="546"/>
                  <a:pt x="67" y="547"/>
                  <a:pt x="68" y="550"/>
                </a:cubicBezTo>
                <a:cubicBezTo>
                  <a:pt x="69" y="548"/>
                  <a:pt x="68" y="546"/>
                  <a:pt x="70" y="549"/>
                </a:cubicBezTo>
                <a:cubicBezTo>
                  <a:pt x="71" y="551"/>
                  <a:pt x="71" y="552"/>
                  <a:pt x="71" y="554"/>
                </a:cubicBezTo>
                <a:cubicBezTo>
                  <a:pt x="71" y="551"/>
                  <a:pt x="73" y="550"/>
                  <a:pt x="75" y="551"/>
                </a:cubicBezTo>
                <a:cubicBezTo>
                  <a:pt x="74" y="549"/>
                  <a:pt x="75" y="549"/>
                  <a:pt x="75" y="548"/>
                </a:cubicBezTo>
                <a:cubicBezTo>
                  <a:pt x="76" y="550"/>
                  <a:pt x="78" y="553"/>
                  <a:pt x="78" y="552"/>
                </a:cubicBezTo>
                <a:cubicBezTo>
                  <a:pt x="76" y="549"/>
                  <a:pt x="77" y="550"/>
                  <a:pt x="76" y="547"/>
                </a:cubicBezTo>
                <a:cubicBezTo>
                  <a:pt x="75" y="549"/>
                  <a:pt x="71" y="545"/>
                  <a:pt x="70" y="542"/>
                </a:cubicBezTo>
                <a:cubicBezTo>
                  <a:pt x="71" y="543"/>
                  <a:pt x="72" y="543"/>
                  <a:pt x="72" y="542"/>
                </a:cubicBezTo>
                <a:cubicBezTo>
                  <a:pt x="71" y="539"/>
                  <a:pt x="69" y="540"/>
                  <a:pt x="70" y="538"/>
                </a:cubicBezTo>
                <a:cubicBezTo>
                  <a:pt x="72" y="542"/>
                  <a:pt x="70" y="537"/>
                  <a:pt x="70" y="536"/>
                </a:cubicBezTo>
                <a:cubicBezTo>
                  <a:pt x="72" y="535"/>
                  <a:pt x="72" y="535"/>
                  <a:pt x="72" y="535"/>
                </a:cubicBezTo>
                <a:cubicBezTo>
                  <a:pt x="73" y="538"/>
                  <a:pt x="76" y="541"/>
                  <a:pt x="77" y="543"/>
                </a:cubicBezTo>
                <a:cubicBezTo>
                  <a:pt x="76" y="544"/>
                  <a:pt x="74" y="539"/>
                  <a:pt x="74" y="540"/>
                </a:cubicBezTo>
                <a:cubicBezTo>
                  <a:pt x="75" y="543"/>
                  <a:pt x="76" y="545"/>
                  <a:pt x="77" y="548"/>
                </a:cubicBezTo>
                <a:cubicBezTo>
                  <a:pt x="78" y="548"/>
                  <a:pt x="79" y="549"/>
                  <a:pt x="79" y="549"/>
                </a:cubicBezTo>
                <a:cubicBezTo>
                  <a:pt x="79" y="548"/>
                  <a:pt x="78" y="546"/>
                  <a:pt x="79" y="546"/>
                </a:cubicBezTo>
                <a:cubicBezTo>
                  <a:pt x="79" y="547"/>
                  <a:pt x="79" y="547"/>
                  <a:pt x="80" y="549"/>
                </a:cubicBezTo>
                <a:cubicBezTo>
                  <a:pt x="80" y="548"/>
                  <a:pt x="80" y="548"/>
                  <a:pt x="80" y="548"/>
                </a:cubicBezTo>
                <a:cubicBezTo>
                  <a:pt x="80" y="548"/>
                  <a:pt x="81" y="548"/>
                  <a:pt x="80" y="547"/>
                </a:cubicBezTo>
                <a:cubicBezTo>
                  <a:pt x="79" y="545"/>
                  <a:pt x="77" y="543"/>
                  <a:pt x="76" y="541"/>
                </a:cubicBezTo>
                <a:cubicBezTo>
                  <a:pt x="75" y="539"/>
                  <a:pt x="75" y="537"/>
                  <a:pt x="75" y="536"/>
                </a:cubicBezTo>
                <a:cubicBezTo>
                  <a:pt x="76" y="540"/>
                  <a:pt x="76" y="538"/>
                  <a:pt x="79" y="543"/>
                </a:cubicBezTo>
                <a:cubicBezTo>
                  <a:pt x="78" y="543"/>
                  <a:pt x="78" y="543"/>
                  <a:pt x="78" y="543"/>
                </a:cubicBezTo>
                <a:cubicBezTo>
                  <a:pt x="80" y="545"/>
                  <a:pt x="80" y="545"/>
                  <a:pt x="81" y="548"/>
                </a:cubicBezTo>
                <a:cubicBezTo>
                  <a:pt x="81" y="545"/>
                  <a:pt x="79" y="544"/>
                  <a:pt x="81" y="543"/>
                </a:cubicBezTo>
                <a:cubicBezTo>
                  <a:pt x="80" y="542"/>
                  <a:pt x="78" y="540"/>
                  <a:pt x="77" y="539"/>
                </a:cubicBezTo>
                <a:cubicBezTo>
                  <a:pt x="76" y="537"/>
                  <a:pt x="75" y="535"/>
                  <a:pt x="74" y="533"/>
                </a:cubicBezTo>
                <a:cubicBezTo>
                  <a:pt x="76" y="537"/>
                  <a:pt x="77" y="533"/>
                  <a:pt x="77" y="533"/>
                </a:cubicBezTo>
                <a:cubicBezTo>
                  <a:pt x="75" y="530"/>
                  <a:pt x="74" y="533"/>
                  <a:pt x="73" y="528"/>
                </a:cubicBezTo>
                <a:cubicBezTo>
                  <a:pt x="74" y="530"/>
                  <a:pt x="75" y="530"/>
                  <a:pt x="75" y="529"/>
                </a:cubicBezTo>
                <a:cubicBezTo>
                  <a:pt x="74" y="527"/>
                  <a:pt x="74" y="526"/>
                  <a:pt x="74" y="525"/>
                </a:cubicBezTo>
                <a:cubicBezTo>
                  <a:pt x="75" y="527"/>
                  <a:pt x="76" y="527"/>
                  <a:pt x="77" y="528"/>
                </a:cubicBezTo>
                <a:cubicBezTo>
                  <a:pt x="76" y="525"/>
                  <a:pt x="79" y="531"/>
                  <a:pt x="78" y="528"/>
                </a:cubicBezTo>
                <a:cubicBezTo>
                  <a:pt x="77" y="526"/>
                  <a:pt x="76" y="525"/>
                  <a:pt x="75" y="524"/>
                </a:cubicBezTo>
                <a:cubicBezTo>
                  <a:pt x="76" y="523"/>
                  <a:pt x="74" y="517"/>
                  <a:pt x="76" y="520"/>
                </a:cubicBezTo>
                <a:cubicBezTo>
                  <a:pt x="77" y="522"/>
                  <a:pt x="78" y="523"/>
                  <a:pt x="79" y="526"/>
                </a:cubicBezTo>
                <a:cubicBezTo>
                  <a:pt x="80" y="526"/>
                  <a:pt x="79" y="524"/>
                  <a:pt x="80" y="523"/>
                </a:cubicBezTo>
                <a:cubicBezTo>
                  <a:pt x="81" y="525"/>
                  <a:pt x="83" y="528"/>
                  <a:pt x="84" y="529"/>
                </a:cubicBezTo>
                <a:cubicBezTo>
                  <a:pt x="84" y="528"/>
                  <a:pt x="85" y="526"/>
                  <a:pt x="85" y="527"/>
                </a:cubicBezTo>
                <a:cubicBezTo>
                  <a:pt x="85" y="530"/>
                  <a:pt x="89" y="534"/>
                  <a:pt x="90" y="536"/>
                </a:cubicBezTo>
                <a:cubicBezTo>
                  <a:pt x="88" y="534"/>
                  <a:pt x="90" y="534"/>
                  <a:pt x="91" y="535"/>
                </a:cubicBezTo>
                <a:cubicBezTo>
                  <a:pt x="90" y="533"/>
                  <a:pt x="88" y="531"/>
                  <a:pt x="89" y="531"/>
                </a:cubicBezTo>
                <a:cubicBezTo>
                  <a:pt x="90" y="534"/>
                  <a:pt x="93" y="537"/>
                  <a:pt x="94" y="539"/>
                </a:cubicBezTo>
                <a:cubicBezTo>
                  <a:pt x="94" y="540"/>
                  <a:pt x="94" y="541"/>
                  <a:pt x="93" y="542"/>
                </a:cubicBezTo>
                <a:cubicBezTo>
                  <a:pt x="94" y="543"/>
                  <a:pt x="95" y="544"/>
                  <a:pt x="96" y="544"/>
                </a:cubicBezTo>
                <a:cubicBezTo>
                  <a:pt x="94" y="541"/>
                  <a:pt x="97" y="543"/>
                  <a:pt x="97" y="542"/>
                </a:cubicBezTo>
                <a:cubicBezTo>
                  <a:pt x="99" y="544"/>
                  <a:pt x="99" y="543"/>
                  <a:pt x="101" y="545"/>
                </a:cubicBezTo>
                <a:cubicBezTo>
                  <a:pt x="100" y="546"/>
                  <a:pt x="100" y="549"/>
                  <a:pt x="98" y="547"/>
                </a:cubicBezTo>
                <a:cubicBezTo>
                  <a:pt x="100" y="550"/>
                  <a:pt x="100" y="551"/>
                  <a:pt x="102" y="553"/>
                </a:cubicBezTo>
                <a:cubicBezTo>
                  <a:pt x="101" y="554"/>
                  <a:pt x="102" y="557"/>
                  <a:pt x="103" y="561"/>
                </a:cubicBezTo>
                <a:cubicBezTo>
                  <a:pt x="105" y="561"/>
                  <a:pt x="103" y="559"/>
                  <a:pt x="105" y="561"/>
                </a:cubicBezTo>
                <a:cubicBezTo>
                  <a:pt x="105" y="562"/>
                  <a:pt x="107" y="564"/>
                  <a:pt x="106" y="565"/>
                </a:cubicBezTo>
                <a:cubicBezTo>
                  <a:pt x="104" y="563"/>
                  <a:pt x="105" y="561"/>
                  <a:pt x="104" y="562"/>
                </a:cubicBezTo>
                <a:cubicBezTo>
                  <a:pt x="107" y="566"/>
                  <a:pt x="107" y="568"/>
                  <a:pt x="108" y="571"/>
                </a:cubicBezTo>
                <a:cubicBezTo>
                  <a:pt x="106" y="569"/>
                  <a:pt x="101" y="566"/>
                  <a:pt x="101" y="562"/>
                </a:cubicBezTo>
                <a:cubicBezTo>
                  <a:pt x="101" y="562"/>
                  <a:pt x="102" y="564"/>
                  <a:pt x="103" y="563"/>
                </a:cubicBezTo>
                <a:cubicBezTo>
                  <a:pt x="101" y="560"/>
                  <a:pt x="100" y="560"/>
                  <a:pt x="99" y="557"/>
                </a:cubicBezTo>
                <a:cubicBezTo>
                  <a:pt x="98" y="557"/>
                  <a:pt x="98" y="556"/>
                  <a:pt x="97" y="557"/>
                </a:cubicBezTo>
                <a:cubicBezTo>
                  <a:pt x="98" y="558"/>
                  <a:pt x="99" y="559"/>
                  <a:pt x="99" y="559"/>
                </a:cubicBezTo>
                <a:cubicBezTo>
                  <a:pt x="98" y="561"/>
                  <a:pt x="96" y="558"/>
                  <a:pt x="94" y="555"/>
                </a:cubicBezTo>
                <a:cubicBezTo>
                  <a:pt x="96" y="559"/>
                  <a:pt x="94" y="561"/>
                  <a:pt x="92" y="561"/>
                </a:cubicBezTo>
                <a:cubicBezTo>
                  <a:pt x="93" y="563"/>
                  <a:pt x="94" y="565"/>
                  <a:pt x="96" y="567"/>
                </a:cubicBezTo>
                <a:cubicBezTo>
                  <a:pt x="93" y="565"/>
                  <a:pt x="97" y="570"/>
                  <a:pt x="97" y="571"/>
                </a:cubicBezTo>
                <a:cubicBezTo>
                  <a:pt x="95" y="569"/>
                  <a:pt x="96" y="570"/>
                  <a:pt x="97" y="572"/>
                </a:cubicBezTo>
                <a:cubicBezTo>
                  <a:pt x="96" y="573"/>
                  <a:pt x="94" y="570"/>
                  <a:pt x="94" y="570"/>
                </a:cubicBezTo>
                <a:cubicBezTo>
                  <a:pt x="94" y="572"/>
                  <a:pt x="96" y="574"/>
                  <a:pt x="96" y="575"/>
                </a:cubicBezTo>
                <a:cubicBezTo>
                  <a:pt x="97" y="574"/>
                  <a:pt x="97" y="574"/>
                  <a:pt x="99" y="574"/>
                </a:cubicBezTo>
                <a:cubicBezTo>
                  <a:pt x="97" y="571"/>
                  <a:pt x="99" y="571"/>
                  <a:pt x="97" y="569"/>
                </a:cubicBezTo>
                <a:cubicBezTo>
                  <a:pt x="98" y="568"/>
                  <a:pt x="99" y="572"/>
                  <a:pt x="100" y="571"/>
                </a:cubicBezTo>
                <a:cubicBezTo>
                  <a:pt x="99" y="570"/>
                  <a:pt x="99" y="569"/>
                  <a:pt x="98" y="568"/>
                </a:cubicBezTo>
                <a:cubicBezTo>
                  <a:pt x="98" y="568"/>
                  <a:pt x="98" y="569"/>
                  <a:pt x="97" y="568"/>
                </a:cubicBezTo>
                <a:cubicBezTo>
                  <a:pt x="96" y="566"/>
                  <a:pt x="96" y="564"/>
                  <a:pt x="96" y="562"/>
                </a:cubicBezTo>
                <a:cubicBezTo>
                  <a:pt x="100" y="567"/>
                  <a:pt x="97" y="567"/>
                  <a:pt x="101" y="571"/>
                </a:cubicBezTo>
                <a:cubicBezTo>
                  <a:pt x="100" y="571"/>
                  <a:pt x="101" y="572"/>
                  <a:pt x="100" y="573"/>
                </a:cubicBezTo>
                <a:cubicBezTo>
                  <a:pt x="102" y="576"/>
                  <a:pt x="102" y="573"/>
                  <a:pt x="104" y="576"/>
                </a:cubicBezTo>
                <a:cubicBezTo>
                  <a:pt x="105" y="578"/>
                  <a:pt x="103" y="577"/>
                  <a:pt x="104" y="578"/>
                </a:cubicBezTo>
                <a:cubicBezTo>
                  <a:pt x="106" y="579"/>
                  <a:pt x="104" y="577"/>
                  <a:pt x="105" y="578"/>
                </a:cubicBezTo>
                <a:cubicBezTo>
                  <a:pt x="104" y="576"/>
                  <a:pt x="103" y="575"/>
                  <a:pt x="104" y="574"/>
                </a:cubicBezTo>
                <a:cubicBezTo>
                  <a:pt x="107" y="577"/>
                  <a:pt x="107" y="581"/>
                  <a:pt x="110" y="582"/>
                </a:cubicBezTo>
                <a:cubicBezTo>
                  <a:pt x="109" y="581"/>
                  <a:pt x="108" y="580"/>
                  <a:pt x="107" y="579"/>
                </a:cubicBezTo>
                <a:cubicBezTo>
                  <a:pt x="108" y="578"/>
                  <a:pt x="107" y="576"/>
                  <a:pt x="108" y="578"/>
                </a:cubicBezTo>
                <a:cubicBezTo>
                  <a:pt x="109" y="580"/>
                  <a:pt x="111" y="580"/>
                  <a:pt x="112" y="581"/>
                </a:cubicBezTo>
                <a:cubicBezTo>
                  <a:pt x="111" y="579"/>
                  <a:pt x="111" y="579"/>
                  <a:pt x="110" y="576"/>
                </a:cubicBezTo>
                <a:cubicBezTo>
                  <a:pt x="112" y="578"/>
                  <a:pt x="111" y="575"/>
                  <a:pt x="112" y="576"/>
                </a:cubicBezTo>
                <a:cubicBezTo>
                  <a:pt x="113" y="578"/>
                  <a:pt x="111" y="579"/>
                  <a:pt x="113" y="580"/>
                </a:cubicBezTo>
                <a:cubicBezTo>
                  <a:pt x="112" y="578"/>
                  <a:pt x="114" y="579"/>
                  <a:pt x="114" y="577"/>
                </a:cubicBezTo>
                <a:cubicBezTo>
                  <a:pt x="112" y="575"/>
                  <a:pt x="111" y="575"/>
                  <a:pt x="111" y="574"/>
                </a:cubicBezTo>
                <a:cubicBezTo>
                  <a:pt x="112" y="574"/>
                  <a:pt x="113" y="576"/>
                  <a:pt x="114" y="577"/>
                </a:cubicBezTo>
                <a:cubicBezTo>
                  <a:pt x="115" y="578"/>
                  <a:pt x="116" y="580"/>
                  <a:pt x="116" y="580"/>
                </a:cubicBezTo>
                <a:cubicBezTo>
                  <a:pt x="115" y="578"/>
                  <a:pt x="115" y="577"/>
                  <a:pt x="115" y="576"/>
                </a:cubicBezTo>
                <a:cubicBezTo>
                  <a:pt x="117" y="578"/>
                  <a:pt x="118" y="578"/>
                  <a:pt x="121" y="581"/>
                </a:cubicBezTo>
                <a:cubicBezTo>
                  <a:pt x="118" y="580"/>
                  <a:pt x="123" y="584"/>
                  <a:pt x="123" y="585"/>
                </a:cubicBezTo>
                <a:cubicBezTo>
                  <a:pt x="122" y="586"/>
                  <a:pt x="121" y="583"/>
                  <a:pt x="118" y="580"/>
                </a:cubicBezTo>
                <a:cubicBezTo>
                  <a:pt x="119" y="582"/>
                  <a:pt x="119" y="582"/>
                  <a:pt x="117" y="582"/>
                </a:cubicBezTo>
                <a:cubicBezTo>
                  <a:pt x="120" y="584"/>
                  <a:pt x="120" y="586"/>
                  <a:pt x="119" y="586"/>
                </a:cubicBezTo>
                <a:cubicBezTo>
                  <a:pt x="122" y="588"/>
                  <a:pt x="123" y="592"/>
                  <a:pt x="128" y="597"/>
                </a:cubicBezTo>
                <a:cubicBezTo>
                  <a:pt x="129" y="595"/>
                  <a:pt x="130" y="599"/>
                  <a:pt x="131" y="599"/>
                </a:cubicBezTo>
                <a:cubicBezTo>
                  <a:pt x="131" y="599"/>
                  <a:pt x="130" y="596"/>
                  <a:pt x="132" y="598"/>
                </a:cubicBezTo>
                <a:cubicBezTo>
                  <a:pt x="133" y="599"/>
                  <a:pt x="133" y="599"/>
                  <a:pt x="133" y="600"/>
                </a:cubicBezTo>
                <a:cubicBezTo>
                  <a:pt x="134" y="599"/>
                  <a:pt x="136" y="601"/>
                  <a:pt x="137" y="600"/>
                </a:cubicBezTo>
                <a:cubicBezTo>
                  <a:pt x="137" y="600"/>
                  <a:pt x="136" y="599"/>
                  <a:pt x="136" y="599"/>
                </a:cubicBezTo>
                <a:cubicBezTo>
                  <a:pt x="138" y="601"/>
                  <a:pt x="140" y="604"/>
                  <a:pt x="142" y="605"/>
                </a:cubicBezTo>
                <a:cubicBezTo>
                  <a:pt x="139" y="605"/>
                  <a:pt x="139" y="609"/>
                  <a:pt x="141" y="612"/>
                </a:cubicBezTo>
                <a:cubicBezTo>
                  <a:pt x="140" y="611"/>
                  <a:pt x="135" y="608"/>
                  <a:pt x="136" y="610"/>
                </a:cubicBezTo>
                <a:cubicBezTo>
                  <a:pt x="137" y="611"/>
                  <a:pt x="138" y="611"/>
                  <a:pt x="140" y="613"/>
                </a:cubicBezTo>
                <a:cubicBezTo>
                  <a:pt x="139" y="613"/>
                  <a:pt x="137" y="612"/>
                  <a:pt x="139" y="614"/>
                </a:cubicBezTo>
                <a:cubicBezTo>
                  <a:pt x="142" y="616"/>
                  <a:pt x="141" y="613"/>
                  <a:pt x="143" y="614"/>
                </a:cubicBezTo>
                <a:cubicBezTo>
                  <a:pt x="143" y="613"/>
                  <a:pt x="142" y="612"/>
                  <a:pt x="142" y="611"/>
                </a:cubicBezTo>
                <a:cubicBezTo>
                  <a:pt x="144" y="613"/>
                  <a:pt x="145" y="613"/>
                  <a:pt x="146" y="615"/>
                </a:cubicBezTo>
                <a:cubicBezTo>
                  <a:pt x="149" y="614"/>
                  <a:pt x="150" y="612"/>
                  <a:pt x="154" y="613"/>
                </a:cubicBezTo>
                <a:cubicBezTo>
                  <a:pt x="152" y="611"/>
                  <a:pt x="151" y="613"/>
                  <a:pt x="150" y="611"/>
                </a:cubicBezTo>
                <a:cubicBezTo>
                  <a:pt x="150" y="610"/>
                  <a:pt x="152" y="612"/>
                  <a:pt x="152" y="611"/>
                </a:cubicBezTo>
                <a:cubicBezTo>
                  <a:pt x="152" y="610"/>
                  <a:pt x="150" y="609"/>
                  <a:pt x="151" y="609"/>
                </a:cubicBezTo>
                <a:cubicBezTo>
                  <a:pt x="152" y="609"/>
                  <a:pt x="153" y="610"/>
                  <a:pt x="153" y="610"/>
                </a:cubicBezTo>
                <a:cubicBezTo>
                  <a:pt x="153" y="609"/>
                  <a:pt x="152" y="607"/>
                  <a:pt x="152" y="606"/>
                </a:cubicBezTo>
                <a:cubicBezTo>
                  <a:pt x="156" y="610"/>
                  <a:pt x="157" y="608"/>
                  <a:pt x="154" y="604"/>
                </a:cubicBezTo>
                <a:cubicBezTo>
                  <a:pt x="155" y="604"/>
                  <a:pt x="157" y="605"/>
                  <a:pt x="160" y="606"/>
                </a:cubicBezTo>
                <a:cubicBezTo>
                  <a:pt x="161" y="609"/>
                  <a:pt x="159" y="607"/>
                  <a:pt x="158" y="609"/>
                </a:cubicBezTo>
                <a:cubicBezTo>
                  <a:pt x="162" y="613"/>
                  <a:pt x="163" y="608"/>
                  <a:pt x="161" y="607"/>
                </a:cubicBezTo>
                <a:cubicBezTo>
                  <a:pt x="162" y="607"/>
                  <a:pt x="163" y="608"/>
                  <a:pt x="164" y="610"/>
                </a:cubicBezTo>
                <a:cubicBezTo>
                  <a:pt x="164" y="609"/>
                  <a:pt x="167" y="611"/>
                  <a:pt x="167" y="611"/>
                </a:cubicBezTo>
                <a:cubicBezTo>
                  <a:pt x="166" y="609"/>
                  <a:pt x="165" y="608"/>
                  <a:pt x="165" y="608"/>
                </a:cubicBezTo>
                <a:cubicBezTo>
                  <a:pt x="166" y="608"/>
                  <a:pt x="167" y="610"/>
                  <a:pt x="168" y="610"/>
                </a:cubicBezTo>
                <a:cubicBezTo>
                  <a:pt x="168" y="607"/>
                  <a:pt x="169" y="608"/>
                  <a:pt x="171" y="606"/>
                </a:cubicBezTo>
                <a:cubicBezTo>
                  <a:pt x="170" y="604"/>
                  <a:pt x="168" y="603"/>
                  <a:pt x="168" y="602"/>
                </a:cubicBezTo>
                <a:cubicBezTo>
                  <a:pt x="169" y="602"/>
                  <a:pt x="170" y="602"/>
                  <a:pt x="170" y="600"/>
                </a:cubicBezTo>
                <a:cubicBezTo>
                  <a:pt x="171" y="601"/>
                  <a:pt x="171" y="602"/>
                  <a:pt x="172" y="602"/>
                </a:cubicBezTo>
                <a:cubicBezTo>
                  <a:pt x="173" y="602"/>
                  <a:pt x="171" y="600"/>
                  <a:pt x="172" y="599"/>
                </a:cubicBezTo>
                <a:cubicBezTo>
                  <a:pt x="174" y="601"/>
                  <a:pt x="176" y="603"/>
                  <a:pt x="176" y="604"/>
                </a:cubicBezTo>
                <a:cubicBezTo>
                  <a:pt x="177" y="603"/>
                  <a:pt x="177" y="604"/>
                  <a:pt x="178" y="603"/>
                </a:cubicBezTo>
                <a:cubicBezTo>
                  <a:pt x="176" y="601"/>
                  <a:pt x="174" y="601"/>
                  <a:pt x="174" y="600"/>
                </a:cubicBezTo>
                <a:cubicBezTo>
                  <a:pt x="174" y="599"/>
                  <a:pt x="176" y="601"/>
                  <a:pt x="177" y="602"/>
                </a:cubicBezTo>
                <a:cubicBezTo>
                  <a:pt x="178" y="601"/>
                  <a:pt x="181" y="603"/>
                  <a:pt x="182" y="603"/>
                </a:cubicBezTo>
                <a:cubicBezTo>
                  <a:pt x="184" y="603"/>
                  <a:pt x="185" y="603"/>
                  <a:pt x="182" y="600"/>
                </a:cubicBezTo>
                <a:cubicBezTo>
                  <a:pt x="183" y="600"/>
                  <a:pt x="184" y="600"/>
                  <a:pt x="185" y="601"/>
                </a:cubicBezTo>
                <a:cubicBezTo>
                  <a:pt x="185" y="600"/>
                  <a:pt x="185" y="600"/>
                  <a:pt x="184" y="598"/>
                </a:cubicBezTo>
                <a:cubicBezTo>
                  <a:pt x="185" y="599"/>
                  <a:pt x="186" y="598"/>
                  <a:pt x="186" y="599"/>
                </a:cubicBezTo>
                <a:cubicBezTo>
                  <a:pt x="188" y="600"/>
                  <a:pt x="188" y="600"/>
                  <a:pt x="189" y="601"/>
                </a:cubicBezTo>
                <a:cubicBezTo>
                  <a:pt x="191" y="602"/>
                  <a:pt x="192" y="600"/>
                  <a:pt x="191" y="598"/>
                </a:cubicBezTo>
                <a:cubicBezTo>
                  <a:pt x="191" y="597"/>
                  <a:pt x="189" y="595"/>
                  <a:pt x="186" y="593"/>
                </a:cubicBezTo>
                <a:cubicBezTo>
                  <a:pt x="186" y="592"/>
                  <a:pt x="187" y="592"/>
                  <a:pt x="188" y="593"/>
                </a:cubicBezTo>
                <a:cubicBezTo>
                  <a:pt x="190" y="595"/>
                  <a:pt x="192" y="597"/>
                  <a:pt x="194" y="599"/>
                </a:cubicBezTo>
                <a:cubicBezTo>
                  <a:pt x="197" y="605"/>
                  <a:pt x="199" y="611"/>
                  <a:pt x="191" y="608"/>
                </a:cubicBezTo>
                <a:cubicBezTo>
                  <a:pt x="189" y="607"/>
                  <a:pt x="187" y="605"/>
                  <a:pt x="185" y="605"/>
                </a:cubicBezTo>
                <a:cubicBezTo>
                  <a:pt x="188" y="608"/>
                  <a:pt x="189" y="608"/>
                  <a:pt x="190" y="610"/>
                </a:cubicBezTo>
                <a:cubicBezTo>
                  <a:pt x="191" y="609"/>
                  <a:pt x="193" y="610"/>
                  <a:pt x="195" y="612"/>
                </a:cubicBezTo>
                <a:cubicBezTo>
                  <a:pt x="197" y="613"/>
                  <a:pt x="199" y="616"/>
                  <a:pt x="201" y="616"/>
                </a:cubicBezTo>
                <a:cubicBezTo>
                  <a:pt x="202" y="617"/>
                  <a:pt x="201" y="618"/>
                  <a:pt x="203" y="619"/>
                </a:cubicBezTo>
                <a:cubicBezTo>
                  <a:pt x="204" y="619"/>
                  <a:pt x="205" y="620"/>
                  <a:pt x="206" y="620"/>
                </a:cubicBezTo>
                <a:cubicBezTo>
                  <a:pt x="208" y="623"/>
                  <a:pt x="213" y="624"/>
                  <a:pt x="218" y="628"/>
                </a:cubicBezTo>
                <a:cubicBezTo>
                  <a:pt x="218" y="629"/>
                  <a:pt x="217" y="628"/>
                  <a:pt x="217" y="629"/>
                </a:cubicBezTo>
                <a:cubicBezTo>
                  <a:pt x="220" y="631"/>
                  <a:pt x="224" y="633"/>
                  <a:pt x="227" y="635"/>
                </a:cubicBezTo>
                <a:cubicBezTo>
                  <a:pt x="230" y="637"/>
                  <a:pt x="233" y="639"/>
                  <a:pt x="237" y="639"/>
                </a:cubicBezTo>
                <a:cubicBezTo>
                  <a:pt x="240" y="641"/>
                  <a:pt x="241" y="642"/>
                  <a:pt x="244" y="644"/>
                </a:cubicBezTo>
                <a:cubicBezTo>
                  <a:pt x="244" y="645"/>
                  <a:pt x="244" y="646"/>
                  <a:pt x="245" y="647"/>
                </a:cubicBezTo>
                <a:cubicBezTo>
                  <a:pt x="255" y="648"/>
                  <a:pt x="253" y="638"/>
                  <a:pt x="241" y="631"/>
                </a:cubicBezTo>
                <a:cubicBezTo>
                  <a:pt x="238" y="628"/>
                  <a:pt x="235" y="625"/>
                  <a:pt x="231" y="622"/>
                </a:cubicBezTo>
                <a:cubicBezTo>
                  <a:pt x="228" y="620"/>
                  <a:pt x="224" y="617"/>
                  <a:pt x="220" y="614"/>
                </a:cubicBezTo>
                <a:cubicBezTo>
                  <a:pt x="219" y="613"/>
                  <a:pt x="220" y="614"/>
                  <a:pt x="220" y="612"/>
                </a:cubicBezTo>
                <a:cubicBezTo>
                  <a:pt x="215" y="609"/>
                  <a:pt x="213" y="607"/>
                  <a:pt x="212" y="605"/>
                </a:cubicBezTo>
                <a:cubicBezTo>
                  <a:pt x="211" y="605"/>
                  <a:pt x="211" y="604"/>
                  <a:pt x="210" y="603"/>
                </a:cubicBezTo>
                <a:cubicBezTo>
                  <a:pt x="210" y="604"/>
                  <a:pt x="211" y="606"/>
                  <a:pt x="212" y="607"/>
                </a:cubicBezTo>
                <a:cubicBezTo>
                  <a:pt x="205" y="603"/>
                  <a:pt x="203" y="603"/>
                  <a:pt x="198" y="598"/>
                </a:cubicBezTo>
                <a:cubicBezTo>
                  <a:pt x="201" y="597"/>
                  <a:pt x="206" y="600"/>
                  <a:pt x="207" y="597"/>
                </a:cubicBezTo>
                <a:cubicBezTo>
                  <a:pt x="207" y="596"/>
                  <a:pt x="205" y="594"/>
                  <a:pt x="206" y="593"/>
                </a:cubicBezTo>
                <a:cubicBezTo>
                  <a:pt x="205" y="592"/>
                  <a:pt x="204" y="592"/>
                  <a:pt x="203" y="592"/>
                </a:cubicBezTo>
                <a:cubicBezTo>
                  <a:pt x="203" y="590"/>
                  <a:pt x="202" y="589"/>
                  <a:pt x="200" y="587"/>
                </a:cubicBezTo>
                <a:cubicBezTo>
                  <a:pt x="199" y="585"/>
                  <a:pt x="197" y="584"/>
                  <a:pt x="194" y="582"/>
                </a:cubicBezTo>
                <a:cubicBezTo>
                  <a:pt x="194" y="581"/>
                  <a:pt x="195" y="581"/>
                  <a:pt x="193" y="580"/>
                </a:cubicBezTo>
                <a:cubicBezTo>
                  <a:pt x="193" y="578"/>
                  <a:pt x="195" y="581"/>
                  <a:pt x="195" y="580"/>
                </a:cubicBezTo>
                <a:cubicBezTo>
                  <a:pt x="195" y="579"/>
                  <a:pt x="195" y="579"/>
                  <a:pt x="195" y="579"/>
                </a:cubicBezTo>
                <a:cubicBezTo>
                  <a:pt x="194" y="578"/>
                  <a:pt x="193" y="577"/>
                  <a:pt x="193" y="577"/>
                </a:cubicBezTo>
                <a:cubicBezTo>
                  <a:pt x="192" y="573"/>
                  <a:pt x="181" y="562"/>
                  <a:pt x="189" y="565"/>
                </a:cubicBezTo>
                <a:cubicBezTo>
                  <a:pt x="190" y="566"/>
                  <a:pt x="192" y="568"/>
                  <a:pt x="193" y="569"/>
                </a:cubicBezTo>
                <a:cubicBezTo>
                  <a:pt x="195" y="569"/>
                  <a:pt x="197" y="573"/>
                  <a:pt x="200" y="574"/>
                </a:cubicBezTo>
                <a:cubicBezTo>
                  <a:pt x="196" y="570"/>
                  <a:pt x="196" y="569"/>
                  <a:pt x="192" y="568"/>
                </a:cubicBezTo>
                <a:cubicBezTo>
                  <a:pt x="194" y="567"/>
                  <a:pt x="192" y="564"/>
                  <a:pt x="195" y="566"/>
                </a:cubicBezTo>
                <a:cubicBezTo>
                  <a:pt x="192" y="563"/>
                  <a:pt x="192" y="562"/>
                  <a:pt x="191" y="560"/>
                </a:cubicBezTo>
                <a:cubicBezTo>
                  <a:pt x="193" y="562"/>
                  <a:pt x="191" y="559"/>
                  <a:pt x="192" y="559"/>
                </a:cubicBezTo>
                <a:cubicBezTo>
                  <a:pt x="194" y="562"/>
                  <a:pt x="195" y="562"/>
                  <a:pt x="197" y="562"/>
                </a:cubicBezTo>
                <a:cubicBezTo>
                  <a:pt x="197" y="564"/>
                  <a:pt x="199" y="566"/>
                  <a:pt x="201" y="569"/>
                </a:cubicBezTo>
                <a:cubicBezTo>
                  <a:pt x="202" y="569"/>
                  <a:pt x="202" y="568"/>
                  <a:pt x="202" y="568"/>
                </a:cubicBezTo>
                <a:cubicBezTo>
                  <a:pt x="203" y="570"/>
                  <a:pt x="204" y="572"/>
                  <a:pt x="207" y="574"/>
                </a:cubicBezTo>
                <a:cubicBezTo>
                  <a:pt x="207" y="572"/>
                  <a:pt x="209" y="573"/>
                  <a:pt x="209" y="571"/>
                </a:cubicBezTo>
                <a:cubicBezTo>
                  <a:pt x="214" y="574"/>
                  <a:pt x="210" y="567"/>
                  <a:pt x="215" y="570"/>
                </a:cubicBezTo>
                <a:cubicBezTo>
                  <a:pt x="212" y="570"/>
                  <a:pt x="210" y="565"/>
                  <a:pt x="207" y="565"/>
                </a:cubicBezTo>
                <a:cubicBezTo>
                  <a:pt x="207" y="563"/>
                  <a:pt x="207" y="562"/>
                  <a:pt x="205" y="560"/>
                </a:cubicBezTo>
                <a:cubicBezTo>
                  <a:pt x="203" y="562"/>
                  <a:pt x="199" y="555"/>
                  <a:pt x="199" y="554"/>
                </a:cubicBezTo>
                <a:cubicBezTo>
                  <a:pt x="198" y="552"/>
                  <a:pt x="196" y="552"/>
                  <a:pt x="194" y="551"/>
                </a:cubicBezTo>
                <a:cubicBezTo>
                  <a:pt x="195" y="550"/>
                  <a:pt x="194" y="550"/>
                  <a:pt x="194" y="550"/>
                </a:cubicBezTo>
                <a:cubicBezTo>
                  <a:pt x="196" y="549"/>
                  <a:pt x="197" y="550"/>
                  <a:pt x="199" y="552"/>
                </a:cubicBezTo>
                <a:cubicBezTo>
                  <a:pt x="198" y="551"/>
                  <a:pt x="198" y="550"/>
                  <a:pt x="198" y="550"/>
                </a:cubicBezTo>
                <a:cubicBezTo>
                  <a:pt x="197" y="549"/>
                  <a:pt x="195" y="548"/>
                  <a:pt x="195" y="547"/>
                </a:cubicBezTo>
                <a:cubicBezTo>
                  <a:pt x="196" y="547"/>
                  <a:pt x="198" y="550"/>
                  <a:pt x="198" y="549"/>
                </a:cubicBezTo>
                <a:cubicBezTo>
                  <a:pt x="195" y="547"/>
                  <a:pt x="199" y="548"/>
                  <a:pt x="198" y="546"/>
                </a:cubicBezTo>
                <a:cubicBezTo>
                  <a:pt x="200" y="547"/>
                  <a:pt x="201" y="549"/>
                  <a:pt x="202" y="550"/>
                </a:cubicBezTo>
                <a:cubicBezTo>
                  <a:pt x="203" y="550"/>
                  <a:pt x="202" y="549"/>
                  <a:pt x="203" y="549"/>
                </a:cubicBezTo>
                <a:cubicBezTo>
                  <a:pt x="208" y="554"/>
                  <a:pt x="211" y="556"/>
                  <a:pt x="214" y="559"/>
                </a:cubicBezTo>
                <a:cubicBezTo>
                  <a:pt x="212" y="557"/>
                  <a:pt x="215" y="558"/>
                  <a:pt x="216" y="559"/>
                </a:cubicBezTo>
                <a:cubicBezTo>
                  <a:pt x="216" y="561"/>
                  <a:pt x="219" y="561"/>
                  <a:pt x="219" y="562"/>
                </a:cubicBezTo>
                <a:cubicBezTo>
                  <a:pt x="218" y="562"/>
                  <a:pt x="218" y="562"/>
                  <a:pt x="216" y="560"/>
                </a:cubicBezTo>
                <a:cubicBezTo>
                  <a:pt x="215" y="560"/>
                  <a:pt x="216" y="561"/>
                  <a:pt x="214" y="561"/>
                </a:cubicBezTo>
                <a:cubicBezTo>
                  <a:pt x="216" y="563"/>
                  <a:pt x="215" y="560"/>
                  <a:pt x="216" y="561"/>
                </a:cubicBezTo>
                <a:cubicBezTo>
                  <a:pt x="217" y="562"/>
                  <a:pt x="218" y="563"/>
                  <a:pt x="218" y="563"/>
                </a:cubicBezTo>
                <a:cubicBezTo>
                  <a:pt x="218" y="563"/>
                  <a:pt x="217" y="562"/>
                  <a:pt x="217" y="563"/>
                </a:cubicBezTo>
                <a:cubicBezTo>
                  <a:pt x="219" y="565"/>
                  <a:pt x="219" y="566"/>
                  <a:pt x="218" y="566"/>
                </a:cubicBezTo>
                <a:cubicBezTo>
                  <a:pt x="219" y="567"/>
                  <a:pt x="219" y="567"/>
                  <a:pt x="220" y="569"/>
                </a:cubicBezTo>
                <a:cubicBezTo>
                  <a:pt x="220" y="568"/>
                  <a:pt x="220" y="568"/>
                  <a:pt x="220" y="567"/>
                </a:cubicBezTo>
                <a:cubicBezTo>
                  <a:pt x="221" y="568"/>
                  <a:pt x="222" y="569"/>
                  <a:pt x="223" y="569"/>
                </a:cubicBezTo>
                <a:cubicBezTo>
                  <a:pt x="221" y="568"/>
                  <a:pt x="223" y="572"/>
                  <a:pt x="225" y="572"/>
                </a:cubicBezTo>
                <a:cubicBezTo>
                  <a:pt x="224" y="571"/>
                  <a:pt x="224" y="570"/>
                  <a:pt x="224" y="570"/>
                </a:cubicBezTo>
                <a:cubicBezTo>
                  <a:pt x="227" y="572"/>
                  <a:pt x="226" y="574"/>
                  <a:pt x="229" y="574"/>
                </a:cubicBezTo>
                <a:cubicBezTo>
                  <a:pt x="228" y="573"/>
                  <a:pt x="228" y="573"/>
                  <a:pt x="228" y="572"/>
                </a:cubicBezTo>
                <a:cubicBezTo>
                  <a:pt x="229" y="574"/>
                  <a:pt x="231" y="575"/>
                  <a:pt x="232" y="575"/>
                </a:cubicBezTo>
                <a:cubicBezTo>
                  <a:pt x="231" y="574"/>
                  <a:pt x="229" y="574"/>
                  <a:pt x="229" y="572"/>
                </a:cubicBezTo>
                <a:cubicBezTo>
                  <a:pt x="232" y="574"/>
                  <a:pt x="230" y="569"/>
                  <a:pt x="228" y="569"/>
                </a:cubicBezTo>
                <a:cubicBezTo>
                  <a:pt x="233" y="572"/>
                  <a:pt x="227" y="571"/>
                  <a:pt x="229" y="570"/>
                </a:cubicBezTo>
                <a:cubicBezTo>
                  <a:pt x="228" y="569"/>
                  <a:pt x="228" y="571"/>
                  <a:pt x="227" y="570"/>
                </a:cubicBezTo>
                <a:cubicBezTo>
                  <a:pt x="227" y="568"/>
                  <a:pt x="228" y="568"/>
                  <a:pt x="229" y="569"/>
                </a:cubicBezTo>
                <a:cubicBezTo>
                  <a:pt x="230" y="569"/>
                  <a:pt x="232" y="570"/>
                  <a:pt x="233" y="570"/>
                </a:cubicBezTo>
                <a:cubicBezTo>
                  <a:pt x="232" y="569"/>
                  <a:pt x="230" y="569"/>
                  <a:pt x="229" y="567"/>
                </a:cubicBezTo>
                <a:cubicBezTo>
                  <a:pt x="230" y="564"/>
                  <a:pt x="227" y="559"/>
                  <a:pt x="223" y="556"/>
                </a:cubicBezTo>
                <a:cubicBezTo>
                  <a:pt x="225" y="558"/>
                  <a:pt x="226" y="557"/>
                  <a:pt x="227" y="557"/>
                </a:cubicBezTo>
                <a:cubicBezTo>
                  <a:pt x="225" y="555"/>
                  <a:pt x="225" y="555"/>
                  <a:pt x="225" y="553"/>
                </a:cubicBezTo>
                <a:cubicBezTo>
                  <a:pt x="224" y="552"/>
                  <a:pt x="223" y="552"/>
                  <a:pt x="222" y="550"/>
                </a:cubicBezTo>
                <a:cubicBezTo>
                  <a:pt x="221" y="550"/>
                  <a:pt x="221" y="551"/>
                  <a:pt x="220" y="550"/>
                </a:cubicBezTo>
                <a:cubicBezTo>
                  <a:pt x="219" y="549"/>
                  <a:pt x="217" y="547"/>
                  <a:pt x="219" y="547"/>
                </a:cubicBezTo>
                <a:cubicBezTo>
                  <a:pt x="216" y="546"/>
                  <a:pt x="215" y="543"/>
                  <a:pt x="213" y="544"/>
                </a:cubicBezTo>
                <a:cubicBezTo>
                  <a:pt x="213" y="544"/>
                  <a:pt x="214" y="545"/>
                  <a:pt x="214" y="545"/>
                </a:cubicBezTo>
                <a:cubicBezTo>
                  <a:pt x="213" y="545"/>
                  <a:pt x="213" y="545"/>
                  <a:pt x="213" y="544"/>
                </a:cubicBezTo>
                <a:cubicBezTo>
                  <a:pt x="214" y="549"/>
                  <a:pt x="206" y="544"/>
                  <a:pt x="206" y="541"/>
                </a:cubicBezTo>
                <a:cubicBezTo>
                  <a:pt x="207" y="541"/>
                  <a:pt x="209" y="544"/>
                  <a:pt x="208" y="542"/>
                </a:cubicBezTo>
                <a:cubicBezTo>
                  <a:pt x="207" y="541"/>
                  <a:pt x="206" y="541"/>
                  <a:pt x="207" y="540"/>
                </a:cubicBezTo>
                <a:cubicBezTo>
                  <a:pt x="208" y="541"/>
                  <a:pt x="209" y="542"/>
                  <a:pt x="210" y="542"/>
                </a:cubicBezTo>
                <a:cubicBezTo>
                  <a:pt x="208" y="540"/>
                  <a:pt x="208" y="539"/>
                  <a:pt x="208" y="538"/>
                </a:cubicBezTo>
                <a:cubicBezTo>
                  <a:pt x="205" y="538"/>
                  <a:pt x="201" y="533"/>
                  <a:pt x="198" y="531"/>
                </a:cubicBezTo>
                <a:cubicBezTo>
                  <a:pt x="198" y="530"/>
                  <a:pt x="197" y="530"/>
                  <a:pt x="197" y="529"/>
                </a:cubicBezTo>
                <a:cubicBezTo>
                  <a:pt x="198" y="530"/>
                  <a:pt x="199" y="531"/>
                  <a:pt x="199" y="530"/>
                </a:cubicBezTo>
                <a:cubicBezTo>
                  <a:pt x="197" y="527"/>
                  <a:pt x="196" y="528"/>
                  <a:pt x="194" y="526"/>
                </a:cubicBezTo>
                <a:cubicBezTo>
                  <a:pt x="194" y="525"/>
                  <a:pt x="193" y="523"/>
                  <a:pt x="193" y="525"/>
                </a:cubicBezTo>
                <a:cubicBezTo>
                  <a:pt x="191" y="523"/>
                  <a:pt x="191" y="521"/>
                  <a:pt x="192" y="521"/>
                </a:cubicBezTo>
                <a:cubicBezTo>
                  <a:pt x="195" y="523"/>
                  <a:pt x="193" y="522"/>
                  <a:pt x="195" y="523"/>
                </a:cubicBezTo>
                <a:cubicBezTo>
                  <a:pt x="194" y="522"/>
                  <a:pt x="195" y="521"/>
                  <a:pt x="194" y="520"/>
                </a:cubicBezTo>
                <a:cubicBezTo>
                  <a:pt x="194" y="519"/>
                  <a:pt x="195" y="521"/>
                  <a:pt x="195" y="521"/>
                </a:cubicBezTo>
                <a:cubicBezTo>
                  <a:pt x="194" y="518"/>
                  <a:pt x="193" y="520"/>
                  <a:pt x="192" y="518"/>
                </a:cubicBezTo>
                <a:cubicBezTo>
                  <a:pt x="191" y="518"/>
                  <a:pt x="190" y="517"/>
                  <a:pt x="190" y="516"/>
                </a:cubicBezTo>
                <a:cubicBezTo>
                  <a:pt x="190" y="516"/>
                  <a:pt x="191" y="515"/>
                  <a:pt x="190" y="515"/>
                </a:cubicBezTo>
                <a:cubicBezTo>
                  <a:pt x="189" y="515"/>
                  <a:pt x="189" y="516"/>
                  <a:pt x="188" y="515"/>
                </a:cubicBezTo>
                <a:cubicBezTo>
                  <a:pt x="187" y="514"/>
                  <a:pt x="188" y="514"/>
                  <a:pt x="188" y="513"/>
                </a:cubicBezTo>
                <a:cubicBezTo>
                  <a:pt x="187" y="513"/>
                  <a:pt x="187" y="513"/>
                  <a:pt x="186" y="512"/>
                </a:cubicBezTo>
                <a:cubicBezTo>
                  <a:pt x="185" y="512"/>
                  <a:pt x="183" y="512"/>
                  <a:pt x="185" y="514"/>
                </a:cubicBezTo>
                <a:cubicBezTo>
                  <a:pt x="186" y="514"/>
                  <a:pt x="185" y="512"/>
                  <a:pt x="186" y="513"/>
                </a:cubicBezTo>
                <a:cubicBezTo>
                  <a:pt x="187" y="514"/>
                  <a:pt x="187" y="515"/>
                  <a:pt x="187" y="516"/>
                </a:cubicBezTo>
                <a:cubicBezTo>
                  <a:pt x="185" y="515"/>
                  <a:pt x="183" y="511"/>
                  <a:pt x="182" y="510"/>
                </a:cubicBezTo>
                <a:cubicBezTo>
                  <a:pt x="183" y="511"/>
                  <a:pt x="182" y="511"/>
                  <a:pt x="181" y="510"/>
                </a:cubicBezTo>
                <a:cubicBezTo>
                  <a:pt x="182" y="509"/>
                  <a:pt x="183" y="510"/>
                  <a:pt x="183" y="509"/>
                </a:cubicBezTo>
                <a:cubicBezTo>
                  <a:pt x="182" y="507"/>
                  <a:pt x="181" y="507"/>
                  <a:pt x="180" y="505"/>
                </a:cubicBezTo>
                <a:cubicBezTo>
                  <a:pt x="180" y="505"/>
                  <a:pt x="179" y="504"/>
                  <a:pt x="180" y="504"/>
                </a:cubicBezTo>
                <a:cubicBezTo>
                  <a:pt x="181" y="505"/>
                  <a:pt x="175" y="499"/>
                  <a:pt x="174" y="498"/>
                </a:cubicBezTo>
                <a:cubicBezTo>
                  <a:pt x="174" y="498"/>
                  <a:pt x="174" y="497"/>
                  <a:pt x="174" y="497"/>
                </a:cubicBezTo>
                <a:cubicBezTo>
                  <a:pt x="175" y="498"/>
                  <a:pt x="176" y="497"/>
                  <a:pt x="177" y="498"/>
                </a:cubicBezTo>
                <a:cubicBezTo>
                  <a:pt x="178" y="499"/>
                  <a:pt x="178" y="501"/>
                  <a:pt x="179" y="501"/>
                </a:cubicBezTo>
                <a:cubicBezTo>
                  <a:pt x="178" y="499"/>
                  <a:pt x="177" y="498"/>
                  <a:pt x="177" y="497"/>
                </a:cubicBezTo>
                <a:cubicBezTo>
                  <a:pt x="179" y="499"/>
                  <a:pt x="179" y="497"/>
                  <a:pt x="181" y="498"/>
                </a:cubicBezTo>
                <a:cubicBezTo>
                  <a:pt x="181" y="499"/>
                  <a:pt x="182" y="504"/>
                  <a:pt x="182" y="503"/>
                </a:cubicBezTo>
                <a:cubicBezTo>
                  <a:pt x="182" y="502"/>
                  <a:pt x="182" y="502"/>
                  <a:pt x="182" y="502"/>
                </a:cubicBezTo>
                <a:cubicBezTo>
                  <a:pt x="184" y="504"/>
                  <a:pt x="185" y="507"/>
                  <a:pt x="187" y="508"/>
                </a:cubicBezTo>
                <a:cubicBezTo>
                  <a:pt x="186" y="506"/>
                  <a:pt x="184" y="504"/>
                  <a:pt x="183" y="502"/>
                </a:cubicBezTo>
                <a:cubicBezTo>
                  <a:pt x="184" y="502"/>
                  <a:pt x="185" y="503"/>
                  <a:pt x="186" y="505"/>
                </a:cubicBezTo>
                <a:cubicBezTo>
                  <a:pt x="187" y="506"/>
                  <a:pt x="187" y="507"/>
                  <a:pt x="188" y="508"/>
                </a:cubicBezTo>
                <a:cubicBezTo>
                  <a:pt x="189" y="509"/>
                  <a:pt x="189" y="506"/>
                  <a:pt x="191" y="507"/>
                </a:cubicBezTo>
                <a:cubicBezTo>
                  <a:pt x="190" y="506"/>
                  <a:pt x="190" y="505"/>
                  <a:pt x="189" y="504"/>
                </a:cubicBezTo>
                <a:cubicBezTo>
                  <a:pt x="189" y="503"/>
                  <a:pt x="188" y="502"/>
                  <a:pt x="188" y="502"/>
                </a:cubicBezTo>
                <a:cubicBezTo>
                  <a:pt x="188" y="503"/>
                  <a:pt x="188" y="504"/>
                  <a:pt x="189" y="505"/>
                </a:cubicBezTo>
                <a:cubicBezTo>
                  <a:pt x="184" y="501"/>
                  <a:pt x="186" y="498"/>
                  <a:pt x="188" y="497"/>
                </a:cubicBezTo>
                <a:cubicBezTo>
                  <a:pt x="187" y="496"/>
                  <a:pt x="186" y="495"/>
                  <a:pt x="186" y="494"/>
                </a:cubicBezTo>
                <a:cubicBezTo>
                  <a:pt x="187" y="493"/>
                  <a:pt x="189" y="497"/>
                  <a:pt x="190" y="496"/>
                </a:cubicBezTo>
                <a:cubicBezTo>
                  <a:pt x="190" y="494"/>
                  <a:pt x="188" y="495"/>
                  <a:pt x="189" y="494"/>
                </a:cubicBezTo>
                <a:cubicBezTo>
                  <a:pt x="190" y="496"/>
                  <a:pt x="190" y="492"/>
                  <a:pt x="191" y="494"/>
                </a:cubicBezTo>
                <a:cubicBezTo>
                  <a:pt x="191" y="495"/>
                  <a:pt x="191" y="495"/>
                  <a:pt x="191" y="495"/>
                </a:cubicBezTo>
                <a:cubicBezTo>
                  <a:pt x="192" y="498"/>
                  <a:pt x="193" y="494"/>
                  <a:pt x="194" y="496"/>
                </a:cubicBezTo>
                <a:cubicBezTo>
                  <a:pt x="194" y="496"/>
                  <a:pt x="195" y="499"/>
                  <a:pt x="196" y="498"/>
                </a:cubicBezTo>
                <a:cubicBezTo>
                  <a:pt x="197" y="498"/>
                  <a:pt x="194" y="496"/>
                  <a:pt x="195" y="495"/>
                </a:cubicBezTo>
                <a:cubicBezTo>
                  <a:pt x="196" y="495"/>
                  <a:pt x="197" y="497"/>
                  <a:pt x="197" y="496"/>
                </a:cubicBezTo>
                <a:cubicBezTo>
                  <a:pt x="196" y="495"/>
                  <a:pt x="198" y="497"/>
                  <a:pt x="198" y="495"/>
                </a:cubicBezTo>
                <a:cubicBezTo>
                  <a:pt x="197" y="494"/>
                  <a:pt x="196" y="493"/>
                  <a:pt x="197" y="491"/>
                </a:cubicBezTo>
                <a:cubicBezTo>
                  <a:pt x="195" y="493"/>
                  <a:pt x="195" y="491"/>
                  <a:pt x="195" y="493"/>
                </a:cubicBezTo>
                <a:cubicBezTo>
                  <a:pt x="195" y="492"/>
                  <a:pt x="194" y="490"/>
                  <a:pt x="195" y="490"/>
                </a:cubicBezTo>
                <a:cubicBezTo>
                  <a:pt x="194" y="489"/>
                  <a:pt x="194" y="488"/>
                  <a:pt x="193" y="487"/>
                </a:cubicBezTo>
                <a:cubicBezTo>
                  <a:pt x="192" y="486"/>
                  <a:pt x="192" y="485"/>
                  <a:pt x="191" y="484"/>
                </a:cubicBezTo>
                <a:cubicBezTo>
                  <a:pt x="190" y="482"/>
                  <a:pt x="189" y="480"/>
                  <a:pt x="188" y="479"/>
                </a:cubicBezTo>
                <a:cubicBezTo>
                  <a:pt x="188" y="478"/>
                  <a:pt x="188" y="476"/>
                  <a:pt x="188" y="475"/>
                </a:cubicBezTo>
                <a:cubicBezTo>
                  <a:pt x="189" y="474"/>
                  <a:pt x="189" y="476"/>
                  <a:pt x="190" y="476"/>
                </a:cubicBezTo>
                <a:cubicBezTo>
                  <a:pt x="190" y="476"/>
                  <a:pt x="190" y="476"/>
                  <a:pt x="191" y="476"/>
                </a:cubicBezTo>
                <a:cubicBezTo>
                  <a:pt x="190" y="474"/>
                  <a:pt x="190" y="473"/>
                  <a:pt x="190" y="471"/>
                </a:cubicBezTo>
                <a:cubicBezTo>
                  <a:pt x="191" y="474"/>
                  <a:pt x="192" y="472"/>
                  <a:pt x="193" y="475"/>
                </a:cubicBezTo>
                <a:cubicBezTo>
                  <a:pt x="192" y="475"/>
                  <a:pt x="194" y="479"/>
                  <a:pt x="195" y="479"/>
                </a:cubicBezTo>
                <a:cubicBezTo>
                  <a:pt x="195" y="477"/>
                  <a:pt x="193" y="475"/>
                  <a:pt x="194" y="474"/>
                </a:cubicBezTo>
                <a:cubicBezTo>
                  <a:pt x="195" y="475"/>
                  <a:pt x="196" y="477"/>
                  <a:pt x="197" y="477"/>
                </a:cubicBezTo>
                <a:cubicBezTo>
                  <a:pt x="195" y="475"/>
                  <a:pt x="196" y="473"/>
                  <a:pt x="196" y="471"/>
                </a:cubicBezTo>
                <a:cubicBezTo>
                  <a:pt x="196" y="472"/>
                  <a:pt x="199" y="479"/>
                  <a:pt x="200" y="479"/>
                </a:cubicBezTo>
                <a:cubicBezTo>
                  <a:pt x="199" y="476"/>
                  <a:pt x="199" y="474"/>
                  <a:pt x="200" y="472"/>
                </a:cubicBezTo>
                <a:cubicBezTo>
                  <a:pt x="199" y="471"/>
                  <a:pt x="198" y="471"/>
                  <a:pt x="198" y="470"/>
                </a:cubicBezTo>
                <a:cubicBezTo>
                  <a:pt x="199" y="472"/>
                  <a:pt x="198" y="467"/>
                  <a:pt x="197" y="467"/>
                </a:cubicBezTo>
                <a:cubicBezTo>
                  <a:pt x="198" y="469"/>
                  <a:pt x="197" y="469"/>
                  <a:pt x="196" y="468"/>
                </a:cubicBezTo>
                <a:cubicBezTo>
                  <a:pt x="197" y="468"/>
                  <a:pt x="197" y="467"/>
                  <a:pt x="197" y="466"/>
                </a:cubicBezTo>
                <a:cubicBezTo>
                  <a:pt x="196" y="463"/>
                  <a:pt x="194" y="460"/>
                  <a:pt x="192" y="459"/>
                </a:cubicBezTo>
                <a:cubicBezTo>
                  <a:pt x="193" y="460"/>
                  <a:pt x="193" y="461"/>
                  <a:pt x="194" y="462"/>
                </a:cubicBezTo>
                <a:cubicBezTo>
                  <a:pt x="193" y="464"/>
                  <a:pt x="192" y="464"/>
                  <a:pt x="193" y="466"/>
                </a:cubicBezTo>
                <a:cubicBezTo>
                  <a:pt x="192" y="464"/>
                  <a:pt x="192" y="464"/>
                  <a:pt x="190" y="463"/>
                </a:cubicBezTo>
                <a:cubicBezTo>
                  <a:pt x="191" y="463"/>
                  <a:pt x="192" y="464"/>
                  <a:pt x="191" y="462"/>
                </a:cubicBezTo>
                <a:cubicBezTo>
                  <a:pt x="189" y="462"/>
                  <a:pt x="188" y="458"/>
                  <a:pt x="188" y="456"/>
                </a:cubicBezTo>
                <a:cubicBezTo>
                  <a:pt x="186" y="454"/>
                  <a:pt x="181" y="447"/>
                  <a:pt x="183" y="445"/>
                </a:cubicBezTo>
                <a:cubicBezTo>
                  <a:pt x="183" y="445"/>
                  <a:pt x="182" y="444"/>
                  <a:pt x="182" y="444"/>
                </a:cubicBezTo>
                <a:cubicBezTo>
                  <a:pt x="181" y="443"/>
                  <a:pt x="183" y="445"/>
                  <a:pt x="181" y="445"/>
                </a:cubicBezTo>
                <a:cubicBezTo>
                  <a:pt x="181" y="444"/>
                  <a:pt x="181" y="444"/>
                  <a:pt x="181" y="444"/>
                </a:cubicBezTo>
                <a:cubicBezTo>
                  <a:pt x="181" y="443"/>
                  <a:pt x="182" y="441"/>
                  <a:pt x="181" y="441"/>
                </a:cubicBezTo>
                <a:cubicBezTo>
                  <a:pt x="179" y="441"/>
                  <a:pt x="176" y="433"/>
                  <a:pt x="174" y="430"/>
                </a:cubicBezTo>
                <a:cubicBezTo>
                  <a:pt x="175" y="429"/>
                  <a:pt x="174" y="426"/>
                  <a:pt x="173" y="426"/>
                </a:cubicBezTo>
                <a:cubicBezTo>
                  <a:pt x="174" y="426"/>
                  <a:pt x="173" y="427"/>
                  <a:pt x="173" y="426"/>
                </a:cubicBezTo>
                <a:cubicBezTo>
                  <a:pt x="172" y="425"/>
                  <a:pt x="173" y="424"/>
                  <a:pt x="172" y="424"/>
                </a:cubicBezTo>
                <a:cubicBezTo>
                  <a:pt x="172" y="424"/>
                  <a:pt x="172" y="425"/>
                  <a:pt x="172" y="424"/>
                </a:cubicBezTo>
                <a:cubicBezTo>
                  <a:pt x="171" y="422"/>
                  <a:pt x="172" y="421"/>
                  <a:pt x="173" y="420"/>
                </a:cubicBezTo>
                <a:cubicBezTo>
                  <a:pt x="174" y="419"/>
                  <a:pt x="175" y="422"/>
                  <a:pt x="175" y="420"/>
                </a:cubicBezTo>
                <a:cubicBezTo>
                  <a:pt x="174" y="419"/>
                  <a:pt x="174" y="414"/>
                  <a:pt x="175" y="412"/>
                </a:cubicBezTo>
                <a:cubicBezTo>
                  <a:pt x="176" y="414"/>
                  <a:pt x="178" y="415"/>
                  <a:pt x="178" y="418"/>
                </a:cubicBezTo>
                <a:cubicBezTo>
                  <a:pt x="179" y="418"/>
                  <a:pt x="179" y="419"/>
                  <a:pt x="180" y="421"/>
                </a:cubicBezTo>
                <a:cubicBezTo>
                  <a:pt x="179" y="420"/>
                  <a:pt x="179" y="421"/>
                  <a:pt x="179" y="422"/>
                </a:cubicBezTo>
                <a:cubicBezTo>
                  <a:pt x="180" y="421"/>
                  <a:pt x="181" y="422"/>
                  <a:pt x="180" y="423"/>
                </a:cubicBezTo>
                <a:cubicBezTo>
                  <a:pt x="182" y="422"/>
                  <a:pt x="181" y="425"/>
                  <a:pt x="182" y="424"/>
                </a:cubicBezTo>
                <a:cubicBezTo>
                  <a:pt x="182" y="421"/>
                  <a:pt x="180" y="421"/>
                  <a:pt x="180" y="419"/>
                </a:cubicBezTo>
                <a:cubicBezTo>
                  <a:pt x="182" y="421"/>
                  <a:pt x="183" y="425"/>
                  <a:pt x="185" y="425"/>
                </a:cubicBezTo>
                <a:cubicBezTo>
                  <a:pt x="186" y="428"/>
                  <a:pt x="186" y="429"/>
                  <a:pt x="187" y="431"/>
                </a:cubicBezTo>
                <a:cubicBezTo>
                  <a:pt x="187" y="429"/>
                  <a:pt x="188" y="433"/>
                  <a:pt x="189" y="433"/>
                </a:cubicBezTo>
                <a:cubicBezTo>
                  <a:pt x="190" y="433"/>
                  <a:pt x="189" y="432"/>
                  <a:pt x="190" y="432"/>
                </a:cubicBezTo>
                <a:cubicBezTo>
                  <a:pt x="190" y="431"/>
                  <a:pt x="189" y="429"/>
                  <a:pt x="189" y="429"/>
                </a:cubicBezTo>
                <a:cubicBezTo>
                  <a:pt x="191" y="431"/>
                  <a:pt x="191" y="433"/>
                  <a:pt x="192" y="435"/>
                </a:cubicBezTo>
                <a:cubicBezTo>
                  <a:pt x="192" y="434"/>
                  <a:pt x="194" y="436"/>
                  <a:pt x="195" y="437"/>
                </a:cubicBezTo>
                <a:cubicBezTo>
                  <a:pt x="194" y="436"/>
                  <a:pt x="195" y="436"/>
                  <a:pt x="195" y="436"/>
                </a:cubicBezTo>
                <a:cubicBezTo>
                  <a:pt x="195" y="435"/>
                  <a:pt x="195" y="435"/>
                  <a:pt x="195" y="434"/>
                </a:cubicBezTo>
                <a:cubicBezTo>
                  <a:pt x="196" y="436"/>
                  <a:pt x="195" y="433"/>
                  <a:pt x="196" y="433"/>
                </a:cubicBezTo>
                <a:cubicBezTo>
                  <a:pt x="197" y="433"/>
                  <a:pt x="197" y="435"/>
                  <a:pt x="198" y="434"/>
                </a:cubicBezTo>
                <a:cubicBezTo>
                  <a:pt x="198" y="433"/>
                  <a:pt x="197" y="430"/>
                  <a:pt x="196" y="430"/>
                </a:cubicBezTo>
                <a:cubicBezTo>
                  <a:pt x="197" y="433"/>
                  <a:pt x="194" y="432"/>
                  <a:pt x="193" y="431"/>
                </a:cubicBezTo>
                <a:cubicBezTo>
                  <a:pt x="194" y="430"/>
                  <a:pt x="193" y="428"/>
                  <a:pt x="193" y="427"/>
                </a:cubicBezTo>
                <a:cubicBezTo>
                  <a:pt x="193" y="426"/>
                  <a:pt x="192" y="424"/>
                  <a:pt x="193" y="424"/>
                </a:cubicBezTo>
                <a:cubicBezTo>
                  <a:pt x="193" y="423"/>
                  <a:pt x="192" y="423"/>
                  <a:pt x="192" y="423"/>
                </a:cubicBezTo>
                <a:cubicBezTo>
                  <a:pt x="191" y="420"/>
                  <a:pt x="191" y="419"/>
                  <a:pt x="193" y="419"/>
                </a:cubicBezTo>
                <a:cubicBezTo>
                  <a:pt x="193" y="418"/>
                  <a:pt x="193" y="418"/>
                  <a:pt x="193" y="417"/>
                </a:cubicBezTo>
                <a:cubicBezTo>
                  <a:pt x="194" y="418"/>
                  <a:pt x="195" y="421"/>
                  <a:pt x="194" y="421"/>
                </a:cubicBezTo>
                <a:cubicBezTo>
                  <a:pt x="194" y="422"/>
                  <a:pt x="195" y="422"/>
                  <a:pt x="195" y="423"/>
                </a:cubicBezTo>
                <a:cubicBezTo>
                  <a:pt x="196" y="424"/>
                  <a:pt x="196" y="424"/>
                  <a:pt x="197" y="425"/>
                </a:cubicBezTo>
                <a:cubicBezTo>
                  <a:pt x="197" y="427"/>
                  <a:pt x="198" y="427"/>
                  <a:pt x="199" y="429"/>
                </a:cubicBezTo>
                <a:cubicBezTo>
                  <a:pt x="201" y="428"/>
                  <a:pt x="201" y="428"/>
                  <a:pt x="201" y="428"/>
                </a:cubicBezTo>
                <a:cubicBezTo>
                  <a:pt x="201" y="426"/>
                  <a:pt x="199" y="426"/>
                  <a:pt x="200" y="426"/>
                </a:cubicBezTo>
                <a:cubicBezTo>
                  <a:pt x="201" y="427"/>
                  <a:pt x="202" y="427"/>
                  <a:pt x="202" y="426"/>
                </a:cubicBezTo>
                <a:cubicBezTo>
                  <a:pt x="203" y="426"/>
                  <a:pt x="203" y="427"/>
                  <a:pt x="203" y="428"/>
                </a:cubicBezTo>
                <a:cubicBezTo>
                  <a:pt x="203" y="426"/>
                  <a:pt x="204" y="426"/>
                  <a:pt x="205" y="427"/>
                </a:cubicBezTo>
                <a:cubicBezTo>
                  <a:pt x="205" y="425"/>
                  <a:pt x="205" y="425"/>
                  <a:pt x="205" y="424"/>
                </a:cubicBezTo>
                <a:cubicBezTo>
                  <a:pt x="205" y="424"/>
                  <a:pt x="205" y="424"/>
                  <a:pt x="204" y="423"/>
                </a:cubicBezTo>
                <a:cubicBezTo>
                  <a:pt x="205" y="423"/>
                  <a:pt x="205" y="422"/>
                  <a:pt x="205" y="422"/>
                </a:cubicBezTo>
                <a:cubicBezTo>
                  <a:pt x="206" y="423"/>
                  <a:pt x="207" y="423"/>
                  <a:pt x="209" y="423"/>
                </a:cubicBezTo>
                <a:cubicBezTo>
                  <a:pt x="209" y="423"/>
                  <a:pt x="209" y="423"/>
                  <a:pt x="209" y="423"/>
                </a:cubicBezTo>
                <a:cubicBezTo>
                  <a:pt x="208" y="421"/>
                  <a:pt x="209" y="420"/>
                  <a:pt x="208" y="420"/>
                </a:cubicBezTo>
                <a:cubicBezTo>
                  <a:pt x="209" y="419"/>
                  <a:pt x="209" y="419"/>
                  <a:pt x="210" y="419"/>
                </a:cubicBezTo>
                <a:cubicBezTo>
                  <a:pt x="210" y="420"/>
                  <a:pt x="210" y="421"/>
                  <a:pt x="211" y="420"/>
                </a:cubicBezTo>
                <a:cubicBezTo>
                  <a:pt x="210" y="419"/>
                  <a:pt x="210" y="417"/>
                  <a:pt x="208" y="417"/>
                </a:cubicBezTo>
                <a:cubicBezTo>
                  <a:pt x="208" y="416"/>
                  <a:pt x="208" y="414"/>
                  <a:pt x="209" y="415"/>
                </a:cubicBezTo>
                <a:cubicBezTo>
                  <a:pt x="209" y="415"/>
                  <a:pt x="209" y="415"/>
                  <a:pt x="209" y="415"/>
                </a:cubicBezTo>
                <a:cubicBezTo>
                  <a:pt x="210" y="414"/>
                  <a:pt x="209" y="413"/>
                  <a:pt x="209" y="412"/>
                </a:cubicBezTo>
                <a:cubicBezTo>
                  <a:pt x="210" y="412"/>
                  <a:pt x="209" y="409"/>
                  <a:pt x="210" y="410"/>
                </a:cubicBezTo>
                <a:cubicBezTo>
                  <a:pt x="210" y="408"/>
                  <a:pt x="208" y="410"/>
                  <a:pt x="208" y="408"/>
                </a:cubicBezTo>
                <a:cubicBezTo>
                  <a:pt x="209" y="407"/>
                  <a:pt x="208" y="405"/>
                  <a:pt x="207" y="402"/>
                </a:cubicBezTo>
                <a:cubicBezTo>
                  <a:pt x="207" y="400"/>
                  <a:pt x="206" y="398"/>
                  <a:pt x="204" y="395"/>
                </a:cubicBezTo>
                <a:cubicBezTo>
                  <a:pt x="205" y="396"/>
                  <a:pt x="205" y="396"/>
                  <a:pt x="204" y="396"/>
                </a:cubicBezTo>
                <a:cubicBezTo>
                  <a:pt x="204" y="394"/>
                  <a:pt x="204" y="392"/>
                  <a:pt x="204" y="390"/>
                </a:cubicBezTo>
                <a:cubicBezTo>
                  <a:pt x="204" y="388"/>
                  <a:pt x="204" y="386"/>
                  <a:pt x="202" y="385"/>
                </a:cubicBezTo>
                <a:cubicBezTo>
                  <a:pt x="202" y="384"/>
                  <a:pt x="203" y="385"/>
                  <a:pt x="203" y="384"/>
                </a:cubicBezTo>
                <a:cubicBezTo>
                  <a:pt x="203" y="384"/>
                  <a:pt x="203" y="383"/>
                  <a:pt x="203" y="383"/>
                </a:cubicBezTo>
                <a:cubicBezTo>
                  <a:pt x="203" y="384"/>
                  <a:pt x="203" y="384"/>
                  <a:pt x="204" y="384"/>
                </a:cubicBezTo>
                <a:cubicBezTo>
                  <a:pt x="204" y="385"/>
                  <a:pt x="203" y="385"/>
                  <a:pt x="205" y="385"/>
                </a:cubicBezTo>
                <a:cubicBezTo>
                  <a:pt x="204" y="382"/>
                  <a:pt x="204" y="379"/>
                  <a:pt x="204" y="375"/>
                </a:cubicBezTo>
                <a:cubicBezTo>
                  <a:pt x="203" y="372"/>
                  <a:pt x="203" y="369"/>
                  <a:pt x="203" y="366"/>
                </a:cubicBezTo>
                <a:cubicBezTo>
                  <a:pt x="203" y="365"/>
                  <a:pt x="202" y="364"/>
                  <a:pt x="203" y="363"/>
                </a:cubicBezTo>
                <a:cubicBezTo>
                  <a:pt x="203" y="363"/>
                  <a:pt x="203" y="364"/>
                  <a:pt x="203" y="364"/>
                </a:cubicBezTo>
                <a:cubicBezTo>
                  <a:pt x="202" y="363"/>
                  <a:pt x="202" y="363"/>
                  <a:pt x="202" y="362"/>
                </a:cubicBezTo>
                <a:cubicBezTo>
                  <a:pt x="203" y="361"/>
                  <a:pt x="202" y="358"/>
                  <a:pt x="201" y="355"/>
                </a:cubicBezTo>
                <a:cubicBezTo>
                  <a:pt x="203" y="350"/>
                  <a:pt x="200" y="346"/>
                  <a:pt x="202" y="342"/>
                </a:cubicBezTo>
                <a:cubicBezTo>
                  <a:pt x="202" y="340"/>
                  <a:pt x="202" y="337"/>
                  <a:pt x="203" y="334"/>
                </a:cubicBezTo>
                <a:cubicBezTo>
                  <a:pt x="204" y="332"/>
                  <a:pt x="204" y="328"/>
                  <a:pt x="203" y="326"/>
                </a:cubicBezTo>
                <a:cubicBezTo>
                  <a:pt x="203" y="326"/>
                  <a:pt x="203" y="325"/>
                  <a:pt x="204" y="326"/>
                </a:cubicBezTo>
                <a:cubicBezTo>
                  <a:pt x="204" y="324"/>
                  <a:pt x="203" y="325"/>
                  <a:pt x="203" y="323"/>
                </a:cubicBezTo>
                <a:cubicBezTo>
                  <a:pt x="203" y="322"/>
                  <a:pt x="204" y="322"/>
                  <a:pt x="204" y="321"/>
                </a:cubicBezTo>
                <a:cubicBezTo>
                  <a:pt x="204" y="320"/>
                  <a:pt x="204" y="319"/>
                  <a:pt x="203" y="319"/>
                </a:cubicBezTo>
                <a:cubicBezTo>
                  <a:pt x="204" y="318"/>
                  <a:pt x="205" y="318"/>
                  <a:pt x="205" y="317"/>
                </a:cubicBezTo>
                <a:cubicBezTo>
                  <a:pt x="204" y="316"/>
                  <a:pt x="206" y="314"/>
                  <a:pt x="206" y="313"/>
                </a:cubicBezTo>
                <a:cubicBezTo>
                  <a:pt x="207" y="307"/>
                  <a:pt x="209" y="300"/>
                  <a:pt x="210" y="292"/>
                </a:cubicBezTo>
                <a:cubicBezTo>
                  <a:pt x="209" y="293"/>
                  <a:pt x="209" y="296"/>
                  <a:pt x="208" y="294"/>
                </a:cubicBezTo>
                <a:cubicBezTo>
                  <a:pt x="209" y="296"/>
                  <a:pt x="207" y="298"/>
                  <a:pt x="208" y="300"/>
                </a:cubicBezTo>
                <a:cubicBezTo>
                  <a:pt x="207" y="301"/>
                  <a:pt x="207" y="304"/>
                  <a:pt x="207" y="306"/>
                </a:cubicBezTo>
                <a:cubicBezTo>
                  <a:pt x="206" y="307"/>
                  <a:pt x="206" y="307"/>
                  <a:pt x="206" y="309"/>
                </a:cubicBezTo>
                <a:cubicBezTo>
                  <a:pt x="206" y="309"/>
                  <a:pt x="205" y="310"/>
                  <a:pt x="205" y="310"/>
                </a:cubicBezTo>
                <a:cubicBezTo>
                  <a:pt x="204" y="308"/>
                  <a:pt x="205" y="307"/>
                  <a:pt x="205" y="305"/>
                </a:cubicBezTo>
                <a:cubicBezTo>
                  <a:pt x="206" y="303"/>
                  <a:pt x="206" y="301"/>
                  <a:pt x="206" y="299"/>
                </a:cubicBezTo>
                <a:cubicBezTo>
                  <a:pt x="205" y="302"/>
                  <a:pt x="204" y="303"/>
                  <a:pt x="204" y="305"/>
                </a:cubicBezTo>
                <a:cubicBezTo>
                  <a:pt x="204" y="307"/>
                  <a:pt x="203" y="309"/>
                  <a:pt x="203" y="312"/>
                </a:cubicBezTo>
                <a:cubicBezTo>
                  <a:pt x="202" y="312"/>
                  <a:pt x="202" y="312"/>
                  <a:pt x="201" y="313"/>
                </a:cubicBezTo>
                <a:cubicBezTo>
                  <a:pt x="202" y="314"/>
                  <a:pt x="202" y="316"/>
                  <a:pt x="201" y="319"/>
                </a:cubicBezTo>
                <a:cubicBezTo>
                  <a:pt x="201" y="322"/>
                  <a:pt x="200" y="324"/>
                  <a:pt x="199" y="325"/>
                </a:cubicBezTo>
                <a:cubicBezTo>
                  <a:pt x="199" y="329"/>
                  <a:pt x="200" y="332"/>
                  <a:pt x="198" y="334"/>
                </a:cubicBezTo>
                <a:cubicBezTo>
                  <a:pt x="199" y="334"/>
                  <a:pt x="200" y="340"/>
                  <a:pt x="198" y="340"/>
                </a:cubicBezTo>
                <a:cubicBezTo>
                  <a:pt x="197" y="340"/>
                  <a:pt x="198" y="339"/>
                  <a:pt x="197" y="339"/>
                </a:cubicBezTo>
                <a:cubicBezTo>
                  <a:pt x="197" y="340"/>
                  <a:pt x="198" y="343"/>
                  <a:pt x="197" y="344"/>
                </a:cubicBezTo>
                <a:cubicBezTo>
                  <a:pt x="197" y="344"/>
                  <a:pt x="197" y="345"/>
                  <a:pt x="197" y="346"/>
                </a:cubicBezTo>
                <a:cubicBezTo>
                  <a:pt x="197" y="346"/>
                  <a:pt x="197" y="347"/>
                  <a:pt x="197" y="349"/>
                </a:cubicBezTo>
                <a:cubicBezTo>
                  <a:pt x="197" y="351"/>
                  <a:pt x="197" y="353"/>
                  <a:pt x="198" y="354"/>
                </a:cubicBezTo>
                <a:cubicBezTo>
                  <a:pt x="198" y="356"/>
                  <a:pt x="197" y="356"/>
                  <a:pt x="196" y="355"/>
                </a:cubicBezTo>
                <a:cubicBezTo>
                  <a:pt x="197" y="357"/>
                  <a:pt x="197" y="358"/>
                  <a:pt x="198" y="361"/>
                </a:cubicBezTo>
                <a:cubicBezTo>
                  <a:pt x="197" y="361"/>
                  <a:pt x="197" y="362"/>
                  <a:pt x="196" y="364"/>
                </a:cubicBezTo>
                <a:cubicBezTo>
                  <a:pt x="196" y="365"/>
                  <a:pt x="196" y="366"/>
                  <a:pt x="197" y="368"/>
                </a:cubicBezTo>
                <a:cubicBezTo>
                  <a:pt x="197" y="371"/>
                  <a:pt x="197" y="373"/>
                  <a:pt x="196" y="375"/>
                </a:cubicBezTo>
                <a:cubicBezTo>
                  <a:pt x="196" y="373"/>
                  <a:pt x="196" y="372"/>
                  <a:pt x="195" y="370"/>
                </a:cubicBezTo>
                <a:cubicBezTo>
                  <a:pt x="195" y="368"/>
                  <a:pt x="195" y="366"/>
                  <a:pt x="195" y="364"/>
                </a:cubicBezTo>
                <a:cubicBezTo>
                  <a:pt x="194" y="359"/>
                  <a:pt x="194" y="355"/>
                  <a:pt x="193" y="351"/>
                </a:cubicBezTo>
                <a:cubicBezTo>
                  <a:pt x="193" y="353"/>
                  <a:pt x="193" y="354"/>
                  <a:pt x="193" y="356"/>
                </a:cubicBezTo>
                <a:cubicBezTo>
                  <a:pt x="193" y="357"/>
                  <a:pt x="193" y="358"/>
                  <a:pt x="194" y="359"/>
                </a:cubicBezTo>
                <a:cubicBezTo>
                  <a:pt x="192" y="359"/>
                  <a:pt x="193" y="363"/>
                  <a:pt x="192" y="363"/>
                </a:cubicBezTo>
                <a:cubicBezTo>
                  <a:pt x="192" y="361"/>
                  <a:pt x="192" y="358"/>
                  <a:pt x="191" y="356"/>
                </a:cubicBezTo>
                <a:cubicBezTo>
                  <a:pt x="191" y="353"/>
                  <a:pt x="192" y="351"/>
                  <a:pt x="193" y="350"/>
                </a:cubicBezTo>
                <a:cubicBezTo>
                  <a:pt x="192" y="350"/>
                  <a:pt x="192" y="352"/>
                  <a:pt x="191" y="352"/>
                </a:cubicBezTo>
                <a:cubicBezTo>
                  <a:pt x="191" y="351"/>
                  <a:pt x="191" y="349"/>
                  <a:pt x="192" y="348"/>
                </a:cubicBezTo>
                <a:cubicBezTo>
                  <a:pt x="192" y="346"/>
                  <a:pt x="192" y="345"/>
                  <a:pt x="191" y="343"/>
                </a:cubicBezTo>
                <a:cubicBezTo>
                  <a:pt x="192" y="343"/>
                  <a:pt x="192" y="343"/>
                  <a:pt x="193" y="342"/>
                </a:cubicBezTo>
                <a:cubicBezTo>
                  <a:pt x="193" y="338"/>
                  <a:pt x="193" y="333"/>
                  <a:pt x="194" y="331"/>
                </a:cubicBezTo>
                <a:cubicBezTo>
                  <a:pt x="194" y="330"/>
                  <a:pt x="196" y="328"/>
                  <a:pt x="196" y="326"/>
                </a:cubicBezTo>
                <a:cubicBezTo>
                  <a:pt x="196" y="325"/>
                  <a:pt x="195" y="324"/>
                  <a:pt x="196" y="323"/>
                </a:cubicBezTo>
                <a:cubicBezTo>
                  <a:pt x="196" y="321"/>
                  <a:pt x="198" y="318"/>
                  <a:pt x="197" y="319"/>
                </a:cubicBezTo>
                <a:cubicBezTo>
                  <a:pt x="198" y="317"/>
                  <a:pt x="199" y="315"/>
                  <a:pt x="198" y="313"/>
                </a:cubicBezTo>
                <a:cubicBezTo>
                  <a:pt x="199" y="313"/>
                  <a:pt x="199" y="309"/>
                  <a:pt x="200" y="309"/>
                </a:cubicBezTo>
                <a:cubicBezTo>
                  <a:pt x="200" y="307"/>
                  <a:pt x="199" y="307"/>
                  <a:pt x="200" y="305"/>
                </a:cubicBezTo>
                <a:cubicBezTo>
                  <a:pt x="201" y="304"/>
                  <a:pt x="202" y="304"/>
                  <a:pt x="202" y="302"/>
                </a:cubicBezTo>
                <a:cubicBezTo>
                  <a:pt x="203" y="298"/>
                  <a:pt x="202" y="295"/>
                  <a:pt x="205" y="290"/>
                </a:cubicBezTo>
                <a:cubicBezTo>
                  <a:pt x="205" y="289"/>
                  <a:pt x="204" y="290"/>
                  <a:pt x="205" y="289"/>
                </a:cubicBezTo>
                <a:cubicBezTo>
                  <a:pt x="205" y="287"/>
                  <a:pt x="205" y="285"/>
                  <a:pt x="206" y="284"/>
                </a:cubicBezTo>
                <a:cubicBezTo>
                  <a:pt x="206" y="282"/>
                  <a:pt x="207" y="281"/>
                  <a:pt x="208" y="280"/>
                </a:cubicBezTo>
                <a:cubicBezTo>
                  <a:pt x="207" y="278"/>
                  <a:pt x="209" y="276"/>
                  <a:pt x="210" y="275"/>
                </a:cubicBezTo>
                <a:cubicBezTo>
                  <a:pt x="211" y="272"/>
                  <a:pt x="212" y="267"/>
                  <a:pt x="214" y="268"/>
                </a:cubicBezTo>
                <a:cubicBezTo>
                  <a:pt x="214" y="267"/>
                  <a:pt x="213" y="267"/>
                  <a:pt x="213" y="265"/>
                </a:cubicBezTo>
                <a:cubicBezTo>
                  <a:pt x="214" y="266"/>
                  <a:pt x="215" y="265"/>
                  <a:pt x="215" y="264"/>
                </a:cubicBezTo>
                <a:cubicBezTo>
                  <a:pt x="214" y="262"/>
                  <a:pt x="218" y="258"/>
                  <a:pt x="218" y="256"/>
                </a:cubicBezTo>
                <a:cubicBezTo>
                  <a:pt x="220" y="255"/>
                  <a:pt x="221" y="253"/>
                  <a:pt x="222" y="250"/>
                </a:cubicBezTo>
                <a:cubicBezTo>
                  <a:pt x="222" y="249"/>
                  <a:pt x="223" y="248"/>
                  <a:pt x="223" y="247"/>
                </a:cubicBezTo>
                <a:cubicBezTo>
                  <a:pt x="224" y="246"/>
                  <a:pt x="224" y="245"/>
                  <a:pt x="225" y="244"/>
                </a:cubicBezTo>
                <a:cubicBezTo>
                  <a:pt x="226" y="244"/>
                  <a:pt x="226" y="245"/>
                  <a:pt x="227" y="244"/>
                </a:cubicBezTo>
                <a:cubicBezTo>
                  <a:pt x="226" y="243"/>
                  <a:pt x="225" y="244"/>
                  <a:pt x="226" y="243"/>
                </a:cubicBezTo>
                <a:cubicBezTo>
                  <a:pt x="227" y="241"/>
                  <a:pt x="228" y="240"/>
                  <a:pt x="229" y="239"/>
                </a:cubicBezTo>
                <a:cubicBezTo>
                  <a:pt x="228" y="239"/>
                  <a:pt x="227" y="240"/>
                  <a:pt x="228" y="238"/>
                </a:cubicBezTo>
                <a:cubicBezTo>
                  <a:pt x="229" y="237"/>
                  <a:pt x="233" y="234"/>
                  <a:pt x="232" y="233"/>
                </a:cubicBezTo>
                <a:cubicBezTo>
                  <a:pt x="233" y="231"/>
                  <a:pt x="234" y="230"/>
                  <a:pt x="235" y="229"/>
                </a:cubicBezTo>
                <a:cubicBezTo>
                  <a:pt x="236" y="228"/>
                  <a:pt x="237" y="227"/>
                  <a:pt x="237" y="226"/>
                </a:cubicBezTo>
                <a:cubicBezTo>
                  <a:pt x="239" y="224"/>
                  <a:pt x="240" y="222"/>
                  <a:pt x="242" y="220"/>
                </a:cubicBezTo>
                <a:cubicBezTo>
                  <a:pt x="243" y="220"/>
                  <a:pt x="246" y="216"/>
                  <a:pt x="247" y="214"/>
                </a:cubicBezTo>
                <a:cubicBezTo>
                  <a:pt x="249" y="214"/>
                  <a:pt x="250" y="214"/>
                  <a:pt x="251" y="213"/>
                </a:cubicBezTo>
                <a:cubicBezTo>
                  <a:pt x="252" y="212"/>
                  <a:pt x="254" y="209"/>
                  <a:pt x="256" y="208"/>
                </a:cubicBezTo>
                <a:cubicBezTo>
                  <a:pt x="260" y="205"/>
                  <a:pt x="260" y="203"/>
                  <a:pt x="265" y="200"/>
                </a:cubicBezTo>
                <a:cubicBezTo>
                  <a:pt x="265" y="200"/>
                  <a:pt x="263" y="201"/>
                  <a:pt x="264" y="201"/>
                </a:cubicBezTo>
                <a:cubicBezTo>
                  <a:pt x="265" y="200"/>
                  <a:pt x="265" y="199"/>
                  <a:pt x="266" y="198"/>
                </a:cubicBezTo>
                <a:cubicBezTo>
                  <a:pt x="267" y="198"/>
                  <a:pt x="270" y="194"/>
                  <a:pt x="270" y="196"/>
                </a:cubicBezTo>
                <a:cubicBezTo>
                  <a:pt x="272" y="195"/>
                  <a:pt x="271" y="194"/>
                  <a:pt x="273" y="192"/>
                </a:cubicBezTo>
                <a:cubicBezTo>
                  <a:pt x="274" y="192"/>
                  <a:pt x="274" y="192"/>
                  <a:pt x="276" y="191"/>
                </a:cubicBezTo>
                <a:cubicBezTo>
                  <a:pt x="275" y="191"/>
                  <a:pt x="276" y="190"/>
                  <a:pt x="277" y="189"/>
                </a:cubicBezTo>
                <a:cubicBezTo>
                  <a:pt x="278" y="189"/>
                  <a:pt x="278" y="189"/>
                  <a:pt x="278" y="189"/>
                </a:cubicBezTo>
                <a:cubicBezTo>
                  <a:pt x="280" y="187"/>
                  <a:pt x="282" y="186"/>
                  <a:pt x="283" y="185"/>
                </a:cubicBezTo>
                <a:cubicBezTo>
                  <a:pt x="285" y="184"/>
                  <a:pt x="287" y="184"/>
                  <a:pt x="289" y="182"/>
                </a:cubicBezTo>
                <a:cubicBezTo>
                  <a:pt x="289" y="182"/>
                  <a:pt x="288" y="181"/>
                  <a:pt x="290" y="181"/>
                </a:cubicBezTo>
                <a:cubicBezTo>
                  <a:pt x="290" y="182"/>
                  <a:pt x="294" y="180"/>
                  <a:pt x="296" y="179"/>
                </a:cubicBezTo>
                <a:cubicBezTo>
                  <a:pt x="295" y="178"/>
                  <a:pt x="293" y="180"/>
                  <a:pt x="293" y="179"/>
                </a:cubicBezTo>
                <a:cubicBezTo>
                  <a:pt x="295" y="178"/>
                  <a:pt x="295" y="179"/>
                  <a:pt x="295" y="177"/>
                </a:cubicBezTo>
                <a:cubicBezTo>
                  <a:pt x="296" y="177"/>
                  <a:pt x="296" y="178"/>
                  <a:pt x="297" y="178"/>
                </a:cubicBezTo>
                <a:cubicBezTo>
                  <a:pt x="297" y="177"/>
                  <a:pt x="296" y="176"/>
                  <a:pt x="298" y="176"/>
                </a:cubicBezTo>
                <a:cubicBezTo>
                  <a:pt x="298" y="177"/>
                  <a:pt x="299" y="176"/>
                  <a:pt x="299" y="177"/>
                </a:cubicBezTo>
                <a:cubicBezTo>
                  <a:pt x="302" y="174"/>
                  <a:pt x="306" y="172"/>
                  <a:pt x="310" y="170"/>
                </a:cubicBezTo>
                <a:cubicBezTo>
                  <a:pt x="314" y="168"/>
                  <a:pt x="319" y="166"/>
                  <a:pt x="323" y="163"/>
                </a:cubicBezTo>
                <a:cubicBezTo>
                  <a:pt x="328" y="162"/>
                  <a:pt x="335" y="161"/>
                  <a:pt x="338" y="158"/>
                </a:cubicBezTo>
                <a:cubicBezTo>
                  <a:pt x="341" y="157"/>
                  <a:pt x="343" y="156"/>
                  <a:pt x="345" y="156"/>
                </a:cubicBezTo>
                <a:cubicBezTo>
                  <a:pt x="348" y="155"/>
                  <a:pt x="350" y="154"/>
                  <a:pt x="353" y="153"/>
                </a:cubicBezTo>
                <a:cubicBezTo>
                  <a:pt x="354" y="153"/>
                  <a:pt x="355" y="154"/>
                  <a:pt x="357" y="153"/>
                </a:cubicBezTo>
                <a:cubicBezTo>
                  <a:pt x="356" y="153"/>
                  <a:pt x="356" y="152"/>
                  <a:pt x="357" y="152"/>
                </a:cubicBezTo>
                <a:cubicBezTo>
                  <a:pt x="358" y="152"/>
                  <a:pt x="359" y="152"/>
                  <a:pt x="360" y="153"/>
                </a:cubicBezTo>
                <a:cubicBezTo>
                  <a:pt x="360" y="152"/>
                  <a:pt x="361" y="152"/>
                  <a:pt x="361" y="152"/>
                </a:cubicBezTo>
                <a:cubicBezTo>
                  <a:pt x="364" y="153"/>
                  <a:pt x="366" y="149"/>
                  <a:pt x="370" y="150"/>
                </a:cubicBezTo>
                <a:cubicBezTo>
                  <a:pt x="371" y="150"/>
                  <a:pt x="373" y="149"/>
                  <a:pt x="374" y="149"/>
                </a:cubicBezTo>
                <a:cubicBezTo>
                  <a:pt x="376" y="148"/>
                  <a:pt x="378" y="148"/>
                  <a:pt x="380" y="148"/>
                </a:cubicBezTo>
                <a:cubicBezTo>
                  <a:pt x="382" y="148"/>
                  <a:pt x="384" y="147"/>
                  <a:pt x="386" y="147"/>
                </a:cubicBezTo>
                <a:cubicBezTo>
                  <a:pt x="387" y="147"/>
                  <a:pt x="389" y="146"/>
                  <a:pt x="390" y="145"/>
                </a:cubicBezTo>
                <a:cubicBezTo>
                  <a:pt x="388" y="145"/>
                  <a:pt x="388" y="147"/>
                  <a:pt x="386" y="146"/>
                </a:cubicBezTo>
                <a:cubicBezTo>
                  <a:pt x="387" y="145"/>
                  <a:pt x="389" y="144"/>
                  <a:pt x="392" y="144"/>
                </a:cubicBezTo>
                <a:cubicBezTo>
                  <a:pt x="393" y="144"/>
                  <a:pt x="394" y="144"/>
                  <a:pt x="395" y="144"/>
                </a:cubicBezTo>
                <a:cubicBezTo>
                  <a:pt x="397" y="143"/>
                  <a:pt x="398" y="143"/>
                  <a:pt x="400" y="143"/>
                </a:cubicBezTo>
                <a:cubicBezTo>
                  <a:pt x="399" y="142"/>
                  <a:pt x="399" y="142"/>
                  <a:pt x="399" y="142"/>
                </a:cubicBezTo>
                <a:cubicBezTo>
                  <a:pt x="401" y="141"/>
                  <a:pt x="406" y="141"/>
                  <a:pt x="407" y="142"/>
                </a:cubicBezTo>
                <a:cubicBezTo>
                  <a:pt x="409" y="141"/>
                  <a:pt x="411" y="141"/>
                  <a:pt x="414" y="142"/>
                </a:cubicBezTo>
                <a:cubicBezTo>
                  <a:pt x="415" y="142"/>
                  <a:pt x="417" y="142"/>
                  <a:pt x="418" y="142"/>
                </a:cubicBezTo>
                <a:cubicBezTo>
                  <a:pt x="420" y="142"/>
                  <a:pt x="421" y="142"/>
                  <a:pt x="422" y="142"/>
                </a:cubicBezTo>
                <a:cubicBezTo>
                  <a:pt x="422" y="143"/>
                  <a:pt x="423" y="143"/>
                  <a:pt x="424" y="142"/>
                </a:cubicBezTo>
                <a:cubicBezTo>
                  <a:pt x="424" y="143"/>
                  <a:pt x="424" y="144"/>
                  <a:pt x="425" y="144"/>
                </a:cubicBezTo>
                <a:cubicBezTo>
                  <a:pt x="425" y="143"/>
                  <a:pt x="427" y="144"/>
                  <a:pt x="429" y="144"/>
                </a:cubicBezTo>
                <a:cubicBezTo>
                  <a:pt x="431" y="144"/>
                  <a:pt x="432" y="145"/>
                  <a:pt x="433" y="144"/>
                </a:cubicBezTo>
                <a:cubicBezTo>
                  <a:pt x="434" y="145"/>
                  <a:pt x="436" y="145"/>
                  <a:pt x="438" y="145"/>
                </a:cubicBezTo>
                <a:cubicBezTo>
                  <a:pt x="439" y="146"/>
                  <a:pt x="441" y="146"/>
                  <a:pt x="442" y="146"/>
                </a:cubicBezTo>
                <a:cubicBezTo>
                  <a:pt x="443" y="145"/>
                  <a:pt x="448" y="146"/>
                  <a:pt x="450" y="147"/>
                </a:cubicBezTo>
                <a:cubicBezTo>
                  <a:pt x="450" y="146"/>
                  <a:pt x="450" y="146"/>
                  <a:pt x="450" y="145"/>
                </a:cubicBezTo>
                <a:cubicBezTo>
                  <a:pt x="451" y="146"/>
                  <a:pt x="451" y="145"/>
                  <a:pt x="452" y="145"/>
                </a:cubicBezTo>
                <a:cubicBezTo>
                  <a:pt x="455" y="145"/>
                  <a:pt x="455" y="146"/>
                  <a:pt x="457" y="146"/>
                </a:cubicBezTo>
                <a:cubicBezTo>
                  <a:pt x="456" y="146"/>
                  <a:pt x="456" y="148"/>
                  <a:pt x="457" y="147"/>
                </a:cubicBezTo>
                <a:cubicBezTo>
                  <a:pt x="457" y="145"/>
                  <a:pt x="462" y="146"/>
                  <a:pt x="464" y="147"/>
                </a:cubicBezTo>
                <a:cubicBezTo>
                  <a:pt x="464" y="146"/>
                  <a:pt x="466" y="148"/>
                  <a:pt x="467" y="147"/>
                </a:cubicBezTo>
                <a:cubicBezTo>
                  <a:pt x="467" y="146"/>
                  <a:pt x="466" y="146"/>
                  <a:pt x="465" y="145"/>
                </a:cubicBezTo>
                <a:cubicBezTo>
                  <a:pt x="465" y="145"/>
                  <a:pt x="465" y="146"/>
                  <a:pt x="464" y="146"/>
                </a:cubicBezTo>
                <a:cubicBezTo>
                  <a:pt x="462" y="145"/>
                  <a:pt x="461" y="143"/>
                  <a:pt x="459" y="142"/>
                </a:cubicBezTo>
                <a:cubicBezTo>
                  <a:pt x="461" y="143"/>
                  <a:pt x="462" y="143"/>
                  <a:pt x="462" y="143"/>
                </a:cubicBezTo>
                <a:cubicBezTo>
                  <a:pt x="458" y="142"/>
                  <a:pt x="457" y="142"/>
                  <a:pt x="452" y="141"/>
                </a:cubicBezTo>
                <a:cubicBezTo>
                  <a:pt x="452" y="140"/>
                  <a:pt x="451" y="140"/>
                  <a:pt x="451" y="139"/>
                </a:cubicBezTo>
                <a:cubicBezTo>
                  <a:pt x="449" y="139"/>
                  <a:pt x="448" y="139"/>
                  <a:pt x="446" y="139"/>
                </a:cubicBezTo>
                <a:cubicBezTo>
                  <a:pt x="446" y="139"/>
                  <a:pt x="444" y="138"/>
                  <a:pt x="442" y="138"/>
                </a:cubicBezTo>
                <a:cubicBezTo>
                  <a:pt x="440" y="137"/>
                  <a:pt x="438" y="137"/>
                  <a:pt x="436" y="136"/>
                </a:cubicBezTo>
                <a:cubicBezTo>
                  <a:pt x="434" y="136"/>
                  <a:pt x="431" y="137"/>
                  <a:pt x="430" y="135"/>
                </a:cubicBezTo>
                <a:cubicBezTo>
                  <a:pt x="429" y="135"/>
                  <a:pt x="429" y="136"/>
                  <a:pt x="428" y="136"/>
                </a:cubicBezTo>
                <a:cubicBezTo>
                  <a:pt x="427" y="136"/>
                  <a:pt x="428" y="134"/>
                  <a:pt x="426" y="134"/>
                </a:cubicBezTo>
                <a:cubicBezTo>
                  <a:pt x="426" y="135"/>
                  <a:pt x="425" y="134"/>
                  <a:pt x="424" y="135"/>
                </a:cubicBezTo>
                <a:cubicBezTo>
                  <a:pt x="423" y="134"/>
                  <a:pt x="420" y="134"/>
                  <a:pt x="419" y="133"/>
                </a:cubicBezTo>
                <a:cubicBezTo>
                  <a:pt x="421" y="132"/>
                  <a:pt x="425" y="132"/>
                  <a:pt x="423" y="131"/>
                </a:cubicBezTo>
                <a:cubicBezTo>
                  <a:pt x="420" y="134"/>
                  <a:pt x="412" y="133"/>
                  <a:pt x="410" y="130"/>
                </a:cubicBezTo>
                <a:cubicBezTo>
                  <a:pt x="408" y="130"/>
                  <a:pt x="411" y="131"/>
                  <a:pt x="410" y="131"/>
                </a:cubicBezTo>
                <a:cubicBezTo>
                  <a:pt x="408" y="130"/>
                  <a:pt x="407" y="130"/>
                  <a:pt x="407" y="128"/>
                </a:cubicBezTo>
                <a:cubicBezTo>
                  <a:pt x="407" y="128"/>
                  <a:pt x="408" y="128"/>
                  <a:pt x="409" y="128"/>
                </a:cubicBezTo>
                <a:cubicBezTo>
                  <a:pt x="409" y="127"/>
                  <a:pt x="408" y="126"/>
                  <a:pt x="407" y="126"/>
                </a:cubicBezTo>
                <a:cubicBezTo>
                  <a:pt x="406" y="126"/>
                  <a:pt x="404" y="126"/>
                  <a:pt x="402" y="126"/>
                </a:cubicBezTo>
                <a:cubicBezTo>
                  <a:pt x="403" y="124"/>
                  <a:pt x="405" y="124"/>
                  <a:pt x="407" y="124"/>
                </a:cubicBezTo>
                <a:cubicBezTo>
                  <a:pt x="409" y="124"/>
                  <a:pt x="411" y="125"/>
                  <a:pt x="414" y="125"/>
                </a:cubicBezTo>
                <a:cubicBezTo>
                  <a:pt x="414" y="124"/>
                  <a:pt x="413" y="124"/>
                  <a:pt x="412" y="123"/>
                </a:cubicBezTo>
                <a:cubicBezTo>
                  <a:pt x="414" y="123"/>
                  <a:pt x="417" y="123"/>
                  <a:pt x="419" y="124"/>
                </a:cubicBezTo>
                <a:cubicBezTo>
                  <a:pt x="421" y="124"/>
                  <a:pt x="423" y="124"/>
                  <a:pt x="425" y="123"/>
                </a:cubicBezTo>
                <a:cubicBezTo>
                  <a:pt x="424" y="123"/>
                  <a:pt x="422" y="123"/>
                  <a:pt x="420" y="122"/>
                </a:cubicBezTo>
                <a:cubicBezTo>
                  <a:pt x="425" y="123"/>
                  <a:pt x="429" y="123"/>
                  <a:pt x="432" y="123"/>
                </a:cubicBezTo>
                <a:cubicBezTo>
                  <a:pt x="436" y="124"/>
                  <a:pt x="440" y="125"/>
                  <a:pt x="445" y="125"/>
                </a:cubicBezTo>
                <a:cubicBezTo>
                  <a:pt x="444" y="126"/>
                  <a:pt x="444" y="126"/>
                  <a:pt x="443" y="126"/>
                </a:cubicBezTo>
                <a:cubicBezTo>
                  <a:pt x="446" y="126"/>
                  <a:pt x="447" y="125"/>
                  <a:pt x="449" y="126"/>
                </a:cubicBezTo>
                <a:cubicBezTo>
                  <a:pt x="449" y="126"/>
                  <a:pt x="449" y="126"/>
                  <a:pt x="450" y="127"/>
                </a:cubicBezTo>
                <a:cubicBezTo>
                  <a:pt x="450" y="126"/>
                  <a:pt x="451" y="127"/>
                  <a:pt x="451" y="127"/>
                </a:cubicBezTo>
                <a:cubicBezTo>
                  <a:pt x="452" y="126"/>
                  <a:pt x="449" y="126"/>
                  <a:pt x="450" y="125"/>
                </a:cubicBezTo>
                <a:cubicBezTo>
                  <a:pt x="451" y="125"/>
                  <a:pt x="453" y="125"/>
                  <a:pt x="455" y="126"/>
                </a:cubicBezTo>
                <a:cubicBezTo>
                  <a:pt x="457" y="126"/>
                  <a:pt x="459" y="127"/>
                  <a:pt x="462" y="127"/>
                </a:cubicBezTo>
                <a:cubicBezTo>
                  <a:pt x="463" y="128"/>
                  <a:pt x="465" y="128"/>
                  <a:pt x="467" y="129"/>
                </a:cubicBezTo>
                <a:cubicBezTo>
                  <a:pt x="467" y="128"/>
                  <a:pt x="466" y="127"/>
                  <a:pt x="469" y="127"/>
                </a:cubicBezTo>
                <a:cubicBezTo>
                  <a:pt x="469" y="129"/>
                  <a:pt x="472" y="131"/>
                  <a:pt x="468" y="131"/>
                </a:cubicBezTo>
                <a:cubicBezTo>
                  <a:pt x="469" y="131"/>
                  <a:pt x="468" y="132"/>
                  <a:pt x="469" y="132"/>
                </a:cubicBezTo>
                <a:cubicBezTo>
                  <a:pt x="469" y="130"/>
                  <a:pt x="472" y="132"/>
                  <a:pt x="475" y="133"/>
                </a:cubicBezTo>
                <a:cubicBezTo>
                  <a:pt x="475" y="131"/>
                  <a:pt x="479" y="132"/>
                  <a:pt x="479" y="133"/>
                </a:cubicBezTo>
                <a:cubicBezTo>
                  <a:pt x="480" y="132"/>
                  <a:pt x="480" y="132"/>
                  <a:pt x="482" y="133"/>
                </a:cubicBezTo>
                <a:cubicBezTo>
                  <a:pt x="484" y="135"/>
                  <a:pt x="481" y="134"/>
                  <a:pt x="480" y="135"/>
                </a:cubicBezTo>
                <a:cubicBezTo>
                  <a:pt x="482" y="135"/>
                  <a:pt x="484" y="136"/>
                  <a:pt x="485" y="136"/>
                </a:cubicBezTo>
                <a:cubicBezTo>
                  <a:pt x="482" y="134"/>
                  <a:pt x="488" y="136"/>
                  <a:pt x="485" y="134"/>
                </a:cubicBezTo>
                <a:cubicBezTo>
                  <a:pt x="484" y="134"/>
                  <a:pt x="485" y="135"/>
                  <a:pt x="483" y="134"/>
                </a:cubicBezTo>
                <a:cubicBezTo>
                  <a:pt x="483" y="133"/>
                  <a:pt x="484" y="133"/>
                  <a:pt x="486" y="133"/>
                </a:cubicBezTo>
                <a:cubicBezTo>
                  <a:pt x="487" y="134"/>
                  <a:pt x="487" y="136"/>
                  <a:pt x="487" y="137"/>
                </a:cubicBezTo>
                <a:cubicBezTo>
                  <a:pt x="489" y="137"/>
                  <a:pt x="491" y="138"/>
                  <a:pt x="493" y="138"/>
                </a:cubicBezTo>
                <a:cubicBezTo>
                  <a:pt x="490" y="138"/>
                  <a:pt x="486" y="135"/>
                  <a:pt x="488" y="134"/>
                </a:cubicBezTo>
                <a:cubicBezTo>
                  <a:pt x="491" y="135"/>
                  <a:pt x="489" y="136"/>
                  <a:pt x="490" y="136"/>
                </a:cubicBezTo>
                <a:cubicBezTo>
                  <a:pt x="491" y="136"/>
                  <a:pt x="495" y="137"/>
                  <a:pt x="493" y="138"/>
                </a:cubicBezTo>
                <a:cubicBezTo>
                  <a:pt x="495" y="139"/>
                  <a:pt x="495" y="138"/>
                  <a:pt x="495" y="137"/>
                </a:cubicBezTo>
                <a:cubicBezTo>
                  <a:pt x="497" y="137"/>
                  <a:pt x="497" y="138"/>
                  <a:pt x="495" y="139"/>
                </a:cubicBezTo>
                <a:cubicBezTo>
                  <a:pt x="497" y="139"/>
                  <a:pt x="496" y="139"/>
                  <a:pt x="497" y="140"/>
                </a:cubicBezTo>
                <a:cubicBezTo>
                  <a:pt x="499" y="140"/>
                  <a:pt x="497" y="138"/>
                  <a:pt x="498" y="138"/>
                </a:cubicBezTo>
                <a:cubicBezTo>
                  <a:pt x="499" y="138"/>
                  <a:pt x="499" y="139"/>
                  <a:pt x="499" y="139"/>
                </a:cubicBezTo>
                <a:cubicBezTo>
                  <a:pt x="501" y="140"/>
                  <a:pt x="502" y="139"/>
                  <a:pt x="505" y="141"/>
                </a:cubicBezTo>
                <a:cubicBezTo>
                  <a:pt x="505" y="143"/>
                  <a:pt x="508" y="142"/>
                  <a:pt x="509" y="145"/>
                </a:cubicBezTo>
                <a:cubicBezTo>
                  <a:pt x="509" y="144"/>
                  <a:pt x="509" y="143"/>
                  <a:pt x="510" y="144"/>
                </a:cubicBezTo>
                <a:cubicBezTo>
                  <a:pt x="511" y="144"/>
                  <a:pt x="510" y="145"/>
                  <a:pt x="511" y="145"/>
                </a:cubicBezTo>
                <a:cubicBezTo>
                  <a:pt x="511" y="145"/>
                  <a:pt x="512" y="144"/>
                  <a:pt x="513" y="144"/>
                </a:cubicBezTo>
                <a:cubicBezTo>
                  <a:pt x="513" y="145"/>
                  <a:pt x="513" y="145"/>
                  <a:pt x="513" y="145"/>
                </a:cubicBezTo>
                <a:cubicBezTo>
                  <a:pt x="513" y="145"/>
                  <a:pt x="512" y="145"/>
                  <a:pt x="512" y="145"/>
                </a:cubicBezTo>
                <a:cubicBezTo>
                  <a:pt x="518" y="148"/>
                  <a:pt x="520" y="148"/>
                  <a:pt x="523" y="152"/>
                </a:cubicBezTo>
                <a:cubicBezTo>
                  <a:pt x="524" y="152"/>
                  <a:pt x="527" y="154"/>
                  <a:pt x="528" y="155"/>
                </a:cubicBezTo>
                <a:cubicBezTo>
                  <a:pt x="528" y="154"/>
                  <a:pt x="529" y="154"/>
                  <a:pt x="530" y="154"/>
                </a:cubicBezTo>
                <a:cubicBezTo>
                  <a:pt x="527" y="153"/>
                  <a:pt x="529" y="152"/>
                  <a:pt x="529" y="152"/>
                </a:cubicBezTo>
                <a:cubicBezTo>
                  <a:pt x="528" y="151"/>
                  <a:pt x="527" y="151"/>
                  <a:pt x="525" y="149"/>
                </a:cubicBezTo>
                <a:cubicBezTo>
                  <a:pt x="525" y="150"/>
                  <a:pt x="523" y="149"/>
                  <a:pt x="522" y="149"/>
                </a:cubicBezTo>
                <a:cubicBezTo>
                  <a:pt x="522" y="148"/>
                  <a:pt x="521" y="147"/>
                  <a:pt x="520" y="146"/>
                </a:cubicBezTo>
                <a:cubicBezTo>
                  <a:pt x="520" y="147"/>
                  <a:pt x="516" y="145"/>
                  <a:pt x="516" y="145"/>
                </a:cubicBezTo>
                <a:cubicBezTo>
                  <a:pt x="517" y="144"/>
                  <a:pt x="520" y="147"/>
                  <a:pt x="520" y="145"/>
                </a:cubicBezTo>
                <a:cubicBezTo>
                  <a:pt x="517" y="145"/>
                  <a:pt x="518" y="144"/>
                  <a:pt x="520" y="144"/>
                </a:cubicBezTo>
                <a:cubicBezTo>
                  <a:pt x="513" y="141"/>
                  <a:pt x="513" y="141"/>
                  <a:pt x="508" y="139"/>
                </a:cubicBezTo>
                <a:cubicBezTo>
                  <a:pt x="508" y="138"/>
                  <a:pt x="509" y="138"/>
                  <a:pt x="509" y="137"/>
                </a:cubicBezTo>
                <a:cubicBezTo>
                  <a:pt x="507" y="138"/>
                  <a:pt x="504" y="135"/>
                  <a:pt x="502" y="134"/>
                </a:cubicBezTo>
                <a:cubicBezTo>
                  <a:pt x="503" y="134"/>
                  <a:pt x="504" y="135"/>
                  <a:pt x="504" y="134"/>
                </a:cubicBezTo>
                <a:cubicBezTo>
                  <a:pt x="504" y="133"/>
                  <a:pt x="503" y="134"/>
                  <a:pt x="502" y="133"/>
                </a:cubicBezTo>
                <a:cubicBezTo>
                  <a:pt x="503" y="133"/>
                  <a:pt x="502" y="132"/>
                  <a:pt x="502" y="132"/>
                </a:cubicBezTo>
                <a:cubicBezTo>
                  <a:pt x="501" y="132"/>
                  <a:pt x="501" y="133"/>
                  <a:pt x="500" y="133"/>
                </a:cubicBezTo>
                <a:cubicBezTo>
                  <a:pt x="498" y="132"/>
                  <a:pt x="495" y="131"/>
                  <a:pt x="493" y="129"/>
                </a:cubicBezTo>
                <a:cubicBezTo>
                  <a:pt x="490" y="128"/>
                  <a:pt x="488" y="126"/>
                  <a:pt x="488" y="124"/>
                </a:cubicBezTo>
                <a:cubicBezTo>
                  <a:pt x="490" y="126"/>
                  <a:pt x="492" y="125"/>
                  <a:pt x="495" y="127"/>
                </a:cubicBezTo>
                <a:cubicBezTo>
                  <a:pt x="495" y="127"/>
                  <a:pt x="496" y="127"/>
                  <a:pt x="496" y="126"/>
                </a:cubicBezTo>
                <a:cubicBezTo>
                  <a:pt x="492" y="124"/>
                  <a:pt x="490" y="124"/>
                  <a:pt x="486" y="122"/>
                </a:cubicBezTo>
                <a:cubicBezTo>
                  <a:pt x="487" y="122"/>
                  <a:pt x="487" y="121"/>
                  <a:pt x="486" y="121"/>
                </a:cubicBezTo>
                <a:cubicBezTo>
                  <a:pt x="486" y="121"/>
                  <a:pt x="486" y="121"/>
                  <a:pt x="485" y="121"/>
                </a:cubicBezTo>
                <a:cubicBezTo>
                  <a:pt x="485" y="121"/>
                  <a:pt x="485" y="120"/>
                  <a:pt x="484" y="120"/>
                </a:cubicBezTo>
                <a:cubicBezTo>
                  <a:pt x="485" y="121"/>
                  <a:pt x="482" y="120"/>
                  <a:pt x="481" y="119"/>
                </a:cubicBezTo>
                <a:cubicBezTo>
                  <a:pt x="485" y="120"/>
                  <a:pt x="482" y="118"/>
                  <a:pt x="485" y="118"/>
                </a:cubicBezTo>
                <a:cubicBezTo>
                  <a:pt x="487" y="119"/>
                  <a:pt x="486" y="120"/>
                  <a:pt x="487" y="120"/>
                </a:cubicBezTo>
                <a:cubicBezTo>
                  <a:pt x="487" y="119"/>
                  <a:pt x="488" y="119"/>
                  <a:pt x="486" y="118"/>
                </a:cubicBezTo>
                <a:cubicBezTo>
                  <a:pt x="487" y="119"/>
                  <a:pt x="490" y="118"/>
                  <a:pt x="490" y="119"/>
                </a:cubicBezTo>
                <a:cubicBezTo>
                  <a:pt x="489" y="120"/>
                  <a:pt x="490" y="121"/>
                  <a:pt x="491" y="122"/>
                </a:cubicBezTo>
                <a:cubicBezTo>
                  <a:pt x="490" y="120"/>
                  <a:pt x="491" y="120"/>
                  <a:pt x="492" y="119"/>
                </a:cubicBezTo>
                <a:cubicBezTo>
                  <a:pt x="494" y="120"/>
                  <a:pt x="498" y="121"/>
                  <a:pt x="498" y="122"/>
                </a:cubicBezTo>
                <a:cubicBezTo>
                  <a:pt x="497" y="122"/>
                  <a:pt x="497" y="122"/>
                  <a:pt x="496" y="123"/>
                </a:cubicBezTo>
                <a:cubicBezTo>
                  <a:pt x="498" y="124"/>
                  <a:pt x="497" y="122"/>
                  <a:pt x="498" y="123"/>
                </a:cubicBezTo>
                <a:cubicBezTo>
                  <a:pt x="499" y="123"/>
                  <a:pt x="500" y="124"/>
                  <a:pt x="501" y="123"/>
                </a:cubicBezTo>
                <a:cubicBezTo>
                  <a:pt x="500" y="122"/>
                  <a:pt x="498" y="123"/>
                  <a:pt x="498" y="122"/>
                </a:cubicBezTo>
                <a:cubicBezTo>
                  <a:pt x="500" y="123"/>
                  <a:pt x="500" y="122"/>
                  <a:pt x="502" y="123"/>
                </a:cubicBezTo>
                <a:cubicBezTo>
                  <a:pt x="502" y="124"/>
                  <a:pt x="503" y="124"/>
                  <a:pt x="503" y="125"/>
                </a:cubicBezTo>
                <a:cubicBezTo>
                  <a:pt x="501" y="124"/>
                  <a:pt x="502" y="126"/>
                  <a:pt x="502" y="126"/>
                </a:cubicBezTo>
                <a:cubicBezTo>
                  <a:pt x="502" y="125"/>
                  <a:pt x="506" y="127"/>
                  <a:pt x="504" y="126"/>
                </a:cubicBezTo>
                <a:cubicBezTo>
                  <a:pt x="503" y="126"/>
                  <a:pt x="503" y="126"/>
                  <a:pt x="502" y="125"/>
                </a:cubicBezTo>
                <a:cubicBezTo>
                  <a:pt x="503" y="126"/>
                  <a:pt x="503" y="125"/>
                  <a:pt x="504" y="125"/>
                </a:cubicBezTo>
                <a:cubicBezTo>
                  <a:pt x="505" y="125"/>
                  <a:pt x="506" y="126"/>
                  <a:pt x="506" y="127"/>
                </a:cubicBezTo>
                <a:cubicBezTo>
                  <a:pt x="506" y="127"/>
                  <a:pt x="505" y="126"/>
                  <a:pt x="505" y="127"/>
                </a:cubicBezTo>
                <a:cubicBezTo>
                  <a:pt x="505" y="127"/>
                  <a:pt x="506" y="127"/>
                  <a:pt x="508" y="127"/>
                </a:cubicBezTo>
                <a:cubicBezTo>
                  <a:pt x="509" y="128"/>
                  <a:pt x="510" y="128"/>
                  <a:pt x="510" y="129"/>
                </a:cubicBezTo>
                <a:cubicBezTo>
                  <a:pt x="509" y="129"/>
                  <a:pt x="507" y="128"/>
                  <a:pt x="507" y="128"/>
                </a:cubicBezTo>
                <a:cubicBezTo>
                  <a:pt x="509" y="130"/>
                  <a:pt x="511" y="130"/>
                  <a:pt x="513" y="132"/>
                </a:cubicBezTo>
                <a:cubicBezTo>
                  <a:pt x="513" y="131"/>
                  <a:pt x="513" y="131"/>
                  <a:pt x="514" y="131"/>
                </a:cubicBezTo>
                <a:cubicBezTo>
                  <a:pt x="514" y="132"/>
                  <a:pt x="516" y="133"/>
                  <a:pt x="517" y="133"/>
                </a:cubicBezTo>
                <a:cubicBezTo>
                  <a:pt x="518" y="134"/>
                  <a:pt x="517" y="134"/>
                  <a:pt x="517" y="135"/>
                </a:cubicBezTo>
                <a:cubicBezTo>
                  <a:pt x="518" y="134"/>
                  <a:pt x="521" y="136"/>
                  <a:pt x="521" y="135"/>
                </a:cubicBezTo>
                <a:cubicBezTo>
                  <a:pt x="520" y="135"/>
                  <a:pt x="520" y="135"/>
                  <a:pt x="520" y="134"/>
                </a:cubicBezTo>
                <a:cubicBezTo>
                  <a:pt x="521" y="134"/>
                  <a:pt x="521" y="135"/>
                  <a:pt x="523" y="136"/>
                </a:cubicBezTo>
                <a:cubicBezTo>
                  <a:pt x="524" y="135"/>
                  <a:pt x="521" y="134"/>
                  <a:pt x="521" y="134"/>
                </a:cubicBezTo>
                <a:cubicBezTo>
                  <a:pt x="524" y="135"/>
                  <a:pt x="522" y="133"/>
                  <a:pt x="522" y="133"/>
                </a:cubicBezTo>
                <a:cubicBezTo>
                  <a:pt x="523" y="133"/>
                  <a:pt x="525" y="135"/>
                  <a:pt x="525" y="136"/>
                </a:cubicBezTo>
                <a:cubicBezTo>
                  <a:pt x="524" y="134"/>
                  <a:pt x="527" y="135"/>
                  <a:pt x="525" y="133"/>
                </a:cubicBezTo>
                <a:cubicBezTo>
                  <a:pt x="524" y="134"/>
                  <a:pt x="523" y="132"/>
                  <a:pt x="521" y="132"/>
                </a:cubicBezTo>
                <a:cubicBezTo>
                  <a:pt x="521" y="131"/>
                  <a:pt x="521" y="131"/>
                  <a:pt x="520" y="130"/>
                </a:cubicBezTo>
                <a:cubicBezTo>
                  <a:pt x="519" y="130"/>
                  <a:pt x="521" y="132"/>
                  <a:pt x="519" y="131"/>
                </a:cubicBezTo>
                <a:cubicBezTo>
                  <a:pt x="514" y="129"/>
                  <a:pt x="518" y="128"/>
                  <a:pt x="522" y="130"/>
                </a:cubicBezTo>
                <a:cubicBezTo>
                  <a:pt x="521" y="128"/>
                  <a:pt x="521" y="129"/>
                  <a:pt x="519" y="128"/>
                </a:cubicBezTo>
                <a:cubicBezTo>
                  <a:pt x="521" y="128"/>
                  <a:pt x="518" y="127"/>
                  <a:pt x="517" y="126"/>
                </a:cubicBezTo>
                <a:cubicBezTo>
                  <a:pt x="519" y="126"/>
                  <a:pt x="523" y="129"/>
                  <a:pt x="524" y="128"/>
                </a:cubicBezTo>
                <a:cubicBezTo>
                  <a:pt x="520" y="126"/>
                  <a:pt x="517" y="125"/>
                  <a:pt x="515" y="124"/>
                </a:cubicBezTo>
                <a:cubicBezTo>
                  <a:pt x="518" y="123"/>
                  <a:pt x="522" y="126"/>
                  <a:pt x="526" y="127"/>
                </a:cubicBezTo>
                <a:cubicBezTo>
                  <a:pt x="526" y="128"/>
                  <a:pt x="526" y="128"/>
                  <a:pt x="527" y="129"/>
                </a:cubicBezTo>
                <a:cubicBezTo>
                  <a:pt x="529" y="129"/>
                  <a:pt x="531" y="131"/>
                  <a:pt x="533" y="131"/>
                </a:cubicBezTo>
                <a:cubicBezTo>
                  <a:pt x="533" y="132"/>
                  <a:pt x="536" y="133"/>
                  <a:pt x="537" y="134"/>
                </a:cubicBezTo>
                <a:cubicBezTo>
                  <a:pt x="537" y="133"/>
                  <a:pt x="538" y="132"/>
                  <a:pt x="536" y="131"/>
                </a:cubicBezTo>
                <a:cubicBezTo>
                  <a:pt x="537" y="132"/>
                  <a:pt x="536" y="132"/>
                  <a:pt x="535" y="132"/>
                </a:cubicBezTo>
                <a:cubicBezTo>
                  <a:pt x="534" y="132"/>
                  <a:pt x="534" y="131"/>
                  <a:pt x="533" y="131"/>
                </a:cubicBezTo>
                <a:cubicBezTo>
                  <a:pt x="533" y="130"/>
                  <a:pt x="531" y="130"/>
                  <a:pt x="530" y="128"/>
                </a:cubicBezTo>
                <a:cubicBezTo>
                  <a:pt x="530" y="129"/>
                  <a:pt x="530" y="129"/>
                  <a:pt x="530" y="129"/>
                </a:cubicBezTo>
                <a:cubicBezTo>
                  <a:pt x="525" y="126"/>
                  <a:pt x="523" y="125"/>
                  <a:pt x="519" y="123"/>
                </a:cubicBezTo>
                <a:cubicBezTo>
                  <a:pt x="516" y="123"/>
                  <a:pt x="510" y="120"/>
                  <a:pt x="508" y="118"/>
                </a:cubicBezTo>
                <a:cubicBezTo>
                  <a:pt x="507" y="118"/>
                  <a:pt x="508" y="119"/>
                  <a:pt x="507" y="119"/>
                </a:cubicBezTo>
                <a:cubicBezTo>
                  <a:pt x="506" y="117"/>
                  <a:pt x="505" y="117"/>
                  <a:pt x="502" y="116"/>
                </a:cubicBezTo>
                <a:cubicBezTo>
                  <a:pt x="502" y="116"/>
                  <a:pt x="502" y="115"/>
                  <a:pt x="501" y="115"/>
                </a:cubicBezTo>
                <a:cubicBezTo>
                  <a:pt x="501" y="116"/>
                  <a:pt x="498" y="115"/>
                  <a:pt x="498" y="114"/>
                </a:cubicBezTo>
                <a:cubicBezTo>
                  <a:pt x="498" y="114"/>
                  <a:pt x="498" y="114"/>
                  <a:pt x="497" y="114"/>
                </a:cubicBezTo>
                <a:cubicBezTo>
                  <a:pt x="497" y="113"/>
                  <a:pt x="500" y="114"/>
                  <a:pt x="499" y="113"/>
                </a:cubicBezTo>
                <a:cubicBezTo>
                  <a:pt x="498" y="114"/>
                  <a:pt x="496" y="112"/>
                  <a:pt x="496" y="113"/>
                </a:cubicBezTo>
                <a:cubicBezTo>
                  <a:pt x="497" y="114"/>
                  <a:pt x="497" y="114"/>
                  <a:pt x="497" y="115"/>
                </a:cubicBezTo>
                <a:cubicBezTo>
                  <a:pt x="495" y="114"/>
                  <a:pt x="494" y="114"/>
                  <a:pt x="492" y="113"/>
                </a:cubicBezTo>
                <a:cubicBezTo>
                  <a:pt x="493" y="115"/>
                  <a:pt x="491" y="115"/>
                  <a:pt x="494" y="116"/>
                </a:cubicBezTo>
                <a:cubicBezTo>
                  <a:pt x="494" y="115"/>
                  <a:pt x="493" y="115"/>
                  <a:pt x="493" y="114"/>
                </a:cubicBezTo>
                <a:cubicBezTo>
                  <a:pt x="495" y="115"/>
                  <a:pt x="499" y="116"/>
                  <a:pt x="498" y="117"/>
                </a:cubicBezTo>
                <a:cubicBezTo>
                  <a:pt x="498" y="116"/>
                  <a:pt x="504" y="120"/>
                  <a:pt x="502" y="118"/>
                </a:cubicBezTo>
                <a:cubicBezTo>
                  <a:pt x="503" y="118"/>
                  <a:pt x="504" y="119"/>
                  <a:pt x="504" y="119"/>
                </a:cubicBezTo>
                <a:cubicBezTo>
                  <a:pt x="504" y="120"/>
                  <a:pt x="503" y="120"/>
                  <a:pt x="503" y="121"/>
                </a:cubicBezTo>
                <a:cubicBezTo>
                  <a:pt x="504" y="122"/>
                  <a:pt x="505" y="122"/>
                  <a:pt x="506" y="123"/>
                </a:cubicBezTo>
                <a:cubicBezTo>
                  <a:pt x="505" y="123"/>
                  <a:pt x="506" y="124"/>
                  <a:pt x="505" y="124"/>
                </a:cubicBezTo>
                <a:cubicBezTo>
                  <a:pt x="503" y="123"/>
                  <a:pt x="502" y="124"/>
                  <a:pt x="502" y="122"/>
                </a:cubicBezTo>
                <a:cubicBezTo>
                  <a:pt x="502" y="122"/>
                  <a:pt x="504" y="123"/>
                  <a:pt x="504" y="122"/>
                </a:cubicBezTo>
                <a:cubicBezTo>
                  <a:pt x="502" y="122"/>
                  <a:pt x="503" y="121"/>
                  <a:pt x="500" y="120"/>
                </a:cubicBezTo>
                <a:cubicBezTo>
                  <a:pt x="499" y="121"/>
                  <a:pt x="490" y="119"/>
                  <a:pt x="492" y="117"/>
                </a:cubicBezTo>
                <a:cubicBezTo>
                  <a:pt x="489" y="117"/>
                  <a:pt x="488" y="117"/>
                  <a:pt x="490" y="118"/>
                </a:cubicBezTo>
                <a:cubicBezTo>
                  <a:pt x="488" y="117"/>
                  <a:pt x="484" y="116"/>
                  <a:pt x="485" y="117"/>
                </a:cubicBezTo>
                <a:cubicBezTo>
                  <a:pt x="485" y="117"/>
                  <a:pt x="483" y="116"/>
                  <a:pt x="483" y="116"/>
                </a:cubicBezTo>
                <a:cubicBezTo>
                  <a:pt x="484" y="115"/>
                  <a:pt x="487" y="117"/>
                  <a:pt x="486" y="116"/>
                </a:cubicBezTo>
                <a:cubicBezTo>
                  <a:pt x="486" y="115"/>
                  <a:pt x="482" y="115"/>
                  <a:pt x="482" y="114"/>
                </a:cubicBezTo>
                <a:cubicBezTo>
                  <a:pt x="484" y="115"/>
                  <a:pt x="483" y="113"/>
                  <a:pt x="485" y="114"/>
                </a:cubicBezTo>
                <a:cubicBezTo>
                  <a:pt x="483" y="114"/>
                  <a:pt x="486" y="115"/>
                  <a:pt x="487" y="115"/>
                </a:cubicBezTo>
                <a:cubicBezTo>
                  <a:pt x="486" y="115"/>
                  <a:pt x="487" y="116"/>
                  <a:pt x="489" y="117"/>
                </a:cubicBezTo>
                <a:cubicBezTo>
                  <a:pt x="487" y="115"/>
                  <a:pt x="488" y="115"/>
                  <a:pt x="490" y="115"/>
                </a:cubicBezTo>
                <a:cubicBezTo>
                  <a:pt x="488" y="115"/>
                  <a:pt x="487" y="114"/>
                  <a:pt x="485" y="113"/>
                </a:cubicBezTo>
                <a:cubicBezTo>
                  <a:pt x="483" y="113"/>
                  <a:pt x="482" y="112"/>
                  <a:pt x="480" y="112"/>
                </a:cubicBezTo>
                <a:cubicBezTo>
                  <a:pt x="481" y="112"/>
                  <a:pt x="478" y="112"/>
                  <a:pt x="478" y="112"/>
                </a:cubicBezTo>
                <a:cubicBezTo>
                  <a:pt x="476" y="112"/>
                  <a:pt x="475" y="111"/>
                  <a:pt x="473" y="111"/>
                </a:cubicBezTo>
                <a:cubicBezTo>
                  <a:pt x="472" y="110"/>
                  <a:pt x="471" y="110"/>
                  <a:pt x="468" y="109"/>
                </a:cubicBezTo>
                <a:cubicBezTo>
                  <a:pt x="470" y="109"/>
                  <a:pt x="468" y="108"/>
                  <a:pt x="469" y="108"/>
                </a:cubicBezTo>
                <a:cubicBezTo>
                  <a:pt x="469" y="109"/>
                  <a:pt x="474" y="110"/>
                  <a:pt x="474" y="110"/>
                </a:cubicBezTo>
                <a:cubicBezTo>
                  <a:pt x="473" y="109"/>
                  <a:pt x="474" y="109"/>
                  <a:pt x="474" y="109"/>
                </a:cubicBezTo>
                <a:cubicBezTo>
                  <a:pt x="468" y="109"/>
                  <a:pt x="468" y="105"/>
                  <a:pt x="473" y="107"/>
                </a:cubicBezTo>
                <a:cubicBezTo>
                  <a:pt x="473" y="107"/>
                  <a:pt x="473" y="108"/>
                  <a:pt x="474" y="108"/>
                </a:cubicBezTo>
                <a:cubicBezTo>
                  <a:pt x="475" y="108"/>
                  <a:pt x="478" y="110"/>
                  <a:pt x="477" y="108"/>
                </a:cubicBezTo>
                <a:cubicBezTo>
                  <a:pt x="473" y="108"/>
                  <a:pt x="476" y="106"/>
                  <a:pt x="473" y="105"/>
                </a:cubicBezTo>
                <a:cubicBezTo>
                  <a:pt x="472" y="105"/>
                  <a:pt x="473" y="106"/>
                  <a:pt x="471" y="106"/>
                </a:cubicBezTo>
                <a:cubicBezTo>
                  <a:pt x="470" y="105"/>
                  <a:pt x="471" y="104"/>
                  <a:pt x="470" y="104"/>
                </a:cubicBezTo>
                <a:cubicBezTo>
                  <a:pt x="468" y="103"/>
                  <a:pt x="469" y="105"/>
                  <a:pt x="468" y="105"/>
                </a:cubicBezTo>
                <a:cubicBezTo>
                  <a:pt x="466" y="104"/>
                  <a:pt x="464" y="103"/>
                  <a:pt x="467" y="103"/>
                </a:cubicBezTo>
                <a:cubicBezTo>
                  <a:pt x="466" y="103"/>
                  <a:pt x="465" y="103"/>
                  <a:pt x="464" y="102"/>
                </a:cubicBezTo>
                <a:cubicBezTo>
                  <a:pt x="465" y="102"/>
                  <a:pt x="465" y="102"/>
                  <a:pt x="466" y="102"/>
                </a:cubicBezTo>
                <a:cubicBezTo>
                  <a:pt x="469" y="102"/>
                  <a:pt x="471" y="103"/>
                  <a:pt x="474" y="104"/>
                </a:cubicBezTo>
                <a:cubicBezTo>
                  <a:pt x="476" y="104"/>
                  <a:pt x="478" y="105"/>
                  <a:pt x="480" y="106"/>
                </a:cubicBezTo>
                <a:cubicBezTo>
                  <a:pt x="479" y="106"/>
                  <a:pt x="477" y="105"/>
                  <a:pt x="479" y="105"/>
                </a:cubicBezTo>
                <a:cubicBezTo>
                  <a:pt x="480" y="106"/>
                  <a:pt x="482" y="106"/>
                  <a:pt x="482" y="107"/>
                </a:cubicBezTo>
                <a:cubicBezTo>
                  <a:pt x="482" y="106"/>
                  <a:pt x="483" y="106"/>
                  <a:pt x="484" y="107"/>
                </a:cubicBezTo>
                <a:cubicBezTo>
                  <a:pt x="484" y="106"/>
                  <a:pt x="484" y="106"/>
                  <a:pt x="484" y="105"/>
                </a:cubicBezTo>
                <a:cubicBezTo>
                  <a:pt x="488" y="106"/>
                  <a:pt x="491" y="107"/>
                  <a:pt x="492" y="108"/>
                </a:cubicBezTo>
                <a:cubicBezTo>
                  <a:pt x="490" y="108"/>
                  <a:pt x="492" y="110"/>
                  <a:pt x="493" y="111"/>
                </a:cubicBezTo>
                <a:cubicBezTo>
                  <a:pt x="491" y="111"/>
                  <a:pt x="488" y="110"/>
                  <a:pt x="486" y="109"/>
                </a:cubicBezTo>
                <a:cubicBezTo>
                  <a:pt x="484" y="108"/>
                  <a:pt x="482" y="107"/>
                  <a:pt x="480" y="107"/>
                </a:cubicBezTo>
                <a:cubicBezTo>
                  <a:pt x="481" y="108"/>
                  <a:pt x="484" y="109"/>
                  <a:pt x="485" y="110"/>
                </a:cubicBezTo>
                <a:cubicBezTo>
                  <a:pt x="481" y="109"/>
                  <a:pt x="480" y="107"/>
                  <a:pt x="477" y="106"/>
                </a:cubicBezTo>
                <a:cubicBezTo>
                  <a:pt x="477" y="107"/>
                  <a:pt x="479" y="108"/>
                  <a:pt x="481" y="110"/>
                </a:cubicBezTo>
                <a:cubicBezTo>
                  <a:pt x="482" y="112"/>
                  <a:pt x="476" y="109"/>
                  <a:pt x="474" y="110"/>
                </a:cubicBezTo>
                <a:cubicBezTo>
                  <a:pt x="478" y="111"/>
                  <a:pt x="481" y="111"/>
                  <a:pt x="484" y="111"/>
                </a:cubicBezTo>
                <a:cubicBezTo>
                  <a:pt x="485" y="113"/>
                  <a:pt x="488" y="113"/>
                  <a:pt x="491" y="115"/>
                </a:cubicBezTo>
                <a:cubicBezTo>
                  <a:pt x="490" y="113"/>
                  <a:pt x="489" y="114"/>
                  <a:pt x="491" y="113"/>
                </a:cubicBezTo>
                <a:cubicBezTo>
                  <a:pt x="489" y="112"/>
                  <a:pt x="488" y="113"/>
                  <a:pt x="488" y="112"/>
                </a:cubicBezTo>
                <a:cubicBezTo>
                  <a:pt x="489" y="112"/>
                  <a:pt x="491" y="113"/>
                  <a:pt x="492" y="112"/>
                </a:cubicBezTo>
                <a:cubicBezTo>
                  <a:pt x="493" y="113"/>
                  <a:pt x="494" y="113"/>
                  <a:pt x="495" y="113"/>
                </a:cubicBezTo>
                <a:cubicBezTo>
                  <a:pt x="496" y="113"/>
                  <a:pt x="492" y="111"/>
                  <a:pt x="495" y="111"/>
                </a:cubicBezTo>
                <a:cubicBezTo>
                  <a:pt x="497" y="113"/>
                  <a:pt x="496" y="111"/>
                  <a:pt x="498" y="112"/>
                </a:cubicBezTo>
                <a:cubicBezTo>
                  <a:pt x="500" y="113"/>
                  <a:pt x="498" y="113"/>
                  <a:pt x="500" y="114"/>
                </a:cubicBezTo>
                <a:cubicBezTo>
                  <a:pt x="500" y="113"/>
                  <a:pt x="504" y="113"/>
                  <a:pt x="505" y="115"/>
                </a:cubicBezTo>
                <a:cubicBezTo>
                  <a:pt x="504" y="115"/>
                  <a:pt x="503" y="114"/>
                  <a:pt x="504" y="115"/>
                </a:cubicBezTo>
                <a:cubicBezTo>
                  <a:pt x="506" y="115"/>
                  <a:pt x="508" y="117"/>
                  <a:pt x="508" y="115"/>
                </a:cubicBezTo>
                <a:cubicBezTo>
                  <a:pt x="510" y="117"/>
                  <a:pt x="512" y="116"/>
                  <a:pt x="514" y="118"/>
                </a:cubicBezTo>
                <a:cubicBezTo>
                  <a:pt x="515" y="118"/>
                  <a:pt x="514" y="117"/>
                  <a:pt x="515" y="118"/>
                </a:cubicBezTo>
                <a:cubicBezTo>
                  <a:pt x="516" y="119"/>
                  <a:pt x="519" y="118"/>
                  <a:pt x="520" y="120"/>
                </a:cubicBezTo>
                <a:cubicBezTo>
                  <a:pt x="519" y="119"/>
                  <a:pt x="518" y="119"/>
                  <a:pt x="518" y="119"/>
                </a:cubicBezTo>
                <a:cubicBezTo>
                  <a:pt x="522" y="120"/>
                  <a:pt x="518" y="120"/>
                  <a:pt x="520" y="121"/>
                </a:cubicBezTo>
                <a:cubicBezTo>
                  <a:pt x="521" y="121"/>
                  <a:pt x="524" y="121"/>
                  <a:pt x="526" y="122"/>
                </a:cubicBezTo>
                <a:cubicBezTo>
                  <a:pt x="527" y="123"/>
                  <a:pt x="529" y="125"/>
                  <a:pt x="527" y="126"/>
                </a:cubicBezTo>
                <a:cubicBezTo>
                  <a:pt x="526" y="125"/>
                  <a:pt x="524" y="124"/>
                  <a:pt x="525" y="125"/>
                </a:cubicBezTo>
                <a:cubicBezTo>
                  <a:pt x="525" y="125"/>
                  <a:pt x="527" y="126"/>
                  <a:pt x="527" y="126"/>
                </a:cubicBezTo>
                <a:cubicBezTo>
                  <a:pt x="529" y="125"/>
                  <a:pt x="530" y="125"/>
                  <a:pt x="532" y="127"/>
                </a:cubicBezTo>
                <a:cubicBezTo>
                  <a:pt x="532" y="127"/>
                  <a:pt x="530" y="127"/>
                  <a:pt x="531" y="128"/>
                </a:cubicBezTo>
                <a:cubicBezTo>
                  <a:pt x="532" y="127"/>
                  <a:pt x="533" y="130"/>
                  <a:pt x="534" y="130"/>
                </a:cubicBezTo>
                <a:cubicBezTo>
                  <a:pt x="534" y="129"/>
                  <a:pt x="536" y="129"/>
                  <a:pt x="537" y="129"/>
                </a:cubicBezTo>
                <a:cubicBezTo>
                  <a:pt x="537" y="129"/>
                  <a:pt x="534" y="127"/>
                  <a:pt x="536" y="127"/>
                </a:cubicBezTo>
                <a:cubicBezTo>
                  <a:pt x="537" y="128"/>
                  <a:pt x="537" y="129"/>
                  <a:pt x="538" y="129"/>
                </a:cubicBezTo>
                <a:cubicBezTo>
                  <a:pt x="538" y="130"/>
                  <a:pt x="538" y="130"/>
                  <a:pt x="538" y="130"/>
                </a:cubicBezTo>
                <a:cubicBezTo>
                  <a:pt x="543" y="131"/>
                  <a:pt x="545" y="133"/>
                  <a:pt x="549" y="136"/>
                </a:cubicBezTo>
                <a:cubicBezTo>
                  <a:pt x="550" y="136"/>
                  <a:pt x="551" y="138"/>
                  <a:pt x="552" y="138"/>
                </a:cubicBezTo>
                <a:cubicBezTo>
                  <a:pt x="552" y="137"/>
                  <a:pt x="550" y="135"/>
                  <a:pt x="551" y="136"/>
                </a:cubicBezTo>
                <a:cubicBezTo>
                  <a:pt x="554" y="137"/>
                  <a:pt x="554" y="139"/>
                  <a:pt x="556" y="140"/>
                </a:cubicBezTo>
                <a:cubicBezTo>
                  <a:pt x="556" y="140"/>
                  <a:pt x="556" y="141"/>
                  <a:pt x="556" y="141"/>
                </a:cubicBezTo>
                <a:cubicBezTo>
                  <a:pt x="557" y="140"/>
                  <a:pt x="559" y="143"/>
                  <a:pt x="558" y="141"/>
                </a:cubicBezTo>
                <a:cubicBezTo>
                  <a:pt x="559" y="142"/>
                  <a:pt x="560" y="142"/>
                  <a:pt x="561" y="143"/>
                </a:cubicBezTo>
                <a:cubicBezTo>
                  <a:pt x="563" y="144"/>
                  <a:pt x="560" y="143"/>
                  <a:pt x="561" y="145"/>
                </a:cubicBezTo>
                <a:cubicBezTo>
                  <a:pt x="563" y="144"/>
                  <a:pt x="567" y="149"/>
                  <a:pt x="569" y="148"/>
                </a:cubicBezTo>
                <a:cubicBezTo>
                  <a:pt x="569" y="149"/>
                  <a:pt x="567" y="148"/>
                  <a:pt x="568" y="150"/>
                </a:cubicBezTo>
                <a:cubicBezTo>
                  <a:pt x="571" y="150"/>
                  <a:pt x="574" y="153"/>
                  <a:pt x="577" y="155"/>
                </a:cubicBezTo>
                <a:cubicBezTo>
                  <a:pt x="575" y="153"/>
                  <a:pt x="573" y="151"/>
                  <a:pt x="571" y="149"/>
                </a:cubicBezTo>
                <a:cubicBezTo>
                  <a:pt x="569" y="147"/>
                  <a:pt x="566" y="145"/>
                  <a:pt x="564" y="145"/>
                </a:cubicBezTo>
                <a:cubicBezTo>
                  <a:pt x="562" y="143"/>
                  <a:pt x="560" y="141"/>
                  <a:pt x="558" y="140"/>
                </a:cubicBezTo>
                <a:cubicBezTo>
                  <a:pt x="556" y="138"/>
                  <a:pt x="554" y="137"/>
                  <a:pt x="552" y="135"/>
                </a:cubicBezTo>
                <a:cubicBezTo>
                  <a:pt x="550" y="135"/>
                  <a:pt x="549" y="134"/>
                  <a:pt x="548" y="133"/>
                </a:cubicBezTo>
                <a:cubicBezTo>
                  <a:pt x="547" y="132"/>
                  <a:pt x="546" y="132"/>
                  <a:pt x="545" y="131"/>
                </a:cubicBezTo>
                <a:cubicBezTo>
                  <a:pt x="543" y="130"/>
                  <a:pt x="540" y="128"/>
                  <a:pt x="538" y="126"/>
                </a:cubicBezTo>
                <a:cubicBezTo>
                  <a:pt x="538" y="126"/>
                  <a:pt x="539" y="127"/>
                  <a:pt x="538" y="127"/>
                </a:cubicBezTo>
                <a:cubicBezTo>
                  <a:pt x="535" y="126"/>
                  <a:pt x="534" y="124"/>
                  <a:pt x="532" y="123"/>
                </a:cubicBezTo>
                <a:cubicBezTo>
                  <a:pt x="531" y="124"/>
                  <a:pt x="534" y="124"/>
                  <a:pt x="533" y="125"/>
                </a:cubicBezTo>
                <a:cubicBezTo>
                  <a:pt x="531" y="125"/>
                  <a:pt x="529" y="123"/>
                  <a:pt x="526" y="122"/>
                </a:cubicBezTo>
                <a:cubicBezTo>
                  <a:pt x="527" y="121"/>
                  <a:pt x="526" y="120"/>
                  <a:pt x="526" y="120"/>
                </a:cubicBezTo>
                <a:cubicBezTo>
                  <a:pt x="525" y="119"/>
                  <a:pt x="524" y="119"/>
                  <a:pt x="523" y="119"/>
                </a:cubicBezTo>
                <a:cubicBezTo>
                  <a:pt x="525" y="119"/>
                  <a:pt x="523" y="120"/>
                  <a:pt x="523" y="119"/>
                </a:cubicBezTo>
                <a:cubicBezTo>
                  <a:pt x="521" y="118"/>
                  <a:pt x="519" y="118"/>
                  <a:pt x="519" y="117"/>
                </a:cubicBezTo>
                <a:cubicBezTo>
                  <a:pt x="521" y="118"/>
                  <a:pt x="523" y="119"/>
                  <a:pt x="523" y="118"/>
                </a:cubicBezTo>
                <a:cubicBezTo>
                  <a:pt x="519" y="116"/>
                  <a:pt x="518" y="116"/>
                  <a:pt x="516" y="114"/>
                </a:cubicBezTo>
                <a:cubicBezTo>
                  <a:pt x="516" y="115"/>
                  <a:pt x="516" y="115"/>
                  <a:pt x="514" y="114"/>
                </a:cubicBezTo>
                <a:cubicBezTo>
                  <a:pt x="513" y="112"/>
                  <a:pt x="508" y="112"/>
                  <a:pt x="506" y="112"/>
                </a:cubicBezTo>
                <a:cubicBezTo>
                  <a:pt x="505" y="111"/>
                  <a:pt x="504" y="110"/>
                  <a:pt x="503" y="109"/>
                </a:cubicBezTo>
                <a:cubicBezTo>
                  <a:pt x="503" y="109"/>
                  <a:pt x="504" y="110"/>
                  <a:pt x="503" y="110"/>
                </a:cubicBezTo>
                <a:cubicBezTo>
                  <a:pt x="501" y="109"/>
                  <a:pt x="500" y="108"/>
                  <a:pt x="499" y="107"/>
                </a:cubicBezTo>
                <a:cubicBezTo>
                  <a:pt x="499" y="109"/>
                  <a:pt x="497" y="107"/>
                  <a:pt x="494" y="107"/>
                </a:cubicBezTo>
                <a:cubicBezTo>
                  <a:pt x="495" y="106"/>
                  <a:pt x="495" y="107"/>
                  <a:pt x="496" y="106"/>
                </a:cubicBezTo>
                <a:cubicBezTo>
                  <a:pt x="494" y="105"/>
                  <a:pt x="490" y="105"/>
                  <a:pt x="489" y="104"/>
                </a:cubicBezTo>
                <a:cubicBezTo>
                  <a:pt x="489" y="103"/>
                  <a:pt x="490" y="104"/>
                  <a:pt x="491" y="103"/>
                </a:cubicBezTo>
                <a:cubicBezTo>
                  <a:pt x="490" y="103"/>
                  <a:pt x="488" y="103"/>
                  <a:pt x="489" y="102"/>
                </a:cubicBezTo>
                <a:cubicBezTo>
                  <a:pt x="488" y="102"/>
                  <a:pt x="486" y="101"/>
                  <a:pt x="485" y="101"/>
                </a:cubicBezTo>
                <a:cubicBezTo>
                  <a:pt x="486" y="102"/>
                  <a:pt x="488" y="103"/>
                  <a:pt x="488" y="104"/>
                </a:cubicBezTo>
                <a:cubicBezTo>
                  <a:pt x="486" y="103"/>
                  <a:pt x="488" y="103"/>
                  <a:pt x="486" y="104"/>
                </a:cubicBezTo>
                <a:cubicBezTo>
                  <a:pt x="486" y="103"/>
                  <a:pt x="483" y="102"/>
                  <a:pt x="486" y="102"/>
                </a:cubicBezTo>
                <a:cubicBezTo>
                  <a:pt x="484" y="101"/>
                  <a:pt x="482" y="101"/>
                  <a:pt x="482" y="100"/>
                </a:cubicBezTo>
                <a:cubicBezTo>
                  <a:pt x="483" y="100"/>
                  <a:pt x="485" y="100"/>
                  <a:pt x="486" y="101"/>
                </a:cubicBezTo>
                <a:cubicBezTo>
                  <a:pt x="485" y="99"/>
                  <a:pt x="487" y="100"/>
                  <a:pt x="489" y="100"/>
                </a:cubicBezTo>
                <a:cubicBezTo>
                  <a:pt x="487" y="99"/>
                  <a:pt x="485" y="99"/>
                  <a:pt x="484" y="99"/>
                </a:cubicBezTo>
                <a:cubicBezTo>
                  <a:pt x="485" y="100"/>
                  <a:pt x="485" y="100"/>
                  <a:pt x="485" y="100"/>
                </a:cubicBezTo>
                <a:cubicBezTo>
                  <a:pt x="483" y="100"/>
                  <a:pt x="482" y="100"/>
                  <a:pt x="482" y="99"/>
                </a:cubicBezTo>
                <a:cubicBezTo>
                  <a:pt x="481" y="99"/>
                  <a:pt x="482" y="100"/>
                  <a:pt x="481" y="100"/>
                </a:cubicBezTo>
                <a:cubicBezTo>
                  <a:pt x="480" y="100"/>
                  <a:pt x="480" y="99"/>
                  <a:pt x="479" y="99"/>
                </a:cubicBezTo>
                <a:cubicBezTo>
                  <a:pt x="481" y="98"/>
                  <a:pt x="484" y="98"/>
                  <a:pt x="488" y="99"/>
                </a:cubicBezTo>
                <a:cubicBezTo>
                  <a:pt x="489" y="99"/>
                  <a:pt x="488" y="97"/>
                  <a:pt x="489" y="98"/>
                </a:cubicBezTo>
                <a:cubicBezTo>
                  <a:pt x="489" y="98"/>
                  <a:pt x="490" y="98"/>
                  <a:pt x="490" y="99"/>
                </a:cubicBezTo>
                <a:cubicBezTo>
                  <a:pt x="490" y="100"/>
                  <a:pt x="488" y="100"/>
                  <a:pt x="490" y="100"/>
                </a:cubicBezTo>
                <a:cubicBezTo>
                  <a:pt x="492" y="98"/>
                  <a:pt x="500" y="102"/>
                  <a:pt x="502" y="103"/>
                </a:cubicBezTo>
                <a:cubicBezTo>
                  <a:pt x="504" y="104"/>
                  <a:pt x="501" y="102"/>
                  <a:pt x="503" y="102"/>
                </a:cubicBezTo>
                <a:cubicBezTo>
                  <a:pt x="506" y="104"/>
                  <a:pt x="508" y="105"/>
                  <a:pt x="510" y="106"/>
                </a:cubicBezTo>
                <a:cubicBezTo>
                  <a:pt x="510" y="106"/>
                  <a:pt x="510" y="107"/>
                  <a:pt x="510" y="107"/>
                </a:cubicBezTo>
                <a:cubicBezTo>
                  <a:pt x="512" y="106"/>
                  <a:pt x="514" y="107"/>
                  <a:pt x="517" y="109"/>
                </a:cubicBezTo>
                <a:cubicBezTo>
                  <a:pt x="519" y="110"/>
                  <a:pt x="522" y="112"/>
                  <a:pt x="523" y="112"/>
                </a:cubicBezTo>
                <a:cubicBezTo>
                  <a:pt x="522" y="112"/>
                  <a:pt x="522" y="111"/>
                  <a:pt x="523" y="111"/>
                </a:cubicBezTo>
                <a:cubicBezTo>
                  <a:pt x="525" y="112"/>
                  <a:pt x="523" y="113"/>
                  <a:pt x="525" y="114"/>
                </a:cubicBezTo>
                <a:cubicBezTo>
                  <a:pt x="526" y="114"/>
                  <a:pt x="523" y="112"/>
                  <a:pt x="525" y="112"/>
                </a:cubicBezTo>
                <a:cubicBezTo>
                  <a:pt x="526" y="114"/>
                  <a:pt x="526" y="113"/>
                  <a:pt x="527" y="113"/>
                </a:cubicBezTo>
                <a:cubicBezTo>
                  <a:pt x="528" y="114"/>
                  <a:pt x="530" y="115"/>
                  <a:pt x="530" y="116"/>
                </a:cubicBezTo>
                <a:cubicBezTo>
                  <a:pt x="535" y="116"/>
                  <a:pt x="539" y="121"/>
                  <a:pt x="542" y="122"/>
                </a:cubicBezTo>
                <a:cubicBezTo>
                  <a:pt x="542" y="123"/>
                  <a:pt x="544" y="125"/>
                  <a:pt x="546" y="126"/>
                </a:cubicBezTo>
                <a:cubicBezTo>
                  <a:pt x="546" y="125"/>
                  <a:pt x="543" y="124"/>
                  <a:pt x="543" y="123"/>
                </a:cubicBezTo>
                <a:cubicBezTo>
                  <a:pt x="546" y="125"/>
                  <a:pt x="549" y="126"/>
                  <a:pt x="552" y="128"/>
                </a:cubicBezTo>
                <a:cubicBezTo>
                  <a:pt x="555" y="129"/>
                  <a:pt x="559" y="131"/>
                  <a:pt x="561" y="132"/>
                </a:cubicBezTo>
                <a:cubicBezTo>
                  <a:pt x="561" y="133"/>
                  <a:pt x="560" y="132"/>
                  <a:pt x="560" y="132"/>
                </a:cubicBezTo>
                <a:cubicBezTo>
                  <a:pt x="562" y="134"/>
                  <a:pt x="561" y="132"/>
                  <a:pt x="563" y="133"/>
                </a:cubicBezTo>
                <a:cubicBezTo>
                  <a:pt x="565" y="136"/>
                  <a:pt x="567" y="140"/>
                  <a:pt x="571" y="140"/>
                </a:cubicBezTo>
                <a:cubicBezTo>
                  <a:pt x="570" y="139"/>
                  <a:pt x="569" y="139"/>
                  <a:pt x="569" y="138"/>
                </a:cubicBezTo>
                <a:cubicBezTo>
                  <a:pt x="570" y="139"/>
                  <a:pt x="575" y="141"/>
                  <a:pt x="576" y="144"/>
                </a:cubicBezTo>
                <a:cubicBezTo>
                  <a:pt x="575" y="144"/>
                  <a:pt x="575" y="144"/>
                  <a:pt x="574" y="143"/>
                </a:cubicBezTo>
                <a:cubicBezTo>
                  <a:pt x="574" y="143"/>
                  <a:pt x="573" y="142"/>
                  <a:pt x="572" y="141"/>
                </a:cubicBezTo>
                <a:cubicBezTo>
                  <a:pt x="572" y="142"/>
                  <a:pt x="570" y="141"/>
                  <a:pt x="570" y="142"/>
                </a:cubicBezTo>
                <a:cubicBezTo>
                  <a:pt x="572" y="143"/>
                  <a:pt x="571" y="142"/>
                  <a:pt x="573" y="143"/>
                </a:cubicBezTo>
                <a:cubicBezTo>
                  <a:pt x="572" y="144"/>
                  <a:pt x="572" y="143"/>
                  <a:pt x="572" y="144"/>
                </a:cubicBezTo>
                <a:cubicBezTo>
                  <a:pt x="573" y="144"/>
                  <a:pt x="577" y="146"/>
                  <a:pt x="576" y="145"/>
                </a:cubicBezTo>
                <a:cubicBezTo>
                  <a:pt x="577" y="147"/>
                  <a:pt x="582" y="149"/>
                  <a:pt x="583" y="151"/>
                </a:cubicBezTo>
                <a:cubicBezTo>
                  <a:pt x="582" y="152"/>
                  <a:pt x="580" y="149"/>
                  <a:pt x="580" y="150"/>
                </a:cubicBezTo>
                <a:cubicBezTo>
                  <a:pt x="581" y="151"/>
                  <a:pt x="583" y="152"/>
                  <a:pt x="584" y="153"/>
                </a:cubicBezTo>
                <a:cubicBezTo>
                  <a:pt x="585" y="152"/>
                  <a:pt x="583" y="152"/>
                  <a:pt x="583" y="152"/>
                </a:cubicBezTo>
                <a:cubicBezTo>
                  <a:pt x="584" y="150"/>
                  <a:pt x="588" y="155"/>
                  <a:pt x="588" y="153"/>
                </a:cubicBezTo>
                <a:cubicBezTo>
                  <a:pt x="584" y="152"/>
                  <a:pt x="581" y="147"/>
                  <a:pt x="580" y="148"/>
                </a:cubicBezTo>
                <a:cubicBezTo>
                  <a:pt x="579" y="146"/>
                  <a:pt x="577" y="144"/>
                  <a:pt x="577" y="143"/>
                </a:cubicBezTo>
                <a:cubicBezTo>
                  <a:pt x="578" y="144"/>
                  <a:pt x="578" y="144"/>
                  <a:pt x="581" y="146"/>
                </a:cubicBezTo>
                <a:cubicBezTo>
                  <a:pt x="581" y="147"/>
                  <a:pt x="584" y="152"/>
                  <a:pt x="585" y="150"/>
                </a:cubicBezTo>
                <a:cubicBezTo>
                  <a:pt x="583" y="149"/>
                  <a:pt x="583" y="148"/>
                  <a:pt x="583" y="147"/>
                </a:cubicBezTo>
                <a:cubicBezTo>
                  <a:pt x="584" y="149"/>
                  <a:pt x="586" y="148"/>
                  <a:pt x="587" y="150"/>
                </a:cubicBezTo>
                <a:cubicBezTo>
                  <a:pt x="588" y="149"/>
                  <a:pt x="583" y="147"/>
                  <a:pt x="582" y="146"/>
                </a:cubicBezTo>
                <a:cubicBezTo>
                  <a:pt x="582" y="146"/>
                  <a:pt x="583" y="146"/>
                  <a:pt x="583" y="146"/>
                </a:cubicBezTo>
                <a:cubicBezTo>
                  <a:pt x="580" y="144"/>
                  <a:pt x="577" y="141"/>
                  <a:pt x="575" y="139"/>
                </a:cubicBezTo>
                <a:cubicBezTo>
                  <a:pt x="572" y="137"/>
                  <a:pt x="570" y="135"/>
                  <a:pt x="568" y="132"/>
                </a:cubicBezTo>
                <a:cubicBezTo>
                  <a:pt x="567" y="134"/>
                  <a:pt x="571" y="136"/>
                  <a:pt x="570" y="137"/>
                </a:cubicBezTo>
                <a:cubicBezTo>
                  <a:pt x="570" y="137"/>
                  <a:pt x="569" y="137"/>
                  <a:pt x="569" y="137"/>
                </a:cubicBezTo>
                <a:cubicBezTo>
                  <a:pt x="569" y="136"/>
                  <a:pt x="568" y="134"/>
                  <a:pt x="566" y="133"/>
                </a:cubicBezTo>
                <a:cubicBezTo>
                  <a:pt x="566" y="132"/>
                  <a:pt x="565" y="131"/>
                  <a:pt x="565" y="130"/>
                </a:cubicBezTo>
                <a:cubicBezTo>
                  <a:pt x="561" y="131"/>
                  <a:pt x="557" y="126"/>
                  <a:pt x="554" y="124"/>
                </a:cubicBezTo>
                <a:cubicBezTo>
                  <a:pt x="555" y="123"/>
                  <a:pt x="555" y="124"/>
                  <a:pt x="556" y="124"/>
                </a:cubicBezTo>
                <a:cubicBezTo>
                  <a:pt x="552" y="121"/>
                  <a:pt x="550" y="120"/>
                  <a:pt x="549" y="121"/>
                </a:cubicBezTo>
                <a:cubicBezTo>
                  <a:pt x="550" y="120"/>
                  <a:pt x="545" y="119"/>
                  <a:pt x="545" y="118"/>
                </a:cubicBezTo>
                <a:cubicBezTo>
                  <a:pt x="546" y="118"/>
                  <a:pt x="548" y="119"/>
                  <a:pt x="546" y="117"/>
                </a:cubicBezTo>
                <a:cubicBezTo>
                  <a:pt x="545" y="118"/>
                  <a:pt x="542" y="116"/>
                  <a:pt x="540" y="115"/>
                </a:cubicBezTo>
                <a:cubicBezTo>
                  <a:pt x="540" y="114"/>
                  <a:pt x="540" y="113"/>
                  <a:pt x="538" y="113"/>
                </a:cubicBezTo>
                <a:cubicBezTo>
                  <a:pt x="537" y="112"/>
                  <a:pt x="539" y="114"/>
                  <a:pt x="537" y="114"/>
                </a:cubicBezTo>
                <a:cubicBezTo>
                  <a:pt x="536" y="112"/>
                  <a:pt x="532" y="111"/>
                  <a:pt x="531" y="109"/>
                </a:cubicBezTo>
                <a:cubicBezTo>
                  <a:pt x="531" y="110"/>
                  <a:pt x="530" y="110"/>
                  <a:pt x="529" y="109"/>
                </a:cubicBezTo>
                <a:cubicBezTo>
                  <a:pt x="529" y="108"/>
                  <a:pt x="531" y="107"/>
                  <a:pt x="529" y="108"/>
                </a:cubicBezTo>
                <a:cubicBezTo>
                  <a:pt x="529" y="109"/>
                  <a:pt x="524" y="106"/>
                  <a:pt x="525" y="106"/>
                </a:cubicBezTo>
                <a:cubicBezTo>
                  <a:pt x="530" y="108"/>
                  <a:pt x="527" y="105"/>
                  <a:pt x="532" y="106"/>
                </a:cubicBezTo>
                <a:cubicBezTo>
                  <a:pt x="531" y="107"/>
                  <a:pt x="532" y="107"/>
                  <a:pt x="532" y="107"/>
                </a:cubicBezTo>
                <a:cubicBezTo>
                  <a:pt x="532" y="108"/>
                  <a:pt x="530" y="107"/>
                  <a:pt x="530" y="108"/>
                </a:cubicBezTo>
                <a:cubicBezTo>
                  <a:pt x="533" y="109"/>
                  <a:pt x="533" y="110"/>
                  <a:pt x="535" y="110"/>
                </a:cubicBezTo>
                <a:cubicBezTo>
                  <a:pt x="536" y="111"/>
                  <a:pt x="537" y="112"/>
                  <a:pt x="536" y="112"/>
                </a:cubicBezTo>
                <a:cubicBezTo>
                  <a:pt x="538" y="113"/>
                  <a:pt x="537" y="111"/>
                  <a:pt x="539" y="112"/>
                </a:cubicBezTo>
                <a:cubicBezTo>
                  <a:pt x="541" y="113"/>
                  <a:pt x="541" y="114"/>
                  <a:pt x="543" y="114"/>
                </a:cubicBezTo>
                <a:cubicBezTo>
                  <a:pt x="542" y="115"/>
                  <a:pt x="542" y="115"/>
                  <a:pt x="542" y="115"/>
                </a:cubicBezTo>
                <a:cubicBezTo>
                  <a:pt x="546" y="116"/>
                  <a:pt x="544" y="116"/>
                  <a:pt x="547" y="117"/>
                </a:cubicBezTo>
                <a:cubicBezTo>
                  <a:pt x="549" y="118"/>
                  <a:pt x="549" y="119"/>
                  <a:pt x="549" y="120"/>
                </a:cubicBezTo>
                <a:cubicBezTo>
                  <a:pt x="550" y="121"/>
                  <a:pt x="549" y="119"/>
                  <a:pt x="551" y="119"/>
                </a:cubicBezTo>
                <a:cubicBezTo>
                  <a:pt x="554" y="121"/>
                  <a:pt x="555" y="121"/>
                  <a:pt x="557" y="123"/>
                </a:cubicBezTo>
                <a:cubicBezTo>
                  <a:pt x="557" y="124"/>
                  <a:pt x="556" y="123"/>
                  <a:pt x="555" y="123"/>
                </a:cubicBezTo>
                <a:cubicBezTo>
                  <a:pt x="558" y="124"/>
                  <a:pt x="558" y="124"/>
                  <a:pt x="558" y="124"/>
                </a:cubicBezTo>
                <a:cubicBezTo>
                  <a:pt x="558" y="124"/>
                  <a:pt x="557" y="123"/>
                  <a:pt x="558" y="123"/>
                </a:cubicBezTo>
                <a:cubicBezTo>
                  <a:pt x="555" y="121"/>
                  <a:pt x="552" y="120"/>
                  <a:pt x="550" y="118"/>
                </a:cubicBezTo>
                <a:cubicBezTo>
                  <a:pt x="547" y="116"/>
                  <a:pt x="545" y="114"/>
                  <a:pt x="542" y="113"/>
                </a:cubicBezTo>
                <a:cubicBezTo>
                  <a:pt x="541" y="113"/>
                  <a:pt x="541" y="112"/>
                  <a:pt x="542" y="112"/>
                </a:cubicBezTo>
                <a:cubicBezTo>
                  <a:pt x="539" y="111"/>
                  <a:pt x="536" y="109"/>
                  <a:pt x="539" y="112"/>
                </a:cubicBezTo>
                <a:cubicBezTo>
                  <a:pt x="539" y="111"/>
                  <a:pt x="538" y="111"/>
                  <a:pt x="537" y="111"/>
                </a:cubicBezTo>
                <a:cubicBezTo>
                  <a:pt x="537" y="110"/>
                  <a:pt x="534" y="108"/>
                  <a:pt x="534" y="109"/>
                </a:cubicBezTo>
                <a:cubicBezTo>
                  <a:pt x="534" y="108"/>
                  <a:pt x="532" y="109"/>
                  <a:pt x="532" y="108"/>
                </a:cubicBezTo>
                <a:cubicBezTo>
                  <a:pt x="532" y="106"/>
                  <a:pt x="536" y="109"/>
                  <a:pt x="538" y="109"/>
                </a:cubicBezTo>
                <a:cubicBezTo>
                  <a:pt x="536" y="107"/>
                  <a:pt x="531" y="106"/>
                  <a:pt x="529" y="105"/>
                </a:cubicBezTo>
                <a:cubicBezTo>
                  <a:pt x="531" y="105"/>
                  <a:pt x="524" y="103"/>
                  <a:pt x="524" y="102"/>
                </a:cubicBezTo>
                <a:cubicBezTo>
                  <a:pt x="524" y="102"/>
                  <a:pt x="528" y="103"/>
                  <a:pt x="526" y="102"/>
                </a:cubicBezTo>
                <a:cubicBezTo>
                  <a:pt x="523" y="102"/>
                  <a:pt x="521" y="100"/>
                  <a:pt x="518" y="100"/>
                </a:cubicBezTo>
                <a:cubicBezTo>
                  <a:pt x="517" y="99"/>
                  <a:pt x="514" y="98"/>
                  <a:pt x="511" y="97"/>
                </a:cubicBezTo>
                <a:cubicBezTo>
                  <a:pt x="510" y="97"/>
                  <a:pt x="508" y="96"/>
                  <a:pt x="507" y="96"/>
                </a:cubicBezTo>
                <a:cubicBezTo>
                  <a:pt x="505" y="95"/>
                  <a:pt x="504" y="95"/>
                  <a:pt x="503" y="94"/>
                </a:cubicBezTo>
                <a:cubicBezTo>
                  <a:pt x="502" y="94"/>
                  <a:pt x="499" y="93"/>
                  <a:pt x="497" y="92"/>
                </a:cubicBezTo>
                <a:cubicBezTo>
                  <a:pt x="498" y="91"/>
                  <a:pt x="501" y="93"/>
                  <a:pt x="500" y="91"/>
                </a:cubicBezTo>
                <a:cubicBezTo>
                  <a:pt x="498" y="91"/>
                  <a:pt x="496" y="91"/>
                  <a:pt x="495" y="91"/>
                </a:cubicBezTo>
                <a:cubicBezTo>
                  <a:pt x="494" y="91"/>
                  <a:pt x="494" y="90"/>
                  <a:pt x="493" y="89"/>
                </a:cubicBezTo>
                <a:cubicBezTo>
                  <a:pt x="493" y="90"/>
                  <a:pt x="490" y="90"/>
                  <a:pt x="490" y="89"/>
                </a:cubicBezTo>
                <a:cubicBezTo>
                  <a:pt x="490" y="89"/>
                  <a:pt x="491" y="89"/>
                  <a:pt x="492" y="89"/>
                </a:cubicBezTo>
                <a:cubicBezTo>
                  <a:pt x="492" y="89"/>
                  <a:pt x="491" y="88"/>
                  <a:pt x="490" y="88"/>
                </a:cubicBezTo>
                <a:cubicBezTo>
                  <a:pt x="490" y="88"/>
                  <a:pt x="490" y="89"/>
                  <a:pt x="489" y="89"/>
                </a:cubicBezTo>
                <a:cubicBezTo>
                  <a:pt x="488" y="87"/>
                  <a:pt x="485" y="85"/>
                  <a:pt x="481" y="83"/>
                </a:cubicBezTo>
                <a:cubicBezTo>
                  <a:pt x="481" y="85"/>
                  <a:pt x="477" y="82"/>
                  <a:pt x="478" y="84"/>
                </a:cubicBezTo>
                <a:cubicBezTo>
                  <a:pt x="480" y="84"/>
                  <a:pt x="484" y="84"/>
                  <a:pt x="481" y="85"/>
                </a:cubicBezTo>
                <a:cubicBezTo>
                  <a:pt x="483" y="86"/>
                  <a:pt x="485" y="85"/>
                  <a:pt x="486" y="87"/>
                </a:cubicBezTo>
                <a:cubicBezTo>
                  <a:pt x="486" y="87"/>
                  <a:pt x="486" y="87"/>
                  <a:pt x="486" y="87"/>
                </a:cubicBezTo>
                <a:cubicBezTo>
                  <a:pt x="483" y="86"/>
                  <a:pt x="480" y="84"/>
                  <a:pt x="477" y="84"/>
                </a:cubicBezTo>
                <a:cubicBezTo>
                  <a:pt x="478" y="84"/>
                  <a:pt x="479" y="85"/>
                  <a:pt x="479" y="85"/>
                </a:cubicBezTo>
                <a:cubicBezTo>
                  <a:pt x="478" y="85"/>
                  <a:pt x="478" y="85"/>
                  <a:pt x="478" y="85"/>
                </a:cubicBezTo>
                <a:cubicBezTo>
                  <a:pt x="476" y="85"/>
                  <a:pt x="477" y="84"/>
                  <a:pt x="475" y="83"/>
                </a:cubicBezTo>
                <a:cubicBezTo>
                  <a:pt x="477" y="86"/>
                  <a:pt x="468" y="82"/>
                  <a:pt x="468" y="84"/>
                </a:cubicBezTo>
                <a:cubicBezTo>
                  <a:pt x="467" y="83"/>
                  <a:pt x="467" y="84"/>
                  <a:pt x="464" y="83"/>
                </a:cubicBezTo>
                <a:cubicBezTo>
                  <a:pt x="465" y="83"/>
                  <a:pt x="464" y="83"/>
                  <a:pt x="464" y="83"/>
                </a:cubicBezTo>
                <a:cubicBezTo>
                  <a:pt x="464" y="82"/>
                  <a:pt x="467" y="82"/>
                  <a:pt x="465" y="81"/>
                </a:cubicBezTo>
                <a:cubicBezTo>
                  <a:pt x="465" y="82"/>
                  <a:pt x="461" y="81"/>
                  <a:pt x="461" y="82"/>
                </a:cubicBezTo>
                <a:cubicBezTo>
                  <a:pt x="462" y="82"/>
                  <a:pt x="464" y="83"/>
                  <a:pt x="463" y="82"/>
                </a:cubicBezTo>
                <a:cubicBezTo>
                  <a:pt x="460" y="82"/>
                  <a:pt x="460" y="80"/>
                  <a:pt x="457" y="81"/>
                </a:cubicBezTo>
                <a:cubicBezTo>
                  <a:pt x="458" y="81"/>
                  <a:pt x="459" y="82"/>
                  <a:pt x="458" y="82"/>
                </a:cubicBezTo>
                <a:cubicBezTo>
                  <a:pt x="455" y="80"/>
                  <a:pt x="453" y="80"/>
                  <a:pt x="449" y="80"/>
                </a:cubicBezTo>
                <a:cubicBezTo>
                  <a:pt x="451" y="79"/>
                  <a:pt x="454" y="80"/>
                  <a:pt x="455" y="79"/>
                </a:cubicBezTo>
                <a:cubicBezTo>
                  <a:pt x="452" y="79"/>
                  <a:pt x="450" y="78"/>
                  <a:pt x="449" y="78"/>
                </a:cubicBezTo>
                <a:cubicBezTo>
                  <a:pt x="449" y="79"/>
                  <a:pt x="451" y="79"/>
                  <a:pt x="449" y="79"/>
                </a:cubicBezTo>
                <a:cubicBezTo>
                  <a:pt x="449" y="78"/>
                  <a:pt x="445" y="79"/>
                  <a:pt x="445" y="78"/>
                </a:cubicBezTo>
                <a:cubicBezTo>
                  <a:pt x="446" y="79"/>
                  <a:pt x="443" y="79"/>
                  <a:pt x="444" y="79"/>
                </a:cubicBezTo>
                <a:cubicBezTo>
                  <a:pt x="446" y="79"/>
                  <a:pt x="445" y="80"/>
                  <a:pt x="446" y="80"/>
                </a:cubicBezTo>
                <a:cubicBezTo>
                  <a:pt x="445" y="80"/>
                  <a:pt x="449" y="80"/>
                  <a:pt x="449" y="81"/>
                </a:cubicBezTo>
                <a:cubicBezTo>
                  <a:pt x="447" y="80"/>
                  <a:pt x="444" y="81"/>
                  <a:pt x="446" y="81"/>
                </a:cubicBezTo>
                <a:cubicBezTo>
                  <a:pt x="446" y="80"/>
                  <a:pt x="448" y="81"/>
                  <a:pt x="447" y="82"/>
                </a:cubicBezTo>
                <a:cubicBezTo>
                  <a:pt x="446" y="82"/>
                  <a:pt x="446" y="81"/>
                  <a:pt x="444" y="81"/>
                </a:cubicBezTo>
                <a:cubicBezTo>
                  <a:pt x="443" y="82"/>
                  <a:pt x="446" y="82"/>
                  <a:pt x="444" y="82"/>
                </a:cubicBezTo>
                <a:cubicBezTo>
                  <a:pt x="440" y="82"/>
                  <a:pt x="437" y="80"/>
                  <a:pt x="432" y="81"/>
                </a:cubicBezTo>
                <a:cubicBezTo>
                  <a:pt x="434" y="80"/>
                  <a:pt x="428" y="79"/>
                  <a:pt x="430" y="79"/>
                </a:cubicBezTo>
                <a:cubicBezTo>
                  <a:pt x="432" y="79"/>
                  <a:pt x="436" y="80"/>
                  <a:pt x="437" y="79"/>
                </a:cubicBezTo>
                <a:cubicBezTo>
                  <a:pt x="434" y="79"/>
                  <a:pt x="428" y="79"/>
                  <a:pt x="426" y="77"/>
                </a:cubicBezTo>
                <a:cubicBezTo>
                  <a:pt x="430" y="77"/>
                  <a:pt x="431" y="78"/>
                  <a:pt x="434" y="79"/>
                </a:cubicBezTo>
                <a:cubicBezTo>
                  <a:pt x="433" y="77"/>
                  <a:pt x="435" y="77"/>
                  <a:pt x="435" y="75"/>
                </a:cubicBezTo>
                <a:cubicBezTo>
                  <a:pt x="433" y="75"/>
                  <a:pt x="431" y="76"/>
                  <a:pt x="432" y="76"/>
                </a:cubicBezTo>
                <a:cubicBezTo>
                  <a:pt x="433" y="76"/>
                  <a:pt x="434" y="75"/>
                  <a:pt x="434" y="76"/>
                </a:cubicBezTo>
                <a:cubicBezTo>
                  <a:pt x="434" y="77"/>
                  <a:pt x="433" y="77"/>
                  <a:pt x="431" y="77"/>
                </a:cubicBezTo>
                <a:cubicBezTo>
                  <a:pt x="429" y="76"/>
                  <a:pt x="428" y="77"/>
                  <a:pt x="426" y="76"/>
                </a:cubicBezTo>
                <a:cubicBezTo>
                  <a:pt x="427" y="75"/>
                  <a:pt x="424" y="75"/>
                  <a:pt x="423" y="75"/>
                </a:cubicBezTo>
                <a:cubicBezTo>
                  <a:pt x="425" y="74"/>
                  <a:pt x="425" y="75"/>
                  <a:pt x="427" y="75"/>
                </a:cubicBezTo>
                <a:cubicBezTo>
                  <a:pt x="426" y="73"/>
                  <a:pt x="424" y="75"/>
                  <a:pt x="422" y="75"/>
                </a:cubicBezTo>
                <a:cubicBezTo>
                  <a:pt x="422" y="74"/>
                  <a:pt x="422" y="74"/>
                  <a:pt x="423" y="73"/>
                </a:cubicBezTo>
                <a:cubicBezTo>
                  <a:pt x="421" y="73"/>
                  <a:pt x="420" y="74"/>
                  <a:pt x="420" y="74"/>
                </a:cubicBezTo>
                <a:cubicBezTo>
                  <a:pt x="423" y="74"/>
                  <a:pt x="420" y="77"/>
                  <a:pt x="416" y="76"/>
                </a:cubicBezTo>
                <a:cubicBezTo>
                  <a:pt x="415" y="75"/>
                  <a:pt x="415" y="75"/>
                  <a:pt x="415" y="74"/>
                </a:cubicBezTo>
                <a:cubicBezTo>
                  <a:pt x="414" y="74"/>
                  <a:pt x="414" y="75"/>
                  <a:pt x="413" y="75"/>
                </a:cubicBezTo>
                <a:cubicBezTo>
                  <a:pt x="413" y="74"/>
                  <a:pt x="410" y="74"/>
                  <a:pt x="410" y="73"/>
                </a:cubicBezTo>
                <a:cubicBezTo>
                  <a:pt x="407" y="73"/>
                  <a:pt x="407" y="73"/>
                  <a:pt x="406" y="74"/>
                </a:cubicBezTo>
                <a:cubicBezTo>
                  <a:pt x="407" y="75"/>
                  <a:pt x="408" y="74"/>
                  <a:pt x="409" y="74"/>
                </a:cubicBezTo>
                <a:cubicBezTo>
                  <a:pt x="409" y="75"/>
                  <a:pt x="406" y="76"/>
                  <a:pt x="405" y="75"/>
                </a:cubicBezTo>
                <a:cubicBezTo>
                  <a:pt x="405" y="74"/>
                  <a:pt x="406" y="73"/>
                  <a:pt x="403" y="73"/>
                </a:cubicBezTo>
                <a:cubicBezTo>
                  <a:pt x="405" y="75"/>
                  <a:pt x="402" y="73"/>
                  <a:pt x="401" y="74"/>
                </a:cubicBezTo>
                <a:cubicBezTo>
                  <a:pt x="402" y="74"/>
                  <a:pt x="404" y="75"/>
                  <a:pt x="404" y="76"/>
                </a:cubicBezTo>
                <a:cubicBezTo>
                  <a:pt x="400" y="76"/>
                  <a:pt x="398" y="76"/>
                  <a:pt x="396" y="76"/>
                </a:cubicBezTo>
                <a:cubicBezTo>
                  <a:pt x="398" y="75"/>
                  <a:pt x="401" y="75"/>
                  <a:pt x="401" y="75"/>
                </a:cubicBezTo>
                <a:cubicBezTo>
                  <a:pt x="398" y="74"/>
                  <a:pt x="394" y="75"/>
                  <a:pt x="391" y="74"/>
                </a:cubicBezTo>
                <a:cubicBezTo>
                  <a:pt x="394" y="75"/>
                  <a:pt x="394" y="73"/>
                  <a:pt x="396" y="73"/>
                </a:cubicBezTo>
                <a:cubicBezTo>
                  <a:pt x="396" y="73"/>
                  <a:pt x="397" y="74"/>
                  <a:pt x="399" y="73"/>
                </a:cubicBezTo>
                <a:cubicBezTo>
                  <a:pt x="399" y="72"/>
                  <a:pt x="399" y="73"/>
                  <a:pt x="401" y="73"/>
                </a:cubicBezTo>
                <a:cubicBezTo>
                  <a:pt x="401" y="72"/>
                  <a:pt x="402" y="72"/>
                  <a:pt x="403" y="72"/>
                </a:cubicBezTo>
                <a:cubicBezTo>
                  <a:pt x="405" y="73"/>
                  <a:pt x="404" y="73"/>
                  <a:pt x="407" y="73"/>
                </a:cubicBezTo>
                <a:cubicBezTo>
                  <a:pt x="406" y="72"/>
                  <a:pt x="404" y="72"/>
                  <a:pt x="402" y="71"/>
                </a:cubicBezTo>
                <a:cubicBezTo>
                  <a:pt x="403" y="72"/>
                  <a:pt x="401" y="72"/>
                  <a:pt x="400" y="73"/>
                </a:cubicBezTo>
                <a:cubicBezTo>
                  <a:pt x="399" y="72"/>
                  <a:pt x="399" y="72"/>
                  <a:pt x="398" y="71"/>
                </a:cubicBezTo>
                <a:cubicBezTo>
                  <a:pt x="398" y="72"/>
                  <a:pt x="398" y="73"/>
                  <a:pt x="396" y="73"/>
                </a:cubicBezTo>
                <a:cubicBezTo>
                  <a:pt x="394" y="72"/>
                  <a:pt x="397" y="72"/>
                  <a:pt x="395" y="71"/>
                </a:cubicBezTo>
                <a:cubicBezTo>
                  <a:pt x="395" y="72"/>
                  <a:pt x="394" y="72"/>
                  <a:pt x="393" y="73"/>
                </a:cubicBezTo>
                <a:cubicBezTo>
                  <a:pt x="393" y="72"/>
                  <a:pt x="389" y="72"/>
                  <a:pt x="390" y="71"/>
                </a:cubicBezTo>
                <a:cubicBezTo>
                  <a:pt x="387" y="72"/>
                  <a:pt x="383" y="73"/>
                  <a:pt x="379" y="72"/>
                </a:cubicBezTo>
                <a:cubicBezTo>
                  <a:pt x="380" y="71"/>
                  <a:pt x="382" y="72"/>
                  <a:pt x="382" y="71"/>
                </a:cubicBezTo>
                <a:cubicBezTo>
                  <a:pt x="381" y="71"/>
                  <a:pt x="381" y="71"/>
                  <a:pt x="382" y="71"/>
                </a:cubicBezTo>
                <a:cubicBezTo>
                  <a:pt x="383" y="71"/>
                  <a:pt x="382" y="72"/>
                  <a:pt x="384" y="72"/>
                </a:cubicBezTo>
                <a:cubicBezTo>
                  <a:pt x="385" y="70"/>
                  <a:pt x="390" y="70"/>
                  <a:pt x="392" y="69"/>
                </a:cubicBezTo>
                <a:cubicBezTo>
                  <a:pt x="392" y="70"/>
                  <a:pt x="394" y="70"/>
                  <a:pt x="395" y="70"/>
                </a:cubicBezTo>
                <a:cubicBezTo>
                  <a:pt x="394" y="69"/>
                  <a:pt x="398" y="69"/>
                  <a:pt x="395" y="69"/>
                </a:cubicBezTo>
                <a:cubicBezTo>
                  <a:pt x="394" y="70"/>
                  <a:pt x="393" y="68"/>
                  <a:pt x="392" y="69"/>
                </a:cubicBezTo>
                <a:cubicBezTo>
                  <a:pt x="391" y="70"/>
                  <a:pt x="387" y="69"/>
                  <a:pt x="384" y="70"/>
                </a:cubicBezTo>
                <a:cubicBezTo>
                  <a:pt x="384" y="69"/>
                  <a:pt x="384" y="69"/>
                  <a:pt x="385" y="69"/>
                </a:cubicBezTo>
                <a:cubicBezTo>
                  <a:pt x="385" y="69"/>
                  <a:pt x="387" y="69"/>
                  <a:pt x="387" y="68"/>
                </a:cubicBezTo>
                <a:cubicBezTo>
                  <a:pt x="386" y="68"/>
                  <a:pt x="385" y="68"/>
                  <a:pt x="383" y="69"/>
                </a:cubicBezTo>
                <a:cubicBezTo>
                  <a:pt x="383" y="69"/>
                  <a:pt x="382" y="69"/>
                  <a:pt x="381" y="69"/>
                </a:cubicBezTo>
                <a:cubicBezTo>
                  <a:pt x="382" y="70"/>
                  <a:pt x="381" y="70"/>
                  <a:pt x="380" y="71"/>
                </a:cubicBezTo>
                <a:cubicBezTo>
                  <a:pt x="379" y="70"/>
                  <a:pt x="381" y="70"/>
                  <a:pt x="379" y="70"/>
                </a:cubicBezTo>
                <a:cubicBezTo>
                  <a:pt x="378" y="71"/>
                  <a:pt x="376" y="72"/>
                  <a:pt x="375" y="73"/>
                </a:cubicBezTo>
                <a:cubicBezTo>
                  <a:pt x="375" y="72"/>
                  <a:pt x="373" y="72"/>
                  <a:pt x="373" y="72"/>
                </a:cubicBezTo>
                <a:cubicBezTo>
                  <a:pt x="374" y="72"/>
                  <a:pt x="374" y="72"/>
                  <a:pt x="374" y="72"/>
                </a:cubicBezTo>
                <a:cubicBezTo>
                  <a:pt x="371" y="72"/>
                  <a:pt x="375" y="70"/>
                  <a:pt x="373" y="71"/>
                </a:cubicBezTo>
                <a:cubicBezTo>
                  <a:pt x="372" y="73"/>
                  <a:pt x="371" y="71"/>
                  <a:pt x="368" y="73"/>
                </a:cubicBezTo>
                <a:cubicBezTo>
                  <a:pt x="369" y="72"/>
                  <a:pt x="369" y="72"/>
                  <a:pt x="367" y="72"/>
                </a:cubicBezTo>
                <a:cubicBezTo>
                  <a:pt x="371" y="71"/>
                  <a:pt x="368" y="72"/>
                  <a:pt x="368" y="71"/>
                </a:cubicBezTo>
                <a:cubicBezTo>
                  <a:pt x="369" y="71"/>
                  <a:pt x="369" y="71"/>
                  <a:pt x="369" y="70"/>
                </a:cubicBezTo>
                <a:cubicBezTo>
                  <a:pt x="368" y="71"/>
                  <a:pt x="372" y="71"/>
                  <a:pt x="372" y="70"/>
                </a:cubicBezTo>
                <a:cubicBezTo>
                  <a:pt x="370" y="70"/>
                  <a:pt x="371" y="69"/>
                  <a:pt x="371" y="69"/>
                </a:cubicBezTo>
                <a:cubicBezTo>
                  <a:pt x="369" y="70"/>
                  <a:pt x="367" y="70"/>
                  <a:pt x="366" y="71"/>
                </a:cubicBezTo>
                <a:cubicBezTo>
                  <a:pt x="363" y="71"/>
                  <a:pt x="360" y="71"/>
                  <a:pt x="361" y="70"/>
                </a:cubicBezTo>
                <a:cubicBezTo>
                  <a:pt x="362" y="70"/>
                  <a:pt x="362" y="70"/>
                  <a:pt x="363" y="70"/>
                </a:cubicBezTo>
                <a:cubicBezTo>
                  <a:pt x="366" y="69"/>
                  <a:pt x="369" y="69"/>
                  <a:pt x="370" y="68"/>
                </a:cubicBezTo>
                <a:cubicBezTo>
                  <a:pt x="369" y="69"/>
                  <a:pt x="368" y="67"/>
                  <a:pt x="369" y="67"/>
                </a:cubicBezTo>
                <a:cubicBezTo>
                  <a:pt x="372" y="67"/>
                  <a:pt x="375" y="67"/>
                  <a:pt x="374" y="66"/>
                </a:cubicBezTo>
                <a:cubicBezTo>
                  <a:pt x="376" y="68"/>
                  <a:pt x="380" y="67"/>
                  <a:pt x="381" y="68"/>
                </a:cubicBezTo>
                <a:cubicBezTo>
                  <a:pt x="383" y="68"/>
                  <a:pt x="383" y="67"/>
                  <a:pt x="384" y="67"/>
                </a:cubicBezTo>
                <a:cubicBezTo>
                  <a:pt x="384" y="67"/>
                  <a:pt x="387" y="67"/>
                  <a:pt x="388" y="67"/>
                </a:cubicBezTo>
                <a:cubicBezTo>
                  <a:pt x="387" y="68"/>
                  <a:pt x="389" y="68"/>
                  <a:pt x="389" y="69"/>
                </a:cubicBezTo>
                <a:cubicBezTo>
                  <a:pt x="389" y="68"/>
                  <a:pt x="394" y="69"/>
                  <a:pt x="392" y="68"/>
                </a:cubicBezTo>
                <a:cubicBezTo>
                  <a:pt x="391" y="68"/>
                  <a:pt x="391" y="68"/>
                  <a:pt x="390" y="68"/>
                </a:cubicBezTo>
                <a:cubicBezTo>
                  <a:pt x="392" y="68"/>
                  <a:pt x="393" y="67"/>
                  <a:pt x="394" y="67"/>
                </a:cubicBezTo>
                <a:cubicBezTo>
                  <a:pt x="394" y="66"/>
                  <a:pt x="391" y="67"/>
                  <a:pt x="392" y="65"/>
                </a:cubicBezTo>
                <a:cubicBezTo>
                  <a:pt x="393" y="65"/>
                  <a:pt x="394" y="65"/>
                  <a:pt x="395" y="66"/>
                </a:cubicBezTo>
                <a:cubicBezTo>
                  <a:pt x="393" y="66"/>
                  <a:pt x="397" y="66"/>
                  <a:pt x="397" y="67"/>
                </a:cubicBezTo>
                <a:cubicBezTo>
                  <a:pt x="400" y="66"/>
                  <a:pt x="400" y="67"/>
                  <a:pt x="404" y="66"/>
                </a:cubicBezTo>
                <a:cubicBezTo>
                  <a:pt x="403" y="65"/>
                  <a:pt x="400" y="66"/>
                  <a:pt x="397" y="66"/>
                </a:cubicBezTo>
                <a:cubicBezTo>
                  <a:pt x="397" y="65"/>
                  <a:pt x="396" y="64"/>
                  <a:pt x="394" y="64"/>
                </a:cubicBezTo>
                <a:cubicBezTo>
                  <a:pt x="392" y="64"/>
                  <a:pt x="390" y="63"/>
                  <a:pt x="390" y="63"/>
                </a:cubicBezTo>
                <a:cubicBezTo>
                  <a:pt x="387" y="63"/>
                  <a:pt x="388" y="64"/>
                  <a:pt x="386" y="63"/>
                </a:cubicBezTo>
                <a:cubicBezTo>
                  <a:pt x="386" y="65"/>
                  <a:pt x="386" y="65"/>
                  <a:pt x="386" y="65"/>
                </a:cubicBezTo>
                <a:cubicBezTo>
                  <a:pt x="388" y="65"/>
                  <a:pt x="387" y="64"/>
                  <a:pt x="390" y="64"/>
                </a:cubicBezTo>
                <a:cubicBezTo>
                  <a:pt x="391" y="64"/>
                  <a:pt x="393" y="64"/>
                  <a:pt x="393" y="64"/>
                </a:cubicBezTo>
                <a:cubicBezTo>
                  <a:pt x="391" y="65"/>
                  <a:pt x="390" y="65"/>
                  <a:pt x="387" y="65"/>
                </a:cubicBezTo>
                <a:cubicBezTo>
                  <a:pt x="388" y="64"/>
                  <a:pt x="384" y="65"/>
                  <a:pt x="384" y="65"/>
                </a:cubicBezTo>
                <a:cubicBezTo>
                  <a:pt x="385" y="67"/>
                  <a:pt x="390" y="65"/>
                  <a:pt x="393" y="67"/>
                </a:cubicBezTo>
                <a:cubicBezTo>
                  <a:pt x="389" y="67"/>
                  <a:pt x="384" y="67"/>
                  <a:pt x="380" y="65"/>
                </a:cubicBezTo>
                <a:cubicBezTo>
                  <a:pt x="379" y="65"/>
                  <a:pt x="381" y="65"/>
                  <a:pt x="380" y="65"/>
                </a:cubicBezTo>
                <a:cubicBezTo>
                  <a:pt x="380" y="65"/>
                  <a:pt x="378" y="65"/>
                  <a:pt x="378" y="66"/>
                </a:cubicBezTo>
                <a:cubicBezTo>
                  <a:pt x="380" y="65"/>
                  <a:pt x="382" y="66"/>
                  <a:pt x="381" y="66"/>
                </a:cubicBezTo>
                <a:cubicBezTo>
                  <a:pt x="379" y="66"/>
                  <a:pt x="376" y="66"/>
                  <a:pt x="375" y="66"/>
                </a:cubicBezTo>
                <a:cubicBezTo>
                  <a:pt x="375" y="65"/>
                  <a:pt x="377" y="65"/>
                  <a:pt x="377" y="65"/>
                </a:cubicBezTo>
                <a:cubicBezTo>
                  <a:pt x="376" y="65"/>
                  <a:pt x="376" y="64"/>
                  <a:pt x="375" y="64"/>
                </a:cubicBezTo>
                <a:cubicBezTo>
                  <a:pt x="375" y="65"/>
                  <a:pt x="373" y="66"/>
                  <a:pt x="371" y="66"/>
                </a:cubicBezTo>
                <a:cubicBezTo>
                  <a:pt x="375" y="65"/>
                  <a:pt x="364" y="66"/>
                  <a:pt x="367" y="64"/>
                </a:cubicBezTo>
                <a:cubicBezTo>
                  <a:pt x="365" y="65"/>
                  <a:pt x="365" y="65"/>
                  <a:pt x="362" y="65"/>
                </a:cubicBezTo>
                <a:cubicBezTo>
                  <a:pt x="363" y="64"/>
                  <a:pt x="361" y="65"/>
                  <a:pt x="360" y="65"/>
                </a:cubicBezTo>
                <a:cubicBezTo>
                  <a:pt x="363" y="64"/>
                  <a:pt x="368" y="63"/>
                  <a:pt x="372" y="63"/>
                </a:cubicBezTo>
                <a:cubicBezTo>
                  <a:pt x="376" y="62"/>
                  <a:pt x="379" y="62"/>
                  <a:pt x="381" y="63"/>
                </a:cubicBezTo>
                <a:cubicBezTo>
                  <a:pt x="385" y="62"/>
                  <a:pt x="387" y="62"/>
                  <a:pt x="390" y="62"/>
                </a:cubicBezTo>
                <a:cubicBezTo>
                  <a:pt x="389" y="62"/>
                  <a:pt x="390" y="61"/>
                  <a:pt x="390" y="61"/>
                </a:cubicBezTo>
                <a:cubicBezTo>
                  <a:pt x="388" y="61"/>
                  <a:pt x="388" y="60"/>
                  <a:pt x="386" y="60"/>
                </a:cubicBezTo>
                <a:cubicBezTo>
                  <a:pt x="387" y="61"/>
                  <a:pt x="387" y="61"/>
                  <a:pt x="387" y="62"/>
                </a:cubicBezTo>
                <a:cubicBezTo>
                  <a:pt x="385" y="62"/>
                  <a:pt x="383" y="63"/>
                  <a:pt x="382" y="62"/>
                </a:cubicBezTo>
                <a:cubicBezTo>
                  <a:pt x="382" y="62"/>
                  <a:pt x="384" y="61"/>
                  <a:pt x="386" y="61"/>
                </a:cubicBezTo>
                <a:cubicBezTo>
                  <a:pt x="385" y="60"/>
                  <a:pt x="381" y="59"/>
                  <a:pt x="378" y="60"/>
                </a:cubicBezTo>
                <a:cubicBezTo>
                  <a:pt x="380" y="60"/>
                  <a:pt x="381" y="60"/>
                  <a:pt x="381" y="61"/>
                </a:cubicBezTo>
                <a:cubicBezTo>
                  <a:pt x="372" y="61"/>
                  <a:pt x="361" y="64"/>
                  <a:pt x="360" y="61"/>
                </a:cubicBezTo>
                <a:cubicBezTo>
                  <a:pt x="359" y="62"/>
                  <a:pt x="356" y="60"/>
                  <a:pt x="355" y="62"/>
                </a:cubicBezTo>
                <a:cubicBezTo>
                  <a:pt x="356" y="62"/>
                  <a:pt x="357" y="61"/>
                  <a:pt x="357" y="62"/>
                </a:cubicBezTo>
                <a:cubicBezTo>
                  <a:pt x="354" y="63"/>
                  <a:pt x="358" y="62"/>
                  <a:pt x="358" y="63"/>
                </a:cubicBezTo>
                <a:cubicBezTo>
                  <a:pt x="353" y="64"/>
                  <a:pt x="353" y="64"/>
                  <a:pt x="353" y="64"/>
                </a:cubicBezTo>
                <a:cubicBezTo>
                  <a:pt x="354" y="65"/>
                  <a:pt x="357" y="64"/>
                  <a:pt x="358" y="65"/>
                </a:cubicBezTo>
                <a:cubicBezTo>
                  <a:pt x="355" y="65"/>
                  <a:pt x="351" y="64"/>
                  <a:pt x="348" y="64"/>
                </a:cubicBezTo>
                <a:cubicBezTo>
                  <a:pt x="346" y="64"/>
                  <a:pt x="343" y="65"/>
                  <a:pt x="343" y="66"/>
                </a:cubicBezTo>
                <a:cubicBezTo>
                  <a:pt x="342" y="67"/>
                  <a:pt x="342" y="67"/>
                  <a:pt x="342" y="67"/>
                </a:cubicBezTo>
                <a:cubicBezTo>
                  <a:pt x="341" y="66"/>
                  <a:pt x="344" y="65"/>
                  <a:pt x="341" y="65"/>
                </a:cubicBezTo>
                <a:cubicBezTo>
                  <a:pt x="341" y="66"/>
                  <a:pt x="341" y="66"/>
                  <a:pt x="339" y="67"/>
                </a:cubicBezTo>
                <a:cubicBezTo>
                  <a:pt x="339" y="66"/>
                  <a:pt x="336" y="68"/>
                  <a:pt x="334" y="67"/>
                </a:cubicBezTo>
                <a:cubicBezTo>
                  <a:pt x="336" y="65"/>
                  <a:pt x="342" y="64"/>
                  <a:pt x="347" y="63"/>
                </a:cubicBezTo>
                <a:cubicBezTo>
                  <a:pt x="347" y="63"/>
                  <a:pt x="347" y="63"/>
                  <a:pt x="348" y="63"/>
                </a:cubicBezTo>
                <a:cubicBezTo>
                  <a:pt x="349" y="61"/>
                  <a:pt x="345" y="62"/>
                  <a:pt x="346" y="61"/>
                </a:cubicBezTo>
                <a:cubicBezTo>
                  <a:pt x="348" y="61"/>
                  <a:pt x="347" y="61"/>
                  <a:pt x="349" y="60"/>
                </a:cubicBezTo>
                <a:cubicBezTo>
                  <a:pt x="350" y="61"/>
                  <a:pt x="352" y="61"/>
                  <a:pt x="355" y="60"/>
                </a:cubicBezTo>
                <a:cubicBezTo>
                  <a:pt x="354" y="59"/>
                  <a:pt x="352" y="61"/>
                  <a:pt x="351" y="60"/>
                </a:cubicBezTo>
                <a:cubicBezTo>
                  <a:pt x="354" y="59"/>
                  <a:pt x="357" y="59"/>
                  <a:pt x="359" y="58"/>
                </a:cubicBezTo>
                <a:cubicBezTo>
                  <a:pt x="360" y="58"/>
                  <a:pt x="362" y="58"/>
                  <a:pt x="363" y="58"/>
                </a:cubicBezTo>
                <a:cubicBezTo>
                  <a:pt x="364" y="58"/>
                  <a:pt x="366" y="58"/>
                  <a:pt x="368" y="57"/>
                </a:cubicBezTo>
                <a:cubicBezTo>
                  <a:pt x="368" y="56"/>
                  <a:pt x="371" y="56"/>
                  <a:pt x="371" y="55"/>
                </a:cubicBezTo>
                <a:cubicBezTo>
                  <a:pt x="372" y="56"/>
                  <a:pt x="374" y="56"/>
                  <a:pt x="371" y="57"/>
                </a:cubicBezTo>
                <a:cubicBezTo>
                  <a:pt x="374" y="57"/>
                  <a:pt x="376" y="56"/>
                  <a:pt x="374" y="56"/>
                </a:cubicBezTo>
                <a:cubicBezTo>
                  <a:pt x="373" y="56"/>
                  <a:pt x="376" y="55"/>
                  <a:pt x="372" y="55"/>
                </a:cubicBezTo>
                <a:cubicBezTo>
                  <a:pt x="373" y="54"/>
                  <a:pt x="374" y="54"/>
                  <a:pt x="376" y="54"/>
                </a:cubicBezTo>
                <a:cubicBezTo>
                  <a:pt x="378" y="54"/>
                  <a:pt x="376" y="54"/>
                  <a:pt x="376" y="55"/>
                </a:cubicBezTo>
                <a:cubicBezTo>
                  <a:pt x="379" y="55"/>
                  <a:pt x="379" y="55"/>
                  <a:pt x="381" y="55"/>
                </a:cubicBezTo>
                <a:cubicBezTo>
                  <a:pt x="383" y="54"/>
                  <a:pt x="380" y="54"/>
                  <a:pt x="382" y="53"/>
                </a:cubicBezTo>
                <a:cubicBezTo>
                  <a:pt x="383" y="54"/>
                  <a:pt x="385" y="54"/>
                  <a:pt x="387" y="54"/>
                </a:cubicBezTo>
                <a:cubicBezTo>
                  <a:pt x="389" y="53"/>
                  <a:pt x="391" y="53"/>
                  <a:pt x="394" y="53"/>
                </a:cubicBezTo>
                <a:cubicBezTo>
                  <a:pt x="396" y="53"/>
                  <a:pt x="399" y="53"/>
                  <a:pt x="401" y="53"/>
                </a:cubicBezTo>
                <a:cubicBezTo>
                  <a:pt x="401" y="53"/>
                  <a:pt x="403" y="55"/>
                  <a:pt x="404" y="54"/>
                </a:cubicBezTo>
                <a:cubicBezTo>
                  <a:pt x="402" y="53"/>
                  <a:pt x="402" y="53"/>
                  <a:pt x="401" y="52"/>
                </a:cubicBezTo>
                <a:cubicBezTo>
                  <a:pt x="404" y="53"/>
                  <a:pt x="404" y="53"/>
                  <a:pt x="407" y="52"/>
                </a:cubicBezTo>
                <a:cubicBezTo>
                  <a:pt x="407" y="54"/>
                  <a:pt x="411" y="52"/>
                  <a:pt x="412" y="53"/>
                </a:cubicBezTo>
                <a:cubicBezTo>
                  <a:pt x="413" y="53"/>
                  <a:pt x="411" y="52"/>
                  <a:pt x="413" y="52"/>
                </a:cubicBezTo>
                <a:cubicBezTo>
                  <a:pt x="414" y="52"/>
                  <a:pt x="414" y="52"/>
                  <a:pt x="414" y="52"/>
                </a:cubicBezTo>
                <a:cubicBezTo>
                  <a:pt x="414" y="53"/>
                  <a:pt x="413" y="53"/>
                  <a:pt x="413" y="54"/>
                </a:cubicBezTo>
                <a:cubicBezTo>
                  <a:pt x="416" y="55"/>
                  <a:pt x="413" y="53"/>
                  <a:pt x="416" y="54"/>
                </a:cubicBezTo>
                <a:cubicBezTo>
                  <a:pt x="416" y="53"/>
                  <a:pt x="415" y="53"/>
                  <a:pt x="415" y="52"/>
                </a:cubicBezTo>
                <a:cubicBezTo>
                  <a:pt x="418" y="52"/>
                  <a:pt x="422" y="51"/>
                  <a:pt x="425" y="53"/>
                </a:cubicBezTo>
                <a:cubicBezTo>
                  <a:pt x="426" y="52"/>
                  <a:pt x="428" y="52"/>
                  <a:pt x="429" y="52"/>
                </a:cubicBezTo>
                <a:cubicBezTo>
                  <a:pt x="430" y="53"/>
                  <a:pt x="429" y="54"/>
                  <a:pt x="431" y="54"/>
                </a:cubicBezTo>
                <a:cubicBezTo>
                  <a:pt x="431" y="53"/>
                  <a:pt x="432" y="53"/>
                  <a:pt x="432" y="52"/>
                </a:cubicBezTo>
                <a:cubicBezTo>
                  <a:pt x="431" y="52"/>
                  <a:pt x="430" y="52"/>
                  <a:pt x="431" y="52"/>
                </a:cubicBezTo>
                <a:cubicBezTo>
                  <a:pt x="433" y="50"/>
                  <a:pt x="440" y="52"/>
                  <a:pt x="444" y="52"/>
                </a:cubicBezTo>
                <a:cubicBezTo>
                  <a:pt x="445" y="53"/>
                  <a:pt x="451" y="52"/>
                  <a:pt x="448" y="54"/>
                </a:cubicBezTo>
                <a:cubicBezTo>
                  <a:pt x="450" y="54"/>
                  <a:pt x="453" y="54"/>
                  <a:pt x="452" y="55"/>
                </a:cubicBezTo>
                <a:cubicBezTo>
                  <a:pt x="451" y="55"/>
                  <a:pt x="450" y="54"/>
                  <a:pt x="448" y="54"/>
                </a:cubicBezTo>
                <a:cubicBezTo>
                  <a:pt x="448" y="55"/>
                  <a:pt x="446" y="55"/>
                  <a:pt x="446" y="55"/>
                </a:cubicBezTo>
                <a:cubicBezTo>
                  <a:pt x="449" y="56"/>
                  <a:pt x="445" y="56"/>
                  <a:pt x="448" y="56"/>
                </a:cubicBezTo>
                <a:cubicBezTo>
                  <a:pt x="450" y="57"/>
                  <a:pt x="446" y="55"/>
                  <a:pt x="449" y="55"/>
                </a:cubicBezTo>
                <a:cubicBezTo>
                  <a:pt x="450" y="55"/>
                  <a:pt x="451" y="55"/>
                  <a:pt x="452" y="56"/>
                </a:cubicBezTo>
                <a:cubicBezTo>
                  <a:pt x="450" y="56"/>
                  <a:pt x="451" y="56"/>
                  <a:pt x="450" y="57"/>
                </a:cubicBezTo>
                <a:cubicBezTo>
                  <a:pt x="451" y="57"/>
                  <a:pt x="455" y="58"/>
                  <a:pt x="456" y="58"/>
                </a:cubicBezTo>
                <a:cubicBezTo>
                  <a:pt x="455" y="57"/>
                  <a:pt x="452" y="57"/>
                  <a:pt x="452" y="57"/>
                </a:cubicBezTo>
                <a:cubicBezTo>
                  <a:pt x="452" y="56"/>
                  <a:pt x="454" y="54"/>
                  <a:pt x="453" y="56"/>
                </a:cubicBezTo>
                <a:cubicBezTo>
                  <a:pt x="456" y="56"/>
                  <a:pt x="454" y="54"/>
                  <a:pt x="457" y="55"/>
                </a:cubicBezTo>
                <a:cubicBezTo>
                  <a:pt x="457" y="56"/>
                  <a:pt x="456" y="56"/>
                  <a:pt x="457" y="56"/>
                </a:cubicBezTo>
                <a:cubicBezTo>
                  <a:pt x="460" y="57"/>
                  <a:pt x="457" y="55"/>
                  <a:pt x="459" y="55"/>
                </a:cubicBezTo>
                <a:cubicBezTo>
                  <a:pt x="461" y="56"/>
                  <a:pt x="461" y="57"/>
                  <a:pt x="461" y="57"/>
                </a:cubicBezTo>
                <a:cubicBezTo>
                  <a:pt x="464" y="57"/>
                  <a:pt x="470" y="59"/>
                  <a:pt x="466" y="57"/>
                </a:cubicBezTo>
                <a:cubicBezTo>
                  <a:pt x="468" y="57"/>
                  <a:pt x="469" y="57"/>
                  <a:pt x="470" y="58"/>
                </a:cubicBezTo>
                <a:cubicBezTo>
                  <a:pt x="468" y="58"/>
                  <a:pt x="469" y="58"/>
                  <a:pt x="469" y="59"/>
                </a:cubicBezTo>
                <a:cubicBezTo>
                  <a:pt x="473" y="59"/>
                  <a:pt x="475" y="61"/>
                  <a:pt x="478" y="62"/>
                </a:cubicBezTo>
                <a:cubicBezTo>
                  <a:pt x="479" y="61"/>
                  <a:pt x="477" y="60"/>
                  <a:pt x="478" y="60"/>
                </a:cubicBezTo>
                <a:cubicBezTo>
                  <a:pt x="479" y="61"/>
                  <a:pt x="480" y="60"/>
                  <a:pt x="481" y="61"/>
                </a:cubicBezTo>
                <a:cubicBezTo>
                  <a:pt x="481" y="61"/>
                  <a:pt x="481" y="62"/>
                  <a:pt x="482" y="62"/>
                </a:cubicBezTo>
                <a:cubicBezTo>
                  <a:pt x="483" y="63"/>
                  <a:pt x="485" y="63"/>
                  <a:pt x="486" y="63"/>
                </a:cubicBezTo>
                <a:cubicBezTo>
                  <a:pt x="488" y="64"/>
                  <a:pt x="489" y="64"/>
                  <a:pt x="489" y="65"/>
                </a:cubicBezTo>
                <a:cubicBezTo>
                  <a:pt x="488" y="65"/>
                  <a:pt x="485" y="63"/>
                  <a:pt x="485" y="64"/>
                </a:cubicBezTo>
                <a:cubicBezTo>
                  <a:pt x="488" y="66"/>
                  <a:pt x="490" y="65"/>
                  <a:pt x="492" y="66"/>
                </a:cubicBezTo>
                <a:cubicBezTo>
                  <a:pt x="492" y="65"/>
                  <a:pt x="492" y="65"/>
                  <a:pt x="492" y="65"/>
                </a:cubicBezTo>
                <a:cubicBezTo>
                  <a:pt x="495" y="66"/>
                  <a:pt x="498" y="65"/>
                  <a:pt x="498" y="67"/>
                </a:cubicBezTo>
                <a:cubicBezTo>
                  <a:pt x="495" y="66"/>
                  <a:pt x="492" y="67"/>
                  <a:pt x="493" y="68"/>
                </a:cubicBezTo>
                <a:cubicBezTo>
                  <a:pt x="495" y="69"/>
                  <a:pt x="498" y="69"/>
                  <a:pt x="499" y="70"/>
                </a:cubicBezTo>
                <a:cubicBezTo>
                  <a:pt x="501" y="70"/>
                  <a:pt x="498" y="69"/>
                  <a:pt x="500" y="69"/>
                </a:cubicBezTo>
                <a:cubicBezTo>
                  <a:pt x="502" y="70"/>
                  <a:pt x="508" y="71"/>
                  <a:pt x="511" y="72"/>
                </a:cubicBezTo>
                <a:cubicBezTo>
                  <a:pt x="511" y="72"/>
                  <a:pt x="508" y="71"/>
                  <a:pt x="508" y="70"/>
                </a:cubicBezTo>
                <a:cubicBezTo>
                  <a:pt x="511" y="70"/>
                  <a:pt x="513" y="72"/>
                  <a:pt x="516" y="73"/>
                </a:cubicBezTo>
                <a:cubicBezTo>
                  <a:pt x="518" y="74"/>
                  <a:pt x="520" y="75"/>
                  <a:pt x="522" y="76"/>
                </a:cubicBezTo>
                <a:cubicBezTo>
                  <a:pt x="521" y="75"/>
                  <a:pt x="519" y="74"/>
                  <a:pt x="518" y="73"/>
                </a:cubicBezTo>
                <a:cubicBezTo>
                  <a:pt x="522" y="74"/>
                  <a:pt x="524" y="76"/>
                  <a:pt x="529" y="78"/>
                </a:cubicBezTo>
                <a:cubicBezTo>
                  <a:pt x="528" y="78"/>
                  <a:pt x="528" y="79"/>
                  <a:pt x="527" y="79"/>
                </a:cubicBezTo>
                <a:cubicBezTo>
                  <a:pt x="530" y="81"/>
                  <a:pt x="531" y="80"/>
                  <a:pt x="532" y="80"/>
                </a:cubicBezTo>
                <a:cubicBezTo>
                  <a:pt x="531" y="79"/>
                  <a:pt x="530" y="79"/>
                  <a:pt x="529" y="78"/>
                </a:cubicBezTo>
                <a:cubicBezTo>
                  <a:pt x="530" y="79"/>
                  <a:pt x="530" y="78"/>
                  <a:pt x="531" y="78"/>
                </a:cubicBezTo>
                <a:cubicBezTo>
                  <a:pt x="533" y="79"/>
                  <a:pt x="536" y="83"/>
                  <a:pt x="537" y="84"/>
                </a:cubicBezTo>
                <a:cubicBezTo>
                  <a:pt x="538" y="82"/>
                  <a:pt x="535" y="81"/>
                  <a:pt x="533" y="79"/>
                </a:cubicBezTo>
                <a:cubicBezTo>
                  <a:pt x="537" y="80"/>
                  <a:pt x="537" y="82"/>
                  <a:pt x="540" y="83"/>
                </a:cubicBezTo>
                <a:cubicBezTo>
                  <a:pt x="540" y="82"/>
                  <a:pt x="537" y="81"/>
                  <a:pt x="538" y="80"/>
                </a:cubicBezTo>
                <a:cubicBezTo>
                  <a:pt x="535" y="79"/>
                  <a:pt x="532" y="78"/>
                  <a:pt x="530" y="77"/>
                </a:cubicBezTo>
                <a:cubicBezTo>
                  <a:pt x="527" y="76"/>
                  <a:pt x="525" y="75"/>
                  <a:pt x="523" y="73"/>
                </a:cubicBezTo>
                <a:cubicBezTo>
                  <a:pt x="527" y="76"/>
                  <a:pt x="525" y="74"/>
                  <a:pt x="527" y="74"/>
                </a:cubicBezTo>
                <a:cubicBezTo>
                  <a:pt x="529" y="75"/>
                  <a:pt x="532" y="77"/>
                  <a:pt x="533" y="78"/>
                </a:cubicBezTo>
                <a:cubicBezTo>
                  <a:pt x="532" y="77"/>
                  <a:pt x="532" y="77"/>
                  <a:pt x="532" y="77"/>
                </a:cubicBezTo>
                <a:cubicBezTo>
                  <a:pt x="535" y="77"/>
                  <a:pt x="538" y="80"/>
                  <a:pt x="538" y="79"/>
                </a:cubicBezTo>
                <a:cubicBezTo>
                  <a:pt x="537" y="79"/>
                  <a:pt x="536" y="78"/>
                  <a:pt x="536" y="78"/>
                </a:cubicBezTo>
                <a:cubicBezTo>
                  <a:pt x="542" y="80"/>
                  <a:pt x="545" y="82"/>
                  <a:pt x="549" y="83"/>
                </a:cubicBezTo>
                <a:cubicBezTo>
                  <a:pt x="548" y="85"/>
                  <a:pt x="559" y="88"/>
                  <a:pt x="558" y="90"/>
                </a:cubicBezTo>
                <a:cubicBezTo>
                  <a:pt x="552" y="87"/>
                  <a:pt x="549" y="85"/>
                  <a:pt x="544" y="83"/>
                </a:cubicBezTo>
                <a:cubicBezTo>
                  <a:pt x="545" y="84"/>
                  <a:pt x="542" y="82"/>
                  <a:pt x="541" y="82"/>
                </a:cubicBezTo>
                <a:cubicBezTo>
                  <a:pt x="544" y="85"/>
                  <a:pt x="549" y="86"/>
                  <a:pt x="553" y="87"/>
                </a:cubicBezTo>
                <a:cubicBezTo>
                  <a:pt x="552" y="88"/>
                  <a:pt x="553" y="88"/>
                  <a:pt x="553" y="88"/>
                </a:cubicBezTo>
                <a:cubicBezTo>
                  <a:pt x="551" y="87"/>
                  <a:pt x="550" y="87"/>
                  <a:pt x="548" y="86"/>
                </a:cubicBezTo>
                <a:cubicBezTo>
                  <a:pt x="548" y="87"/>
                  <a:pt x="547" y="88"/>
                  <a:pt x="549" y="88"/>
                </a:cubicBezTo>
                <a:cubicBezTo>
                  <a:pt x="549" y="88"/>
                  <a:pt x="549" y="87"/>
                  <a:pt x="549" y="87"/>
                </a:cubicBezTo>
                <a:cubicBezTo>
                  <a:pt x="551" y="88"/>
                  <a:pt x="552" y="89"/>
                  <a:pt x="554" y="90"/>
                </a:cubicBezTo>
                <a:cubicBezTo>
                  <a:pt x="555" y="92"/>
                  <a:pt x="553" y="91"/>
                  <a:pt x="552" y="93"/>
                </a:cubicBezTo>
                <a:cubicBezTo>
                  <a:pt x="551" y="93"/>
                  <a:pt x="551" y="92"/>
                  <a:pt x="550" y="92"/>
                </a:cubicBezTo>
                <a:cubicBezTo>
                  <a:pt x="550" y="94"/>
                  <a:pt x="546" y="92"/>
                  <a:pt x="543" y="92"/>
                </a:cubicBezTo>
                <a:cubicBezTo>
                  <a:pt x="545" y="94"/>
                  <a:pt x="546" y="92"/>
                  <a:pt x="549" y="94"/>
                </a:cubicBezTo>
                <a:cubicBezTo>
                  <a:pt x="549" y="95"/>
                  <a:pt x="548" y="94"/>
                  <a:pt x="549" y="95"/>
                </a:cubicBezTo>
                <a:cubicBezTo>
                  <a:pt x="549" y="94"/>
                  <a:pt x="552" y="97"/>
                  <a:pt x="552" y="95"/>
                </a:cubicBezTo>
                <a:cubicBezTo>
                  <a:pt x="550" y="94"/>
                  <a:pt x="549" y="94"/>
                  <a:pt x="549" y="93"/>
                </a:cubicBezTo>
                <a:cubicBezTo>
                  <a:pt x="550" y="93"/>
                  <a:pt x="550" y="93"/>
                  <a:pt x="550" y="93"/>
                </a:cubicBezTo>
                <a:cubicBezTo>
                  <a:pt x="553" y="94"/>
                  <a:pt x="552" y="95"/>
                  <a:pt x="553" y="95"/>
                </a:cubicBezTo>
                <a:cubicBezTo>
                  <a:pt x="554" y="95"/>
                  <a:pt x="554" y="95"/>
                  <a:pt x="554" y="95"/>
                </a:cubicBezTo>
                <a:cubicBezTo>
                  <a:pt x="555" y="94"/>
                  <a:pt x="552" y="94"/>
                  <a:pt x="553" y="93"/>
                </a:cubicBezTo>
                <a:cubicBezTo>
                  <a:pt x="554" y="93"/>
                  <a:pt x="555" y="92"/>
                  <a:pt x="556" y="92"/>
                </a:cubicBezTo>
                <a:cubicBezTo>
                  <a:pt x="557" y="91"/>
                  <a:pt x="558" y="91"/>
                  <a:pt x="560" y="93"/>
                </a:cubicBezTo>
                <a:cubicBezTo>
                  <a:pt x="561" y="96"/>
                  <a:pt x="564" y="96"/>
                  <a:pt x="568" y="98"/>
                </a:cubicBezTo>
                <a:cubicBezTo>
                  <a:pt x="567" y="99"/>
                  <a:pt x="567" y="99"/>
                  <a:pt x="567" y="99"/>
                </a:cubicBezTo>
                <a:cubicBezTo>
                  <a:pt x="568" y="99"/>
                  <a:pt x="573" y="104"/>
                  <a:pt x="573" y="103"/>
                </a:cubicBezTo>
                <a:cubicBezTo>
                  <a:pt x="574" y="102"/>
                  <a:pt x="572" y="102"/>
                  <a:pt x="570" y="101"/>
                </a:cubicBezTo>
                <a:cubicBezTo>
                  <a:pt x="571" y="100"/>
                  <a:pt x="569" y="99"/>
                  <a:pt x="569" y="98"/>
                </a:cubicBezTo>
                <a:cubicBezTo>
                  <a:pt x="575" y="101"/>
                  <a:pt x="575" y="102"/>
                  <a:pt x="575" y="104"/>
                </a:cubicBezTo>
                <a:cubicBezTo>
                  <a:pt x="578" y="106"/>
                  <a:pt x="580" y="108"/>
                  <a:pt x="582" y="109"/>
                </a:cubicBezTo>
                <a:cubicBezTo>
                  <a:pt x="584" y="111"/>
                  <a:pt x="587" y="113"/>
                  <a:pt x="591" y="116"/>
                </a:cubicBezTo>
                <a:cubicBezTo>
                  <a:pt x="592" y="116"/>
                  <a:pt x="590" y="114"/>
                  <a:pt x="591" y="115"/>
                </a:cubicBezTo>
                <a:cubicBezTo>
                  <a:pt x="593" y="117"/>
                  <a:pt x="594" y="117"/>
                  <a:pt x="596" y="119"/>
                </a:cubicBezTo>
                <a:cubicBezTo>
                  <a:pt x="596" y="119"/>
                  <a:pt x="595" y="119"/>
                  <a:pt x="596" y="120"/>
                </a:cubicBezTo>
                <a:cubicBezTo>
                  <a:pt x="599" y="121"/>
                  <a:pt x="599" y="123"/>
                  <a:pt x="600" y="123"/>
                </a:cubicBezTo>
                <a:cubicBezTo>
                  <a:pt x="602" y="124"/>
                  <a:pt x="601" y="125"/>
                  <a:pt x="602" y="126"/>
                </a:cubicBezTo>
                <a:cubicBezTo>
                  <a:pt x="602" y="126"/>
                  <a:pt x="603" y="125"/>
                  <a:pt x="604" y="125"/>
                </a:cubicBezTo>
                <a:cubicBezTo>
                  <a:pt x="601" y="123"/>
                  <a:pt x="599" y="120"/>
                  <a:pt x="600" y="120"/>
                </a:cubicBezTo>
                <a:cubicBezTo>
                  <a:pt x="599" y="119"/>
                  <a:pt x="595" y="117"/>
                  <a:pt x="594" y="116"/>
                </a:cubicBezTo>
                <a:cubicBezTo>
                  <a:pt x="597" y="116"/>
                  <a:pt x="610" y="127"/>
                  <a:pt x="604" y="125"/>
                </a:cubicBezTo>
                <a:cubicBezTo>
                  <a:pt x="605" y="126"/>
                  <a:pt x="606" y="127"/>
                  <a:pt x="606" y="128"/>
                </a:cubicBezTo>
                <a:cubicBezTo>
                  <a:pt x="607" y="128"/>
                  <a:pt x="607" y="127"/>
                  <a:pt x="608" y="127"/>
                </a:cubicBezTo>
                <a:cubicBezTo>
                  <a:pt x="606" y="126"/>
                  <a:pt x="606" y="125"/>
                  <a:pt x="606" y="124"/>
                </a:cubicBezTo>
                <a:cubicBezTo>
                  <a:pt x="604" y="122"/>
                  <a:pt x="604" y="123"/>
                  <a:pt x="602" y="122"/>
                </a:cubicBezTo>
                <a:cubicBezTo>
                  <a:pt x="603" y="121"/>
                  <a:pt x="603" y="121"/>
                  <a:pt x="603" y="121"/>
                </a:cubicBezTo>
                <a:cubicBezTo>
                  <a:pt x="605" y="122"/>
                  <a:pt x="605" y="123"/>
                  <a:pt x="606" y="123"/>
                </a:cubicBezTo>
                <a:cubicBezTo>
                  <a:pt x="604" y="120"/>
                  <a:pt x="601" y="121"/>
                  <a:pt x="598" y="117"/>
                </a:cubicBezTo>
                <a:cubicBezTo>
                  <a:pt x="601" y="119"/>
                  <a:pt x="599" y="116"/>
                  <a:pt x="600" y="117"/>
                </a:cubicBezTo>
                <a:cubicBezTo>
                  <a:pt x="597" y="114"/>
                  <a:pt x="590" y="106"/>
                  <a:pt x="597" y="111"/>
                </a:cubicBezTo>
                <a:cubicBezTo>
                  <a:pt x="598" y="111"/>
                  <a:pt x="597" y="110"/>
                  <a:pt x="596" y="108"/>
                </a:cubicBezTo>
                <a:cubicBezTo>
                  <a:pt x="596" y="109"/>
                  <a:pt x="595" y="109"/>
                  <a:pt x="593" y="108"/>
                </a:cubicBezTo>
                <a:cubicBezTo>
                  <a:pt x="593" y="108"/>
                  <a:pt x="593" y="110"/>
                  <a:pt x="592" y="109"/>
                </a:cubicBezTo>
                <a:cubicBezTo>
                  <a:pt x="590" y="108"/>
                  <a:pt x="589" y="106"/>
                  <a:pt x="587" y="106"/>
                </a:cubicBezTo>
                <a:cubicBezTo>
                  <a:pt x="585" y="104"/>
                  <a:pt x="582" y="102"/>
                  <a:pt x="579" y="100"/>
                </a:cubicBezTo>
                <a:cubicBezTo>
                  <a:pt x="577" y="98"/>
                  <a:pt x="574" y="96"/>
                  <a:pt x="571" y="94"/>
                </a:cubicBezTo>
                <a:cubicBezTo>
                  <a:pt x="565" y="91"/>
                  <a:pt x="559" y="87"/>
                  <a:pt x="554" y="84"/>
                </a:cubicBezTo>
                <a:cubicBezTo>
                  <a:pt x="556" y="85"/>
                  <a:pt x="556" y="85"/>
                  <a:pt x="559" y="87"/>
                </a:cubicBezTo>
                <a:cubicBezTo>
                  <a:pt x="559" y="85"/>
                  <a:pt x="562" y="88"/>
                  <a:pt x="563" y="88"/>
                </a:cubicBezTo>
                <a:cubicBezTo>
                  <a:pt x="561" y="87"/>
                  <a:pt x="565" y="89"/>
                  <a:pt x="563" y="87"/>
                </a:cubicBezTo>
                <a:cubicBezTo>
                  <a:pt x="568" y="90"/>
                  <a:pt x="572" y="93"/>
                  <a:pt x="576" y="94"/>
                </a:cubicBezTo>
                <a:cubicBezTo>
                  <a:pt x="571" y="91"/>
                  <a:pt x="579" y="93"/>
                  <a:pt x="575" y="91"/>
                </a:cubicBezTo>
                <a:cubicBezTo>
                  <a:pt x="572" y="91"/>
                  <a:pt x="568" y="89"/>
                  <a:pt x="565" y="86"/>
                </a:cubicBezTo>
                <a:cubicBezTo>
                  <a:pt x="565" y="86"/>
                  <a:pt x="565" y="86"/>
                  <a:pt x="564" y="86"/>
                </a:cubicBezTo>
                <a:cubicBezTo>
                  <a:pt x="562" y="84"/>
                  <a:pt x="567" y="87"/>
                  <a:pt x="568" y="87"/>
                </a:cubicBezTo>
                <a:cubicBezTo>
                  <a:pt x="566" y="85"/>
                  <a:pt x="564" y="83"/>
                  <a:pt x="561" y="82"/>
                </a:cubicBezTo>
                <a:cubicBezTo>
                  <a:pt x="562" y="82"/>
                  <a:pt x="563" y="81"/>
                  <a:pt x="564" y="82"/>
                </a:cubicBezTo>
                <a:cubicBezTo>
                  <a:pt x="567" y="84"/>
                  <a:pt x="566" y="84"/>
                  <a:pt x="569" y="85"/>
                </a:cubicBezTo>
                <a:cubicBezTo>
                  <a:pt x="569" y="86"/>
                  <a:pt x="568" y="86"/>
                  <a:pt x="568" y="86"/>
                </a:cubicBezTo>
                <a:cubicBezTo>
                  <a:pt x="570" y="87"/>
                  <a:pt x="570" y="86"/>
                  <a:pt x="572" y="87"/>
                </a:cubicBezTo>
                <a:cubicBezTo>
                  <a:pt x="571" y="89"/>
                  <a:pt x="571" y="89"/>
                  <a:pt x="571" y="89"/>
                </a:cubicBezTo>
                <a:cubicBezTo>
                  <a:pt x="574" y="89"/>
                  <a:pt x="577" y="90"/>
                  <a:pt x="580" y="91"/>
                </a:cubicBezTo>
                <a:cubicBezTo>
                  <a:pt x="576" y="88"/>
                  <a:pt x="572" y="83"/>
                  <a:pt x="568" y="82"/>
                </a:cubicBezTo>
                <a:cubicBezTo>
                  <a:pt x="568" y="82"/>
                  <a:pt x="567" y="79"/>
                  <a:pt x="569" y="80"/>
                </a:cubicBezTo>
                <a:cubicBezTo>
                  <a:pt x="571" y="82"/>
                  <a:pt x="571" y="82"/>
                  <a:pt x="574" y="83"/>
                </a:cubicBezTo>
                <a:cubicBezTo>
                  <a:pt x="574" y="84"/>
                  <a:pt x="573" y="83"/>
                  <a:pt x="573" y="84"/>
                </a:cubicBezTo>
                <a:cubicBezTo>
                  <a:pt x="579" y="87"/>
                  <a:pt x="575" y="87"/>
                  <a:pt x="580" y="91"/>
                </a:cubicBezTo>
                <a:cubicBezTo>
                  <a:pt x="582" y="91"/>
                  <a:pt x="582" y="90"/>
                  <a:pt x="584" y="91"/>
                </a:cubicBezTo>
                <a:cubicBezTo>
                  <a:pt x="583" y="90"/>
                  <a:pt x="585" y="90"/>
                  <a:pt x="585" y="90"/>
                </a:cubicBezTo>
                <a:cubicBezTo>
                  <a:pt x="586" y="92"/>
                  <a:pt x="587" y="93"/>
                  <a:pt x="587" y="91"/>
                </a:cubicBezTo>
                <a:cubicBezTo>
                  <a:pt x="588" y="92"/>
                  <a:pt x="590" y="93"/>
                  <a:pt x="591" y="94"/>
                </a:cubicBezTo>
                <a:cubicBezTo>
                  <a:pt x="593" y="96"/>
                  <a:pt x="595" y="97"/>
                  <a:pt x="595" y="98"/>
                </a:cubicBezTo>
                <a:cubicBezTo>
                  <a:pt x="595" y="99"/>
                  <a:pt x="594" y="98"/>
                  <a:pt x="594" y="99"/>
                </a:cubicBezTo>
                <a:cubicBezTo>
                  <a:pt x="590" y="98"/>
                  <a:pt x="584" y="93"/>
                  <a:pt x="580" y="91"/>
                </a:cubicBezTo>
                <a:cubicBezTo>
                  <a:pt x="580" y="91"/>
                  <a:pt x="580" y="92"/>
                  <a:pt x="581" y="93"/>
                </a:cubicBezTo>
                <a:cubicBezTo>
                  <a:pt x="581" y="92"/>
                  <a:pt x="582" y="92"/>
                  <a:pt x="583" y="93"/>
                </a:cubicBezTo>
                <a:cubicBezTo>
                  <a:pt x="584" y="94"/>
                  <a:pt x="583" y="94"/>
                  <a:pt x="583" y="95"/>
                </a:cubicBezTo>
                <a:cubicBezTo>
                  <a:pt x="584" y="96"/>
                  <a:pt x="586" y="96"/>
                  <a:pt x="586" y="97"/>
                </a:cubicBezTo>
                <a:cubicBezTo>
                  <a:pt x="583" y="96"/>
                  <a:pt x="583" y="96"/>
                  <a:pt x="583" y="96"/>
                </a:cubicBezTo>
                <a:cubicBezTo>
                  <a:pt x="582" y="97"/>
                  <a:pt x="587" y="100"/>
                  <a:pt x="589" y="101"/>
                </a:cubicBezTo>
                <a:cubicBezTo>
                  <a:pt x="588" y="100"/>
                  <a:pt x="587" y="100"/>
                  <a:pt x="587" y="99"/>
                </a:cubicBezTo>
                <a:cubicBezTo>
                  <a:pt x="588" y="100"/>
                  <a:pt x="588" y="99"/>
                  <a:pt x="589" y="100"/>
                </a:cubicBezTo>
                <a:cubicBezTo>
                  <a:pt x="591" y="102"/>
                  <a:pt x="589" y="101"/>
                  <a:pt x="590" y="103"/>
                </a:cubicBezTo>
                <a:cubicBezTo>
                  <a:pt x="592" y="103"/>
                  <a:pt x="591" y="104"/>
                  <a:pt x="591" y="104"/>
                </a:cubicBezTo>
                <a:cubicBezTo>
                  <a:pt x="592" y="104"/>
                  <a:pt x="593" y="104"/>
                  <a:pt x="594" y="105"/>
                </a:cubicBezTo>
                <a:cubicBezTo>
                  <a:pt x="594" y="105"/>
                  <a:pt x="593" y="106"/>
                  <a:pt x="594" y="106"/>
                </a:cubicBezTo>
                <a:cubicBezTo>
                  <a:pt x="601" y="108"/>
                  <a:pt x="603" y="115"/>
                  <a:pt x="610" y="118"/>
                </a:cubicBezTo>
                <a:cubicBezTo>
                  <a:pt x="610" y="119"/>
                  <a:pt x="612" y="120"/>
                  <a:pt x="613" y="122"/>
                </a:cubicBezTo>
                <a:cubicBezTo>
                  <a:pt x="613" y="121"/>
                  <a:pt x="612" y="119"/>
                  <a:pt x="612" y="118"/>
                </a:cubicBezTo>
                <a:cubicBezTo>
                  <a:pt x="610" y="116"/>
                  <a:pt x="604" y="112"/>
                  <a:pt x="603" y="109"/>
                </a:cubicBezTo>
                <a:cubicBezTo>
                  <a:pt x="605" y="110"/>
                  <a:pt x="607" y="112"/>
                  <a:pt x="608" y="113"/>
                </a:cubicBezTo>
                <a:cubicBezTo>
                  <a:pt x="608" y="113"/>
                  <a:pt x="608" y="112"/>
                  <a:pt x="609" y="113"/>
                </a:cubicBezTo>
                <a:cubicBezTo>
                  <a:pt x="611" y="114"/>
                  <a:pt x="612" y="116"/>
                  <a:pt x="614" y="117"/>
                </a:cubicBezTo>
                <a:cubicBezTo>
                  <a:pt x="616" y="119"/>
                  <a:pt x="618" y="120"/>
                  <a:pt x="620" y="122"/>
                </a:cubicBezTo>
                <a:cubicBezTo>
                  <a:pt x="623" y="125"/>
                  <a:pt x="627" y="128"/>
                  <a:pt x="629" y="131"/>
                </a:cubicBezTo>
                <a:cubicBezTo>
                  <a:pt x="628" y="130"/>
                  <a:pt x="629" y="129"/>
                  <a:pt x="629" y="128"/>
                </a:cubicBezTo>
                <a:cubicBezTo>
                  <a:pt x="626" y="127"/>
                  <a:pt x="623" y="125"/>
                  <a:pt x="622" y="122"/>
                </a:cubicBezTo>
                <a:cubicBezTo>
                  <a:pt x="620" y="121"/>
                  <a:pt x="617" y="119"/>
                  <a:pt x="615" y="117"/>
                </a:cubicBezTo>
                <a:cubicBezTo>
                  <a:pt x="612" y="114"/>
                  <a:pt x="610" y="112"/>
                  <a:pt x="608" y="111"/>
                </a:cubicBezTo>
                <a:cubicBezTo>
                  <a:pt x="608" y="109"/>
                  <a:pt x="603" y="105"/>
                  <a:pt x="605" y="104"/>
                </a:cubicBezTo>
                <a:cubicBezTo>
                  <a:pt x="603" y="103"/>
                  <a:pt x="599" y="101"/>
                  <a:pt x="599" y="100"/>
                </a:cubicBezTo>
                <a:cubicBezTo>
                  <a:pt x="601" y="101"/>
                  <a:pt x="601" y="100"/>
                  <a:pt x="603" y="101"/>
                </a:cubicBezTo>
                <a:cubicBezTo>
                  <a:pt x="601" y="100"/>
                  <a:pt x="600" y="99"/>
                  <a:pt x="598" y="97"/>
                </a:cubicBezTo>
                <a:cubicBezTo>
                  <a:pt x="598" y="96"/>
                  <a:pt x="600" y="97"/>
                  <a:pt x="598" y="95"/>
                </a:cubicBezTo>
                <a:cubicBezTo>
                  <a:pt x="593" y="92"/>
                  <a:pt x="586" y="88"/>
                  <a:pt x="582" y="83"/>
                </a:cubicBezTo>
                <a:cubicBezTo>
                  <a:pt x="583" y="82"/>
                  <a:pt x="588" y="86"/>
                  <a:pt x="590" y="87"/>
                </a:cubicBezTo>
                <a:cubicBezTo>
                  <a:pt x="588" y="85"/>
                  <a:pt x="593" y="89"/>
                  <a:pt x="593" y="88"/>
                </a:cubicBezTo>
                <a:cubicBezTo>
                  <a:pt x="591" y="87"/>
                  <a:pt x="592" y="85"/>
                  <a:pt x="594" y="86"/>
                </a:cubicBezTo>
                <a:cubicBezTo>
                  <a:pt x="595" y="87"/>
                  <a:pt x="596" y="88"/>
                  <a:pt x="595" y="89"/>
                </a:cubicBezTo>
                <a:cubicBezTo>
                  <a:pt x="597" y="90"/>
                  <a:pt x="598" y="91"/>
                  <a:pt x="599" y="91"/>
                </a:cubicBezTo>
                <a:cubicBezTo>
                  <a:pt x="595" y="88"/>
                  <a:pt x="599" y="89"/>
                  <a:pt x="597" y="88"/>
                </a:cubicBezTo>
                <a:cubicBezTo>
                  <a:pt x="597" y="88"/>
                  <a:pt x="596" y="88"/>
                  <a:pt x="595" y="87"/>
                </a:cubicBezTo>
                <a:cubicBezTo>
                  <a:pt x="596" y="86"/>
                  <a:pt x="592" y="85"/>
                  <a:pt x="590" y="85"/>
                </a:cubicBezTo>
                <a:cubicBezTo>
                  <a:pt x="589" y="82"/>
                  <a:pt x="581" y="80"/>
                  <a:pt x="578" y="76"/>
                </a:cubicBezTo>
                <a:cubicBezTo>
                  <a:pt x="580" y="77"/>
                  <a:pt x="582" y="77"/>
                  <a:pt x="584" y="79"/>
                </a:cubicBezTo>
                <a:cubicBezTo>
                  <a:pt x="585" y="78"/>
                  <a:pt x="587" y="79"/>
                  <a:pt x="590" y="80"/>
                </a:cubicBezTo>
                <a:cubicBezTo>
                  <a:pt x="591" y="82"/>
                  <a:pt x="589" y="81"/>
                  <a:pt x="589" y="81"/>
                </a:cubicBezTo>
                <a:cubicBezTo>
                  <a:pt x="591" y="82"/>
                  <a:pt x="594" y="82"/>
                  <a:pt x="595" y="85"/>
                </a:cubicBezTo>
                <a:cubicBezTo>
                  <a:pt x="594" y="84"/>
                  <a:pt x="590" y="83"/>
                  <a:pt x="592" y="84"/>
                </a:cubicBezTo>
                <a:cubicBezTo>
                  <a:pt x="594" y="84"/>
                  <a:pt x="596" y="85"/>
                  <a:pt x="598" y="86"/>
                </a:cubicBezTo>
                <a:cubicBezTo>
                  <a:pt x="600" y="86"/>
                  <a:pt x="602" y="87"/>
                  <a:pt x="603" y="88"/>
                </a:cubicBezTo>
                <a:cubicBezTo>
                  <a:pt x="604" y="88"/>
                  <a:pt x="604" y="87"/>
                  <a:pt x="603" y="87"/>
                </a:cubicBezTo>
                <a:cubicBezTo>
                  <a:pt x="606" y="89"/>
                  <a:pt x="609" y="90"/>
                  <a:pt x="612" y="92"/>
                </a:cubicBezTo>
                <a:cubicBezTo>
                  <a:pt x="615" y="94"/>
                  <a:pt x="617" y="96"/>
                  <a:pt x="618" y="97"/>
                </a:cubicBezTo>
                <a:cubicBezTo>
                  <a:pt x="620" y="99"/>
                  <a:pt x="624" y="102"/>
                  <a:pt x="625" y="102"/>
                </a:cubicBezTo>
                <a:cubicBezTo>
                  <a:pt x="623" y="101"/>
                  <a:pt x="624" y="99"/>
                  <a:pt x="622" y="98"/>
                </a:cubicBezTo>
                <a:cubicBezTo>
                  <a:pt x="624" y="100"/>
                  <a:pt x="626" y="100"/>
                  <a:pt x="628" y="101"/>
                </a:cubicBezTo>
                <a:cubicBezTo>
                  <a:pt x="628" y="102"/>
                  <a:pt x="632" y="105"/>
                  <a:pt x="633" y="106"/>
                </a:cubicBezTo>
                <a:cubicBezTo>
                  <a:pt x="633" y="107"/>
                  <a:pt x="630" y="103"/>
                  <a:pt x="630" y="105"/>
                </a:cubicBezTo>
                <a:cubicBezTo>
                  <a:pt x="633" y="108"/>
                  <a:pt x="637" y="112"/>
                  <a:pt x="641" y="116"/>
                </a:cubicBezTo>
                <a:cubicBezTo>
                  <a:pt x="645" y="120"/>
                  <a:pt x="649" y="124"/>
                  <a:pt x="652" y="128"/>
                </a:cubicBezTo>
                <a:cubicBezTo>
                  <a:pt x="650" y="127"/>
                  <a:pt x="647" y="122"/>
                  <a:pt x="646" y="123"/>
                </a:cubicBezTo>
                <a:cubicBezTo>
                  <a:pt x="646" y="124"/>
                  <a:pt x="648" y="125"/>
                  <a:pt x="649" y="127"/>
                </a:cubicBezTo>
                <a:cubicBezTo>
                  <a:pt x="650" y="128"/>
                  <a:pt x="651" y="130"/>
                  <a:pt x="653" y="132"/>
                </a:cubicBezTo>
                <a:cubicBezTo>
                  <a:pt x="652" y="133"/>
                  <a:pt x="651" y="132"/>
                  <a:pt x="649" y="130"/>
                </a:cubicBezTo>
                <a:cubicBezTo>
                  <a:pt x="650" y="128"/>
                  <a:pt x="642" y="122"/>
                  <a:pt x="646" y="122"/>
                </a:cubicBezTo>
                <a:cubicBezTo>
                  <a:pt x="643" y="120"/>
                  <a:pt x="639" y="117"/>
                  <a:pt x="638" y="114"/>
                </a:cubicBezTo>
                <a:cubicBezTo>
                  <a:pt x="637" y="113"/>
                  <a:pt x="637" y="115"/>
                  <a:pt x="635" y="113"/>
                </a:cubicBezTo>
                <a:cubicBezTo>
                  <a:pt x="635" y="112"/>
                  <a:pt x="636" y="113"/>
                  <a:pt x="637" y="113"/>
                </a:cubicBezTo>
                <a:cubicBezTo>
                  <a:pt x="635" y="112"/>
                  <a:pt x="631" y="109"/>
                  <a:pt x="628" y="106"/>
                </a:cubicBezTo>
                <a:cubicBezTo>
                  <a:pt x="624" y="103"/>
                  <a:pt x="620" y="100"/>
                  <a:pt x="617" y="99"/>
                </a:cubicBezTo>
                <a:cubicBezTo>
                  <a:pt x="617" y="98"/>
                  <a:pt x="617" y="97"/>
                  <a:pt x="617" y="97"/>
                </a:cubicBezTo>
                <a:cubicBezTo>
                  <a:pt x="616" y="97"/>
                  <a:pt x="614" y="96"/>
                  <a:pt x="613" y="96"/>
                </a:cubicBezTo>
                <a:cubicBezTo>
                  <a:pt x="616" y="97"/>
                  <a:pt x="615" y="98"/>
                  <a:pt x="616" y="99"/>
                </a:cubicBezTo>
                <a:cubicBezTo>
                  <a:pt x="616" y="99"/>
                  <a:pt x="620" y="101"/>
                  <a:pt x="620" y="102"/>
                </a:cubicBezTo>
                <a:cubicBezTo>
                  <a:pt x="620" y="103"/>
                  <a:pt x="618" y="101"/>
                  <a:pt x="618" y="101"/>
                </a:cubicBezTo>
                <a:cubicBezTo>
                  <a:pt x="618" y="102"/>
                  <a:pt x="619" y="102"/>
                  <a:pt x="619" y="102"/>
                </a:cubicBezTo>
                <a:cubicBezTo>
                  <a:pt x="618" y="102"/>
                  <a:pt x="617" y="101"/>
                  <a:pt x="617" y="102"/>
                </a:cubicBezTo>
                <a:cubicBezTo>
                  <a:pt x="620" y="104"/>
                  <a:pt x="625" y="105"/>
                  <a:pt x="625" y="108"/>
                </a:cubicBezTo>
                <a:cubicBezTo>
                  <a:pt x="623" y="106"/>
                  <a:pt x="624" y="108"/>
                  <a:pt x="622" y="107"/>
                </a:cubicBezTo>
                <a:cubicBezTo>
                  <a:pt x="620" y="104"/>
                  <a:pt x="615" y="101"/>
                  <a:pt x="613" y="101"/>
                </a:cubicBezTo>
                <a:cubicBezTo>
                  <a:pt x="618" y="103"/>
                  <a:pt x="616" y="105"/>
                  <a:pt x="618" y="107"/>
                </a:cubicBezTo>
                <a:cubicBezTo>
                  <a:pt x="615" y="105"/>
                  <a:pt x="617" y="105"/>
                  <a:pt x="615" y="104"/>
                </a:cubicBezTo>
                <a:cubicBezTo>
                  <a:pt x="614" y="105"/>
                  <a:pt x="615" y="107"/>
                  <a:pt x="617" y="109"/>
                </a:cubicBezTo>
                <a:cubicBezTo>
                  <a:pt x="615" y="107"/>
                  <a:pt x="615" y="109"/>
                  <a:pt x="614" y="108"/>
                </a:cubicBezTo>
                <a:cubicBezTo>
                  <a:pt x="616" y="110"/>
                  <a:pt x="619" y="112"/>
                  <a:pt x="617" y="112"/>
                </a:cubicBezTo>
                <a:cubicBezTo>
                  <a:pt x="618" y="113"/>
                  <a:pt x="621" y="116"/>
                  <a:pt x="621" y="116"/>
                </a:cubicBezTo>
                <a:cubicBezTo>
                  <a:pt x="620" y="116"/>
                  <a:pt x="616" y="112"/>
                  <a:pt x="616" y="113"/>
                </a:cubicBezTo>
                <a:cubicBezTo>
                  <a:pt x="622" y="116"/>
                  <a:pt x="625" y="120"/>
                  <a:pt x="627" y="124"/>
                </a:cubicBezTo>
                <a:cubicBezTo>
                  <a:pt x="630" y="129"/>
                  <a:pt x="632" y="133"/>
                  <a:pt x="638" y="136"/>
                </a:cubicBezTo>
                <a:cubicBezTo>
                  <a:pt x="636" y="137"/>
                  <a:pt x="638" y="139"/>
                  <a:pt x="639" y="140"/>
                </a:cubicBezTo>
                <a:cubicBezTo>
                  <a:pt x="637" y="140"/>
                  <a:pt x="635" y="139"/>
                  <a:pt x="633" y="138"/>
                </a:cubicBezTo>
                <a:cubicBezTo>
                  <a:pt x="633" y="137"/>
                  <a:pt x="632" y="137"/>
                  <a:pt x="631" y="136"/>
                </a:cubicBezTo>
                <a:cubicBezTo>
                  <a:pt x="629" y="134"/>
                  <a:pt x="632" y="135"/>
                  <a:pt x="630" y="133"/>
                </a:cubicBezTo>
                <a:cubicBezTo>
                  <a:pt x="629" y="134"/>
                  <a:pt x="629" y="134"/>
                  <a:pt x="630" y="135"/>
                </a:cubicBezTo>
                <a:cubicBezTo>
                  <a:pt x="627" y="133"/>
                  <a:pt x="627" y="131"/>
                  <a:pt x="623" y="128"/>
                </a:cubicBezTo>
                <a:cubicBezTo>
                  <a:pt x="621" y="128"/>
                  <a:pt x="620" y="126"/>
                  <a:pt x="620" y="128"/>
                </a:cubicBezTo>
                <a:cubicBezTo>
                  <a:pt x="624" y="131"/>
                  <a:pt x="625" y="133"/>
                  <a:pt x="629" y="135"/>
                </a:cubicBezTo>
                <a:cubicBezTo>
                  <a:pt x="627" y="135"/>
                  <a:pt x="629" y="140"/>
                  <a:pt x="631" y="139"/>
                </a:cubicBezTo>
                <a:cubicBezTo>
                  <a:pt x="630" y="138"/>
                  <a:pt x="629" y="137"/>
                  <a:pt x="629" y="137"/>
                </a:cubicBezTo>
                <a:cubicBezTo>
                  <a:pt x="629" y="137"/>
                  <a:pt x="629" y="136"/>
                  <a:pt x="630" y="136"/>
                </a:cubicBezTo>
                <a:cubicBezTo>
                  <a:pt x="632" y="139"/>
                  <a:pt x="634" y="139"/>
                  <a:pt x="634" y="141"/>
                </a:cubicBezTo>
                <a:cubicBezTo>
                  <a:pt x="633" y="140"/>
                  <a:pt x="632" y="138"/>
                  <a:pt x="631" y="139"/>
                </a:cubicBezTo>
                <a:cubicBezTo>
                  <a:pt x="633" y="141"/>
                  <a:pt x="631" y="139"/>
                  <a:pt x="632" y="141"/>
                </a:cubicBezTo>
                <a:cubicBezTo>
                  <a:pt x="634" y="142"/>
                  <a:pt x="638" y="146"/>
                  <a:pt x="639" y="148"/>
                </a:cubicBezTo>
                <a:cubicBezTo>
                  <a:pt x="638" y="149"/>
                  <a:pt x="638" y="149"/>
                  <a:pt x="638" y="149"/>
                </a:cubicBezTo>
                <a:cubicBezTo>
                  <a:pt x="636" y="146"/>
                  <a:pt x="633" y="146"/>
                  <a:pt x="635" y="147"/>
                </a:cubicBezTo>
                <a:cubicBezTo>
                  <a:pt x="639" y="151"/>
                  <a:pt x="642" y="151"/>
                  <a:pt x="643" y="151"/>
                </a:cubicBezTo>
                <a:cubicBezTo>
                  <a:pt x="645" y="152"/>
                  <a:pt x="643" y="152"/>
                  <a:pt x="644" y="153"/>
                </a:cubicBezTo>
                <a:cubicBezTo>
                  <a:pt x="645" y="153"/>
                  <a:pt x="648" y="155"/>
                  <a:pt x="649" y="156"/>
                </a:cubicBezTo>
                <a:cubicBezTo>
                  <a:pt x="648" y="156"/>
                  <a:pt x="648" y="154"/>
                  <a:pt x="650" y="155"/>
                </a:cubicBezTo>
                <a:cubicBezTo>
                  <a:pt x="651" y="157"/>
                  <a:pt x="653" y="160"/>
                  <a:pt x="655" y="162"/>
                </a:cubicBezTo>
                <a:cubicBezTo>
                  <a:pt x="657" y="165"/>
                  <a:pt x="659" y="167"/>
                  <a:pt x="660" y="169"/>
                </a:cubicBezTo>
                <a:cubicBezTo>
                  <a:pt x="659" y="169"/>
                  <a:pt x="658" y="168"/>
                  <a:pt x="659" y="170"/>
                </a:cubicBezTo>
                <a:cubicBezTo>
                  <a:pt x="660" y="169"/>
                  <a:pt x="662" y="175"/>
                  <a:pt x="664" y="176"/>
                </a:cubicBezTo>
                <a:cubicBezTo>
                  <a:pt x="665" y="176"/>
                  <a:pt x="663" y="174"/>
                  <a:pt x="664" y="173"/>
                </a:cubicBezTo>
                <a:cubicBezTo>
                  <a:pt x="666" y="177"/>
                  <a:pt x="666" y="175"/>
                  <a:pt x="668" y="177"/>
                </a:cubicBezTo>
                <a:cubicBezTo>
                  <a:pt x="669" y="180"/>
                  <a:pt x="675" y="188"/>
                  <a:pt x="677" y="190"/>
                </a:cubicBezTo>
                <a:cubicBezTo>
                  <a:pt x="677" y="188"/>
                  <a:pt x="674" y="187"/>
                  <a:pt x="674" y="185"/>
                </a:cubicBezTo>
                <a:cubicBezTo>
                  <a:pt x="676" y="186"/>
                  <a:pt x="676" y="184"/>
                  <a:pt x="678" y="185"/>
                </a:cubicBezTo>
                <a:cubicBezTo>
                  <a:pt x="678" y="187"/>
                  <a:pt x="681" y="190"/>
                  <a:pt x="682" y="191"/>
                </a:cubicBezTo>
                <a:cubicBezTo>
                  <a:pt x="680" y="188"/>
                  <a:pt x="680" y="187"/>
                  <a:pt x="682" y="189"/>
                </a:cubicBezTo>
                <a:cubicBezTo>
                  <a:pt x="679" y="183"/>
                  <a:pt x="676" y="181"/>
                  <a:pt x="673" y="175"/>
                </a:cubicBezTo>
                <a:cubicBezTo>
                  <a:pt x="672" y="175"/>
                  <a:pt x="672" y="175"/>
                  <a:pt x="671" y="175"/>
                </a:cubicBezTo>
                <a:cubicBezTo>
                  <a:pt x="671" y="174"/>
                  <a:pt x="669" y="172"/>
                  <a:pt x="669" y="171"/>
                </a:cubicBezTo>
                <a:cubicBezTo>
                  <a:pt x="670" y="171"/>
                  <a:pt x="672" y="175"/>
                  <a:pt x="673" y="174"/>
                </a:cubicBezTo>
                <a:cubicBezTo>
                  <a:pt x="672" y="172"/>
                  <a:pt x="667" y="167"/>
                  <a:pt x="668" y="167"/>
                </a:cubicBezTo>
                <a:cubicBezTo>
                  <a:pt x="666" y="164"/>
                  <a:pt x="666" y="164"/>
                  <a:pt x="666" y="164"/>
                </a:cubicBezTo>
                <a:cubicBezTo>
                  <a:pt x="665" y="165"/>
                  <a:pt x="659" y="157"/>
                  <a:pt x="662" y="158"/>
                </a:cubicBezTo>
                <a:cubicBezTo>
                  <a:pt x="660" y="155"/>
                  <a:pt x="656" y="151"/>
                  <a:pt x="657" y="149"/>
                </a:cubicBezTo>
                <a:cubicBezTo>
                  <a:pt x="660" y="154"/>
                  <a:pt x="662" y="156"/>
                  <a:pt x="665" y="159"/>
                </a:cubicBezTo>
                <a:cubicBezTo>
                  <a:pt x="664" y="158"/>
                  <a:pt x="665" y="157"/>
                  <a:pt x="663" y="155"/>
                </a:cubicBezTo>
                <a:cubicBezTo>
                  <a:pt x="663" y="156"/>
                  <a:pt x="662" y="155"/>
                  <a:pt x="661" y="154"/>
                </a:cubicBezTo>
                <a:cubicBezTo>
                  <a:pt x="661" y="153"/>
                  <a:pt x="659" y="151"/>
                  <a:pt x="659" y="151"/>
                </a:cubicBezTo>
                <a:cubicBezTo>
                  <a:pt x="660" y="150"/>
                  <a:pt x="659" y="149"/>
                  <a:pt x="659" y="148"/>
                </a:cubicBezTo>
                <a:cubicBezTo>
                  <a:pt x="662" y="150"/>
                  <a:pt x="664" y="154"/>
                  <a:pt x="666" y="157"/>
                </a:cubicBezTo>
                <a:cubicBezTo>
                  <a:pt x="666" y="157"/>
                  <a:pt x="666" y="156"/>
                  <a:pt x="665" y="155"/>
                </a:cubicBezTo>
                <a:cubicBezTo>
                  <a:pt x="664" y="154"/>
                  <a:pt x="663" y="153"/>
                  <a:pt x="664" y="153"/>
                </a:cubicBezTo>
                <a:cubicBezTo>
                  <a:pt x="664" y="152"/>
                  <a:pt x="665" y="154"/>
                  <a:pt x="666" y="154"/>
                </a:cubicBezTo>
                <a:cubicBezTo>
                  <a:pt x="665" y="153"/>
                  <a:pt x="662" y="150"/>
                  <a:pt x="662" y="149"/>
                </a:cubicBezTo>
                <a:cubicBezTo>
                  <a:pt x="663" y="150"/>
                  <a:pt x="665" y="152"/>
                  <a:pt x="666" y="152"/>
                </a:cubicBezTo>
                <a:cubicBezTo>
                  <a:pt x="668" y="154"/>
                  <a:pt x="669" y="156"/>
                  <a:pt x="670" y="159"/>
                </a:cubicBezTo>
                <a:cubicBezTo>
                  <a:pt x="669" y="157"/>
                  <a:pt x="673" y="161"/>
                  <a:pt x="675" y="160"/>
                </a:cubicBezTo>
                <a:cubicBezTo>
                  <a:pt x="671" y="158"/>
                  <a:pt x="667" y="155"/>
                  <a:pt x="667" y="150"/>
                </a:cubicBezTo>
                <a:cubicBezTo>
                  <a:pt x="664" y="148"/>
                  <a:pt x="660" y="143"/>
                  <a:pt x="659" y="140"/>
                </a:cubicBezTo>
                <a:cubicBezTo>
                  <a:pt x="660" y="142"/>
                  <a:pt x="662" y="143"/>
                  <a:pt x="663" y="143"/>
                </a:cubicBezTo>
                <a:cubicBezTo>
                  <a:pt x="663" y="141"/>
                  <a:pt x="658" y="139"/>
                  <a:pt x="657" y="136"/>
                </a:cubicBezTo>
                <a:cubicBezTo>
                  <a:pt x="658" y="137"/>
                  <a:pt x="658" y="138"/>
                  <a:pt x="658" y="137"/>
                </a:cubicBezTo>
                <a:cubicBezTo>
                  <a:pt x="657" y="135"/>
                  <a:pt x="656" y="135"/>
                  <a:pt x="655" y="135"/>
                </a:cubicBezTo>
                <a:cubicBezTo>
                  <a:pt x="654" y="134"/>
                  <a:pt x="653" y="131"/>
                  <a:pt x="655" y="132"/>
                </a:cubicBezTo>
                <a:cubicBezTo>
                  <a:pt x="657" y="134"/>
                  <a:pt x="658" y="136"/>
                  <a:pt x="660" y="138"/>
                </a:cubicBezTo>
                <a:cubicBezTo>
                  <a:pt x="661" y="139"/>
                  <a:pt x="663" y="141"/>
                  <a:pt x="664" y="143"/>
                </a:cubicBezTo>
                <a:cubicBezTo>
                  <a:pt x="667" y="147"/>
                  <a:pt x="670" y="151"/>
                  <a:pt x="673" y="155"/>
                </a:cubicBezTo>
                <a:cubicBezTo>
                  <a:pt x="672" y="154"/>
                  <a:pt x="671" y="153"/>
                  <a:pt x="670" y="152"/>
                </a:cubicBezTo>
                <a:cubicBezTo>
                  <a:pt x="669" y="150"/>
                  <a:pt x="668" y="149"/>
                  <a:pt x="667" y="148"/>
                </a:cubicBezTo>
                <a:cubicBezTo>
                  <a:pt x="666" y="145"/>
                  <a:pt x="664" y="144"/>
                  <a:pt x="662" y="143"/>
                </a:cubicBezTo>
                <a:cubicBezTo>
                  <a:pt x="665" y="145"/>
                  <a:pt x="665" y="148"/>
                  <a:pt x="667" y="148"/>
                </a:cubicBezTo>
                <a:cubicBezTo>
                  <a:pt x="669" y="151"/>
                  <a:pt x="668" y="153"/>
                  <a:pt x="671" y="155"/>
                </a:cubicBezTo>
                <a:cubicBezTo>
                  <a:pt x="669" y="153"/>
                  <a:pt x="671" y="154"/>
                  <a:pt x="672" y="154"/>
                </a:cubicBezTo>
                <a:cubicBezTo>
                  <a:pt x="673" y="156"/>
                  <a:pt x="673" y="156"/>
                  <a:pt x="675" y="159"/>
                </a:cubicBezTo>
                <a:cubicBezTo>
                  <a:pt x="676" y="158"/>
                  <a:pt x="680" y="165"/>
                  <a:pt x="681" y="164"/>
                </a:cubicBezTo>
                <a:cubicBezTo>
                  <a:pt x="675" y="159"/>
                  <a:pt x="672" y="150"/>
                  <a:pt x="668" y="145"/>
                </a:cubicBezTo>
                <a:cubicBezTo>
                  <a:pt x="667" y="143"/>
                  <a:pt x="668" y="147"/>
                  <a:pt x="667" y="145"/>
                </a:cubicBezTo>
                <a:cubicBezTo>
                  <a:pt x="666" y="144"/>
                  <a:pt x="666" y="143"/>
                  <a:pt x="666" y="143"/>
                </a:cubicBezTo>
                <a:cubicBezTo>
                  <a:pt x="668" y="143"/>
                  <a:pt x="666" y="142"/>
                  <a:pt x="666" y="139"/>
                </a:cubicBezTo>
                <a:cubicBezTo>
                  <a:pt x="669" y="142"/>
                  <a:pt x="667" y="142"/>
                  <a:pt x="669" y="144"/>
                </a:cubicBezTo>
                <a:cubicBezTo>
                  <a:pt x="670" y="146"/>
                  <a:pt x="673" y="147"/>
                  <a:pt x="674" y="148"/>
                </a:cubicBezTo>
                <a:cubicBezTo>
                  <a:pt x="673" y="149"/>
                  <a:pt x="672" y="148"/>
                  <a:pt x="672" y="148"/>
                </a:cubicBezTo>
                <a:cubicBezTo>
                  <a:pt x="673" y="149"/>
                  <a:pt x="673" y="150"/>
                  <a:pt x="674" y="151"/>
                </a:cubicBezTo>
                <a:cubicBezTo>
                  <a:pt x="674" y="150"/>
                  <a:pt x="675" y="150"/>
                  <a:pt x="675" y="151"/>
                </a:cubicBezTo>
                <a:cubicBezTo>
                  <a:pt x="675" y="153"/>
                  <a:pt x="675" y="155"/>
                  <a:pt x="678" y="158"/>
                </a:cubicBezTo>
                <a:cubicBezTo>
                  <a:pt x="678" y="158"/>
                  <a:pt x="677" y="157"/>
                  <a:pt x="678" y="157"/>
                </a:cubicBezTo>
                <a:cubicBezTo>
                  <a:pt x="679" y="160"/>
                  <a:pt x="682" y="164"/>
                  <a:pt x="683" y="166"/>
                </a:cubicBezTo>
                <a:cubicBezTo>
                  <a:pt x="684" y="167"/>
                  <a:pt x="685" y="169"/>
                  <a:pt x="687" y="171"/>
                </a:cubicBezTo>
                <a:cubicBezTo>
                  <a:pt x="686" y="172"/>
                  <a:pt x="691" y="177"/>
                  <a:pt x="690" y="178"/>
                </a:cubicBezTo>
                <a:cubicBezTo>
                  <a:pt x="690" y="178"/>
                  <a:pt x="691" y="178"/>
                  <a:pt x="691" y="179"/>
                </a:cubicBezTo>
                <a:cubicBezTo>
                  <a:pt x="694" y="178"/>
                  <a:pt x="686" y="169"/>
                  <a:pt x="686" y="166"/>
                </a:cubicBezTo>
                <a:cubicBezTo>
                  <a:pt x="688" y="170"/>
                  <a:pt x="688" y="168"/>
                  <a:pt x="687" y="166"/>
                </a:cubicBezTo>
                <a:cubicBezTo>
                  <a:pt x="689" y="169"/>
                  <a:pt x="691" y="172"/>
                  <a:pt x="692" y="174"/>
                </a:cubicBezTo>
                <a:cubicBezTo>
                  <a:pt x="693" y="177"/>
                  <a:pt x="693" y="179"/>
                  <a:pt x="694" y="178"/>
                </a:cubicBezTo>
                <a:cubicBezTo>
                  <a:pt x="695" y="180"/>
                  <a:pt x="697" y="185"/>
                  <a:pt x="697" y="184"/>
                </a:cubicBezTo>
                <a:cubicBezTo>
                  <a:pt x="696" y="181"/>
                  <a:pt x="697" y="184"/>
                  <a:pt x="698" y="183"/>
                </a:cubicBezTo>
                <a:cubicBezTo>
                  <a:pt x="698" y="181"/>
                  <a:pt x="695" y="179"/>
                  <a:pt x="695" y="177"/>
                </a:cubicBezTo>
                <a:cubicBezTo>
                  <a:pt x="695" y="177"/>
                  <a:pt x="698" y="182"/>
                  <a:pt x="697" y="179"/>
                </a:cubicBezTo>
                <a:cubicBezTo>
                  <a:pt x="695" y="176"/>
                  <a:pt x="695" y="176"/>
                  <a:pt x="693" y="175"/>
                </a:cubicBezTo>
                <a:cubicBezTo>
                  <a:pt x="693" y="174"/>
                  <a:pt x="693" y="173"/>
                  <a:pt x="693" y="172"/>
                </a:cubicBezTo>
                <a:cubicBezTo>
                  <a:pt x="692" y="171"/>
                  <a:pt x="692" y="173"/>
                  <a:pt x="691" y="171"/>
                </a:cubicBezTo>
                <a:cubicBezTo>
                  <a:pt x="692" y="168"/>
                  <a:pt x="685" y="160"/>
                  <a:pt x="683" y="155"/>
                </a:cubicBezTo>
                <a:cubicBezTo>
                  <a:pt x="687" y="160"/>
                  <a:pt x="690" y="164"/>
                  <a:pt x="693" y="168"/>
                </a:cubicBezTo>
                <a:cubicBezTo>
                  <a:pt x="696" y="173"/>
                  <a:pt x="698" y="177"/>
                  <a:pt x="701" y="180"/>
                </a:cubicBezTo>
                <a:cubicBezTo>
                  <a:pt x="700" y="179"/>
                  <a:pt x="700" y="179"/>
                  <a:pt x="701" y="180"/>
                </a:cubicBezTo>
                <a:cubicBezTo>
                  <a:pt x="702" y="182"/>
                  <a:pt x="702" y="182"/>
                  <a:pt x="702" y="182"/>
                </a:cubicBezTo>
                <a:cubicBezTo>
                  <a:pt x="702" y="182"/>
                  <a:pt x="702" y="183"/>
                  <a:pt x="702" y="184"/>
                </a:cubicBezTo>
                <a:cubicBezTo>
                  <a:pt x="704" y="186"/>
                  <a:pt x="703" y="187"/>
                  <a:pt x="704" y="190"/>
                </a:cubicBezTo>
                <a:cubicBezTo>
                  <a:pt x="706" y="192"/>
                  <a:pt x="709" y="197"/>
                  <a:pt x="711" y="202"/>
                </a:cubicBezTo>
                <a:cubicBezTo>
                  <a:pt x="714" y="207"/>
                  <a:pt x="715" y="211"/>
                  <a:pt x="716" y="214"/>
                </a:cubicBezTo>
                <a:cubicBezTo>
                  <a:pt x="717" y="215"/>
                  <a:pt x="717" y="216"/>
                  <a:pt x="718" y="218"/>
                </a:cubicBezTo>
                <a:cubicBezTo>
                  <a:pt x="719" y="220"/>
                  <a:pt x="720" y="222"/>
                  <a:pt x="721" y="224"/>
                </a:cubicBezTo>
                <a:cubicBezTo>
                  <a:pt x="722" y="228"/>
                  <a:pt x="724" y="233"/>
                  <a:pt x="724" y="235"/>
                </a:cubicBezTo>
                <a:cubicBezTo>
                  <a:pt x="724" y="235"/>
                  <a:pt x="725" y="234"/>
                  <a:pt x="725" y="235"/>
                </a:cubicBezTo>
                <a:cubicBezTo>
                  <a:pt x="726" y="237"/>
                  <a:pt x="727" y="241"/>
                  <a:pt x="728" y="245"/>
                </a:cubicBezTo>
                <a:cubicBezTo>
                  <a:pt x="728" y="246"/>
                  <a:pt x="729" y="248"/>
                  <a:pt x="729" y="249"/>
                </a:cubicBezTo>
                <a:cubicBezTo>
                  <a:pt x="729" y="250"/>
                  <a:pt x="730" y="251"/>
                  <a:pt x="730" y="251"/>
                </a:cubicBezTo>
                <a:cubicBezTo>
                  <a:pt x="730" y="251"/>
                  <a:pt x="730" y="250"/>
                  <a:pt x="731" y="251"/>
                </a:cubicBezTo>
                <a:cubicBezTo>
                  <a:pt x="731" y="253"/>
                  <a:pt x="730" y="253"/>
                  <a:pt x="731" y="255"/>
                </a:cubicBezTo>
                <a:cubicBezTo>
                  <a:pt x="733" y="258"/>
                  <a:pt x="732" y="264"/>
                  <a:pt x="735" y="269"/>
                </a:cubicBezTo>
                <a:cubicBezTo>
                  <a:pt x="736" y="267"/>
                  <a:pt x="734" y="265"/>
                  <a:pt x="734" y="266"/>
                </a:cubicBezTo>
                <a:close/>
                <a:moveTo>
                  <a:pt x="635" y="109"/>
                </a:moveTo>
                <a:cubicBezTo>
                  <a:pt x="634" y="107"/>
                  <a:pt x="640" y="113"/>
                  <a:pt x="638" y="111"/>
                </a:cubicBezTo>
                <a:cubicBezTo>
                  <a:pt x="640" y="111"/>
                  <a:pt x="639" y="112"/>
                  <a:pt x="640" y="113"/>
                </a:cubicBezTo>
                <a:cubicBezTo>
                  <a:pt x="639" y="113"/>
                  <a:pt x="637" y="111"/>
                  <a:pt x="635" y="109"/>
                </a:cubicBezTo>
                <a:close/>
                <a:moveTo>
                  <a:pt x="555" y="80"/>
                </a:moveTo>
                <a:cubicBezTo>
                  <a:pt x="553" y="78"/>
                  <a:pt x="551" y="78"/>
                  <a:pt x="550" y="77"/>
                </a:cubicBezTo>
                <a:cubicBezTo>
                  <a:pt x="550" y="76"/>
                  <a:pt x="554" y="78"/>
                  <a:pt x="556" y="79"/>
                </a:cubicBezTo>
                <a:cubicBezTo>
                  <a:pt x="554" y="76"/>
                  <a:pt x="548" y="75"/>
                  <a:pt x="545" y="74"/>
                </a:cubicBezTo>
                <a:cubicBezTo>
                  <a:pt x="544" y="73"/>
                  <a:pt x="545" y="73"/>
                  <a:pt x="544" y="72"/>
                </a:cubicBezTo>
                <a:cubicBezTo>
                  <a:pt x="545" y="72"/>
                  <a:pt x="547" y="74"/>
                  <a:pt x="545" y="74"/>
                </a:cubicBezTo>
                <a:cubicBezTo>
                  <a:pt x="548" y="73"/>
                  <a:pt x="554" y="77"/>
                  <a:pt x="554" y="75"/>
                </a:cubicBezTo>
                <a:cubicBezTo>
                  <a:pt x="556" y="77"/>
                  <a:pt x="558" y="78"/>
                  <a:pt x="560" y="79"/>
                </a:cubicBezTo>
                <a:cubicBezTo>
                  <a:pt x="561" y="79"/>
                  <a:pt x="565" y="80"/>
                  <a:pt x="566" y="82"/>
                </a:cubicBezTo>
                <a:cubicBezTo>
                  <a:pt x="563" y="82"/>
                  <a:pt x="559" y="80"/>
                  <a:pt x="555" y="80"/>
                </a:cubicBezTo>
                <a:close/>
                <a:moveTo>
                  <a:pt x="595" y="115"/>
                </a:moveTo>
                <a:cubicBezTo>
                  <a:pt x="593" y="113"/>
                  <a:pt x="593" y="113"/>
                  <a:pt x="589" y="111"/>
                </a:cubicBezTo>
                <a:cubicBezTo>
                  <a:pt x="591" y="111"/>
                  <a:pt x="591" y="112"/>
                  <a:pt x="590" y="110"/>
                </a:cubicBezTo>
                <a:cubicBezTo>
                  <a:pt x="591" y="109"/>
                  <a:pt x="591" y="110"/>
                  <a:pt x="593" y="111"/>
                </a:cubicBezTo>
                <a:cubicBezTo>
                  <a:pt x="593" y="113"/>
                  <a:pt x="594" y="113"/>
                  <a:pt x="596" y="115"/>
                </a:cubicBezTo>
                <a:cubicBezTo>
                  <a:pt x="596" y="116"/>
                  <a:pt x="595" y="115"/>
                  <a:pt x="595" y="115"/>
                </a:cubicBezTo>
                <a:close/>
                <a:moveTo>
                  <a:pt x="529" y="74"/>
                </a:moveTo>
                <a:cubicBezTo>
                  <a:pt x="532" y="75"/>
                  <a:pt x="532" y="75"/>
                  <a:pt x="536" y="77"/>
                </a:cubicBezTo>
                <a:cubicBezTo>
                  <a:pt x="535" y="77"/>
                  <a:pt x="533" y="77"/>
                  <a:pt x="532" y="76"/>
                </a:cubicBezTo>
                <a:cubicBezTo>
                  <a:pt x="530" y="76"/>
                  <a:pt x="529" y="75"/>
                  <a:pt x="529" y="74"/>
                </a:cubicBezTo>
                <a:close/>
                <a:moveTo>
                  <a:pt x="358" y="58"/>
                </a:moveTo>
                <a:cubicBezTo>
                  <a:pt x="358" y="58"/>
                  <a:pt x="359" y="57"/>
                  <a:pt x="361" y="56"/>
                </a:cubicBezTo>
                <a:cubicBezTo>
                  <a:pt x="362" y="58"/>
                  <a:pt x="362" y="58"/>
                  <a:pt x="362" y="58"/>
                </a:cubicBezTo>
                <a:cubicBezTo>
                  <a:pt x="360" y="58"/>
                  <a:pt x="359" y="58"/>
                  <a:pt x="358" y="58"/>
                </a:cubicBezTo>
                <a:close/>
                <a:moveTo>
                  <a:pt x="342" y="68"/>
                </a:moveTo>
                <a:cubicBezTo>
                  <a:pt x="341" y="68"/>
                  <a:pt x="341" y="68"/>
                  <a:pt x="340" y="69"/>
                </a:cubicBezTo>
                <a:cubicBezTo>
                  <a:pt x="338" y="68"/>
                  <a:pt x="335" y="68"/>
                  <a:pt x="333" y="70"/>
                </a:cubicBezTo>
                <a:cubicBezTo>
                  <a:pt x="334" y="67"/>
                  <a:pt x="337" y="68"/>
                  <a:pt x="340" y="67"/>
                </a:cubicBezTo>
                <a:cubicBezTo>
                  <a:pt x="342" y="67"/>
                  <a:pt x="342" y="67"/>
                  <a:pt x="342" y="68"/>
                </a:cubicBezTo>
                <a:close/>
                <a:moveTo>
                  <a:pt x="370" y="66"/>
                </a:moveTo>
                <a:cubicBezTo>
                  <a:pt x="367" y="67"/>
                  <a:pt x="368" y="65"/>
                  <a:pt x="365" y="66"/>
                </a:cubicBezTo>
                <a:cubicBezTo>
                  <a:pt x="366" y="65"/>
                  <a:pt x="370" y="65"/>
                  <a:pt x="370" y="66"/>
                </a:cubicBezTo>
                <a:close/>
                <a:moveTo>
                  <a:pt x="456" y="81"/>
                </a:moveTo>
                <a:cubicBezTo>
                  <a:pt x="456" y="82"/>
                  <a:pt x="453" y="82"/>
                  <a:pt x="453" y="82"/>
                </a:cubicBezTo>
                <a:cubicBezTo>
                  <a:pt x="451" y="82"/>
                  <a:pt x="453" y="82"/>
                  <a:pt x="452" y="81"/>
                </a:cubicBezTo>
                <a:cubicBezTo>
                  <a:pt x="453" y="82"/>
                  <a:pt x="454" y="81"/>
                  <a:pt x="456" y="81"/>
                </a:cubicBezTo>
                <a:close/>
                <a:moveTo>
                  <a:pt x="469" y="102"/>
                </a:moveTo>
                <a:cubicBezTo>
                  <a:pt x="469" y="102"/>
                  <a:pt x="466" y="101"/>
                  <a:pt x="468" y="101"/>
                </a:cubicBezTo>
                <a:cubicBezTo>
                  <a:pt x="466" y="101"/>
                  <a:pt x="465" y="101"/>
                  <a:pt x="465" y="100"/>
                </a:cubicBezTo>
                <a:cubicBezTo>
                  <a:pt x="464" y="100"/>
                  <a:pt x="464" y="101"/>
                  <a:pt x="464" y="101"/>
                </a:cubicBezTo>
                <a:cubicBezTo>
                  <a:pt x="462" y="100"/>
                  <a:pt x="462" y="100"/>
                  <a:pt x="460" y="100"/>
                </a:cubicBezTo>
                <a:cubicBezTo>
                  <a:pt x="460" y="99"/>
                  <a:pt x="461" y="99"/>
                  <a:pt x="463" y="99"/>
                </a:cubicBezTo>
                <a:cubicBezTo>
                  <a:pt x="461" y="98"/>
                  <a:pt x="459" y="97"/>
                  <a:pt x="457" y="96"/>
                </a:cubicBezTo>
                <a:cubicBezTo>
                  <a:pt x="455" y="96"/>
                  <a:pt x="458" y="97"/>
                  <a:pt x="456" y="97"/>
                </a:cubicBezTo>
                <a:cubicBezTo>
                  <a:pt x="454" y="97"/>
                  <a:pt x="454" y="96"/>
                  <a:pt x="452" y="96"/>
                </a:cubicBezTo>
                <a:cubicBezTo>
                  <a:pt x="454" y="96"/>
                  <a:pt x="457" y="95"/>
                  <a:pt x="459" y="97"/>
                </a:cubicBezTo>
                <a:cubicBezTo>
                  <a:pt x="460" y="97"/>
                  <a:pt x="461" y="96"/>
                  <a:pt x="462" y="97"/>
                </a:cubicBezTo>
                <a:cubicBezTo>
                  <a:pt x="462" y="96"/>
                  <a:pt x="467" y="98"/>
                  <a:pt x="466" y="96"/>
                </a:cubicBezTo>
                <a:cubicBezTo>
                  <a:pt x="464" y="96"/>
                  <a:pt x="468" y="97"/>
                  <a:pt x="465" y="96"/>
                </a:cubicBezTo>
                <a:cubicBezTo>
                  <a:pt x="465" y="95"/>
                  <a:pt x="464" y="95"/>
                  <a:pt x="464" y="94"/>
                </a:cubicBezTo>
                <a:cubicBezTo>
                  <a:pt x="460" y="94"/>
                  <a:pt x="456" y="93"/>
                  <a:pt x="453" y="92"/>
                </a:cubicBezTo>
                <a:cubicBezTo>
                  <a:pt x="452" y="92"/>
                  <a:pt x="453" y="92"/>
                  <a:pt x="452" y="93"/>
                </a:cubicBezTo>
                <a:cubicBezTo>
                  <a:pt x="449" y="91"/>
                  <a:pt x="446" y="91"/>
                  <a:pt x="444" y="91"/>
                </a:cubicBezTo>
                <a:cubicBezTo>
                  <a:pt x="442" y="90"/>
                  <a:pt x="439" y="90"/>
                  <a:pt x="437" y="89"/>
                </a:cubicBezTo>
                <a:cubicBezTo>
                  <a:pt x="436" y="87"/>
                  <a:pt x="440" y="88"/>
                  <a:pt x="440" y="87"/>
                </a:cubicBezTo>
                <a:cubicBezTo>
                  <a:pt x="443" y="88"/>
                  <a:pt x="439" y="88"/>
                  <a:pt x="438" y="88"/>
                </a:cubicBezTo>
                <a:cubicBezTo>
                  <a:pt x="440" y="90"/>
                  <a:pt x="444" y="88"/>
                  <a:pt x="443" y="90"/>
                </a:cubicBezTo>
                <a:cubicBezTo>
                  <a:pt x="444" y="90"/>
                  <a:pt x="444" y="90"/>
                  <a:pt x="446" y="90"/>
                </a:cubicBezTo>
                <a:cubicBezTo>
                  <a:pt x="448" y="90"/>
                  <a:pt x="445" y="90"/>
                  <a:pt x="446" y="89"/>
                </a:cubicBezTo>
                <a:cubicBezTo>
                  <a:pt x="448" y="90"/>
                  <a:pt x="449" y="90"/>
                  <a:pt x="453" y="91"/>
                </a:cubicBezTo>
                <a:cubicBezTo>
                  <a:pt x="453" y="90"/>
                  <a:pt x="451" y="89"/>
                  <a:pt x="450" y="89"/>
                </a:cubicBezTo>
                <a:cubicBezTo>
                  <a:pt x="451" y="89"/>
                  <a:pt x="454" y="89"/>
                  <a:pt x="455" y="90"/>
                </a:cubicBezTo>
                <a:cubicBezTo>
                  <a:pt x="456" y="90"/>
                  <a:pt x="454" y="89"/>
                  <a:pt x="456" y="89"/>
                </a:cubicBezTo>
                <a:cubicBezTo>
                  <a:pt x="458" y="89"/>
                  <a:pt x="460" y="90"/>
                  <a:pt x="463" y="91"/>
                </a:cubicBezTo>
                <a:cubicBezTo>
                  <a:pt x="464" y="91"/>
                  <a:pt x="461" y="90"/>
                  <a:pt x="461" y="90"/>
                </a:cubicBezTo>
                <a:cubicBezTo>
                  <a:pt x="462" y="89"/>
                  <a:pt x="462" y="91"/>
                  <a:pt x="465" y="91"/>
                </a:cubicBezTo>
                <a:cubicBezTo>
                  <a:pt x="465" y="91"/>
                  <a:pt x="464" y="91"/>
                  <a:pt x="464" y="92"/>
                </a:cubicBezTo>
                <a:cubicBezTo>
                  <a:pt x="465" y="93"/>
                  <a:pt x="466" y="91"/>
                  <a:pt x="468" y="92"/>
                </a:cubicBezTo>
                <a:cubicBezTo>
                  <a:pt x="466" y="93"/>
                  <a:pt x="464" y="93"/>
                  <a:pt x="462" y="93"/>
                </a:cubicBezTo>
                <a:cubicBezTo>
                  <a:pt x="464" y="94"/>
                  <a:pt x="465" y="93"/>
                  <a:pt x="468" y="95"/>
                </a:cubicBezTo>
                <a:cubicBezTo>
                  <a:pt x="468" y="94"/>
                  <a:pt x="466" y="93"/>
                  <a:pt x="469" y="94"/>
                </a:cubicBezTo>
                <a:cubicBezTo>
                  <a:pt x="469" y="93"/>
                  <a:pt x="469" y="92"/>
                  <a:pt x="468" y="92"/>
                </a:cubicBezTo>
                <a:cubicBezTo>
                  <a:pt x="471" y="93"/>
                  <a:pt x="474" y="92"/>
                  <a:pt x="477" y="94"/>
                </a:cubicBezTo>
                <a:cubicBezTo>
                  <a:pt x="475" y="95"/>
                  <a:pt x="472" y="92"/>
                  <a:pt x="470" y="93"/>
                </a:cubicBezTo>
                <a:cubicBezTo>
                  <a:pt x="470" y="94"/>
                  <a:pt x="473" y="94"/>
                  <a:pt x="473" y="94"/>
                </a:cubicBezTo>
                <a:cubicBezTo>
                  <a:pt x="474" y="94"/>
                  <a:pt x="474" y="94"/>
                  <a:pt x="474" y="94"/>
                </a:cubicBezTo>
                <a:cubicBezTo>
                  <a:pt x="474" y="94"/>
                  <a:pt x="474" y="95"/>
                  <a:pt x="475" y="95"/>
                </a:cubicBezTo>
                <a:cubicBezTo>
                  <a:pt x="474" y="95"/>
                  <a:pt x="472" y="95"/>
                  <a:pt x="470" y="94"/>
                </a:cubicBezTo>
                <a:cubicBezTo>
                  <a:pt x="470" y="95"/>
                  <a:pt x="471" y="95"/>
                  <a:pt x="471" y="96"/>
                </a:cubicBezTo>
                <a:cubicBezTo>
                  <a:pt x="472" y="95"/>
                  <a:pt x="475" y="95"/>
                  <a:pt x="478" y="96"/>
                </a:cubicBezTo>
                <a:cubicBezTo>
                  <a:pt x="479" y="95"/>
                  <a:pt x="475" y="95"/>
                  <a:pt x="476" y="94"/>
                </a:cubicBezTo>
                <a:cubicBezTo>
                  <a:pt x="478" y="95"/>
                  <a:pt x="477" y="95"/>
                  <a:pt x="479" y="95"/>
                </a:cubicBezTo>
                <a:cubicBezTo>
                  <a:pt x="479" y="95"/>
                  <a:pt x="477" y="95"/>
                  <a:pt x="477" y="94"/>
                </a:cubicBezTo>
                <a:cubicBezTo>
                  <a:pt x="479" y="94"/>
                  <a:pt x="479" y="95"/>
                  <a:pt x="480" y="95"/>
                </a:cubicBezTo>
                <a:cubicBezTo>
                  <a:pt x="480" y="95"/>
                  <a:pt x="478" y="96"/>
                  <a:pt x="479" y="97"/>
                </a:cubicBezTo>
                <a:cubicBezTo>
                  <a:pt x="481" y="97"/>
                  <a:pt x="481" y="96"/>
                  <a:pt x="481" y="95"/>
                </a:cubicBezTo>
                <a:cubicBezTo>
                  <a:pt x="483" y="96"/>
                  <a:pt x="483" y="95"/>
                  <a:pt x="485" y="96"/>
                </a:cubicBezTo>
                <a:cubicBezTo>
                  <a:pt x="485" y="96"/>
                  <a:pt x="484" y="96"/>
                  <a:pt x="485" y="97"/>
                </a:cubicBezTo>
                <a:cubicBezTo>
                  <a:pt x="484" y="97"/>
                  <a:pt x="482" y="96"/>
                  <a:pt x="482" y="96"/>
                </a:cubicBezTo>
                <a:cubicBezTo>
                  <a:pt x="483" y="97"/>
                  <a:pt x="482" y="97"/>
                  <a:pt x="482" y="98"/>
                </a:cubicBezTo>
                <a:cubicBezTo>
                  <a:pt x="480" y="97"/>
                  <a:pt x="478" y="98"/>
                  <a:pt x="477" y="99"/>
                </a:cubicBezTo>
                <a:cubicBezTo>
                  <a:pt x="477" y="98"/>
                  <a:pt x="476" y="97"/>
                  <a:pt x="476" y="96"/>
                </a:cubicBezTo>
                <a:cubicBezTo>
                  <a:pt x="472" y="95"/>
                  <a:pt x="473" y="97"/>
                  <a:pt x="469" y="96"/>
                </a:cubicBezTo>
                <a:cubicBezTo>
                  <a:pt x="470" y="97"/>
                  <a:pt x="470" y="97"/>
                  <a:pt x="472" y="98"/>
                </a:cubicBezTo>
                <a:cubicBezTo>
                  <a:pt x="469" y="98"/>
                  <a:pt x="468" y="95"/>
                  <a:pt x="466" y="95"/>
                </a:cubicBezTo>
                <a:cubicBezTo>
                  <a:pt x="467" y="97"/>
                  <a:pt x="471" y="100"/>
                  <a:pt x="475" y="99"/>
                </a:cubicBezTo>
                <a:cubicBezTo>
                  <a:pt x="477" y="99"/>
                  <a:pt x="478" y="100"/>
                  <a:pt x="479" y="102"/>
                </a:cubicBezTo>
                <a:cubicBezTo>
                  <a:pt x="477" y="100"/>
                  <a:pt x="474" y="100"/>
                  <a:pt x="472" y="100"/>
                </a:cubicBezTo>
                <a:cubicBezTo>
                  <a:pt x="470" y="100"/>
                  <a:pt x="469" y="100"/>
                  <a:pt x="469" y="101"/>
                </a:cubicBezTo>
                <a:cubicBezTo>
                  <a:pt x="467" y="100"/>
                  <a:pt x="466" y="99"/>
                  <a:pt x="463" y="98"/>
                </a:cubicBezTo>
                <a:cubicBezTo>
                  <a:pt x="464" y="100"/>
                  <a:pt x="467" y="101"/>
                  <a:pt x="469" y="102"/>
                </a:cubicBezTo>
                <a:close/>
                <a:moveTo>
                  <a:pt x="442" y="88"/>
                </a:moveTo>
                <a:cubicBezTo>
                  <a:pt x="443" y="88"/>
                  <a:pt x="443" y="88"/>
                  <a:pt x="444" y="88"/>
                </a:cubicBezTo>
                <a:cubicBezTo>
                  <a:pt x="443" y="88"/>
                  <a:pt x="444" y="89"/>
                  <a:pt x="444" y="89"/>
                </a:cubicBezTo>
                <a:cubicBezTo>
                  <a:pt x="442" y="89"/>
                  <a:pt x="442" y="88"/>
                  <a:pt x="442" y="88"/>
                </a:cubicBezTo>
                <a:close/>
                <a:moveTo>
                  <a:pt x="535" y="128"/>
                </a:moveTo>
                <a:cubicBezTo>
                  <a:pt x="535" y="128"/>
                  <a:pt x="535" y="128"/>
                  <a:pt x="536" y="129"/>
                </a:cubicBezTo>
                <a:cubicBezTo>
                  <a:pt x="536" y="129"/>
                  <a:pt x="535" y="128"/>
                  <a:pt x="534" y="129"/>
                </a:cubicBezTo>
                <a:cubicBezTo>
                  <a:pt x="533" y="128"/>
                  <a:pt x="534" y="127"/>
                  <a:pt x="535" y="128"/>
                </a:cubicBezTo>
                <a:close/>
                <a:moveTo>
                  <a:pt x="208" y="418"/>
                </a:moveTo>
                <a:cubicBezTo>
                  <a:pt x="207" y="417"/>
                  <a:pt x="207" y="417"/>
                  <a:pt x="206" y="416"/>
                </a:cubicBezTo>
                <a:cubicBezTo>
                  <a:pt x="207" y="415"/>
                  <a:pt x="207" y="417"/>
                  <a:pt x="208" y="416"/>
                </a:cubicBezTo>
                <a:cubicBezTo>
                  <a:pt x="208" y="417"/>
                  <a:pt x="207" y="417"/>
                  <a:pt x="208" y="418"/>
                </a:cubicBezTo>
                <a:close/>
                <a:moveTo>
                  <a:pt x="196" y="475"/>
                </a:moveTo>
                <a:cubicBezTo>
                  <a:pt x="195" y="475"/>
                  <a:pt x="193" y="470"/>
                  <a:pt x="193" y="472"/>
                </a:cubicBezTo>
                <a:cubicBezTo>
                  <a:pt x="192" y="472"/>
                  <a:pt x="193" y="470"/>
                  <a:pt x="193" y="469"/>
                </a:cubicBezTo>
                <a:cubicBezTo>
                  <a:pt x="193" y="470"/>
                  <a:pt x="195" y="472"/>
                  <a:pt x="194" y="472"/>
                </a:cubicBezTo>
                <a:cubicBezTo>
                  <a:pt x="194" y="473"/>
                  <a:pt x="195" y="472"/>
                  <a:pt x="195" y="472"/>
                </a:cubicBezTo>
                <a:cubicBezTo>
                  <a:pt x="196" y="473"/>
                  <a:pt x="195" y="474"/>
                  <a:pt x="196" y="475"/>
                </a:cubicBezTo>
                <a:close/>
                <a:moveTo>
                  <a:pt x="188" y="477"/>
                </a:moveTo>
                <a:cubicBezTo>
                  <a:pt x="187" y="477"/>
                  <a:pt x="186" y="475"/>
                  <a:pt x="187" y="475"/>
                </a:cubicBezTo>
                <a:cubicBezTo>
                  <a:pt x="188" y="476"/>
                  <a:pt x="187" y="476"/>
                  <a:pt x="188" y="477"/>
                </a:cubicBezTo>
                <a:close/>
                <a:moveTo>
                  <a:pt x="192" y="521"/>
                </a:moveTo>
                <a:cubicBezTo>
                  <a:pt x="191" y="520"/>
                  <a:pt x="191" y="520"/>
                  <a:pt x="190" y="519"/>
                </a:cubicBezTo>
                <a:cubicBezTo>
                  <a:pt x="190" y="519"/>
                  <a:pt x="191" y="519"/>
                  <a:pt x="192" y="520"/>
                </a:cubicBezTo>
                <a:cubicBezTo>
                  <a:pt x="192" y="519"/>
                  <a:pt x="192" y="519"/>
                  <a:pt x="191" y="519"/>
                </a:cubicBezTo>
                <a:cubicBezTo>
                  <a:pt x="191" y="519"/>
                  <a:pt x="192" y="519"/>
                  <a:pt x="192" y="519"/>
                </a:cubicBezTo>
                <a:cubicBezTo>
                  <a:pt x="193" y="520"/>
                  <a:pt x="193" y="520"/>
                  <a:pt x="193" y="520"/>
                </a:cubicBezTo>
                <a:cubicBezTo>
                  <a:pt x="192" y="520"/>
                  <a:pt x="192" y="520"/>
                  <a:pt x="192" y="521"/>
                </a:cubicBezTo>
                <a:close/>
                <a:moveTo>
                  <a:pt x="99" y="543"/>
                </a:moveTo>
                <a:cubicBezTo>
                  <a:pt x="98" y="540"/>
                  <a:pt x="97" y="539"/>
                  <a:pt x="95" y="535"/>
                </a:cubicBezTo>
                <a:cubicBezTo>
                  <a:pt x="96" y="534"/>
                  <a:pt x="95" y="531"/>
                  <a:pt x="97" y="534"/>
                </a:cubicBezTo>
                <a:cubicBezTo>
                  <a:pt x="98" y="536"/>
                  <a:pt x="97" y="536"/>
                  <a:pt x="97" y="538"/>
                </a:cubicBezTo>
                <a:cubicBezTo>
                  <a:pt x="98" y="539"/>
                  <a:pt x="99" y="540"/>
                  <a:pt x="100" y="542"/>
                </a:cubicBezTo>
                <a:cubicBezTo>
                  <a:pt x="99" y="542"/>
                  <a:pt x="100" y="543"/>
                  <a:pt x="99" y="543"/>
                </a:cubicBezTo>
                <a:close/>
                <a:moveTo>
                  <a:pt x="4" y="336"/>
                </a:moveTo>
                <a:cubicBezTo>
                  <a:pt x="5" y="333"/>
                  <a:pt x="5" y="333"/>
                  <a:pt x="5" y="333"/>
                </a:cubicBezTo>
                <a:cubicBezTo>
                  <a:pt x="5" y="333"/>
                  <a:pt x="5" y="330"/>
                  <a:pt x="6" y="329"/>
                </a:cubicBezTo>
                <a:cubicBezTo>
                  <a:pt x="5" y="332"/>
                  <a:pt x="7" y="330"/>
                  <a:pt x="6" y="335"/>
                </a:cubicBezTo>
                <a:cubicBezTo>
                  <a:pt x="5" y="335"/>
                  <a:pt x="5" y="336"/>
                  <a:pt x="4" y="336"/>
                </a:cubicBezTo>
                <a:close/>
                <a:moveTo>
                  <a:pt x="569" y="48"/>
                </a:moveTo>
                <a:cubicBezTo>
                  <a:pt x="571" y="48"/>
                  <a:pt x="573" y="50"/>
                  <a:pt x="573" y="51"/>
                </a:cubicBezTo>
                <a:cubicBezTo>
                  <a:pt x="570" y="49"/>
                  <a:pt x="571" y="49"/>
                  <a:pt x="569" y="48"/>
                </a:cubicBezTo>
                <a:close/>
                <a:moveTo>
                  <a:pt x="721" y="219"/>
                </a:moveTo>
                <a:cubicBezTo>
                  <a:pt x="720" y="219"/>
                  <a:pt x="719" y="217"/>
                  <a:pt x="718" y="215"/>
                </a:cubicBezTo>
                <a:cubicBezTo>
                  <a:pt x="719" y="214"/>
                  <a:pt x="721" y="217"/>
                  <a:pt x="721" y="219"/>
                </a:cubicBezTo>
                <a:close/>
                <a:moveTo>
                  <a:pt x="708" y="191"/>
                </a:moveTo>
                <a:cubicBezTo>
                  <a:pt x="706" y="189"/>
                  <a:pt x="706" y="187"/>
                  <a:pt x="705" y="185"/>
                </a:cubicBezTo>
                <a:cubicBezTo>
                  <a:pt x="706" y="184"/>
                  <a:pt x="706" y="184"/>
                  <a:pt x="706" y="184"/>
                </a:cubicBezTo>
                <a:cubicBezTo>
                  <a:pt x="707" y="187"/>
                  <a:pt x="708" y="189"/>
                  <a:pt x="708" y="191"/>
                </a:cubicBezTo>
                <a:close/>
                <a:moveTo>
                  <a:pt x="684" y="166"/>
                </a:moveTo>
                <a:cubicBezTo>
                  <a:pt x="682" y="163"/>
                  <a:pt x="683" y="164"/>
                  <a:pt x="680" y="161"/>
                </a:cubicBezTo>
                <a:cubicBezTo>
                  <a:pt x="680" y="159"/>
                  <a:pt x="682" y="163"/>
                  <a:pt x="683" y="162"/>
                </a:cubicBezTo>
                <a:cubicBezTo>
                  <a:pt x="683" y="162"/>
                  <a:pt x="679" y="158"/>
                  <a:pt x="681" y="158"/>
                </a:cubicBezTo>
                <a:cubicBezTo>
                  <a:pt x="683" y="161"/>
                  <a:pt x="683" y="163"/>
                  <a:pt x="685" y="165"/>
                </a:cubicBezTo>
                <a:cubicBezTo>
                  <a:pt x="686" y="167"/>
                  <a:pt x="685" y="165"/>
                  <a:pt x="684" y="166"/>
                </a:cubicBezTo>
                <a:close/>
                <a:moveTo>
                  <a:pt x="679" y="157"/>
                </a:moveTo>
                <a:cubicBezTo>
                  <a:pt x="678" y="156"/>
                  <a:pt x="677" y="154"/>
                  <a:pt x="676" y="153"/>
                </a:cubicBezTo>
                <a:cubicBezTo>
                  <a:pt x="677" y="152"/>
                  <a:pt x="680" y="157"/>
                  <a:pt x="679" y="157"/>
                </a:cubicBezTo>
                <a:close/>
                <a:moveTo>
                  <a:pt x="679" y="148"/>
                </a:moveTo>
                <a:cubicBezTo>
                  <a:pt x="679" y="149"/>
                  <a:pt x="675" y="144"/>
                  <a:pt x="676" y="145"/>
                </a:cubicBezTo>
                <a:cubicBezTo>
                  <a:pt x="676" y="143"/>
                  <a:pt x="678" y="147"/>
                  <a:pt x="679" y="148"/>
                </a:cubicBezTo>
                <a:close/>
                <a:moveTo>
                  <a:pt x="673" y="136"/>
                </a:moveTo>
                <a:cubicBezTo>
                  <a:pt x="671" y="136"/>
                  <a:pt x="669" y="132"/>
                  <a:pt x="668" y="130"/>
                </a:cubicBezTo>
                <a:cubicBezTo>
                  <a:pt x="669" y="129"/>
                  <a:pt x="672" y="135"/>
                  <a:pt x="673" y="136"/>
                </a:cubicBezTo>
                <a:close/>
                <a:moveTo>
                  <a:pt x="661" y="146"/>
                </a:moveTo>
                <a:cubicBezTo>
                  <a:pt x="659" y="145"/>
                  <a:pt x="657" y="142"/>
                  <a:pt x="657" y="141"/>
                </a:cubicBezTo>
                <a:cubicBezTo>
                  <a:pt x="658" y="143"/>
                  <a:pt x="661" y="145"/>
                  <a:pt x="661" y="146"/>
                </a:cubicBezTo>
                <a:close/>
                <a:moveTo>
                  <a:pt x="646" y="149"/>
                </a:moveTo>
                <a:cubicBezTo>
                  <a:pt x="645" y="149"/>
                  <a:pt x="645" y="149"/>
                  <a:pt x="645" y="151"/>
                </a:cubicBezTo>
                <a:cubicBezTo>
                  <a:pt x="642" y="148"/>
                  <a:pt x="642" y="146"/>
                  <a:pt x="640" y="146"/>
                </a:cubicBezTo>
                <a:cubicBezTo>
                  <a:pt x="638" y="143"/>
                  <a:pt x="638" y="138"/>
                  <a:pt x="641" y="142"/>
                </a:cubicBezTo>
                <a:cubicBezTo>
                  <a:pt x="640" y="143"/>
                  <a:pt x="646" y="147"/>
                  <a:pt x="646" y="149"/>
                </a:cubicBezTo>
                <a:close/>
                <a:moveTo>
                  <a:pt x="652" y="136"/>
                </a:moveTo>
                <a:cubicBezTo>
                  <a:pt x="652" y="136"/>
                  <a:pt x="650" y="133"/>
                  <a:pt x="648" y="132"/>
                </a:cubicBezTo>
                <a:cubicBezTo>
                  <a:pt x="649" y="131"/>
                  <a:pt x="652" y="134"/>
                  <a:pt x="652" y="136"/>
                </a:cubicBezTo>
                <a:close/>
                <a:moveTo>
                  <a:pt x="646" y="144"/>
                </a:moveTo>
                <a:cubicBezTo>
                  <a:pt x="645" y="145"/>
                  <a:pt x="643" y="142"/>
                  <a:pt x="644" y="143"/>
                </a:cubicBezTo>
                <a:cubicBezTo>
                  <a:pt x="643" y="143"/>
                  <a:pt x="642" y="142"/>
                  <a:pt x="641" y="140"/>
                </a:cubicBezTo>
                <a:cubicBezTo>
                  <a:pt x="642" y="138"/>
                  <a:pt x="645" y="143"/>
                  <a:pt x="646" y="144"/>
                </a:cubicBezTo>
                <a:close/>
                <a:moveTo>
                  <a:pt x="653" y="126"/>
                </a:moveTo>
                <a:cubicBezTo>
                  <a:pt x="654" y="127"/>
                  <a:pt x="650" y="122"/>
                  <a:pt x="651" y="125"/>
                </a:cubicBezTo>
                <a:cubicBezTo>
                  <a:pt x="649" y="123"/>
                  <a:pt x="649" y="122"/>
                  <a:pt x="647" y="120"/>
                </a:cubicBezTo>
                <a:cubicBezTo>
                  <a:pt x="648" y="120"/>
                  <a:pt x="648" y="120"/>
                  <a:pt x="648" y="120"/>
                </a:cubicBezTo>
                <a:cubicBezTo>
                  <a:pt x="646" y="118"/>
                  <a:pt x="644" y="117"/>
                  <a:pt x="642" y="115"/>
                </a:cubicBezTo>
                <a:cubicBezTo>
                  <a:pt x="642" y="114"/>
                  <a:pt x="642" y="115"/>
                  <a:pt x="642" y="115"/>
                </a:cubicBezTo>
                <a:cubicBezTo>
                  <a:pt x="640" y="113"/>
                  <a:pt x="642" y="115"/>
                  <a:pt x="642" y="114"/>
                </a:cubicBezTo>
                <a:cubicBezTo>
                  <a:pt x="650" y="121"/>
                  <a:pt x="650" y="121"/>
                  <a:pt x="650" y="121"/>
                </a:cubicBezTo>
                <a:cubicBezTo>
                  <a:pt x="649" y="123"/>
                  <a:pt x="651" y="124"/>
                  <a:pt x="653" y="126"/>
                </a:cubicBezTo>
                <a:close/>
                <a:moveTo>
                  <a:pt x="647" y="130"/>
                </a:moveTo>
                <a:cubicBezTo>
                  <a:pt x="646" y="129"/>
                  <a:pt x="645" y="128"/>
                  <a:pt x="644" y="127"/>
                </a:cubicBezTo>
                <a:cubicBezTo>
                  <a:pt x="645" y="127"/>
                  <a:pt x="646" y="127"/>
                  <a:pt x="647" y="128"/>
                </a:cubicBezTo>
                <a:cubicBezTo>
                  <a:pt x="647" y="129"/>
                  <a:pt x="647" y="130"/>
                  <a:pt x="647" y="130"/>
                </a:cubicBezTo>
                <a:close/>
                <a:moveTo>
                  <a:pt x="643" y="126"/>
                </a:moveTo>
                <a:cubicBezTo>
                  <a:pt x="640" y="124"/>
                  <a:pt x="635" y="117"/>
                  <a:pt x="631" y="115"/>
                </a:cubicBezTo>
                <a:cubicBezTo>
                  <a:pt x="628" y="113"/>
                  <a:pt x="628" y="113"/>
                  <a:pt x="627" y="110"/>
                </a:cubicBezTo>
                <a:cubicBezTo>
                  <a:pt x="628" y="109"/>
                  <a:pt x="630" y="112"/>
                  <a:pt x="630" y="113"/>
                </a:cubicBezTo>
                <a:cubicBezTo>
                  <a:pt x="631" y="113"/>
                  <a:pt x="633" y="115"/>
                  <a:pt x="635" y="116"/>
                </a:cubicBezTo>
                <a:cubicBezTo>
                  <a:pt x="637" y="118"/>
                  <a:pt x="638" y="120"/>
                  <a:pt x="640" y="121"/>
                </a:cubicBezTo>
                <a:cubicBezTo>
                  <a:pt x="639" y="123"/>
                  <a:pt x="642" y="124"/>
                  <a:pt x="643" y="126"/>
                </a:cubicBezTo>
                <a:close/>
                <a:moveTo>
                  <a:pt x="633" y="118"/>
                </a:moveTo>
                <a:cubicBezTo>
                  <a:pt x="633" y="120"/>
                  <a:pt x="629" y="115"/>
                  <a:pt x="628" y="115"/>
                </a:cubicBezTo>
                <a:cubicBezTo>
                  <a:pt x="630" y="114"/>
                  <a:pt x="631" y="117"/>
                  <a:pt x="633" y="118"/>
                </a:cubicBezTo>
                <a:close/>
                <a:moveTo>
                  <a:pt x="623" y="116"/>
                </a:moveTo>
                <a:cubicBezTo>
                  <a:pt x="620" y="114"/>
                  <a:pt x="622" y="115"/>
                  <a:pt x="621" y="113"/>
                </a:cubicBezTo>
                <a:cubicBezTo>
                  <a:pt x="622" y="114"/>
                  <a:pt x="624" y="115"/>
                  <a:pt x="625" y="116"/>
                </a:cubicBezTo>
                <a:cubicBezTo>
                  <a:pt x="624" y="117"/>
                  <a:pt x="623" y="116"/>
                  <a:pt x="623" y="115"/>
                </a:cubicBezTo>
                <a:cubicBezTo>
                  <a:pt x="623" y="115"/>
                  <a:pt x="622" y="116"/>
                  <a:pt x="623" y="116"/>
                </a:cubicBezTo>
                <a:close/>
                <a:moveTo>
                  <a:pt x="622" y="112"/>
                </a:moveTo>
                <a:cubicBezTo>
                  <a:pt x="622" y="112"/>
                  <a:pt x="620" y="110"/>
                  <a:pt x="619" y="110"/>
                </a:cubicBezTo>
                <a:cubicBezTo>
                  <a:pt x="619" y="110"/>
                  <a:pt x="619" y="110"/>
                  <a:pt x="619" y="111"/>
                </a:cubicBezTo>
                <a:cubicBezTo>
                  <a:pt x="615" y="109"/>
                  <a:pt x="620" y="109"/>
                  <a:pt x="622" y="112"/>
                </a:cubicBezTo>
                <a:close/>
                <a:moveTo>
                  <a:pt x="618" y="105"/>
                </a:moveTo>
                <a:cubicBezTo>
                  <a:pt x="616" y="103"/>
                  <a:pt x="621" y="108"/>
                  <a:pt x="619" y="105"/>
                </a:cubicBezTo>
                <a:cubicBezTo>
                  <a:pt x="620" y="106"/>
                  <a:pt x="622" y="108"/>
                  <a:pt x="623" y="109"/>
                </a:cubicBezTo>
                <a:cubicBezTo>
                  <a:pt x="623" y="109"/>
                  <a:pt x="622" y="108"/>
                  <a:pt x="621" y="108"/>
                </a:cubicBezTo>
                <a:cubicBezTo>
                  <a:pt x="620" y="107"/>
                  <a:pt x="620" y="108"/>
                  <a:pt x="619" y="107"/>
                </a:cubicBezTo>
                <a:cubicBezTo>
                  <a:pt x="619" y="107"/>
                  <a:pt x="620" y="107"/>
                  <a:pt x="618" y="105"/>
                </a:cubicBezTo>
                <a:close/>
                <a:moveTo>
                  <a:pt x="624" y="97"/>
                </a:moveTo>
                <a:cubicBezTo>
                  <a:pt x="624" y="98"/>
                  <a:pt x="623" y="98"/>
                  <a:pt x="622" y="98"/>
                </a:cubicBezTo>
                <a:cubicBezTo>
                  <a:pt x="620" y="96"/>
                  <a:pt x="619" y="95"/>
                  <a:pt x="620" y="94"/>
                </a:cubicBezTo>
                <a:cubicBezTo>
                  <a:pt x="621" y="95"/>
                  <a:pt x="623" y="96"/>
                  <a:pt x="624" y="97"/>
                </a:cubicBezTo>
                <a:close/>
                <a:moveTo>
                  <a:pt x="619" y="96"/>
                </a:moveTo>
                <a:cubicBezTo>
                  <a:pt x="616" y="91"/>
                  <a:pt x="611" y="87"/>
                  <a:pt x="606" y="84"/>
                </a:cubicBezTo>
                <a:cubicBezTo>
                  <a:pt x="611" y="85"/>
                  <a:pt x="615" y="91"/>
                  <a:pt x="619" y="93"/>
                </a:cubicBezTo>
                <a:cubicBezTo>
                  <a:pt x="616" y="92"/>
                  <a:pt x="620" y="95"/>
                  <a:pt x="619" y="96"/>
                </a:cubicBezTo>
                <a:close/>
                <a:moveTo>
                  <a:pt x="594" y="115"/>
                </a:moveTo>
                <a:cubicBezTo>
                  <a:pt x="593" y="115"/>
                  <a:pt x="593" y="115"/>
                  <a:pt x="593" y="115"/>
                </a:cubicBezTo>
                <a:cubicBezTo>
                  <a:pt x="591" y="114"/>
                  <a:pt x="589" y="113"/>
                  <a:pt x="590" y="112"/>
                </a:cubicBezTo>
                <a:cubicBezTo>
                  <a:pt x="591" y="113"/>
                  <a:pt x="592" y="114"/>
                  <a:pt x="594" y="115"/>
                </a:cubicBezTo>
                <a:close/>
                <a:moveTo>
                  <a:pt x="605" y="83"/>
                </a:moveTo>
                <a:cubicBezTo>
                  <a:pt x="603" y="82"/>
                  <a:pt x="604" y="82"/>
                  <a:pt x="601" y="80"/>
                </a:cubicBezTo>
                <a:cubicBezTo>
                  <a:pt x="601" y="79"/>
                  <a:pt x="606" y="83"/>
                  <a:pt x="605" y="83"/>
                </a:cubicBezTo>
                <a:close/>
                <a:moveTo>
                  <a:pt x="603" y="86"/>
                </a:moveTo>
                <a:cubicBezTo>
                  <a:pt x="602" y="87"/>
                  <a:pt x="599" y="84"/>
                  <a:pt x="598" y="84"/>
                </a:cubicBezTo>
                <a:cubicBezTo>
                  <a:pt x="599" y="84"/>
                  <a:pt x="601" y="85"/>
                  <a:pt x="603" y="86"/>
                </a:cubicBezTo>
                <a:close/>
                <a:moveTo>
                  <a:pt x="589" y="112"/>
                </a:moveTo>
                <a:cubicBezTo>
                  <a:pt x="587" y="111"/>
                  <a:pt x="587" y="110"/>
                  <a:pt x="585" y="109"/>
                </a:cubicBezTo>
                <a:cubicBezTo>
                  <a:pt x="585" y="108"/>
                  <a:pt x="586" y="109"/>
                  <a:pt x="586" y="109"/>
                </a:cubicBezTo>
                <a:cubicBezTo>
                  <a:pt x="586" y="108"/>
                  <a:pt x="584" y="107"/>
                  <a:pt x="583" y="106"/>
                </a:cubicBezTo>
                <a:cubicBezTo>
                  <a:pt x="582" y="105"/>
                  <a:pt x="582" y="104"/>
                  <a:pt x="583" y="104"/>
                </a:cubicBezTo>
                <a:cubicBezTo>
                  <a:pt x="584" y="105"/>
                  <a:pt x="584" y="106"/>
                  <a:pt x="584" y="107"/>
                </a:cubicBezTo>
                <a:cubicBezTo>
                  <a:pt x="586" y="107"/>
                  <a:pt x="587" y="108"/>
                  <a:pt x="589" y="110"/>
                </a:cubicBezTo>
                <a:cubicBezTo>
                  <a:pt x="589" y="111"/>
                  <a:pt x="588" y="110"/>
                  <a:pt x="587" y="109"/>
                </a:cubicBezTo>
                <a:cubicBezTo>
                  <a:pt x="586" y="110"/>
                  <a:pt x="591" y="112"/>
                  <a:pt x="589" y="112"/>
                </a:cubicBezTo>
                <a:close/>
                <a:moveTo>
                  <a:pt x="587" y="111"/>
                </a:moveTo>
                <a:cubicBezTo>
                  <a:pt x="586" y="111"/>
                  <a:pt x="586" y="111"/>
                  <a:pt x="585" y="111"/>
                </a:cubicBezTo>
                <a:cubicBezTo>
                  <a:pt x="582" y="109"/>
                  <a:pt x="584" y="108"/>
                  <a:pt x="581" y="106"/>
                </a:cubicBezTo>
                <a:cubicBezTo>
                  <a:pt x="581" y="105"/>
                  <a:pt x="583" y="107"/>
                  <a:pt x="583" y="106"/>
                </a:cubicBezTo>
                <a:cubicBezTo>
                  <a:pt x="585" y="109"/>
                  <a:pt x="582" y="108"/>
                  <a:pt x="587" y="111"/>
                </a:cubicBezTo>
                <a:close/>
                <a:moveTo>
                  <a:pt x="569" y="137"/>
                </a:moveTo>
                <a:cubicBezTo>
                  <a:pt x="569" y="138"/>
                  <a:pt x="568" y="137"/>
                  <a:pt x="568" y="138"/>
                </a:cubicBezTo>
                <a:cubicBezTo>
                  <a:pt x="567" y="138"/>
                  <a:pt x="567" y="138"/>
                  <a:pt x="567" y="138"/>
                </a:cubicBezTo>
                <a:cubicBezTo>
                  <a:pt x="567" y="137"/>
                  <a:pt x="567" y="137"/>
                  <a:pt x="567" y="137"/>
                </a:cubicBezTo>
                <a:cubicBezTo>
                  <a:pt x="567" y="137"/>
                  <a:pt x="568" y="136"/>
                  <a:pt x="569" y="137"/>
                </a:cubicBezTo>
                <a:close/>
                <a:moveTo>
                  <a:pt x="580" y="103"/>
                </a:moveTo>
                <a:cubicBezTo>
                  <a:pt x="578" y="103"/>
                  <a:pt x="573" y="99"/>
                  <a:pt x="570" y="97"/>
                </a:cubicBezTo>
                <a:cubicBezTo>
                  <a:pt x="573" y="97"/>
                  <a:pt x="576" y="101"/>
                  <a:pt x="580" y="103"/>
                </a:cubicBezTo>
                <a:close/>
                <a:moveTo>
                  <a:pt x="587" y="78"/>
                </a:moveTo>
                <a:cubicBezTo>
                  <a:pt x="585" y="79"/>
                  <a:pt x="578" y="74"/>
                  <a:pt x="575" y="72"/>
                </a:cubicBezTo>
                <a:cubicBezTo>
                  <a:pt x="575" y="71"/>
                  <a:pt x="577" y="72"/>
                  <a:pt x="579" y="72"/>
                </a:cubicBezTo>
                <a:cubicBezTo>
                  <a:pt x="583" y="75"/>
                  <a:pt x="585" y="76"/>
                  <a:pt x="587" y="78"/>
                </a:cubicBezTo>
                <a:close/>
                <a:moveTo>
                  <a:pt x="562" y="131"/>
                </a:moveTo>
                <a:cubicBezTo>
                  <a:pt x="560" y="131"/>
                  <a:pt x="555" y="127"/>
                  <a:pt x="554" y="126"/>
                </a:cubicBezTo>
                <a:cubicBezTo>
                  <a:pt x="556" y="126"/>
                  <a:pt x="561" y="130"/>
                  <a:pt x="562" y="131"/>
                </a:cubicBezTo>
                <a:close/>
                <a:moveTo>
                  <a:pt x="568" y="95"/>
                </a:moveTo>
                <a:cubicBezTo>
                  <a:pt x="568" y="96"/>
                  <a:pt x="569" y="95"/>
                  <a:pt x="570" y="96"/>
                </a:cubicBezTo>
                <a:cubicBezTo>
                  <a:pt x="568" y="97"/>
                  <a:pt x="567" y="94"/>
                  <a:pt x="565" y="95"/>
                </a:cubicBezTo>
                <a:cubicBezTo>
                  <a:pt x="564" y="94"/>
                  <a:pt x="567" y="94"/>
                  <a:pt x="568" y="95"/>
                </a:cubicBezTo>
                <a:close/>
                <a:moveTo>
                  <a:pt x="574" y="71"/>
                </a:moveTo>
                <a:cubicBezTo>
                  <a:pt x="574" y="72"/>
                  <a:pt x="574" y="72"/>
                  <a:pt x="574" y="72"/>
                </a:cubicBezTo>
                <a:cubicBezTo>
                  <a:pt x="571" y="71"/>
                  <a:pt x="572" y="70"/>
                  <a:pt x="572" y="69"/>
                </a:cubicBezTo>
                <a:cubicBezTo>
                  <a:pt x="572" y="69"/>
                  <a:pt x="573" y="70"/>
                  <a:pt x="574" y="71"/>
                </a:cubicBezTo>
                <a:close/>
                <a:moveTo>
                  <a:pt x="565" y="93"/>
                </a:moveTo>
                <a:cubicBezTo>
                  <a:pt x="564" y="93"/>
                  <a:pt x="560" y="92"/>
                  <a:pt x="559" y="91"/>
                </a:cubicBezTo>
                <a:cubicBezTo>
                  <a:pt x="561" y="90"/>
                  <a:pt x="562" y="92"/>
                  <a:pt x="565" y="93"/>
                </a:cubicBezTo>
                <a:close/>
                <a:moveTo>
                  <a:pt x="552" y="123"/>
                </a:moveTo>
                <a:cubicBezTo>
                  <a:pt x="551" y="124"/>
                  <a:pt x="549" y="123"/>
                  <a:pt x="548" y="122"/>
                </a:cubicBezTo>
                <a:cubicBezTo>
                  <a:pt x="548" y="121"/>
                  <a:pt x="550" y="123"/>
                  <a:pt x="552" y="123"/>
                </a:cubicBezTo>
                <a:close/>
                <a:moveTo>
                  <a:pt x="566" y="79"/>
                </a:moveTo>
                <a:cubicBezTo>
                  <a:pt x="566" y="80"/>
                  <a:pt x="566" y="80"/>
                  <a:pt x="565" y="80"/>
                </a:cubicBezTo>
                <a:cubicBezTo>
                  <a:pt x="561" y="78"/>
                  <a:pt x="563" y="76"/>
                  <a:pt x="566" y="79"/>
                </a:cubicBezTo>
                <a:close/>
                <a:moveTo>
                  <a:pt x="553" y="80"/>
                </a:moveTo>
                <a:cubicBezTo>
                  <a:pt x="555" y="80"/>
                  <a:pt x="558" y="82"/>
                  <a:pt x="560" y="82"/>
                </a:cubicBezTo>
                <a:cubicBezTo>
                  <a:pt x="562" y="83"/>
                  <a:pt x="560" y="84"/>
                  <a:pt x="563" y="85"/>
                </a:cubicBezTo>
                <a:cubicBezTo>
                  <a:pt x="560" y="84"/>
                  <a:pt x="557" y="83"/>
                  <a:pt x="556" y="84"/>
                </a:cubicBezTo>
                <a:cubicBezTo>
                  <a:pt x="559" y="85"/>
                  <a:pt x="560" y="84"/>
                  <a:pt x="564" y="87"/>
                </a:cubicBezTo>
                <a:cubicBezTo>
                  <a:pt x="563" y="87"/>
                  <a:pt x="562" y="87"/>
                  <a:pt x="562" y="87"/>
                </a:cubicBezTo>
                <a:cubicBezTo>
                  <a:pt x="560" y="86"/>
                  <a:pt x="561" y="86"/>
                  <a:pt x="559" y="85"/>
                </a:cubicBezTo>
                <a:cubicBezTo>
                  <a:pt x="561" y="87"/>
                  <a:pt x="552" y="83"/>
                  <a:pt x="550" y="81"/>
                </a:cubicBezTo>
                <a:cubicBezTo>
                  <a:pt x="551" y="80"/>
                  <a:pt x="552" y="82"/>
                  <a:pt x="554" y="83"/>
                </a:cubicBezTo>
                <a:cubicBezTo>
                  <a:pt x="555" y="83"/>
                  <a:pt x="555" y="82"/>
                  <a:pt x="556" y="82"/>
                </a:cubicBezTo>
                <a:cubicBezTo>
                  <a:pt x="556" y="82"/>
                  <a:pt x="553" y="81"/>
                  <a:pt x="552" y="80"/>
                </a:cubicBezTo>
                <a:cubicBezTo>
                  <a:pt x="550" y="79"/>
                  <a:pt x="552" y="79"/>
                  <a:pt x="550" y="78"/>
                </a:cubicBezTo>
                <a:cubicBezTo>
                  <a:pt x="551" y="77"/>
                  <a:pt x="553" y="79"/>
                  <a:pt x="553" y="80"/>
                </a:cubicBezTo>
                <a:close/>
                <a:moveTo>
                  <a:pt x="527" y="152"/>
                </a:moveTo>
                <a:cubicBezTo>
                  <a:pt x="527" y="152"/>
                  <a:pt x="526" y="151"/>
                  <a:pt x="527" y="152"/>
                </a:cubicBezTo>
                <a:cubicBezTo>
                  <a:pt x="526" y="152"/>
                  <a:pt x="524" y="151"/>
                  <a:pt x="524" y="151"/>
                </a:cubicBezTo>
                <a:cubicBezTo>
                  <a:pt x="523" y="149"/>
                  <a:pt x="527" y="152"/>
                  <a:pt x="525" y="151"/>
                </a:cubicBezTo>
                <a:cubicBezTo>
                  <a:pt x="526" y="150"/>
                  <a:pt x="527" y="151"/>
                  <a:pt x="527" y="152"/>
                </a:cubicBezTo>
                <a:close/>
                <a:moveTo>
                  <a:pt x="547" y="80"/>
                </a:moveTo>
                <a:cubicBezTo>
                  <a:pt x="547" y="80"/>
                  <a:pt x="547" y="80"/>
                  <a:pt x="548" y="80"/>
                </a:cubicBezTo>
                <a:cubicBezTo>
                  <a:pt x="548" y="80"/>
                  <a:pt x="546" y="79"/>
                  <a:pt x="547" y="79"/>
                </a:cubicBezTo>
                <a:cubicBezTo>
                  <a:pt x="551" y="81"/>
                  <a:pt x="548" y="82"/>
                  <a:pt x="552" y="83"/>
                </a:cubicBezTo>
                <a:cubicBezTo>
                  <a:pt x="546" y="81"/>
                  <a:pt x="539" y="76"/>
                  <a:pt x="531" y="73"/>
                </a:cubicBezTo>
                <a:cubicBezTo>
                  <a:pt x="531" y="73"/>
                  <a:pt x="530" y="73"/>
                  <a:pt x="530" y="73"/>
                </a:cubicBezTo>
                <a:cubicBezTo>
                  <a:pt x="531" y="72"/>
                  <a:pt x="533" y="73"/>
                  <a:pt x="533" y="72"/>
                </a:cubicBezTo>
                <a:cubicBezTo>
                  <a:pt x="534" y="72"/>
                  <a:pt x="534" y="73"/>
                  <a:pt x="534" y="73"/>
                </a:cubicBezTo>
                <a:cubicBezTo>
                  <a:pt x="536" y="74"/>
                  <a:pt x="536" y="73"/>
                  <a:pt x="539" y="75"/>
                </a:cubicBezTo>
                <a:cubicBezTo>
                  <a:pt x="540" y="78"/>
                  <a:pt x="546" y="78"/>
                  <a:pt x="547" y="80"/>
                </a:cubicBezTo>
                <a:close/>
                <a:moveTo>
                  <a:pt x="548" y="76"/>
                </a:moveTo>
                <a:cubicBezTo>
                  <a:pt x="547" y="76"/>
                  <a:pt x="548" y="77"/>
                  <a:pt x="548" y="78"/>
                </a:cubicBezTo>
                <a:cubicBezTo>
                  <a:pt x="546" y="75"/>
                  <a:pt x="537" y="73"/>
                  <a:pt x="536" y="72"/>
                </a:cubicBezTo>
                <a:cubicBezTo>
                  <a:pt x="540" y="72"/>
                  <a:pt x="545" y="76"/>
                  <a:pt x="548" y="76"/>
                </a:cubicBezTo>
                <a:close/>
                <a:moveTo>
                  <a:pt x="544" y="66"/>
                </a:moveTo>
                <a:cubicBezTo>
                  <a:pt x="545" y="67"/>
                  <a:pt x="542" y="65"/>
                  <a:pt x="540" y="64"/>
                </a:cubicBezTo>
                <a:cubicBezTo>
                  <a:pt x="540" y="63"/>
                  <a:pt x="543" y="65"/>
                  <a:pt x="544" y="66"/>
                </a:cubicBezTo>
                <a:close/>
                <a:moveTo>
                  <a:pt x="544" y="72"/>
                </a:moveTo>
                <a:cubicBezTo>
                  <a:pt x="543" y="73"/>
                  <a:pt x="543" y="73"/>
                  <a:pt x="543" y="73"/>
                </a:cubicBezTo>
                <a:cubicBezTo>
                  <a:pt x="539" y="71"/>
                  <a:pt x="540" y="70"/>
                  <a:pt x="544" y="72"/>
                </a:cubicBezTo>
                <a:close/>
                <a:moveTo>
                  <a:pt x="517" y="144"/>
                </a:moveTo>
                <a:cubicBezTo>
                  <a:pt x="516" y="144"/>
                  <a:pt x="515" y="144"/>
                  <a:pt x="514" y="144"/>
                </a:cubicBezTo>
                <a:cubicBezTo>
                  <a:pt x="512" y="143"/>
                  <a:pt x="514" y="143"/>
                  <a:pt x="514" y="142"/>
                </a:cubicBezTo>
                <a:cubicBezTo>
                  <a:pt x="515" y="143"/>
                  <a:pt x="516" y="143"/>
                  <a:pt x="517" y="144"/>
                </a:cubicBezTo>
                <a:close/>
                <a:moveTo>
                  <a:pt x="536" y="70"/>
                </a:moveTo>
                <a:cubicBezTo>
                  <a:pt x="538" y="70"/>
                  <a:pt x="536" y="69"/>
                  <a:pt x="538" y="69"/>
                </a:cubicBezTo>
                <a:cubicBezTo>
                  <a:pt x="539" y="69"/>
                  <a:pt x="539" y="72"/>
                  <a:pt x="536" y="70"/>
                </a:cubicBezTo>
                <a:close/>
                <a:moveTo>
                  <a:pt x="539" y="62"/>
                </a:moveTo>
                <a:cubicBezTo>
                  <a:pt x="539" y="63"/>
                  <a:pt x="534" y="61"/>
                  <a:pt x="535" y="60"/>
                </a:cubicBezTo>
                <a:cubicBezTo>
                  <a:pt x="537" y="61"/>
                  <a:pt x="538" y="62"/>
                  <a:pt x="539" y="62"/>
                </a:cubicBezTo>
                <a:close/>
                <a:moveTo>
                  <a:pt x="512" y="141"/>
                </a:moveTo>
                <a:cubicBezTo>
                  <a:pt x="513" y="142"/>
                  <a:pt x="511" y="141"/>
                  <a:pt x="512" y="142"/>
                </a:cubicBezTo>
                <a:cubicBezTo>
                  <a:pt x="512" y="143"/>
                  <a:pt x="509" y="141"/>
                  <a:pt x="509" y="142"/>
                </a:cubicBezTo>
                <a:cubicBezTo>
                  <a:pt x="508" y="141"/>
                  <a:pt x="508" y="141"/>
                  <a:pt x="507" y="140"/>
                </a:cubicBezTo>
                <a:cubicBezTo>
                  <a:pt x="506" y="140"/>
                  <a:pt x="508" y="141"/>
                  <a:pt x="506" y="141"/>
                </a:cubicBezTo>
                <a:cubicBezTo>
                  <a:pt x="506" y="140"/>
                  <a:pt x="506" y="140"/>
                  <a:pt x="505" y="140"/>
                </a:cubicBezTo>
                <a:cubicBezTo>
                  <a:pt x="505" y="140"/>
                  <a:pt x="506" y="139"/>
                  <a:pt x="506" y="139"/>
                </a:cubicBezTo>
                <a:cubicBezTo>
                  <a:pt x="503" y="139"/>
                  <a:pt x="505" y="139"/>
                  <a:pt x="502" y="138"/>
                </a:cubicBezTo>
                <a:cubicBezTo>
                  <a:pt x="502" y="137"/>
                  <a:pt x="504" y="138"/>
                  <a:pt x="505" y="138"/>
                </a:cubicBezTo>
                <a:cubicBezTo>
                  <a:pt x="505" y="138"/>
                  <a:pt x="505" y="137"/>
                  <a:pt x="504" y="137"/>
                </a:cubicBezTo>
                <a:cubicBezTo>
                  <a:pt x="506" y="137"/>
                  <a:pt x="506" y="139"/>
                  <a:pt x="509" y="139"/>
                </a:cubicBezTo>
                <a:cubicBezTo>
                  <a:pt x="507" y="140"/>
                  <a:pt x="510" y="140"/>
                  <a:pt x="512" y="141"/>
                </a:cubicBezTo>
                <a:close/>
                <a:moveTo>
                  <a:pt x="522" y="105"/>
                </a:moveTo>
                <a:cubicBezTo>
                  <a:pt x="521" y="106"/>
                  <a:pt x="520" y="104"/>
                  <a:pt x="518" y="104"/>
                </a:cubicBezTo>
                <a:cubicBezTo>
                  <a:pt x="518" y="103"/>
                  <a:pt x="520" y="105"/>
                  <a:pt x="522" y="105"/>
                </a:cubicBezTo>
                <a:close/>
                <a:moveTo>
                  <a:pt x="530" y="70"/>
                </a:moveTo>
                <a:cubicBezTo>
                  <a:pt x="531" y="71"/>
                  <a:pt x="528" y="70"/>
                  <a:pt x="527" y="69"/>
                </a:cubicBezTo>
                <a:cubicBezTo>
                  <a:pt x="527" y="69"/>
                  <a:pt x="529" y="69"/>
                  <a:pt x="530" y="70"/>
                </a:cubicBezTo>
                <a:close/>
                <a:moveTo>
                  <a:pt x="527" y="74"/>
                </a:moveTo>
                <a:cubicBezTo>
                  <a:pt x="526" y="73"/>
                  <a:pt x="526" y="72"/>
                  <a:pt x="523" y="71"/>
                </a:cubicBezTo>
                <a:cubicBezTo>
                  <a:pt x="523" y="69"/>
                  <a:pt x="528" y="73"/>
                  <a:pt x="527" y="74"/>
                </a:cubicBezTo>
                <a:close/>
                <a:moveTo>
                  <a:pt x="516" y="116"/>
                </a:moveTo>
                <a:cubicBezTo>
                  <a:pt x="516" y="116"/>
                  <a:pt x="515" y="116"/>
                  <a:pt x="515" y="116"/>
                </a:cubicBezTo>
                <a:cubicBezTo>
                  <a:pt x="514" y="116"/>
                  <a:pt x="515" y="116"/>
                  <a:pt x="515" y="117"/>
                </a:cubicBezTo>
                <a:cubicBezTo>
                  <a:pt x="514" y="117"/>
                  <a:pt x="513" y="116"/>
                  <a:pt x="513" y="115"/>
                </a:cubicBezTo>
                <a:cubicBezTo>
                  <a:pt x="513" y="115"/>
                  <a:pt x="515" y="116"/>
                  <a:pt x="516" y="116"/>
                </a:cubicBezTo>
                <a:close/>
                <a:moveTo>
                  <a:pt x="505" y="48"/>
                </a:moveTo>
                <a:cubicBezTo>
                  <a:pt x="507" y="48"/>
                  <a:pt x="498" y="46"/>
                  <a:pt x="503" y="46"/>
                </a:cubicBezTo>
                <a:cubicBezTo>
                  <a:pt x="502" y="45"/>
                  <a:pt x="501" y="46"/>
                  <a:pt x="500" y="45"/>
                </a:cubicBezTo>
                <a:cubicBezTo>
                  <a:pt x="500" y="45"/>
                  <a:pt x="501" y="46"/>
                  <a:pt x="501" y="46"/>
                </a:cubicBezTo>
                <a:cubicBezTo>
                  <a:pt x="498" y="45"/>
                  <a:pt x="495" y="44"/>
                  <a:pt x="495" y="45"/>
                </a:cubicBezTo>
                <a:cubicBezTo>
                  <a:pt x="493" y="44"/>
                  <a:pt x="492" y="44"/>
                  <a:pt x="489" y="44"/>
                </a:cubicBezTo>
                <a:cubicBezTo>
                  <a:pt x="489" y="42"/>
                  <a:pt x="493" y="44"/>
                  <a:pt x="494" y="44"/>
                </a:cubicBezTo>
                <a:cubicBezTo>
                  <a:pt x="492" y="42"/>
                  <a:pt x="490" y="43"/>
                  <a:pt x="488" y="41"/>
                </a:cubicBezTo>
                <a:cubicBezTo>
                  <a:pt x="487" y="42"/>
                  <a:pt x="491" y="42"/>
                  <a:pt x="490" y="43"/>
                </a:cubicBezTo>
                <a:cubicBezTo>
                  <a:pt x="487" y="42"/>
                  <a:pt x="486" y="41"/>
                  <a:pt x="484" y="41"/>
                </a:cubicBezTo>
                <a:cubicBezTo>
                  <a:pt x="482" y="39"/>
                  <a:pt x="486" y="41"/>
                  <a:pt x="486" y="40"/>
                </a:cubicBezTo>
                <a:cubicBezTo>
                  <a:pt x="485" y="39"/>
                  <a:pt x="483" y="40"/>
                  <a:pt x="482" y="39"/>
                </a:cubicBezTo>
                <a:cubicBezTo>
                  <a:pt x="480" y="39"/>
                  <a:pt x="485" y="41"/>
                  <a:pt x="482" y="41"/>
                </a:cubicBezTo>
                <a:cubicBezTo>
                  <a:pt x="480" y="39"/>
                  <a:pt x="480" y="39"/>
                  <a:pt x="476" y="38"/>
                </a:cubicBezTo>
                <a:cubicBezTo>
                  <a:pt x="477" y="38"/>
                  <a:pt x="477" y="38"/>
                  <a:pt x="477" y="37"/>
                </a:cubicBezTo>
                <a:cubicBezTo>
                  <a:pt x="474" y="37"/>
                  <a:pt x="476" y="38"/>
                  <a:pt x="474" y="38"/>
                </a:cubicBezTo>
                <a:cubicBezTo>
                  <a:pt x="467" y="34"/>
                  <a:pt x="459" y="35"/>
                  <a:pt x="452" y="33"/>
                </a:cubicBezTo>
                <a:cubicBezTo>
                  <a:pt x="451" y="34"/>
                  <a:pt x="445" y="33"/>
                  <a:pt x="446" y="31"/>
                </a:cubicBezTo>
                <a:cubicBezTo>
                  <a:pt x="443" y="32"/>
                  <a:pt x="444" y="32"/>
                  <a:pt x="440" y="32"/>
                </a:cubicBezTo>
                <a:cubicBezTo>
                  <a:pt x="439" y="30"/>
                  <a:pt x="435" y="30"/>
                  <a:pt x="430" y="30"/>
                </a:cubicBezTo>
                <a:cubicBezTo>
                  <a:pt x="426" y="30"/>
                  <a:pt x="421" y="30"/>
                  <a:pt x="418" y="29"/>
                </a:cubicBezTo>
                <a:cubicBezTo>
                  <a:pt x="418" y="28"/>
                  <a:pt x="419" y="28"/>
                  <a:pt x="420" y="28"/>
                </a:cubicBezTo>
                <a:cubicBezTo>
                  <a:pt x="420" y="28"/>
                  <a:pt x="419" y="28"/>
                  <a:pt x="419" y="28"/>
                </a:cubicBezTo>
                <a:cubicBezTo>
                  <a:pt x="417" y="29"/>
                  <a:pt x="409" y="29"/>
                  <a:pt x="406" y="28"/>
                </a:cubicBezTo>
                <a:cubicBezTo>
                  <a:pt x="402" y="29"/>
                  <a:pt x="399" y="28"/>
                  <a:pt x="394" y="28"/>
                </a:cubicBezTo>
                <a:cubicBezTo>
                  <a:pt x="394" y="28"/>
                  <a:pt x="396" y="28"/>
                  <a:pt x="396" y="27"/>
                </a:cubicBezTo>
                <a:cubicBezTo>
                  <a:pt x="396" y="28"/>
                  <a:pt x="399" y="28"/>
                  <a:pt x="400" y="27"/>
                </a:cubicBezTo>
                <a:cubicBezTo>
                  <a:pt x="400" y="27"/>
                  <a:pt x="399" y="27"/>
                  <a:pt x="397" y="27"/>
                </a:cubicBezTo>
                <a:cubicBezTo>
                  <a:pt x="400" y="26"/>
                  <a:pt x="405" y="26"/>
                  <a:pt x="410" y="26"/>
                </a:cubicBezTo>
                <a:cubicBezTo>
                  <a:pt x="409" y="27"/>
                  <a:pt x="409" y="27"/>
                  <a:pt x="410" y="27"/>
                </a:cubicBezTo>
                <a:cubicBezTo>
                  <a:pt x="411" y="27"/>
                  <a:pt x="413" y="27"/>
                  <a:pt x="414" y="27"/>
                </a:cubicBezTo>
                <a:cubicBezTo>
                  <a:pt x="415" y="27"/>
                  <a:pt x="420" y="27"/>
                  <a:pt x="424" y="27"/>
                </a:cubicBezTo>
                <a:cubicBezTo>
                  <a:pt x="428" y="27"/>
                  <a:pt x="431" y="27"/>
                  <a:pt x="430" y="25"/>
                </a:cubicBezTo>
                <a:cubicBezTo>
                  <a:pt x="437" y="26"/>
                  <a:pt x="438" y="26"/>
                  <a:pt x="445" y="25"/>
                </a:cubicBezTo>
                <a:cubicBezTo>
                  <a:pt x="446" y="26"/>
                  <a:pt x="448" y="26"/>
                  <a:pt x="448" y="27"/>
                </a:cubicBezTo>
                <a:cubicBezTo>
                  <a:pt x="450" y="26"/>
                  <a:pt x="458" y="27"/>
                  <a:pt x="462" y="29"/>
                </a:cubicBezTo>
                <a:cubicBezTo>
                  <a:pt x="464" y="29"/>
                  <a:pt x="464" y="29"/>
                  <a:pt x="466" y="29"/>
                </a:cubicBezTo>
                <a:cubicBezTo>
                  <a:pt x="469" y="29"/>
                  <a:pt x="473" y="30"/>
                  <a:pt x="477" y="31"/>
                </a:cubicBezTo>
                <a:cubicBezTo>
                  <a:pt x="481" y="32"/>
                  <a:pt x="485" y="33"/>
                  <a:pt x="488" y="34"/>
                </a:cubicBezTo>
                <a:cubicBezTo>
                  <a:pt x="488" y="35"/>
                  <a:pt x="492" y="37"/>
                  <a:pt x="496" y="37"/>
                </a:cubicBezTo>
                <a:cubicBezTo>
                  <a:pt x="499" y="39"/>
                  <a:pt x="509" y="43"/>
                  <a:pt x="513" y="43"/>
                </a:cubicBezTo>
                <a:cubicBezTo>
                  <a:pt x="516" y="44"/>
                  <a:pt x="513" y="43"/>
                  <a:pt x="513" y="44"/>
                </a:cubicBezTo>
                <a:cubicBezTo>
                  <a:pt x="516" y="45"/>
                  <a:pt x="522" y="46"/>
                  <a:pt x="524" y="48"/>
                </a:cubicBezTo>
                <a:cubicBezTo>
                  <a:pt x="522" y="48"/>
                  <a:pt x="523" y="49"/>
                  <a:pt x="525" y="50"/>
                </a:cubicBezTo>
                <a:cubicBezTo>
                  <a:pt x="527" y="51"/>
                  <a:pt x="529" y="52"/>
                  <a:pt x="530" y="53"/>
                </a:cubicBezTo>
                <a:cubicBezTo>
                  <a:pt x="527" y="52"/>
                  <a:pt x="524" y="50"/>
                  <a:pt x="522" y="49"/>
                </a:cubicBezTo>
                <a:cubicBezTo>
                  <a:pt x="521" y="48"/>
                  <a:pt x="520" y="49"/>
                  <a:pt x="518" y="48"/>
                </a:cubicBezTo>
                <a:cubicBezTo>
                  <a:pt x="518" y="48"/>
                  <a:pt x="519" y="48"/>
                  <a:pt x="519" y="48"/>
                </a:cubicBezTo>
                <a:cubicBezTo>
                  <a:pt x="513" y="46"/>
                  <a:pt x="508" y="45"/>
                  <a:pt x="503" y="43"/>
                </a:cubicBezTo>
                <a:cubicBezTo>
                  <a:pt x="499" y="42"/>
                  <a:pt x="494" y="40"/>
                  <a:pt x="490" y="39"/>
                </a:cubicBezTo>
                <a:cubicBezTo>
                  <a:pt x="488" y="39"/>
                  <a:pt x="483" y="37"/>
                  <a:pt x="482" y="38"/>
                </a:cubicBezTo>
                <a:cubicBezTo>
                  <a:pt x="485" y="39"/>
                  <a:pt x="489" y="40"/>
                  <a:pt x="493" y="41"/>
                </a:cubicBezTo>
                <a:cubicBezTo>
                  <a:pt x="497" y="42"/>
                  <a:pt x="501" y="43"/>
                  <a:pt x="504" y="44"/>
                </a:cubicBezTo>
                <a:cubicBezTo>
                  <a:pt x="504" y="44"/>
                  <a:pt x="503" y="44"/>
                  <a:pt x="503" y="45"/>
                </a:cubicBezTo>
                <a:cubicBezTo>
                  <a:pt x="503" y="45"/>
                  <a:pt x="511" y="46"/>
                  <a:pt x="509" y="48"/>
                </a:cubicBezTo>
                <a:cubicBezTo>
                  <a:pt x="512" y="47"/>
                  <a:pt x="514" y="49"/>
                  <a:pt x="516" y="48"/>
                </a:cubicBezTo>
                <a:cubicBezTo>
                  <a:pt x="519" y="49"/>
                  <a:pt x="523" y="50"/>
                  <a:pt x="522" y="51"/>
                </a:cubicBezTo>
                <a:cubicBezTo>
                  <a:pt x="520" y="51"/>
                  <a:pt x="519" y="50"/>
                  <a:pt x="518" y="50"/>
                </a:cubicBezTo>
                <a:cubicBezTo>
                  <a:pt x="520" y="51"/>
                  <a:pt x="521" y="52"/>
                  <a:pt x="523" y="53"/>
                </a:cubicBezTo>
                <a:cubicBezTo>
                  <a:pt x="523" y="53"/>
                  <a:pt x="522" y="52"/>
                  <a:pt x="524" y="52"/>
                </a:cubicBezTo>
                <a:cubicBezTo>
                  <a:pt x="528" y="53"/>
                  <a:pt x="529" y="55"/>
                  <a:pt x="531" y="56"/>
                </a:cubicBezTo>
                <a:cubicBezTo>
                  <a:pt x="529" y="56"/>
                  <a:pt x="526" y="55"/>
                  <a:pt x="524" y="55"/>
                </a:cubicBezTo>
                <a:cubicBezTo>
                  <a:pt x="523" y="55"/>
                  <a:pt x="523" y="55"/>
                  <a:pt x="523" y="54"/>
                </a:cubicBezTo>
                <a:cubicBezTo>
                  <a:pt x="519" y="53"/>
                  <a:pt x="519" y="53"/>
                  <a:pt x="513" y="51"/>
                </a:cubicBezTo>
                <a:cubicBezTo>
                  <a:pt x="513" y="52"/>
                  <a:pt x="515" y="53"/>
                  <a:pt x="513" y="53"/>
                </a:cubicBezTo>
                <a:cubicBezTo>
                  <a:pt x="509" y="52"/>
                  <a:pt x="510" y="51"/>
                  <a:pt x="508" y="49"/>
                </a:cubicBezTo>
                <a:cubicBezTo>
                  <a:pt x="510" y="50"/>
                  <a:pt x="509" y="50"/>
                  <a:pt x="511" y="51"/>
                </a:cubicBezTo>
                <a:cubicBezTo>
                  <a:pt x="513" y="51"/>
                  <a:pt x="511" y="50"/>
                  <a:pt x="512" y="51"/>
                </a:cubicBezTo>
                <a:cubicBezTo>
                  <a:pt x="511" y="49"/>
                  <a:pt x="509" y="49"/>
                  <a:pt x="507" y="49"/>
                </a:cubicBezTo>
                <a:cubicBezTo>
                  <a:pt x="506" y="49"/>
                  <a:pt x="504" y="49"/>
                  <a:pt x="502" y="48"/>
                </a:cubicBezTo>
                <a:cubicBezTo>
                  <a:pt x="502" y="47"/>
                  <a:pt x="506" y="48"/>
                  <a:pt x="505" y="48"/>
                </a:cubicBezTo>
                <a:close/>
                <a:moveTo>
                  <a:pt x="526" y="58"/>
                </a:moveTo>
                <a:cubicBezTo>
                  <a:pt x="525" y="58"/>
                  <a:pt x="523" y="58"/>
                  <a:pt x="521" y="57"/>
                </a:cubicBezTo>
                <a:cubicBezTo>
                  <a:pt x="522" y="57"/>
                  <a:pt x="525" y="57"/>
                  <a:pt x="526" y="58"/>
                </a:cubicBezTo>
                <a:close/>
                <a:moveTo>
                  <a:pt x="521" y="73"/>
                </a:moveTo>
                <a:cubicBezTo>
                  <a:pt x="520" y="72"/>
                  <a:pt x="520" y="71"/>
                  <a:pt x="521" y="71"/>
                </a:cubicBezTo>
                <a:cubicBezTo>
                  <a:pt x="519" y="70"/>
                  <a:pt x="519" y="70"/>
                  <a:pt x="519" y="70"/>
                </a:cubicBezTo>
                <a:cubicBezTo>
                  <a:pt x="518" y="70"/>
                  <a:pt x="519" y="71"/>
                  <a:pt x="519" y="71"/>
                </a:cubicBezTo>
                <a:cubicBezTo>
                  <a:pt x="518" y="70"/>
                  <a:pt x="518" y="70"/>
                  <a:pt x="516" y="69"/>
                </a:cubicBezTo>
                <a:cubicBezTo>
                  <a:pt x="516" y="69"/>
                  <a:pt x="517" y="69"/>
                  <a:pt x="517" y="69"/>
                </a:cubicBezTo>
                <a:cubicBezTo>
                  <a:pt x="517" y="68"/>
                  <a:pt x="515" y="69"/>
                  <a:pt x="512" y="68"/>
                </a:cubicBezTo>
                <a:cubicBezTo>
                  <a:pt x="514" y="67"/>
                  <a:pt x="516" y="68"/>
                  <a:pt x="517" y="68"/>
                </a:cubicBezTo>
                <a:cubicBezTo>
                  <a:pt x="519" y="69"/>
                  <a:pt x="521" y="70"/>
                  <a:pt x="522" y="71"/>
                </a:cubicBezTo>
                <a:cubicBezTo>
                  <a:pt x="520" y="71"/>
                  <a:pt x="523" y="73"/>
                  <a:pt x="521" y="73"/>
                </a:cubicBezTo>
                <a:close/>
                <a:moveTo>
                  <a:pt x="522" y="68"/>
                </a:moveTo>
                <a:cubicBezTo>
                  <a:pt x="521" y="69"/>
                  <a:pt x="520" y="68"/>
                  <a:pt x="518" y="67"/>
                </a:cubicBezTo>
                <a:cubicBezTo>
                  <a:pt x="516" y="67"/>
                  <a:pt x="514" y="66"/>
                  <a:pt x="514" y="65"/>
                </a:cubicBezTo>
                <a:cubicBezTo>
                  <a:pt x="516" y="66"/>
                  <a:pt x="517" y="66"/>
                  <a:pt x="518" y="67"/>
                </a:cubicBezTo>
                <a:cubicBezTo>
                  <a:pt x="519" y="67"/>
                  <a:pt x="520" y="68"/>
                  <a:pt x="522" y="68"/>
                </a:cubicBezTo>
                <a:close/>
                <a:moveTo>
                  <a:pt x="523" y="56"/>
                </a:moveTo>
                <a:cubicBezTo>
                  <a:pt x="523" y="57"/>
                  <a:pt x="518" y="56"/>
                  <a:pt x="519" y="54"/>
                </a:cubicBezTo>
                <a:cubicBezTo>
                  <a:pt x="522" y="55"/>
                  <a:pt x="521" y="56"/>
                  <a:pt x="523" y="56"/>
                </a:cubicBezTo>
                <a:close/>
                <a:moveTo>
                  <a:pt x="501" y="135"/>
                </a:moveTo>
                <a:cubicBezTo>
                  <a:pt x="502" y="135"/>
                  <a:pt x="502" y="136"/>
                  <a:pt x="503" y="136"/>
                </a:cubicBezTo>
                <a:cubicBezTo>
                  <a:pt x="503" y="137"/>
                  <a:pt x="502" y="136"/>
                  <a:pt x="501" y="136"/>
                </a:cubicBezTo>
                <a:cubicBezTo>
                  <a:pt x="500" y="136"/>
                  <a:pt x="501" y="137"/>
                  <a:pt x="499" y="136"/>
                </a:cubicBezTo>
                <a:cubicBezTo>
                  <a:pt x="499" y="135"/>
                  <a:pt x="499" y="135"/>
                  <a:pt x="499" y="135"/>
                </a:cubicBezTo>
                <a:cubicBezTo>
                  <a:pt x="500" y="136"/>
                  <a:pt x="501" y="136"/>
                  <a:pt x="501" y="135"/>
                </a:cubicBezTo>
                <a:close/>
                <a:moveTo>
                  <a:pt x="520" y="57"/>
                </a:moveTo>
                <a:cubicBezTo>
                  <a:pt x="520" y="58"/>
                  <a:pt x="517" y="56"/>
                  <a:pt x="516" y="55"/>
                </a:cubicBezTo>
                <a:cubicBezTo>
                  <a:pt x="516" y="54"/>
                  <a:pt x="517" y="54"/>
                  <a:pt x="517" y="54"/>
                </a:cubicBezTo>
                <a:cubicBezTo>
                  <a:pt x="519" y="55"/>
                  <a:pt x="517" y="56"/>
                  <a:pt x="520" y="57"/>
                </a:cubicBezTo>
                <a:close/>
                <a:moveTo>
                  <a:pt x="502" y="96"/>
                </a:moveTo>
                <a:cubicBezTo>
                  <a:pt x="503" y="97"/>
                  <a:pt x="506" y="98"/>
                  <a:pt x="506" y="99"/>
                </a:cubicBezTo>
                <a:cubicBezTo>
                  <a:pt x="506" y="100"/>
                  <a:pt x="504" y="99"/>
                  <a:pt x="503" y="98"/>
                </a:cubicBezTo>
                <a:cubicBezTo>
                  <a:pt x="503" y="98"/>
                  <a:pt x="501" y="97"/>
                  <a:pt x="502" y="96"/>
                </a:cubicBezTo>
                <a:cubicBezTo>
                  <a:pt x="500" y="97"/>
                  <a:pt x="499" y="97"/>
                  <a:pt x="497" y="96"/>
                </a:cubicBezTo>
                <a:cubicBezTo>
                  <a:pt x="497" y="95"/>
                  <a:pt x="501" y="96"/>
                  <a:pt x="498" y="94"/>
                </a:cubicBezTo>
                <a:cubicBezTo>
                  <a:pt x="499" y="94"/>
                  <a:pt x="500" y="94"/>
                  <a:pt x="501" y="95"/>
                </a:cubicBezTo>
                <a:cubicBezTo>
                  <a:pt x="501" y="95"/>
                  <a:pt x="500" y="95"/>
                  <a:pt x="500" y="96"/>
                </a:cubicBezTo>
                <a:cubicBezTo>
                  <a:pt x="502" y="96"/>
                  <a:pt x="504" y="95"/>
                  <a:pt x="506" y="96"/>
                </a:cubicBezTo>
                <a:cubicBezTo>
                  <a:pt x="503" y="96"/>
                  <a:pt x="505" y="98"/>
                  <a:pt x="502" y="96"/>
                </a:cubicBezTo>
                <a:close/>
                <a:moveTo>
                  <a:pt x="509" y="51"/>
                </a:moveTo>
                <a:cubicBezTo>
                  <a:pt x="510" y="52"/>
                  <a:pt x="506" y="50"/>
                  <a:pt x="504" y="50"/>
                </a:cubicBezTo>
                <a:cubicBezTo>
                  <a:pt x="504" y="49"/>
                  <a:pt x="507" y="50"/>
                  <a:pt x="509" y="51"/>
                </a:cubicBezTo>
                <a:close/>
                <a:moveTo>
                  <a:pt x="497" y="94"/>
                </a:moveTo>
                <a:cubicBezTo>
                  <a:pt x="496" y="95"/>
                  <a:pt x="496" y="95"/>
                  <a:pt x="496" y="96"/>
                </a:cubicBezTo>
                <a:cubicBezTo>
                  <a:pt x="493" y="95"/>
                  <a:pt x="494" y="95"/>
                  <a:pt x="493" y="94"/>
                </a:cubicBezTo>
                <a:cubicBezTo>
                  <a:pt x="493" y="94"/>
                  <a:pt x="497" y="95"/>
                  <a:pt x="495" y="94"/>
                </a:cubicBezTo>
                <a:cubicBezTo>
                  <a:pt x="495" y="93"/>
                  <a:pt x="496" y="94"/>
                  <a:pt x="497" y="94"/>
                </a:cubicBezTo>
                <a:close/>
                <a:moveTo>
                  <a:pt x="492" y="93"/>
                </a:moveTo>
                <a:cubicBezTo>
                  <a:pt x="492" y="94"/>
                  <a:pt x="489" y="93"/>
                  <a:pt x="490" y="94"/>
                </a:cubicBezTo>
                <a:cubicBezTo>
                  <a:pt x="488" y="93"/>
                  <a:pt x="490" y="92"/>
                  <a:pt x="487" y="92"/>
                </a:cubicBezTo>
                <a:cubicBezTo>
                  <a:pt x="489" y="94"/>
                  <a:pt x="487" y="93"/>
                  <a:pt x="486" y="92"/>
                </a:cubicBezTo>
                <a:cubicBezTo>
                  <a:pt x="487" y="91"/>
                  <a:pt x="490" y="92"/>
                  <a:pt x="492" y="93"/>
                </a:cubicBezTo>
                <a:close/>
                <a:moveTo>
                  <a:pt x="487" y="90"/>
                </a:moveTo>
                <a:cubicBezTo>
                  <a:pt x="487" y="90"/>
                  <a:pt x="488" y="90"/>
                  <a:pt x="490" y="91"/>
                </a:cubicBezTo>
                <a:cubicBezTo>
                  <a:pt x="490" y="91"/>
                  <a:pt x="490" y="91"/>
                  <a:pt x="490" y="92"/>
                </a:cubicBezTo>
                <a:cubicBezTo>
                  <a:pt x="489" y="91"/>
                  <a:pt x="489" y="91"/>
                  <a:pt x="488" y="91"/>
                </a:cubicBezTo>
                <a:cubicBezTo>
                  <a:pt x="489" y="91"/>
                  <a:pt x="489" y="91"/>
                  <a:pt x="487" y="90"/>
                </a:cubicBezTo>
                <a:close/>
                <a:moveTo>
                  <a:pt x="495" y="46"/>
                </a:moveTo>
                <a:cubicBezTo>
                  <a:pt x="495" y="47"/>
                  <a:pt x="492" y="46"/>
                  <a:pt x="490" y="45"/>
                </a:cubicBezTo>
                <a:cubicBezTo>
                  <a:pt x="490" y="44"/>
                  <a:pt x="493" y="45"/>
                  <a:pt x="495" y="46"/>
                </a:cubicBezTo>
                <a:close/>
                <a:moveTo>
                  <a:pt x="481" y="130"/>
                </a:moveTo>
                <a:cubicBezTo>
                  <a:pt x="481" y="131"/>
                  <a:pt x="479" y="131"/>
                  <a:pt x="480" y="132"/>
                </a:cubicBezTo>
                <a:cubicBezTo>
                  <a:pt x="478" y="131"/>
                  <a:pt x="475" y="131"/>
                  <a:pt x="475" y="130"/>
                </a:cubicBezTo>
                <a:cubicBezTo>
                  <a:pt x="479" y="132"/>
                  <a:pt x="478" y="130"/>
                  <a:pt x="481" y="130"/>
                </a:cubicBezTo>
                <a:close/>
                <a:moveTo>
                  <a:pt x="484" y="102"/>
                </a:moveTo>
                <a:cubicBezTo>
                  <a:pt x="483" y="102"/>
                  <a:pt x="483" y="102"/>
                  <a:pt x="484" y="103"/>
                </a:cubicBezTo>
                <a:cubicBezTo>
                  <a:pt x="481" y="103"/>
                  <a:pt x="482" y="101"/>
                  <a:pt x="481" y="101"/>
                </a:cubicBezTo>
                <a:cubicBezTo>
                  <a:pt x="481" y="100"/>
                  <a:pt x="482" y="102"/>
                  <a:pt x="484" y="102"/>
                </a:cubicBezTo>
                <a:close/>
                <a:moveTo>
                  <a:pt x="482" y="89"/>
                </a:moveTo>
                <a:cubicBezTo>
                  <a:pt x="482" y="91"/>
                  <a:pt x="479" y="89"/>
                  <a:pt x="478" y="90"/>
                </a:cubicBezTo>
                <a:cubicBezTo>
                  <a:pt x="476" y="89"/>
                  <a:pt x="478" y="89"/>
                  <a:pt x="477" y="88"/>
                </a:cubicBezTo>
                <a:cubicBezTo>
                  <a:pt x="476" y="89"/>
                  <a:pt x="473" y="88"/>
                  <a:pt x="471" y="87"/>
                </a:cubicBezTo>
                <a:cubicBezTo>
                  <a:pt x="475" y="86"/>
                  <a:pt x="478" y="88"/>
                  <a:pt x="482" y="89"/>
                </a:cubicBezTo>
                <a:close/>
                <a:moveTo>
                  <a:pt x="479" y="90"/>
                </a:moveTo>
                <a:cubicBezTo>
                  <a:pt x="476" y="91"/>
                  <a:pt x="473" y="88"/>
                  <a:pt x="470" y="88"/>
                </a:cubicBezTo>
                <a:cubicBezTo>
                  <a:pt x="472" y="87"/>
                  <a:pt x="476" y="90"/>
                  <a:pt x="479" y="90"/>
                </a:cubicBezTo>
                <a:close/>
                <a:moveTo>
                  <a:pt x="472" y="130"/>
                </a:moveTo>
                <a:cubicBezTo>
                  <a:pt x="471" y="130"/>
                  <a:pt x="471" y="129"/>
                  <a:pt x="470" y="128"/>
                </a:cubicBezTo>
                <a:cubicBezTo>
                  <a:pt x="471" y="128"/>
                  <a:pt x="474" y="130"/>
                  <a:pt x="472" y="130"/>
                </a:cubicBezTo>
                <a:close/>
                <a:moveTo>
                  <a:pt x="469" y="107"/>
                </a:moveTo>
                <a:cubicBezTo>
                  <a:pt x="465" y="106"/>
                  <a:pt x="467" y="106"/>
                  <a:pt x="464" y="104"/>
                </a:cubicBezTo>
                <a:cubicBezTo>
                  <a:pt x="467" y="105"/>
                  <a:pt x="470" y="106"/>
                  <a:pt x="469" y="107"/>
                </a:cubicBezTo>
                <a:close/>
                <a:moveTo>
                  <a:pt x="468" y="85"/>
                </a:moveTo>
                <a:cubicBezTo>
                  <a:pt x="468" y="86"/>
                  <a:pt x="467" y="86"/>
                  <a:pt x="465" y="86"/>
                </a:cubicBezTo>
                <a:cubicBezTo>
                  <a:pt x="464" y="86"/>
                  <a:pt x="463" y="85"/>
                  <a:pt x="462" y="86"/>
                </a:cubicBezTo>
                <a:cubicBezTo>
                  <a:pt x="463" y="85"/>
                  <a:pt x="459" y="84"/>
                  <a:pt x="455" y="83"/>
                </a:cubicBezTo>
                <a:cubicBezTo>
                  <a:pt x="455" y="83"/>
                  <a:pt x="455" y="83"/>
                  <a:pt x="455" y="82"/>
                </a:cubicBezTo>
                <a:cubicBezTo>
                  <a:pt x="457" y="82"/>
                  <a:pt x="457" y="83"/>
                  <a:pt x="459" y="84"/>
                </a:cubicBezTo>
                <a:cubicBezTo>
                  <a:pt x="458" y="82"/>
                  <a:pt x="462" y="84"/>
                  <a:pt x="463" y="83"/>
                </a:cubicBezTo>
                <a:cubicBezTo>
                  <a:pt x="463" y="83"/>
                  <a:pt x="465" y="86"/>
                  <a:pt x="466" y="84"/>
                </a:cubicBezTo>
                <a:cubicBezTo>
                  <a:pt x="467" y="85"/>
                  <a:pt x="467" y="85"/>
                  <a:pt x="468" y="85"/>
                </a:cubicBezTo>
                <a:close/>
                <a:moveTo>
                  <a:pt x="464" y="96"/>
                </a:moveTo>
                <a:cubicBezTo>
                  <a:pt x="463" y="96"/>
                  <a:pt x="463" y="96"/>
                  <a:pt x="462" y="96"/>
                </a:cubicBezTo>
                <a:cubicBezTo>
                  <a:pt x="461" y="94"/>
                  <a:pt x="465" y="95"/>
                  <a:pt x="464" y="96"/>
                </a:cubicBezTo>
                <a:close/>
                <a:moveTo>
                  <a:pt x="460" y="99"/>
                </a:moveTo>
                <a:cubicBezTo>
                  <a:pt x="459" y="100"/>
                  <a:pt x="456" y="98"/>
                  <a:pt x="453" y="98"/>
                </a:cubicBezTo>
                <a:cubicBezTo>
                  <a:pt x="455" y="97"/>
                  <a:pt x="456" y="98"/>
                  <a:pt x="460" y="99"/>
                </a:cubicBezTo>
                <a:close/>
                <a:moveTo>
                  <a:pt x="459" y="95"/>
                </a:moveTo>
                <a:cubicBezTo>
                  <a:pt x="460" y="96"/>
                  <a:pt x="457" y="95"/>
                  <a:pt x="455" y="95"/>
                </a:cubicBezTo>
                <a:cubicBezTo>
                  <a:pt x="456" y="94"/>
                  <a:pt x="458" y="95"/>
                  <a:pt x="459" y="95"/>
                </a:cubicBezTo>
                <a:close/>
                <a:moveTo>
                  <a:pt x="451" y="83"/>
                </a:moveTo>
                <a:cubicBezTo>
                  <a:pt x="450" y="83"/>
                  <a:pt x="450" y="82"/>
                  <a:pt x="449" y="83"/>
                </a:cubicBezTo>
                <a:cubicBezTo>
                  <a:pt x="447" y="82"/>
                  <a:pt x="452" y="81"/>
                  <a:pt x="451" y="83"/>
                </a:cubicBezTo>
                <a:close/>
                <a:moveTo>
                  <a:pt x="450" y="90"/>
                </a:moveTo>
                <a:cubicBezTo>
                  <a:pt x="449" y="90"/>
                  <a:pt x="447" y="89"/>
                  <a:pt x="447" y="88"/>
                </a:cubicBezTo>
                <a:cubicBezTo>
                  <a:pt x="449" y="88"/>
                  <a:pt x="449" y="89"/>
                  <a:pt x="450" y="90"/>
                </a:cubicBezTo>
                <a:close/>
                <a:moveTo>
                  <a:pt x="449" y="101"/>
                </a:moveTo>
                <a:cubicBezTo>
                  <a:pt x="447" y="101"/>
                  <a:pt x="444" y="100"/>
                  <a:pt x="440" y="101"/>
                </a:cubicBezTo>
                <a:cubicBezTo>
                  <a:pt x="441" y="100"/>
                  <a:pt x="445" y="101"/>
                  <a:pt x="444" y="100"/>
                </a:cubicBezTo>
                <a:cubicBezTo>
                  <a:pt x="446" y="100"/>
                  <a:pt x="448" y="100"/>
                  <a:pt x="449" y="101"/>
                </a:cubicBezTo>
                <a:close/>
                <a:moveTo>
                  <a:pt x="443" y="99"/>
                </a:moveTo>
                <a:cubicBezTo>
                  <a:pt x="442" y="100"/>
                  <a:pt x="437" y="100"/>
                  <a:pt x="437" y="99"/>
                </a:cubicBezTo>
                <a:cubicBezTo>
                  <a:pt x="440" y="99"/>
                  <a:pt x="440" y="99"/>
                  <a:pt x="443" y="99"/>
                </a:cubicBezTo>
                <a:close/>
                <a:moveTo>
                  <a:pt x="435" y="89"/>
                </a:moveTo>
                <a:cubicBezTo>
                  <a:pt x="433" y="89"/>
                  <a:pt x="433" y="89"/>
                  <a:pt x="431" y="89"/>
                </a:cubicBezTo>
                <a:cubicBezTo>
                  <a:pt x="431" y="88"/>
                  <a:pt x="432" y="88"/>
                  <a:pt x="432" y="87"/>
                </a:cubicBezTo>
                <a:cubicBezTo>
                  <a:pt x="435" y="87"/>
                  <a:pt x="435" y="87"/>
                  <a:pt x="435" y="87"/>
                </a:cubicBezTo>
                <a:cubicBezTo>
                  <a:pt x="436" y="88"/>
                  <a:pt x="436" y="88"/>
                  <a:pt x="435" y="89"/>
                </a:cubicBezTo>
                <a:close/>
                <a:moveTo>
                  <a:pt x="433" y="49"/>
                </a:moveTo>
                <a:cubicBezTo>
                  <a:pt x="434" y="50"/>
                  <a:pt x="431" y="50"/>
                  <a:pt x="432" y="51"/>
                </a:cubicBezTo>
                <a:cubicBezTo>
                  <a:pt x="430" y="50"/>
                  <a:pt x="431" y="49"/>
                  <a:pt x="433" y="49"/>
                </a:cubicBezTo>
                <a:close/>
                <a:moveTo>
                  <a:pt x="430" y="50"/>
                </a:moveTo>
                <a:cubicBezTo>
                  <a:pt x="425" y="49"/>
                  <a:pt x="427" y="50"/>
                  <a:pt x="421" y="50"/>
                </a:cubicBezTo>
                <a:cubicBezTo>
                  <a:pt x="421" y="50"/>
                  <a:pt x="420" y="49"/>
                  <a:pt x="420" y="49"/>
                </a:cubicBezTo>
                <a:cubicBezTo>
                  <a:pt x="422" y="49"/>
                  <a:pt x="424" y="49"/>
                  <a:pt x="425" y="49"/>
                </a:cubicBezTo>
                <a:cubicBezTo>
                  <a:pt x="427" y="49"/>
                  <a:pt x="429" y="49"/>
                  <a:pt x="430" y="49"/>
                </a:cubicBezTo>
                <a:cubicBezTo>
                  <a:pt x="430" y="50"/>
                  <a:pt x="430" y="51"/>
                  <a:pt x="428" y="51"/>
                </a:cubicBezTo>
                <a:cubicBezTo>
                  <a:pt x="427" y="50"/>
                  <a:pt x="428" y="50"/>
                  <a:pt x="430" y="50"/>
                </a:cubicBezTo>
                <a:close/>
                <a:moveTo>
                  <a:pt x="428" y="88"/>
                </a:moveTo>
                <a:cubicBezTo>
                  <a:pt x="428" y="88"/>
                  <a:pt x="428" y="88"/>
                  <a:pt x="428" y="89"/>
                </a:cubicBezTo>
                <a:cubicBezTo>
                  <a:pt x="427" y="89"/>
                  <a:pt x="426" y="89"/>
                  <a:pt x="425" y="88"/>
                </a:cubicBezTo>
                <a:cubicBezTo>
                  <a:pt x="425" y="87"/>
                  <a:pt x="428" y="88"/>
                  <a:pt x="428" y="88"/>
                </a:cubicBezTo>
                <a:close/>
                <a:moveTo>
                  <a:pt x="427" y="78"/>
                </a:moveTo>
                <a:cubicBezTo>
                  <a:pt x="428" y="79"/>
                  <a:pt x="425" y="79"/>
                  <a:pt x="425" y="79"/>
                </a:cubicBezTo>
                <a:cubicBezTo>
                  <a:pt x="423" y="79"/>
                  <a:pt x="426" y="80"/>
                  <a:pt x="425" y="80"/>
                </a:cubicBezTo>
                <a:cubicBezTo>
                  <a:pt x="423" y="80"/>
                  <a:pt x="423" y="79"/>
                  <a:pt x="422" y="78"/>
                </a:cubicBezTo>
                <a:cubicBezTo>
                  <a:pt x="424" y="78"/>
                  <a:pt x="426" y="78"/>
                  <a:pt x="427" y="78"/>
                </a:cubicBezTo>
                <a:close/>
                <a:moveTo>
                  <a:pt x="421" y="79"/>
                </a:moveTo>
                <a:cubicBezTo>
                  <a:pt x="423" y="80"/>
                  <a:pt x="420" y="80"/>
                  <a:pt x="419" y="80"/>
                </a:cubicBezTo>
                <a:cubicBezTo>
                  <a:pt x="419" y="79"/>
                  <a:pt x="419" y="78"/>
                  <a:pt x="420" y="78"/>
                </a:cubicBezTo>
                <a:cubicBezTo>
                  <a:pt x="420" y="78"/>
                  <a:pt x="419" y="78"/>
                  <a:pt x="418" y="78"/>
                </a:cubicBezTo>
                <a:cubicBezTo>
                  <a:pt x="418" y="79"/>
                  <a:pt x="418" y="79"/>
                  <a:pt x="419" y="79"/>
                </a:cubicBezTo>
                <a:cubicBezTo>
                  <a:pt x="419" y="80"/>
                  <a:pt x="413" y="78"/>
                  <a:pt x="416" y="78"/>
                </a:cubicBezTo>
                <a:cubicBezTo>
                  <a:pt x="415" y="78"/>
                  <a:pt x="412" y="78"/>
                  <a:pt x="413" y="79"/>
                </a:cubicBezTo>
                <a:cubicBezTo>
                  <a:pt x="413" y="79"/>
                  <a:pt x="412" y="79"/>
                  <a:pt x="411" y="79"/>
                </a:cubicBezTo>
                <a:cubicBezTo>
                  <a:pt x="411" y="77"/>
                  <a:pt x="412" y="78"/>
                  <a:pt x="412" y="77"/>
                </a:cubicBezTo>
                <a:cubicBezTo>
                  <a:pt x="416" y="76"/>
                  <a:pt x="418" y="77"/>
                  <a:pt x="422" y="78"/>
                </a:cubicBezTo>
                <a:cubicBezTo>
                  <a:pt x="422" y="78"/>
                  <a:pt x="420" y="80"/>
                  <a:pt x="421" y="79"/>
                </a:cubicBezTo>
                <a:close/>
                <a:moveTo>
                  <a:pt x="413" y="26"/>
                </a:moveTo>
                <a:cubicBezTo>
                  <a:pt x="412" y="24"/>
                  <a:pt x="412" y="24"/>
                  <a:pt x="412" y="24"/>
                </a:cubicBezTo>
                <a:cubicBezTo>
                  <a:pt x="415" y="24"/>
                  <a:pt x="416" y="26"/>
                  <a:pt x="413" y="26"/>
                </a:cubicBezTo>
                <a:close/>
                <a:moveTo>
                  <a:pt x="412" y="24"/>
                </a:moveTo>
                <a:cubicBezTo>
                  <a:pt x="410" y="24"/>
                  <a:pt x="409" y="25"/>
                  <a:pt x="406" y="24"/>
                </a:cubicBezTo>
                <a:cubicBezTo>
                  <a:pt x="407" y="24"/>
                  <a:pt x="406" y="24"/>
                  <a:pt x="406" y="23"/>
                </a:cubicBezTo>
                <a:cubicBezTo>
                  <a:pt x="409" y="23"/>
                  <a:pt x="411" y="23"/>
                  <a:pt x="412" y="24"/>
                </a:cubicBezTo>
                <a:close/>
                <a:moveTo>
                  <a:pt x="414" y="75"/>
                </a:moveTo>
                <a:cubicBezTo>
                  <a:pt x="414" y="76"/>
                  <a:pt x="414" y="76"/>
                  <a:pt x="414" y="76"/>
                </a:cubicBezTo>
                <a:cubicBezTo>
                  <a:pt x="412" y="76"/>
                  <a:pt x="412" y="75"/>
                  <a:pt x="411" y="75"/>
                </a:cubicBezTo>
                <a:cubicBezTo>
                  <a:pt x="411" y="75"/>
                  <a:pt x="413" y="75"/>
                  <a:pt x="414" y="75"/>
                </a:cubicBezTo>
                <a:close/>
                <a:moveTo>
                  <a:pt x="399" y="77"/>
                </a:moveTo>
                <a:cubicBezTo>
                  <a:pt x="398" y="77"/>
                  <a:pt x="395" y="77"/>
                  <a:pt x="395" y="76"/>
                </a:cubicBezTo>
                <a:cubicBezTo>
                  <a:pt x="397" y="76"/>
                  <a:pt x="397" y="77"/>
                  <a:pt x="399" y="77"/>
                </a:cubicBezTo>
                <a:close/>
                <a:moveTo>
                  <a:pt x="392" y="73"/>
                </a:moveTo>
                <a:cubicBezTo>
                  <a:pt x="391" y="73"/>
                  <a:pt x="388" y="73"/>
                  <a:pt x="388" y="72"/>
                </a:cubicBezTo>
                <a:cubicBezTo>
                  <a:pt x="390" y="72"/>
                  <a:pt x="392" y="72"/>
                  <a:pt x="392" y="73"/>
                </a:cubicBezTo>
                <a:close/>
                <a:moveTo>
                  <a:pt x="386" y="74"/>
                </a:moveTo>
                <a:cubicBezTo>
                  <a:pt x="385" y="74"/>
                  <a:pt x="385" y="73"/>
                  <a:pt x="383" y="73"/>
                </a:cubicBezTo>
                <a:cubicBezTo>
                  <a:pt x="384" y="73"/>
                  <a:pt x="384" y="72"/>
                  <a:pt x="386" y="72"/>
                </a:cubicBezTo>
                <a:cubicBezTo>
                  <a:pt x="387" y="73"/>
                  <a:pt x="386" y="73"/>
                  <a:pt x="386" y="74"/>
                </a:cubicBezTo>
                <a:close/>
                <a:moveTo>
                  <a:pt x="364" y="5"/>
                </a:moveTo>
                <a:cubicBezTo>
                  <a:pt x="363" y="6"/>
                  <a:pt x="362" y="5"/>
                  <a:pt x="362" y="5"/>
                </a:cubicBezTo>
                <a:cubicBezTo>
                  <a:pt x="360" y="5"/>
                  <a:pt x="361" y="6"/>
                  <a:pt x="358" y="6"/>
                </a:cubicBezTo>
                <a:cubicBezTo>
                  <a:pt x="359" y="5"/>
                  <a:pt x="364" y="4"/>
                  <a:pt x="364" y="5"/>
                </a:cubicBezTo>
                <a:close/>
                <a:moveTo>
                  <a:pt x="375" y="79"/>
                </a:moveTo>
                <a:cubicBezTo>
                  <a:pt x="375" y="80"/>
                  <a:pt x="372" y="79"/>
                  <a:pt x="372" y="78"/>
                </a:cubicBezTo>
                <a:cubicBezTo>
                  <a:pt x="374" y="78"/>
                  <a:pt x="373" y="80"/>
                  <a:pt x="375" y="79"/>
                </a:cubicBezTo>
                <a:close/>
                <a:moveTo>
                  <a:pt x="374" y="74"/>
                </a:moveTo>
                <a:cubicBezTo>
                  <a:pt x="371" y="74"/>
                  <a:pt x="371" y="75"/>
                  <a:pt x="368" y="75"/>
                </a:cubicBezTo>
                <a:cubicBezTo>
                  <a:pt x="368" y="74"/>
                  <a:pt x="371" y="74"/>
                  <a:pt x="370" y="73"/>
                </a:cubicBezTo>
                <a:cubicBezTo>
                  <a:pt x="371" y="74"/>
                  <a:pt x="373" y="74"/>
                  <a:pt x="374" y="74"/>
                </a:cubicBezTo>
                <a:close/>
                <a:moveTo>
                  <a:pt x="346" y="5"/>
                </a:moveTo>
                <a:cubicBezTo>
                  <a:pt x="346" y="6"/>
                  <a:pt x="341" y="6"/>
                  <a:pt x="341" y="5"/>
                </a:cubicBezTo>
                <a:cubicBezTo>
                  <a:pt x="343" y="5"/>
                  <a:pt x="343" y="6"/>
                  <a:pt x="346" y="5"/>
                </a:cubicBezTo>
                <a:close/>
                <a:moveTo>
                  <a:pt x="367" y="71"/>
                </a:moveTo>
                <a:cubicBezTo>
                  <a:pt x="367" y="72"/>
                  <a:pt x="367" y="72"/>
                  <a:pt x="367" y="73"/>
                </a:cubicBezTo>
                <a:cubicBezTo>
                  <a:pt x="363" y="73"/>
                  <a:pt x="364" y="71"/>
                  <a:pt x="367" y="71"/>
                </a:cubicBezTo>
                <a:close/>
                <a:moveTo>
                  <a:pt x="365" y="69"/>
                </a:moveTo>
                <a:cubicBezTo>
                  <a:pt x="365" y="70"/>
                  <a:pt x="363" y="69"/>
                  <a:pt x="362" y="69"/>
                </a:cubicBezTo>
                <a:cubicBezTo>
                  <a:pt x="362" y="68"/>
                  <a:pt x="365" y="68"/>
                  <a:pt x="365" y="69"/>
                </a:cubicBezTo>
                <a:close/>
                <a:moveTo>
                  <a:pt x="357" y="58"/>
                </a:moveTo>
                <a:cubicBezTo>
                  <a:pt x="355" y="58"/>
                  <a:pt x="351" y="59"/>
                  <a:pt x="351" y="57"/>
                </a:cubicBezTo>
                <a:cubicBezTo>
                  <a:pt x="353" y="58"/>
                  <a:pt x="356" y="56"/>
                  <a:pt x="357" y="58"/>
                </a:cubicBezTo>
                <a:close/>
                <a:moveTo>
                  <a:pt x="338" y="9"/>
                </a:moveTo>
                <a:cubicBezTo>
                  <a:pt x="336" y="10"/>
                  <a:pt x="333" y="10"/>
                  <a:pt x="333" y="9"/>
                </a:cubicBezTo>
                <a:cubicBezTo>
                  <a:pt x="336" y="8"/>
                  <a:pt x="338" y="8"/>
                  <a:pt x="338" y="9"/>
                </a:cubicBezTo>
                <a:close/>
                <a:moveTo>
                  <a:pt x="359" y="73"/>
                </a:moveTo>
                <a:cubicBezTo>
                  <a:pt x="356" y="74"/>
                  <a:pt x="357" y="72"/>
                  <a:pt x="355" y="73"/>
                </a:cubicBezTo>
                <a:cubicBezTo>
                  <a:pt x="355" y="72"/>
                  <a:pt x="357" y="72"/>
                  <a:pt x="358" y="71"/>
                </a:cubicBezTo>
                <a:cubicBezTo>
                  <a:pt x="360" y="72"/>
                  <a:pt x="358" y="72"/>
                  <a:pt x="359" y="73"/>
                </a:cubicBezTo>
                <a:close/>
                <a:moveTo>
                  <a:pt x="353" y="73"/>
                </a:moveTo>
                <a:cubicBezTo>
                  <a:pt x="353" y="74"/>
                  <a:pt x="350" y="74"/>
                  <a:pt x="348" y="75"/>
                </a:cubicBezTo>
                <a:cubicBezTo>
                  <a:pt x="349" y="73"/>
                  <a:pt x="352" y="73"/>
                  <a:pt x="353" y="73"/>
                </a:cubicBezTo>
                <a:close/>
                <a:moveTo>
                  <a:pt x="346" y="59"/>
                </a:moveTo>
                <a:cubicBezTo>
                  <a:pt x="346" y="60"/>
                  <a:pt x="347" y="60"/>
                  <a:pt x="344" y="60"/>
                </a:cubicBezTo>
                <a:cubicBezTo>
                  <a:pt x="344" y="60"/>
                  <a:pt x="344" y="59"/>
                  <a:pt x="346" y="59"/>
                </a:cubicBezTo>
                <a:close/>
                <a:moveTo>
                  <a:pt x="348" y="66"/>
                </a:moveTo>
                <a:cubicBezTo>
                  <a:pt x="348" y="67"/>
                  <a:pt x="345" y="67"/>
                  <a:pt x="344" y="67"/>
                </a:cubicBezTo>
                <a:cubicBezTo>
                  <a:pt x="345" y="66"/>
                  <a:pt x="344" y="66"/>
                  <a:pt x="347" y="65"/>
                </a:cubicBezTo>
                <a:cubicBezTo>
                  <a:pt x="346" y="66"/>
                  <a:pt x="346" y="66"/>
                  <a:pt x="348" y="66"/>
                </a:cubicBezTo>
                <a:close/>
                <a:moveTo>
                  <a:pt x="331" y="67"/>
                </a:moveTo>
                <a:cubicBezTo>
                  <a:pt x="334" y="66"/>
                  <a:pt x="334" y="66"/>
                  <a:pt x="334" y="66"/>
                </a:cubicBezTo>
                <a:cubicBezTo>
                  <a:pt x="334" y="67"/>
                  <a:pt x="332" y="67"/>
                  <a:pt x="332" y="68"/>
                </a:cubicBezTo>
                <a:cubicBezTo>
                  <a:pt x="331" y="68"/>
                  <a:pt x="333" y="67"/>
                  <a:pt x="331" y="67"/>
                </a:cubicBezTo>
                <a:close/>
                <a:moveTo>
                  <a:pt x="296" y="18"/>
                </a:moveTo>
                <a:cubicBezTo>
                  <a:pt x="295" y="19"/>
                  <a:pt x="294" y="20"/>
                  <a:pt x="292" y="20"/>
                </a:cubicBezTo>
                <a:cubicBezTo>
                  <a:pt x="290" y="20"/>
                  <a:pt x="295" y="18"/>
                  <a:pt x="296" y="18"/>
                </a:cubicBezTo>
                <a:close/>
                <a:moveTo>
                  <a:pt x="307" y="75"/>
                </a:moveTo>
                <a:cubicBezTo>
                  <a:pt x="308" y="76"/>
                  <a:pt x="302" y="77"/>
                  <a:pt x="303" y="76"/>
                </a:cubicBezTo>
                <a:cubicBezTo>
                  <a:pt x="305" y="74"/>
                  <a:pt x="305" y="76"/>
                  <a:pt x="307" y="75"/>
                </a:cubicBezTo>
                <a:close/>
                <a:moveTo>
                  <a:pt x="289" y="45"/>
                </a:moveTo>
                <a:cubicBezTo>
                  <a:pt x="289" y="46"/>
                  <a:pt x="288" y="46"/>
                  <a:pt x="288" y="47"/>
                </a:cubicBezTo>
                <a:cubicBezTo>
                  <a:pt x="287" y="47"/>
                  <a:pt x="285" y="47"/>
                  <a:pt x="283" y="48"/>
                </a:cubicBezTo>
                <a:cubicBezTo>
                  <a:pt x="283" y="46"/>
                  <a:pt x="287" y="46"/>
                  <a:pt x="289" y="45"/>
                </a:cubicBezTo>
                <a:close/>
                <a:moveTo>
                  <a:pt x="255" y="58"/>
                </a:moveTo>
                <a:cubicBezTo>
                  <a:pt x="255" y="59"/>
                  <a:pt x="255" y="60"/>
                  <a:pt x="253" y="61"/>
                </a:cubicBezTo>
                <a:cubicBezTo>
                  <a:pt x="252" y="60"/>
                  <a:pt x="252" y="60"/>
                  <a:pt x="252" y="60"/>
                </a:cubicBezTo>
                <a:lnTo>
                  <a:pt x="255" y="58"/>
                </a:lnTo>
                <a:close/>
                <a:moveTo>
                  <a:pt x="223" y="37"/>
                </a:moveTo>
                <a:cubicBezTo>
                  <a:pt x="219" y="39"/>
                  <a:pt x="217" y="40"/>
                  <a:pt x="212" y="43"/>
                </a:cubicBezTo>
                <a:cubicBezTo>
                  <a:pt x="212" y="42"/>
                  <a:pt x="215" y="40"/>
                  <a:pt x="216" y="40"/>
                </a:cubicBezTo>
                <a:cubicBezTo>
                  <a:pt x="216" y="39"/>
                  <a:pt x="215" y="40"/>
                  <a:pt x="214" y="41"/>
                </a:cubicBezTo>
                <a:cubicBezTo>
                  <a:pt x="215" y="40"/>
                  <a:pt x="217" y="39"/>
                  <a:pt x="219" y="38"/>
                </a:cubicBezTo>
                <a:cubicBezTo>
                  <a:pt x="221" y="37"/>
                  <a:pt x="222" y="37"/>
                  <a:pt x="223" y="37"/>
                </a:cubicBezTo>
                <a:close/>
                <a:moveTo>
                  <a:pt x="165" y="64"/>
                </a:moveTo>
                <a:cubicBezTo>
                  <a:pt x="166" y="65"/>
                  <a:pt x="165" y="66"/>
                  <a:pt x="163" y="67"/>
                </a:cubicBezTo>
                <a:cubicBezTo>
                  <a:pt x="162" y="67"/>
                  <a:pt x="164" y="65"/>
                  <a:pt x="165" y="64"/>
                </a:cubicBezTo>
                <a:close/>
                <a:moveTo>
                  <a:pt x="147" y="181"/>
                </a:moveTo>
                <a:cubicBezTo>
                  <a:pt x="145" y="181"/>
                  <a:pt x="146" y="180"/>
                  <a:pt x="146" y="180"/>
                </a:cubicBezTo>
                <a:cubicBezTo>
                  <a:pt x="147" y="178"/>
                  <a:pt x="148" y="179"/>
                  <a:pt x="147" y="181"/>
                </a:cubicBezTo>
                <a:close/>
                <a:moveTo>
                  <a:pt x="69" y="158"/>
                </a:moveTo>
                <a:cubicBezTo>
                  <a:pt x="71" y="158"/>
                  <a:pt x="67" y="164"/>
                  <a:pt x="67" y="163"/>
                </a:cubicBezTo>
                <a:cubicBezTo>
                  <a:pt x="69" y="161"/>
                  <a:pt x="68" y="161"/>
                  <a:pt x="69" y="158"/>
                </a:cubicBezTo>
                <a:close/>
                <a:moveTo>
                  <a:pt x="48" y="165"/>
                </a:moveTo>
                <a:cubicBezTo>
                  <a:pt x="48" y="166"/>
                  <a:pt x="49" y="165"/>
                  <a:pt x="48" y="168"/>
                </a:cubicBezTo>
                <a:cubicBezTo>
                  <a:pt x="47" y="169"/>
                  <a:pt x="46" y="167"/>
                  <a:pt x="48" y="165"/>
                </a:cubicBezTo>
                <a:close/>
                <a:moveTo>
                  <a:pt x="19" y="253"/>
                </a:moveTo>
                <a:cubicBezTo>
                  <a:pt x="20" y="253"/>
                  <a:pt x="19" y="256"/>
                  <a:pt x="19" y="258"/>
                </a:cubicBezTo>
                <a:cubicBezTo>
                  <a:pt x="17" y="259"/>
                  <a:pt x="19" y="255"/>
                  <a:pt x="19" y="253"/>
                </a:cubicBezTo>
                <a:close/>
                <a:moveTo>
                  <a:pt x="203" y="316"/>
                </a:moveTo>
                <a:cubicBezTo>
                  <a:pt x="203" y="313"/>
                  <a:pt x="205" y="312"/>
                  <a:pt x="204" y="311"/>
                </a:cubicBezTo>
                <a:cubicBezTo>
                  <a:pt x="206" y="308"/>
                  <a:pt x="205" y="314"/>
                  <a:pt x="205" y="315"/>
                </a:cubicBezTo>
                <a:cubicBezTo>
                  <a:pt x="205" y="314"/>
                  <a:pt x="203" y="314"/>
                  <a:pt x="204" y="315"/>
                </a:cubicBezTo>
                <a:cubicBezTo>
                  <a:pt x="204" y="316"/>
                  <a:pt x="204" y="315"/>
                  <a:pt x="203" y="316"/>
                </a:cubicBezTo>
                <a:close/>
                <a:moveTo>
                  <a:pt x="28" y="304"/>
                </a:moveTo>
                <a:cubicBezTo>
                  <a:pt x="29" y="301"/>
                  <a:pt x="29" y="307"/>
                  <a:pt x="29" y="308"/>
                </a:cubicBezTo>
                <a:cubicBezTo>
                  <a:pt x="28" y="311"/>
                  <a:pt x="28" y="305"/>
                  <a:pt x="28" y="304"/>
                </a:cubicBezTo>
                <a:close/>
                <a:moveTo>
                  <a:pt x="28" y="312"/>
                </a:moveTo>
                <a:cubicBezTo>
                  <a:pt x="28" y="312"/>
                  <a:pt x="29" y="309"/>
                  <a:pt x="29" y="310"/>
                </a:cubicBezTo>
                <a:cubicBezTo>
                  <a:pt x="29" y="315"/>
                  <a:pt x="29" y="319"/>
                  <a:pt x="28" y="322"/>
                </a:cubicBezTo>
                <a:cubicBezTo>
                  <a:pt x="28" y="326"/>
                  <a:pt x="27" y="329"/>
                  <a:pt x="28" y="333"/>
                </a:cubicBezTo>
                <a:cubicBezTo>
                  <a:pt x="29" y="329"/>
                  <a:pt x="29" y="336"/>
                  <a:pt x="30" y="333"/>
                </a:cubicBezTo>
                <a:cubicBezTo>
                  <a:pt x="30" y="331"/>
                  <a:pt x="30" y="329"/>
                  <a:pt x="30" y="328"/>
                </a:cubicBezTo>
                <a:cubicBezTo>
                  <a:pt x="30" y="325"/>
                  <a:pt x="31" y="328"/>
                  <a:pt x="31" y="323"/>
                </a:cubicBezTo>
                <a:cubicBezTo>
                  <a:pt x="32" y="324"/>
                  <a:pt x="32" y="325"/>
                  <a:pt x="33" y="326"/>
                </a:cubicBezTo>
                <a:cubicBezTo>
                  <a:pt x="33" y="329"/>
                  <a:pt x="32" y="325"/>
                  <a:pt x="32" y="328"/>
                </a:cubicBezTo>
                <a:cubicBezTo>
                  <a:pt x="31" y="329"/>
                  <a:pt x="32" y="327"/>
                  <a:pt x="31" y="328"/>
                </a:cubicBezTo>
                <a:cubicBezTo>
                  <a:pt x="32" y="328"/>
                  <a:pt x="31" y="333"/>
                  <a:pt x="32" y="335"/>
                </a:cubicBezTo>
                <a:cubicBezTo>
                  <a:pt x="30" y="334"/>
                  <a:pt x="30" y="339"/>
                  <a:pt x="29" y="336"/>
                </a:cubicBezTo>
                <a:cubicBezTo>
                  <a:pt x="29" y="336"/>
                  <a:pt x="29" y="339"/>
                  <a:pt x="29" y="341"/>
                </a:cubicBezTo>
                <a:cubicBezTo>
                  <a:pt x="28" y="341"/>
                  <a:pt x="28" y="340"/>
                  <a:pt x="28" y="340"/>
                </a:cubicBezTo>
                <a:cubicBezTo>
                  <a:pt x="28" y="338"/>
                  <a:pt x="28" y="336"/>
                  <a:pt x="28" y="335"/>
                </a:cubicBezTo>
                <a:cubicBezTo>
                  <a:pt x="27" y="336"/>
                  <a:pt x="27" y="339"/>
                  <a:pt x="27" y="339"/>
                </a:cubicBezTo>
                <a:cubicBezTo>
                  <a:pt x="26" y="337"/>
                  <a:pt x="27" y="335"/>
                  <a:pt x="27" y="332"/>
                </a:cubicBezTo>
                <a:cubicBezTo>
                  <a:pt x="26" y="334"/>
                  <a:pt x="25" y="334"/>
                  <a:pt x="25" y="339"/>
                </a:cubicBezTo>
                <a:cubicBezTo>
                  <a:pt x="24" y="340"/>
                  <a:pt x="24" y="337"/>
                  <a:pt x="24" y="335"/>
                </a:cubicBezTo>
                <a:cubicBezTo>
                  <a:pt x="24" y="335"/>
                  <a:pt x="23" y="337"/>
                  <a:pt x="23" y="336"/>
                </a:cubicBezTo>
                <a:cubicBezTo>
                  <a:pt x="23" y="338"/>
                  <a:pt x="23" y="340"/>
                  <a:pt x="23" y="343"/>
                </a:cubicBezTo>
                <a:cubicBezTo>
                  <a:pt x="22" y="342"/>
                  <a:pt x="23" y="338"/>
                  <a:pt x="21" y="340"/>
                </a:cubicBezTo>
                <a:cubicBezTo>
                  <a:pt x="21" y="337"/>
                  <a:pt x="22" y="337"/>
                  <a:pt x="22" y="336"/>
                </a:cubicBezTo>
                <a:cubicBezTo>
                  <a:pt x="22" y="335"/>
                  <a:pt x="22" y="336"/>
                  <a:pt x="21" y="336"/>
                </a:cubicBezTo>
                <a:cubicBezTo>
                  <a:pt x="22" y="334"/>
                  <a:pt x="22" y="334"/>
                  <a:pt x="22" y="335"/>
                </a:cubicBezTo>
                <a:cubicBezTo>
                  <a:pt x="22" y="333"/>
                  <a:pt x="22" y="332"/>
                  <a:pt x="22" y="330"/>
                </a:cubicBezTo>
                <a:cubicBezTo>
                  <a:pt x="23" y="330"/>
                  <a:pt x="23" y="331"/>
                  <a:pt x="23" y="331"/>
                </a:cubicBezTo>
                <a:cubicBezTo>
                  <a:pt x="25" y="327"/>
                  <a:pt x="24" y="321"/>
                  <a:pt x="25" y="315"/>
                </a:cubicBezTo>
                <a:cubicBezTo>
                  <a:pt x="24" y="315"/>
                  <a:pt x="24" y="317"/>
                  <a:pt x="23" y="316"/>
                </a:cubicBezTo>
                <a:cubicBezTo>
                  <a:pt x="23" y="314"/>
                  <a:pt x="24" y="314"/>
                  <a:pt x="24" y="311"/>
                </a:cubicBezTo>
                <a:cubicBezTo>
                  <a:pt x="26" y="313"/>
                  <a:pt x="26" y="308"/>
                  <a:pt x="27" y="306"/>
                </a:cubicBezTo>
                <a:cubicBezTo>
                  <a:pt x="28" y="306"/>
                  <a:pt x="28" y="308"/>
                  <a:pt x="28" y="312"/>
                </a:cubicBezTo>
                <a:close/>
                <a:moveTo>
                  <a:pt x="32" y="318"/>
                </a:moveTo>
                <a:cubicBezTo>
                  <a:pt x="32" y="319"/>
                  <a:pt x="33" y="319"/>
                  <a:pt x="33" y="320"/>
                </a:cubicBezTo>
                <a:cubicBezTo>
                  <a:pt x="33" y="324"/>
                  <a:pt x="33" y="324"/>
                  <a:pt x="33" y="324"/>
                </a:cubicBezTo>
                <a:cubicBezTo>
                  <a:pt x="31" y="324"/>
                  <a:pt x="33" y="320"/>
                  <a:pt x="32" y="318"/>
                </a:cubicBezTo>
                <a:close/>
                <a:moveTo>
                  <a:pt x="33" y="313"/>
                </a:moveTo>
                <a:cubicBezTo>
                  <a:pt x="33" y="314"/>
                  <a:pt x="33" y="315"/>
                  <a:pt x="33" y="317"/>
                </a:cubicBezTo>
                <a:cubicBezTo>
                  <a:pt x="32" y="317"/>
                  <a:pt x="32" y="317"/>
                  <a:pt x="32" y="317"/>
                </a:cubicBezTo>
                <a:cubicBezTo>
                  <a:pt x="32" y="315"/>
                  <a:pt x="33" y="315"/>
                  <a:pt x="33" y="313"/>
                </a:cubicBezTo>
                <a:close/>
                <a:moveTo>
                  <a:pt x="5" y="320"/>
                </a:moveTo>
                <a:cubicBezTo>
                  <a:pt x="6" y="320"/>
                  <a:pt x="6" y="322"/>
                  <a:pt x="6" y="324"/>
                </a:cubicBezTo>
                <a:cubicBezTo>
                  <a:pt x="5" y="325"/>
                  <a:pt x="5" y="322"/>
                  <a:pt x="5" y="320"/>
                </a:cubicBezTo>
                <a:close/>
                <a:moveTo>
                  <a:pt x="202" y="321"/>
                </a:moveTo>
                <a:cubicBezTo>
                  <a:pt x="202" y="322"/>
                  <a:pt x="202" y="324"/>
                  <a:pt x="202" y="325"/>
                </a:cubicBezTo>
                <a:cubicBezTo>
                  <a:pt x="202" y="327"/>
                  <a:pt x="202" y="328"/>
                  <a:pt x="202" y="330"/>
                </a:cubicBezTo>
                <a:cubicBezTo>
                  <a:pt x="201" y="329"/>
                  <a:pt x="201" y="327"/>
                  <a:pt x="201" y="325"/>
                </a:cubicBezTo>
                <a:cubicBezTo>
                  <a:pt x="201" y="323"/>
                  <a:pt x="202" y="322"/>
                  <a:pt x="202" y="321"/>
                </a:cubicBezTo>
                <a:close/>
                <a:moveTo>
                  <a:pt x="22" y="323"/>
                </a:moveTo>
                <a:cubicBezTo>
                  <a:pt x="22" y="324"/>
                  <a:pt x="22" y="326"/>
                  <a:pt x="22" y="329"/>
                </a:cubicBezTo>
                <a:cubicBezTo>
                  <a:pt x="21" y="329"/>
                  <a:pt x="21" y="328"/>
                  <a:pt x="20" y="328"/>
                </a:cubicBezTo>
                <a:cubicBezTo>
                  <a:pt x="20" y="325"/>
                  <a:pt x="22" y="326"/>
                  <a:pt x="22" y="323"/>
                </a:cubicBezTo>
                <a:close/>
                <a:moveTo>
                  <a:pt x="19" y="331"/>
                </a:moveTo>
                <a:cubicBezTo>
                  <a:pt x="19" y="331"/>
                  <a:pt x="19" y="332"/>
                  <a:pt x="20" y="332"/>
                </a:cubicBezTo>
                <a:cubicBezTo>
                  <a:pt x="20" y="334"/>
                  <a:pt x="19" y="336"/>
                  <a:pt x="19" y="338"/>
                </a:cubicBezTo>
                <a:cubicBezTo>
                  <a:pt x="19" y="335"/>
                  <a:pt x="19" y="333"/>
                  <a:pt x="19" y="331"/>
                </a:cubicBezTo>
                <a:close/>
                <a:moveTo>
                  <a:pt x="29" y="339"/>
                </a:moveTo>
                <a:cubicBezTo>
                  <a:pt x="30" y="338"/>
                  <a:pt x="30" y="341"/>
                  <a:pt x="31" y="340"/>
                </a:cubicBezTo>
                <a:cubicBezTo>
                  <a:pt x="31" y="342"/>
                  <a:pt x="29" y="341"/>
                  <a:pt x="29" y="342"/>
                </a:cubicBezTo>
                <a:cubicBezTo>
                  <a:pt x="29" y="341"/>
                  <a:pt x="29" y="340"/>
                  <a:pt x="29" y="339"/>
                </a:cubicBezTo>
                <a:close/>
                <a:moveTo>
                  <a:pt x="202" y="334"/>
                </a:moveTo>
                <a:cubicBezTo>
                  <a:pt x="203" y="334"/>
                  <a:pt x="202" y="336"/>
                  <a:pt x="202" y="336"/>
                </a:cubicBezTo>
                <a:cubicBezTo>
                  <a:pt x="201" y="336"/>
                  <a:pt x="201" y="334"/>
                  <a:pt x="202" y="334"/>
                </a:cubicBezTo>
                <a:close/>
                <a:moveTo>
                  <a:pt x="193" y="360"/>
                </a:moveTo>
                <a:cubicBezTo>
                  <a:pt x="195" y="361"/>
                  <a:pt x="193" y="366"/>
                  <a:pt x="194" y="369"/>
                </a:cubicBezTo>
                <a:cubicBezTo>
                  <a:pt x="194" y="368"/>
                  <a:pt x="193" y="367"/>
                  <a:pt x="193" y="365"/>
                </a:cubicBezTo>
                <a:cubicBezTo>
                  <a:pt x="193" y="363"/>
                  <a:pt x="193" y="361"/>
                  <a:pt x="193" y="360"/>
                </a:cubicBezTo>
                <a:close/>
                <a:moveTo>
                  <a:pt x="32" y="413"/>
                </a:moveTo>
                <a:cubicBezTo>
                  <a:pt x="32" y="416"/>
                  <a:pt x="35" y="421"/>
                  <a:pt x="33" y="423"/>
                </a:cubicBezTo>
                <a:cubicBezTo>
                  <a:pt x="32" y="421"/>
                  <a:pt x="32" y="418"/>
                  <a:pt x="31" y="419"/>
                </a:cubicBezTo>
                <a:cubicBezTo>
                  <a:pt x="30" y="417"/>
                  <a:pt x="31" y="416"/>
                  <a:pt x="31" y="414"/>
                </a:cubicBezTo>
                <a:cubicBezTo>
                  <a:pt x="32" y="414"/>
                  <a:pt x="31" y="413"/>
                  <a:pt x="32" y="413"/>
                </a:cubicBezTo>
                <a:close/>
                <a:moveTo>
                  <a:pt x="197" y="372"/>
                </a:moveTo>
                <a:cubicBezTo>
                  <a:pt x="199" y="371"/>
                  <a:pt x="198" y="374"/>
                  <a:pt x="198" y="375"/>
                </a:cubicBezTo>
                <a:cubicBezTo>
                  <a:pt x="197" y="375"/>
                  <a:pt x="197" y="373"/>
                  <a:pt x="197" y="372"/>
                </a:cubicBezTo>
                <a:close/>
                <a:moveTo>
                  <a:pt x="35" y="415"/>
                </a:moveTo>
                <a:cubicBezTo>
                  <a:pt x="36" y="415"/>
                  <a:pt x="36" y="419"/>
                  <a:pt x="36" y="420"/>
                </a:cubicBezTo>
                <a:cubicBezTo>
                  <a:pt x="35" y="420"/>
                  <a:pt x="35" y="416"/>
                  <a:pt x="35" y="415"/>
                </a:cubicBezTo>
                <a:close/>
                <a:moveTo>
                  <a:pt x="198" y="376"/>
                </a:moveTo>
                <a:cubicBezTo>
                  <a:pt x="198" y="378"/>
                  <a:pt x="198" y="378"/>
                  <a:pt x="198" y="378"/>
                </a:cubicBezTo>
                <a:cubicBezTo>
                  <a:pt x="197" y="378"/>
                  <a:pt x="197" y="376"/>
                  <a:pt x="198" y="376"/>
                </a:cubicBezTo>
                <a:close/>
                <a:moveTo>
                  <a:pt x="201" y="392"/>
                </a:moveTo>
                <a:cubicBezTo>
                  <a:pt x="202" y="392"/>
                  <a:pt x="203" y="395"/>
                  <a:pt x="201" y="394"/>
                </a:cubicBezTo>
                <a:cubicBezTo>
                  <a:pt x="201" y="394"/>
                  <a:pt x="202" y="393"/>
                  <a:pt x="201" y="392"/>
                </a:cubicBezTo>
                <a:close/>
                <a:moveTo>
                  <a:pt x="195" y="397"/>
                </a:moveTo>
                <a:cubicBezTo>
                  <a:pt x="198" y="401"/>
                  <a:pt x="197" y="407"/>
                  <a:pt x="200" y="409"/>
                </a:cubicBezTo>
                <a:cubicBezTo>
                  <a:pt x="201" y="410"/>
                  <a:pt x="199" y="410"/>
                  <a:pt x="200" y="411"/>
                </a:cubicBezTo>
                <a:cubicBezTo>
                  <a:pt x="199" y="411"/>
                  <a:pt x="198" y="410"/>
                  <a:pt x="196" y="410"/>
                </a:cubicBezTo>
                <a:cubicBezTo>
                  <a:pt x="196" y="409"/>
                  <a:pt x="196" y="407"/>
                  <a:pt x="195" y="406"/>
                </a:cubicBezTo>
                <a:cubicBezTo>
                  <a:pt x="195" y="405"/>
                  <a:pt x="194" y="405"/>
                  <a:pt x="194" y="404"/>
                </a:cubicBezTo>
                <a:cubicBezTo>
                  <a:pt x="193" y="402"/>
                  <a:pt x="194" y="402"/>
                  <a:pt x="193" y="400"/>
                </a:cubicBezTo>
                <a:cubicBezTo>
                  <a:pt x="195" y="399"/>
                  <a:pt x="194" y="401"/>
                  <a:pt x="195" y="402"/>
                </a:cubicBezTo>
                <a:cubicBezTo>
                  <a:pt x="197" y="401"/>
                  <a:pt x="194" y="399"/>
                  <a:pt x="195" y="397"/>
                </a:cubicBezTo>
                <a:close/>
                <a:moveTo>
                  <a:pt x="203" y="399"/>
                </a:moveTo>
                <a:cubicBezTo>
                  <a:pt x="203" y="399"/>
                  <a:pt x="203" y="400"/>
                  <a:pt x="202" y="399"/>
                </a:cubicBezTo>
                <a:cubicBezTo>
                  <a:pt x="203" y="400"/>
                  <a:pt x="203" y="400"/>
                  <a:pt x="203" y="400"/>
                </a:cubicBezTo>
                <a:cubicBezTo>
                  <a:pt x="202" y="401"/>
                  <a:pt x="203" y="396"/>
                  <a:pt x="203" y="399"/>
                </a:cubicBezTo>
                <a:close/>
                <a:moveTo>
                  <a:pt x="200" y="401"/>
                </a:moveTo>
                <a:cubicBezTo>
                  <a:pt x="201" y="401"/>
                  <a:pt x="201" y="402"/>
                  <a:pt x="201" y="403"/>
                </a:cubicBezTo>
                <a:cubicBezTo>
                  <a:pt x="201" y="403"/>
                  <a:pt x="200" y="402"/>
                  <a:pt x="200" y="401"/>
                </a:cubicBezTo>
                <a:close/>
                <a:moveTo>
                  <a:pt x="173" y="412"/>
                </a:moveTo>
                <a:cubicBezTo>
                  <a:pt x="173" y="410"/>
                  <a:pt x="174" y="413"/>
                  <a:pt x="174" y="412"/>
                </a:cubicBezTo>
                <a:cubicBezTo>
                  <a:pt x="174" y="413"/>
                  <a:pt x="174" y="414"/>
                  <a:pt x="173" y="415"/>
                </a:cubicBezTo>
                <a:cubicBezTo>
                  <a:pt x="172" y="413"/>
                  <a:pt x="174" y="412"/>
                  <a:pt x="173" y="412"/>
                </a:cubicBezTo>
                <a:close/>
                <a:moveTo>
                  <a:pt x="170" y="416"/>
                </a:moveTo>
                <a:cubicBezTo>
                  <a:pt x="170" y="416"/>
                  <a:pt x="172" y="418"/>
                  <a:pt x="171" y="416"/>
                </a:cubicBezTo>
                <a:cubicBezTo>
                  <a:pt x="174" y="420"/>
                  <a:pt x="170" y="420"/>
                  <a:pt x="171" y="420"/>
                </a:cubicBezTo>
                <a:cubicBezTo>
                  <a:pt x="170" y="421"/>
                  <a:pt x="170" y="420"/>
                  <a:pt x="170" y="420"/>
                </a:cubicBezTo>
                <a:cubicBezTo>
                  <a:pt x="170" y="420"/>
                  <a:pt x="170" y="420"/>
                  <a:pt x="170" y="420"/>
                </a:cubicBezTo>
                <a:cubicBezTo>
                  <a:pt x="169" y="419"/>
                  <a:pt x="170" y="418"/>
                  <a:pt x="170" y="416"/>
                </a:cubicBezTo>
                <a:close/>
                <a:moveTo>
                  <a:pt x="201" y="406"/>
                </a:moveTo>
                <a:cubicBezTo>
                  <a:pt x="202" y="406"/>
                  <a:pt x="202" y="409"/>
                  <a:pt x="203" y="409"/>
                </a:cubicBezTo>
                <a:cubicBezTo>
                  <a:pt x="203" y="410"/>
                  <a:pt x="201" y="408"/>
                  <a:pt x="201" y="406"/>
                </a:cubicBezTo>
                <a:close/>
                <a:moveTo>
                  <a:pt x="179" y="415"/>
                </a:moveTo>
                <a:cubicBezTo>
                  <a:pt x="180" y="415"/>
                  <a:pt x="181" y="419"/>
                  <a:pt x="179" y="418"/>
                </a:cubicBezTo>
                <a:cubicBezTo>
                  <a:pt x="179" y="417"/>
                  <a:pt x="179" y="417"/>
                  <a:pt x="179" y="415"/>
                </a:cubicBezTo>
                <a:close/>
                <a:moveTo>
                  <a:pt x="202" y="414"/>
                </a:moveTo>
                <a:cubicBezTo>
                  <a:pt x="200" y="415"/>
                  <a:pt x="199" y="415"/>
                  <a:pt x="199" y="413"/>
                </a:cubicBezTo>
                <a:cubicBezTo>
                  <a:pt x="200" y="415"/>
                  <a:pt x="201" y="411"/>
                  <a:pt x="202" y="414"/>
                </a:cubicBezTo>
                <a:close/>
                <a:moveTo>
                  <a:pt x="207" y="410"/>
                </a:moveTo>
                <a:cubicBezTo>
                  <a:pt x="207" y="411"/>
                  <a:pt x="208" y="414"/>
                  <a:pt x="209" y="414"/>
                </a:cubicBezTo>
                <a:cubicBezTo>
                  <a:pt x="207" y="415"/>
                  <a:pt x="206" y="411"/>
                  <a:pt x="206" y="410"/>
                </a:cubicBezTo>
                <a:cubicBezTo>
                  <a:pt x="206" y="410"/>
                  <a:pt x="207" y="412"/>
                  <a:pt x="207" y="410"/>
                </a:cubicBezTo>
                <a:close/>
                <a:moveTo>
                  <a:pt x="196" y="416"/>
                </a:moveTo>
                <a:cubicBezTo>
                  <a:pt x="196" y="416"/>
                  <a:pt x="196" y="417"/>
                  <a:pt x="197" y="418"/>
                </a:cubicBezTo>
                <a:cubicBezTo>
                  <a:pt x="196" y="418"/>
                  <a:pt x="196" y="418"/>
                  <a:pt x="196" y="418"/>
                </a:cubicBezTo>
                <a:cubicBezTo>
                  <a:pt x="195" y="417"/>
                  <a:pt x="196" y="418"/>
                  <a:pt x="196" y="416"/>
                </a:cubicBezTo>
                <a:close/>
                <a:moveTo>
                  <a:pt x="202" y="421"/>
                </a:moveTo>
                <a:cubicBezTo>
                  <a:pt x="203" y="419"/>
                  <a:pt x="203" y="422"/>
                  <a:pt x="203" y="423"/>
                </a:cubicBezTo>
                <a:cubicBezTo>
                  <a:pt x="201" y="422"/>
                  <a:pt x="200" y="423"/>
                  <a:pt x="198" y="422"/>
                </a:cubicBezTo>
                <a:cubicBezTo>
                  <a:pt x="199" y="420"/>
                  <a:pt x="200" y="419"/>
                  <a:pt x="200" y="417"/>
                </a:cubicBezTo>
                <a:cubicBezTo>
                  <a:pt x="201" y="418"/>
                  <a:pt x="202" y="419"/>
                  <a:pt x="202" y="420"/>
                </a:cubicBezTo>
                <a:cubicBezTo>
                  <a:pt x="202" y="421"/>
                  <a:pt x="203" y="421"/>
                  <a:pt x="202" y="421"/>
                </a:cubicBezTo>
                <a:close/>
                <a:moveTo>
                  <a:pt x="203" y="419"/>
                </a:moveTo>
                <a:cubicBezTo>
                  <a:pt x="203" y="418"/>
                  <a:pt x="205" y="419"/>
                  <a:pt x="205" y="418"/>
                </a:cubicBezTo>
                <a:cubicBezTo>
                  <a:pt x="206" y="420"/>
                  <a:pt x="205" y="420"/>
                  <a:pt x="206" y="421"/>
                </a:cubicBezTo>
                <a:cubicBezTo>
                  <a:pt x="205" y="421"/>
                  <a:pt x="204" y="419"/>
                  <a:pt x="203" y="419"/>
                </a:cubicBezTo>
                <a:close/>
                <a:moveTo>
                  <a:pt x="187" y="426"/>
                </a:moveTo>
                <a:cubicBezTo>
                  <a:pt x="187" y="425"/>
                  <a:pt x="189" y="426"/>
                  <a:pt x="189" y="425"/>
                </a:cubicBezTo>
                <a:cubicBezTo>
                  <a:pt x="190" y="427"/>
                  <a:pt x="189" y="427"/>
                  <a:pt x="189" y="428"/>
                </a:cubicBezTo>
                <a:cubicBezTo>
                  <a:pt x="188" y="429"/>
                  <a:pt x="188" y="426"/>
                  <a:pt x="187" y="426"/>
                </a:cubicBezTo>
                <a:close/>
                <a:moveTo>
                  <a:pt x="206" y="421"/>
                </a:moveTo>
                <a:cubicBezTo>
                  <a:pt x="207" y="422"/>
                  <a:pt x="207" y="421"/>
                  <a:pt x="208" y="420"/>
                </a:cubicBezTo>
                <a:cubicBezTo>
                  <a:pt x="208" y="422"/>
                  <a:pt x="208" y="422"/>
                  <a:pt x="208" y="422"/>
                </a:cubicBezTo>
                <a:cubicBezTo>
                  <a:pt x="208" y="422"/>
                  <a:pt x="207" y="421"/>
                  <a:pt x="207" y="423"/>
                </a:cubicBezTo>
                <a:cubicBezTo>
                  <a:pt x="207" y="423"/>
                  <a:pt x="207" y="422"/>
                  <a:pt x="206" y="421"/>
                </a:cubicBezTo>
                <a:close/>
                <a:moveTo>
                  <a:pt x="69" y="497"/>
                </a:moveTo>
                <a:cubicBezTo>
                  <a:pt x="71" y="497"/>
                  <a:pt x="72" y="502"/>
                  <a:pt x="73" y="504"/>
                </a:cubicBezTo>
                <a:cubicBezTo>
                  <a:pt x="72" y="503"/>
                  <a:pt x="70" y="499"/>
                  <a:pt x="69" y="497"/>
                </a:cubicBezTo>
                <a:close/>
                <a:moveTo>
                  <a:pt x="67" y="523"/>
                </a:moveTo>
                <a:cubicBezTo>
                  <a:pt x="67" y="522"/>
                  <a:pt x="68" y="522"/>
                  <a:pt x="69" y="522"/>
                </a:cubicBezTo>
                <a:cubicBezTo>
                  <a:pt x="70" y="526"/>
                  <a:pt x="70" y="526"/>
                  <a:pt x="71" y="529"/>
                </a:cubicBezTo>
                <a:cubicBezTo>
                  <a:pt x="70" y="529"/>
                  <a:pt x="68" y="526"/>
                  <a:pt x="67" y="523"/>
                </a:cubicBezTo>
                <a:close/>
                <a:moveTo>
                  <a:pt x="65" y="533"/>
                </a:moveTo>
                <a:cubicBezTo>
                  <a:pt x="66" y="532"/>
                  <a:pt x="66" y="535"/>
                  <a:pt x="68" y="538"/>
                </a:cubicBezTo>
                <a:cubicBezTo>
                  <a:pt x="67" y="538"/>
                  <a:pt x="67" y="536"/>
                  <a:pt x="65" y="533"/>
                </a:cubicBezTo>
                <a:close/>
                <a:moveTo>
                  <a:pt x="83" y="521"/>
                </a:moveTo>
                <a:cubicBezTo>
                  <a:pt x="84" y="524"/>
                  <a:pt x="84" y="524"/>
                  <a:pt x="84" y="524"/>
                </a:cubicBezTo>
                <a:cubicBezTo>
                  <a:pt x="83" y="525"/>
                  <a:pt x="84" y="525"/>
                  <a:pt x="83" y="527"/>
                </a:cubicBezTo>
                <a:cubicBezTo>
                  <a:pt x="81" y="524"/>
                  <a:pt x="81" y="524"/>
                  <a:pt x="81" y="524"/>
                </a:cubicBezTo>
                <a:cubicBezTo>
                  <a:pt x="84" y="526"/>
                  <a:pt x="82" y="522"/>
                  <a:pt x="83" y="521"/>
                </a:cubicBezTo>
                <a:close/>
                <a:moveTo>
                  <a:pt x="164" y="467"/>
                </a:moveTo>
                <a:cubicBezTo>
                  <a:pt x="164" y="469"/>
                  <a:pt x="164" y="470"/>
                  <a:pt x="164" y="472"/>
                </a:cubicBezTo>
                <a:cubicBezTo>
                  <a:pt x="165" y="473"/>
                  <a:pt x="165" y="473"/>
                  <a:pt x="165" y="474"/>
                </a:cubicBezTo>
                <a:cubicBezTo>
                  <a:pt x="166" y="474"/>
                  <a:pt x="166" y="473"/>
                  <a:pt x="166" y="472"/>
                </a:cubicBezTo>
                <a:cubicBezTo>
                  <a:pt x="166" y="471"/>
                  <a:pt x="166" y="473"/>
                  <a:pt x="165" y="473"/>
                </a:cubicBezTo>
                <a:cubicBezTo>
                  <a:pt x="165" y="472"/>
                  <a:pt x="165" y="471"/>
                  <a:pt x="165" y="470"/>
                </a:cubicBezTo>
                <a:cubicBezTo>
                  <a:pt x="165" y="469"/>
                  <a:pt x="166" y="472"/>
                  <a:pt x="166" y="471"/>
                </a:cubicBezTo>
                <a:cubicBezTo>
                  <a:pt x="167" y="469"/>
                  <a:pt x="165" y="469"/>
                  <a:pt x="165" y="468"/>
                </a:cubicBezTo>
                <a:cubicBezTo>
                  <a:pt x="166" y="467"/>
                  <a:pt x="167" y="472"/>
                  <a:pt x="168" y="470"/>
                </a:cubicBezTo>
                <a:cubicBezTo>
                  <a:pt x="169" y="472"/>
                  <a:pt x="169" y="472"/>
                  <a:pt x="169" y="473"/>
                </a:cubicBezTo>
                <a:cubicBezTo>
                  <a:pt x="170" y="473"/>
                  <a:pt x="169" y="472"/>
                  <a:pt x="169" y="471"/>
                </a:cubicBezTo>
                <a:cubicBezTo>
                  <a:pt x="170" y="470"/>
                  <a:pt x="170" y="470"/>
                  <a:pt x="170" y="470"/>
                </a:cubicBezTo>
                <a:cubicBezTo>
                  <a:pt x="171" y="472"/>
                  <a:pt x="171" y="473"/>
                  <a:pt x="172" y="475"/>
                </a:cubicBezTo>
                <a:cubicBezTo>
                  <a:pt x="172" y="475"/>
                  <a:pt x="174" y="476"/>
                  <a:pt x="173" y="474"/>
                </a:cubicBezTo>
                <a:cubicBezTo>
                  <a:pt x="174" y="477"/>
                  <a:pt x="176" y="480"/>
                  <a:pt x="176" y="482"/>
                </a:cubicBezTo>
                <a:cubicBezTo>
                  <a:pt x="177" y="484"/>
                  <a:pt x="177" y="481"/>
                  <a:pt x="177" y="482"/>
                </a:cubicBezTo>
                <a:cubicBezTo>
                  <a:pt x="177" y="483"/>
                  <a:pt x="177" y="485"/>
                  <a:pt x="176" y="485"/>
                </a:cubicBezTo>
                <a:cubicBezTo>
                  <a:pt x="174" y="482"/>
                  <a:pt x="174" y="479"/>
                  <a:pt x="173" y="476"/>
                </a:cubicBezTo>
                <a:cubicBezTo>
                  <a:pt x="172" y="477"/>
                  <a:pt x="173" y="479"/>
                  <a:pt x="174" y="481"/>
                </a:cubicBezTo>
                <a:cubicBezTo>
                  <a:pt x="173" y="481"/>
                  <a:pt x="174" y="482"/>
                  <a:pt x="174" y="483"/>
                </a:cubicBezTo>
                <a:cubicBezTo>
                  <a:pt x="172" y="483"/>
                  <a:pt x="171" y="480"/>
                  <a:pt x="170" y="478"/>
                </a:cubicBezTo>
                <a:cubicBezTo>
                  <a:pt x="169" y="479"/>
                  <a:pt x="172" y="483"/>
                  <a:pt x="174" y="486"/>
                </a:cubicBezTo>
                <a:cubicBezTo>
                  <a:pt x="173" y="486"/>
                  <a:pt x="173" y="484"/>
                  <a:pt x="172" y="486"/>
                </a:cubicBezTo>
                <a:cubicBezTo>
                  <a:pt x="172" y="487"/>
                  <a:pt x="173" y="487"/>
                  <a:pt x="174" y="489"/>
                </a:cubicBezTo>
                <a:cubicBezTo>
                  <a:pt x="173" y="489"/>
                  <a:pt x="171" y="487"/>
                  <a:pt x="170" y="485"/>
                </a:cubicBezTo>
                <a:cubicBezTo>
                  <a:pt x="171" y="485"/>
                  <a:pt x="172" y="485"/>
                  <a:pt x="172" y="484"/>
                </a:cubicBezTo>
                <a:cubicBezTo>
                  <a:pt x="169" y="482"/>
                  <a:pt x="168" y="480"/>
                  <a:pt x="166" y="478"/>
                </a:cubicBezTo>
                <a:cubicBezTo>
                  <a:pt x="166" y="481"/>
                  <a:pt x="169" y="481"/>
                  <a:pt x="170" y="484"/>
                </a:cubicBezTo>
                <a:cubicBezTo>
                  <a:pt x="169" y="484"/>
                  <a:pt x="170" y="485"/>
                  <a:pt x="170" y="486"/>
                </a:cubicBezTo>
                <a:cubicBezTo>
                  <a:pt x="169" y="487"/>
                  <a:pt x="169" y="486"/>
                  <a:pt x="168" y="485"/>
                </a:cubicBezTo>
                <a:cubicBezTo>
                  <a:pt x="168" y="485"/>
                  <a:pt x="168" y="485"/>
                  <a:pt x="169" y="486"/>
                </a:cubicBezTo>
                <a:cubicBezTo>
                  <a:pt x="166" y="480"/>
                  <a:pt x="164" y="478"/>
                  <a:pt x="163" y="475"/>
                </a:cubicBezTo>
                <a:cubicBezTo>
                  <a:pt x="165" y="474"/>
                  <a:pt x="165" y="474"/>
                  <a:pt x="165" y="474"/>
                </a:cubicBezTo>
                <a:cubicBezTo>
                  <a:pt x="163" y="472"/>
                  <a:pt x="164" y="471"/>
                  <a:pt x="163" y="469"/>
                </a:cubicBezTo>
                <a:cubicBezTo>
                  <a:pt x="164" y="470"/>
                  <a:pt x="163" y="468"/>
                  <a:pt x="164" y="467"/>
                </a:cubicBezTo>
                <a:close/>
                <a:moveTo>
                  <a:pt x="171" y="468"/>
                </a:moveTo>
                <a:cubicBezTo>
                  <a:pt x="172" y="470"/>
                  <a:pt x="172" y="471"/>
                  <a:pt x="173" y="469"/>
                </a:cubicBezTo>
                <a:cubicBezTo>
                  <a:pt x="173" y="471"/>
                  <a:pt x="172" y="472"/>
                  <a:pt x="174" y="472"/>
                </a:cubicBezTo>
                <a:cubicBezTo>
                  <a:pt x="175" y="474"/>
                  <a:pt x="174" y="474"/>
                  <a:pt x="175" y="476"/>
                </a:cubicBezTo>
                <a:cubicBezTo>
                  <a:pt x="174" y="474"/>
                  <a:pt x="172" y="474"/>
                  <a:pt x="171" y="472"/>
                </a:cubicBezTo>
                <a:cubicBezTo>
                  <a:pt x="174" y="472"/>
                  <a:pt x="169" y="469"/>
                  <a:pt x="171" y="468"/>
                </a:cubicBezTo>
                <a:close/>
                <a:moveTo>
                  <a:pt x="159" y="471"/>
                </a:moveTo>
                <a:cubicBezTo>
                  <a:pt x="160" y="471"/>
                  <a:pt x="161" y="473"/>
                  <a:pt x="161" y="474"/>
                </a:cubicBezTo>
                <a:cubicBezTo>
                  <a:pt x="160" y="475"/>
                  <a:pt x="159" y="473"/>
                  <a:pt x="159" y="471"/>
                </a:cubicBezTo>
                <a:close/>
                <a:moveTo>
                  <a:pt x="175" y="473"/>
                </a:moveTo>
                <a:cubicBezTo>
                  <a:pt x="177" y="474"/>
                  <a:pt x="177" y="477"/>
                  <a:pt x="178" y="476"/>
                </a:cubicBezTo>
                <a:cubicBezTo>
                  <a:pt x="180" y="478"/>
                  <a:pt x="178" y="477"/>
                  <a:pt x="178" y="478"/>
                </a:cubicBezTo>
                <a:cubicBezTo>
                  <a:pt x="180" y="479"/>
                  <a:pt x="181" y="483"/>
                  <a:pt x="182" y="483"/>
                </a:cubicBezTo>
                <a:cubicBezTo>
                  <a:pt x="181" y="484"/>
                  <a:pt x="181" y="482"/>
                  <a:pt x="180" y="482"/>
                </a:cubicBezTo>
                <a:cubicBezTo>
                  <a:pt x="179" y="483"/>
                  <a:pt x="181" y="485"/>
                  <a:pt x="182" y="487"/>
                </a:cubicBezTo>
                <a:cubicBezTo>
                  <a:pt x="181" y="487"/>
                  <a:pt x="180" y="486"/>
                  <a:pt x="180" y="487"/>
                </a:cubicBezTo>
                <a:cubicBezTo>
                  <a:pt x="179" y="485"/>
                  <a:pt x="180" y="486"/>
                  <a:pt x="178" y="484"/>
                </a:cubicBezTo>
                <a:cubicBezTo>
                  <a:pt x="179" y="484"/>
                  <a:pt x="180" y="485"/>
                  <a:pt x="180" y="484"/>
                </a:cubicBezTo>
                <a:cubicBezTo>
                  <a:pt x="178" y="483"/>
                  <a:pt x="176" y="480"/>
                  <a:pt x="175" y="477"/>
                </a:cubicBezTo>
                <a:cubicBezTo>
                  <a:pt x="176" y="479"/>
                  <a:pt x="178" y="481"/>
                  <a:pt x="180" y="482"/>
                </a:cubicBezTo>
                <a:cubicBezTo>
                  <a:pt x="179" y="480"/>
                  <a:pt x="174" y="475"/>
                  <a:pt x="175" y="473"/>
                </a:cubicBezTo>
                <a:close/>
                <a:moveTo>
                  <a:pt x="195" y="463"/>
                </a:moveTo>
                <a:cubicBezTo>
                  <a:pt x="196" y="463"/>
                  <a:pt x="197" y="466"/>
                  <a:pt x="196" y="466"/>
                </a:cubicBezTo>
                <a:cubicBezTo>
                  <a:pt x="195" y="465"/>
                  <a:pt x="195" y="464"/>
                  <a:pt x="195" y="463"/>
                </a:cubicBezTo>
                <a:close/>
                <a:moveTo>
                  <a:pt x="103" y="538"/>
                </a:moveTo>
                <a:cubicBezTo>
                  <a:pt x="104" y="540"/>
                  <a:pt x="104" y="540"/>
                  <a:pt x="104" y="540"/>
                </a:cubicBezTo>
                <a:cubicBezTo>
                  <a:pt x="103" y="542"/>
                  <a:pt x="103" y="542"/>
                  <a:pt x="103" y="542"/>
                </a:cubicBezTo>
                <a:cubicBezTo>
                  <a:pt x="102" y="540"/>
                  <a:pt x="102" y="539"/>
                  <a:pt x="103" y="538"/>
                </a:cubicBezTo>
                <a:close/>
                <a:moveTo>
                  <a:pt x="195" y="469"/>
                </a:moveTo>
                <a:cubicBezTo>
                  <a:pt x="195" y="469"/>
                  <a:pt x="195" y="470"/>
                  <a:pt x="195" y="471"/>
                </a:cubicBezTo>
                <a:cubicBezTo>
                  <a:pt x="194" y="471"/>
                  <a:pt x="193" y="469"/>
                  <a:pt x="193" y="468"/>
                </a:cubicBezTo>
                <a:cubicBezTo>
                  <a:pt x="194" y="469"/>
                  <a:pt x="195" y="468"/>
                  <a:pt x="196" y="469"/>
                </a:cubicBezTo>
                <a:cubicBezTo>
                  <a:pt x="195" y="470"/>
                  <a:pt x="195" y="469"/>
                  <a:pt x="195" y="469"/>
                </a:cubicBezTo>
                <a:close/>
                <a:moveTo>
                  <a:pt x="178" y="485"/>
                </a:moveTo>
                <a:cubicBezTo>
                  <a:pt x="179" y="487"/>
                  <a:pt x="179" y="487"/>
                  <a:pt x="179" y="487"/>
                </a:cubicBezTo>
                <a:cubicBezTo>
                  <a:pt x="178" y="487"/>
                  <a:pt x="178" y="487"/>
                  <a:pt x="178" y="487"/>
                </a:cubicBezTo>
                <a:cubicBezTo>
                  <a:pt x="177" y="486"/>
                  <a:pt x="177" y="485"/>
                  <a:pt x="178" y="485"/>
                </a:cubicBezTo>
                <a:close/>
                <a:moveTo>
                  <a:pt x="197" y="471"/>
                </a:moveTo>
                <a:cubicBezTo>
                  <a:pt x="198" y="470"/>
                  <a:pt x="199" y="475"/>
                  <a:pt x="198" y="474"/>
                </a:cubicBezTo>
                <a:cubicBezTo>
                  <a:pt x="197" y="473"/>
                  <a:pt x="197" y="472"/>
                  <a:pt x="197" y="471"/>
                </a:cubicBezTo>
                <a:close/>
                <a:moveTo>
                  <a:pt x="173" y="496"/>
                </a:moveTo>
                <a:cubicBezTo>
                  <a:pt x="174" y="495"/>
                  <a:pt x="174" y="495"/>
                  <a:pt x="174" y="495"/>
                </a:cubicBezTo>
                <a:cubicBezTo>
                  <a:pt x="174" y="496"/>
                  <a:pt x="174" y="496"/>
                  <a:pt x="175" y="496"/>
                </a:cubicBezTo>
                <a:cubicBezTo>
                  <a:pt x="175" y="497"/>
                  <a:pt x="173" y="497"/>
                  <a:pt x="173" y="496"/>
                </a:cubicBezTo>
                <a:close/>
                <a:moveTo>
                  <a:pt x="189" y="487"/>
                </a:moveTo>
                <a:cubicBezTo>
                  <a:pt x="190" y="486"/>
                  <a:pt x="191" y="489"/>
                  <a:pt x="190" y="489"/>
                </a:cubicBezTo>
                <a:cubicBezTo>
                  <a:pt x="190" y="488"/>
                  <a:pt x="190" y="488"/>
                  <a:pt x="189" y="487"/>
                </a:cubicBezTo>
                <a:close/>
                <a:moveTo>
                  <a:pt x="193" y="490"/>
                </a:moveTo>
                <a:cubicBezTo>
                  <a:pt x="194" y="491"/>
                  <a:pt x="194" y="492"/>
                  <a:pt x="195" y="493"/>
                </a:cubicBezTo>
                <a:cubicBezTo>
                  <a:pt x="194" y="493"/>
                  <a:pt x="193" y="491"/>
                  <a:pt x="193" y="492"/>
                </a:cubicBezTo>
                <a:cubicBezTo>
                  <a:pt x="192" y="491"/>
                  <a:pt x="192" y="490"/>
                  <a:pt x="193" y="490"/>
                </a:cubicBezTo>
                <a:close/>
                <a:moveTo>
                  <a:pt x="165" y="567"/>
                </a:moveTo>
                <a:cubicBezTo>
                  <a:pt x="167" y="568"/>
                  <a:pt x="164" y="564"/>
                  <a:pt x="165" y="563"/>
                </a:cubicBezTo>
                <a:cubicBezTo>
                  <a:pt x="167" y="566"/>
                  <a:pt x="169" y="568"/>
                  <a:pt x="171" y="570"/>
                </a:cubicBezTo>
                <a:cubicBezTo>
                  <a:pt x="173" y="571"/>
                  <a:pt x="175" y="573"/>
                  <a:pt x="176" y="576"/>
                </a:cubicBezTo>
                <a:cubicBezTo>
                  <a:pt x="176" y="577"/>
                  <a:pt x="175" y="578"/>
                  <a:pt x="177" y="579"/>
                </a:cubicBezTo>
                <a:cubicBezTo>
                  <a:pt x="176" y="579"/>
                  <a:pt x="177" y="581"/>
                  <a:pt x="176" y="582"/>
                </a:cubicBezTo>
                <a:cubicBezTo>
                  <a:pt x="175" y="580"/>
                  <a:pt x="175" y="579"/>
                  <a:pt x="174" y="577"/>
                </a:cubicBezTo>
                <a:cubicBezTo>
                  <a:pt x="171" y="576"/>
                  <a:pt x="169" y="573"/>
                  <a:pt x="167" y="572"/>
                </a:cubicBezTo>
                <a:cubicBezTo>
                  <a:pt x="166" y="571"/>
                  <a:pt x="166" y="570"/>
                  <a:pt x="167" y="569"/>
                </a:cubicBezTo>
                <a:cubicBezTo>
                  <a:pt x="164" y="567"/>
                  <a:pt x="163" y="566"/>
                  <a:pt x="164" y="564"/>
                </a:cubicBezTo>
                <a:cubicBezTo>
                  <a:pt x="165" y="565"/>
                  <a:pt x="166" y="566"/>
                  <a:pt x="165" y="567"/>
                </a:cubicBezTo>
                <a:close/>
                <a:moveTo>
                  <a:pt x="164" y="566"/>
                </a:moveTo>
                <a:cubicBezTo>
                  <a:pt x="161" y="565"/>
                  <a:pt x="164" y="568"/>
                  <a:pt x="163" y="569"/>
                </a:cubicBezTo>
                <a:cubicBezTo>
                  <a:pt x="161" y="566"/>
                  <a:pt x="157" y="562"/>
                  <a:pt x="154" y="558"/>
                </a:cubicBezTo>
                <a:cubicBezTo>
                  <a:pt x="150" y="554"/>
                  <a:pt x="148" y="551"/>
                  <a:pt x="148" y="548"/>
                </a:cubicBezTo>
                <a:cubicBezTo>
                  <a:pt x="146" y="547"/>
                  <a:pt x="145" y="546"/>
                  <a:pt x="145" y="544"/>
                </a:cubicBezTo>
                <a:cubicBezTo>
                  <a:pt x="143" y="543"/>
                  <a:pt x="145" y="545"/>
                  <a:pt x="144" y="545"/>
                </a:cubicBezTo>
                <a:cubicBezTo>
                  <a:pt x="143" y="543"/>
                  <a:pt x="142" y="540"/>
                  <a:pt x="142" y="539"/>
                </a:cubicBezTo>
                <a:cubicBezTo>
                  <a:pt x="147" y="545"/>
                  <a:pt x="148" y="547"/>
                  <a:pt x="151" y="551"/>
                </a:cubicBezTo>
                <a:cubicBezTo>
                  <a:pt x="151" y="551"/>
                  <a:pt x="151" y="550"/>
                  <a:pt x="150" y="549"/>
                </a:cubicBezTo>
                <a:cubicBezTo>
                  <a:pt x="155" y="551"/>
                  <a:pt x="155" y="556"/>
                  <a:pt x="162" y="561"/>
                </a:cubicBezTo>
                <a:cubicBezTo>
                  <a:pt x="162" y="563"/>
                  <a:pt x="162" y="564"/>
                  <a:pt x="162" y="564"/>
                </a:cubicBezTo>
                <a:cubicBezTo>
                  <a:pt x="162" y="565"/>
                  <a:pt x="163" y="564"/>
                  <a:pt x="164" y="566"/>
                </a:cubicBezTo>
                <a:close/>
                <a:moveTo>
                  <a:pt x="139" y="571"/>
                </a:moveTo>
                <a:cubicBezTo>
                  <a:pt x="139" y="569"/>
                  <a:pt x="142" y="573"/>
                  <a:pt x="141" y="573"/>
                </a:cubicBezTo>
                <a:lnTo>
                  <a:pt x="139" y="571"/>
                </a:lnTo>
                <a:close/>
                <a:moveTo>
                  <a:pt x="188" y="517"/>
                </a:moveTo>
                <a:cubicBezTo>
                  <a:pt x="190" y="515"/>
                  <a:pt x="191" y="520"/>
                  <a:pt x="188" y="517"/>
                </a:cubicBezTo>
                <a:close/>
                <a:moveTo>
                  <a:pt x="188" y="518"/>
                </a:moveTo>
                <a:cubicBezTo>
                  <a:pt x="189" y="517"/>
                  <a:pt x="191" y="520"/>
                  <a:pt x="190" y="521"/>
                </a:cubicBezTo>
                <a:cubicBezTo>
                  <a:pt x="189" y="520"/>
                  <a:pt x="189" y="519"/>
                  <a:pt x="188" y="518"/>
                </a:cubicBezTo>
                <a:close/>
                <a:moveTo>
                  <a:pt x="140" y="575"/>
                </a:moveTo>
                <a:cubicBezTo>
                  <a:pt x="142" y="577"/>
                  <a:pt x="141" y="578"/>
                  <a:pt x="143" y="579"/>
                </a:cubicBezTo>
                <a:cubicBezTo>
                  <a:pt x="142" y="579"/>
                  <a:pt x="141" y="578"/>
                  <a:pt x="139" y="577"/>
                </a:cubicBezTo>
                <a:cubicBezTo>
                  <a:pt x="139" y="576"/>
                  <a:pt x="139" y="575"/>
                  <a:pt x="140" y="575"/>
                </a:cubicBezTo>
                <a:close/>
                <a:moveTo>
                  <a:pt x="153" y="587"/>
                </a:moveTo>
                <a:cubicBezTo>
                  <a:pt x="154" y="587"/>
                  <a:pt x="155" y="588"/>
                  <a:pt x="157" y="589"/>
                </a:cubicBezTo>
                <a:cubicBezTo>
                  <a:pt x="157" y="588"/>
                  <a:pt x="155" y="588"/>
                  <a:pt x="155" y="587"/>
                </a:cubicBezTo>
                <a:cubicBezTo>
                  <a:pt x="155" y="585"/>
                  <a:pt x="158" y="589"/>
                  <a:pt x="159" y="590"/>
                </a:cubicBezTo>
                <a:cubicBezTo>
                  <a:pt x="158" y="591"/>
                  <a:pt x="161" y="593"/>
                  <a:pt x="161" y="594"/>
                </a:cubicBezTo>
                <a:cubicBezTo>
                  <a:pt x="159" y="592"/>
                  <a:pt x="156" y="590"/>
                  <a:pt x="156" y="591"/>
                </a:cubicBezTo>
                <a:cubicBezTo>
                  <a:pt x="154" y="589"/>
                  <a:pt x="154" y="589"/>
                  <a:pt x="153" y="587"/>
                </a:cubicBezTo>
                <a:close/>
                <a:moveTo>
                  <a:pt x="202" y="537"/>
                </a:moveTo>
                <a:cubicBezTo>
                  <a:pt x="203" y="537"/>
                  <a:pt x="205" y="539"/>
                  <a:pt x="204" y="540"/>
                </a:cubicBezTo>
                <a:cubicBezTo>
                  <a:pt x="203" y="539"/>
                  <a:pt x="202" y="538"/>
                  <a:pt x="202" y="537"/>
                </a:cubicBezTo>
                <a:close/>
                <a:moveTo>
                  <a:pt x="204" y="547"/>
                </a:moveTo>
                <a:cubicBezTo>
                  <a:pt x="203" y="546"/>
                  <a:pt x="201" y="545"/>
                  <a:pt x="202" y="544"/>
                </a:cubicBezTo>
                <a:cubicBezTo>
                  <a:pt x="203" y="545"/>
                  <a:pt x="205" y="546"/>
                  <a:pt x="204" y="547"/>
                </a:cubicBezTo>
                <a:close/>
                <a:moveTo>
                  <a:pt x="208" y="548"/>
                </a:moveTo>
                <a:cubicBezTo>
                  <a:pt x="208" y="549"/>
                  <a:pt x="210" y="551"/>
                  <a:pt x="207" y="550"/>
                </a:cubicBezTo>
                <a:cubicBezTo>
                  <a:pt x="209" y="552"/>
                  <a:pt x="213" y="554"/>
                  <a:pt x="212" y="556"/>
                </a:cubicBezTo>
                <a:cubicBezTo>
                  <a:pt x="208" y="553"/>
                  <a:pt x="205" y="550"/>
                  <a:pt x="204" y="547"/>
                </a:cubicBezTo>
                <a:cubicBezTo>
                  <a:pt x="204" y="547"/>
                  <a:pt x="206" y="548"/>
                  <a:pt x="207" y="549"/>
                </a:cubicBezTo>
                <a:cubicBezTo>
                  <a:pt x="206" y="546"/>
                  <a:pt x="203" y="544"/>
                  <a:pt x="201" y="542"/>
                </a:cubicBezTo>
                <a:cubicBezTo>
                  <a:pt x="201" y="540"/>
                  <a:pt x="206" y="545"/>
                  <a:pt x="207" y="548"/>
                </a:cubicBezTo>
                <a:cubicBezTo>
                  <a:pt x="207" y="548"/>
                  <a:pt x="209" y="548"/>
                  <a:pt x="208" y="547"/>
                </a:cubicBezTo>
                <a:cubicBezTo>
                  <a:pt x="209" y="548"/>
                  <a:pt x="211" y="551"/>
                  <a:pt x="212" y="552"/>
                </a:cubicBezTo>
                <a:cubicBezTo>
                  <a:pt x="211" y="553"/>
                  <a:pt x="209" y="549"/>
                  <a:pt x="208" y="548"/>
                </a:cubicBezTo>
                <a:close/>
                <a:moveTo>
                  <a:pt x="175" y="583"/>
                </a:moveTo>
                <a:cubicBezTo>
                  <a:pt x="176" y="583"/>
                  <a:pt x="177" y="585"/>
                  <a:pt x="179" y="586"/>
                </a:cubicBezTo>
                <a:cubicBezTo>
                  <a:pt x="179" y="585"/>
                  <a:pt x="177" y="584"/>
                  <a:pt x="177" y="583"/>
                </a:cubicBezTo>
                <a:cubicBezTo>
                  <a:pt x="178" y="582"/>
                  <a:pt x="179" y="583"/>
                  <a:pt x="181" y="584"/>
                </a:cubicBezTo>
                <a:cubicBezTo>
                  <a:pt x="183" y="588"/>
                  <a:pt x="180" y="587"/>
                  <a:pt x="182" y="592"/>
                </a:cubicBezTo>
                <a:cubicBezTo>
                  <a:pt x="179" y="589"/>
                  <a:pt x="180" y="592"/>
                  <a:pt x="177" y="589"/>
                </a:cubicBezTo>
                <a:cubicBezTo>
                  <a:pt x="179" y="589"/>
                  <a:pt x="179" y="589"/>
                  <a:pt x="178" y="587"/>
                </a:cubicBezTo>
                <a:cubicBezTo>
                  <a:pt x="176" y="586"/>
                  <a:pt x="176" y="585"/>
                  <a:pt x="175" y="583"/>
                </a:cubicBezTo>
                <a:close/>
                <a:moveTo>
                  <a:pt x="214" y="554"/>
                </a:moveTo>
                <a:cubicBezTo>
                  <a:pt x="216" y="554"/>
                  <a:pt x="216" y="555"/>
                  <a:pt x="218" y="557"/>
                </a:cubicBezTo>
                <a:cubicBezTo>
                  <a:pt x="216" y="557"/>
                  <a:pt x="215" y="556"/>
                  <a:pt x="214" y="554"/>
                </a:cubicBezTo>
                <a:close/>
                <a:moveTo>
                  <a:pt x="520" y="133"/>
                </a:moveTo>
                <a:cubicBezTo>
                  <a:pt x="517" y="132"/>
                  <a:pt x="515" y="131"/>
                  <a:pt x="514" y="130"/>
                </a:cubicBezTo>
                <a:cubicBezTo>
                  <a:pt x="514" y="130"/>
                  <a:pt x="516" y="130"/>
                  <a:pt x="515" y="129"/>
                </a:cubicBezTo>
                <a:cubicBezTo>
                  <a:pt x="516" y="131"/>
                  <a:pt x="519" y="131"/>
                  <a:pt x="520" y="133"/>
                </a:cubicBezTo>
                <a:close/>
                <a:moveTo>
                  <a:pt x="505" y="122"/>
                </a:moveTo>
                <a:cubicBezTo>
                  <a:pt x="506" y="122"/>
                  <a:pt x="507" y="123"/>
                  <a:pt x="508" y="122"/>
                </a:cubicBezTo>
                <a:cubicBezTo>
                  <a:pt x="510" y="123"/>
                  <a:pt x="510" y="123"/>
                  <a:pt x="512" y="124"/>
                </a:cubicBezTo>
                <a:cubicBezTo>
                  <a:pt x="512" y="124"/>
                  <a:pt x="511" y="124"/>
                  <a:pt x="509" y="124"/>
                </a:cubicBezTo>
                <a:cubicBezTo>
                  <a:pt x="508" y="123"/>
                  <a:pt x="507" y="123"/>
                  <a:pt x="505" y="122"/>
                </a:cubicBezTo>
                <a:close/>
                <a:moveTo>
                  <a:pt x="509" y="124"/>
                </a:moveTo>
                <a:cubicBezTo>
                  <a:pt x="512" y="126"/>
                  <a:pt x="508" y="125"/>
                  <a:pt x="506" y="124"/>
                </a:cubicBezTo>
                <a:cubicBezTo>
                  <a:pt x="507" y="124"/>
                  <a:pt x="508" y="124"/>
                  <a:pt x="509" y="124"/>
                </a:cubicBezTo>
                <a:cubicBezTo>
                  <a:pt x="510" y="125"/>
                  <a:pt x="512" y="125"/>
                  <a:pt x="513" y="126"/>
                </a:cubicBezTo>
                <a:cubicBezTo>
                  <a:pt x="511" y="127"/>
                  <a:pt x="511" y="125"/>
                  <a:pt x="509" y="124"/>
                </a:cubicBezTo>
                <a:close/>
              </a:path>
            </a:pathLst>
          </a:custGeom>
          <a:solidFill>
            <a:srgbClr val="28C29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43" name="Freeform 919"/>
          <p:cNvSpPr>
            <a:spLocks noEditPoints="1"/>
          </p:cNvSpPr>
          <p:nvPr>
            <p:custDataLst>
              <p:tags r:id="rId12"/>
            </p:custDataLst>
          </p:nvPr>
        </p:nvSpPr>
        <p:spPr bwMode="auto">
          <a:xfrm>
            <a:off x="8146415" y="2656205"/>
            <a:ext cx="3380105" cy="1911985"/>
          </a:xfrm>
          <a:custGeom>
            <a:avLst/>
            <a:gdLst>
              <a:gd name="T0" fmla="*/ 13 w 738"/>
              <a:gd name="T1" fmla="*/ 294 h 578"/>
              <a:gd name="T2" fmla="*/ 53 w 738"/>
              <a:gd name="T3" fmla="*/ 390 h 578"/>
              <a:gd name="T4" fmla="*/ 174 w 738"/>
              <a:gd name="T5" fmla="*/ 498 h 578"/>
              <a:gd name="T6" fmla="*/ 356 w 738"/>
              <a:gd name="T7" fmla="*/ 551 h 578"/>
              <a:gd name="T8" fmla="*/ 352 w 738"/>
              <a:gd name="T9" fmla="*/ 574 h 578"/>
              <a:gd name="T10" fmla="*/ 616 w 738"/>
              <a:gd name="T11" fmla="*/ 462 h 578"/>
              <a:gd name="T12" fmla="*/ 629 w 738"/>
              <a:gd name="T13" fmla="*/ 447 h 578"/>
              <a:gd name="T14" fmla="*/ 689 w 738"/>
              <a:gd name="T15" fmla="*/ 353 h 578"/>
              <a:gd name="T16" fmla="*/ 709 w 738"/>
              <a:gd name="T17" fmla="*/ 293 h 578"/>
              <a:gd name="T18" fmla="*/ 714 w 738"/>
              <a:gd name="T19" fmla="*/ 216 h 578"/>
              <a:gd name="T20" fmla="*/ 725 w 738"/>
              <a:gd name="T21" fmla="*/ 189 h 578"/>
              <a:gd name="T22" fmla="*/ 725 w 738"/>
              <a:gd name="T23" fmla="*/ 144 h 578"/>
              <a:gd name="T24" fmla="*/ 698 w 738"/>
              <a:gd name="T25" fmla="*/ 87 h 578"/>
              <a:gd name="T26" fmla="*/ 641 w 738"/>
              <a:gd name="T27" fmla="*/ 49 h 578"/>
              <a:gd name="T28" fmla="*/ 618 w 738"/>
              <a:gd name="T29" fmla="*/ 93 h 578"/>
              <a:gd name="T30" fmla="*/ 617 w 738"/>
              <a:gd name="T31" fmla="*/ 149 h 578"/>
              <a:gd name="T32" fmla="*/ 592 w 738"/>
              <a:gd name="T33" fmla="*/ 179 h 578"/>
              <a:gd name="T34" fmla="*/ 571 w 738"/>
              <a:gd name="T35" fmla="*/ 210 h 578"/>
              <a:gd name="T36" fmla="*/ 526 w 738"/>
              <a:gd name="T37" fmla="*/ 271 h 578"/>
              <a:gd name="T38" fmla="*/ 535 w 738"/>
              <a:gd name="T39" fmla="*/ 275 h 578"/>
              <a:gd name="T40" fmla="*/ 351 w 738"/>
              <a:gd name="T41" fmla="*/ 389 h 578"/>
              <a:gd name="T42" fmla="*/ 189 w 738"/>
              <a:gd name="T43" fmla="*/ 341 h 578"/>
              <a:gd name="T44" fmla="*/ 165 w 738"/>
              <a:gd name="T45" fmla="*/ 342 h 578"/>
              <a:gd name="T46" fmla="*/ 161 w 738"/>
              <a:gd name="T47" fmla="*/ 357 h 578"/>
              <a:gd name="T48" fmla="*/ 120 w 738"/>
              <a:gd name="T49" fmla="*/ 318 h 578"/>
              <a:gd name="T50" fmla="*/ 162 w 738"/>
              <a:gd name="T51" fmla="*/ 370 h 578"/>
              <a:gd name="T52" fmla="*/ 123 w 738"/>
              <a:gd name="T53" fmla="*/ 326 h 578"/>
              <a:gd name="T54" fmla="*/ 149 w 738"/>
              <a:gd name="T55" fmla="*/ 370 h 578"/>
              <a:gd name="T56" fmla="*/ 88 w 738"/>
              <a:gd name="T57" fmla="*/ 286 h 578"/>
              <a:gd name="T58" fmla="*/ 116 w 738"/>
              <a:gd name="T59" fmla="*/ 352 h 578"/>
              <a:gd name="T60" fmla="*/ 183 w 738"/>
              <a:gd name="T61" fmla="*/ 415 h 578"/>
              <a:gd name="T62" fmla="*/ 219 w 738"/>
              <a:gd name="T63" fmla="*/ 445 h 578"/>
              <a:gd name="T64" fmla="*/ 229 w 738"/>
              <a:gd name="T65" fmla="*/ 453 h 578"/>
              <a:gd name="T66" fmla="*/ 213 w 738"/>
              <a:gd name="T67" fmla="*/ 458 h 578"/>
              <a:gd name="T68" fmla="*/ 126 w 738"/>
              <a:gd name="T69" fmla="*/ 396 h 578"/>
              <a:gd name="T70" fmla="*/ 86 w 738"/>
              <a:gd name="T71" fmla="*/ 346 h 578"/>
              <a:gd name="T72" fmla="*/ 71 w 738"/>
              <a:gd name="T73" fmla="*/ 349 h 578"/>
              <a:gd name="T74" fmla="*/ 47 w 738"/>
              <a:gd name="T75" fmla="*/ 310 h 578"/>
              <a:gd name="T76" fmla="*/ 35 w 738"/>
              <a:gd name="T77" fmla="*/ 313 h 578"/>
              <a:gd name="T78" fmla="*/ 29 w 738"/>
              <a:gd name="T79" fmla="*/ 205 h 578"/>
              <a:gd name="T80" fmla="*/ 12 w 738"/>
              <a:gd name="T81" fmla="*/ 238 h 578"/>
              <a:gd name="T82" fmla="*/ 83 w 738"/>
              <a:gd name="T83" fmla="*/ 366 h 578"/>
              <a:gd name="T84" fmla="*/ 173 w 738"/>
              <a:gd name="T85" fmla="*/ 394 h 578"/>
              <a:gd name="T86" fmla="*/ 163 w 738"/>
              <a:gd name="T87" fmla="*/ 379 h 578"/>
              <a:gd name="T88" fmla="*/ 7 w 738"/>
              <a:gd name="T89" fmla="*/ 157 h 578"/>
              <a:gd name="T90" fmla="*/ 24 w 738"/>
              <a:gd name="T91" fmla="*/ 266 h 578"/>
              <a:gd name="T92" fmla="*/ 40 w 738"/>
              <a:gd name="T93" fmla="*/ 327 h 578"/>
              <a:gd name="T94" fmla="*/ 68 w 738"/>
              <a:gd name="T95" fmla="*/ 351 h 578"/>
              <a:gd name="T96" fmla="*/ 88 w 738"/>
              <a:gd name="T97" fmla="*/ 374 h 578"/>
              <a:gd name="T98" fmla="*/ 126 w 738"/>
              <a:gd name="T99" fmla="*/ 431 h 578"/>
              <a:gd name="T100" fmla="*/ 93 w 738"/>
              <a:gd name="T101" fmla="*/ 392 h 578"/>
              <a:gd name="T102" fmla="*/ 132 w 738"/>
              <a:gd name="T103" fmla="*/ 367 h 578"/>
              <a:gd name="T104" fmla="*/ 162 w 738"/>
              <a:gd name="T105" fmla="*/ 396 h 578"/>
              <a:gd name="T106" fmla="*/ 195 w 738"/>
              <a:gd name="T107" fmla="*/ 410 h 578"/>
              <a:gd name="T108" fmla="*/ 234 w 738"/>
              <a:gd name="T109" fmla="*/ 446 h 578"/>
              <a:gd name="T110" fmla="*/ 296 w 738"/>
              <a:gd name="T111" fmla="*/ 511 h 578"/>
              <a:gd name="T112" fmla="*/ 662 w 738"/>
              <a:gd name="T113" fmla="*/ 383 h 578"/>
              <a:gd name="T114" fmla="*/ 511 w 738"/>
              <a:gd name="T115" fmla="*/ 296 h 578"/>
              <a:gd name="T116" fmla="*/ 583 w 738"/>
              <a:gd name="T117" fmla="*/ 237 h 578"/>
              <a:gd name="T118" fmla="*/ 725 w 738"/>
              <a:gd name="T119" fmla="*/ 196 h 578"/>
              <a:gd name="T120" fmla="*/ 607 w 738"/>
              <a:gd name="T121" fmla="*/ 194 h 578"/>
              <a:gd name="T122" fmla="*/ 601 w 738"/>
              <a:gd name="T123" fmla="*/ 166 h 578"/>
              <a:gd name="T124" fmla="*/ 618 w 738"/>
              <a:gd name="T125" fmla="*/ 122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38" h="578">
                <a:moveTo>
                  <a:pt x="20" y="106"/>
                </a:moveTo>
                <a:cubicBezTo>
                  <a:pt x="20" y="107"/>
                  <a:pt x="19" y="109"/>
                  <a:pt x="19" y="110"/>
                </a:cubicBezTo>
                <a:cubicBezTo>
                  <a:pt x="20" y="106"/>
                  <a:pt x="18" y="110"/>
                  <a:pt x="18" y="110"/>
                </a:cubicBezTo>
                <a:cubicBezTo>
                  <a:pt x="18" y="108"/>
                  <a:pt x="18" y="108"/>
                  <a:pt x="19" y="106"/>
                </a:cubicBezTo>
                <a:cubicBezTo>
                  <a:pt x="17" y="106"/>
                  <a:pt x="17" y="108"/>
                  <a:pt x="16" y="111"/>
                </a:cubicBezTo>
                <a:cubicBezTo>
                  <a:pt x="16" y="113"/>
                  <a:pt x="16" y="116"/>
                  <a:pt x="15" y="118"/>
                </a:cubicBezTo>
                <a:cubicBezTo>
                  <a:pt x="15" y="122"/>
                  <a:pt x="13" y="120"/>
                  <a:pt x="12" y="125"/>
                </a:cubicBezTo>
                <a:cubicBezTo>
                  <a:pt x="12" y="125"/>
                  <a:pt x="13" y="123"/>
                  <a:pt x="13" y="123"/>
                </a:cubicBezTo>
                <a:cubicBezTo>
                  <a:pt x="13" y="125"/>
                  <a:pt x="13" y="127"/>
                  <a:pt x="12" y="129"/>
                </a:cubicBezTo>
                <a:cubicBezTo>
                  <a:pt x="12" y="130"/>
                  <a:pt x="12" y="132"/>
                  <a:pt x="11" y="133"/>
                </a:cubicBezTo>
                <a:cubicBezTo>
                  <a:pt x="11" y="130"/>
                  <a:pt x="10" y="133"/>
                  <a:pt x="9" y="135"/>
                </a:cubicBezTo>
                <a:cubicBezTo>
                  <a:pt x="10" y="136"/>
                  <a:pt x="9" y="138"/>
                  <a:pt x="9" y="141"/>
                </a:cubicBezTo>
                <a:cubicBezTo>
                  <a:pt x="8" y="138"/>
                  <a:pt x="8" y="145"/>
                  <a:pt x="7" y="142"/>
                </a:cubicBezTo>
                <a:cubicBezTo>
                  <a:pt x="7" y="146"/>
                  <a:pt x="8" y="144"/>
                  <a:pt x="8" y="146"/>
                </a:cubicBezTo>
                <a:cubicBezTo>
                  <a:pt x="6" y="148"/>
                  <a:pt x="8" y="146"/>
                  <a:pt x="8" y="149"/>
                </a:cubicBezTo>
                <a:cubicBezTo>
                  <a:pt x="7" y="150"/>
                  <a:pt x="7" y="152"/>
                  <a:pt x="7" y="150"/>
                </a:cubicBezTo>
                <a:cubicBezTo>
                  <a:pt x="6" y="155"/>
                  <a:pt x="6" y="157"/>
                  <a:pt x="5" y="161"/>
                </a:cubicBezTo>
                <a:cubicBezTo>
                  <a:pt x="6" y="162"/>
                  <a:pt x="6" y="162"/>
                  <a:pt x="6" y="163"/>
                </a:cubicBezTo>
                <a:cubicBezTo>
                  <a:pt x="6" y="166"/>
                  <a:pt x="5" y="170"/>
                  <a:pt x="5" y="175"/>
                </a:cubicBezTo>
                <a:cubicBezTo>
                  <a:pt x="3" y="174"/>
                  <a:pt x="2" y="187"/>
                  <a:pt x="1" y="191"/>
                </a:cubicBezTo>
                <a:cubicBezTo>
                  <a:pt x="1" y="191"/>
                  <a:pt x="2" y="190"/>
                  <a:pt x="2" y="191"/>
                </a:cubicBezTo>
                <a:cubicBezTo>
                  <a:pt x="1" y="194"/>
                  <a:pt x="0" y="193"/>
                  <a:pt x="1" y="196"/>
                </a:cubicBezTo>
                <a:cubicBezTo>
                  <a:pt x="2" y="196"/>
                  <a:pt x="1" y="192"/>
                  <a:pt x="2" y="193"/>
                </a:cubicBezTo>
                <a:cubicBezTo>
                  <a:pt x="2" y="197"/>
                  <a:pt x="4" y="205"/>
                  <a:pt x="3" y="209"/>
                </a:cubicBezTo>
                <a:cubicBezTo>
                  <a:pt x="3" y="206"/>
                  <a:pt x="2" y="205"/>
                  <a:pt x="2" y="206"/>
                </a:cubicBezTo>
                <a:cubicBezTo>
                  <a:pt x="2" y="208"/>
                  <a:pt x="3" y="209"/>
                  <a:pt x="3" y="213"/>
                </a:cubicBezTo>
                <a:cubicBezTo>
                  <a:pt x="3" y="212"/>
                  <a:pt x="2" y="212"/>
                  <a:pt x="2" y="211"/>
                </a:cubicBezTo>
                <a:cubicBezTo>
                  <a:pt x="1" y="216"/>
                  <a:pt x="3" y="220"/>
                  <a:pt x="3" y="224"/>
                </a:cubicBezTo>
                <a:cubicBezTo>
                  <a:pt x="2" y="223"/>
                  <a:pt x="2" y="223"/>
                  <a:pt x="2" y="222"/>
                </a:cubicBezTo>
                <a:cubicBezTo>
                  <a:pt x="1" y="219"/>
                  <a:pt x="1" y="215"/>
                  <a:pt x="1" y="212"/>
                </a:cubicBezTo>
                <a:cubicBezTo>
                  <a:pt x="1" y="209"/>
                  <a:pt x="1" y="205"/>
                  <a:pt x="0" y="204"/>
                </a:cubicBezTo>
                <a:cubicBezTo>
                  <a:pt x="1" y="210"/>
                  <a:pt x="0" y="217"/>
                  <a:pt x="1" y="225"/>
                </a:cubicBezTo>
                <a:cubicBezTo>
                  <a:pt x="0" y="225"/>
                  <a:pt x="3" y="236"/>
                  <a:pt x="2" y="238"/>
                </a:cubicBezTo>
                <a:cubicBezTo>
                  <a:pt x="2" y="240"/>
                  <a:pt x="3" y="243"/>
                  <a:pt x="3" y="245"/>
                </a:cubicBezTo>
                <a:cubicBezTo>
                  <a:pt x="4" y="248"/>
                  <a:pt x="4" y="251"/>
                  <a:pt x="4" y="254"/>
                </a:cubicBezTo>
                <a:cubicBezTo>
                  <a:pt x="5" y="257"/>
                  <a:pt x="5" y="259"/>
                  <a:pt x="5" y="262"/>
                </a:cubicBezTo>
                <a:cubicBezTo>
                  <a:pt x="6" y="264"/>
                  <a:pt x="6" y="266"/>
                  <a:pt x="6" y="268"/>
                </a:cubicBezTo>
                <a:cubicBezTo>
                  <a:pt x="6" y="267"/>
                  <a:pt x="5" y="267"/>
                  <a:pt x="5" y="267"/>
                </a:cubicBezTo>
                <a:cubicBezTo>
                  <a:pt x="6" y="270"/>
                  <a:pt x="6" y="271"/>
                  <a:pt x="7" y="272"/>
                </a:cubicBezTo>
                <a:cubicBezTo>
                  <a:pt x="7" y="271"/>
                  <a:pt x="6" y="270"/>
                  <a:pt x="7" y="270"/>
                </a:cubicBezTo>
                <a:cubicBezTo>
                  <a:pt x="8" y="276"/>
                  <a:pt x="8" y="278"/>
                  <a:pt x="9" y="281"/>
                </a:cubicBezTo>
                <a:cubicBezTo>
                  <a:pt x="9" y="281"/>
                  <a:pt x="8" y="280"/>
                  <a:pt x="8" y="280"/>
                </a:cubicBezTo>
                <a:cubicBezTo>
                  <a:pt x="10" y="284"/>
                  <a:pt x="8" y="285"/>
                  <a:pt x="10" y="290"/>
                </a:cubicBezTo>
                <a:cubicBezTo>
                  <a:pt x="11" y="289"/>
                  <a:pt x="10" y="287"/>
                  <a:pt x="11" y="289"/>
                </a:cubicBezTo>
                <a:cubicBezTo>
                  <a:pt x="11" y="289"/>
                  <a:pt x="11" y="291"/>
                  <a:pt x="11" y="293"/>
                </a:cubicBezTo>
                <a:cubicBezTo>
                  <a:pt x="12" y="294"/>
                  <a:pt x="12" y="291"/>
                  <a:pt x="13" y="294"/>
                </a:cubicBezTo>
                <a:cubicBezTo>
                  <a:pt x="15" y="299"/>
                  <a:pt x="15" y="299"/>
                  <a:pt x="17" y="304"/>
                </a:cubicBezTo>
                <a:cubicBezTo>
                  <a:pt x="16" y="304"/>
                  <a:pt x="17" y="309"/>
                  <a:pt x="16" y="307"/>
                </a:cubicBezTo>
                <a:cubicBezTo>
                  <a:pt x="17" y="312"/>
                  <a:pt x="17" y="313"/>
                  <a:pt x="19" y="315"/>
                </a:cubicBezTo>
                <a:cubicBezTo>
                  <a:pt x="18" y="315"/>
                  <a:pt x="19" y="318"/>
                  <a:pt x="17" y="316"/>
                </a:cubicBezTo>
                <a:cubicBezTo>
                  <a:pt x="18" y="317"/>
                  <a:pt x="18" y="317"/>
                  <a:pt x="19" y="319"/>
                </a:cubicBezTo>
                <a:cubicBezTo>
                  <a:pt x="19" y="318"/>
                  <a:pt x="19" y="316"/>
                  <a:pt x="21" y="318"/>
                </a:cubicBezTo>
                <a:cubicBezTo>
                  <a:pt x="21" y="321"/>
                  <a:pt x="22" y="323"/>
                  <a:pt x="23" y="325"/>
                </a:cubicBezTo>
                <a:cubicBezTo>
                  <a:pt x="24" y="328"/>
                  <a:pt x="25" y="330"/>
                  <a:pt x="25" y="332"/>
                </a:cubicBezTo>
                <a:cubicBezTo>
                  <a:pt x="27" y="337"/>
                  <a:pt x="29" y="341"/>
                  <a:pt x="31" y="343"/>
                </a:cubicBezTo>
                <a:cubicBezTo>
                  <a:pt x="31" y="343"/>
                  <a:pt x="31" y="343"/>
                  <a:pt x="30" y="343"/>
                </a:cubicBezTo>
                <a:cubicBezTo>
                  <a:pt x="32" y="347"/>
                  <a:pt x="32" y="347"/>
                  <a:pt x="32" y="347"/>
                </a:cubicBezTo>
                <a:cubicBezTo>
                  <a:pt x="32" y="346"/>
                  <a:pt x="33" y="346"/>
                  <a:pt x="34" y="348"/>
                </a:cubicBezTo>
                <a:cubicBezTo>
                  <a:pt x="32" y="347"/>
                  <a:pt x="34" y="350"/>
                  <a:pt x="33" y="351"/>
                </a:cubicBezTo>
                <a:cubicBezTo>
                  <a:pt x="31" y="348"/>
                  <a:pt x="30" y="344"/>
                  <a:pt x="28" y="340"/>
                </a:cubicBezTo>
                <a:cubicBezTo>
                  <a:pt x="26" y="339"/>
                  <a:pt x="22" y="329"/>
                  <a:pt x="23" y="327"/>
                </a:cubicBezTo>
                <a:cubicBezTo>
                  <a:pt x="22" y="331"/>
                  <a:pt x="27" y="342"/>
                  <a:pt x="30" y="345"/>
                </a:cubicBezTo>
                <a:cubicBezTo>
                  <a:pt x="30" y="348"/>
                  <a:pt x="31" y="350"/>
                  <a:pt x="32" y="353"/>
                </a:cubicBezTo>
                <a:cubicBezTo>
                  <a:pt x="33" y="355"/>
                  <a:pt x="34" y="358"/>
                  <a:pt x="36" y="361"/>
                </a:cubicBezTo>
                <a:cubicBezTo>
                  <a:pt x="36" y="360"/>
                  <a:pt x="37" y="362"/>
                  <a:pt x="37" y="362"/>
                </a:cubicBezTo>
                <a:cubicBezTo>
                  <a:pt x="39" y="362"/>
                  <a:pt x="37" y="360"/>
                  <a:pt x="38" y="360"/>
                </a:cubicBezTo>
                <a:cubicBezTo>
                  <a:pt x="37" y="357"/>
                  <a:pt x="37" y="360"/>
                  <a:pt x="36" y="357"/>
                </a:cubicBezTo>
                <a:cubicBezTo>
                  <a:pt x="38" y="357"/>
                  <a:pt x="35" y="354"/>
                  <a:pt x="36" y="354"/>
                </a:cubicBezTo>
                <a:cubicBezTo>
                  <a:pt x="38" y="357"/>
                  <a:pt x="40" y="363"/>
                  <a:pt x="42" y="363"/>
                </a:cubicBezTo>
                <a:cubicBezTo>
                  <a:pt x="42" y="364"/>
                  <a:pt x="43" y="365"/>
                  <a:pt x="44" y="367"/>
                </a:cubicBezTo>
                <a:cubicBezTo>
                  <a:pt x="43" y="366"/>
                  <a:pt x="43" y="367"/>
                  <a:pt x="42" y="366"/>
                </a:cubicBezTo>
                <a:cubicBezTo>
                  <a:pt x="44" y="370"/>
                  <a:pt x="43" y="364"/>
                  <a:pt x="45" y="369"/>
                </a:cubicBezTo>
                <a:cubicBezTo>
                  <a:pt x="46" y="370"/>
                  <a:pt x="45" y="371"/>
                  <a:pt x="47" y="372"/>
                </a:cubicBezTo>
                <a:cubicBezTo>
                  <a:pt x="47" y="375"/>
                  <a:pt x="45" y="371"/>
                  <a:pt x="45" y="373"/>
                </a:cubicBezTo>
                <a:cubicBezTo>
                  <a:pt x="46" y="373"/>
                  <a:pt x="49" y="378"/>
                  <a:pt x="48" y="378"/>
                </a:cubicBezTo>
                <a:cubicBezTo>
                  <a:pt x="48" y="379"/>
                  <a:pt x="47" y="379"/>
                  <a:pt x="47" y="377"/>
                </a:cubicBezTo>
                <a:cubicBezTo>
                  <a:pt x="49" y="378"/>
                  <a:pt x="44" y="373"/>
                  <a:pt x="42" y="371"/>
                </a:cubicBezTo>
                <a:cubicBezTo>
                  <a:pt x="42" y="370"/>
                  <a:pt x="43" y="369"/>
                  <a:pt x="42" y="368"/>
                </a:cubicBezTo>
                <a:cubicBezTo>
                  <a:pt x="41" y="369"/>
                  <a:pt x="40" y="364"/>
                  <a:pt x="39" y="363"/>
                </a:cubicBezTo>
                <a:cubicBezTo>
                  <a:pt x="38" y="365"/>
                  <a:pt x="41" y="369"/>
                  <a:pt x="42" y="371"/>
                </a:cubicBezTo>
                <a:cubicBezTo>
                  <a:pt x="41" y="371"/>
                  <a:pt x="40" y="368"/>
                  <a:pt x="39" y="368"/>
                </a:cubicBezTo>
                <a:cubicBezTo>
                  <a:pt x="41" y="371"/>
                  <a:pt x="43" y="373"/>
                  <a:pt x="43" y="375"/>
                </a:cubicBezTo>
                <a:cubicBezTo>
                  <a:pt x="44" y="375"/>
                  <a:pt x="46" y="380"/>
                  <a:pt x="46" y="378"/>
                </a:cubicBezTo>
                <a:cubicBezTo>
                  <a:pt x="45" y="376"/>
                  <a:pt x="43" y="375"/>
                  <a:pt x="43" y="374"/>
                </a:cubicBezTo>
                <a:cubicBezTo>
                  <a:pt x="46" y="376"/>
                  <a:pt x="46" y="378"/>
                  <a:pt x="48" y="381"/>
                </a:cubicBezTo>
                <a:cubicBezTo>
                  <a:pt x="49" y="381"/>
                  <a:pt x="46" y="379"/>
                  <a:pt x="48" y="379"/>
                </a:cubicBezTo>
                <a:cubicBezTo>
                  <a:pt x="48" y="380"/>
                  <a:pt x="48" y="380"/>
                  <a:pt x="49" y="380"/>
                </a:cubicBezTo>
                <a:cubicBezTo>
                  <a:pt x="51" y="384"/>
                  <a:pt x="51" y="385"/>
                  <a:pt x="52" y="388"/>
                </a:cubicBezTo>
                <a:cubicBezTo>
                  <a:pt x="54" y="390"/>
                  <a:pt x="52" y="387"/>
                  <a:pt x="53" y="387"/>
                </a:cubicBezTo>
                <a:cubicBezTo>
                  <a:pt x="53" y="388"/>
                  <a:pt x="54" y="388"/>
                  <a:pt x="54" y="389"/>
                </a:cubicBezTo>
                <a:cubicBezTo>
                  <a:pt x="55" y="390"/>
                  <a:pt x="55" y="391"/>
                  <a:pt x="55" y="391"/>
                </a:cubicBezTo>
                <a:cubicBezTo>
                  <a:pt x="54" y="392"/>
                  <a:pt x="53" y="389"/>
                  <a:pt x="53" y="390"/>
                </a:cubicBezTo>
                <a:cubicBezTo>
                  <a:pt x="55" y="393"/>
                  <a:pt x="55" y="394"/>
                  <a:pt x="56" y="396"/>
                </a:cubicBezTo>
                <a:cubicBezTo>
                  <a:pt x="58" y="397"/>
                  <a:pt x="58" y="396"/>
                  <a:pt x="60" y="398"/>
                </a:cubicBezTo>
                <a:cubicBezTo>
                  <a:pt x="61" y="400"/>
                  <a:pt x="60" y="400"/>
                  <a:pt x="61" y="402"/>
                </a:cubicBezTo>
                <a:cubicBezTo>
                  <a:pt x="62" y="402"/>
                  <a:pt x="66" y="406"/>
                  <a:pt x="68" y="410"/>
                </a:cubicBezTo>
                <a:cubicBezTo>
                  <a:pt x="69" y="410"/>
                  <a:pt x="70" y="411"/>
                  <a:pt x="71" y="412"/>
                </a:cubicBezTo>
                <a:cubicBezTo>
                  <a:pt x="69" y="409"/>
                  <a:pt x="67" y="408"/>
                  <a:pt x="67" y="406"/>
                </a:cubicBezTo>
                <a:cubicBezTo>
                  <a:pt x="67" y="406"/>
                  <a:pt x="68" y="407"/>
                  <a:pt x="69" y="407"/>
                </a:cubicBezTo>
                <a:cubicBezTo>
                  <a:pt x="67" y="405"/>
                  <a:pt x="67" y="405"/>
                  <a:pt x="66" y="404"/>
                </a:cubicBezTo>
                <a:cubicBezTo>
                  <a:pt x="67" y="404"/>
                  <a:pt x="62" y="400"/>
                  <a:pt x="62" y="399"/>
                </a:cubicBezTo>
                <a:cubicBezTo>
                  <a:pt x="63" y="399"/>
                  <a:pt x="64" y="400"/>
                  <a:pt x="64" y="399"/>
                </a:cubicBezTo>
                <a:cubicBezTo>
                  <a:pt x="60" y="396"/>
                  <a:pt x="56" y="390"/>
                  <a:pt x="55" y="386"/>
                </a:cubicBezTo>
                <a:cubicBezTo>
                  <a:pt x="54" y="388"/>
                  <a:pt x="50" y="379"/>
                  <a:pt x="53" y="382"/>
                </a:cubicBezTo>
                <a:cubicBezTo>
                  <a:pt x="51" y="378"/>
                  <a:pt x="52" y="381"/>
                  <a:pt x="50" y="379"/>
                </a:cubicBezTo>
                <a:cubicBezTo>
                  <a:pt x="50" y="378"/>
                  <a:pt x="49" y="377"/>
                  <a:pt x="50" y="377"/>
                </a:cubicBezTo>
                <a:cubicBezTo>
                  <a:pt x="53" y="379"/>
                  <a:pt x="54" y="382"/>
                  <a:pt x="56" y="384"/>
                </a:cubicBezTo>
                <a:cubicBezTo>
                  <a:pt x="57" y="387"/>
                  <a:pt x="59" y="390"/>
                  <a:pt x="60" y="393"/>
                </a:cubicBezTo>
                <a:cubicBezTo>
                  <a:pt x="64" y="397"/>
                  <a:pt x="65" y="399"/>
                  <a:pt x="67" y="401"/>
                </a:cubicBezTo>
                <a:cubicBezTo>
                  <a:pt x="67" y="402"/>
                  <a:pt x="67" y="402"/>
                  <a:pt x="67" y="402"/>
                </a:cubicBezTo>
                <a:cubicBezTo>
                  <a:pt x="68" y="402"/>
                  <a:pt x="73" y="409"/>
                  <a:pt x="72" y="406"/>
                </a:cubicBezTo>
                <a:cubicBezTo>
                  <a:pt x="70" y="405"/>
                  <a:pt x="67" y="401"/>
                  <a:pt x="67" y="400"/>
                </a:cubicBezTo>
                <a:cubicBezTo>
                  <a:pt x="71" y="404"/>
                  <a:pt x="72" y="406"/>
                  <a:pt x="76" y="410"/>
                </a:cubicBezTo>
                <a:cubicBezTo>
                  <a:pt x="74" y="410"/>
                  <a:pt x="75" y="411"/>
                  <a:pt x="76" y="413"/>
                </a:cubicBezTo>
                <a:cubicBezTo>
                  <a:pt x="77" y="411"/>
                  <a:pt x="80" y="416"/>
                  <a:pt x="79" y="416"/>
                </a:cubicBezTo>
                <a:cubicBezTo>
                  <a:pt x="81" y="418"/>
                  <a:pt x="84" y="421"/>
                  <a:pt x="86" y="424"/>
                </a:cubicBezTo>
                <a:cubicBezTo>
                  <a:pt x="89" y="427"/>
                  <a:pt x="92" y="430"/>
                  <a:pt x="95" y="433"/>
                </a:cubicBezTo>
                <a:cubicBezTo>
                  <a:pt x="96" y="435"/>
                  <a:pt x="99" y="439"/>
                  <a:pt x="102" y="440"/>
                </a:cubicBezTo>
                <a:cubicBezTo>
                  <a:pt x="102" y="440"/>
                  <a:pt x="101" y="440"/>
                  <a:pt x="101" y="440"/>
                </a:cubicBezTo>
                <a:cubicBezTo>
                  <a:pt x="103" y="442"/>
                  <a:pt x="104" y="443"/>
                  <a:pt x="104" y="444"/>
                </a:cubicBezTo>
                <a:cubicBezTo>
                  <a:pt x="107" y="446"/>
                  <a:pt x="102" y="441"/>
                  <a:pt x="104" y="442"/>
                </a:cubicBezTo>
                <a:cubicBezTo>
                  <a:pt x="106" y="444"/>
                  <a:pt x="108" y="446"/>
                  <a:pt x="108" y="447"/>
                </a:cubicBezTo>
                <a:cubicBezTo>
                  <a:pt x="110" y="449"/>
                  <a:pt x="114" y="452"/>
                  <a:pt x="117" y="455"/>
                </a:cubicBezTo>
                <a:cubicBezTo>
                  <a:pt x="121" y="457"/>
                  <a:pt x="124" y="460"/>
                  <a:pt x="126" y="462"/>
                </a:cubicBezTo>
                <a:cubicBezTo>
                  <a:pt x="128" y="463"/>
                  <a:pt x="135" y="468"/>
                  <a:pt x="140" y="471"/>
                </a:cubicBezTo>
                <a:cubicBezTo>
                  <a:pt x="145" y="475"/>
                  <a:pt x="149" y="478"/>
                  <a:pt x="144" y="476"/>
                </a:cubicBezTo>
                <a:cubicBezTo>
                  <a:pt x="149" y="479"/>
                  <a:pt x="155" y="482"/>
                  <a:pt x="158" y="484"/>
                </a:cubicBezTo>
                <a:cubicBezTo>
                  <a:pt x="155" y="482"/>
                  <a:pt x="159" y="485"/>
                  <a:pt x="158" y="485"/>
                </a:cubicBezTo>
                <a:cubicBezTo>
                  <a:pt x="160" y="486"/>
                  <a:pt x="160" y="486"/>
                  <a:pt x="161" y="488"/>
                </a:cubicBezTo>
                <a:cubicBezTo>
                  <a:pt x="162" y="486"/>
                  <a:pt x="166" y="491"/>
                  <a:pt x="168" y="491"/>
                </a:cubicBezTo>
                <a:cubicBezTo>
                  <a:pt x="168" y="490"/>
                  <a:pt x="167" y="490"/>
                  <a:pt x="168" y="490"/>
                </a:cubicBezTo>
                <a:cubicBezTo>
                  <a:pt x="168" y="491"/>
                  <a:pt x="168" y="491"/>
                  <a:pt x="169" y="493"/>
                </a:cubicBezTo>
                <a:cubicBezTo>
                  <a:pt x="167" y="493"/>
                  <a:pt x="167" y="492"/>
                  <a:pt x="164" y="491"/>
                </a:cubicBezTo>
                <a:cubicBezTo>
                  <a:pt x="165" y="492"/>
                  <a:pt x="163" y="491"/>
                  <a:pt x="162" y="492"/>
                </a:cubicBezTo>
                <a:cubicBezTo>
                  <a:pt x="164" y="493"/>
                  <a:pt x="166" y="494"/>
                  <a:pt x="167" y="494"/>
                </a:cubicBezTo>
                <a:cubicBezTo>
                  <a:pt x="169" y="495"/>
                  <a:pt x="169" y="496"/>
                  <a:pt x="170" y="496"/>
                </a:cubicBezTo>
                <a:cubicBezTo>
                  <a:pt x="172" y="497"/>
                  <a:pt x="174" y="498"/>
                  <a:pt x="178" y="501"/>
                </a:cubicBezTo>
                <a:cubicBezTo>
                  <a:pt x="179" y="500"/>
                  <a:pt x="174" y="498"/>
                  <a:pt x="174" y="498"/>
                </a:cubicBezTo>
                <a:cubicBezTo>
                  <a:pt x="178" y="499"/>
                  <a:pt x="178" y="499"/>
                  <a:pt x="178" y="499"/>
                </a:cubicBezTo>
                <a:cubicBezTo>
                  <a:pt x="178" y="499"/>
                  <a:pt x="178" y="498"/>
                  <a:pt x="177" y="498"/>
                </a:cubicBezTo>
                <a:cubicBezTo>
                  <a:pt x="177" y="499"/>
                  <a:pt x="175" y="496"/>
                  <a:pt x="174" y="497"/>
                </a:cubicBezTo>
                <a:cubicBezTo>
                  <a:pt x="173" y="496"/>
                  <a:pt x="171" y="495"/>
                  <a:pt x="172" y="495"/>
                </a:cubicBezTo>
                <a:cubicBezTo>
                  <a:pt x="173" y="495"/>
                  <a:pt x="176" y="497"/>
                  <a:pt x="175" y="496"/>
                </a:cubicBezTo>
                <a:cubicBezTo>
                  <a:pt x="173" y="495"/>
                  <a:pt x="172" y="494"/>
                  <a:pt x="171" y="493"/>
                </a:cubicBezTo>
                <a:cubicBezTo>
                  <a:pt x="175" y="494"/>
                  <a:pt x="184" y="500"/>
                  <a:pt x="190" y="502"/>
                </a:cubicBezTo>
                <a:cubicBezTo>
                  <a:pt x="191" y="503"/>
                  <a:pt x="195" y="505"/>
                  <a:pt x="199" y="507"/>
                </a:cubicBezTo>
                <a:cubicBezTo>
                  <a:pt x="203" y="508"/>
                  <a:pt x="207" y="509"/>
                  <a:pt x="206" y="508"/>
                </a:cubicBezTo>
                <a:cubicBezTo>
                  <a:pt x="208" y="510"/>
                  <a:pt x="208" y="509"/>
                  <a:pt x="209" y="511"/>
                </a:cubicBezTo>
                <a:cubicBezTo>
                  <a:pt x="206" y="510"/>
                  <a:pt x="200" y="507"/>
                  <a:pt x="200" y="508"/>
                </a:cubicBezTo>
                <a:cubicBezTo>
                  <a:pt x="203" y="509"/>
                  <a:pt x="209" y="511"/>
                  <a:pt x="205" y="511"/>
                </a:cubicBezTo>
                <a:cubicBezTo>
                  <a:pt x="207" y="512"/>
                  <a:pt x="207" y="511"/>
                  <a:pt x="209" y="512"/>
                </a:cubicBezTo>
                <a:cubicBezTo>
                  <a:pt x="209" y="513"/>
                  <a:pt x="209" y="513"/>
                  <a:pt x="209" y="513"/>
                </a:cubicBezTo>
                <a:cubicBezTo>
                  <a:pt x="207" y="512"/>
                  <a:pt x="201" y="510"/>
                  <a:pt x="204" y="512"/>
                </a:cubicBezTo>
                <a:cubicBezTo>
                  <a:pt x="206" y="511"/>
                  <a:pt x="209" y="513"/>
                  <a:pt x="210" y="514"/>
                </a:cubicBezTo>
                <a:cubicBezTo>
                  <a:pt x="211" y="514"/>
                  <a:pt x="214" y="515"/>
                  <a:pt x="216" y="516"/>
                </a:cubicBezTo>
                <a:cubicBezTo>
                  <a:pt x="219" y="517"/>
                  <a:pt x="221" y="518"/>
                  <a:pt x="221" y="519"/>
                </a:cubicBezTo>
                <a:cubicBezTo>
                  <a:pt x="221" y="519"/>
                  <a:pt x="220" y="519"/>
                  <a:pt x="220" y="519"/>
                </a:cubicBezTo>
                <a:cubicBezTo>
                  <a:pt x="218" y="518"/>
                  <a:pt x="217" y="518"/>
                  <a:pt x="215" y="517"/>
                </a:cubicBezTo>
                <a:cubicBezTo>
                  <a:pt x="214" y="517"/>
                  <a:pt x="213" y="516"/>
                  <a:pt x="213" y="517"/>
                </a:cubicBezTo>
                <a:cubicBezTo>
                  <a:pt x="212" y="516"/>
                  <a:pt x="212" y="515"/>
                  <a:pt x="213" y="515"/>
                </a:cubicBezTo>
                <a:cubicBezTo>
                  <a:pt x="209" y="514"/>
                  <a:pt x="212" y="516"/>
                  <a:pt x="210" y="515"/>
                </a:cubicBezTo>
                <a:cubicBezTo>
                  <a:pt x="209" y="514"/>
                  <a:pt x="208" y="513"/>
                  <a:pt x="206" y="514"/>
                </a:cubicBezTo>
                <a:cubicBezTo>
                  <a:pt x="207" y="514"/>
                  <a:pt x="211" y="516"/>
                  <a:pt x="215" y="518"/>
                </a:cubicBezTo>
                <a:cubicBezTo>
                  <a:pt x="220" y="520"/>
                  <a:pt x="224" y="521"/>
                  <a:pt x="227" y="522"/>
                </a:cubicBezTo>
                <a:cubicBezTo>
                  <a:pt x="230" y="524"/>
                  <a:pt x="240" y="525"/>
                  <a:pt x="241" y="528"/>
                </a:cubicBezTo>
                <a:cubicBezTo>
                  <a:pt x="243" y="528"/>
                  <a:pt x="248" y="530"/>
                  <a:pt x="248" y="531"/>
                </a:cubicBezTo>
                <a:cubicBezTo>
                  <a:pt x="251" y="532"/>
                  <a:pt x="250" y="530"/>
                  <a:pt x="253" y="531"/>
                </a:cubicBezTo>
                <a:cubicBezTo>
                  <a:pt x="257" y="533"/>
                  <a:pt x="256" y="534"/>
                  <a:pt x="258" y="536"/>
                </a:cubicBezTo>
                <a:cubicBezTo>
                  <a:pt x="258" y="534"/>
                  <a:pt x="265" y="536"/>
                  <a:pt x="268" y="537"/>
                </a:cubicBezTo>
                <a:cubicBezTo>
                  <a:pt x="267" y="537"/>
                  <a:pt x="266" y="537"/>
                  <a:pt x="266" y="537"/>
                </a:cubicBezTo>
                <a:cubicBezTo>
                  <a:pt x="269" y="539"/>
                  <a:pt x="270" y="537"/>
                  <a:pt x="273" y="538"/>
                </a:cubicBezTo>
                <a:cubicBezTo>
                  <a:pt x="274" y="540"/>
                  <a:pt x="268" y="538"/>
                  <a:pt x="271" y="539"/>
                </a:cubicBezTo>
                <a:cubicBezTo>
                  <a:pt x="274" y="539"/>
                  <a:pt x="275" y="541"/>
                  <a:pt x="277" y="540"/>
                </a:cubicBezTo>
                <a:cubicBezTo>
                  <a:pt x="278" y="540"/>
                  <a:pt x="278" y="541"/>
                  <a:pt x="279" y="541"/>
                </a:cubicBezTo>
                <a:cubicBezTo>
                  <a:pt x="281" y="541"/>
                  <a:pt x="297" y="542"/>
                  <a:pt x="295" y="544"/>
                </a:cubicBezTo>
                <a:cubicBezTo>
                  <a:pt x="310" y="545"/>
                  <a:pt x="333" y="549"/>
                  <a:pt x="348" y="548"/>
                </a:cubicBezTo>
                <a:cubicBezTo>
                  <a:pt x="347" y="549"/>
                  <a:pt x="348" y="549"/>
                  <a:pt x="345" y="549"/>
                </a:cubicBezTo>
                <a:cubicBezTo>
                  <a:pt x="345" y="549"/>
                  <a:pt x="344" y="548"/>
                  <a:pt x="342" y="549"/>
                </a:cubicBezTo>
                <a:cubicBezTo>
                  <a:pt x="343" y="549"/>
                  <a:pt x="344" y="549"/>
                  <a:pt x="344" y="550"/>
                </a:cubicBezTo>
                <a:cubicBezTo>
                  <a:pt x="341" y="550"/>
                  <a:pt x="338" y="549"/>
                  <a:pt x="337" y="550"/>
                </a:cubicBezTo>
                <a:cubicBezTo>
                  <a:pt x="339" y="550"/>
                  <a:pt x="345" y="551"/>
                  <a:pt x="347" y="551"/>
                </a:cubicBezTo>
                <a:cubicBezTo>
                  <a:pt x="348" y="550"/>
                  <a:pt x="347" y="549"/>
                  <a:pt x="349" y="549"/>
                </a:cubicBezTo>
                <a:cubicBezTo>
                  <a:pt x="348" y="551"/>
                  <a:pt x="353" y="549"/>
                  <a:pt x="355" y="550"/>
                </a:cubicBezTo>
                <a:cubicBezTo>
                  <a:pt x="352" y="550"/>
                  <a:pt x="355" y="551"/>
                  <a:pt x="356" y="551"/>
                </a:cubicBezTo>
                <a:cubicBezTo>
                  <a:pt x="354" y="551"/>
                  <a:pt x="356" y="550"/>
                  <a:pt x="357" y="550"/>
                </a:cubicBezTo>
                <a:cubicBezTo>
                  <a:pt x="360" y="550"/>
                  <a:pt x="361" y="553"/>
                  <a:pt x="364" y="551"/>
                </a:cubicBezTo>
                <a:cubicBezTo>
                  <a:pt x="364" y="551"/>
                  <a:pt x="360" y="552"/>
                  <a:pt x="361" y="551"/>
                </a:cubicBezTo>
                <a:cubicBezTo>
                  <a:pt x="362" y="549"/>
                  <a:pt x="366" y="550"/>
                  <a:pt x="369" y="550"/>
                </a:cubicBezTo>
                <a:cubicBezTo>
                  <a:pt x="370" y="548"/>
                  <a:pt x="374" y="547"/>
                  <a:pt x="379" y="547"/>
                </a:cubicBezTo>
                <a:cubicBezTo>
                  <a:pt x="375" y="548"/>
                  <a:pt x="377" y="548"/>
                  <a:pt x="377" y="549"/>
                </a:cubicBezTo>
                <a:cubicBezTo>
                  <a:pt x="383" y="548"/>
                  <a:pt x="386" y="548"/>
                  <a:pt x="391" y="548"/>
                </a:cubicBezTo>
                <a:cubicBezTo>
                  <a:pt x="390" y="548"/>
                  <a:pt x="383" y="549"/>
                  <a:pt x="385" y="549"/>
                </a:cubicBezTo>
                <a:cubicBezTo>
                  <a:pt x="390" y="548"/>
                  <a:pt x="390" y="549"/>
                  <a:pt x="388" y="550"/>
                </a:cubicBezTo>
                <a:cubicBezTo>
                  <a:pt x="392" y="549"/>
                  <a:pt x="393" y="550"/>
                  <a:pt x="396" y="549"/>
                </a:cubicBezTo>
                <a:cubicBezTo>
                  <a:pt x="396" y="549"/>
                  <a:pt x="397" y="549"/>
                  <a:pt x="397" y="549"/>
                </a:cubicBezTo>
                <a:cubicBezTo>
                  <a:pt x="397" y="550"/>
                  <a:pt x="396" y="550"/>
                  <a:pt x="394" y="551"/>
                </a:cubicBezTo>
                <a:cubicBezTo>
                  <a:pt x="397" y="551"/>
                  <a:pt x="398" y="551"/>
                  <a:pt x="401" y="552"/>
                </a:cubicBezTo>
                <a:cubicBezTo>
                  <a:pt x="402" y="551"/>
                  <a:pt x="398" y="551"/>
                  <a:pt x="400" y="551"/>
                </a:cubicBezTo>
                <a:cubicBezTo>
                  <a:pt x="404" y="550"/>
                  <a:pt x="403" y="549"/>
                  <a:pt x="406" y="549"/>
                </a:cubicBezTo>
                <a:cubicBezTo>
                  <a:pt x="406" y="551"/>
                  <a:pt x="410" y="549"/>
                  <a:pt x="412" y="549"/>
                </a:cubicBezTo>
                <a:cubicBezTo>
                  <a:pt x="411" y="550"/>
                  <a:pt x="409" y="550"/>
                  <a:pt x="407" y="550"/>
                </a:cubicBezTo>
                <a:cubicBezTo>
                  <a:pt x="405" y="550"/>
                  <a:pt x="404" y="550"/>
                  <a:pt x="403" y="551"/>
                </a:cubicBezTo>
                <a:cubicBezTo>
                  <a:pt x="405" y="551"/>
                  <a:pt x="409" y="551"/>
                  <a:pt x="408" y="552"/>
                </a:cubicBezTo>
                <a:cubicBezTo>
                  <a:pt x="406" y="553"/>
                  <a:pt x="402" y="553"/>
                  <a:pt x="401" y="554"/>
                </a:cubicBezTo>
                <a:cubicBezTo>
                  <a:pt x="406" y="553"/>
                  <a:pt x="409" y="552"/>
                  <a:pt x="411" y="554"/>
                </a:cubicBezTo>
                <a:cubicBezTo>
                  <a:pt x="411" y="552"/>
                  <a:pt x="417" y="552"/>
                  <a:pt x="420" y="551"/>
                </a:cubicBezTo>
                <a:cubicBezTo>
                  <a:pt x="422" y="551"/>
                  <a:pt x="420" y="551"/>
                  <a:pt x="422" y="552"/>
                </a:cubicBezTo>
                <a:cubicBezTo>
                  <a:pt x="424" y="551"/>
                  <a:pt x="426" y="552"/>
                  <a:pt x="426" y="551"/>
                </a:cubicBezTo>
                <a:cubicBezTo>
                  <a:pt x="424" y="551"/>
                  <a:pt x="426" y="550"/>
                  <a:pt x="427" y="550"/>
                </a:cubicBezTo>
                <a:cubicBezTo>
                  <a:pt x="427" y="551"/>
                  <a:pt x="430" y="550"/>
                  <a:pt x="432" y="549"/>
                </a:cubicBezTo>
                <a:cubicBezTo>
                  <a:pt x="432" y="550"/>
                  <a:pt x="434" y="550"/>
                  <a:pt x="434" y="551"/>
                </a:cubicBezTo>
                <a:cubicBezTo>
                  <a:pt x="438" y="549"/>
                  <a:pt x="441" y="548"/>
                  <a:pt x="445" y="548"/>
                </a:cubicBezTo>
                <a:cubicBezTo>
                  <a:pt x="448" y="547"/>
                  <a:pt x="452" y="547"/>
                  <a:pt x="456" y="545"/>
                </a:cubicBezTo>
                <a:cubicBezTo>
                  <a:pt x="457" y="545"/>
                  <a:pt x="456" y="547"/>
                  <a:pt x="457" y="546"/>
                </a:cubicBezTo>
                <a:cubicBezTo>
                  <a:pt x="459" y="545"/>
                  <a:pt x="461" y="544"/>
                  <a:pt x="464" y="544"/>
                </a:cubicBezTo>
                <a:cubicBezTo>
                  <a:pt x="464" y="544"/>
                  <a:pt x="462" y="544"/>
                  <a:pt x="462" y="545"/>
                </a:cubicBezTo>
                <a:cubicBezTo>
                  <a:pt x="466" y="544"/>
                  <a:pt x="478" y="539"/>
                  <a:pt x="475" y="542"/>
                </a:cubicBezTo>
                <a:cubicBezTo>
                  <a:pt x="476" y="541"/>
                  <a:pt x="479" y="540"/>
                  <a:pt x="481" y="539"/>
                </a:cubicBezTo>
                <a:cubicBezTo>
                  <a:pt x="483" y="538"/>
                  <a:pt x="485" y="538"/>
                  <a:pt x="485" y="539"/>
                </a:cubicBezTo>
                <a:cubicBezTo>
                  <a:pt x="488" y="537"/>
                  <a:pt x="485" y="537"/>
                  <a:pt x="486" y="537"/>
                </a:cubicBezTo>
                <a:cubicBezTo>
                  <a:pt x="491" y="536"/>
                  <a:pt x="495" y="534"/>
                  <a:pt x="500" y="532"/>
                </a:cubicBezTo>
                <a:cubicBezTo>
                  <a:pt x="504" y="530"/>
                  <a:pt x="509" y="528"/>
                  <a:pt x="513" y="527"/>
                </a:cubicBezTo>
                <a:cubicBezTo>
                  <a:pt x="513" y="526"/>
                  <a:pt x="521" y="525"/>
                  <a:pt x="522" y="522"/>
                </a:cubicBezTo>
                <a:cubicBezTo>
                  <a:pt x="524" y="522"/>
                  <a:pt x="525" y="521"/>
                  <a:pt x="525" y="522"/>
                </a:cubicBezTo>
                <a:cubicBezTo>
                  <a:pt x="515" y="528"/>
                  <a:pt x="510" y="530"/>
                  <a:pt x="499" y="535"/>
                </a:cubicBezTo>
                <a:cubicBezTo>
                  <a:pt x="500" y="536"/>
                  <a:pt x="504" y="534"/>
                  <a:pt x="505" y="535"/>
                </a:cubicBezTo>
                <a:cubicBezTo>
                  <a:pt x="488" y="545"/>
                  <a:pt x="471" y="552"/>
                  <a:pt x="453" y="555"/>
                </a:cubicBezTo>
                <a:cubicBezTo>
                  <a:pt x="434" y="562"/>
                  <a:pt x="413" y="565"/>
                  <a:pt x="394" y="570"/>
                </a:cubicBezTo>
                <a:cubicBezTo>
                  <a:pt x="389" y="571"/>
                  <a:pt x="381" y="572"/>
                  <a:pt x="374" y="573"/>
                </a:cubicBezTo>
                <a:cubicBezTo>
                  <a:pt x="367" y="574"/>
                  <a:pt x="359" y="574"/>
                  <a:pt x="352" y="574"/>
                </a:cubicBezTo>
                <a:cubicBezTo>
                  <a:pt x="355" y="575"/>
                  <a:pt x="360" y="575"/>
                  <a:pt x="365" y="574"/>
                </a:cubicBezTo>
                <a:cubicBezTo>
                  <a:pt x="368" y="574"/>
                  <a:pt x="371" y="574"/>
                  <a:pt x="373" y="574"/>
                </a:cubicBezTo>
                <a:cubicBezTo>
                  <a:pt x="376" y="574"/>
                  <a:pt x="378" y="574"/>
                  <a:pt x="380" y="574"/>
                </a:cubicBezTo>
                <a:cubicBezTo>
                  <a:pt x="379" y="575"/>
                  <a:pt x="379" y="576"/>
                  <a:pt x="379" y="576"/>
                </a:cubicBezTo>
                <a:cubicBezTo>
                  <a:pt x="384" y="576"/>
                  <a:pt x="389" y="577"/>
                  <a:pt x="392" y="578"/>
                </a:cubicBezTo>
                <a:cubicBezTo>
                  <a:pt x="397" y="577"/>
                  <a:pt x="403" y="576"/>
                  <a:pt x="408" y="576"/>
                </a:cubicBezTo>
                <a:cubicBezTo>
                  <a:pt x="413" y="576"/>
                  <a:pt x="417" y="576"/>
                  <a:pt x="421" y="576"/>
                </a:cubicBezTo>
                <a:cubicBezTo>
                  <a:pt x="424" y="575"/>
                  <a:pt x="422" y="575"/>
                  <a:pt x="425" y="574"/>
                </a:cubicBezTo>
                <a:cubicBezTo>
                  <a:pt x="425" y="575"/>
                  <a:pt x="427" y="575"/>
                  <a:pt x="426" y="575"/>
                </a:cubicBezTo>
                <a:cubicBezTo>
                  <a:pt x="429" y="575"/>
                  <a:pt x="433" y="574"/>
                  <a:pt x="434" y="574"/>
                </a:cubicBezTo>
                <a:cubicBezTo>
                  <a:pt x="439" y="572"/>
                  <a:pt x="439" y="574"/>
                  <a:pt x="445" y="571"/>
                </a:cubicBezTo>
                <a:cubicBezTo>
                  <a:pt x="445" y="572"/>
                  <a:pt x="445" y="572"/>
                  <a:pt x="445" y="572"/>
                </a:cubicBezTo>
                <a:cubicBezTo>
                  <a:pt x="450" y="571"/>
                  <a:pt x="454" y="570"/>
                  <a:pt x="458" y="569"/>
                </a:cubicBezTo>
                <a:cubicBezTo>
                  <a:pt x="463" y="568"/>
                  <a:pt x="467" y="567"/>
                  <a:pt x="471" y="565"/>
                </a:cubicBezTo>
                <a:cubicBezTo>
                  <a:pt x="471" y="566"/>
                  <a:pt x="473" y="566"/>
                  <a:pt x="473" y="566"/>
                </a:cubicBezTo>
                <a:cubicBezTo>
                  <a:pt x="478" y="564"/>
                  <a:pt x="480" y="563"/>
                  <a:pt x="483" y="563"/>
                </a:cubicBezTo>
                <a:cubicBezTo>
                  <a:pt x="485" y="563"/>
                  <a:pt x="486" y="562"/>
                  <a:pt x="488" y="561"/>
                </a:cubicBezTo>
                <a:cubicBezTo>
                  <a:pt x="490" y="561"/>
                  <a:pt x="492" y="560"/>
                  <a:pt x="494" y="559"/>
                </a:cubicBezTo>
                <a:cubicBezTo>
                  <a:pt x="497" y="558"/>
                  <a:pt x="501" y="557"/>
                  <a:pt x="504" y="556"/>
                </a:cubicBezTo>
                <a:cubicBezTo>
                  <a:pt x="511" y="553"/>
                  <a:pt x="518" y="550"/>
                  <a:pt x="525" y="545"/>
                </a:cubicBezTo>
                <a:cubicBezTo>
                  <a:pt x="526" y="546"/>
                  <a:pt x="527" y="545"/>
                  <a:pt x="528" y="545"/>
                </a:cubicBezTo>
                <a:cubicBezTo>
                  <a:pt x="530" y="543"/>
                  <a:pt x="535" y="541"/>
                  <a:pt x="539" y="538"/>
                </a:cubicBezTo>
                <a:cubicBezTo>
                  <a:pt x="543" y="536"/>
                  <a:pt x="547" y="533"/>
                  <a:pt x="550" y="532"/>
                </a:cubicBezTo>
                <a:cubicBezTo>
                  <a:pt x="551" y="530"/>
                  <a:pt x="551" y="529"/>
                  <a:pt x="552" y="528"/>
                </a:cubicBezTo>
                <a:cubicBezTo>
                  <a:pt x="554" y="527"/>
                  <a:pt x="551" y="530"/>
                  <a:pt x="554" y="528"/>
                </a:cubicBezTo>
                <a:cubicBezTo>
                  <a:pt x="557" y="526"/>
                  <a:pt x="551" y="529"/>
                  <a:pt x="553" y="527"/>
                </a:cubicBezTo>
                <a:cubicBezTo>
                  <a:pt x="554" y="527"/>
                  <a:pt x="555" y="526"/>
                  <a:pt x="557" y="526"/>
                </a:cubicBezTo>
                <a:cubicBezTo>
                  <a:pt x="555" y="525"/>
                  <a:pt x="560" y="523"/>
                  <a:pt x="562" y="521"/>
                </a:cubicBezTo>
                <a:cubicBezTo>
                  <a:pt x="565" y="517"/>
                  <a:pt x="573" y="511"/>
                  <a:pt x="575" y="507"/>
                </a:cubicBezTo>
                <a:cubicBezTo>
                  <a:pt x="580" y="503"/>
                  <a:pt x="584" y="500"/>
                  <a:pt x="586" y="497"/>
                </a:cubicBezTo>
                <a:cubicBezTo>
                  <a:pt x="589" y="494"/>
                  <a:pt x="590" y="491"/>
                  <a:pt x="592" y="489"/>
                </a:cubicBezTo>
                <a:cubicBezTo>
                  <a:pt x="594" y="488"/>
                  <a:pt x="594" y="486"/>
                  <a:pt x="596" y="486"/>
                </a:cubicBezTo>
                <a:cubicBezTo>
                  <a:pt x="593" y="486"/>
                  <a:pt x="593" y="487"/>
                  <a:pt x="592" y="486"/>
                </a:cubicBezTo>
                <a:cubicBezTo>
                  <a:pt x="592" y="485"/>
                  <a:pt x="592" y="485"/>
                  <a:pt x="593" y="484"/>
                </a:cubicBezTo>
                <a:cubicBezTo>
                  <a:pt x="594" y="484"/>
                  <a:pt x="593" y="485"/>
                  <a:pt x="594" y="485"/>
                </a:cubicBezTo>
                <a:cubicBezTo>
                  <a:pt x="596" y="482"/>
                  <a:pt x="596" y="482"/>
                  <a:pt x="598" y="480"/>
                </a:cubicBezTo>
                <a:cubicBezTo>
                  <a:pt x="596" y="481"/>
                  <a:pt x="596" y="480"/>
                  <a:pt x="597" y="479"/>
                </a:cubicBezTo>
                <a:cubicBezTo>
                  <a:pt x="599" y="477"/>
                  <a:pt x="600" y="476"/>
                  <a:pt x="601" y="475"/>
                </a:cubicBezTo>
                <a:cubicBezTo>
                  <a:pt x="600" y="476"/>
                  <a:pt x="598" y="477"/>
                  <a:pt x="597" y="478"/>
                </a:cubicBezTo>
                <a:cubicBezTo>
                  <a:pt x="596" y="479"/>
                  <a:pt x="595" y="480"/>
                  <a:pt x="594" y="481"/>
                </a:cubicBezTo>
                <a:cubicBezTo>
                  <a:pt x="594" y="481"/>
                  <a:pt x="593" y="481"/>
                  <a:pt x="594" y="480"/>
                </a:cubicBezTo>
                <a:cubicBezTo>
                  <a:pt x="598" y="476"/>
                  <a:pt x="602" y="474"/>
                  <a:pt x="607" y="469"/>
                </a:cubicBezTo>
                <a:cubicBezTo>
                  <a:pt x="608" y="467"/>
                  <a:pt x="605" y="469"/>
                  <a:pt x="609" y="466"/>
                </a:cubicBezTo>
                <a:cubicBezTo>
                  <a:pt x="609" y="467"/>
                  <a:pt x="612" y="464"/>
                  <a:pt x="610" y="467"/>
                </a:cubicBezTo>
                <a:cubicBezTo>
                  <a:pt x="614" y="465"/>
                  <a:pt x="612" y="464"/>
                  <a:pt x="615" y="462"/>
                </a:cubicBezTo>
                <a:cubicBezTo>
                  <a:pt x="616" y="462"/>
                  <a:pt x="616" y="462"/>
                  <a:pt x="616" y="462"/>
                </a:cubicBezTo>
                <a:cubicBezTo>
                  <a:pt x="618" y="461"/>
                  <a:pt x="616" y="461"/>
                  <a:pt x="618" y="459"/>
                </a:cubicBezTo>
                <a:cubicBezTo>
                  <a:pt x="622" y="457"/>
                  <a:pt x="625" y="455"/>
                  <a:pt x="628" y="453"/>
                </a:cubicBezTo>
                <a:cubicBezTo>
                  <a:pt x="625" y="456"/>
                  <a:pt x="622" y="460"/>
                  <a:pt x="619" y="462"/>
                </a:cubicBezTo>
                <a:cubicBezTo>
                  <a:pt x="620" y="460"/>
                  <a:pt x="622" y="458"/>
                  <a:pt x="622" y="457"/>
                </a:cubicBezTo>
                <a:cubicBezTo>
                  <a:pt x="618" y="460"/>
                  <a:pt x="619" y="462"/>
                  <a:pt x="615" y="464"/>
                </a:cubicBezTo>
                <a:cubicBezTo>
                  <a:pt x="611" y="470"/>
                  <a:pt x="603" y="474"/>
                  <a:pt x="601" y="478"/>
                </a:cubicBezTo>
                <a:cubicBezTo>
                  <a:pt x="607" y="473"/>
                  <a:pt x="614" y="471"/>
                  <a:pt x="615" y="468"/>
                </a:cubicBezTo>
                <a:cubicBezTo>
                  <a:pt x="615" y="469"/>
                  <a:pt x="611" y="472"/>
                  <a:pt x="611" y="471"/>
                </a:cubicBezTo>
                <a:cubicBezTo>
                  <a:pt x="611" y="470"/>
                  <a:pt x="611" y="470"/>
                  <a:pt x="613" y="468"/>
                </a:cubicBezTo>
                <a:cubicBezTo>
                  <a:pt x="616" y="467"/>
                  <a:pt x="616" y="466"/>
                  <a:pt x="620" y="462"/>
                </a:cubicBezTo>
                <a:cubicBezTo>
                  <a:pt x="619" y="464"/>
                  <a:pt x="624" y="459"/>
                  <a:pt x="621" y="463"/>
                </a:cubicBezTo>
                <a:cubicBezTo>
                  <a:pt x="623" y="462"/>
                  <a:pt x="626" y="457"/>
                  <a:pt x="628" y="458"/>
                </a:cubicBezTo>
                <a:cubicBezTo>
                  <a:pt x="627" y="459"/>
                  <a:pt x="623" y="462"/>
                  <a:pt x="624" y="463"/>
                </a:cubicBezTo>
                <a:cubicBezTo>
                  <a:pt x="626" y="461"/>
                  <a:pt x="622" y="466"/>
                  <a:pt x="625" y="463"/>
                </a:cubicBezTo>
                <a:cubicBezTo>
                  <a:pt x="627" y="460"/>
                  <a:pt x="630" y="460"/>
                  <a:pt x="632" y="456"/>
                </a:cubicBezTo>
                <a:cubicBezTo>
                  <a:pt x="632" y="457"/>
                  <a:pt x="631" y="458"/>
                  <a:pt x="632" y="458"/>
                </a:cubicBezTo>
                <a:cubicBezTo>
                  <a:pt x="634" y="455"/>
                  <a:pt x="634" y="456"/>
                  <a:pt x="635" y="455"/>
                </a:cubicBezTo>
                <a:cubicBezTo>
                  <a:pt x="635" y="453"/>
                  <a:pt x="633" y="457"/>
                  <a:pt x="632" y="456"/>
                </a:cubicBezTo>
                <a:cubicBezTo>
                  <a:pt x="639" y="448"/>
                  <a:pt x="640" y="446"/>
                  <a:pt x="645" y="444"/>
                </a:cubicBezTo>
                <a:cubicBezTo>
                  <a:pt x="645" y="445"/>
                  <a:pt x="644" y="446"/>
                  <a:pt x="644" y="446"/>
                </a:cubicBezTo>
                <a:cubicBezTo>
                  <a:pt x="645" y="445"/>
                  <a:pt x="645" y="445"/>
                  <a:pt x="646" y="445"/>
                </a:cubicBezTo>
                <a:cubicBezTo>
                  <a:pt x="649" y="442"/>
                  <a:pt x="649" y="440"/>
                  <a:pt x="650" y="439"/>
                </a:cubicBezTo>
                <a:cubicBezTo>
                  <a:pt x="654" y="435"/>
                  <a:pt x="660" y="430"/>
                  <a:pt x="664" y="425"/>
                </a:cubicBezTo>
                <a:cubicBezTo>
                  <a:pt x="669" y="419"/>
                  <a:pt x="675" y="413"/>
                  <a:pt x="679" y="406"/>
                </a:cubicBezTo>
                <a:cubicBezTo>
                  <a:pt x="680" y="406"/>
                  <a:pt x="678" y="408"/>
                  <a:pt x="679" y="408"/>
                </a:cubicBezTo>
                <a:cubicBezTo>
                  <a:pt x="681" y="404"/>
                  <a:pt x="682" y="401"/>
                  <a:pt x="679" y="403"/>
                </a:cubicBezTo>
                <a:cubicBezTo>
                  <a:pt x="680" y="401"/>
                  <a:pt x="681" y="402"/>
                  <a:pt x="682" y="400"/>
                </a:cubicBezTo>
                <a:cubicBezTo>
                  <a:pt x="680" y="399"/>
                  <a:pt x="680" y="399"/>
                  <a:pt x="680" y="399"/>
                </a:cubicBezTo>
                <a:cubicBezTo>
                  <a:pt x="683" y="396"/>
                  <a:pt x="683" y="394"/>
                  <a:pt x="682" y="393"/>
                </a:cubicBezTo>
                <a:cubicBezTo>
                  <a:pt x="681" y="394"/>
                  <a:pt x="680" y="392"/>
                  <a:pt x="678" y="394"/>
                </a:cubicBezTo>
                <a:cubicBezTo>
                  <a:pt x="678" y="397"/>
                  <a:pt x="677" y="398"/>
                  <a:pt x="675" y="400"/>
                </a:cubicBezTo>
                <a:cubicBezTo>
                  <a:pt x="675" y="401"/>
                  <a:pt x="677" y="400"/>
                  <a:pt x="675" y="403"/>
                </a:cubicBezTo>
                <a:cubicBezTo>
                  <a:pt x="675" y="400"/>
                  <a:pt x="674" y="402"/>
                  <a:pt x="672" y="405"/>
                </a:cubicBezTo>
                <a:cubicBezTo>
                  <a:pt x="671" y="404"/>
                  <a:pt x="673" y="399"/>
                  <a:pt x="676" y="397"/>
                </a:cubicBezTo>
                <a:cubicBezTo>
                  <a:pt x="675" y="397"/>
                  <a:pt x="675" y="397"/>
                  <a:pt x="675" y="397"/>
                </a:cubicBezTo>
                <a:cubicBezTo>
                  <a:pt x="672" y="401"/>
                  <a:pt x="671" y="403"/>
                  <a:pt x="669" y="407"/>
                </a:cubicBezTo>
                <a:cubicBezTo>
                  <a:pt x="669" y="406"/>
                  <a:pt x="670" y="404"/>
                  <a:pt x="671" y="402"/>
                </a:cubicBezTo>
                <a:cubicBezTo>
                  <a:pt x="669" y="404"/>
                  <a:pt x="668" y="406"/>
                  <a:pt x="666" y="409"/>
                </a:cubicBezTo>
                <a:cubicBezTo>
                  <a:pt x="663" y="412"/>
                  <a:pt x="661" y="414"/>
                  <a:pt x="659" y="417"/>
                </a:cubicBezTo>
                <a:cubicBezTo>
                  <a:pt x="657" y="419"/>
                  <a:pt x="655" y="422"/>
                  <a:pt x="653" y="423"/>
                </a:cubicBezTo>
                <a:cubicBezTo>
                  <a:pt x="651" y="424"/>
                  <a:pt x="650" y="425"/>
                  <a:pt x="649" y="424"/>
                </a:cubicBezTo>
                <a:cubicBezTo>
                  <a:pt x="647" y="426"/>
                  <a:pt x="643" y="429"/>
                  <a:pt x="641" y="433"/>
                </a:cubicBezTo>
                <a:cubicBezTo>
                  <a:pt x="641" y="434"/>
                  <a:pt x="643" y="432"/>
                  <a:pt x="644" y="432"/>
                </a:cubicBezTo>
                <a:cubicBezTo>
                  <a:pt x="642" y="435"/>
                  <a:pt x="639" y="437"/>
                  <a:pt x="637" y="438"/>
                </a:cubicBezTo>
                <a:cubicBezTo>
                  <a:pt x="638" y="438"/>
                  <a:pt x="634" y="442"/>
                  <a:pt x="633" y="442"/>
                </a:cubicBezTo>
                <a:cubicBezTo>
                  <a:pt x="633" y="444"/>
                  <a:pt x="630" y="447"/>
                  <a:pt x="629" y="447"/>
                </a:cubicBezTo>
                <a:cubicBezTo>
                  <a:pt x="629" y="447"/>
                  <a:pt x="629" y="446"/>
                  <a:pt x="629" y="446"/>
                </a:cubicBezTo>
                <a:cubicBezTo>
                  <a:pt x="630" y="445"/>
                  <a:pt x="631" y="444"/>
                  <a:pt x="631" y="443"/>
                </a:cubicBezTo>
                <a:cubicBezTo>
                  <a:pt x="629" y="445"/>
                  <a:pt x="629" y="445"/>
                  <a:pt x="628" y="445"/>
                </a:cubicBezTo>
                <a:cubicBezTo>
                  <a:pt x="627" y="447"/>
                  <a:pt x="626" y="448"/>
                  <a:pt x="626" y="449"/>
                </a:cubicBezTo>
                <a:cubicBezTo>
                  <a:pt x="627" y="448"/>
                  <a:pt x="627" y="446"/>
                  <a:pt x="629" y="446"/>
                </a:cubicBezTo>
                <a:cubicBezTo>
                  <a:pt x="628" y="447"/>
                  <a:pt x="628" y="448"/>
                  <a:pt x="626" y="451"/>
                </a:cubicBezTo>
                <a:cubicBezTo>
                  <a:pt x="621" y="453"/>
                  <a:pt x="623" y="450"/>
                  <a:pt x="629" y="442"/>
                </a:cubicBezTo>
                <a:cubicBezTo>
                  <a:pt x="631" y="441"/>
                  <a:pt x="633" y="440"/>
                  <a:pt x="635" y="438"/>
                </a:cubicBezTo>
                <a:cubicBezTo>
                  <a:pt x="635" y="436"/>
                  <a:pt x="632" y="439"/>
                  <a:pt x="634" y="437"/>
                </a:cubicBezTo>
                <a:cubicBezTo>
                  <a:pt x="635" y="435"/>
                  <a:pt x="637" y="435"/>
                  <a:pt x="637" y="433"/>
                </a:cubicBezTo>
                <a:cubicBezTo>
                  <a:pt x="637" y="431"/>
                  <a:pt x="635" y="436"/>
                  <a:pt x="635" y="434"/>
                </a:cubicBezTo>
                <a:cubicBezTo>
                  <a:pt x="636" y="431"/>
                  <a:pt x="639" y="430"/>
                  <a:pt x="641" y="426"/>
                </a:cubicBezTo>
                <a:cubicBezTo>
                  <a:pt x="641" y="426"/>
                  <a:pt x="641" y="426"/>
                  <a:pt x="642" y="426"/>
                </a:cubicBezTo>
                <a:cubicBezTo>
                  <a:pt x="643" y="424"/>
                  <a:pt x="645" y="422"/>
                  <a:pt x="647" y="419"/>
                </a:cubicBezTo>
                <a:cubicBezTo>
                  <a:pt x="648" y="417"/>
                  <a:pt x="651" y="415"/>
                  <a:pt x="653" y="411"/>
                </a:cubicBezTo>
                <a:cubicBezTo>
                  <a:pt x="653" y="412"/>
                  <a:pt x="655" y="409"/>
                  <a:pt x="656" y="410"/>
                </a:cubicBezTo>
                <a:cubicBezTo>
                  <a:pt x="657" y="408"/>
                  <a:pt x="658" y="406"/>
                  <a:pt x="660" y="404"/>
                </a:cubicBezTo>
                <a:cubicBezTo>
                  <a:pt x="661" y="402"/>
                  <a:pt x="662" y="401"/>
                  <a:pt x="663" y="400"/>
                </a:cubicBezTo>
                <a:cubicBezTo>
                  <a:pt x="661" y="403"/>
                  <a:pt x="659" y="407"/>
                  <a:pt x="656" y="410"/>
                </a:cubicBezTo>
                <a:cubicBezTo>
                  <a:pt x="653" y="414"/>
                  <a:pt x="650" y="417"/>
                  <a:pt x="648" y="419"/>
                </a:cubicBezTo>
                <a:cubicBezTo>
                  <a:pt x="650" y="418"/>
                  <a:pt x="653" y="414"/>
                  <a:pt x="655" y="413"/>
                </a:cubicBezTo>
                <a:cubicBezTo>
                  <a:pt x="657" y="411"/>
                  <a:pt x="655" y="412"/>
                  <a:pt x="657" y="409"/>
                </a:cubicBezTo>
                <a:cubicBezTo>
                  <a:pt x="659" y="409"/>
                  <a:pt x="661" y="407"/>
                  <a:pt x="659" y="410"/>
                </a:cubicBezTo>
                <a:cubicBezTo>
                  <a:pt x="661" y="408"/>
                  <a:pt x="662" y="407"/>
                  <a:pt x="662" y="404"/>
                </a:cubicBezTo>
                <a:cubicBezTo>
                  <a:pt x="661" y="405"/>
                  <a:pt x="661" y="407"/>
                  <a:pt x="660" y="407"/>
                </a:cubicBezTo>
                <a:cubicBezTo>
                  <a:pt x="660" y="405"/>
                  <a:pt x="664" y="402"/>
                  <a:pt x="666" y="400"/>
                </a:cubicBezTo>
                <a:cubicBezTo>
                  <a:pt x="665" y="400"/>
                  <a:pt x="663" y="403"/>
                  <a:pt x="662" y="403"/>
                </a:cubicBezTo>
                <a:cubicBezTo>
                  <a:pt x="664" y="400"/>
                  <a:pt x="664" y="400"/>
                  <a:pt x="666" y="397"/>
                </a:cubicBezTo>
                <a:cubicBezTo>
                  <a:pt x="666" y="396"/>
                  <a:pt x="665" y="396"/>
                  <a:pt x="665" y="397"/>
                </a:cubicBezTo>
                <a:cubicBezTo>
                  <a:pt x="667" y="392"/>
                  <a:pt x="672" y="386"/>
                  <a:pt x="672" y="383"/>
                </a:cubicBezTo>
                <a:cubicBezTo>
                  <a:pt x="671" y="384"/>
                  <a:pt x="670" y="386"/>
                  <a:pt x="668" y="386"/>
                </a:cubicBezTo>
                <a:cubicBezTo>
                  <a:pt x="671" y="383"/>
                  <a:pt x="675" y="379"/>
                  <a:pt x="677" y="375"/>
                </a:cubicBezTo>
                <a:cubicBezTo>
                  <a:pt x="677" y="376"/>
                  <a:pt x="675" y="379"/>
                  <a:pt x="674" y="381"/>
                </a:cubicBezTo>
                <a:cubicBezTo>
                  <a:pt x="677" y="379"/>
                  <a:pt x="678" y="376"/>
                  <a:pt x="678" y="374"/>
                </a:cubicBezTo>
                <a:cubicBezTo>
                  <a:pt x="679" y="373"/>
                  <a:pt x="681" y="374"/>
                  <a:pt x="680" y="373"/>
                </a:cubicBezTo>
                <a:cubicBezTo>
                  <a:pt x="682" y="371"/>
                  <a:pt x="678" y="375"/>
                  <a:pt x="680" y="372"/>
                </a:cubicBezTo>
                <a:cubicBezTo>
                  <a:pt x="681" y="371"/>
                  <a:pt x="681" y="371"/>
                  <a:pt x="681" y="371"/>
                </a:cubicBezTo>
                <a:cubicBezTo>
                  <a:pt x="681" y="372"/>
                  <a:pt x="682" y="372"/>
                  <a:pt x="683" y="371"/>
                </a:cubicBezTo>
                <a:cubicBezTo>
                  <a:pt x="682" y="370"/>
                  <a:pt x="684" y="368"/>
                  <a:pt x="683" y="368"/>
                </a:cubicBezTo>
                <a:cubicBezTo>
                  <a:pt x="682" y="370"/>
                  <a:pt x="682" y="371"/>
                  <a:pt x="681" y="371"/>
                </a:cubicBezTo>
                <a:cubicBezTo>
                  <a:pt x="683" y="368"/>
                  <a:pt x="684" y="366"/>
                  <a:pt x="685" y="362"/>
                </a:cubicBezTo>
                <a:cubicBezTo>
                  <a:pt x="686" y="363"/>
                  <a:pt x="689" y="360"/>
                  <a:pt x="689" y="357"/>
                </a:cubicBezTo>
                <a:cubicBezTo>
                  <a:pt x="688" y="359"/>
                  <a:pt x="687" y="361"/>
                  <a:pt x="687" y="361"/>
                </a:cubicBezTo>
                <a:cubicBezTo>
                  <a:pt x="689" y="358"/>
                  <a:pt x="690" y="354"/>
                  <a:pt x="691" y="351"/>
                </a:cubicBezTo>
                <a:cubicBezTo>
                  <a:pt x="690" y="350"/>
                  <a:pt x="688" y="352"/>
                  <a:pt x="687" y="353"/>
                </a:cubicBezTo>
                <a:cubicBezTo>
                  <a:pt x="688" y="354"/>
                  <a:pt x="689" y="351"/>
                  <a:pt x="689" y="353"/>
                </a:cubicBezTo>
                <a:cubicBezTo>
                  <a:pt x="687" y="357"/>
                  <a:pt x="685" y="359"/>
                  <a:pt x="684" y="363"/>
                </a:cubicBezTo>
                <a:cubicBezTo>
                  <a:pt x="682" y="365"/>
                  <a:pt x="681" y="363"/>
                  <a:pt x="680" y="365"/>
                </a:cubicBezTo>
                <a:cubicBezTo>
                  <a:pt x="680" y="363"/>
                  <a:pt x="679" y="364"/>
                  <a:pt x="679" y="363"/>
                </a:cubicBezTo>
                <a:cubicBezTo>
                  <a:pt x="678" y="365"/>
                  <a:pt x="677" y="365"/>
                  <a:pt x="677" y="364"/>
                </a:cubicBezTo>
                <a:cubicBezTo>
                  <a:pt x="676" y="367"/>
                  <a:pt x="676" y="366"/>
                  <a:pt x="675" y="368"/>
                </a:cubicBezTo>
                <a:cubicBezTo>
                  <a:pt x="673" y="369"/>
                  <a:pt x="671" y="370"/>
                  <a:pt x="669" y="373"/>
                </a:cubicBezTo>
                <a:cubicBezTo>
                  <a:pt x="669" y="373"/>
                  <a:pt x="672" y="370"/>
                  <a:pt x="672" y="372"/>
                </a:cubicBezTo>
                <a:cubicBezTo>
                  <a:pt x="670" y="374"/>
                  <a:pt x="670" y="373"/>
                  <a:pt x="669" y="375"/>
                </a:cubicBezTo>
                <a:cubicBezTo>
                  <a:pt x="669" y="377"/>
                  <a:pt x="675" y="368"/>
                  <a:pt x="675" y="370"/>
                </a:cubicBezTo>
                <a:cubicBezTo>
                  <a:pt x="674" y="372"/>
                  <a:pt x="673" y="372"/>
                  <a:pt x="671" y="375"/>
                </a:cubicBezTo>
                <a:cubicBezTo>
                  <a:pt x="670" y="374"/>
                  <a:pt x="667" y="379"/>
                  <a:pt x="665" y="380"/>
                </a:cubicBezTo>
                <a:cubicBezTo>
                  <a:pt x="666" y="379"/>
                  <a:pt x="668" y="378"/>
                  <a:pt x="668" y="377"/>
                </a:cubicBezTo>
                <a:cubicBezTo>
                  <a:pt x="665" y="379"/>
                  <a:pt x="668" y="375"/>
                  <a:pt x="668" y="375"/>
                </a:cubicBezTo>
                <a:cubicBezTo>
                  <a:pt x="668" y="375"/>
                  <a:pt x="666" y="376"/>
                  <a:pt x="666" y="375"/>
                </a:cubicBezTo>
                <a:cubicBezTo>
                  <a:pt x="670" y="370"/>
                  <a:pt x="673" y="363"/>
                  <a:pt x="674" y="359"/>
                </a:cubicBezTo>
                <a:cubicBezTo>
                  <a:pt x="672" y="362"/>
                  <a:pt x="669" y="371"/>
                  <a:pt x="666" y="373"/>
                </a:cubicBezTo>
                <a:cubicBezTo>
                  <a:pt x="666" y="373"/>
                  <a:pt x="664" y="372"/>
                  <a:pt x="664" y="372"/>
                </a:cubicBezTo>
                <a:cubicBezTo>
                  <a:pt x="664" y="374"/>
                  <a:pt x="662" y="374"/>
                  <a:pt x="661" y="376"/>
                </a:cubicBezTo>
                <a:cubicBezTo>
                  <a:pt x="661" y="376"/>
                  <a:pt x="662" y="376"/>
                  <a:pt x="661" y="378"/>
                </a:cubicBezTo>
                <a:cubicBezTo>
                  <a:pt x="660" y="377"/>
                  <a:pt x="660" y="377"/>
                  <a:pt x="660" y="377"/>
                </a:cubicBezTo>
                <a:cubicBezTo>
                  <a:pt x="662" y="373"/>
                  <a:pt x="664" y="370"/>
                  <a:pt x="665" y="368"/>
                </a:cubicBezTo>
                <a:cubicBezTo>
                  <a:pt x="665" y="368"/>
                  <a:pt x="664" y="369"/>
                  <a:pt x="664" y="369"/>
                </a:cubicBezTo>
                <a:cubicBezTo>
                  <a:pt x="665" y="367"/>
                  <a:pt x="666" y="367"/>
                  <a:pt x="666" y="364"/>
                </a:cubicBezTo>
                <a:cubicBezTo>
                  <a:pt x="669" y="364"/>
                  <a:pt x="672" y="355"/>
                  <a:pt x="676" y="352"/>
                </a:cubicBezTo>
                <a:cubicBezTo>
                  <a:pt x="675" y="356"/>
                  <a:pt x="676" y="355"/>
                  <a:pt x="676" y="355"/>
                </a:cubicBezTo>
                <a:cubicBezTo>
                  <a:pt x="676" y="353"/>
                  <a:pt x="679" y="349"/>
                  <a:pt x="680" y="350"/>
                </a:cubicBezTo>
                <a:cubicBezTo>
                  <a:pt x="678" y="353"/>
                  <a:pt x="678" y="351"/>
                  <a:pt x="677" y="353"/>
                </a:cubicBezTo>
                <a:cubicBezTo>
                  <a:pt x="678" y="354"/>
                  <a:pt x="679" y="351"/>
                  <a:pt x="680" y="349"/>
                </a:cubicBezTo>
                <a:cubicBezTo>
                  <a:pt x="679" y="349"/>
                  <a:pt x="679" y="348"/>
                  <a:pt x="680" y="346"/>
                </a:cubicBezTo>
                <a:cubicBezTo>
                  <a:pt x="681" y="346"/>
                  <a:pt x="682" y="344"/>
                  <a:pt x="683" y="345"/>
                </a:cubicBezTo>
                <a:cubicBezTo>
                  <a:pt x="686" y="339"/>
                  <a:pt x="686" y="341"/>
                  <a:pt x="687" y="340"/>
                </a:cubicBezTo>
                <a:cubicBezTo>
                  <a:pt x="689" y="336"/>
                  <a:pt x="686" y="341"/>
                  <a:pt x="687" y="338"/>
                </a:cubicBezTo>
                <a:cubicBezTo>
                  <a:pt x="690" y="333"/>
                  <a:pt x="692" y="331"/>
                  <a:pt x="694" y="326"/>
                </a:cubicBezTo>
                <a:cubicBezTo>
                  <a:pt x="695" y="326"/>
                  <a:pt x="695" y="326"/>
                  <a:pt x="695" y="327"/>
                </a:cubicBezTo>
                <a:cubicBezTo>
                  <a:pt x="696" y="324"/>
                  <a:pt x="699" y="322"/>
                  <a:pt x="698" y="323"/>
                </a:cubicBezTo>
                <a:cubicBezTo>
                  <a:pt x="698" y="325"/>
                  <a:pt x="696" y="324"/>
                  <a:pt x="697" y="326"/>
                </a:cubicBezTo>
                <a:cubicBezTo>
                  <a:pt x="697" y="325"/>
                  <a:pt x="698" y="324"/>
                  <a:pt x="698" y="324"/>
                </a:cubicBezTo>
                <a:cubicBezTo>
                  <a:pt x="699" y="322"/>
                  <a:pt x="700" y="320"/>
                  <a:pt x="701" y="320"/>
                </a:cubicBezTo>
                <a:cubicBezTo>
                  <a:pt x="701" y="318"/>
                  <a:pt x="704" y="312"/>
                  <a:pt x="705" y="310"/>
                </a:cubicBezTo>
                <a:cubicBezTo>
                  <a:pt x="706" y="310"/>
                  <a:pt x="705" y="314"/>
                  <a:pt x="705" y="314"/>
                </a:cubicBezTo>
                <a:cubicBezTo>
                  <a:pt x="706" y="313"/>
                  <a:pt x="707" y="312"/>
                  <a:pt x="707" y="312"/>
                </a:cubicBezTo>
                <a:cubicBezTo>
                  <a:pt x="707" y="313"/>
                  <a:pt x="706" y="314"/>
                  <a:pt x="707" y="315"/>
                </a:cubicBezTo>
                <a:cubicBezTo>
                  <a:pt x="707" y="313"/>
                  <a:pt x="708" y="311"/>
                  <a:pt x="708" y="310"/>
                </a:cubicBezTo>
                <a:cubicBezTo>
                  <a:pt x="704" y="312"/>
                  <a:pt x="708" y="304"/>
                  <a:pt x="708" y="303"/>
                </a:cubicBezTo>
                <a:cubicBezTo>
                  <a:pt x="709" y="301"/>
                  <a:pt x="709" y="299"/>
                  <a:pt x="710" y="296"/>
                </a:cubicBezTo>
                <a:cubicBezTo>
                  <a:pt x="709" y="297"/>
                  <a:pt x="709" y="296"/>
                  <a:pt x="709" y="293"/>
                </a:cubicBezTo>
                <a:cubicBezTo>
                  <a:pt x="707" y="293"/>
                  <a:pt x="705" y="292"/>
                  <a:pt x="707" y="288"/>
                </a:cubicBezTo>
                <a:cubicBezTo>
                  <a:pt x="706" y="289"/>
                  <a:pt x="706" y="289"/>
                  <a:pt x="706" y="289"/>
                </a:cubicBezTo>
                <a:cubicBezTo>
                  <a:pt x="705" y="290"/>
                  <a:pt x="705" y="294"/>
                  <a:pt x="704" y="294"/>
                </a:cubicBezTo>
                <a:cubicBezTo>
                  <a:pt x="704" y="293"/>
                  <a:pt x="704" y="293"/>
                  <a:pt x="705" y="290"/>
                </a:cubicBezTo>
                <a:cubicBezTo>
                  <a:pt x="704" y="291"/>
                  <a:pt x="706" y="288"/>
                  <a:pt x="704" y="289"/>
                </a:cubicBezTo>
                <a:cubicBezTo>
                  <a:pt x="704" y="291"/>
                  <a:pt x="703" y="293"/>
                  <a:pt x="702" y="293"/>
                </a:cubicBezTo>
                <a:cubicBezTo>
                  <a:pt x="700" y="298"/>
                  <a:pt x="701" y="300"/>
                  <a:pt x="699" y="305"/>
                </a:cubicBezTo>
                <a:cubicBezTo>
                  <a:pt x="699" y="305"/>
                  <a:pt x="699" y="304"/>
                  <a:pt x="699" y="304"/>
                </a:cubicBezTo>
                <a:cubicBezTo>
                  <a:pt x="697" y="308"/>
                  <a:pt x="696" y="312"/>
                  <a:pt x="695" y="316"/>
                </a:cubicBezTo>
                <a:cubicBezTo>
                  <a:pt x="695" y="316"/>
                  <a:pt x="695" y="316"/>
                  <a:pt x="694" y="316"/>
                </a:cubicBezTo>
                <a:cubicBezTo>
                  <a:pt x="693" y="315"/>
                  <a:pt x="695" y="314"/>
                  <a:pt x="694" y="313"/>
                </a:cubicBezTo>
                <a:cubicBezTo>
                  <a:pt x="696" y="311"/>
                  <a:pt x="694" y="310"/>
                  <a:pt x="696" y="309"/>
                </a:cubicBezTo>
                <a:cubicBezTo>
                  <a:pt x="696" y="309"/>
                  <a:pt x="697" y="307"/>
                  <a:pt x="696" y="307"/>
                </a:cubicBezTo>
                <a:cubicBezTo>
                  <a:pt x="695" y="308"/>
                  <a:pt x="694" y="311"/>
                  <a:pt x="694" y="309"/>
                </a:cubicBezTo>
                <a:cubicBezTo>
                  <a:pt x="693" y="312"/>
                  <a:pt x="693" y="314"/>
                  <a:pt x="691" y="315"/>
                </a:cubicBezTo>
                <a:cubicBezTo>
                  <a:pt x="693" y="313"/>
                  <a:pt x="692" y="312"/>
                  <a:pt x="692" y="311"/>
                </a:cubicBezTo>
                <a:cubicBezTo>
                  <a:pt x="693" y="310"/>
                  <a:pt x="695" y="306"/>
                  <a:pt x="693" y="309"/>
                </a:cubicBezTo>
                <a:cubicBezTo>
                  <a:pt x="694" y="306"/>
                  <a:pt x="695" y="305"/>
                  <a:pt x="695" y="303"/>
                </a:cubicBezTo>
                <a:cubicBezTo>
                  <a:pt x="695" y="304"/>
                  <a:pt x="693" y="306"/>
                  <a:pt x="694" y="304"/>
                </a:cubicBezTo>
                <a:cubicBezTo>
                  <a:pt x="695" y="301"/>
                  <a:pt x="696" y="302"/>
                  <a:pt x="697" y="300"/>
                </a:cubicBezTo>
                <a:cubicBezTo>
                  <a:pt x="697" y="298"/>
                  <a:pt x="696" y="301"/>
                  <a:pt x="696" y="298"/>
                </a:cubicBezTo>
                <a:cubicBezTo>
                  <a:pt x="696" y="301"/>
                  <a:pt x="698" y="296"/>
                  <a:pt x="698" y="294"/>
                </a:cubicBezTo>
                <a:cubicBezTo>
                  <a:pt x="697" y="295"/>
                  <a:pt x="698" y="293"/>
                  <a:pt x="699" y="291"/>
                </a:cubicBezTo>
                <a:cubicBezTo>
                  <a:pt x="697" y="289"/>
                  <a:pt x="695" y="287"/>
                  <a:pt x="696" y="282"/>
                </a:cubicBezTo>
                <a:cubicBezTo>
                  <a:pt x="697" y="280"/>
                  <a:pt x="696" y="280"/>
                  <a:pt x="697" y="277"/>
                </a:cubicBezTo>
                <a:cubicBezTo>
                  <a:pt x="698" y="275"/>
                  <a:pt x="696" y="277"/>
                  <a:pt x="696" y="275"/>
                </a:cubicBezTo>
                <a:cubicBezTo>
                  <a:pt x="697" y="275"/>
                  <a:pt x="698" y="275"/>
                  <a:pt x="698" y="274"/>
                </a:cubicBezTo>
                <a:cubicBezTo>
                  <a:pt x="698" y="273"/>
                  <a:pt x="697" y="273"/>
                  <a:pt x="697" y="272"/>
                </a:cubicBezTo>
                <a:cubicBezTo>
                  <a:pt x="699" y="269"/>
                  <a:pt x="700" y="272"/>
                  <a:pt x="701" y="268"/>
                </a:cubicBezTo>
                <a:cubicBezTo>
                  <a:pt x="701" y="268"/>
                  <a:pt x="700" y="270"/>
                  <a:pt x="700" y="269"/>
                </a:cubicBezTo>
                <a:cubicBezTo>
                  <a:pt x="701" y="264"/>
                  <a:pt x="701" y="261"/>
                  <a:pt x="703" y="257"/>
                </a:cubicBezTo>
                <a:cubicBezTo>
                  <a:pt x="705" y="258"/>
                  <a:pt x="705" y="255"/>
                  <a:pt x="706" y="253"/>
                </a:cubicBezTo>
                <a:cubicBezTo>
                  <a:pt x="708" y="255"/>
                  <a:pt x="706" y="255"/>
                  <a:pt x="709" y="252"/>
                </a:cubicBezTo>
                <a:cubicBezTo>
                  <a:pt x="709" y="253"/>
                  <a:pt x="708" y="255"/>
                  <a:pt x="708" y="256"/>
                </a:cubicBezTo>
                <a:cubicBezTo>
                  <a:pt x="709" y="254"/>
                  <a:pt x="710" y="253"/>
                  <a:pt x="711" y="253"/>
                </a:cubicBezTo>
                <a:cubicBezTo>
                  <a:pt x="711" y="254"/>
                  <a:pt x="710" y="256"/>
                  <a:pt x="710" y="256"/>
                </a:cubicBezTo>
                <a:cubicBezTo>
                  <a:pt x="711" y="252"/>
                  <a:pt x="713" y="256"/>
                  <a:pt x="714" y="252"/>
                </a:cubicBezTo>
                <a:cubicBezTo>
                  <a:pt x="712" y="253"/>
                  <a:pt x="711" y="250"/>
                  <a:pt x="711" y="247"/>
                </a:cubicBezTo>
                <a:cubicBezTo>
                  <a:pt x="710" y="248"/>
                  <a:pt x="710" y="250"/>
                  <a:pt x="710" y="250"/>
                </a:cubicBezTo>
                <a:cubicBezTo>
                  <a:pt x="711" y="244"/>
                  <a:pt x="708" y="245"/>
                  <a:pt x="710" y="238"/>
                </a:cubicBezTo>
                <a:cubicBezTo>
                  <a:pt x="710" y="237"/>
                  <a:pt x="711" y="238"/>
                  <a:pt x="711" y="237"/>
                </a:cubicBezTo>
                <a:cubicBezTo>
                  <a:pt x="710" y="235"/>
                  <a:pt x="709" y="232"/>
                  <a:pt x="709" y="228"/>
                </a:cubicBezTo>
                <a:cubicBezTo>
                  <a:pt x="710" y="227"/>
                  <a:pt x="711" y="226"/>
                  <a:pt x="711" y="224"/>
                </a:cubicBezTo>
                <a:cubicBezTo>
                  <a:pt x="711" y="225"/>
                  <a:pt x="712" y="226"/>
                  <a:pt x="712" y="227"/>
                </a:cubicBezTo>
                <a:cubicBezTo>
                  <a:pt x="712" y="222"/>
                  <a:pt x="714" y="221"/>
                  <a:pt x="714" y="223"/>
                </a:cubicBezTo>
                <a:cubicBezTo>
                  <a:pt x="715" y="220"/>
                  <a:pt x="714" y="219"/>
                  <a:pt x="714" y="216"/>
                </a:cubicBezTo>
                <a:cubicBezTo>
                  <a:pt x="715" y="217"/>
                  <a:pt x="715" y="214"/>
                  <a:pt x="715" y="213"/>
                </a:cubicBezTo>
                <a:cubicBezTo>
                  <a:pt x="717" y="215"/>
                  <a:pt x="715" y="219"/>
                  <a:pt x="715" y="221"/>
                </a:cubicBezTo>
                <a:cubicBezTo>
                  <a:pt x="718" y="218"/>
                  <a:pt x="715" y="231"/>
                  <a:pt x="716" y="233"/>
                </a:cubicBezTo>
                <a:cubicBezTo>
                  <a:pt x="718" y="232"/>
                  <a:pt x="717" y="228"/>
                  <a:pt x="717" y="223"/>
                </a:cubicBezTo>
                <a:cubicBezTo>
                  <a:pt x="718" y="221"/>
                  <a:pt x="719" y="220"/>
                  <a:pt x="719" y="221"/>
                </a:cubicBezTo>
                <a:cubicBezTo>
                  <a:pt x="719" y="216"/>
                  <a:pt x="719" y="212"/>
                  <a:pt x="721" y="208"/>
                </a:cubicBezTo>
                <a:cubicBezTo>
                  <a:pt x="720" y="206"/>
                  <a:pt x="720" y="209"/>
                  <a:pt x="720" y="207"/>
                </a:cubicBezTo>
                <a:cubicBezTo>
                  <a:pt x="720" y="206"/>
                  <a:pt x="720" y="205"/>
                  <a:pt x="720" y="205"/>
                </a:cubicBezTo>
                <a:cubicBezTo>
                  <a:pt x="720" y="206"/>
                  <a:pt x="720" y="207"/>
                  <a:pt x="721" y="207"/>
                </a:cubicBezTo>
                <a:cubicBezTo>
                  <a:pt x="721" y="205"/>
                  <a:pt x="721" y="202"/>
                  <a:pt x="723" y="201"/>
                </a:cubicBezTo>
                <a:cubicBezTo>
                  <a:pt x="722" y="201"/>
                  <a:pt x="722" y="197"/>
                  <a:pt x="723" y="197"/>
                </a:cubicBezTo>
                <a:cubicBezTo>
                  <a:pt x="723" y="198"/>
                  <a:pt x="723" y="197"/>
                  <a:pt x="723" y="198"/>
                </a:cubicBezTo>
                <a:cubicBezTo>
                  <a:pt x="723" y="203"/>
                  <a:pt x="723" y="207"/>
                  <a:pt x="724" y="208"/>
                </a:cubicBezTo>
                <a:cubicBezTo>
                  <a:pt x="726" y="204"/>
                  <a:pt x="728" y="201"/>
                  <a:pt x="729" y="196"/>
                </a:cubicBezTo>
                <a:cubicBezTo>
                  <a:pt x="729" y="200"/>
                  <a:pt x="728" y="201"/>
                  <a:pt x="727" y="201"/>
                </a:cubicBezTo>
                <a:cubicBezTo>
                  <a:pt x="728" y="202"/>
                  <a:pt x="727" y="205"/>
                  <a:pt x="728" y="205"/>
                </a:cubicBezTo>
                <a:cubicBezTo>
                  <a:pt x="729" y="203"/>
                  <a:pt x="729" y="200"/>
                  <a:pt x="730" y="199"/>
                </a:cubicBezTo>
                <a:cubicBezTo>
                  <a:pt x="731" y="198"/>
                  <a:pt x="731" y="201"/>
                  <a:pt x="731" y="202"/>
                </a:cubicBezTo>
                <a:cubicBezTo>
                  <a:pt x="732" y="200"/>
                  <a:pt x="732" y="197"/>
                  <a:pt x="733" y="196"/>
                </a:cubicBezTo>
                <a:cubicBezTo>
                  <a:pt x="734" y="194"/>
                  <a:pt x="734" y="193"/>
                  <a:pt x="735" y="193"/>
                </a:cubicBezTo>
                <a:cubicBezTo>
                  <a:pt x="735" y="190"/>
                  <a:pt x="734" y="192"/>
                  <a:pt x="735" y="189"/>
                </a:cubicBezTo>
                <a:cubicBezTo>
                  <a:pt x="736" y="188"/>
                  <a:pt x="736" y="191"/>
                  <a:pt x="737" y="189"/>
                </a:cubicBezTo>
                <a:cubicBezTo>
                  <a:pt x="736" y="187"/>
                  <a:pt x="735" y="187"/>
                  <a:pt x="735" y="184"/>
                </a:cubicBezTo>
                <a:cubicBezTo>
                  <a:pt x="736" y="184"/>
                  <a:pt x="736" y="183"/>
                  <a:pt x="736" y="182"/>
                </a:cubicBezTo>
                <a:cubicBezTo>
                  <a:pt x="737" y="183"/>
                  <a:pt x="736" y="188"/>
                  <a:pt x="737" y="187"/>
                </a:cubicBezTo>
                <a:cubicBezTo>
                  <a:pt x="737" y="185"/>
                  <a:pt x="738" y="183"/>
                  <a:pt x="738" y="180"/>
                </a:cubicBezTo>
                <a:cubicBezTo>
                  <a:pt x="737" y="181"/>
                  <a:pt x="736" y="184"/>
                  <a:pt x="736" y="180"/>
                </a:cubicBezTo>
                <a:cubicBezTo>
                  <a:pt x="737" y="178"/>
                  <a:pt x="738" y="177"/>
                  <a:pt x="738" y="175"/>
                </a:cubicBezTo>
                <a:cubicBezTo>
                  <a:pt x="736" y="178"/>
                  <a:pt x="735" y="178"/>
                  <a:pt x="733" y="175"/>
                </a:cubicBezTo>
                <a:cubicBezTo>
                  <a:pt x="733" y="178"/>
                  <a:pt x="732" y="177"/>
                  <a:pt x="732" y="178"/>
                </a:cubicBezTo>
                <a:cubicBezTo>
                  <a:pt x="732" y="176"/>
                  <a:pt x="732" y="173"/>
                  <a:pt x="731" y="174"/>
                </a:cubicBezTo>
                <a:cubicBezTo>
                  <a:pt x="731" y="177"/>
                  <a:pt x="731" y="176"/>
                  <a:pt x="730" y="178"/>
                </a:cubicBezTo>
                <a:cubicBezTo>
                  <a:pt x="732" y="177"/>
                  <a:pt x="734" y="183"/>
                  <a:pt x="732" y="186"/>
                </a:cubicBezTo>
                <a:cubicBezTo>
                  <a:pt x="732" y="185"/>
                  <a:pt x="731" y="184"/>
                  <a:pt x="731" y="185"/>
                </a:cubicBezTo>
                <a:cubicBezTo>
                  <a:pt x="731" y="188"/>
                  <a:pt x="732" y="188"/>
                  <a:pt x="731" y="190"/>
                </a:cubicBezTo>
                <a:cubicBezTo>
                  <a:pt x="731" y="185"/>
                  <a:pt x="730" y="190"/>
                  <a:pt x="729" y="191"/>
                </a:cubicBezTo>
                <a:cubicBezTo>
                  <a:pt x="728" y="191"/>
                  <a:pt x="728" y="191"/>
                  <a:pt x="728" y="191"/>
                </a:cubicBezTo>
                <a:cubicBezTo>
                  <a:pt x="728" y="188"/>
                  <a:pt x="727" y="184"/>
                  <a:pt x="728" y="181"/>
                </a:cubicBezTo>
                <a:cubicBezTo>
                  <a:pt x="728" y="182"/>
                  <a:pt x="728" y="186"/>
                  <a:pt x="729" y="186"/>
                </a:cubicBezTo>
                <a:cubicBezTo>
                  <a:pt x="729" y="182"/>
                  <a:pt x="729" y="180"/>
                  <a:pt x="730" y="178"/>
                </a:cubicBezTo>
                <a:cubicBezTo>
                  <a:pt x="729" y="176"/>
                  <a:pt x="729" y="176"/>
                  <a:pt x="729" y="175"/>
                </a:cubicBezTo>
                <a:cubicBezTo>
                  <a:pt x="728" y="176"/>
                  <a:pt x="728" y="178"/>
                  <a:pt x="728" y="178"/>
                </a:cubicBezTo>
                <a:cubicBezTo>
                  <a:pt x="728" y="177"/>
                  <a:pt x="728" y="177"/>
                  <a:pt x="728" y="175"/>
                </a:cubicBezTo>
                <a:cubicBezTo>
                  <a:pt x="727" y="175"/>
                  <a:pt x="727" y="175"/>
                  <a:pt x="727" y="175"/>
                </a:cubicBezTo>
                <a:cubicBezTo>
                  <a:pt x="727" y="176"/>
                  <a:pt x="727" y="176"/>
                  <a:pt x="727" y="176"/>
                </a:cubicBezTo>
                <a:cubicBezTo>
                  <a:pt x="727" y="182"/>
                  <a:pt x="726" y="187"/>
                  <a:pt x="725" y="189"/>
                </a:cubicBezTo>
                <a:cubicBezTo>
                  <a:pt x="726" y="185"/>
                  <a:pt x="725" y="186"/>
                  <a:pt x="725" y="181"/>
                </a:cubicBezTo>
                <a:cubicBezTo>
                  <a:pt x="726" y="181"/>
                  <a:pt x="726" y="181"/>
                  <a:pt x="726" y="181"/>
                </a:cubicBezTo>
                <a:cubicBezTo>
                  <a:pt x="726" y="178"/>
                  <a:pt x="726" y="178"/>
                  <a:pt x="726" y="175"/>
                </a:cubicBezTo>
                <a:cubicBezTo>
                  <a:pt x="726" y="177"/>
                  <a:pt x="726" y="179"/>
                  <a:pt x="724" y="179"/>
                </a:cubicBezTo>
                <a:cubicBezTo>
                  <a:pt x="725" y="182"/>
                  <a:pt x="725" y="188"/>
                  <a:pt x="724" y="191"/>
                </a:cubicBezTo>
                <a:cubicBezTo>
                  <a:pt x="725" y="187"/>
                  <a:pt x="722" y="190"/>
                  <a:pt x="722" y="190"/>
                </a:cubicBezTo>
                <a:cubicBezTo>
                  <a:pt x="723" y="194"/>
                  <a:pt x="725" y="192"/>
                  <a:pt x="723" y="197"/>
                </a:cubicBezTo>
                <a:cubicBezTo>
                  <a:pt x="723" y="194"/>
                  <a:pt x="723" y="194"/>
                  <a:pt x="722" y="194"/>
                </a:cubicBezTo>
                <a:cubicBezTo>
                  <a:pt x="722" y="197"/>
                  <a:pt x="721" y="197"/>
                  <a:pt x="720" y="199"/>
                </a:cubicBezTo>
                <a:cubicBezTo>
                  <a:pt x="721" y="196"/>
                  <a:pt x="720" y="196"/>
                  <a:pt x="720" y="195"/>
                </a:cubicBezTo>
                <a:cubicBezTo>
                  <a:pt x="719" y="196"/>
                  <a:pt x="719" y="195"/>
                  <a:pt x="719" y="194"/>
                </a:cubicBezTo>
                <a:cubicBezTo>
                  <a:pt x="719" y="193"/>
                  <a:pt x="719" y="192"/>
                  <a:pt x="718" y="194"/>
                </a:cubicBezTo>
                <a:cubicBezTo>
                  <a:pt x="719" y="196"/>
                  <a:pt x="719" y="197"/>
                  <a:pt x="719" y="199"/>
                </a:cubicBezTo>
                <a:cubicBezTo>
                  <a:pt x="717" y="199"/>
                  <a:pt x="716" y="206"/>
                  <a:pt x="715" y="202"/>
                </a:cubicBezTo>
                <a:cubicBezTo>
                  <a:pt x="716" y="199"/>
                  <a:pt x="716" y="198"/>
                  <a:pt x="716" y="195"/>
                </a:cubicBezTo>
                <a:cubicBezTo>
                  <a:pt x="715" y="195"/>
                  <a:pt x="715" y="197"/>
                  <a:pt x="715" y="197"/>
                </a:cubicBezTo>
                <a:cubicBezTo>
                  <a:pt x="715" y="194"/>
                  <a:pt x="715" y="191"/>
                  <a:pt x="714" y="189"/>
                </a:cubicBezTo>
                <a:cubicBezTo>
                  <a:pt x="714" y="191"/>
                  <a:pt x="712" y="191"/>
                  <a:pt x="712" y="191"/>
                </a:cubicBezTo>
                <a:cubicBezTo>
                  <a:pt x="714" y="189"/>
                  <a:pt x="712" y="183"/>
                  <a:pt x="713" y="181"/>
                </a:cubicBezTo>
                <a:cubicBezTo>
                  <a:pt x="713" y="183"/>
                  <a:pt x="712" y="182"/>
                  <a:pt x="711" y="181"/>
                </a:cubicBezTo>
                <a:cubicBezTo>
                  <a:pt x="711" y="183"/>
                  <a:pt x="712" y="186"/>
                  <a:pt x="710" y="185"/>
                </a:cubicBezTo>
                <a:cubicBezTo>
                  <a:pt x="711" y="182"/>
                  <a:pt x="711" y="179"/>
                  <a:pt x="710" y="176"/>
                </a:cubicBezTo>
                <a:cubicBezTo>
                  <a:pt x="711" y="175"/>
                  <a:pt x="711" y="174"/>
                  <a:pt x="713" y="174"/>
                </a:cubicBezTo>
                <a:cubicBezTo>
                  <a:pt x="712" y="172"/>
                  <a:pt x="712" y="171"/>
                  <a:pt x="712" y="171"/>
                </a:cubicBezTo>
                <a:cubicBezTo>
                  <a:pt x="712" y="174"/>
                  <a:pt x="710" y="171"/>
                  <a:pt x="709" y="172"/>
                </a:cubicBezTo>
                <a:cubicBezTo>
                  <a:pt x="709" y="169"/>
                  <a:pt x="708" y="170"/>
                  <a:pt x="708" y="167"/>
                </a:cubicBezTo>
                <a:cubicBezTo>
                  <a:pt x="709" y="167"/>
                  <a:pt x="710" y="164"/>
                  <a:pt x="711" y="167"/>
                </a:cubicBezTo>
                <a:cubicBezTo>
                  <a:pt x="711" y="164"/>
                  <a:pt x="711" y="163"/>
                  <a:pt x="711" y="160"/>
                </a:cubicBezTo>
                <a:cubicBezTo>
                  <a:pt x="712" y="159"/>
                  <a:pt x="713" y="157"/>
                  <a:pt x="714" y="153"/>
                </a:cubicBezTo>
                <a:cubicBezTo>
                  <a:pt x="713" y="151"/>
                  <a:pt x="713" y="154"/>
                  <a:pt x="713" y="151"/>
                </a:cubicBezTo>
                <a:cubicBezTo>
                  <a:pt x="713" y="150"/>
                  <a:pt x="713" y="148"/>
                  <a:pt x="714" y="148"/>
                </a:cubicBezTo>
                <a:cubicBezTo>
                  <a:pt x="714" y="150"/>
                  <a:pt x="713" y="152"/>
                  <a:pt x="714" y="151"/>
                </a:cubicBezTo>
                <a:cubicBezTo>
                  <a:pt x="714" y="146"/>
                  <a:pt x="715" y="144"/>
                  <a:pt x="715" y="141"/>
                </a:cubicBezTo>
                <a:cubicBezTo>
                  <a:pt x="716" y="144"/>
                  <a:pt x="718" y="149"/>
                  <a:pt x="717" y="153"/>
                </a:cubicBezTo>
                <a:cubicBezTo>
                  <a:pt x="716" y="153"/>
                  <a:pt x="716" y="151"/>
                  <a:pt x="716" y="151"/>
                </a:cubicBezTo>
                <a:cubicBezTo>
                  <a:pt x="715" y="154"/>
                  <a:pt x="716" y="155"/>
                  <a:pt x="716" y="158"/>
                </a:cubicBezTo>
                <a:cubicBezTo>
                  <a:pt x="716" y="159"/>
                  <a:pt x="717" y="159"/>
                  <a:pt x="717" y="159"/>
                </a:cubicBezTo>
                <a:cubicBezTo>
                  <a:pt x="717" y="158"/>
                  <a:pt x="717" y="156"/>
                  <a:pt x="717" y="156"/>
                </a:cubicBezTo>
                <a:cubicBezTo>
                  <a:pt x="719" y="156"/>
                  <a:pt x="719" y="159"/>
                  <a:pt x="719" y="162"/>
                </a:cubicBezTo>
                <a:cubicBezTo>
                  <a:pt x="720" y="158"/>
                  <a:pt x="722" y="157"/>
                  <a:pt x="724" y="158"/>
                </a:cubicBezTo>
                <a:cubicBezTo>
                  <a:pt x="724" y="156"/>
                  <a:pt x="724" y="154"/>
                  <a:pt x="724" y="151"/>
                </a:cubicBezTo>
                <a:cubicBezTo>
                  <a:pt x="725" y="154"/>
                  <a:pt x="724" y="148"/>
                  <a:pt x="724" y="147"/>
                </a:cubicBezTo>
                <a:cubicBezTo>
                  <a:pt x="725" y="150"/>
                  <a:pt x="725" y="148"/>
                  <a:pt x="726" y="146"/>
                </a:cubicBezTo>
                <a:cubicBezTo>
                  <a:pt x="726" y="146"/>
                  <a:pt x="726" y="149"/>
                  <a:pt x="727" y="149"/>
                </a:cubicBezTo>
                <a:cubicBezTo>
                  <a:pt x="727" y="148"/>
                  <a:pt x="727" y="145"/>
                  <a:pt x="728" y="144"/>
                </a:cubicBezTo>
                <a:cubicBezTo>
                  <a:pt x="726" y="145"/>
                  <a:pt x="726" y="145"/>
                  <a:pt x="725" y="144"/>
                </a:cubicBezTo>
                <a:cubicBezTo>
                  <a:pt x="725" y="147"/>
                  <a:pt x="723" y="146"/>
                  <a:pt x="724" y="148"/>
                </a:cubicBezTo>
                <a:cubicBezTo>
                  <a:pt x="723" y="149"/>
                  <a:pt x="723" y="145"/>
                  <a:pt x="723" y="145"/>
                </a:cubicBezTo>
                <a:cubicBezTo>
                  <a:pt x="722" y="147"/>
                  <a:pt x="722" y="148"/>
                  <a:pt x="722" y="149"/>
                </a:cubicBezTo>
                <a:cubicBezTo>
                  <a:pt x="723" y="149"/>
                  <a:pt x="723" y="148"/>
                  <a:pt x="723" y="149"/>
                </a:cubicBezTo>
                <a:cubicBezTo>
                  <a:pt x="723" y="151"/>
                  <a:pt x="722" y="154"/>
                  <a:pt x="721" y="155"/>
                </a:cubicBezTo>
                <a:cubicBezTo>
                  <a:pt x="720" y="150"/>
                  <a:pt x="722" y="150"/>
                  <a:pt x="722" y="145"/>
                </a:cubicBezTo>
                <a:cubicBezTo>
                  <a:pt x="722" y="146"/>
                  <a:pt x="722" y="144"/>
                  <a:pt x="723" y="143"/>
                </a:cubicBezTo>
                <a:cubicBezTo>
                  <a:pt x="723" y="140"/>
                  <a:pt x="722" y="143"/>
                  <a:pt x="722" y="139"/>
                </a:cubicBezTo>
                <a:cubicBezTo>
                  <a:pt x="722" y="137"/>
                  <a:pt x="723" y="139"/>
                  <a:pt x="723" y="137"/>
                </a:cubicBezTo>
                <a:cubicBezTo>
                  <a:pt x="722" y="136"/>
                  <a:pt x="722" y="138"/>
                  <a:pt x="721" y="137"/>
                </a:cubicBezTo>
                <a:cubicBezTo>
                  <a:pt x="721" y="140"/>
                  <a:pt x="721" y="141"/>
                  <a:pt x="720" y="141"/>
                </a:cubicBezTo>
                <a:cubicBezTo>
                  <a:pt x="719" y="137"/>
                  <a:pt x="722" y="133"/>
                  <a:pt x="720" y="131"/>
                </a:cubicBezTo>
                <a:cubicBezTo>
                  <a:pt x="720" y="133"/>
                  <a:pt x="720" y="134"/>
                  <a:pt x="720" y="135"/>
                </a:cubicBezTo>
                <a:cubicBezTo>
                  <a:pt x="719" y="135"/>
                  <a:pt x="719" y="138"/>
                  <a:pt x="719" y="135"/>
                </a:cubicBezTo>
                <a:cubicBezTo>
                  <a:pt x="720" y="133"/>
                  <a:pt x="718" y="133"/>
                  <a:pt x="717" y="130"/>
                </a:cubicBezTo>
                <a:cubicBezTo>
                  <a:pt x="716" y="133"/>
                  <a:pt x="717" y="134"/>
                  <a:pt x="716" y="136"/>
                </a:cubicBezTo>
                <a:cubicBezTo>
                  <a:pt x="716" y="134"/>
                  <a:pt x="715" y="137"/>
                  <a:pt x="715" y="135"/>
                </a:cubicBezTo>
                <a:cubicBezTo>
                  <a:pt x="715" y="133"/>
                  <a:pt x="717" y="132"/>
                  <a:pt x="715" y="131"/>
                </a:cubicBezTo>
                <a:cubicBezTo>
                  <a:pt x="715" y="133"/>
                  <a:pt x="714" y="132"/>
                  <a:pt x="714" y="133"/>
                </a:cubicBezTo>
                <a:cubicBezTo>
                  <a:pt x="714" y="136"/>
                  <a:pt x="715" y="136"/>
                  <a:pt x="714" y="137"/>
                </a:cubicBezTo>
                <a:cubicBezTo>
                  <a:pt x="713" y="135"/>
                  <a:pt x="714" y="130"/>
                  <a:pt x="713" y="130"/>
                </a:cubicBezTo>
                <a:cubicBezTo>
                  <a:pt x="713" y="131"/>
                  <a:pt x="712" y="133"/>
                  <a:pt x="712" y="134"/>
                </a:cubicBezTo>
                <a:cubicBezTo>
                  <a:pt x="711" y="131"/>
                  <a:pt x="710" y="130"/>
                  <a:pt x="710" y="127"/>
                </a:cubicBezTo>
                <a:cubicBezTo>
                  <a:pt x="711" y="128"/>
                  <a:pt x="709" y="122"/>
                  <a:pt x="710" y="121"/>
                </a:cubicBezTo>
                <a:cubicBezTo>
                  <a:pt x="711" y="122"/>
                  <a:pt x="711" y="125"/>
                  <a:pt x="711" y="128"/>
                </a:cubicBezTo>
                <a:cubicBezTo>
                  <a:pt x="712" y="126"/>
                  <a:pt x="712" y="126"/>
                  <a:pt x="713" y="127"/>
                </a:cubicBezTo>
                <a:cubicBezTo>
                  <a:pt x="712" y="124"/>
                  <a:pt x="712" y="122"/>
                  <a:pt x="714" y="123"/>
                </a:cubicBezTo>
                <a:cubicBezTo>
                  <a:pt x="712" y="120"/>
                  <a:pt x="713" y="115"/>
                  <a:pt x="711" y="108"/>
                </a:cubicBezTo>
                <a:cubicBezTo>
                  <a:pt x="710" y="110"/>
                  <a:pt x="710" y="106"/>
                  <a:pt x="711" y="105"/>
                </a:cubicBezTo>
                <a:cubicBezTo>
                  <a:pt x="710" y="105"/>
                  <a:pt x="710" y="108"/>
                  <a:pt x="709" y="106"/>
                </a:cubicBezTo>
                <a:cubicBezTo>
                  <a:pt x="708" y="105"/>
                  <a:pt x="709" y="105"/>
                  <a:pt x="708" y="103"/>
                </a:cubicBezTo>
                <a:cubicBezTo>
                  <a:pt x="707" y="104"/>
                  <a:pt x="706" y="101"/>
                  <a:pt x="705" y="101"/>
                </a:cubicBezTo>
                <a:cubicBezTo>
                  <a:pt x="705" y="102"/>
                  <a:pt x="706" y="103"/>
                  <a:pt x="705" y="103"/>
                </a:cubicBezTo>
                <a:cubicBezTo>
                  <a:pt x="705" y="100"/>
                  <a:pt x="704" y="97"/>
                  <a:pt x="704" y="94"/>
                </a:cubicBezTo>
                <a:cubicBezTo>
                  <a:pt x="706" y="96"/>
                  <a:pt x="708" y="93"/>
                  <a:pt x="708" y="89"/>
                </a:cubicBezTo>
                <a:cubicBezTo>
                  <a:pt x="708" y="90"/>
                  <a:pt x="709" y="91"/>
                  <a:pt x="710" y="92"/>
                </a:cubicBezTo>
                <a:cubicBezTo>
                  <a:pt x="711" y="94"/>
                  <a:pt x="711" y="94"/>
                  <a:pt x="712" y="93"/>
                </a:cubicBezTo>
                <a:cubicBezTo>
                  <a:pt x="711" y="92"/>
                  <a:pt x="710" y="92"/>
                  <a:pt x="710" y="89"/>
                </a:cubicBezTo>
                <a:cubicBezTo>
                  <a:pt x="710" y="89"/>
                  <a:pt x="712" y="91"/>
                  <a:pt x="711" y="88"/>
                </a:cubicBezTo>
                <a:cubicBezTo>
                  <a:pt x="710" y="85"/>
                  <a:pt x="709" y="88"/>
                  <a:pt x="707" y="86"/>
                </a:cubicBezTo>
                <a:cubicBezTo>
                  <a:pt x="707" y="87"/>
                  <a:pt x="708" y="89"/>
                  <a:pt x="707" y="89"/>
                </a:cubicBezTo>
                <a:cubicBezTo>
                  <a:pt x="706" y="86"/>
                  <a:pt x="705" y="86"/>
                  <a:pt x="705" y="84"/>
                </a:cubicBezTo>
                <a:cubicBezTo>
                  <a:pt x="703" y="83"/>
                  <a:pt x="700" y="84"/>
                  <a:pt x="698" y="81"/>
                </a:cubicBezTo>
                <a:cubicBezTo>
                  <a:pt x="698" y="84"/>
                  <a:pt x="700" y="83"/>
                  <a:pt x="700" y="86"/>
                </a:cubicBezTo>
                <a:cubicBezTo>
                  <a:pt x="699" y="86"/>
                  <a:pt x="698" y="84"/>
                  <a:pt x="698" y="84"/>
                </a:cubicBezTo>
                <a:cubicBezTo>
                  <a:pt x="698" y="85"/>
                  <a:pt x="699" y="87"/>
                  <a:pt x="698" y="87"/>
                </a:cubicBezTo>
                <a:cubicBezTo>
                  <a:pt x="698" y="86"/>
                  <a:pt x="697" y="84"/>
                  <a:pt x="697" y="84"/>
                </a:cubicBezTo>
                <a:cubicBezTo>
                  <a:pt x="696" y="86"/>
                  <a:pt x="697" y="88"/>
                  <a:pt x="696" y="89"/>
                </a:cubicBezTo>
                <a:cubicBezTo>
                  <a:pt x="694" y="83"/>
                  <a:pt x="692" y="85"/>
                  <a:pt x="693" y="89"/>
                </a:cubicBezTo>
                <a:cubicBezTo>
                  <a:pt x="692" y="89"/>
                  <a:pt x="691" y="87"/>
                  <a:pt x="689" y="85"/>
                </a:cubicBezTo>
                <a:cubicBezTo>
                  <a:pt x="690" y="82"/>
                  <a:pt x="691" y="84"/>
                  <a:pt x="692" y="83"/>
                </a:cubicBezTo>
                <a:cubicBezTo>
                  <a:pt x="691" y="80"/>
                  <a:pt x="690" y="80"/>
                  <a:pt x="689" y="80"/>
                </a:cubicBezTo>
                <a:cubicBezTo>
                  <a:pt x="688" y="80"/>
                  <a:pt x="688" y="82"/>
                  <a:pt x="689" y="83"/>
                </a:cubicBezTo>
                <a:cubicBezTo>
                  <a:pt x="688" y="82"/>
                  <a:pt x="687" y="81"/>
                  <a:pt x="687" y="79"/>
                </a:cubicBezTo>
                <a:cubicBezTo>
                  <a:pt x="686" y="80"/>
                  <a:pt x="686" y="76"/>
                  <a:pt x="685" y="77"/>
                </a:cubicBezTo>
                <a:cubicBezTo>
                  <a:pt x="686" y="79"/>
                  <a:pt x="686" y="80"/>
                  <a:pt x="686" y="80"/>
                </a:cubicBezTo>
                <a:cubicBezTo>
                  <a:pt x="685" y="80"/>
                  <a:pt x="684" y="78"/>
                  <a:pt x="684" y="77"/>
                </a:cubicBezTo>
                <a:cubicBezTo>
                  <a:pt x="682" y="79"/>
                  <a:pt x="682" y="78"/>
                  <a:pt x="679" y="79"/>
                </a:cubicBezTo>
                <a:cubicBezTo>
                  <a:pt x="679" y="81"/>
                  <a:pt x="680" y="83"/>
                  <a:pt x="680" y="84"/>
                </a:cubicBezTo>
                <a:cubicBezTo>
                  <a:pt x="679" y="83"/>
                  <a:pt x="678" y="83"/>
                  <a:pt x="678" y="84"/>
                </a:cubicBezTo>
                <a:cubicBezTo>
                  <a:pt x="677" y="83"/>
                  <a:pt x="677" y="82"/>
                  <a:pt x="677" y="82"/>
                </a:cubicBezTo>
                <a:cubicBezTo>
                  <a:pt x="675" y="81"/>
                  <a:pt x="676" y="84"/>
                  <a:pt x="675" y="84"/>
                </a:cubicBezTo>
                <a:cubicBezTo>
                  <a:pt x="674" y="82"/>
                  <a:pt x="673" y="79"/>
                  <a:pt x="673" y="78"/>
                </a:cubicBezTo>
                <a:cubicBezTo>
                  <a:pt x="673" y="78"/>
                  <a:pt x="673" y="77"/>
                  <a:pt x="672" y="78"/>
                </a:cubicBezTo>
                <a:cubicBezTo>
                  <a:pt x="673" y="80"/>
                  <a:pt x="674" y="81"/>
                  <a:pt x="674" y="83"/>
                </a:cubicBezTo>
                <a:cubicBezTo>
                  <a:pt x="673" y="83"/>
                  <a:pt x="672" y="81"/>
                  <a:pt x="672" y="80"/>
                </a:cubicBezTo>
                <a:cubicBezTo>
                  <a:pt x="670" y="79"/>
                  <a:pt x="665" y="70"/>
                  <a:pt x="666" y="78"/>
                </a:cubicBezTo>
                <a:cubicBezTo>
                  <a:pt x="666" y="77"/>
                  <a:pt x="665" y="77"/>
                  <a:pt x="665" y="76"/>
                </a:cubicBezTo>
                <a:cubicBezTo>
                  <a:pt x="664" y="77"/>
                  <a:pt x="664" y="77"/>
                  <a:pt x="664" y="79"/>
                </a:cubicBezTo>
                <a:cubicBezTo>
                  <a:pt x="663" y="78"/>
                  <a:pt x="663" y="78"/>
                  <a:pt x="662" y="77"/>
                </a:cubicBezTo>
                <a:cubicBezTo>
                  <a:pt x="661" y="75"/>
                  <a:pt x="662" y="75"/>
                  <a:pt x="661" y="73"/>
                </a:cubicBezTo>
                <a:cubicBezTo>
                  <a:pt x="660" y="72"/>
                  <a:pt x="658" y="73"/>
                  <a:pt x="658" y="75"/>
                </a:cubicBezTo>
                <a:cubicBezTo>
                  <a:pt x="658" y="77"/>
                  <a:pt x="658" y="80"/>
                  <a:pt x="660" y="82"/>
                </a:cubicBezTo>
                <a:cubicBezTo>
                  <a:pt x="659" y="83"/>
                  <a:pt x="659" y="83"/>
                  <a:pt x="658" y="81"/>
                </a:cubicBezTo>
                <a:cubicBezTo>
                  <a:pt x="657" y="79"/>
                  <a:pt x="657" y="76"/>
                  <a:pt x="656" y="73"/>
                </a:cubicBezTo>
                <a:cubicBezTo>
                  <a:pt x="656" y="67"/>
                  <a:pt x="658" y="61"/>
                  <a:pt x="663" y="67"/>
                </a:cubicBezTo>
                <a:cubicBezTo>
                  <a:pt x="665" y="69"/>
                  <a:pt x="665" y="72"/>
                  <a:pt x="667" y="72"/>
                </a:cubicBezTo>
                <a:cubicBezTo>
                  <a:pt x="666" y="69"/>
                  <a:pt x="665" y="68"/>
                  <a:pt x="665" y="66"/>
                </a:cubicBezTo>
                <a:cubicBezTo>
                  <a:pt x="663" y="68"/>
                  <a:pt x="661" y="57"/>
                  <a:pt x="659" y="55"/>
                </a:cubicBezTo>
                <a:cubicBezTo>
                  <a:pt x="659" y="54"/>
                  <a:pt x="659" y="54"/>
                  <a:pt x="658" y="52"/>
                </a:cubicBezTo>
                <a:cubicBezTo>
                  <a:pt x="658" y="51"/>
                  <a:pt x="657" y="50"/>
                  <a:pt x="656" y="49"/>
                </a:cubicBezTo>
                <a:cubicBezTo>
                  <a:pt x="656" y="47"/>
                  <a:pt x="655" y="46"/>
                  <a:pt x="654" y="43"/>
                </a:cubicBezTo>
                <a:cubicBezTo>
                  <a:pt x="653" y="41"/>
                  <a:pt x="651" y="39"/>
                  <a:pt x="650" y="36"/>
                </a:cubicBezTo>
                <a:cubicBezTo>
                  <a:pt x="650" y="36"/>
                  <a:pt x="651" y="36"/>
                  <a:pt x="651" y="36"/>
                </a:cubicBezTo>
                <a:cubicBezTo>
                  <a:pt x="649" y="33"/>
                  <a:pt x="647" y="29"/>
                  <a:pt x="645" y="26"/>
                </a:cubicBezTo>
                <a:cubicBezTo>
                  <a:pt x="644" y="23"/>
                  <a:pt x="642" y="19"/>
                  <a:pt x="639" y="17"/>
                </a:cubicBezTo>
                <a:cubicBezTo>
                  <a:pt x="638" y="14"/>
                  <a:pt x="637" y="13"/>
                  <a:pt x="635" y="9"/>
                </a:cubicBezTo>
                <a:cubicBezTo>
                  <a:pt x="636" y="9"/>
                  <a:pt x="636" y="8"/>
                  <a:pt x="636" y="7"/>
                </a:cubicBezTo>
                <a:cubicBezTo>
                  <a:pt x="627" y="0"/>
                  <a:pt x="624" y="10"/>
                  <a:pt x="632" y="22"/>
                </a:cubicBezTo>
                <a:cubicBezTo>
                  <a:pt x="633" y="26"/>
                  <a:pt x="634" y="30"/>
                  <a:pt x="636" y="34"/>
                </a:cubicBezTo>
                <a:cubicBezTo>
                  <a:pt x="637" y="38"/>
                  <a:pt x="639" y="43"/>
                  <a:pt x="642" y="47"/>
                </a:cubicBezTo>
                <a:cubicBezTo>
                  <a:pt x="641" y="49"/>
                  <a:pt x="641" y="47"/>
                  <a:pt x="641" y="49"/>
                </a:cubicBezTo>
                <a:cubicBezTo>
                  <a:pt x="643" y="54"/>
                  <a:pt x="644" y="57"/>
                  <a:pt x="643" y="59"/>
                </a:cubicBezTo>
                <a:cubicBezTo>
                  <a:pt x="644" y="59"/>
                  <a:pt x="644" y="61"/>
                  <a:pt x="645" y="62"/>
                </a:cubicBezTo>
                <a:cubicBezTo>
                  <a:pt x="645" y="60"/>
                  <a:pt x="644" y="59"/>
                  <a:pt x="645" y="57"/>
                </a:cubicBezTo>
                <a:cubicBezTo>
                  <a:pt x="648" y="64"/>
                  <a:pt x="651" y="65"/>
                  <a:pt x="652" y="72"/>
                </a:cubicBezTo>
                <a:cubicBezTo>
                  <a:pt x="649" y="72"/>
                  <a:pt x="646" y="67"/>
                  <a:pt x="643" y="68"/>
                </a:cubicBezTo>
                <a:cubicBezTo>
                  <a:pt x="643" y="69"/>
                  <a:pt x="644" y="72"/>
                  <a:pt x="643" y="72"/>
                </a:cubicBezTo>
                <a:cubicBezTo>
                  <a:pt x="643" y="74"/>
                  <a:pt x="644" y="74"/>
                  <a:pt x="644" y="75"/>
                </a:cubicBezTo>
                <a:cubicBezTo>
                  <a:pt x="644" y="76"/>
                  <a:pt x="644" y="78"/>
                  <a:pt x="644" y="80"/>
                </a:cubicBezTo>
                <a:cubicBezTo>
                  <a:pt x="645" y="83"/>
                  <a:pt x="646" y="85"/>
                  <a:pt x="647" y="87"/>
                </a:cubicBezTo>
                <a:cubicBezTo>
                  <a:pt x="647" y="89"/>
                  <a:pt x="646" y="88"/>
                  <a:pt x="647" y="90"/>
                </a:cubicBezTo>
                <a:cubicBezTo>
                  <a:pt x="646" y="91"/>
                  <a:pt x="646" y="88"/>
                  <a:pt x="645" y="89"/>
                </a:cubicBezTo>
                <a:cubicBezTo>
                  <a:pt x="645" y="90"/>
                  <a:pt x="645" y="90"/>
                  <a:pt x="645" y="90"/>
                </a:cubicBezTo>
                <a:cubicBezTo>
                  <a:pt x="645" y="91"/>
                  <a:pt x="646" y="92"/>
                  <a:pt x="646" y="93"/>
                </a:cubicBezTo>
                <a:cubicBezTo>
                  <a:pt x="644" y="96"/>
                  <a:pt x="648" y="111"/>
                  <a:pt x="643" y="105"/>
                </a:cubicBezTo>
                <a:cubicBezTo>
                  <a:pt x="643" y="103"/>
                  <a:pt x="642" y="100"/>
                  <a:pt x="642" y="99"/>
                </a:cubicBezTo>
                <a:cubicBezTo>
                  <a:pt x="640" y="99"/>
                  <a:pt x="640" y="94"/>
                  <a:pt x="638" y="92"/>
                </a:cubicBezTo>
                <a:cubicBezTo>
                  <a:pt x="640" y="96"/>
                  <a:pt x="639" y="98"/>
                  <a:pt x="641" y="101"/>
                </a:cubicBezTo>
                <a:cubicBezTo>
                  <a:pt x="639" y="101"/>
                  <a:pt x="640" y="104"/>
                  <a:pt x="638" y="101"/>
                </a:cubicBezTo>
                <a:cubicBezTo>
                  <a:pt x="639" y="105"/>
                  <a:pt x="639" y="106"/>
                  <a:pt x="639" y="108"/>
                </a:cubicBezTo>
                <a:cubicBezTo>
                  <a:pt x="638" y="106"/>
                  <a:pt x="638" y="109"/>
                  <a:pt x="637" y="108"/>
                </a:cubicBezTo>
                <a:cubicBezTo>
                  <a:pt x="637" y="105"/>
                  <a:pt x="636" y="105"/>
                  <a:pt x="635" y="104"/>
                </a:cubicBezTo>
                <a:cubicBezTo>
                  <a:pt x="636" y="102"/>
                  <a:pt x="635" y="99"/>
                  <a:pt x="634" y="95"/>
                </a:cubicBezTo>
                <a:cubicBezTo>
                  <a:pt x="634" y="95"/>
                  <a:pt x="633" y="96"/>
                  <a:pt x="633" y="95"/>
                </a:cubicBezTo>
                <a:cubicBezTo>
                  <a:pt x="633" y="93"/>
                  <a:pt x="633" y="92"/>
                  <a:pt x="632" y="88"/>
                </a:cubicBezTo>
                <a:cubicBezTo>
                  <a:pt x="631" y="90"/>
                  <a:pt x="629" y="88"/>
                  <a:pt x="629" y="90"/>
                </a:cubicBezTo>
                <a:cubicBezTo>
                  <a:pt x="626" y="85"/>
                  <a:pt x="626" y="92"/>
                  <a:pt x="623" y="87"/>
                </a:cubicBezTo>
                <a:cubicBezTo>
                  <a:pt x="625" y="89"/>
                  <a:pt x="625" y="94"/>
                  <a:pt x="627" y="96"/>
                </a:cubicBezTo>
                <a:cubicBezTo>
                  <a:pt x="627" y="97"/>
                  <a:pt x="626" y="99"/>
                  <a:pt x="626" y="101"/>
                </a:cubicBezTo>
                <a:cubicBezTo>
                  <a:pt x="629" y="100"/>
                  <a:pt x="629" y="108"/>
                  <a:pt x="628" y="109"/>
                </a:cubicBezTo>
                <a:cubicBezTo>
                  <a:pt x="629" y="111"/>
                  <a:pt x="630" y="113"/>
                  <a:pt x="631" y="114"/>
                </a:cubicBezTo>
                <a:cubicBezTo>
                  <a:pt x="630" y="115"/>
                  <a:pt x="631" y="115"/>
                  <a:pt x="630" y="115"/>
                </a:cubicBezTo>
                <a:cubicBezTo>
                  <a:pt x="629" y="115"/>
                  <a:pt x="628" y="113"/>
                  <a:pt x="628" y="111"/>
                </a:cubicBezTo>
                <a:cubicBezTo>
                  <a:pt x="628" y="113"/>
                  <a:pt x="628" y="113"/>
                  <a:pt x="627" y="113"/>
                </a:cubicBezTo>
                <a:cubicBezTo>
                  <a:pt x="628" y="114"/>
                  <a:pt x="629" y="117"/>
                  <a:pt x="628" y="117"/>
                </a:cubicBezTo>
                <a:cubicBezTo>
                  <a:pt x="627" y="116"/>
                  <a:pt x="627" y="113"/>
                  <a:pt x="627" y="114"/>
                </a:cubicBezTo>
                <a:cubicBezTo>
                  <a:pt x="628" y="117"/>
                  <a:pt x="626" y="114"/>
                  <a:pt x="625" y="116"/>
                </a:cubicBezTo>
                <a:cubicBezTo>
                  <a:pt x="624" y="115"/>
                  <a:pt x="625" y="113"/>
                  <a:pt x="624" y="111"/>
                </a:cubicBezTo>
                <a:cubicBezTo>
                  <a:pt x="623" y="111"/>
                  <a:pt x="623" y="112"/>
                  <a:pt x="623" y="111"/>
                </a:cubicBezTo>
                <a:cubicBezTo>
                  <a:pt x="621" y="105"/>
                  <a:pt x="620" y="101"/>
                  <a:pt x="618" y="97"/>
                </a:cubicBezTo>
                <a:cubicBezTo>
                  <a:pt x="619" y="100"/>
                  <a:pt x="617" y="98"/>
                  <a:pt x="616" y="96"/>
                </a:cubicBezTo>
                <a:cubicBezTo>
                  <a:pt x="617" y="95"/>
                  <a:pt x="615" y="93"/>
                  <a:pt x="615" y="92"/>
                </a:cubicBezTo>
                <a:cubicBezTo>
                  <a:pt x="617" y="93"/>
                  <a:pt x="617" y="93"/>
                  <a:pt x="617" y="96"/>
                </a:cubicBezTo>
                <a:cubicBezTo>
                  <a:pt x="618" y="96"/>
                  <a:pt x="618" y="95"/>
                  <a:pt x="619" y="96"/>
                </a:cubicBezTo>
                <a:cubicBezTo>
                  <a:pt x="619" y="93"/>
                  <a:pt x="618" y="96"/>
                  <a:pt x="617" y="94"/>
                </a:cubicBezTo>
                <a:cubicBezTo>
                  <a:pt x="617" y="93"/>
                  <a:pt x="616" y="92"/>
                  <a:pt x="617" y="92"/>
                </a:cubicBezTo>
                <a:cubicBezTo>
                  <a:pt x="617" y="92"/>
                  <a:pt x="618" y="93"/>
                  <a:pt x="618" y="93"/>
                </a:cubicBezTo>
                <a:cubicBezTo>
                  <a:pt x="617" y="90"/>
                  <a:pt x="618" y="89"/>
                  <a:pt x="619" y="89"/>
                </a:cubicBezTo>
                <a:cubicBezTo>
                  <a:pt x="618" y="88"/>
                  <a:pt x="619" y="88"/>
                  <a:pt x="618" y="86"/>
                </a:cubicBezTo>
                <a:cubicBezTo>
                  <a:pt x="618" y="86"/>
                  <a:pt x="618" y="87"/>
                  <a:pt x="618" y="87"/>
                </a:cubicBezTo>
                <a:cubicBezTo>
                  <a:pt x="617" y="87"/>
                  <a:pt x="616" y="85"/>
                  <a:pt x="616" y="85"/>
                </a:cubicBezTo>
                <a:cubicBezTo>
                  <a:pt x="617" y="86"/>
                  <a:pt x="617" y="82"/>
                  <a:pt x="615" y="81"/>
                </a:cubicBezTo>
                <a:cubicBezTo>
                  <a:pt x="615" y="82"/>
                  <a:pt x="615" y="83"/>
                  <a:pt x="615" y="83"/>
                </a:cubicBezTo>
                <a:cubicBezTo>
                  <a:pt x="614" y="80"/>
                  <a:pt x="615" y="79"/>
                  <a:pt x="614" y="77"/>
                </a:cubicBezTo>
                <a:cubicBezTo>
                  <a:pt x="614" y="78"/>
                  <a:pt x="613" y="78"/>
                  <a:pt x="613" y="79"/>
                </a:cubicBezTo>
                <a:cubicBezTo>
                  <a:pt x="613" y="77"/>
                  <a:pt x="612" y="75"/>
                  <a:pt x="611" y="75"/>
                </a:cubicBezTo>
                <a:cubicBezTo>
                  <a:pt x="612" y="77"/>
                  <a:pt x="613" y="77"/>
                  <a:pt x="612" y="78"/>
                </a:cubicBezTo>
                <a:cubicBezTo>
                  <a:pt x="610" y="76"/>
                  <a:pt x="609" y="81"/>
                  <a:pt x="611" y="82"/>
                </a:cubicBezTo>
                <a:cubicBezTo>
                  <a:pt x="609" y="77"/>
                  <a:pt x="613" y="80"/>
                  <a:pt x="611" y="80"/>
                </a:cubicBezTo>
                <a:cubicBezTo>
                  <a:pt x="612" y="82"/>
                  <a:pt x="612" y="80"/>
                  <a:pt x="613" y="82"/>
                </a:cubicBezTo>
                <a:cubicBezTo>
                  <a:pt x="611" y="85"/>
                  <a:pt x="610" y="79"/>
                  <a:pt x="608" y="79"/>
                </a:cubicBezTo>
                <a:cubicBezTo>
                  <a:pt x="609" y="80"/>
                  <a:pt x="610" y="81"/>
                  <a:pt x="609" y="83"/>
                </a:cubicBezTo>
                <a:cubicBezTo>
                  <a:pt x="608" y="84"/>
                  <a:pt x="608" y="86"/>
                  <a:pt x="608" y="88"/>
                </a:cubicBezTo>
                <a:cubicBezTo>
                  <a:pt x="608" y="89"/>
                  <a:pt x="608" y="90"/>
                  <a:pt x="608" y="92"/>
                </a:cubicBezTo>
                <a:cubicBezTo>
                  <a:pt x="608" y="93"/>
                  <a:pt x="609" y="94"/>
                  <a:pt x="609" y="95"/>
                </a:cubicBezTo>
                <a:cubicBezTo>
                  <a:pt x="608" y="92"/>
                  <a:pt x="607" y="93"/>
                  <a:pt x="606" y="93"/>
                </a:cubicBezTo>
                <a:cubicBezTo>
                  <a:pt x="607" y="95"/>
                  <a:pt x="607" y="95"/>
                  <a:pt x="606" y="97"/>
                </a:cubicBezTo>
                <a:cubicBezTo>
                  <a:pt x="607" y="98"/>
                  <a:pt x="607" y="99"/>
                  <a:pt x="607" y="101"/>
                </a:cubicBezTo>
                <a:cubicBezTo>
                  <a:pt x="608" y="101"/>
                  <a:pt x="608" y="100"/>
                  <a:pt x="609" y="102"/>
                </a:cubicBezTo>
                <a:cubicBezTo>
                  <a:pt x="609" y="103"/>
                  <a:pt x="610" y="106"/>
                  <a:pt x="608" y="105"/>
                </a:cubicBezTo>
                <a:cubicBezTo>
                  <a:pt x="609" y="107"/>
                  <a:pt x="610" y="111"/>
                  <a:pt x="611" y="111"/>
                </a:cubicBezTo>
                <a:cubicBezTo>
                  <a:pt x="611" y="110"/>
                  <a:pt x="611" y="109"/>
                  <a:pt x="611" y="109"/>
                </a:cubicBezTo>
                <a:cubicBezTo>
                  <a:pt x="612" y="110"/>
                  <a:pt x="612" y="110"/>
                  <a:pt x="612" y="111"/>
                </a:cubicBezTo>
                <a:cubicBezTo>
                  <a:pt x="613" y="106"/>
                  <a:pt x="618" y="114"/>
                  <a:pt x="616" y="117"/>
                </a:cubicBezTo>
                <a:cubicBezTo>
                  <a:pt x="616" y="116"/>
                  <a:pt x="615" y="113"/>
                  <a:pt x="615" y="115"/>
                </a:cubicBezTo>
                <a:cubicBezTo>
                  <a:pt x="616" y="116"/>
                  <a:pt x="615" y="117"/>
                  <a:pt x="615" y="117"/>
                </a:cubicBezTo>
                <a:cubicBezTo>
                  <a:pt x="615" y="116"/>
                  <a:pt x="614" y="114"/>
                  <a:pt x="613" y="114"/>
                </a:cubicBezTo>
                <a:cubicBezTo>
                  <a:pt x="614" y="116"/>
                  <a:pt x="613" y="117"/>
                  <a:pt x="613" y="118"/>
                </a:cubicBezTo>
                <a:cubicBezTo>
                  <a:pt x="614" y="119"/>
                  <a:pt x="615" y="121"/>
                  <a:pt x="615" y="123"/>
                </a:cubicBezTo>
                <a:cubicBezTo>
                  <a:pt x="616" y="125"/>
                  <a:pt x="617" y="128"/>
                  <a:pt x="618" y="130"/>
                </a:cubicBezTo>
                <a:cubicBezTo>
                  <a:pt x="617" y="130"/>
                  <a:pt x="617" y="131"/>
                  <a:pt x="617" y="131"/>
                </a:cubicBezTo>
                <a:cubicBezTo>
                  <a:pt x="617" y="130"/>
                  <a:pt x="617" y="129"/>
                  <a:pt x="616" y="129"/>
                </a:cubicBezTo>
                <a:cubicBezTo>
                  <a:pt x="616" y="133"/>
                  <a:pt x="618" y="133"/>
                  <a:pt x="618" y="136"/>
                </a:cubicBezTo>
                <a:cubicBezTo>
                  <a:pt x="617" y="136"/>
                  <a:pt x="617" y="138"/>
                  <a:pt x="618" y="137"/>
                </a:cubicBezTo>
                <a:cubicBezTo>
                  <a:pt x="619" y="139"/>
                  <a:pt x="619" y="141"/>
                  <a:pt x="618" y="141"/>
                </a:cubicBezTo>
                <a:cubicBezTo>
                  <a:pt x="617" y="138"/>
                  <a:pt x="617" y="139"/>
                  <a:pt x="616" y="137"/>
                </a:cubicBezTo>
                <a:cubicBezTo>
                  <a:pt x="616" y="139"/>
                  <a:pt x="616" y="139"/>
                  <a:pt x="616" y="141"/>
                </a:cubicBezTo>
                <a:cubicBezTo>
                  <a:pt x="615" y="141"/>
                  <a:pt x="615" y="139"/>
                  <a:pt x="615" y="139"/>
                </a:cubicBezTo>
                <a:cubicBezTo>
                  <a:pt x="614" y="142"/>
                  <a:pt x="616" y="141"/>
                  <a:pt x="616" y="143"/>
                </a:cubicBezTo>
                <a:cubicBezTo>
                  <a:pt x="617" y="146"/>
                  <a:pt x="617" y="146"/>
                  <a:pt x="617" y="146"/>
                </a:cubicBezTo>
                <a:cubicBezTo>
                  <a:pt x="616" y="146"/>
                  <a:pt x="616" y="146"/>
                  <a:pt x="616" y="147"/>
                </a:cubicBezTo>
                <a:cubicBezTo>
                  <a:pt x="617" y="147"/>
                  <a:pt x="617" y="147"/>
                  <a:pt x="618" y="147"/>
                </a:cubicBezTo>
                <a:cubicBezTo>
                  <a:pt x="618" y="149"/>
                  <a:pt x="617" y="148"/>
                  <a:pt x="617" y="149"/>
                </a:cubicBezTo>
                <a:cubicBezTo>
                  <a:pt x="618" y="149"/>
                  <a:pt x="618" y="150"/>
                  <a:pt x="618" y="151"/>
                </a:cubicBezTo>
                <a:cubicBezTo>
                  <a:pt x="619" y="151"/>
                  <a:pt x="620" y="153"/>
                  <a:pt x="620" y="150"/>
                </a:cubicBezTo>
                <a:cubicBezTo>
                  <a:pt x="619" y="150"/>
                  <a:pt x="619" y="152"/>
                  <a:pt x="618" y="150"/>
                </a:cubicBezTo>
                <a:cubicBezTo>
                  <a:pt x="618" y="149"/>
                  <a:pt x="619" y="149"/>
                  <a:pt x="619" y="148"/>
                </a:cubicBezTo>
                <a:cubicBezTo>
                  <a:pt x="620" y="148"/>
                  <a:pt x="620" y="150"/>
                  <a:pt x="620" y="151"/>
                </a:cubicBezTo>
                <a:cubicBezTo>
                  <a:pt x="620" y="153"/>
                  <a:pt x="620" y="154"/>
                  <a:pt x="620" y="155"/>
                </a:cubicBezTo>
                <a:cubicBezTo>
                  <a:pt x="620" y="154"/>
                  <a:pt x="621" y="154"/>
                  <a:pt x="621" y="155"/>
                </a:cubicBezTo>
                <a:cubicBezTo>
                  <a:pt x="620" y="156"/>
                  <a:pt x="620" y="155"/>
                  <a:pt x="619" y="155"/>
                </a:cubicBezTo>
                <a:cubicBezTo>
                  <a:pt x="619" y="158"/>
                  <a:pt x="620" y="159"/>
                  <a:pt x="620" y="160"/>
                </a:cubicBezTo>
                <a:cubicBezTo>
                  <a:pt x="620" y="161"/>
                  <a:pt x="620" y="161"/>
                  <a:pt x="619" y="161"/>
                </a:cubicBezTo>
                <a:cubicBezTo>
                  <a:pt x="619" y="160"/>
                  <a:pt x="619" y="162"/>
                  <a:pt x="620" y="164"/>
                </a:cubicBezTo>
                <a:cubicBezTo>
                  <a:pt x="620" y="166"/>
                  <a:pt x="621" y="168"/>
                  <a:pt x="621" y="169"/>
                </a:cubicBezTo>
                <a:cubicBezTo>
                  <a:pt x="621" y="169"/>
                  <a:pt x="621" y="170"/>
                  <a:pt x="621" y="170"/>
                </a:cubicBezTo>
                <a:cubicBezTo>
                  <a:pt x="620" y="169"/>
                  <a:pt x="619" y="169"/>
                  <a:pt x="619" y="168"/>
                </a:cubicBezTo>
                <a:cubicBezTo>
                  <a:pt x="618" y="166"/>
                  <a:pt x="619" y="165"/>
                  <a:pt x="618" y="164"/>
                </a:cubicBezTo>
                <a:cubicBezTo>
                  <a:pt x="619" y="166"/>
                  <a:pt x="618" y="168"/>
                  <a:pt x="617" y="169"/>
                </a:cubicBezTo>
                <a:cubicBezTo>
                  <a:pt x="617" y="166"/>
                  <a:pt x="616" y="168"/>
                  <a:pt x="615" y="166"/>
                </a:cubicBezTo>
                <a:cubicBezTo>
                  <a:pt x="616" y="164"/>
                  <a:pt x="617" y="161"/>
                  <a:pt x="616" y="161"/>
                </a:cubicBezTo>
                <a:cubicBezTo>
                  <a:pt x="616" y="162"/>
                  <a:pt x="616" y="162"/>
                  <a:pt x="616" y="162"/>
                </a:cubicBezTo>
                <a:cubicBezTo>
                  <a:pt x="615" y="159"/>
                  <a:pt x="617" y="156"/>
                  <a:pt x="615" y="154"/>
                </a:cubicBezTo>
                <a:cubicBezTo>
                  <a:pt x="615" y="156"/>
                  <a:pt x="616" y="159"/>
                  <a:pt x="615" y="161"/>
                </a:cubicBezTo>
                <a:cubicBezTo>
                  <a:pt x="615" y="160"/>
                  <a:pt x="614" y="159"/>
                  <a:pt x="614" y="157"/>
                </a:cubicBezTo>
                <a:cubicBezTo>
                  <a:pt x="614" y="156"/>
                  <a:pt x="614" y="155"/>
                  <a:pt x="615" y="154"/>
                </a:cubicBezTo>
                <a:cubicBezTo>
                  <a:pt x="614" y="152"/>
                  <a:pt x="612" y="155"/>
                  <a:pt x="611" y="153"/>
                </a:cubicBezTo>
                <a:cubicBezTo>
                  <a:pt x="611" y="155"/>
                  <a:pt x="611" y="158"/>
                  <a:pt x="611" y="159"/>
                </a:cubicBezTo>
                <a:cubicBezTo>
                  <a:pt x="611" y="158"/>
                  <a:pt x="612" y="157"/>
                  <a:pt x="612" y="156"/>
                </a:cubicBezTo>
                <a:cubicBezTo>
                  <a:pt x="614" y="161"/>
                  <a:pt x="610" y="163"/>
                  <a:pt x="609" y="163"/>
                </a:cubicBezTo>
                <a:cubicBezTo>
                  <a:pt x="609" y="165"/>
                  <a:pt x="609" y="166"/>
                  <a:pt x="608" y="167"/>
                </a:cubicBezTo>
                <a:cubicBezTo>
                  <a:pt x="607" y="167"/>
                  <a:pt x="608" y="162"/>
                  <a:pt x="606" y="163"/>
                </a:cubicBezTo>
                <a:cubicBezTo>
                  <a:pt x="606" y="164"/>
                  <a:pt x="607" y="165"/>
                  <a:pt x="607" y="165"/>
                </a:cubicBezTo>
                <a:cubicBezTo>
                  <a:pt x="606" y="163"/>
                  <a:pt x="605" y="166"/>
                  <a:pt x="604" y="163"/>
                </a:cubicBezTo>
                <a:cubicBezTo>
                  <a:pt x="606" y="163"/>
                  <a:pt x="606" y="163"/>
                  <a:pt x="606" y="163"/>
                </a:cubicBezTo>
                <a:cubicBezTo>
                  <a:pt x="605" y="160"/>
                  <a:pt x="603" y="163"/>
                  <a:pt x="603" y="161"/>
                </a:cubicBezTo>
                <a:cubicBezTo>
                  <a:pt x="603" y="160"/>
                  <a:pt x="603" y="158"/>
                  <a:pt x="602" y="158"/>
                </a:cubicBezTo>
                <a:cubicBezTo>
                  <a:pt x="601" y="158"/>
                  <a:pt x="603" y="161"/>
                  <a:pt x="601" y="160"/>
                </a:cubicBezTo>
                <a:cubicBezTo>
                  <a:pt x="601" y="160"/>
                  <a:pt x="601" y="159"/>
                  <a:pt x="601" y="159"/>
                </a:cubicBezTo>
                <a:cubicBezTo>
                  <a:pt x="601" y="161"/>
                  <a:pt x="600" y="158"/>
                  <a:pt x="599" y="159"/>
                </a:cubicBezTo>
                <a:cubicBezTo>
                  <a:pt x="599" y="161"/>
                  <a:pt x="600" y="163"/>
                  <a:pt x="598" y="163"/>
                </a:cubicBezTo>
                <a:cubicBezTo>
                  <a:pt x="600" y="163"/>
                  <a:pt x="599" y="165"/>
                  <a:pt x="600" y="163"/>
                </a:cubicBezTo>
                <a:cubicBezTo>
                  <a:pt x="600" y="164"/>
                  <a:pt x="600" y="166"/>
                  <a:pt x="599" y="165"/>
                </a:cubicBezTo>
                <a:cubicBezTo>
                  <a:pt x="599" y="170"/>
                  <a:pt x="599" y="174"/>
                  <a:pt x="599" y="179"/>
                </a:cubicBezTo>
                <a:cubicBezTo>
                  <a:pt x="598" y="179"/>
                  <a:pt x="598" y="181"/>
                  <a:pt x="597" y="182"/>
                </a:cubicBezTo>
                <a:cubicBezTo>
                  <a:pt x="596" y="182"/>
                  <a:pt x="596" y="179"/>
                  <a:pt x="596" y="179"/>
                </a:cubicBezTo>
                <a:cubicBezTo>
                  <a:pt x="596" y="180"/>
                  <a:pt x="596" y="180"/>
                  <a:pt x="595" y="179"/>
                </a:cubicBezTo>
                <a:cubicBezTo>
                  <a:pt x="595" y="181"/>
                  <a:pt x="594" y="183"/>
                  <a:pt x="593" y="184"/>
                </a:cubicBezTo>
                <a:cubicBezTo>
                  <a:pt x="594" y="181"/>
                  <a:pt x="592" y="182"/>
                  <a:pt x="592" y="179"/>
                </a:cubicBezTo>
                <a:cubicBezTo>
                  <a:pt x="593" y="179"/>
                  <a:pt x="594" y="175"/>
                  <a:pt x="593" y="174"/>
                </a:cubicBezTo>
                <a:cubicBezTo>
                  <a:pt x="592" y="176"/>
                  <a:pt x="593" y="179"/>
                  <a:pt x="591" y="179"/>
                </a:cubicBezTo>
                <a:cubicBezTo>
                  <a:pt x="592" y="178"/>
                  <a:pt x="592" y="175"/>
                  <a:pt x="591" y="175"/>
                </a:cubicBezTo>
                <a:cubicBezTo>
                  <a:pt x="590" y="178"/>
                  <a:pt x="589" y="179"/>
                  <a:pt x="589" y="181"/>
                </a:cubicBezTo>
                <a:cubicBezTo>
                  <a:pt x="589" y="180"/>
                  <a:pt x="589" y="178"/>
                  <a:pt x="589" y="176"/>
                </a:cubicBezTo>
                <a:cubicBezTo>
                  <a:pt x="590" y="174"/>
                  <a:pt x="590" y="172"/>
                  <a:pt x="589" y="172"/>
                </a:cubicBezTo>
                <a:cubicBezTo>
                  <a:pt x="589" y="175"/>
                  <a:pt x="587" y="177"/>
                  <a:pt x="586" y="178"/>
                </a:cubicBezTo>
                <a:cubicBezTo>
                  <a:pt x="585" y="179"/>
                  <a:pt x="587" y="180"/>
                  <a:pt x="586" y="181"/>
                </a:cubicBezTo>
                <a:cubicBezTo>
                  <a:pt x="586" y="178"/>
                  <a:pt x="584" y="183"/>
                  <a:pt x="585" y="183"/>
                </a:cubicBezTo>
                <a:cubicBezTo>
                  <a:pt x="585" y="181"/>
                  <a:pt x="587" y="182"/>
                  <a:pt x="587" y="183"/>
                </a:cubicBezTo>
                <a:cubicBezTo>
                  <a:pt x="586" y="182"/>
                  <a:pt x="585" y="184"/>
                  <a:pt x="585" y="184"/>
                </a:cubicBezTo>
                <a:cubicBezTo>
                  <a:pt x="584" y="188"/>
                  <a:pt x="584" y="191"/>
                  <a:pt x="585" y="193"/>
                </a:cubicBezTo>
                <a:cubicBezTo>
                  <a:pt x="585" y="191"/>
                  <a:pt x="586" y="191"/>
                  <a:pt x="585" y="190"/>
                </a:cubicBezTo>
                <a:cubicBezTo>
                  <a:pt x="587" y="188"/>
                  <a:pt x="587" y="189"/>
                  <a:pt x="588" y="186"/>
                </a:cubicBezTo>
                <a:cubicBezTo>
                  <a:pt x="588" y="189"/>
                  <a:pt x="588" y="189"/>
                  <a:pt x="589" y="190"/>
                </a:cubicBezTo>
                <a:cubicBezTo>
                  <a:pt x="588" y="190"/>
                  <a:pt x="588" y="189"/>
                  <a:pt x="588" y="191"/>
                </a:cubicBezTo>
                <a:cubicBezTo>
                  <a:pt x="589" y="192"/>
                  <a:pt x="588" y="195"/>
                  <a:pt x="587" y="197"/>
                </a:cubicBezTo>
                <a:cubicBezTo>
                  <a:pt x="587" y="200"/>
                  <a:pt x="589" y="209"/>
                  <a:pt x="586" y="209"/>
                </a:cubicBezTo>
                <a:cubicBezTo>
                  <a:pt x="586" y="210"/>
                  <a:pt x="586" y="210"/>
                  <a:pt x="586" y="211"/>
                </a:cubicBezTo>
                <a:cubicBezTo>
                  <a:pt x="586" y="212"/>
                  <a:pt x="586" y="209"/>
                  <a:pt x="587" y="210"/>
                </a:cubicBezTo>
                <a:cubicBezTo>
                  <a:pt x="587" y="211"/>
                  <a:pt x="587" y="211"/>
                  <a:pt x="587" y="211"/>
                </a:cubicBezTo>
                <a:cubicBezTo>
                  <a:pt x="587" y="212"/>
                  <a:pt x="585" y="213"/>
                  <a:pt x="585" y="214"/>
                </a:cubicBezTo>
                <a:cubicBezTo>
                  <a:pt x="586" y="214"/>
                  <a:pt x="586" y="217"/>
                  <a:pt x="586" y="220"/>
                </a:cubicBezTo>
                <a:cubicBezTo>
                  <a:pt x="586" y="222"/>
                  <a:pt x="585" y="225"/>
                  <a:pt x="585" y="227"/>
                </a:cubicBezTo>
                <a:cubicBezTo>
                  <a:pt x="585" y="227"/>
                  <a:pt x="583" y="230"/>
                  <a:pt x="584" y="231"/>
                </a:cubicBezTo>
                <a:cubicBezTo>
                  <a:pt x="584" y="230"/>
                  <a:pt x="585" y="229"/>
                  <a:pt x="585" y="230"/>
                </a:cubicBezTo>
                <a:cubicBezTo>
                  <a:pt x="585" y="232"/>
                  <a:pt x="583" y="232"/>
                  <a:pt x="584" y="233"/>
                </a:cubicBezTo>
                <a:cubicBezTo>
                  <a:pt x="584" y="233"/>
                  <a:pt x="584" y="232"/>
                  <a:pt x="584" y="233"/>
                </a:cubicBezTo>
                <a:cubicBezTo>
                  <a:pt x="584" y="235"/>
                  <a:pt x="582" y="235"/>
                  <a:pt x="581" y="236"/>
                </a:cubicBezTo>
                <a:cubicBezTo>
                  <a:pt x="580" y="236"/>
                  <a:pt x="580" y="233"/>
                  <a:pt x="579" y="234"/>
                </a:cubicBezTo>
                <a:cubicBezTo>
                  <a:pt x="580" y="236"/>
                  <a:pt x="577" y="240"/>
                  <a:pt x="575" y="241"/>
                </a:cubicBezTo>
                <a:cubicBezTo>
                  <a:pt x="576" y="240"/>
                  <a:pt x="575" y="239"/>
                  <a:pt x="575" y="238"/>
                </a:cubicBezTo>
                <a:cubicBezTo>
                  <a:pt x="575" y="237"/>
                  <a:pt x="575" y="236"/>
                  <a:pt x="576" y="235"/>
                </a:cubicBezTo>
                <a:cubicBezTo>
                  <a:pt x="575" y="234"/>
                  <a:pt x="575" y="233"/>
                  <a:pt x="576" y="231"/>
                </a:cubicBezTo>
                <a:cubicBezTo>
                  <a:pt x="576" y="232"/>
                  <a:pt x="576" y="231"/>
                  <a:pt x="577" y="230"/>
                </a:cubicBezTo>
                <a:cubicBezTo>
                  <a:pt x="575" y="231"/>
                  <a:pt x="575" y="230"/>
                  <a:pt x="576" y="230"/>
                </a:cubicBezTo>
                <a:cubicBezTo>
                  <a:pt x="575" y="229"/>
                  <a:pt x="577" y="228"/>
                  <a:pt x="576" y="228"/>
                </a:cubicBezTo>
                <a:cubicBezTo>
                  <a:pt x="574" y="230"/>
                  <a:pt x="576" y="231"/>
                  <a:pt x="574" y="233"/>
                </a:cubicBezTo>
                <a:cubicBezTo>
                  <a:pt x="574" y="230"/>
                  <a:pt x="576" y="226"/>
                  <a:pt x="573" y="225"/>
                </a:cubicBezTo>
                <a:cubicBezTo>
                  <a:pt x="574" y="222"/>
                  <a:pt x="574" y="221"/>
                  <a:pt x="575" y="219"/>
                </a:cubicBezTo>
                <a:cubicBezTo>
                  <a:pt x="574" y="220"/>
                  <a:pt x="575" y="217"/>
                  <a:pt x="575" y="216"/>
                </a:cubicBezTo>
                <a:cubicBezTo>
                  <a:pt x="574" y="215"/>
                  <a:pt x="574" y="217"/>
                  <a:pt x="573" y="217"/>
                </a:cubicBezTo>
                <a:cubicBezTo>
                  <a:pt x="572" y="218"/>
                  <a:pt x="573" y="220"/>
                  <a:pt x="572" y="220"/>
                </a:cubicBezTo>
                <a:cubicBezTo>
                  <a:pt x="572" y="217"/>
                  <a:pt x="573" y="215"/>
                  <a:pt x="573" y="213"/>
                </a:cubicBezTo>
                <a:cubicBezTo>
                  <a:pt x="572" y="214"/>
                  <a:pt x="572" y="211"/>
                  <a:pt x="571" y="210"/>
                </a:cubicBezTo>
                <a:cubicBezTo>
                  <a:pt x="571" y="211"/>
                  <a:pt x="571" y="211"/>
                  <a:pt x="571" y="210"/>
                </a:cubicBezTo>
                <a:cubicBezTo>
                  <a:pt x="571" y="211"/>
                  <a:pt x="570" y="212"/>
                  <a:pt x="570" y="213"/>
                </a:cubicBezTo>
                <a:cubicBezTo>
                  <a:pt x="570" y="210"/>
                  <a:pt x="569" y="213"/>
                  <a:pt x="568" y="213"/>
                </a:cubicBezTo>
                <a:cubicBezTo>
                  <a:pt x="568" y="213"/>
                  <a:pt x="568" y="211"/>
                  <a:pt x="567" y="211"/>
                </a:cubicBezTo>
                <a:cubicBezTo>
                  <a:pt x="567" y="212"/>
                  <a:pt x="566" y="214"/>
                  <a:pt x="567" y="215"/>
                </a:cubicBezTo>
                <a:cubicBezTo>
                  <a:pt x="567" y="212"/>
                  <a:pt x="569" y="215"/>
                  <a:pt x="569" y="216"/>
                </a:cubicBezTo>
                <a:cubicBezTo>
                  <a:pt x="568" y="217"/>
                  <a:pt x="568" y="222"/>
                  <a:pt x="566" y="222"/>
                </a:cubicBezTo>
                <a:cubicBezTo>
                  <a:pt x="566" y="223"/>
                  <a:pt x="566" y="223"/>
                  <a:pt x="567" y="224"/>
                </a:cubicBezTo>
                <a:cubicBezTo>
                  <a:pt x="566" y="226"/>
                  <a:pt x="565" y="227"/>
                  <a:pt x="564" y="226"/>
                </a:cubicBezTo>
                <a:cubicBezTo>
                  <a:pt x="563" y="227"/>
                  <a:pt x="563" y="227"/>
                  <a:pt x="562" y="227"/>
                </a:cubicBezTo>
                <a:cubicBezTo>
                  <a:pt x="562" y="227"/>
                  <a:pt x="563" y="224"/>
                  <a:pt x="564" y="224"/>
                </a:cubicBezTo>
                <a:cubicBezTo>
                  <a:pt x="564" y="223"/>
                  <a:pt x="564" y="222"/>
                  <a:pt x="564" y="221"/>
                </a:cubicBezTo>
                <a:cubicBezTo>
                  <a:pt x="564" y="221"/>
                  <a:pt x="563" y="220"/>
                  <a:pt x="563" y="219"/>
                </a:cubicBezTo>
                <a:cubicBezTo>
                  <a:pt x="564" y="217"/>
                  <a:pt x="563" y="217"/>
                  <a:pt x="564" y="215"/>
                </a:cubicBezTo>
                <a:cubicBezTo>
                  <a:pt x="562" y="215"/>
                  <a:pt x="562" y="215"/>
                  <a:pt x="562" y="215"/>
                </a:cubicBezTo>
                <a:cubicBezTo>
                  <a:pt x="561" y="216"/>
                  <a:pt x="562" y="217"/>
                  <a:pt x="561" y="217"/>
                </a:cubicBezTo>
                <a:cubicBezTo>
                  <a:pt x="561" y="216"/>
                  <a:pt x="560" y="214"/>
                  <a:pt x="559" y="215"/>
                </a:cubicBezTo>
                <a:cubicBezTo>
                  <a:pt x="559" y="215"/>
                  <a:pt x="559" y="214"/>
                  <a:pt x="559" y="214"/>
                </a:cubicBezTo>
                <a:cubicBezTo>
                  <a:pt x="559" y="214"/>
                  <a:pt x="557" y="215"/>
                  <a:pt x="557" y="213"/>
                </a:cubicBezTo>
                <a:cubicBezTo>
                  <a:pt x="557" y="215"/>
                  <a:pt x="557" y="215"/>
                  <a:pt x="556" y="215"/>
                </a:cubicBezTo>
                <a:cubicBezTo>
                  <a:pt x="556" y="216"/>
                  <a:pt x="556" y="216"/>
                  <a:pt x="556" y="217"/>
                </a:cubicBezTo>
                <a:cubicBezTo>
                  <a:pt x="555" y="217"/>
                  <a:pt x="555" y="217"/>
                  <a:pt x="554" y="217"/>
                </a:cubicBezTo>
                <a:cubicBezTo>
                  <a:pt x="555" y="216"/>
                  <a:pt x="553" y="215"/>
                  <a:pt x="552" y="214"/>
                </a:cubicBezTo>
                <a:cubicBezTo>
                  <a:pt x="552" y="214"/>
                  <a:pt x="552" y="215"/>
                  <a:pt x="552" y="215"/>
                </a:cubicBezTo>
                <a:cubicBezTo>
                  <a:pt x="552" y="216"/>
                  <a:pt x="550" y="216"/>
                  <a:pt x="551" y="218"/>
                </a:cubicBezTo>
                <a:cubicBezTo>
                  <a:pt x="550" y="218"/>
                  <a:pt x="550" y="218"/>
                  <a:pt x="549" y="217"/>
                </a:cubicBezTo>
                <a:cubicBezTo>
                  <a:pt x="549" y="217"/>
                  <a:pt x="550" y="216"/>
                  <a:pt x="549" y="216"/>
                </a:cubicBezTo>
                <a:cubicBezTo>
                  <a:pt x="549" y="217"/>
                  <a:pt x="549" y="219"/>
                  <a:pt x="549" y="220"/>
                </a:cubicBezTo>
                <a:cubicBezTo>
                  <a:pt x="549" y="221"/>
                  <a:pt x="548" y="223"/>
                  <a:pt x="548" y="221"/>
                </a:cubicBezTo>
                <a:cubicBezTo>
                  <a:pt x="548" y="221"/>
                  <a:pt x="548" y="221"/>
                  <a:pt x="548" y="221"/>
                </a:cubicBezTo>
                <a:cubicBezTo>
                  <a:pt x="547" y="221"/>
                  <a:pt x="546" y="223"/>
                  <a:pt x="546" y="224"/>
                </a:cubicBezTo>
                <a:cubicBezTo>
                  <a:pt x="545" y="224"/>
                  <a:pt x="545" y="227"/>
                  <a:pt x="544" y="225"/>
                </a:cubicBezTo>
                <a:cubicBezTo>
                  <a:pt x="544" y="227"/>
                  <a:pt x="546" y="226"/>
                  <a:pt x="545" y="227"/>
                </a:cubicBezTo>
                <a:cubicBezTo>
                  <a:pt x="544" y="228"/>
                  <a:pt x="543" y="230"/>
                  <a:pt x="543" y="233"/>
                </a:cubicBezTo>
                <a:cubicBezTo>
                  <a:pt x="542" y="235"/>
                  <a:pt x="542" y="238"/>
                  <a:pt x="541" y="240"/>
                </a:cubicBezTo>
                <a:cubicBezTo>
                  <a:pt x="541" y="240"/>
                  <a:pt x="542" y="239"/>
                  <a:pt x="542" y="240"/>
                </a:cubicBezTo>
                <a:cubicBezTo>
                  <a:pt x="541" y="241"/>
                  <a:pt x="540" y="243"/>
                  <a:pt x="539" y="245"/>
                </a:cubicBezTo>
                <a:cubicBezTo>
                  <a:pt x="538" y="247"/>
                  <a:pt x="537" y="249"/>
                  <a:pt x="538" y="251"/>
                </a:cubicBezTo>
                <a:cubicBezTo>
                  <a:pt x="537" y="252"/>
                  <a:pt x="537" y="250"/>
                  <a:pt x="537" y="251"/>
                </a:cubicBezTo>
                <a:cubicBezTo>
                  <a:pt x="537" y="251"/>
                  <a:pt x="537" y="252"/>
                  <a:pt x="536" y="252"/>
                </a:cubicBezTo>
                <a:cubicBezTo>
                  <a:pt x="536" y="251"/>
                  <a:pt x="536" y="251"/>
                  <a:pt x="536" y="251"/>
                </a:cubicBezTo>
                <a:cubicBezTo>
                  <a:pt x="536" y="250"/>
                  <a:pt x="537" y="249"/>
                  <a:pt x="536" y="249"/>
                </a:cubicBezTo>
                <a:cubicBezTo>
                  <a:pt x="535" y="252"/>
                  <a:pt x="533" y="255"/>
                  <a:pt x="532" y="258"/>
                </a:cubicBezTo>
                <a:cubicBezTo>
                  <a:pt x="530" y="261"/>
                  <a:pt x="529" y="264"/>
                  <a:pt x="527" y="266"/>
                </a:cubicBezTo>
                <a:cubicBezTo>
                  <a:pt x="526" y="267"/>
                  <a:pt x="527" y="269"/>
                  <a:pt x="525" y="269"/>
                </a:cubicBezTo>
                <a:cubicBezTo>
                  <a:pt x="526" y="269"/>
                  <a:pt x="526" y="269"/>
                  <a:pt x="527" y="269"/>
                </a:cubicBezTo>
                <a:cubicBezTo>
                  <a:pt x="526" y="269"/>
                  <a:pt x="527" y="270"/>
                  <a:pt x="526" y="271"/>
                </a:cubicBezTo>
                <a:cubicBezTo>
                  <a:pt x="526" y="271"/>
                  <a:pt x="525" y="272"/>
                  <a:pt x="524" y="273"/>
                </a:cubicBezTo>
                <a:cubicBezTo>
                  <a:pt x="524" y="274"/>
                  <a:pt x="523" y="276"/>
                  <a:pt x="523" y="277"/>
                </a:cubicBezTo>
                <a:cubicBezTo>
                  <a:pt x="521" y="279"/>
                  <a:pt x="520" y="281"/>
                  <a:pt x="519" y="283"/>
                </a:cubicBezTo>
                <a:cubicBezTo>
                  <a:pt x="518" y="285"/>
                  <a:pt x="517" y="287"/>
                  <a:pt x="515" y="288"/>
                </a:cubicBezTo>
                <a:cubicBezTo>
                  <a:pt x="515" y="289"/>
                  <a:pt x="514" y="290"/>
                  <a:pt x="514" y="291"/>
                </a:cubicBezTo>
                <a:cubicBezTo>
                  <a:pt x="513" y="292"/>
                  <a:pt x="512" y="293"/>
                  <a:pt x="511" y="294"/>
                </a:cubicBezTo>
                <a:cubicBezTo>
                  <a:pt x="509" y="297"/>
                  <a:pt x="507" y="299"/>
                  <a:pt x="506" y="301"/>
                </a:cubicBezTo>
                <a:cubicBezTo>
                  <a:pt x="506" y="302"/>
                  <a:pt x="505" y="302"/>
                  <a:pt x="505" y="302"/>
                </a:cubicBezTo>
                <a:cubicBezTo>
                  <a:pt x="504" y="303"/>
                  <a:pt x="506" y="303"/>
                  <a:pt x="504" y="305"/>
                </a:cubicBezTo>
                <a:cubicBezTo>
                  <a:pt x="504" y="305"/>
                  <a:pt x="503" y="304"/>
                  <a:pt x="503" y="305"/>
                </a:cubicBezTo>
                <a:cubicBezTo>
                  <a:pt x="502" y="307"/>
                  <a:pt x="502" y="307"/>
                  <a:pt x="502" y="307"/>
                </a:cubicBezTo>
                <a:cubicBezTo>
                  <a:pt x="501" y="308"/>
                  <a:pt x="501" y="308"/>
                  <a:pt x="499" y="309"/>
                </a:cubicBezTo>
                <a:cubicBezTo>
                  <a:pt x="500" y="310"/>
                  <a:pt x="498" y="311"/>
                  <a:pt x="497" y="311"/>
                </a:cubicBezTo>
                <a:cubicBezTo>
                  <a:pt x="496" y="313"/>
                  <a:pt x="495" y="314"/>
                  <a:pt x="494" y="315"/>
                </a:cubicBezTo>
                <a:cubicBezTo>
                  <a:pt x="493" y="317"/>
                  <a:pt x="491" y="318"/>
                  <a:pt x="490" y="319"/>
                </a:cubicBezTo>
                <a:cubicBezTo>
                  <a:pt x="489" y="321"/>
                  <a:pt x="487" y="322"/>
                  <a:pt x="486" y="324"/>
                </a:cubicBezTo>
                <a:cubicBezTo>
                  <a:pt x="485" y="325"/>
                  <a:pt x="483" y="327"/>
                  <a:pt x="482" y="329"/>
                </a:cubicBezTo>
                <a:cubicBezTo>
                  <a:pt x="484" y="328"/>
                  <a:pt x="486" y="326"/>
                  <a:pt x="485" y="328"/>
                </a:cubicBezTo>
                <a:cubicBezTo>
                  <a:pt x="485" y="325"/>
                  <a:pt x="488" y="324"/>
                  <a:pt x="488" y="322"/>
                </a:cubicBezTo>
                <a:cubicBezTo>
                  <a:pt x="490" y="322"/>
                  <a:pt x="492" y="319"/>
                  <a:pt x="492" y="317"/>
                </a:cubicBezTo>
                <a:cubicBezTo>
                  <a:pt x="494" y="317"/>
                  <a:pt x="494" y="317"/>
                  <a:pt x="495" y="315"/>
                </a:cubicBezTo>
                <a:cubicBezTo>
                  <a:pt x="495" y="316"/>
                  <a:pt x="496" y="315"/>
                  <a:pt x="496" y="315"/>
                </a:cubicBezTo>
                <a:cubicBezTo>
                  <a:pt x="496" y="316"/>
                  <a:pt x="496" y="317"/>
                  <a:pt x="495" y="317"/>
                </a:cubicBezTo>
                <a:cubicBezTo>
                  <a:pt x="495" y="318"/>
                  <a:pt x="494" y="319"/>
                  <a:pt x="493" y="319"/>
                </a:cubicBezTo>
                <a:cubicBezTo>
                  <a:pt x="492" y="321"/>
                  <a:pt x="491" y="322"/>
                  <a:pt x="489" y="324"/>
                </a:cubicBezTo>
                <a:cubicBezTo>
                  <a:pt x="494" y="321"/>
                  <a:pt x="496" y="318"/>
                  <a:pt x="499" y="314"/>
                </a:cubicBezTo>
                <a:cubicBezTo>
                  <a:pt x="500" y="315"/>
                  <a:pt x="500" y="315"/>
                  <a:pt x="501" y="314"/>
                </a:cubicBezTo>
                <a:cubicBezTo>
                  <a:pt x="501" y="313"/>
                  <a:pt x="502" y="311"/>
                  <a:pt x="504" y="309"/>
                </a:cubicBezTo>
                <a:cubicBezTo>
                  <a:pt x="506" y="307"/>
                  <a:pt x="508" y="305"/>
                  <a:pt x="509" y="305"/>
                </a:cubicBezTo>
                <a:cubicBezTo>
                  <a:pt x="510" y="304"/>
                  <a:pt x="510" y="303"/>
                  <a:pt x="511" y="302"/>
                </a:cubicBezTo>
                <a:cubicBezTo>
                  <a:pt x="511" y="301"/>
                  <a:pt x="511" y="301"/>
                  <a:pt x="512" y="300"/>
                </a:cubicBezTo>
                <a:cubicBezTo>
                  <a:pt x="512" y="299"/>
                  <a:pt x="513" y="298"/>
                  <a:pt x="515" y="297"/>
                </a:cubicBezTo>
                <a:cubicBezTo>
                  <a:pt x="514" y="297"/>
                  <a:pt x="517" y="291"/>
                  <a:pt x="518" y="292"/>
                </a:cubicBezTo>
                <a:cubicBezTo>
                  <a:pt x="519" y="292"/>
                  <a:pt x="518" y="293"/>
                  <a:pt x="518" y="293"/>
                </a:cubicBezTo>
                <a:cubicBezTo>
                  <a:pt x="519" y="292"/>
                  <a:pt x="519" y="290"/>
                  <a:pt x="521" y="290"/>
                </a:cubicBezTo>
                <a:cubicBezTo>
                  <a:pt x="520" y="288"/>
                  <a:pt x="522" y="287"/>
                  <a:pt x="523" y="285"/>
                </a:cubicBezTo>
                <a:cubicBezTo>
                  <a:pt x="524" y="283"/>
                  <a:pt x="526" y="281"/>
                  <a:pt x="525" y="279"/>
                </a:cubicBezTo>
                <a:cubicBezTo>
                  <a:pt x="526" y="278"/>
                  <a:pt x="527" y="279"/>
                  <a:pt x="527" y="279"/>
                </a:cubicBezTo>
                <a:cubicBezTo>
                  <a:pt x="528" y="277"/>
                  <a:pt x="528" y="277"/>
                  <a:pt x="529" y="274"/>
                </a:cubicBezTo>
                <a:cubicBezTo>
                  <a:pt x="531" y="274"/>
                  <a:pt x="532" y="271"/>
                  <a:pt x="534" y="268"/>
                </a:cubicBezTo>
                <a:cubicBezTo>
                  <a:pt x="535" y="266"/>
                  <a:pt x="536" y="263"/>
                  <a:pt x="538" y="262"/>
                </a:cubicBezTo>
                <a:cubicBezTo>
                  <a:pt x="537" y="264"/>
                  <a:pt x="536" y="265"/>
                  <a:pt x="536" y="267"/>
                </a:cubicBezTo>
                <a:cubicBezTo>
                  <a:pt x="535" y="269"/>
                  <a:pt x="534" y="271"/>
                  <a:pt x="533" y="273"/>
                </a:cubicBezTo>
                <a:cubicBezTo>
                  <a:pt x="531" y="277"/>
                  <a:pt x="529" y="281"/>
                  <a:pt x="528" y="285"/>
                </a:cubicBezTo>
                <a:cubicBezTo>
                  <a:pt x="529" y="282"/>
                  <a:pt x="532" y="280"/>
                  <a:pt x="532" y="278"/>
                </a:cubicBezTo>
                <a:cubicBezTo>
                  <a:pt x="533" y="279"/>
                  <a:pt x="534" y="275"/>
                  <a:pt x="535" y="275"/>
                </a:cubicBezTo>
                <a:cubicBezTo>
                  <a:pt x="535" y="276"/>
                  <a:pt x="534" y="277"/>
                  <a:pt x="534" y="278"/>
                </a:cubicBezTo>
                <a:cubicBezTo>
                  <a:pt x="533" y="279"/>
                  <a:pt x="532" y="280"/>
                  <a:pt x="532" y="281"/>
                </a:cubicBezTo>
                <a:cubicBezTo>
                  <a:pt x="531" y="284"/>
                  <a:pt x="529" y="285"/>
                  <a:pt x="528" y="286"/>
                </a:cubicBezTo>
                <a:cubicBezTo>
                  <a:pt x="529" y="286"/>
                  <a:pt x="530" y="285"/>
                  <a:pt x="530" y="285"/>
                </a:cubicBezTo>
                <a:cubicBezTo>
                  <a:pt x="529" y="288"/>
                  <a:pt x="525" y="289"/>
                  <a:pt x="525" y="293"/>
                </a:cubicBezTo>
                <a:cubicBezTo>
                  <a:pt x="525" y="292"/>
                  <a:pt x="525" y="292"/>
                  <a:pt x="524" y="293"/>
                </a:cubicBezTo>
                <a:cubicBezTo>
                  <a:pt x="522" y="296"/>
                  <a:pt x="518" y="300"/>
                  <a:pt x="517" y="302"/>
                </a:cubicBezTo>
                <a:cubicBezTo>
                  <a:pt x="516" y="303"/>
                  <a:pt x="514" y="304"/>
                  <a:pt x="513" y="305"/>
                </a:cubicBezTo>
                <a:cubicBezTo>
                  <a:pt x="512" y="306"/>
                  <a:pt x="512" y="307"/>
                  <a:pt x="511" y="308"/>
                </a:cubicBezTo>
                <a:cubicBezTo>
                  <a:pt x="510" y="309"/>
                  <a:pt x="507" y="312"/>
                  <a:pt x="508" y="311"/>
                </a:cubicBezTo>
                <a:cubicBezTo>
                  <a:pt x="506" y="312"/>
                  <a:pt x="504" y="314"/>
                  <a:pt x="504" y="316"/>
                </a:cubicBezTo>
                <a:cubicBezTo>
                  <a:pt x="503" y="315"/>
                  <a:pt x="501" y="319"/>
                  <a:pt x="500" y="318"/>
                </a:cubicBezTo>
                <a:cubicBezTo>
                  <a:pt x="499" y="320"/>
                  <a:pt x="500" y="321"/>
                  <a:pt x="498" y="322"/>
                </a:cubicBezTo>
                <a:cubicBezTo>
                  <a:pt x="497" y="322"/>
                  <a:pt x="496" y="322"/>
                  <a:pt x="494" y="323"/>
                </a:cubicBezTo>
                <a:cubicBezTo>
                  <a:pt x="493" y="325"/>
                  <a:pt x="492" y="326"/>
                  <a:pt x="491" y="328"/>
                </a:cubicBezTo>
                <a:cubicBezTo>
                  <a:pt x="490" y="330"/>
                  <a:pt x="488" y="331"/>
                  <a:pt x="485" y="333"/>
                </a:cubicBezTo>
                <a:cubicBezTo>
                  <a:pt x="486" y="333"/>
                  <a:pt x="486" y="333"/>
                  <a:pt x="486" y="334"/>
                </a:cubicBezTo>
                <a:cubicBezTo>
                  <a:pt x="483" y="337"/>
                  <a:pt x="481" y="340"/>
                  <a:pt x="478" y="340"/>
                </a:cubicBezTo>
                <a:cubicBezTo>
                  <a:pt x="478" y="342"/>
                  <a:pt x="475" y="343"/>
                  <a:pt x="473" y="344"/>
                </a:cubicBezTo>
                <a:cubicBezTo>
                  <a:pt x="471" y="345"/>
                  <a:pt x="468" y="350"/>
                  <a:pt x="467" y="348"/>
                </a:cubicBezTo>
                <a:cubicBezTo>
                  <a:pt x="466" y="349"/>
                  <a:pt x="467" y="350"/>
                  <a:pt x="466" y="350"/>
                </a:cubicBezTo>
                <a:cubicBezTo>
                  <a:pt x="466" y="350"/>
                  <a:pt x="464" y="350"/>
                  <a:pt x="464" y="351"/>
                </a:cubicBezTo>
                <a:cubicBezTo>
                  <a:pt x="464" y="353"/>
                  <a:pt x="458" y="355"/>
                  <a:pt x="457" y="356"/>
                </a:cubicBezTo>
                <a:cubicBezTo>
                  <a:pt x="452" y="357"/>
                  <a:pt x="450" y="362"/>
                  <a:pt x="445" y="364"/>
                </a:cubicBezTo>
                <a:cubicBezTo>
                  <a:pt x="444" y="363"/>
                  <a:pt x="444" y="363"/>
                  <a:pt x="443" y="363"/>
                </a:cubicBezTo>
                <a:cubicBezTo>
                  <a:pt x="444" y="364"/>
                  <a:pt x="445" y="364"/>
                  <a:pt x="444" y="365"/>
                </a:cubicBezTo>
                <a:cubicBezTo>
                  <a:pt x="442" y="366"/>
                  <a:pt x="441" y="366"/>
                  <a:pt x="439" y="366"/>
                </a:cubicBezTo>
                <a:cubicBezTo>
                  <a:pt x="440" y="367"/>
                  <a:pt x="441" y="367"/>
                  <a:pt x="439" y="368"/>
                </a:cubicBezTo>
                <a:cubicBezTo>
                  <a:pt x="438" y="368"/>
                  <a:pt x="433" y="369"/>
                  <a:pt x="433" y="370"/>
                </a:cubicBezTo>
                <a:cubicBezTo>
                  <a:pt x="430" y="372"/>
                  <a:pt x="427" y="373"/>
                  <a:pt x="425" y="374"/>
                </a:cubicBezTo>
                <a:cubicBezTo>
                  <a:pt x="422" y="375"/>
                  <a:pt x="420" y="376"/>
                  <a:pt x="418" y="377"/>
                </a:cubicBezTo>
                <a:cubicBezTo>
                  <a:pt x="417" y="376"/>
                  <a:pt x="413" y="379"/>
                  <a:pt x="410" y="379"/>
                </a:cubicBezTo>
                <a:cubicBezTo>
                  <a:pt x="409" y="380"/>
                  <a:pt x="408" y="379"/>
                  <a:pt x="406" y="379"/>
                </a:cubicBezTo>
                <a:cubicBezTo>
                  <a:pt x="405" y="379"/>
                  <a:pt x="402" y="381"/>
                  <a:pt x="400" y="381"/>
                </a:cubicBezTo>
                <a:cubicBezTo>
                  <a:pt x="395" y="382"/>
                  <a:pt x="393" y="383"/>
                  <a:pt x="388" y="384"/>
                </a:cubicBezTo>
                <a:cubicBezTo>
                  <a:pt x="388" y="384"/>
                  <a:pt x="390" y="384"/>
                  <a:pt x="389" y="383"/>
                </a:cubicBezTo>
                <a:cubicBezTo>
                  <a:pt x="388" y="384"/>
                  <a:pt x="388" y="385"/>
                  <a:pt x="386" y="385"/>
                </a:cubicBezTo>
                <a:cubicBezTo>
                  <a:pt x="385" y="385"/>
                  <a:pt x="380" y="387"/>
                  <a:pt x="381" y="385"/>
                </a:cubicBezTo>
                <a:cubicBezTo>
                  <a:pt x="379" y="385"/>
                  <a:pt x="379" y="387"/>
                  <a:pt x="377" y="387"/>
                </a:cubicBezTo>
                <a:cubicBezTo>
                  <a:pt x="376" y="388"/>
                  <a:pt x="376" y="387"/>
                  <a:pt x="374" y="387"/>
                </a:cubicBezTo>
                <a:cubicBezTo>
                  <a:pt x="374" y="388"/>
                  <a:pt x="373" y="388"/>
                  <a:pt x="371" y="388"/>
                </a:cubicBezTo>
                <a:cubicBezTo>
                  <a:pt x="371" y="388"/>
                  <a:pt x="371" y="388"/>
                  <a:pt x="371" y="388"/>
                </a:cubicBezTo>
                <a:cubicBezTo>
                  <a:pt x="368" y="389"/>
                  <a:pt x="366" y="389"/>
                  <a:pt x="364" y="389"/>
                </a:cubicBezTo>
                <a:cubicBezTo>
                  <a:pt x="362" y="389"/>
                  <a:pt x="361" y="388"/>
                  <a:pt x="358" y="389"/>
                </a:cubicBezTo>
                <a:cubicBezTo>
                  <a:pt x="358" y="389"/>
                  <a:pt x="358" y="390"/>
                  <a:pt x="356" y="390"/>
                </a:cubicBezTo>
                <a:cubicBezTo>
                  <a:pt x="357" y="389"/>
                  <a:pt x="352" y="389"/>
                  <a:pt x="351" y="389"/>
                </a:cubicBezTo>
                <a:cubicBezTo>
                  <a:pt x="350" y="390"/>
                  <a:pt x="353" y="388"/>
                  <a:pt x="353" y="390"/>
                </a:cubicBezTo>
                <a:cubicBezTo>
                  <a:pt x="351" y="390"/>
                  <a:pt x="350" y="389"/>
                  <a:pt x="350" y="390"/>
                </a:cubicBezTo>
                <a:cubicBezTo>
                  <a:pt x="349" y="390"/>
                  <a:pt x="350" y="389"/>
                  <a:pt x="348" y="389"/>
                </a:cubicBezTo>
                <a:cubicBezTo>
                  <a:pt x="348" y="390"/>
                  <a:pt x="348" y="391"/>
                  <a:pt x="347" y="391"/>
                </a:cubicBezTo>
                <a:cubicBezTo>
                  <a:pt x="347" y="390"/>
                  <a:pt x="346" y="390"/>
                  <a:pt x="346" y="389"/>
                </a:cubicBezTo>
                <a:cubicBezTo>
                  <a:pt x="344" y="390"/>
                  <a:pt x="342" y="390"/>
                  <a:pt x="340" y="390"/>
                </a:cubicBezTo>
                <a:cubicBezTo>
                  <a:pt x="339" y="390"/>
                  <a:pt x="338" y="390"/>
                  <a:pt x="337" y="390"/>
                </a:cubicBezTo>
                <a:cubicBezTo>
                  <a:pt x="336" y="390"/>
                  <a:pt x="335" y="390"/>
                  <a:pt x="333" y="390"/>
                </a:cubicBezTo>
                <a:cubicBezTo>
                  <a:pt x="331" y="390"/>
                  <a:pt x="329" y="390"/>
                  <a:pt x="326" y="390"/>
                </a:cubicBezTo>
                <a:cubicBezTo>
                  <a:pt x="324" y="390"/>
                  <a:pt x="321" y="390"/>
                  <a:pt x="318" y="390"/>
                </a:cubicBezTo>
                <a:cubicBezTo>
                  <a:pt x="316" y="390"/>
                  <a:pt x="313" y="389"/>
                  <a:pt x="311" y="388"/>
                </a:cubicBezTo>
                <a:cubicBezTo>
                  <a:pt x="309" y="388"/>
                  <a:pt x="308" y="388"/>
                  <a:pt x="307" y="388"/>
                </a:cubicBezTo>
                <a:cubicBezTo>
                  <a:pt x="305" y="388"/>
                  <a:pt x="304" y="388"/>
                  <a:pt x="303" y="388"/>
                </a:cubicBezTo>
                <a:cubicBezTo>
                  <a:pt x="300" y="387"/>
                  <a:pt x="298" y="387"/>
                  <a:pt x="296" y="387"/>
                </a:cubicBezTo>
                <a:cubicBezTo>
                  <a:pt x="293" y="386"/>
                  <a:pt x="291" y="386"/>
                  <a:pt x="288" y="386"/>
                </a:cubicBezTo>
                <a:cubicBezTo>
                  <a:pt x="287" y="385"/>
                  <a:pt x="286" y="384"/>
                  <a:pt x="284" y="384"/>
                </a:cubicBezTo>
                <a:cubicBezTo>
                  <a:pt x="285" y="385"/>
                  <a:pt x="284" y="385"/>
                  <a:pt x="284" y="385"/>
                </a:cubicBezTo>
                <a:cubicBezTo>
                  <a:pt x="283" y="384"/>
                  <a:pt x="283" y="384"/>
                  <a:pt x="282" y="383"/>
                </a:cubicBezTo>
                <a:cubicBezTo>
                  <a:pt x="281" y="383"/>
                  <a:pt x="281" y="383"/>
                  <a:pt x="280" y="383"/>
                </a:cubicBezTo>
                <a:cubicBezTo>
                  <a:pt x="279" y="382"/>
                  <a:pt x="278" y="382"/>
                  <a:pt x="276" y="382"/>
                </a:cubicBezTo>
                <a:cubicBezTo>
                  <a:pt x="275" y="382"/>
                  <a:pt x="273" y="382"/>
                  <a:pt x="272" y="380"/>
                </a:cubicBezTo>
                <a:cubicBezTo>
                  <a:pt x="270" y="381"/>
                  <a:pt x="269" y="380"/>
                  <a:pt x="267" y="380"/>
                </a:cubicBezTo>
                <a:cubicBezTo>
                  <a:pt x="265" y="379"/>
                  <a:pt x="264" y="379"/>
                  <a:pt x="262" y="378"/>
                </a:cubicBezTo>
                <a:cubicBezTo>
                  <a:pt x="260" y="377"/>
                  <a:pt x="258" y="377"/>
                  <a:pt x="257" y="376"/>
                </a:cubicBezTo>
                <a:cubicBezTo>
                  <a:pt x="255" y="376"/>
                  <a:pt x="254" y="376"/>
                  <a:pt x="252" y="376"/>
                </a:cubicBezTo>
                <a:cubicBezTo>
                  <a:pt x="254" y="377"/>
                  <a:pt x="255" y="375"/>
                  <a:pt x="256" y="377"/>
                </a:cubicBezTo>
                <a:cubicBezTo>
                  <a:pt x="254" y="378"/>
                  <a:pt x="252" y="377"/>
                  <a:pt x="250" y="376"/>
                </a:cubicBezTo>
                <a:cubicBezTo>
                  <a:pt x="248" y="376"/>
                  <a:pt x="246" y="375"/>
                  <a:pt x="243" y="374"/>
                </a:cubicBezTo>
                <a:cubicBezTo>
                  <a:pt x="243" y="374"/>
                  <a:pt x="243" y="374"/>
                  <a:pt x="243" y="375"/>
                </a:cubicBezTo>
                <a:cubicBezTo>
                  <a:pt x="241" y="375"/>
                  <a:pt x="236" y="373"/>
                  <a:pt x="236" y="371"/>
                </a:cubicBezTo>
                <a:cubicBezTo>
                  <a:pt x="234" y="371"/>
                  <a:pt x="232" y="370"/>
                  <a:pt x="230" y="368"/>
                </a:cubicBezTo>
                <a:cubicBezTo>
                  <a:pt x="229" y="368"/>
                  <a:pt x="227" y="367"/>
                  <a:pt x="226" y="366"/>
                </a:cubicBezTo>
                <a:cubicBezTo>
                  <a:pt x="225" y="365"/>
                  <a:pt x="224" y="365"/>
                  <a:pt x="223" y="364"/>
                </a:cubicBezTo>
                <a:cubicBezTo>
                  <a:pt x="223" y="363"/>
                  <a:pt x="222" y="363"/>
                  <a:pt x="222" y="363"/>
                </a:cubicBezTo>
                <a:cubicBezTo>
                  <a:pt x="222" y="363"/>
                  <a:pt x="222" y="362"/>
                  <a:pt x="222" y="361"/>
                </a:cubicBezTo>
                <a:cubicBezTo>
                  <a:pt x="221" y="362"/>
                  <a:pt x="219" y="361"/>
                  <a:pt x="218" y="360"/>
                </a:cubicBezTo>
                <a:cubicBezTo>
                  <a:pt x="217" y="359"/>
                  <a:pt x="215" y="357"/>
                  <a:pt x="214" y="358"/>
                </a:cubicBezTo>
                <a:cubicBezTo>
                  <a:pt x="213" y="355"/>
                  <a:pt x="209" y="354"/>
                  <a:pt x="208" y="351"/>
                </a:cubicBezTo>
                <a:cubicBezTo>
                  <a:pt x="206" y="352"/>
                  <a:pt x="203" y="349"/>
                  <a:pt x="201" y="348"/>
                </a:cubicBezTo>
                <a:cubicBezTo>
                  <a:pt x="201" y="348"/>
                  <a:pt x="201" y="349"/>
                  <a:pt x="201" y="349"/>
                </a:cubicBezTo>
                <a:cubicBezTo>
                  <a:pt x="200" y="348"/>
                  <a:pt x="200" y="349"/>
                  <a:pt x="199" y="349"/>
                </a:cubicBezTo>
                <a:cubicBezTo>
                  <a:pt x="196" y="347"/>
                  <a:pt x="197" y="346"/>
                  <a:pt x="195" y="345"/>
                </a:cubicBezTo>
                <a:cubicBezTo>
                  <a:pt x="196" y="345"/>
                  <a:pt x="197" y="344"/>
                  <a:pt x="196" y="344"/>
                </a:cubicBezTo>
                <a:cubicBezTo>
                  <a:pt x="195" y="345"/>
                  <a:pt x="194" y="345"/>
                  <a:pt x="193" y="344"/>
                </a:cubicBezTo>
                <a:cubicBezTo>
                  <a:pt x="192" y="344"/>
                  <a:pt x="191" y="343"/>
                  <a:pt x="191" y="343"/>
                </a:cubicBezTo>
                <a:cubicBezTo>
                  <a:pt x="190" y="342"/>
                  <a:pt x="189" y="341"/>
                  <a:pt x="189" y="341"/>
                </a:cubicBezTo>
                <a:cubicBezTo>
                  <a:pt x="189" y="342"/>
                  <a:pt x="188" y="339"/>
                  <a:pt x="187" y="340"/>
                </a:cubicBezTo>
                <a:cubicBezTo>
                  <a:pt x="186" y="340"/>
                  <a:pt x="187" y="341"/>
                  <a:pt x="187" y="342"/>
                </a:cubicBezTo>
                <a:cubicBezTo>
                  <a:pt x="188" y="342"/>
                  <a:pt x="188" y="342"/>
                  <a:pt x="189" y="342"/>
                </a:cubicBezTo>
                <a:cubicBezTo>
                  <a:pt x="190" y="344"/>
                  <a:pt x="190" y="345"/>
                  <a:pt x="191" y="347"/>
                </a:cubicBezTo>
                <a:cubicBezTo>
                  <a:pt x="190" y="346"/>
                  <a:pt x="189" y="345"/>
                  <a:pt x="189" y="346"/>
                </a:cubicBezTo>
                <a:cubicBezTo>
                  <a:pt x="192" y="349"/>
                  <a:pt x="193" y="349"/>
                  <a:pt x="196" y="352"/>
                </a:cubicBezTo>
                <a:cubicBezTo>
                  <a:pt x="196" y="353"/>
                  <a:pt x="197" y="353"/>
                  <a:pt x="197" y="354"/>
                </a:cubicBezTo>
                <a:cubicBezTo>
                  <a:pt x="198" y="355"/>
                  <a:pt x="199" y="355"/>
                  <a:pt x="201" y="356"/>
                </a:cubicBezTo>
                <a:cubicBezTo>
                  <a:pt x="201" y="357"/>
                  <a:pt x="202" y="358"/>
                  <a:pt x="204" y="359"/>
                </a:cubicBezTo>
                <a:cubicBezTo>
                  <a:pt x="205" y="361"/>
                  <a:pt x="207" y="362"/>
                  <a:pt x="208" y="363"/>
                </a:cubicBezTo>
                <a:cubicBezTo>
                  <a:pt x="210" y="364"/>
                  <a:pt x="213" y="365"/>
                  <a:pt x="213" y="367"/>
                </a:cubicBezTo>
                <a:cubicBezTo>
                  <a:pt x="214" y="368"/>
                  <a:pt x="214" y="367"/>
                  <a:pt x="215" y="367"/>
                </a:cubicBezTo>
                <a:cubicBezTo>
                  <a:pt x="216" y="368"/>
                  <a:pt x="214" y="369"/>
                  <a:pt x="215" y="369"/>
                </a:cubicBezTo>
                <a:cubicBezTo>
                  <a:pt x="216" y="369"/>
                  <a:pt x="217" y="370"/>
                  <a:pt x="218" y="370"/>
                </a:cubicBezTo>
                <a:cubicBezTo>
                  <a:pt x="218" y="371"/>
                  <a:pt x="221" y="372"/>
                  <a:pt x="221" y="374"/>
                </a:cubicBezTo>
                <a:cubicBezTo>
                  <a:pt x="219" y="373"/>
                  <a:pt x="216" y="372"/>
                  <a:pt x="217" y="374"/>
                </a:cubicBezTo>
                <a:cubicBezTo>
                  <a:pt x="221" y="373"/>
                  <a:pt x="227" y="377"/>
                  <a:pt x="227" y="381"/>
                </a:cubicBezTo>
                <a:cubicBezTo>
                  <a:pt x="229" y="381"/>
                  <a:pt x="227" y="379"/>
                  <a:pt x="228" y="380"/>
                </a:cubicBezTo>
                <a:cubicBezTo>
                  <a:pt x="229" y="381"/>
                  <a:pt x="230" y="382"/>
                  <a:pt x="230" y="383"/>
                </a:cubicBezTo>
                <a:cubicBezTo>
                  <a:pt x="229" y="383"/>
                  <a:pt x="228" y="383"/>
                  <a:pt x="228" y="383"/>
                </a:cubicBezTo>
                <a:cubicBezTo>
                  <a:pt x="226" y="385"/>
                  <a:pt x="230" y="386"/>
                  <a:pt x="233" y="388"/>
                </a:cubicBezTo>
                <a:cubicBezTo>
                  <a:pt x="231" y="389"/>
                  <a:pt x="230" y="388"/>
                  <a:pt x="228" y="387"/>
                </a:cubicBezTo>
                <a:cubicBezTo>
                  <a:pt x="226" y="386"/>
                  <a:pt x="224" y="385"/>
                  <a:pt x="222" y="383"/>
                </a:cubicBezTo>
                <a:cubicBezTo>
                  <a:pt x="221" y="384"/>
                  <a:pt x="222" y="384"/>
                  <a:pt x="223" y="385"/>
                </a:cubicBezTo>
                <a:cubicBezTo>
                  <a:pt x="221" y="385"/>
                  <a:pt x="219" y="384"/>
                  <a:pt x="217" y="382"/>
                </a:cubicBezTo>
                <a:cubicBezTo>
                  <a:pt x="215" y="381"/>
                  <a:pt x="214" y="379"/>
                  <a:pt x="212" y="380"/>
                </a:cubicBezTo>
                <a:cubicBezTo>
                  <a:pt x="213" y="380"/>
                  <a:pt x="214" y="381"/>
                  <a:pt x="215" y="383"/>
                </a:cubicBezTo>
                <a:cubicBezTo>
                  <a:pt x="211" y="380"/>
                  <a:pt x="208" y="378"/>
                  <a:pt x="205" y="376"/>
                </a:cubicBezTo>
                <a:cubicBezTo>
                  <a:pt x="203" y="374"/>
                  <a:pt x="200" y="372"/>
                  <a:pt x="196" y="369"/>
                </a:cubicBezTo>
                <a:cubicBezTo>
                  <a:pt x="196" y="369"/>
                  <a:pt x="197" y="369"/>
                  <a:pt x="197" y="369"/>
                </a:cubicBezTo>
                <a:cubicBezTo>
                  <a:pt x="195" y="368"/>
                  <a:pt x="194" y="368"/>
                  <a:pt x="192" y="367"/>
                </a:cubicBezTo>
                <a:cubicBezTo>
                  <a:pt x="192" y="366"/>
                  <a:pt x="192" y="366"/>
                  <a:pt x="192" y="365"/>
                </a:cubicBezTo>
                <a:cubicBezTo>
                  <a:pt x="192" y="366"/>
                  <a:pt x="191" y="365"/>
                  <a:pt x="191" y="365"/>
                </a:cubicBezTo>
                <a:cubicBezTo>
                  <a:pt x="190" y="365"/>
                  <a:pt x="192" y="366"/>
                  <a:pt x="191" y="367"/>
                </a:cubicBezTo>
                <a:cubicBezTo>
                  <a:pt x="190" y="366"/>
                  <a:pt x="188" y="365"/>
                  <a:pt x="187" y="364"/>
                </a:cubicBezTo>
                <a:cubicBezTo>
                  <a:pt x="185" y="362"/>
                  <a:pt x="184" y="361"/>
                  <a:pt x="182" y="360"/>
                </a:cubicBezTo>
                <a:cubicBezTo>
                  <a:pt x="181" y="358"/>
                  <a:pt x="179" y="357"/>
                  <a:pt x="179" y="355"/>
                </a:cubicBezTo>
                <a:cubicBezTo>
                  <a:pt x="177" y="356"/>
                  <a:pt x="178" y="357"/>
                  <a:pt x="176" y="356"/>
                </a:cubicBezTo>
                <a:cubicBezTo>
                  <a:pt x="176" y="354"/>
                  <a:pt x="175" y="352"/>
                  <a:pt x="178" y="353"/>
                </a:cubicBezTo>
                <a:cubicBezTo>
                  <a:pt x="178" y="353"/>
                  <a:pt x="178" y="352"/>
                  <a:pt x="178" y="352"/>
                </a:cubicBezTo>
                <a:cubicBezTo>
                  <a:pt x="177" y="353"/>
                  <a:pt x="175" y="350"/>
                  <a:pt x="173" y="349"/>
                </a:cubicBezTo>
                <a:cubicBezTo>
                  <a:pt x="172" y="350"/>
                  <a:pt x="169" y="347"/>
                  <a:pt x="170" y="346"/>
                </a:cubicBezTo>
                <a:cubicBezTo>
                  <a:pt x="169" y="347"/>
                  <a:pt x="168" y="346"/>
                  <a:pt x="167" y="345"/>
                </a:cubicBezTo>
                <a:cubicBezTo>
                  <a:pt x="167" y="342"/>
                  <a:pt x="169" y="345"/>
                  <a:pt x="169" y="344"/>
                </a:cubicBezTo>
                <a:cubicBezTo>
                  <a:pt x="168" y="343"/>
                  <a:pt x="167" y="341"/>
                  <a:pt x="166" y="341"/>
                </a:cubicBezTo>
                <a:cubicBezTo>
                  <a:pt x="168" y="344"/>
                  <a:pt x="164" y="339"/>
                  <a:pt x="165" y="342"/>
                </a:cubicBezTo>
                <a:cubicBezTo>
                  <a:pt x="165" y="343"/>
                  <a:pt x="165" y="342"/>
                  <a:pt x="167" y="343"/>
                </a:cubicBezTo>
                <a:cubicBezTo>
                  <a:pt x="166" y="344"/>
                  <a:pt x="165" y="344"/>
                  <a:pt x="164" y="343"/>
                </a:cubicBezTo>
                <a:cubicBezTo>
                  <a:pt x="163" y="341"/>
                  <a:pt x="164" y="340"/>
                  <a:pt x="164" y="340"/>
                </a:cubicBezTo>
                <a:cubicBezTo>
                  <a:pt x="163" y="339"/>
                  <a:pt x="162" y="336"/>
                  <a:pt x="160" y="336"/>
                </a:cubicBezTo>
                <a:cubicBezTo>
                  <a:pt x="162" y="337"/>
                  <a:pt x="162" y="338"/>
                  <a:pt x="163" y="339"/>
                </a:cubicBezTo>
                <a:cubicBezTo>
                  <a:pt x="163" y="340"/>
                  <a:pt x="163" y="341"/>
                  <a:pt x="162" y="341"/>
                </a:cubicBezTo>
                <a:cubicBezTo>
                  <a:pt x="161" y="339"/>
                  <a:pt x="163" y="340"/>
                  <a:pt x="162" y="339"/>
                </a:cubicBezTo>
                <a:cubicBezTo>
                  <a:pt x="161" y="338"/>
                  <a:pt x="158" y="336"/>
                  <a:pt x="160" y="335"/>
                </a:cubicBezTo>
                <a:cubicBezTo>
                  <a:pt x="158" y="334"/>
                  <a:pt x="158" y="335"/>
                  <a:pt x="158" y="336"/>
                </a:cubicBezTo>
                <a:cubicBezTo>
                  <a:pt x="156" y="334"/>
                  <a:pt x="157" y="334"/>
                  <a:pt x="158" y="334"/>
                </a:cubicBezTo>
                <a:cubicBezTo>
                  <a:pt x="157" y="333"/>
                  <a:pt x="158" y="333"/>
                  <a:pt x="157" y="332"/>
                </a:cubicBezTo>
                <a:cubicBezTo>
                  <a:pt x="156" y="332"/>
                  <a:pt x="157" y="334"/>
                  <a:pt x="156" y="334"/>
                </a:cubicBezTo>
                <a:cubicBezTo>
                  <a:pt x="155" y="333"/>
                  <a:pt x="156" y="332"/>
                  <a:pt x="156" y="332"/>
                </a:cubicBezTo>
                <a:cubicBezTo>
                  <a:pt x="154" y="330"/>
                  <a:pt x="153" y="330"/>
                  <a:pt x="152" y="328"/>
                </a:cubicBezTo>
                <a:cubicBezTo>
                  <a:pt x="152" y="326"/>
                  <a:pt x="149" y="325"/>
                  <a:pt x="150" y="322"/>
                </a:cubicBezTo>
                <a:cubicBezTo>
                  <a:pt x="149" y="323"/>
                  <a:pt x="149" y="324"/>
                  <a:pt x="148" y="323"/>
                </a:cubicBezTo>
                <a:cubicBezTo>
                  <a:pt x="148" y="322"/>
                  <a:pt x="149" y="322"/>
                  <a:pt x="148" y="321"/>
                </a:cubicBezTo>
                <a:cubicBezTo>
                  <a:pt x="148" y="321"/>
                  <a:pt x="147" y="322"/>
                  <a:pt x="147" y="321"/>
                </a:cubicBezTo>
                <a:cubicBezTo>
                  <a:pt x="147" y="321"/>
                  <a:pt x="147" y="320"/>
                  <a:pt x="146" y="320"/>
                </a:cubicBezTo>
                <a:cubicBezTo>
                  <a:pt x="147" y="320"/>
                  <a:pt x="147" y="321"/>
                  <a:pt x="148" y="320"/>
                </a:cubicBezTo>
                <a:cubicBezTo>
                  <a:pt x="143" y="315"/>
                  <a:pt x="142" y="314"/>
                  <a:pt x="142" y="309"/>
                </a:cubicBezTo>
                <a:cubicBezTo>
                  <a:pt x="140" y="309"/>
                  <a:pt x="139" y="306"/>
                  <a:pt x="139" y="305"/>
                </a:cubicBezTo>
                <a:cubicBezTo>
                  <a:pt x="138" y="306"/>
                  <a:pt x="137" y="305"/>
                  <a:pt x="137" y="305"/>
                </a:cubicBezTo>
                <a:cubicBezTo>
                  <a:pt x="138" y="307"/>
                  <a:pt x="137" y="306"/>
                  <a:pt x="136" y="307"/>
                </a:cubicBezTo>
                <a:cubicBezTo>
                  <a:pt x="137" y="308"/>
                  <a:pt x="138" y="309"/>
                  <a:pt x="138" y="311"/>
                </a:cubicBezTo>
                <a:cubicBezTo>
                  <a:pt x="139" y="310"/>
                  <a:pt x="140" y="312"/>
                  <a:pt x="141" y="313"/>
                </a:cubicBezTo>
                <a:cubicBezTo>
                  <a:pt x="140" y="313"/>
                  <a:pt x="141" y="315"/>
                  <a:pt x="141" y="315"/>
                </a:cubicBezTo>
                <a:cubicBezTo>
                  <a:pt x="141" y="315"/>
                  <a:pt x="144" y="318"/>
                  <a:pt x="144" y="319"/>
                </a:cubicBezTo>
                <a:cubicBezTo>
                  <a:pt x="143" y="319"/>
                  <a:pt x="142" y="315"/>
                  <a:pt x="141" y="317"/>
                </a:cubicBezTo>
                <a:cubicBezTo>
                  <a:pt x="143" y="319"/>
                  <a:pt x="142" y="319"/>
                  <a:pt x="141" y="318"/>
                </a:cubicBezTo>
                <a:cubicBezTo>
                  <a:pt x="144" y="324"/>
                  <a:pt x="144" y="324"/>
                  <a:pt x="148" y="328"/>
                </a:cubicBezTo>
                <a:cubicBezTo>
                  <a:pt x="148" y="329"/>
                  <a:pt x="146" y="328"/>
                  <a:pt x="146" y="329"/>
                </a:cubicBezTo>
                <a:cubicBezTo>
                  <a:pt x="148" y="329"/>
                  <a:pt x="149" y="333"/>
                  <a:pt x="150" y="335"/>
                </a:cubicBezTo>
                <a:cubicBezTo>
                  <a:pt x="150" y="335"/>
                  <a:pt x="149" y="333"/>
                  <a:pt x="149" y="334"/>
                </a:cubicBezTo>
                <a:cubicBezTo>
                  <a:pt x="149" y="335"/>
                  <a:pt x="150" y="335"/>
                  <a:pt x="150" y="336"/>
                </a:cubicBezTo>
                <a:cubicBezTo>
                  <a:pt x="149" y="335"/>
                  <a:pt x="149" y="336"/>
                  <a:pt x="149" y="337"/>
                </a:cubicBezTo>
                <a:cubicBezTo>
                  <a:pt x="151" y="337"/>
                  <a:pt x="151" y="336"/>
                  <a:pt x="151" y="336"/>
                </a:cubicBezTo>
                <a:cubicBezTo>
                  <a:pt x="153" y="338"/>
                  <a:pt x="155" y="341"/>
                  <a:pt x="156" y="343"/>
                </a:cubicBezTo>
                <a:cubicBezTo>
                  <a:pt x="157" y="346"/>
                  <a:pt x="159" y="348"/>
                  <a:pt x="158" y="350"/>
                </a:cubicBezTo>
                <a:cubicBezTo>
                  <a:pt x="157" y="347"/>
                  <a:pt x="154" y="347"/>
                  <a:pt x="154" y="344"/>
                </a:cubicBezTo>
                <a:cubicBezTo>
                  <a:pt x="153" y="345"/>
                  <a:pt x="152" y="344"/>
                  <a:pt x="152" y="345"/>
                </a:cubicBezTo>
                <a:cubicBezTo>
                  <a:pt x="154" y="348"/>
                  <a:pt x="156" y="349"/>
                  <a:pt x="158" y="353"/>
                </a:cubicBezTo>
                <a:cubicBezTo>
                  <a:pt x="157" y="353"/>
                  <a:pt x="157" y="353"/>
                  <a:pt x="158" y="354"/>
                </a:cubicBezTo>
                <a:cubicBezTo>
                  <a:pt x="158" y="354"/>
                  <a:pt x="158" y="353"/>
                  <a:pt x="159" y="354"/>
                </a:cubicBezTo>
                <a:cubicBezTo>
                  <a:pt x="158" y="354"/>
                  <a:pt x="158" y="354"/>
                  <a:pt x="159" y="355"/>
                </a:cubicBezTo>
                <a:cubicBezTo>
                  <a:pt x="159" y="355"/>
                  <a:pt x="161" y="356"/>
                  <a:pt x="161" y="357"/>
                </a:cubicBezTo>
                <a:cubicBezTo>
                  <a:pt x="158" y="355"/>
                  <a:pt x="159" y="358"/>
                  <a:pt x="157" y="357"/>
                </a:cubicBezTo>
                <a:cubicBezTo>
                  <a:pt x="156" y="355"/>
                  <a:pt x="158" y="354"/>
                  <a:pt x="156" y="354"/>
                </a:cubicBezTo>
                <a:cubicBezTo>
                  <a:pt x="157" y="355"/>
                  <a:pt x="155" y="354"/>
                  <a:pt x="156" y="356"/>
                </a:cubicBezTo>
                <a:cubicBezTo>
                  <a:pt x="156" y="355"/>
                  <a:pt x="153" y="354"/>
                  <a:pt x="153" y="353"/>
                </a:cubicBezTo>
                <a:cubicBezTo>
                  <a:pt x="155" y="353"/>
                  <a:pt x="154" y="352"/>
                  <a:pt x="154" y="351"/>
                </a:cubicBezTo>
                <a:cubicBezTo>
                  <a:pt x="154" y="352"/>
                  <a:pt x="153" y="352"/>
                  <a:pt x="152" y="353"/>
                </a:cubicBezTo>
                <a:cubicBezTo>
                  <a:pt x="151" y="352"/>
                  <a:pt x="150" y="350"/>
                  <a:pt x="149" y="350"/>
                </a:cubicBezTo>
                <a:cubicBezTo>
                  <a:pt x="149" y="349"/>
                  <a:pt x="148" y="348"/>
                  <a:pt x="148" y="347"/>
                </a:cubicBezTo>
                <a:cubicBezTo>
                  <a:pt x="149" y="348"/>
                  <a:pt x="149" y="347"/>
                  <a:pt x="150" y="347"/>
                </a:cubicBezTo>
                <a:cubicBezTo>
                  <a:pt x="149" y="345"/>
                  <a:pt x="149" y="348"/>
                  <a:pt x="148" y="346"/>
                </a:cubicBezTo>
                <a:cubicBezTo>
                  <a:pt x="148" y="346"/>
                  <a:pt x="147" y="345"/>
                  <a:pt x="146" y="345"/>
                </a:cubicBezTo>
                <a:cubicBezTo>
                  <a:pt x="147" y="346"/>
                  <a:pt x="148" y="346"/>
                  <a:pt x="148" y="347"/>
                </a:cubicBezTo>
                <a:cubicBezTo>
                  <a:pt x="147" y="346"/>
                  <a:pt x="146" y="346"/>
                  <a:pt x="145" y="345"/>
                </a:cubicBezTo>
                <a:cubicBezTo>
                  <a:pt x="146" y="344"/>
                  <a:pt x="145" y="343"/>
                  <a:pt x="146" y="342"/>
                </a:cubicBezTo>
                <a:cubicBezTo>
                  <a:pt x="147" y="344"/>
                  <a:pt x="147" y="342"/>
                  <a:pt x="147" y="342"/>
                </a:cubicBezTo>
                <a:cubicBezTo>
                  <a:pt x="146" y="342"/>
                  <a:pt x="144" y="339"/>
                  <a:pt x="145" y="341"/>
                </a:cubicBezTo>
                <a:cubicBezTo>
                  <a:pt x="145" y="341"/>
                  <a:pt x="146" y="342"/>
                  <a:pt x="146" y="342"/>
                </a:cubicBezTo>
                <a:cubicBezTo>
                  <a:pt x="145" y="341"/>
                  <a:pt x="145" y="343"/>
                  <a:pt x="144" y="342"/>
                </a:cubicBezTo>
                <a:cubicBezTo>
                  <a:pt x="144" y="341"/>
                  <a:pt x="143" y="340"/>
                  <a:pt x="143" y="339"/>
                </a:cubicBezTo>
                <a:cubicBezTo>
                  <a:pt x="143" y="339"/>
                  <a:pt x="144" y="340"/>
                  <a:pt x="145" y="340"/>
                </a:cubicBezTo>
                <a:cubicBezTo>
                  <a:pt x="144" y="338"/>
                  <a:pt x="140" y="337"/>
                  <a:pt x="141" y="335"/>
                </a:cubicBezTo>
                <a:cubicBezTo>
                  <a:pt x="142" y="336"/>
                  <a:pt x="143" y="338"/>
                  <a:pt x="143" y="337"/>
                </a:cubicBezTo>
                <a:cubicBezTo>
                  <a:pt x="143" y="335"/>
                  <a:pt x="141" y="334"/>
                  <a:pt x="140" y="332"/>
                </a:cubicBezTo>
                <a:cubicBezTo>
                  <a:pt x="140" y="332"/>
                  <a:pt x="139" y="332"/>
                  <a:pt x="139" y="332"/>
                </a:cubicBezTo>
                <a:cubicBezTo>
                  <a:pt x="139" y="331"/>
                  <a:pt x="138" y="329"/>
                  <a:pt x="137" y="328"/>
                </a:cubicBezTo>
                <a:cubicBezTo>
                  <a:pt x="137" y="327"/>
                  <a:pt x="138" y="328"/>
                  <a:pt x="138" y="327"/>
                </a:cubicBezTo>
                <a:cubicBezTo>
                  <a:pt x="137" y="327"/>
                  <a:pt x="135" y="324"/>
                  <a:pt x="135" y="325"/>
                </a:cubicBezTo>
                <a:cubicBezTo>
                  <a:pt x="135" y="325"/>
                  <a:pt x="136" y="326"/>
                  <a:pt x="135" y="326"/>
                </a:cubicBezTo>
                <a:cubicBezTo>
                  <a:pt x="134" y="325"/>
                  <a:pt x="135" y="325"/>
                  <a:pt x="133" y="323"/>
                </a:cubicBezTo>
                <a:cubicBezTo>
                  <a:pt x="132" y="323"/>
                  <a:pt x="134" y="325"/>
                  <a:pt x="134" y="326"/>
                </a:cubicBezTo>
                <a:cubicBezTo>
                  <a:pt x="132" y="323"/>
                  <a:pt x="133" y="326"/>
                  <a:pt x="133" y="326"/>
                </a:cubicBezTo>
                <a:cubicBezTo>
                  <a:pt x="131" y="326"/>
                  <a:pt x="132" y="323"/>
                  <a:pt x="132" y="323"/>
                </a:cubicBezTo>
                <a:cubicBezTo>
                  <a:pt x="131" y="324"/>
                  <a:pt x="129" y="323"/>
                  <a:pt x="130" y="325"/>
                </a:cubicBezTo>
                <a:cubicBezTo>
                  <a:pt x="132" y="325"/>
                  <a:pt x="131" y="327"/>
                  <a:pt x="133" y="328"/>
                </a:cubicBezTo>
                <a:cubicBezTo>
                  <a:pt x="133" y="328"/>
                  <a:pt x="132" y="329"/>
                  <a:pt x="133" y="329"/>
                </a:cubicBezTo>
                <a:cubicBezTo>
                  <a:pt x="134" y="330"/>
                  <a:pt x="133" y="328"/>
                  <a:pt x="135" y="329"/>
                </a:cubicBezTo>
                <a:cubicBezTo>
                  <a:pt x="137" y="334"/>
                  <a:pt x="133" y="333"/>
                  <a:pt x="131" y="329"/>
                </a:cubicBezTo>
                <a:cubicBezTo>
                  <a:pt x="132" y="331"/>
                  <a:pt x="132" y="331"/>
                  <a:pt x="133" y="332"/>
                </a:cubicBezTo>
                <a:cubicBezTo>
                  <a:pt x="131" y="331"/>
                  <a:pt x="133" y="334"/>
                  <a:pt x="133" y="335"/>
                </a:cubicBezTo>
                <a:cubicBezTo>
                  <a:pt x="132" y="334"/>
                  <a:pt x="130" y="330"/>
                  <a:pt x="129" y="330"/>
                </a:cubicBezTo>
                <a:cubicBezTo>
                  <a:pt x="131" y="333"/>
                  <a:pt x="133" y="336"/>
                  <a:pt x="134" y="337"/>
                </a:cubicBezTo>
                <a:cubicBezTo>
                  <a:pt x="133" y="337"/>
                  <a:pt x="131" y="336"/>
                  <a:pt x="130" y="334"/>
                </a:cubicBezTo>
                <a:cubicBezTo>
                  <a:pt x="129" y="332"/>
                  <a:pt x="128" y="331"/>
                  <a:pt x="126" y="329"/>
                </a:cubicBezTo>
                <a:cubicBezTo>
                  <a:pt x="127" y="329"/>
                  <a:pt x="127" y="328"/>
                  <a:pt x="126" y="327"/>
                </a:cubicBezTo>
                <a:cubicBezTo>
                  <a:pt x="125" y="327"/>
                  <a:pt x="124" y="324"/>
                  <a:pt x="122" y="323"/>
                </a:cubicBezTo>
                <a:cubicBezTo>
                  <a:pt x="123" y="322"/>
                  <a:pt x="121" y="319"/>
                  <a:pt x="120" y="318"/>
                </a:cubicBezTo>
                <a:cubicBezTo>
                  <a:pt x="120" y="319"/>
                  <a:pt x="119" y="320"/>
                  <a:pt x="120" y="321"/>
                </a:cubicBezTo>
                <a:cubicBezTo>
                  <a:pt x="119" y="320"/>
                  <a:pt x="121" y="320"/>
                  <a:pt x="121" y="321"/>
                </a:cubicBezTo>
                <a:cubicBezTo>
                  <a:pt x="122" y="322"/>
                  <a:pt x="122" y="322"/>
                  <a:pt x="122" y="322"/>
                </a:cubicBezTo>
                <a:cubicBezTo>
                  <a:pt x="122" y="324"/>
                  <a:pt x="124" y="325"/>
                  <a:pt x="123" y="327"/>
                </a:cubicBezTo>
                <a:cubicBezTo>
                  <a:pt x="124" y="326"/>
                  <a:pt x="124" y="326"/>
                  <a:pt x="124" y="325"/>
                </a:cubicBezTo>
                <a:cubicBezTo>
                  <a:pt x="127" y="331"/>
                  <a:pt x="128" y="333"/>
                  <a:pt x="130" y="336"/>
                </a:cubicBezTo>
                <a:cubicBezTo>
                  <a:pt x="133" y="338"/>
                  <a:pt x="137" y="343"/>
                  <a:pt x="138" y="346"/>
                </a:cubicBezTo>
                <a:cubicBezTo>
                  <a:pt x="138" y="346"/>
                  <a:pt x="138" y="345"/>
                  <a:pt x="138" y="346"/>
                </a:cubicBezTo>
                <a:cubicBezTo>
                  <a:pt x="138" y="347"/>
                  <a:pt x="140" y="348"/>
                  <a:pt x="142" y="350"/>
                </a:cubicBezTo>
                <a:cubicBezTo>
                  <a:pt x="141" y="350"/>
                  <a:pt x="141" y="351"/>
                  <a:pt x="142" y="352"/>
                </a:cubicBezTo>
                <a:cubicBezTo>
                  <a:pt x="143" y="350"/>
                  <a:pt x="144" y="354"/>
                  <a:pt x="144" y="354"/>
                </a:cubicBezTo>
                <a:cubicBezTo>
                  <a:pt x="144" y="354"/>
                  <a:pt x="145" y="354"/>
                  <a:pt x="145" y="354"/>
                </a:cubicBezTo>
                <a:cubicBezTo>
                  <a:pt x="145" y="355"/>
                  <a:pt x="142" y="353"/>
                  <a:pt x="143" y="354"/>
                </a:cubicBezTo>
                <a:cubicBezTo>
                  <a:pt x="144" y="354"/>
                  <a:pt x="145" y="356"/>
                  <a:pt x="145" y="356"/>
                </a:cubicBezTo>
                <a:cubicBezTo>
                  <a:pt x="145" y="355"/>
                  <a:pt x="145" y="354"/>
                  <a:pt x="145" y="354"/>
                </a:cubicBezTo>
                <a:cubicBezTo>
                  <a:pt x="149" y="357"/>
                  <a:pt x="149" y="357"/>
                  <a:pt x="149" y="357"/>
                </a:cubicBezTo>
                <a:cubicBezTo>
                  <a:pt x="149" y="356"/>
                  <a:pt x="150" y="356"/>
                  <a:pt x="149" y="354"/>
                </a:cubicBezTo>
                <a:cubicBezTo>
                  <a:pt x="148" y="355"/>
                  <a:pt x="149" y="356"/>
                  <a:pt x="148" y="356"/>
                </a:cubicBezTo>
                <a:cubicBezTo>
                  <a:pt x="147" y="355"/>
                  <a:pt x="145" y="352"/>
                  <a:pt x="146" y="352"/>
                </a:cubicBezTo>
                <a:cubicBezTo>
                  <a:pt x="145" y="352"/>
                  <a:pt x="142" y="346"/>
                  <a:pt x="143" y="349"/>
                </a:cubicBezTo>
                <a:cubicBezTo>
                  <a:pt x="142" y="348"/>
                  <a:pt x="141" y="347"/>
                  <a:pt x="141" y="347"/>
                </a:cubicBezTo>
                <a:cubicBezTo>
                  <a:pt x="142" y="346"/>
                  <a:pt x="143" y="346"/>
                  <a:pt x="143" y="346"/>
                </a:cubicBezTo>
                <a:cubicBezTo>
                  <a:pt x="142" y="344"/>
                  <a:pt x="142" y="343"/>
                  <a:pt x="142" y="342"/>
                </a:cubicBezTo>
                <a:cubicBezTo>
                  <a:pt x="142" y="343"/>
                  <a:pt x="142" y="342"/>
                  <a:pt x="143" y="343"/>
                </a:cubicBezTo>
                <a:cubicBezTo>
                  <a:pt x="144" y="344"/>
                  <a:pt x="145" y="344"/>
                  <a:pt x="145" y="345"/>
                </a:cubicBezTo>
                <a:cubicBezTo>
                  <a:pt x="144" y="345"/>
                  <a:pt x="143" y="343"/>
                  <a:pt x="143" y="344"/>
                </a:cubicBezTo>
                <a:cubicBezTo>
                  <a:pt x="144" y="345"/>
                  <a:pt x="144" y="346"/>
                  <a:pt x="145" y="348"/>
                </a:cubicBezTo>
                <a:cubicBezTo>
                  <a:pt x="146" y="347"/>
                  <a:pt x="148" y="349"/>
                  <a:pt x="150" y="351"/>
                </a:cubicBezTo>
                <a:cubicBezTo>
                  <a:pt x="151" y="352"/>
                  <a:pt x="152" y="354"/>
                  <a:pt x="151" y="354"/>
                </a:cubicBezTo>
                <a:cubicBezTo>
                  <a:pt x="153" y="355"/>
                  <a:pt x="154" y="356"/>
                  <a:pt x="153" y="354"/>
                </a:cubicBezTo>
                <a:cubicBezTo>
                  <a:pt x="154" y="356"/>
                  <a:pt x="157" y="359"/>
                  <a:pt x="157" y="357"/>
                </a:cubicBezTo>
                <a:cubicBezTo>
                  <a:pt x="157" y="358"/>
                  <a:pt x="158" y="359"/>
                  <a:pt x="158" y="359"/>
                </a:cubicBezTo>
                <a:cubicBezTo>
                  <a:pt x="157" y="360"/>
                  <a:pt x="155" y="357"/>
                  <a:pt x="155" y="358"/>
                </a:cubicBezTo>
                <a:cubicBezTo>
                  <a:pt x="155" y="358"/>
                  <a:pt x="156" y="359"/>
                  <a:pt x="156" y="360"/>
                </a:cubicBezTo>
                <a:cubicBezTo>
                  <a:pt x="157" y="360"/>
                  <a:pt x="158" y="361"/>
                  <a:pt x="158" y="361"/>
                </a:cubicBezTo>
                <a:cubicBezTo>
                  <a:pt x="157" y="360"/>
                  <a:pt x="157" y="362"/>
                  <a:pt x="155" y="360"/>
                </a:cubicBezTo>
                <a:cubicBezTo>
                  <a:pt x="157" y="361"/>
                  <a:pt x="155" y="359"/>
                  <a:pt x="154" y="358"/>
                </a:cubicBezTo>
                <a:cubicBezTo>
                  <a:pt x="155" y="359"/>
                  <a:pt x="155" y="357"/>
                  <a:pt x="153" y="356"/>
                </a:cubicBezTo>
                <a:cubicBezTo>
                  <a:pt x="154" y="358"/>
                  <a:pt x="153" y="358"/>
                  <a:pt x="151" y="357"/>
                </a:cubicBezTo>
                <a:cubicBezTo>
                  <a:pt x="153" y="358"/>
                  <a:pt x="154" y="359"/>
                  <a:pt x="155" y="361"/>
                </a:cubicBezTo>
                <a:cubicBezTo>
                  <a:pt x="156" y="362"/>
                  <a:pt x="157" y="363"/>
                  <a:pt x="158" y="364"/>
                </a:cubicBezTo>
                <a:cubicBezTo>
                  <a:pt x="157" y="363"/>
                  <a:pt x="160" y="365"/>
                  <a:pt x="160" y="365"/>
                </a:cubicBezTo>
                <a:cubicBezTo>
                  <a:pt x="164" y="367"/>
                  <a:pt x="164" y="369"/>
                  <a:pt x="167" y="372"/>
                </a:cubicBezTo>
                <a:cubicBezTo>
                  <a:pt x="166" y="371"/>
                  <a:pt x="167" y="374"/>
                  <a:pt x="166" y="373"/>
                </a:cubicBezTo>
                <a:cubicBezTo>
                  <a:pt x="167" y="372"/>
                  <a:pt x="163" y="369"/>
                  <a:pt x="163" y="369"/>
                </a:cubicBezTo>
                <a:cubicBezTo>
                  <a:pt x="163" y="370"/>
                  <a:pt x="163" y="370"/>
                  <a:pt x="162" y="370"/>
                </a:cubicBezTo>
                <a:cubicBezTo>
                  <a:pt x="167" y="373"/>
                  <a:pt x="166" y="376"/>
                  <a:pt x="162" y="372"/>
                </a:cubicBezTo>
                <a:cubicBezTo>
                  <a:pt x="162" y="372"/>
                  <a:pt x="162" y="371"/>
                  <a:pt x="162" y="371"/>
                </a:cubicBezTo>
                <a:cubicBezTo>
                  <a:pt x="161" y="370"/>
                  <a:pt x="160" y="368"/>
                  <a:pt x="159" y="369"/>
                </a:cubicBezTo>
                <a:cubicBezTo>
                  <a:pt x="163" y="372"/>
                  <a:pt x="159" y="371"/>
                  <a:pt x="161" y="374"/>
                </a:cubicBezTo>
                <a:cubicBezTo>
                  <a:pt x="162" y="374"/>
                  <a:pt x="162" y="373"/>
                  <a:pt x="164" y="374"/>
                </a:cubicBezTo>
                <a:cubicBezTo>
                  <a:pt x="164" y="375"/>
                  <a:pt x="162" y="375"/>
                  <a:pt x="163" y="376"/>
                </a:cubicBezTo>
                <a:cubicBezTo>
                  <a:pt x="165" y="377"/>
                  <a:pt x="164" y="376"/>
                  <a:pt x="165" y="376"/>
                </a:cubicBezTo>
                <a:cubicBezTo>
                  <a:pt x="167" y="377"/>
                  <a:pt x="168" y="379"/>
                  <a:pt x="165" y="378"/>
                </a:cubicBezTo>
                <a:cubicBezTo>
                  <a:pt x="167" y="379"/>
                  <a:pt x="167" y="380"/>
                  <a:pt x="167" y="380"/>
                </a:cubicBezTo>
                <a:cubicBezTo>
                  <a:pt x="167" y="380"/>
                  <a:pt x="167" y="380"/>
                  <a:pt x="166" y="380"/>
                </a:cubicBezTo>
                <a:cubicBezTo>
                  <a:pt x="164" y="378"/>
                  <a:pt x="162" y="376"/>
                  <a:pt x="160" y="374"/>
                </a:cubicBezTo>
                <a:cubicBezTo>
                  <a:pt x="159" y="373"/>
                  <a:pt x="157" y="371"/>
                  <a:pt x="156" y="369"/>
                </a:cubicBezTo>
                <a:cubicBezTo>
                  <a:pt x="157" y="370"/>
                  <a:pt x="157" y="372"/>
                  <a:pt x="156" y="371"/>
                </a:cubicBezTo>
                <a:cubicBezTo>
                  <a:pt x="155" y="370"/>
                  <a:pt x="154" y="369"/>
                  <a:pt x="154" y="368"/>
                </a:cubicBezTo>
                <a:cubicBezTo>
                  <a:pt x="154" y="369"/>
                  <a:pt x="154" y="368"/>
                  <a:pt x="153" y="367"/>
                </a:cubicBezTo>
                <a:cubicBezTo>
                  <a:pt x="152" y="367"/>
                  <a:pt x="153" y="368"/>
                  <a:pt x="152" y="368"/>
                </a:cubicBezTo>
                <a:cubicBezTo>
                  <a:pt x="149" y="366"/>
                  <a:pt x="147" y="364"/>
                  <a:pt x="146" y="362"/>
                </a:cubicBezTo>
                <a:cubicBezTo>
                  <a:pt x="148" y="363"/>
                  <a:pt x="147" y="360"/>
                  <a:pt x="147" y="359"/>
                </a:cubicBezTo>
                <a:cubicBezTo>
                  <a:pt x="149" y="360"/>
                  <a:pt x="150" y="362"/>
                  <a:pt x="152" y="364"/>
                </a:cubicBezTo>
                <a:cubicBezTo>
                  <a:pt x="153" y="366"/>
                  <a:pt x="155" y="368"/>
                  <a:pt x="156" y="368"/>
                </a:cubicBezTo>
                <a:cubicBezTo>
                  <a:pt x="156" y="367"/>
                  <a:pt x="153" y="365"/>
                  <a:pt x="153" y="364"/>
                </a:cubicBezTo>
                <a:cubicBezTo>
                  <a:pt x="156" y="367"/>
                  <a:pt x="156" y="369"/>
                  <a:pt x="158" y="371"/>
                </a:cubicBezTo>
                <a:cubicBezTo>
                  <a:pt x="159" y="370"/>
                  <a:pt x="157" y="368"/>
                  <a:pt x="156" y="366"/>
                </a:cubicBezTo>
                <a:cubicBezTo>
                  <a:pt x="157" y="364"/>
                  <a:pt x="160" y="369"/>
                  <a:pt x="163" y="368"/>
                </a:cubicBezTo>
                <a:cubicBezTo>
                  <a:pt x="160" y="366"/>
                  <a:pt x="157" y="365"/>
                  <a:pt x="155" y="364"/>
                </a:cubicBezTo>
                <a:cubicBezTo>
                  <a:pt x="154" y="361"/>
                  <a:pt x="153" y="360"/>
                  <a:pt x="151" y="357"/>
                </a:cubicBezTo>
                <a:cubicBezTo>
                  <a:pt x="151" y="359"/>
                  <a:pt x="152" y="358"/>
                  <a:pt x="150" y="359"/>
                </a:cubicBezTo>
                <a:cubicBezTo>
                  <a:pt x="151" y="360"/>
                  <a:pt x="152" y="360"/>
                  <a:pt x="152" y="360"/>
                </a:cubicBezTo>
                <a:cubicBezTo>
                  <a:pt x="151" y="360"/>
                  <a:pt x="149" y="358"/>
                  <a:pt x="148" y="359"/>
                </a:cubicBezTo>
                <a:cubicBezTo>
                  <a:pt x="148" y="357"/>
                  <a:pt x="148" y="357"/>
                  <a:pt x="146" y="356"/>
                </a:cubicBezTo>
                <a:cubicBezTo>
                  <a:pt x="146" y="356"/>
                  <a:pt x="148" y="359"/>
                  <a:pt x="145" y="358"/>
                </a:cubicBezTo>
                <a:cubicBezTo>
                  <a:pt x="144" y="356"/>
                  <a:pt x="145" y="358"/>
                  <a:pt x="143" y="356"/>
                </a:cubicBezTo>
                <a:cubicBezTo>
                  <a:pt x="142" y="354"/>
                  <a:pt x="144" y="355"/>
                  <a:pt x="142" y="353"/>
                </a:cubicBezTo>
                <a:cubicBezTo>
                  <a:pt x="142" y="354"/>
                  <a:pt x="139" y="352"/>
                  <a:pt x="139" y="350"/>
                </a:cubicBezTo>
                <a:cubicBezTo>
                  <a:pt x="139" y="350"/>
                  <a:pt x="140" y="352"/>
                  <a:pt x="140" y="350"/>
                </a:cubicBezTo>
                <a:cubicBezTo>
                  <a:pt x="138" y="350"/>
                  <a:pt x="137" y="347"/>
                  <a:pt x="136" y="348"/>
                </a:cubicBezTo>
                <a:cubicBezTo>
                  <a:pt x="135" y="345"/>
                  <a:pt x="133" y="346"/>
                  <a:pt x="132" y="342"/>
                </a:cubicBezTo>
                <a:cubicBezTo>
                  <a:pt x="131" y="342"/>
                  <a:pt x="132" y="343"/>
                  <a:pt x="131" y="343"/>
                </a:cubicBezTo>
                <a:cubicBezTo>
                  <a:pt x="131" y="341"/>
                  <a:pt x="128" y="341"/>
                  <a:pt x="128" y="339"/>
                </a:cubicBezTo>
                <a:cubicBezTo>
                  <a:pt x="128" y="339"/>
                  <a:pt x="129" y="340"/>
                  <a:pt x="129" y="340"/>
                </a:cubicBezTo>
                <a:cubicBezTo>
                  <a:pt x="127" y="337"/>
                  <a:pt x="130" y="339"/>
                  <a:pt x="129" y="337"/>
                </a:cubicBezTo>
                <a:cubicBezTo>
                  <a:pt x="126" y="338"/>
                  <a:pt x="121" y="330"/>
                  <a:pt x="125" y="330"/>
                </a:cubicBezTo>
                <a:cubicBezTo>
                  <a:pt x="125" y="331"/>
                  <a:pt x="127" y="333"/>
                  <a:pt x="126" y="331"/>
                </a:cubicBezTo>
                <a:cubicBezTo>
                  <a:pt x="126" y="332"/>
                  <a:pt x="125" y="330"/>
                  <a:pt x="125" y="330"/>
                </a:cubicBezTo>
                <a:cubicBezTo>
                  <a:pt x="123" y="329"/>
                  <a:pt x="122" y="329"/>
                  <a:pt x="121" y="327"/>
                </a:cubicBezTo>
                <a:cubicBezTo>
                  <a:pt x="121" y="327"/>
                  <a:pt x="123" y="328"/>
                  <a:pt x="123" y="326"/>
                </a:cubicBezTo>
                <a:cubicBezTo>
                  <a:pt x="121" y="327"/>
                  <a:pt x="121" y="324"/>
                  <a:pt x="121" y="323"/>
                </a:cubicBezTo>
                <a:cubicBezTo>
                  <a:pt x="120" y="324"/>
                  <a:pt x="119" y="323"/>
                  <a:pt x="118" y="322"/>
                </a:cubicBezTo>
                <a:cubicBezTo>
                  <a:pt x="118" y="323"/>
                  <a:pt x="119" y="326"/>
                  <a:pt x="118" y="325"/>
                </a:cubicBezTo>
                <a:cubicBezTo>
                  <a:pt x="117" y="323"/>
                  <a:pt x="118" y="323"/>
                  <a:pt x="117" y="322"/>
                </a:cubicBezTo>
                <a:cubicBezTo>
                  <a:pt x="118" y="321"/>
                  <a:pt x="118" y="321"/>
                  <a:pt x="118" y="321"/>
                </a:cubicBezTo>
                <a:cubicBezTo>
                  <a:pt x="116" y="320"/>
                  <a:pt x="115" y="318"/>
                  <a:pt x="114" y="316"/>
                </a:cubicBezTo>
                <a:cubicBezTo>
                  <a:pt x="113" y="315"/>
                  <a:pt x="112" y="312"/>
                  <a:pt x="111" y="310"/>
                </a:cubicBezTo>
                <a:cubicBezTo>
                  <a:pt x="110" y="310"/>
                  <a:pt x="110" y="308"/>
                  <a:pt x="109" y="308"/>
                </a:cubicBezTo>
                <a:cubicBezTo>
                  <a:pt x="109" y="308"/>
                  <a:pt x="110" y="311"/>
                  <a:pt x="109" y="309"/>
                </a:cubicBezTo>
                <a:cubicBezTo>
                  <a:pt x="108" y="307"/>
                  <a:pt x="109" y="306"/>
                  <a:pt x="107" y="304"/>
                </a:cubicBezTo>
                <a:cubicBezTo>
                  <a:pt x="108" y="304"/>
                  <a:pt x="108" y="303"/>
                  <a:pt x="107" y="302"/>
                </a:cubicBezTo>
                <a:cubicBezTo>
                  <a:pt x="106" y="303"/>
                  <a:pt x="106" y="300"/>
                  <a:pt x="106" y="302"/>
                </a:cubicBezTo>
                <a:cubicBezTo>
                  <a:pt x="106" y="301"/>
                  <a:pt x="104" y="300"/>
                  <a:pt x="104" y="299"/>
                </a:cubicBezTo>
                <a:cubicBezTo>
                  <a:pt x="103" y="297"/>
                  <a:pt x="106" y="299"/>
                  <a:pt x="105" y="297"/>
                </a:cubicBezTo>
                <a:cubicBezTo>
                  <a:pt x="104" y="297"/>
                  <a:pt x="102" y="291"/>
                  <a:pt x="100" y="291"/>
                </a:cubicBezTo>
                <a:cubicBezTo>
                  <a:pt x="100" y="290"/>
                  <a:pt x="101" y="291"/>
                  <a:pt x="102" y="290"/>
                </a:cubicBezTo>
                <a:cubicBezTo>
                  <a:pt x="99" y="288"/>
                  <a:pt x="99" y="284"/>
                  <a:pt x="96" y="281"/>
                </a:cubicBezTo>
                <a:cubicBezTo>
                  <a:pt x="97" y="283"/>
                  <a:pt x="98" y="286"/>
                  <a:pt x="99" y="289"/>
                </a:cubicBezTo>
                <a:cubicBezTo>
                  <a:pt x="100" y="291"/>
                  <a:pt x="101" y="294"/>
                  <a:pt x="103" y="296"/>
                </a:cubicBezTo>
                <a:cubicBezTo>
                  <a:pt x="104" y="301"/>
                  <a:pt x="106" y="306"/>
                  <a:pt x="109" y="310"/>
                </a:cubicBezTo>
                <a:cubicBezTo>
                  <a:pt x="110" y="312"/>
                  <a:pt x="111" y="315"/>
                  <a:pt x="112" y="317"/>
                </a:cubicBezTo>
                <a:cubicBezTo>
                  <a:pt x="113" y="319"/>
                  <a:pt x="115" y="322"/>
                  <a:pt x="116" y="324"/>
                </a:cubicBezTo>
                <a:cubicBezTo>
                  <a:pt x="116" y="324"/>
                  <a:pt x="116" y="323"/>
                  <a:pt x="116" y="324"/>
                </a:cubicBezTo>
                <a:cubicBezTo>
                  <a:pt x="117" y="325"/>
                  <a:pt x="117" y="326"/>
                  <a:pt x="118" y="327"/>
                </a:cubicBezTo>
                <a:cubicBezTo>
                  <a:pt x="118" y="328"/>
                  <a:pt x="119" y="329"/>
                  <a:pt x="120" y="330"/>
                </a:cubicBezTo>
                <a:cubicBezTo>
                  <a:pt x="121" y="329"/>
                  <a:pt x="118" y="328"/>
                  <a:pt x="119" y="328"/>
                </a:cubicBezTo>
                <a:cubicBezTo>
                  <a:pt x="121" y="329"/>
                  <a:pt x="122" y="331"/>
                  <a:pt x="123" y="334"/>
                </a:cubicBezTo>
                <a:cubicBezTo>
                  <a:pt x="122" y="334"/>
                  <a:pt x="123" y="337"/>
                  <a:pt x="125" y="338"/>
                </a:cubicBezTo>
                <a:cubicBezTo>
                  <a:pt x="124" y="337"/>
                  <a:pt x="125" y="337"/>
                  <a:pt x="126" y="338"/>
                </a:cubicBezTo>
                <a:cubicBezTo>
                  <a:pt x="126" y="340"/>
                  <a:pt x="128" y="340"/>
                  <a:pt x="128" y="342"/>
                </a:cubicBezTo>
                <a:cubicBezTo>
                  <a:pt x="127" y="340"/>
                  <a:pt x="125" y="338"/>
                  <a:pt x="124" y="339"/>
                </a:cubicBezTo>
                <a:cubicBezTo>
                  <a:pt x="127" y="342"/>
                  <a:pt x="128" y="343"/>
                  <a:pt x="129" y="345"/>
                </a:cubicBezTo>
                <a:cubicBezTo>
                  <a:pt x="129" y="345"/>
                  <a:pt x="130" y="345"/>
                  <a:pt x="130" y="346"/>
                </a:cubicBezTo>
                <a:cubicBezTo>
                  <a:pt x="130" y="349"/>
                  <a:pt x="135" y="351"/>
                  <a:pt x="136" y="352"/>
                </a:cubicBezTo>
                <a:cubicBezTo>
                  <a:pt x="136" y="353"/>
                  <a:pt x="137" y="355"/>
                  <a:pt x="137" y="356"/>
                </a:cubicBezTo>
                <a:cubicBezTo>
                  <a:pt x="138" y="356"/>
                  <a:pt x="137" y="355"/>
                  <a:pt x="138" y="356"/>
                </a:cubicBezTo>
                <a:cubicBezTo>
                  <a:pt x="139" y="357"/>
                  <a:pt x="139" y="358"/>
                  <a:pt x="140" y="359"/>
                </a:cubicBezTo>
                <a:cubicBezTo>
                  <a:pt x="141" y="358"/>
                  <a:pt x="141" y="360"/>
                  <a:pt x="144" y="362"/>
                </a:cubicBezTo>
                <a:cubicBezTo>
                  <a:pt x="143" y="362"/>
                  <a:pt x="143" y="362"/>
                  <a:pt x="142" y="362"/>
                </a:cubicBezTo>
                <a:cubicBezTo>
                  <a:pt x="144" y="363"/>
                  <a:pt x="147" y="366"/>
                  <a:pt x="147" y="367"/>
                </a:cubicBezTo>
                <a:cubicBezTo>
                  <a:pt x="147" y="368"/>
                  <a:pt x="146" y="367"/>
                  <a:pt x="145" y="367"/>
                </a:cubicBezTo>
                <a:cubicBezTo>
                  <a:pt x="146" y="368"/>
                  <a:pt x="147" y="369"/>
                  <a:pt x="146" y="369"/>
                </a:cubicBezTo>
                <a:cubicBezTo>
                  <a:pt x="147" y="369"/>
                  <a:pt x="148" y="371"/>
                  <a:pt x="149" y="371"/>
                </a:cubicBezTo>
                <a:cubicBezTo>
                  <a:pt x="149" y="370"/>
                  <a:pt x="147" y="368"/>
                  <a:pt x="148" y="367"/>
                </a:cubicBezTo>
                <a:cubicBezTo>
                  <a:pt x="149" y="369"/>
                  <a:pt x="148" y="368"/>
                  <a:pt x="150" y="369"/>
                </a:cubicBezTo>
                <a:cubicBezTo>
                  <a:pt x="149" y="369"/>
                  <a:pt x="151" y="372"/>
                  <a:pt x="149" y="370"/>
                </a:cubicBezTo>
                <a:cubicBezTo>
                  <a:pt x="150" y="372"/>
                  <a:pt x="152" y="373"/>
                  <a:pt x="151" y="373"/>
                </a:cubicBezTo>
                <a:cubicBezTo>
                  <a:pt x="150" y="373"/>
                  <a:pt x="149" y="372"/>
                  <a:pt x="148" y="371"/>
                </a:cubicBezTo>
                <a:cubicBezTo>
                  <a:pt x="148" y="373"/>
                  <a:pt x="147" y="372"/>
                  <a:pt x="145" y="371"/>
                </a:cubicBezTo>
                <a:cubicBezTo>
                  <a:pt x="146" y="373"/>
                  <a:pt x="148" y="373"/>
                  <a:pt x="149" y="373"/>
                </a:cubicBezTo>
                <a:cubicBezTo>
                  <a:pt x="148" y="372"/>
                  <a:pt x="148" y="372"/>
                  <a:pt x="149" y="372"/>
                </a:cubicBezTo>
                <a:cubicBezTo>
                  <a:pt x="150" y="373"/>
                  <a:pt x="151" y="373"/>
                  <a:pt x="151" y="375"/>
                </a:cubicBezTo>
                <a:cubicBezTo>
                  <a:pt x="151" y="375"/>
                  <a:pt x="151" y="374"/>
                  <a:pt x="152" y="374"/>
                </a:cubicBezTo>
                <a:cubicBezTo>
                  <a:pt x="153" y="375"/>
                  <a:pt x="153" y="376"/>
                  <a:pt x="153" y="376"/>
                </a:cubicBezTo>
                <a:cubicBezTo>
                  <a:pt x="151" y="376"/>
                  <a:pt x="148" y="375"/>
                  <a:pt x="145" y="372"/>
                </a:cubicBezTo>
                <a:cubicBezTo>
                  <a:pt x="145" y="372"/>
                  <a:pt x="145" y="374"/>
                  <a:pt x="144" y="373"/>
                </a:cubicBezTo>
                <a:cubicBezTo>
                  <a:pt x="144" y="372"/>
                  <a:pt x="143" y="372"/>
                  <a:pt x="143" y="371"/>
                </a:cubicBezTo>
                <a:cubicBezTo>
                  <a:pt x="144" y="370"/>
                  <a:pt x="145" y="371"/>
                  <a:pt x="144" y="369"/>
                </a:cubicBezTo>
                <a:cubicBezTo>
                  <a:pt x="141" y="371"/>
                  <a:pt x="137" y="364"/>
                  <a:pt x="135" y="362"/>
                </a:cubicBezTo>
                <a:cubicBezTo>
                  <a:pt x="134" y="360"/>
                  <a:pt x="136" y="363"/>
                  <a:pt x="134" y="362"/>
                </a:cubicBezTo>
                <a:cubicBezTo>
                  <a:pt x="133" y="360"/>
                  <a:pt x="131" y="357"/>
                  <a:pt x="130" y="355"/>
                </a:cubicBezTo>
                <a:cubicBezTo>
                  <a:pt x="130" y="355"/>
                  <a:pt x="130" y="355"/>
                  <a:pt x="130" y="354"/>
                </a:cubicBezTo>
                <a:cubicBezTo>
                  <a:pt x="127" y="355"/>
                  <a:pt x="124" y="345"/>
                  <a:pt x="121" y="344"/>
                </a:cubicBezTo>
                <a:cubicBezTo>
                  <a:pt x="122" y="345"/>
                  <a:pt x="122" y="345"/>
                  <a:pt x="122" y="345"/>
                </a:cubicBezTo>
                <a:cubicBezTo>
                  <a:pt x="120" y="343"/>
                  <a:pt x="122" y="343"/>
                  <a:pt x="121" y="341"/>
                </a:cubicBezTo>
                <a:cubicBezTo>
                  <a:pt x="120" y="341"/>
                  <a:pt x="121" y="344"/>
                  <a:pt x="120" y="343"/>
                </a:cubicBezTo>
                <a:cubicBezTo>
                  <a:pt x="120" y="341"/>
                  <a:pt x="119" y="342"/>
                  <a:pt x="118" y="341"/>
                </a:cubicBezTo>
                <a:cubicBezTo>
                  <a:pt x="118" y="340"/>
                  <a:pt x="117" y="338"/>
                  <a:pt x="117" y="337"/>
                </a:cubicBezTo>
                <a:cubicBezTo>
                  <a:pt x="115" y="336"/>
                  <a:pt x="114" y="334"/>
                  <a:pt x="113" y="332"/>
                </a:cubicBezTo>
                <a:cubicBezTo>
                  <a:pt x="112" y="330"/>
                  <a:pt x="111" y="327"/>
                  <a:pt x="110" y="326"/>
                </a:cubicBezTo>
                <a:cubicBezTo>
                  <a:pt x="111" y="325"/>
                  <a:pt x="110" y="323"/>
                  <a:pt x="109" y="321"/>
                </a:cubicBezTo>
                <a:cubicBezTo>
                  <a:pt x="108" y="321"/>
                  <a:pt x="110" y="324"/>
                  <a:pt x="109" y="325"/>
                </a:cubicBezTo>
                <a:cubicBezTo>
                  <a:pt x="107" y="319"/>
                  <a:pt x="102" y="313"/>
                  <a:pt x="99" y="308"/>
                </a:cubicBezTo>
                <a:cubicBezTo>
                  <a:pt x="99" y="307"/>
                  <a:pt x="100" y="309"/>
                  <a:pt x="100" y="309"/>
                </a:cubicBezTo>
                <a:cubicBezTo>
                  <a:pt x="99" y="306"/>
                  <a:pt x="99" y="308"/>
                  <a:pt x="98" y="306"/>
                </a:cubicBezTo>
                <a:cubicBezTo>
                  <a:pt x="97" y="303"/>
                  <a:pt x="97" y="299"/>
                  <a:pt x="94" y="297"/>
                </a:cubicBezTo>
                <a:cubicBezTo>
                  <a:pt x="95" y="297"/>
                  <a:pt x="95" y="299"/>
                  <a:pt x="95" y="299"/>
                </a:cubicBezTo>
                <a:cubicBezTo>
                  <a:pt x="94" y="298"/>
                  <a:pt x="91" y="294"/>
                  <a:pt x="92" y="291"/>
                </a:cubicBezTo>
                <a:cubicBezTo>
                  <a:pt x="92" y="291"/>
                  <a:pt x="93" y="291"/>
                  <a:pt x="93" y="292"/>
                </a:cubicBezTo>
                <a:cubicBezTo>
                  <a:pt x="93" y="293"/>
                  <a:pt x="93" y="294"/>
                  <a:pt x="94" y="295"/>
                </a:cubicBezTo>
                <a:cubicBezTo>
                  <a:pt x="95" y="294"/>
                  <a:pt x="95" y="296"/>
                  <a:pt x="96" y="296"/>
                </a:cubicBezTo>
                <a:cubicBezTo>
                  <a:pt x="95" y="293"/>
                  <a:pt x="95" y="295"/>
                  <a:pt x="94" y="293"/>
                </a:cubicBezTo>
                <a:cubicBezTo>
                  <a:pt x="95" y="293"/>
                  <a:pt x="95" y="294"/>
                  <a:pt x="95" y="292"/>
                </a:cubicBezTo>
                <a:cubicBezTo>
                  <a:pt x="94" y="292"/>
                  <a:pt x="93" y="288"/>
                  <a:pt x="92" y="290"/>
                </a:cubicBezTo>
                <a:cubicBezTo>
                  <a:pt x="93" y="287"/>
                  <a:pt x="89" y="284"/>
                  <a:pt x="90" y="281"/>
                </a:cubicBezTo>
                <a:cubicBezTo>
                  <a:pt x="91" y="281"/>
                  <a:pt x="90" y="284"/>
                  <a:pt x="92" y="284"/>
                </a:cubicBezTo>
                <a:cubicBezTo>
                  <a:pt x="91" y="282"/>
                  <a:pt x="91" y="280"/>
                  <a:pt x="90" y="279"/>
                </a:cubicBezTo>
                <a:cubicBezTo>
                  <a:pt x="89" y="279"/>
                  <a:pt x="91" y="280"/>
                  <a:pt x="90" y="280"/>
                </a:cubicBezTo>
                <a:cubicBezTo>
                  <a:pt x="89" y="281"/>
                  <a:pt x="87" y="275"/>
                  <a:pt x="87" y="277"/>
                </a:cubicBezTo>
                <a:cubicBezTo>
                  <a:pt x="89" y="280"/>
                  <a:pt x="89" y="286"/>
                  <a:pt x="91" y="286"/>
                </a:cubicBezTo>
                <a:cubicBezTo>
                  <a:pt x="91" y="287"/>
                  <a:pt x="92" y="290"/>
                  <a:pt x="91" y="291"/>
                </a:cubicBezTo>
                <a:cubicBezTo>
                  <a:pt x="90" y="289"/>
                  <a:pt x="90" y="290"/>
                  <a:pt x="88" y="286"/>
                </a:cubicBezTo>
                <a:cubicBezTo>
                  <a:pt x="89" y="285"/>
                  <a:pt x="89" y="280"/>
                  <a:pt x="87" y="281"/>
                </a:cubicBezTo>
                <a:cubicBezTo>
                  <a:pt x="88" y="283"/>
                  <a:pt x="88" y="284"/>
                  <a:pt x="87" y="284"/>
                </a:cubicBezTo>
                <a:cubicBezTo>
                  <a:pt x="87" y="282"/>
                  <a:pt x="86" y="282"/>
                  <a:pt x="86" y="280"/>
                </a:cubicBezTo>
                <a:cubicBezTo>
                  <a:pt x="85" y="280"/>
                  <a:pt x="87" y="285"/>
                  <a:pt x="88" y="286"/>
                </a:cubicBezTo>
                <a:cubicBezTo>
                  <a:pt x="88" y="286"/>
                  <a:pt x="87" y="285"/>
                  <a:pt x="87" y="285"/>
                </a:cubicBezTo>
                <a:cubicBezTo>
                  <a:pt x="90" y="293"/>
                  <a:pt x="91" y="298"/>
                  <a:pt x="93" y="305"/>
                </a:cubicBezTo>
                <a:cubicBezTo>
                  <a:pt x="95" y="304"/>
                  <a:pt x="92" y="300"/>
                  <a:pt x="93" y="299"/>
                </a:cubicBezTo>
                <a:cubicBezTo>
                  <a:pt x="94" y="300"/>
                  <a:pt x="94" y="300"/>
                  <a:pt x="94" y="300"/>
                </a:cubicBezTo>
                <a:cubicBezTo>
                  <a:pt x="93" y="301"/>
                  <a:pt x="94" y="303"/>
                  <a:pt x="95" y="305"/>
                </a:cubicBezTo>
                <a:cubicBezTo>
                  <a:pt x="94" y="305"/>
                  <a:pt x="95" y="307"/>
                  <a:pt x="95" y="308"/>
                </a:cubicBezTo>
                <a:cubicBezTo>
                  <a:pt x="97" y="309"/>
                  <a:pt x="99" y="315"/>
                  <a:pt x="100" y="319"/>
                </a:cubicBezTo>
                <a:cubicBezTo>
                  <a:pt x="100" y="319"/>
                  <a:pt x="100" y="318"/>
                  <a:pt x="99" y="318"/>
                </a:cubicBezTo>
                <a:cubicBezTo>
                  <a:pt x="101" y="322"/>
                  <a:pt x="102" y="324"/>
                  <a:pt x="103" y="324"/>
                </a:cubicBezTo>
                <a:cubicBezTo>
                  <a:pt x="103" y="324"/>
                  <a:pt x="106" y="327"/>
                  <a:pt x="105" y="328"/>
                </a:cubicBezTo>
                <a:cubicBezTo>
                  <a:pt x="105" y="328"/>
                  <a:pt x="103" y="326"/>
                  <a:pt x="104" y="328"/>
                </a:cubicBezTo>
                <a:cubicBezTo>
                  <a:pt x="105" y="328"/>
                  <a:pt x="107" y="331"/>
                  <a:pt x="108" y="333"/>
                </a:cubicBezTo>
                <a:cubicBezTo>
                  <a:pt x="108" y="334"/>
                  <a:pt x="108" y="335"/>
                  <a:pt x="108" y="336"/>
                </a:cubicBezTo>
                <a:cubicBezTo>
                  <a:pt x="110" y="337"/>
                  <a:pt x="109" y="334"/>
                  <a:pt x="110" y="335"/>
                </a:cubicBezTo>
                <a:cubicBezTo>
                  <a:pt x="110" y="337"/>
                  <a:pt x="113" y="340"/>
                  <a:pt x="113" y="343"/>
                </a:cubicBezTo>
                <a:cubicBezTo>
                  <a:pt x="114" y="342"/>
                  <a:pt x="114" y="342"/>
                  <a:pt x="115" y="344"/>
                </a:cubicBezTo>
                <a:cubicBezTo>
                  <a:pt x="115" y="344"/>
                  <a:pt x="113" y="344"/>
                  <a:pt x="114" y="345"/>
                </a:cubicBezTo>
                <a:cubicBezTo>
                  <a:pt x="115" y="344"/>
                  <a:pt x="118" y="348"/>
                  <a:pt x="117" y="348"/>
                </a:cubicBezTo>
                <a:cubicBezTo>
                  <a:pt x="114" y="344"/>
                  <a:pt x="114" y="348"/>
                  <a:pt x="111" y="345"/>
                </a:cubicBezTo>
                <a:cubicBezTo>
                  <a:pt x="112" y="344"/>
                  <a:pt x="111" y="344"/>
                  <a:pt x="111" y="344"/>
                </a:cubicBezTo>
                <a:cubicBezTo>
                  <a:pt x="112" y="343"/>
                  <a:pt x="113" y="345"/>
                  <a:pt x="113" y="344"/>
                </a:cubicBezTo>
                <a:cubicBezTo>
                  <a:pt x="112" y="341"/>
                  <a:pt x="112" y="341"/>
                  <a:pt x="110" y="340"/>
                </a:cubicBezTo>
                <a:cubicBezTo>
                  <a:pt x="110" y="338"/>
                  <a:pt x="109" y="337"/>
                  <a:pt x="111" y="338"/>
                </a:cubicBezTo>
                <a:cubicBezTo>
                  <a:pt x="109" y="335"/>
                  <a:pt x="109" y="337"/>
                  <a:pt x="108" y="336"/>
                </a:cubicBezTo>
                <a:cubicBezTo>
                  <a:pt x="107" y="335"/>
                  <a:pt x="107" y="334"/>
                  <a:pt x="106" y="332"/>
                </a:cubicBezTo>
                <a:cubicBezTo>
                  <a:pt x="106" y="332"/>
                  <a:pt x="106" y="332"/>
                  <a:pt x="106" y="332"/>
                </a:cubicBezTo>
                <a:cubicBezTo>
                  <a:pt x="104" y="329"/>
                  <a:pt x="106" y="330"/>
                  <a:pt x="103" y="328"/>
                </a:cubicBezTo>
                <a:cubicBezTo>
                  <a:pt x="102" y="326"/>
                  <a:pt x="103" y="325"/>
                  <a:pt x="103" y="324"/>
                </a:cubicBezTo>
                <a:cubicBezTo>
                  <a:pt x="103" y="323"/>
                  <a:pt x="102" y="326"/>
                  <a:pt x="101" y="324"/>
                </a:cubicBezTo>
                <a:cubicBezTo>
                  <a:pt x="99" y="321"/>
                  <a:pt x="98" y="320"/>
                  <a:pt x="98" y="317"/>
                </a:cubicBezTo>
                <a:cubicBezTo>
                  <a:pt x="98" y="317"/>
                  <a:pt x="99" y="319"/>
                  <a:pt x="99" y="319"/>
                </a:cubicBezTo>
                <a:cubicBezTo>
                  <a:pt x="98" y="316"/>
                  <a:pt x="98" y="316"/>
                  <a:pt x="98" y="316"/>
                </a:cubicBezTo>
                <a:cubicBezTo>
                  <a:pt x="97" y="317"/>
                  <a:pt x="98" y="318"/>
                  <a:pt x="97" y="317"/>
                </a:cubicBezTo>
                <a:cubicBezTo>
                  <a:pt x="100" y="323"/>
                  <a:pt x="102" y="329"/>
                  <a:pt x="106" y="334"/>
                </a:cubicBezTo>
                <a:cubicBezTo>
                  <a:pt x="106" y="334"/>
                  <a:pt x="106" y="335"/>
                  <a:pt x="105" y="335"/>
                </a:cubicBezTo>
                <a:cubicBezTo>
                  <a:pt x="107" y="338"/>
                  <a:pt x="109" y="340"/>
                  <a:pt x="107" y="336"/>
                </a:cubicBezTo>
                <a:cubicBezTo>
                  <a:pt x="108" y="337"/>
                  <a:pt x="108" y="337"/>
                  <a:pt x="109" y="338"/>
                </a:cubicBezTo>
                <a:cubicBezTo>
                  <a:pt x="108" y="339"/>
                  <a:pt x="110" y="342"/>
                  <a:pt x="110" y="341"/>
                </a:cubicBezTo>
                <a:cubicBezTo>
                  <a:pt x="110" y="342"/>
                  <a:pt x="112" y="342"/>
                  <a:pt x="111" y="343"/>
                </a:cubicBezTo>
                <a:cubicBezTo>
                  <a:pt x="111" y="344"/>
                  <a:pt x="109" y="341"/>
                  <a:pt x="107" y="339"/>
                </a:cubicBezTo>
                <a:cubicBezTo>
                  <a:pt x="108" y="342"/>
                  <a:pt x="111" y="345"/>
                  <a:pt x="113" y="347"/>
                </a:cubicBezTo>
                <a:cubicBezTo>
                  <a:pt x="111" y="346"/>
                  <a:pt x="116" y="351"/>
                  <a:pt x="116" y="352"/>
                </a:cubicBezTo>
                <a:cubicBezTo>
                  <a:pt x="115" y="352"/>
                  <a:pt x="113" y="349"/>
                  <a:pt x="114" y="351"/>
                </a:cubicBezTo>
                <a:cubicBezTo>
                  <a:pt x="116" y="353"/>
                  <a:pt x="117" y="356"/>
                  <a:pt x="120" y="356"/>
                </a:cubicBezTo>
                <a:cubicBezTo>
                  <a:pt x="120" y="359"/>
                  <a:pt x="122" y="360"/>
                  <a:pt x="125" y="362"/>
                </a:cubicBezTo>
                <a:cubicBezTo>
                  <a:pt x="127" y="364"/>
                  <a:pt x="129" y="367"/>
                  <a:pt x="130" y="370"/>
                </a:cubicBezTo>
                <a:cubicBezTo>
                  <a:pt x="131" y="370"/>
                  <a:pt x="133" y="372"/>
                  <a:pt x="134" y="374"/>
                </a:cubicBezTo>
                <a:cubicBezTo>
                  <a:pt x="133" y="374"/>
                  <a:pt x="131" y="371"/>
                  <a:pt x="131" y="373"/>
                </a:cubicBezTo>
                <a:cubicBezTo>
                  <a:pt x="133" y="374"/>
                  <a:pt x="134" y="375"/>
                  <a:pt x="135" y="375"/>
                </a:cubicBezTo>
                <a:cubicBezTo>
                  <a:pt x="136" y="376"/>
                  <a:pt x="136" y="377"/>
                  <a:pt x="136" y="378"/>
                </a:cubicBezTo>
                <a:cubicBezTo>
                  <a:pt x="137" y="377"/>
                  <a:pt x="140" y="379"/>
                  <a:pt x="139" y="380"/>
                </a:cubicBezTo>
                <a:cubicBezTo>
                  <a:pt x="139" y="380"/>
                  <a:pt x="138" y="379"/>
                  <a:pt x="138" y="379"/>
                </a:cubicBezTo>
                <a:cubicBezTo>
                  <a:pt x="137" y="379"/>
                  <a:pt x="138" y="380"/>
                  <a:pt x="138" y="381"/>
                </a:cubicBezTo>
                <a:cubicBezTo>
                  <a:pt x="139" y="381"/>
                  <a:pt x="139" y="380"/>
                  <a:pt x="140" y="380"/>
                </a:cubicBezTo>
                <a:cubicBezTo>
                  <a:pt x="139" y="382"/>
                  <a:pt x="142" y="385"/>
                  <a:pt x="144" y="389"/>
                </a:cubicBezTo>
                <a:cubicBezTo>
                  <a:pt x="145" y="388"/>
                  <a:pt x="146" y="392"/>
                  <a:pt x="147" y="390"/>
                </a:cubicBezTo>
                <a:cubicBezTo>
                  <a:pt x="145" y="388"/>
                  <a:pt x="142" y="386"/>
                  <a:pt x="145" y="388"/>
                </a:cubicBezTo>
                <a:cubicBezTo>
                  <a:pt x="144" y="386"/>
                  <a:pt x="142" y="385"/>
                  <a:pt x="141" y="384"/>
                </a:cubicBezTo>
                <a:cubicBezTo>
                  <a:pt x="142" y="383"/>
                  <a:pt x="142" y="383"/>
                  <a:pt x="142" y="383"/>
                </a:cubicBezTo>
                <a:cubicBezTo>
                  <a:pt x="144" y="385"/>
                  <a:pt x="145" y="389"/>
                  <a:pt x="148" y="390"/>
                </a:cubicBezTo>
                <a:cubicBezTo>
                  <a:pt x="147" y="389"/>
                  <a:pt x="146" y="389"/>
                  <a:pt x="147" y="388"/>
                </a:cubicBezTo>
                <a:cubicBezTo>
                  <a:pt x="147" y="389"/>
                  <a:pt x="147" y="389"/>
                  <a:pt x="148" y="389"/>
                </a:cubicBezTo>
                <a:cubicBezTo>
                  <a:pt x="149" y="390"/>
                  <a:pt x="147" y="390"/>
                  <a:pt x="149" y="391"/>
                </a:cubicBezTo>
                <a:cubicBezTo>
                  <a:pt x="149" y="389"/>
                  <a:pt x="154" y="396"/>
                  <a:pt x="155" y="394"/>
                </a:cubicBezTo>
                <a:cubicBezTo>
                  <a:pt x="156" y="396"/>
                  <a:pt x="156" y="395"/>
                  <a:pt x="158" y="397"/>
                </a:cubicBezTo>
                <a:cubicBezTo>
                  <a:pt x="158" y="397"/>
                  <a:pt x="159" y="397"/>
                  <a:pt x="159" y="397"/>
                </a:cubicBezTo>
                <a:cubicBezTo>
                  <a:pt x="158" y="398"/>
                  <a:pt x="155" y="396"/>
                  <a:pt x="157" y="398"/>
                </a:cubicBezTo>
                <a:cubicBezTo>
                  <a:pt x="157" y="398"/>
                  <a:pt x="160" y="401"/>
                  <a:pt x="160" y="400"/>
                </a:cubicBezTo>
                <a:cubicBezTo>
                  <a:pt x="159" y="399"/>
                  <a:pt x="158" y="397"/>
                  <a:pt x="160" y="398"/>
                </a:cubicBezTo>
                <a:cubicBezTo>
                  <a:pt x="162" y="400"/>
                  <a:pt x="161" y="402"/>
                  <a:pt x="163" y="402"/>
                </a:cubicBezTo>
                <a:cubicBezTo>
                  <a:pt x="163" y="402"/>
                  <a:pt x="162" y="401"/>
                  <a:pt x="163" y="401"/>
                </a:cubicBezTo>
                <a:cubicBezTo>
                  <a:pt x="165" y="404"/>
                  <a:pt x="167" y="405"/>
                  <a:pt x="170" y="407"/>
                </a:cubicBezTo>
                <a:cubicBezTo>
                  <a:pt x="168" y="406"/>
                  <a:pt x="166" y="404"/>
                  <a:pt x="165" y="405"/>
                </a:cubicBezTo>
                <a:cubicBezTo>
                  <a:pt x="167" y="406"/>
                  <a:pt x="168" y="408"/>
                  <a:pt x="169" y="409"/>
                </a:cubicBezTo>
                <a:cubicBezTo>
                  <a:pt x="170" y="408"/>
                  <a:pt x="168" y="406"/>
                  <a:pt x="170" y="407"/>
                </a:cubicBezTo>
                <a:cubicBezTo>
                  <a:pt x="170" y="408"/>
                  <a:pt x="173" y="410"/>
                  <a:pt x="173" y="411"/>
                </a:cubicBezTo>
                <a:cubicBezTo>
                  <a:pt x="172" y="409"/>
                  <a:pt x="175" y="411"/>
                  <a:pt x="174" y="410"/>
                </a:cubicBezTo>
                <a:cubicBezTo>
                  <a:pt x="172" y="409"/>
                  <a:pt x="174" y="409"/>
                  <a:pt x="173" y="408"/>
                </a:cubicBezTo>
                <a:cubicBezTo>
                  <a:pt x="173" y="409"/>
                  <a:pt x="170" y="407"/>
                  <a:pt x="171" y="406"/>
                </a:cubicBezTo>
                <a:cubicBezTo>
                  <a:pt x="172" y="407"/>
                  <a:pt x="175" y="409"/>
                  <a:pt x="174" y="407"/>
                </a:cubicBezTo>
                <a:cubicBezTo>
                  <a:pt x="173" y="408"/>
                  <a:pt x="172" y="406"/>
                  <a:pt x="172" y="406"/>
                </a:cubicBezTo>
                <a:cubicBezTo>
                  <a:pt x="174" y="406"/>
                  <a:pt x="174" y="407"/>
                  <a:pt x="176" y="408"/>
                </a:cubicBezTo>
                <a:cubicBezTo>
                  <a:pt x="176" y="408"/>
                  <a:pt x="174" y="406"/>
                  <a:pt x="176" y="407"/>
                </a:cubicBezTo>
                <a:cubicBezTo>
                  <a:pt x="179" y="410"/>
                  <a:pt x="181" y="412"/>
                  <a:pt x="186" y="414"/>
                </a:cubicBezTo>
                <a:cubicBezTo>
                  <a:pt x="183" y="414"/>
                  <a:pt x="188" y="417"/>
                  <a:pt x="186" y="417"/>
                </a:cubicBezTo>
                <a:cubicBezTo>
                  <a:pt x="185" y="415"/>
                  <a:pt x="182" y="413"/>
                  <a:pt x="180" y="413"/>
                </a:cubicBezTo>
                <a:cubicBezTo>
                  <a:pt x="183" y="415"/>
                  <a:pt x="188" y="418"/>
                  <a:pt x="190" y="420"/>
                </a:cubicBezTo>
                <a:cubicBezTo>
                  <a:pt x="186" y="418"/>
                  <a:pt x="185" y="417"/>
                  <a:pt x="183" y="415"/>
                </a:cubicBezTo>
                <a:cubicBezTo>
                  <a:pt x="183" y="417"/>
                  <a:pt x="181" y="416"/>
                  <a:pt x="180" y="417"/>
                </a:cubicBezTo>
                <a:cubicBezTo>
                  <a:pt x="182" y="419"/>
                  <a:pt x="184" y="419"/>
                  <a:pt x="184" y="419"/>
                </a:cubicBezTo>
                <a:cubicBezTo>
                  <a:pt x="182" y="417"/>
                  <a:pt x="181" y="419"/>
                  <a:pt x="181" y="417"/>
                </a:cubicBezTo>
                <a:cubicBezTo>
                  <a:pt x="182" y="417"/>
                  <a:pt x="183" y="417"/>
                  <a:pt x="185" y="418"/>
                </a:cubicBezTo>
                <a:cubicBezTo>
                  <a:pt x="186" y="419"/>
                  <a:pt x="187" y="419"/>
                  <a:pt x="189" y="421"/>
                </a:cubicBezTo>
                <a:cubicBezTo>
                  <a:pt x="188" y="422"/>
                  <a:pt x="190" y="423"/>
                  <a:pt x="190" y="423"/>
                </a:cubicBezTo>
                <a:cubicBezTo>
                  <a:pt x="189" y="423"/>
                  <a:pt x="189" y="422"/>
                  <a:pt x="187" y="422"/>
                </a:cubicBezTo>
                <a:cubicBezTo>
                  <a:pt x="187" y="424"/>
                  <a:pt x="190" y="423"/>
                  <a:pt x="191" y="424"/>
                </a:cubicBezTo>
                <a:cubicBezTo>
                  <a:pt x="191" y="424"/>
                  <a:pt x="191" y="425"/>
                  <a:pt x="190" y="425"/>
                </a:cubicBezTo>
                <a:cubicBezTo>
                  <a:pt x="191" y="425"/>
                  <a:pt x="192" y="426"/>
                  <a:pt x="193" y="425"/>
                </a:cubicBezTo>
                <a:cubicBezTo>
                  <a:pt x="190" y="424"/>
                  <a:pt x="194" y="423"/>
                  <a:pt x="197" y="425"/>
                </a:cubicBezTo>
                <a:cubicBezTo>
                  <a:pt x="198" y="427"/>
                  <a:pt x="198" y="427"/>
                  <a:pt x="197" y="427"/>
                </a:cubicBezTo>
                <a:cubicBezTo>
                  <a:pt x="198" y="428"/>
                  <a:pt x="199" y="428"/>
                  <a:pt x="200" y="428"/>
                </a:cubicBezTo>
                <a:cubicBezTo>
                  <a:pt x="199" y="429"/>
                  <a:pt x="202" y="430"/>
                  <a:pt x="201" y="431"/>
                </a:cubicBezTo>
                <a:cubicBezTo>
                  <a:pt x="204" y="432"/>
                  <a:pt x="204" y="433"/>
                  <a:pt x="205" y="432"/>
                </a:cubicBezTo>
                <a:cubicBezTo>
                  <a:pt x="205" y="431"/>
                  <a:pt x="203" y="431"/>
                  <a:pt x="203" y="430"/>
                </a:cubicBezTo>
                <a:cubicBezTo>
                  <a:pt x="203" y="430"/>
                  <a:pt x="206" y="431"/>
                  <a:pt x="207" y="432"/>
                </a:cubicBezTo>
                <a:cubicBezTo>
                  <a:pt x="206" y="433"/>
                  <a:pt x="205" y="432"/>
                  <a:pt x="207" y="434"/>
                </a:cubicBezTo>
                <a:cubicBezTo>
                  <a:pt x="206" y="432"/>
                  <a:pt x="208" y="434"/>
                  <a:pt x="209" y="434"/>
                </a:cubicBezTo>
                <a:cubicBezTo>
                  <a:pt x="209" y="433"/>
                  <a:pt x="207" y="432"/>
                  <a:pt x="208" y="431"/>
                </a:cubicBezTo>
                <a:cubicBezTo>
                  <a:pt x="212" y="433"/>
                  <a:pt x="213" y="434"/>
                  <a:pt x="214" y="435"/>
                </a:cubicBezTo>
                <a:cubicBezTo>
                  <a:pt x="213" y="434"/>
                  <a:pt x="210" y="433"/>
                  <a:pt x="209" y="433"/>
                </a:cubicBezTo>
                <a:cubicBezTo>
                  <a:pt x="212" y="436"/>
                  <a:pt x="217" y="436"/>
                  <a:pt x="218" y="438"/>
                </a:cubicBezTo>
                <a:cubicBezTo>
                  <a:pt x="216" y="437"/>
                  <a:pt x="215" y="438"/>
                  <a:pt x="214" y="438"/>
                </a:cubicBezTo>
                <a:cubicBezTo>
                  <a:pt x="213" y="437"/>
                  <a:pt x="213" y="436"/>
                  <a:pt x="211" y="436"/>
                </a:cubicBezTo>
                <a:cubicBezTo>
                  <a:pt x="211" y="437"/>
                  <a:pt x="211" y="436"/>
                  <a:pt x="209" y="435"/>
                </a:cubicBezTo>
                <a:cubicBezTo>
                  <a:pt x="209" y="436"/>
                  <a:pt x="208" y="436"/>
                  <a:pt x="207" y="435"/>
                </a:cubicBezTo>
                <a:cubicBezTo>
                  <a:pt x="206" y="434"/>
                  <a:pt x="206" y="434"/>
                  <a:pt x="204" y="433"/>
                </a:cubicBezTo>
                <a:cubicBezTo>
                  <a:pt x="204" y="434"/>
                  <a:pt x="206" y="435"/>
                  <a:pt x="207" y="436"/>
                </a:cubicBezTo>
                <a:cubicBezTo>
                  <a:pt x="207" y="435"/>
                  <a:pt x="209" y="436"/>
                  <a:pt x="209" y="436"/>
                </a:cubicBezTo>
                <a:cubicBezTo>
                  <a:pt x="211" y="437"/>
                  <a:pt x="210" y="437"/>
                  <a:pt x="211" y="438"/>
                </a:cubicBezTo>
                <a:cubicBezTo>
                  <a:pt x="211" y="437"/>
                  <a:pt x="212" y="437"/>
                  <a:pt x="214" y="438"/>
                </a:cubicBezTo>
                <a:cubicBezTo>
                  <a:pt x="215" y="439"/>
                  <a:pt x="212" y="438"/>
                  <a:pt x="214" y="439"/>
                </a:cubicBezTo>
                <a:cubicBezTo>
                  <a:pt x="214" y="438"/>
                  <a:pt x="215" y="439"/>
                  <a:pt x="216" y="439"/>
                </a:cubicBezTo>
                <a:cubicBezTo>
                  <a:pt x="216" y="440"/>
                  <a:pt x="219" y="442"/>
                  <a:pt x="218" y="442"/>
                </a:cubicBezTo>
                <a:cubicBezTo>
                  <a:pt x="221" y="443"/>
                  <a:pt x="225" y="443"/>
                  <a:pt x="228" y="446"/>
                </a:cubicBezTo>
                <a:cubicBezTo>
                  <a:pt x="226" y="446"/>
                  <a:pt x="226" y="445"/>
                  <a:pt x="225" y="445"/>
                </a:cubicBezTo>
                <a:cubicBezTo>
                  <a:pt x="226" y="445"/>
                  <a:pt x="226" y="446"/>
                  <a:pt x="225" y="446"/>
                </a:cubicBezTo>
                <a:cubicBezTo>
                  <a:pt x="224" y="445"/>
                  <a:pt x="226" y="444"/>
                  <a:pt x="224" y="444"/>
                </a:cubicBezTo>
                <a:cubicBezTo>
                  <a:pt x="222" y="445"/>
                  <a:pt x="218" y="443"/>
                  <a:pt x="215" y="442"/>
                </a:cubicBezTo>
                <a:cubicBezTo>
                  <a:pt x="216" y="442"/>
                  <a:pt x="214" y="441"/>
                  <a:pt x="213" y="441"/>
                </a:cubicBezTo>
                <a:cubicBezTo>
                  <a:pt x="214" y="442"/>
                  <a:pt x="210" y="440"/>
                  <a:pt x="212" y="442"/>
                </a:cubicBezTo>
                <a:cubicBezTo>
                  <a:pt x="214" y="441"/>
                  <a:pt x="214" y="443"/>
                  <a:pt x="215" y="443"/>
                </a:cubicBezTo>
                <a:cubicBezTo>
                  <a:pt x="216" y="442"/>
                  <a:pt x="220" y="445"/>
                  <a:pt x="222" y="445"/>
                </a:cubicBezTo>
                <a:cubicBezTo>
                  <a:pt x="222" y="446"/>
                  <a:pt x="222" y="447"/>
                  <a:pt x="222" y="446"/>
                </a:cubicBezTo>
                <a:cubicBezTo>
                  <a:pt x="221" y="446"/>
                  <a:pt x="219" y="445"/>
                  <a:pt x="219" y="445"/>
                </a:cubicBezTo>
                <a:cubicBezTo>
                  <a:pt x="220" y="446"/>
                  <a:pt x="221" y="447"/>
                  <a:pt x="223" y="447"/>
                </a:cubicBezTo>
                <a:cubicBezTo>
                  <a:pt x="223" y="447"/>
                  <a:pt x="224" y="447"/>
                  <a:pt x="225" y="448"/>
                </a:cubicBezTo>
                <a:cubicBezTo>
                  <a:pt x="225" y="446"/>
                  <a:pt x="225" y="446"/>
                  <a:pt x="227" y="447"/>
                </a:cubicBezTo>
                <a:cubicBezTo>
                  <a:pt x="227" y="448"/>
                  <a:pt x="225" y="447"/>
                  <a:pt x="227" y="448"/>
                </a:cubicBezTo>
                <a:cubicBezTo>
                  <a:pt x="228" y="447"/>
                  <a:pt x="230" y="447"/>
                  <a:pt x="232" y="447"/>
                </a:cubicBezTo>
                <a:cubicBezTo>
                  <a:pt x="231" y="448"/>
                  <a:pt x="233" y="448"/>
                  <a:pt x="233" y="449"/>
                </a:cubicBezTo>
                <a:cubicBezTo>
                  <a:pt x="233" y="449"/>
                  <a:pt x="232" y="448"/>
                  <a:pt x="232" y="449"/>
                </a:cubicBezTo>
                <a:cubicBezTo>
                  <a:pt x="235" y="449"/>
                  <a:pt x="231" y="449"/>
                  <a:pt x="233" y="450"/>
                </a:cubicBezTo>
                <a:cubicBezTo>
                  <a:pt x="234" y="449"/>
                  <a:pt x="235" y="450"/>
                  <a:pt x="238" y="450"/>
                </a:cubicBezTo>
                <a:cubicBezTo>
                  <a:pt x="237" y="451"/>
                  <a:pt x="237" y="450"/>
                  <a:pt x="238" y="451"/>
                </a:cubicBezTo>
                <a:cubicBezTo>
                  <a:pt x="235" y="450"/>
                  <a:pt x="238" y="451"/>
                  <a:pt x="237" y="452"/>
                </a:cubicBezTo>
                <a:cubicBezTo>
                  <a:pt x="237" y="452"/>
                  <a:pt x="237" y="452"/>
                  <a:pt x="236" y="452"/>
                </a:cubicBezTo>
                <a:cubicBezTo>
                  <a:pt x="237" y="451"/>
                  <a:pt x="233" y="450"/>
                  <a:pt x="234" y="451"/>
                </a:cubicBezTo>
                <a:cubicBezTo>
                  <a:pt x="235" y="451"/>
                  <a:pt x="234" y="452"/>
                  <a:pt x="233" y="452"/>
                </a:cubicBezTo>
                <a:cubicBezTo>
                  <a:pt x="236" y="453"/>
                  <a:pt x="238" y="454"/>
                  <a:pt x="239" y="453"/>
                </a:cubicBezTo>
                <a:cubicBezTo>
                  <a:pt x="242" y="454"/>
                  <a:pt x="245" y="455"/>
                  <a:pt x="243" y="456"/>
                </a:cubicBezTo>
                <a:cubicBezTo>
                  <a:pt x="242" y="456"/>
                  <a:pt x="242" y="455"/>
                  <a:pt x="241" y="455"/>
                </a:cubicBezTo>
                <a:cubicBezTo>
                  <a:pt x="238" y="454"/>
                  <a:pt x="235" y="454"/>
                  <a:pt x="234" y="454"/>
                </a:cubicBezTo>
                <a:cubicBezTo>
                  <a:pt x="236" y="454"/>
                  <a:pt x="235" y="455"/>
                  <a:pt x="234" y="455"/>
                </a:cubicBezTo>
                <a:cubicBezTo>
                  <a:pt x="232" y="454"/>
                  <a:pt x="230" y="452"/>
                  <a:pt x="230" y="453"/>
                </a:cubicBezTo>
                <a:cubicBezTo>
                  <a:pt x="229" y="451"/>
                  <a:pt x="224" y="450"/>
                  <a:pt x="224" y="449"/>
                </a:cubicBezTo>
                <a:cubicBezTo>
                  <a:pt x="222" y="448"/>
                  <a:pt x="222" y="448"/>
                  <a:pt x="221" y="448"/>
                </a:cubicBezTo>
                <a:cubicBezTo>
                  <a:pt x="221" y="448"/>
                  <a:pt x="219" y="447"/>
                  <a:pt x="218" y="446"/>
                </a:cubicBezTo>
                <a:cubicBezTo>
                  <a:pt x="219" y="446"/>
                  <a:pt x="218" y="445"/>
                  <a:pt x="217" y="444"/>
                </a:cubicBezTo>
                <a:cubicBezTo>
                  <a:pt x="217" y="445"/>
                  <a:pt x="213" y="442"/>
                  <a:pt x="215" y="443"/>
                </a:cubicBezTo>
                <a:cubicBezTo>
                  <a:pt x="215" y="444"/>
                  <a:pt x="216" y="444"/>
                  <a:pt x="216" y="445"/>
                </a:cubicBezTo>
                <a:cubicBezTo>
                  <a:pt x="214" y="444"/>
                  <a:pt x="214" y="444"/>
                  <a:pt x="212" y="444"/>
                </a:cubicBezTo>
                <a:cubicBezTo>
                  <a:pt x="212" y="445"/>
                  <a:pt x="215" y="445"/>
                  <a:pt x="214" y="446"/>
                </a:cubicBezTo>
                <a:cubicBezTo>
                  <a:pt x="213" y="446"/>
                  <a:pt x="211" y="445"/>
                  <a:pt x="211" y="444"/>
                </a:cubicBezTo>
                <a:cubicBezTo>
                  <a:pt x="212" y="445"/>
                  <a:pt x="209" y="443"/>
                  <a:pt x="210" y="443"/>
                </a:cubicBezTo>
                <a:cubicBezTo>
                  <a:pt x="207" y="442"/>
                  <a:pt x="207" y="441"/>
                  <a:pt x="204" y="440"/>
                </a:cubicBezTo>
                <a:cubicBezTo>
                  <a:pt x="203" y="441"/>
                  <a:pt x="207" y="441"/>
                  <a:pt x="209" y="443"/>
                </a:cubicBezTo>
                <a:cubicBezTo>
                  <a:pt x="209" y="444"/>
                  <a:pt x="210" y="445"/>
                  <a:pt x="211" y="446"/>
                </a:cubicBezTo>
                <a:cubicBezTo>
                  <a:pt x="213" y="447"/>
                  <a:pt x="214" y="448"/>
                  <a:pt x="214" y="450"/>
                </a:cubicBezTo>
                <a:cubicBezTo>
                  <a:pt x="217" y="450"/>
                  <a:pt x="217" y="449"/>
                  <a:pt x="218" y="451"/>
                </a:cubicBezTo>
                <a:cubicBezTo>
                  <a:pt x="219" y="449"/>
                  <a:pt x="219" y="449"/>
                  <a:pt x="219" y="449"/>
                </a:cubicBezTo>
                <a:cubicBezTo>
                  <a:pt x="217" y="448"/>
                  <a:pt x="217" y="450"/>
                  <a:pt x="215" y="448"/>
                </a:cubicBezTo>
                <a:cubicBezTo>
                  <a:pt x="214" y="448"/>
                  <a:pt x="212" y="447"/>
                  <a:pt x="212" y="446"/>
                </a:cubicBezTo>
                <a:cubicBezTo>
                  <a:pt x="214" y="447"/>
                  <a:pt x="215" y="447"/>
                  <a:pt x="218" y="448"/>
                </a:cubicBezTo>
                <a:cubicBezTo>
                  <a:pt x="217" y="449"/>
                  <a:pt x="221" y="450"/>
                  <a:pt x="220" y="450"/>
                </a:cubicBezTo>
                <a:cubicBezTo>
                  <a:pt x="220" y="448"/>
                  <a:pt x="215" y="447"/>
                  <a:pt x="214" y="444"/>
                </a:cubicBezTo>
                <a:cubicBezTo>
                  <a:pt x="217" y="446"/>
                  <a:pt x="221" y="448"/>
                  <a:pt x="224" y="452"/>
                </a:cubicBezTo>
                <a:cubicBezTo>
                  <a:pt x="225" y="452"/>
                  <a:pt x="223" y="451"/>
                  <a:pt x="224" y="451"/>
                </a:cubicBezTo>
                <a:cubicBezTo>
                  <a:pt x="224" y="452"/>
                  <a:pt x="225" y="452"/>
                  <a:pt x="226" y="452"/>
                </a:cubicBezTo>
                <a:cubicBezTo>
                  <a:pt x="224" y="452"/>
                  <a:pt x="223" y="450"/>
                  <a:pt x="224" y="450"/>
                </a:cubicBezTo>
                <a:cubicBezTo>
                  <a:pt x="225" y="451"/>
                  <a:pt x="228" y="452"/>
                  <a:pt x="229" y="453"/>
                </a:cubicBezTo>
                <a:cubicBezTo>
                  <a:pt x="228" y="454"/>
                  <a:pt x="226" y="453"/>
                  <a:pt x="226" y="453"/>
                </a:cubicBezTo>
                <a:cubicBezTo>
                  <a:pt x="227" y="454"/>
                  <a:pt x="228" y="454"/>
                  <a:pt x="228" y="455"/>
                </a:cubicBezTo>
                <a:cubicBezTo>
                  <a:pt x="229" y="454"/>
                  <a:pt x="231" y="454"/>
                  <a:pt x="232" y="455"/>
                </a:cubicBezTo>
                <a:cubicBezTo>
                  <a:pt x="228" y="454"/>
                  <a:pt x="238" y="458"/>
                  <a:pt x="235" y="459"/>
                </a:cubicBezTo>
                <a:cubicBezTo>
                  <a:pt x="237" y="459"/>
                  <a:pt x="237" y="458"/>
                  <a:pt x="240" y="460"/>
                </a:cubicBezTo>
                <a:cubicBezTo>
                  <a:pt x="238" y="460"/>
                  <a:pt x="241" y="460"/>
                  <a:pt x="242" y="461"/>
                </a:cubicBezTo>
                <a:cubicBezTo>
                  <a:pt x="240" y="461"/>
                  <a:pt x="238" y="460"/>
                  <a:pt x="236" y="460"/>
                </a:cubicBezTo>
                <a:cubicBezTo>
                  <a:pt x="234" y="459"/>
                  <a:pt x="232" y="458"/>
                  <a:pt x="230" y="458"/>
                </a:cubicBezTo>
                <a:cubicBezTo>
                  <a:pt x="226" y="456"/>
                  <a:pt x="223" y="455"/>
                  <a:pt x="223" y="453"/>
                </a:cubicBezTo>
                <a:cubicBezTo>
                  <a:pt x="218" y="452"/>
                  <a:pt x="217" y="451"/>
                  <a:pt x="214" y="450"/>
                </a:cubicBezTo>
                <a:cubicBezTo>
                  <a:pt x="214" y="450"/>
                  <a:pt x="214" y="451"/>
                  <a:pt x="213" y="451"/>
                </a:cubicBezTo>
                <a:cubicBezTo>
                  <a:pt x="215" y="452"/>
                  <a:pt x="214" y="453"/>
                  <a:pt x="216" y="453"/>
                </a:cubicBezTo>
                <a:cubicBezTo>
                  <a:pt x="216" y="452"/>
                  <a:pt x="216" y="452"/>
                  <a:pt x="217" y="452"/>
                </a:cubicBezTo>
                <a:cubicBezTo>
                  <a:pt x="218" y="453"/>
                  <a:pt x="220" y="452"/>
                  <a:pt x="221" y="454"/>
                </a:cubicBezTo>
                <a:cubicBezTo>
                  <a:pt x="220" y="454"/>
                  <a:pt x="219" y="453"/>
                  <a:pt x="217" y="452"/>
                </a:cubicBezTo>
                <a:cubicBezTo>
                  <a:pt x="218" y="454"/>
                  <a:pt x="221" y="457"/>
                  <a:pt x="224" y="457"/>
                </a:cubicBezTo>
                <a:cubicBezTo>
                  <a:pt x="222" y="456"/>
                  <a:pt x="220" y="456"/>
                  <a:pt x="221" y="455"/>
                </a:cubicBezTo>
                <a:cubicBezTo>
                  <a:pt x="229" y="459"/>
                  <a:pt x="240" y="461"/>
                  <a:pt x="240" y="464"/>
                </a:cubicBezTo>
                <a:cubicBezTo>
                  <a:pt x="241" y="464"/>
                  <a:pt x="242" y="467"/>
                  <a:pt x="245" y="466"/>
                </a:cubicBezTo>
                <a:cubicBezTo>
                  <a:pt x="244" y="466"/>
                  <a:pt x="242" y="465"/>
                  <a:pt x="243" y="465"/>
                </a:cubicBezTo>
                <a:cubicBezTo>
                  <a:pt x="246" y="466"/>
                  <a:pt x="242" y="464"/>
                  <a:pt x="243" y="464"/>
                </a:cubicBezTo>
                <a:cubicBezTo>
                  <a:pt x="247" y="465"/>
                  <a:pt x="247" y="465"/>
                  <a:pt x="247" y="465"/>
                </a:cubicBezTo>
                <a:cubicBezTo>
                  <a:pt x="247" y="464"/>
                  <a:pt x="244" y="463"/>
                  <a:pt x="244" y="462"/>
                </a:cubicBezTo>
                <a:cubicBezTo>
                  <a:pt x="246" y="463"/>
                  <a:pt x="249" y="465"/>
                  <a:pt x="251" y="467"/>
                </a:cubicBezTo>
                <a:cubicBezTo>
                  <a:pt x="254" y="468"/>
                  <a:pt x="256" y="469"/>
                  <a:pt x="257" y="467"/>
                </a:cubicBezTo>
                <a:cubicBezTo>
                  <a:pt x="258" y="468"/>
                  <a:pt x="258" y="468"/>
                  <a:pt x="258" y="468"/>
                </a:cubicBezTo>
                <a:cubicBezTo>
                  <a:pt x="259" y="469"/>
                  <a:pt x="256" y="468"/>
                  <a:pt x="258" y="469"/>
                </a:cubicBezTo>
                <a:cubicBezTo>
                  <a:pt x="259" y="469"/>
                  <a:pt x="259" y="468"/>
                  <a:pt x="261" y="469"/>
                </a:cubicBezTo>
                <a:cubicBezTo>
                  <a:pt x="261" y="470"/>
                  <a:pt x="264" y="469"/>
                  <a:pt x="266" y="471"/>
                </a:cubicBezTo>
                <a:cubicBezTo>
                  <a:pt x="263" y="471"/>
                  <a:pt x="257" y="470"/>
                  <a:pt x="253" y="468"/>
                </a:cubicBezTo>
                <a:cubicBezTo>
                  <a:pt x="252" y="469"/>
                  <a:pt x="252" y="469"/>
                  <a:pt x="251" y="469"/>
                </a:cubicBezTo>
                <a:cubicBezTo>
                  <a:pt x="250" y="469"/>
                  <a:pt x="254" y="471"/>
                  <a:pt x="252" y="471"/>
                </a:cubicBezTo>
                <a:cubicBezTo>
                  <a:pt x="250" y="470"/>
                  <a:pt x="251" y="470"/>
                  <a:pt x="250" y="470"/>
                </a:cubicBezTo>
                <a:cubicBezTo>
                  <a:pt x="249" y="469"/>
                  <a:pt x="247" y="468"/>
                  <a:pt x="244" y="467"/>
                </a:cubicBezTo>
                <a:cubicBezTo>
                  <a:pt x="244" y="469"/>
                  <a:pt x="247" y="468"/>
                  <a:pt x="248" y="469"/>
                </a:cubicBezTo>
                <a:cubicBezTo>
                  <a:pt x="244" y="469"/>
                  <a:pt x="242" y="468"/>
                  <a:pt x="239" y="467"/>
                </a:cubicBezTo>
                <a:cubicBezTo>
                  <a:pt x="237" y="466"/>
                  <a:pt x="235" y="465"/>
                  <a:pt x="231" y="464"/>
                </a:cubicBezTo>
                <a:cubicBezTo>
                  <a:pt x="230" y="465"/>
                  <a:pt x="228" y="464"/>
                  <a:pt x="228" y="465"/>
                </a:cubicBezTo>
                <a:cubicBezTo>
                  <a:pt x="227" y="464"/>
                  <a:pt x="225" y="462"/>
                  <a:pt x="228" y="463"/>
                </a:cubicBezTo>
                <a:cubicBezTo>
                  <a:pt x="226" y="462"/>
                  <a:pt x="223" y="462"/>
                  <a:pt x="225" y="463"/>
                </a:cubicBezTo>
                <a:cubicBezTo>
                  <a:pt x="226" y="463"/>
                  <a:pt x="223" y="463"/>
                  <a:pt x="226" y="464"/>
                </a:cubicBezTo>
                <a:cubicBezTo>
                  <a:pt x="225" y="464"/>
                  <a:pt x="224" y="464"/>
                  <a:pt x="222" y="464"/>
                </a:cubicBezTo>
                <a:cubicBezTo>
                  <a:pt x="221" y="463"/>
                  <a:pt x="223" y="463"/>
                  <a:pt x="223" y="462"/>
                </a:cubicBezTo>
                <a:cubicBezTo>
                  <a:pt x="220" y="461"/>
                  <a:pt x="221" y="461"/>
                  <a:pt x="218" y="460"/>
                </a:cubicBezTo>
                <a:cubicBezTo>
                  <a:pt x="216" y="460"/>
                  <a:pt x="219" y="462"/>
                  <a:pt x="217" y="462"/>
                </a:cubicBezTo>
                <a:cubicBezTo>
                  <a:pt x="216" y="460"/>
                  <a:pt x="214" y="459"/>
                  <a:pt x="213" y="458"/>
                </a:cubicBezTo>
                <a:cubicBezTo>
                  <a:pt x="211" y="458"/>
                  <a:pt x="209" y="458"/>
                  <a:pt x="206" y="457"/>
                </a:cubicBezTo>
                <a:cubicBezTo>
                  <a:pt x="204" y="455"/>
                  <a:pt x="202" y="454"/>
                  <a:pt x="199" y="453"/>
                </a:cubicBezTo>
                <a:cubicBezTo>
                  <a:pt x="200" y="452"/>
                  <a:pt x="199" y="450"/>
                  <a:pt x="198" y="451"/>
                </a:cubicBezTo>
                <a:cubicBezTo>
                  <a:pt x="199" y="452"/>
                  <a:pt x="199" y="453"/>
                  <a:pt x="199" y="453"/>
                </a:cubicBezTo>
                <a:cubicBezTo>
                  <a:pt x="197" y="452"/>
                  <a:pt x="197" y="451"/>
                  <a:pt x="194" y="451"/>
                </a:cubicBezTo>
                <a:cubicBezTo>
                  <a:pt x="195" y="449"/>
                  <a:pt x="191" y="449"/>
                  <a:pt x="190" y="447"/>
                </a:cubicBezTo>
                <a:cubicBezTo>
                  <a:pt x="190" y="447"/>
                  <a:pt x="190" y="449"/>
                  <a:pt x="189" y="448"/>
                </a:cubicBezTo>
                <a:cubicBezTo>
                  <a:pt x="188" y="448"/>
                  <a:pt x="188" y="448"/>
                  <a:pt x="188" y="448"/>
                </a:cubicBezTo>
                <a:cubicBezTo>
                  <a:pt x="188" y="447"/>
                  <a:pt x="189" y="447"/>
                  <a:pt x="190" y="446"/>
                </a:cubicBezTo>
                <a:cubicBezTo>
                  <a:pt x="188" y="444"/>
                  <a:pt x="189" y="447"/>
                  <a:pt x="187" y="446"/>
                </a:cubicBezTo>
                <a:cubicBezTo>
                  <a:pt x="186" y="446"/>
                  <a:pt x="188" y="447"/>
                  <a:pt x="187" y="447"/>
                </a:cubicBezTo>
                <a:cubicBezTo>
                  <a:pt x="185" y="445"/>
                  <a:pt x="181" y="445"/>
                  <a:pt x="179" y="442"/>
                </a:cubicBezTo>
                <a:cubicBezTo>
                  <a:pt x="178" y="443"/>
                  <a:pt x="176" y="441"/>
                  <a:pt x="175" y="440"/>
                </a:cubicBezTo>
                <a:cubicBezTo>
                  <a:pt x="174" y="440"/>
                  <a:pt x="175" y="439"/>
                  <a:pt x="173" y="438"/>
                </a:cubicBezTo>
                <a:cubicBezTo>
                  <a:pt x="173" y="439"/>
                  <a:pt x="172" y="438"/>
                  <a:pt x="172" y="439"/>
                </a:cubicBezTo>
                <a:cubicBezTo>
                  <a:pt x="173" y="439"/>
                  <a:pt x="174" y="440"/>
                  <a:pt x="173" y="440"/>
                </a:cubicBezTo>
                <a:cubicBezTo>
                  <a:pt x="172" y="441"/>
                  <a:pt x="170" y="439"/>
                  <a:pt x="168" y="438"/>
                </a:cubicBezTo>
                <a:cubicBezTo>
                  <a:pt x="166" y="437"/>
                  <a:pt x="164" y="435"/>
                  <a:pt x="162" y="434"/>
                </a:cubicBezTo>
                <a:cubicBezTo>
                  <a:pt x="161" y="433"/>
                  <a:pt x="156" y="431"/>
                  <a:pt x="159" y="430"/>
                </a:cubicBezTo>
                <a:cubicBezTo>
                  <a:pt x="157" y="430"/>
                  <a:pt x="155" y="428"/>
                  <a:pt x="156" y="427"/>
                </a:cubicBezTo>
                <a:cubicBezTo>
                  <a:pt x="157" y="428"/>
                  <a:pt x="157" y="429"/>
                  <a:pt x="159" y="430"/>
                </a:cubicBezTo>
                <a:cubicBezTo>
                  <a:pt x="159" y="429"/>
                  <a:pt x="161" y="430"/>
                  <a:pt x="162" y="430"/>
                </a:cubicBezTo>
                <a:cubicBezTo>
                  <a:pt x="159" y="428"/>
                  <a:pt x="163" y="430"/>
                  <a:pt x="160" y="428"/>
                </a:cubicBezTo>
                <a:cubicBezTo>
                  <a:pt x="158" y="427"/>
                  <a:pt x="161" y="431"/>
                  <a:pt x="159" y="429"/>
                </a:cubicBezTo>
                <a:cubicBezTo>
                  <a:pt x="158" y="428"/>
                  <a:pt x="157" y="427"/>
                  <a:pt x="157" y="427"/>
                </a:cubicBezTo>
                <a:cubicBezTo>
                  <a:pt x="158" y="427"/>
                  <a:pt x="158" y="427"/>
                  <a:pt x="158" y="427"/>
                </a:cubicBezTo>
                <a:cubicBezTo>
                  <a:pt x="157" y="426"/>
                  <a:pt x="155" y="423"/>
                  <a:pt x="154" y="423"/>
                </a:cubicBezTo>
                <a:cubicBezTo>
                  <a:pt x="154" y="424"/>
                  <a:pt x="157" y="425"/>
                  <a:pt x="156" y="426"/>
                </a:cubicBezTo>
                <a:cubicBezTo>
                  <a:pt x="156" y="426"/>
                  <a:pt x="154" y="427"/>
                  <a:pt x="156" y="426"/>
                </a:cubicBezTo>
                <a:cubicBezTo>
                  <a:pt x="153" y="424"/>
                  <a:pt x="154" y="427"/>
                  <a:pt x="152" y="425"/>
                </a:cubicBezTo>
                <a:cubicBezTo>
                  <a:pt x="152" y="424"/>
                  <a:pt x="153" y="425"/>
                  <a:pt x="152" y="424"/>
                </a:cubicBezTo>
                <a:cubicBezTo>
                  <a:pt x="150" y="422"/>
                  <a:pt x="152" y="425"/>
                  <a:pt x="150" y="423"/>
                </a:cubicBezTo>
                <a:cubicBezTo>
                  <a:pt x="148" y="422"/>
                  <a:pt x="149" y="422"/>
                  <a:pt x="149" y="421"/>
                </a:cubicBezTo>
                <a:cubicBezTo>
                  <a:pt x="146" y="420"/>
                  <a:pt x="142" y="415"/>
                  <a:pt x="144" y="419"/>
                </a:cubicBezTo>
                <a:cubicBezTo>
                  <a:pt x="143" y="418"/>
                  <a:pt x="142" y="417"/>
                  <a:pt x="141" y="416"/>
                </a:cubicBezTo>
                <a:cubicBezTo>
                  <a:pt x="143" y="417"/>
                  <a:pt x="142" y="416"/>
                  <a:pt x="143" y="416"/>
                </a:cubicBezTo>
                <a:cubicBezTo>
                  <a:pt x="139" y="413"/>
                  <a:pt x="138" y="411"/>
                  <a:pt x="136" y="409"/>
                </a:cubicBezTo>
                <a:cubicBezTo>
                  <a:pt x="135" y="409"/>
                  <a:pt x="137" y="411"/>
                  <a:pt x="135" y="410"/>
                </a:cubicBezTo>
                <a:cubicBezTo>
                  <a:pt x="135" y="409"/>
                  <a:pt x="134" y="410"/>
                  <a:pt x="133" y="408"/>
                </a:cubicBezTo>
                <a:cubicBezTo>
                  <a:pt x="133" y="408"/>
                  <a:pt x="134" y="408"/>
                  <a:pt x="133" y="407"/>
                </a:cubicBezTo>
                <a:cubicBezTo>
                  <a:pt x="131" y="405"/>
                  <a:pt x="128" y="403"/>
                  <a:pt x="128" y="402"/>
                </a:cubicBezTo>
                <a:cubicBezTo>
                  <a:pt x="129" y="402"/>
                  <a:pt x="131" y="404"/>
                  <a:pt x="131" y="404"/>
                </a:cubicBezTo>
                <a:cubicBezTo>
                  <a:pt x="129" y="401"/>
                  <a:pt x="127" y="401"/>
                  <a:pt x="126" y="399"/>
                </a:cubicBezTo>
                <a:cubicBezTo>
                  <a:pt x="125" y="400"/>
                  <a:pt x="125" y="400"/>
                  <a:pt x="125" y="400"/>
                </a:cubicBezTo>
                <a:cubicBezTo>
                  <a:pt x="123" y="398"/>
                  <a:pt x="121" y="397"/>
                  <a:pt x="122" y="395"/>
                </a:cubicBezTo>
                <a:cubicBezTo>
                  <a:pt x="123" y="398"/>
                  <a:pt x="126" y="398"/>
                  <a:pt x="126" y="396"/>
                </a:cubicBezTo>
                <a:cubicBezTo>
                  <a:pt x="124" y="395"/>
                  <a:pt x="122" y="393"/>
                  <a:pt x="122" y="392"/>
                </a:cubicBezTo>
                <a:cubicBezTo>
                  <a:pt x="120" y="391"/>
                  <a:pt x="122" y="394"/>
                  <a:pt x="121" y="393"/>
                </a:cubicBezTo>
                <a:cubicBezTo>
                  <a:pt x="119" y="390"/>
                  <a:pt x="114" y="387"/>
                  <a:pt x="112" y="384"/>
                </a:cubicBezTo>
                <a:cubicBezTo>
                  <a:pt x="112" y="385"/>
                  <a:pt x="115" y="387"/>
                  <a:pt x="114" y="387"/>
                </a:cubicBezTo>
                <a:cubicBezTo>
                  <a:pt x="112" y="386"/>
                  <a:pt x="110" y="384"/>
                  <a:pt x="109" y="382"/>
                </a:cubicBezTo>
                <a:cubicBezTo>
                  <a:pt x="107" y="380"/>
                  <a:pt x="106" y="377"/>
                  <a:pt x="105" y="376"/>
                </a:cubicBezTo>
                <a:cubicBezTo>
                  <a:pt x="105" y="377"/>
                  <a:pt x="106" y="379"/>
                  <a:pt x="107" y="380"/>
                </a:cubicBezTo>
                <a:cubicBezTo>
                  <a:pt x="104" y="377"/>
                  <a:pt x="103" y="374"/>
                  <a:pt x="100" y="370"/>
                </a:cubicBezTo>
                <a:cubicBezTo>
                  <a:pt x="100" y="371"/>
                  <a:pt x="101" y="370"/>
                  <a:pt x="102" y="370"/>
                </a:cubicBezTo>
                <a:cubicBezTo>
                  <a:pt x="100" y="367"/>
                  <a:pt x="99" y="368"/>
                  <a:pt x="98" y="367"/>
                </a:cubicBezTo>
                <a:cubicBezTo>
                  <a:pt x="99" y="369"/>
                  <a:pt x="99" y="369"/>
                  <a:pt x="100" y="370"/>
                </a:cubicBezTo>
                <a:cubicBezTo>
                  <a:pt x="99" y="370"/>
                  <a:pt x="99" y="370"/>
                  <a:pt x="98" y="370"/>
                </a:cubicBezTo>
                <a:cubicBezTo>
                  <a:pt x="97" y="367"/>
                  <a:pt x="95" y="363"/>
                  <a:pt x="96" y="361"/>
                </a:cubicBezTo>
                <a:cubicBezTo>
                  <a:pt x="94" y="362"/>
                  <a:pt x="96" y="365"/>
                  <a:pt x="97" y="367"/>
                </a:cubicBezTo>
                <a:cubicBezTo>
                  <a:pt x="94" y="365"/>
                  <a:pt x="94" y="363"/>
                  <a:pt x="92" y="361"/>
                </a:cubicBezTo>
                <a:cubicBezTo>
                  <a:pt x="92" y="362"/>
                  <a:pt x="94" y="364"/>
                  <a:pt x="93" y="364"/>
                </a:cubicBezTo>
                <a:cubicBezTo>
                  <a:pt x="95" y="366"/>
                  <a:pt x="97" y="368"/>
                  <a:pt x="99" y="371"/>
                </a:cubicBezTo>
                <a:cubicBezTo>
                  <a:pt x="100" y="373"/>
                  <a:pt x="102" y="375"/>
                  <a:pt x="103" y="377"/>
                </a:cubicBezTo>
                <a:cubicBezTo>
                  <a:pt x="100" y="373"/>
                  <a:pt x="102" y="376"/>
                  <a:pt x="99" y="375"/>
                </a:cubicBezTo>
                <a:cubicBezTo>
                  <a:pt x="98" y="373"/>
                  <a:pt x="97" y="369"/>
                  <a:pt x="96" y="369"/>
                </a:cubicBezTo>
                <a:cubicBezTo>
                  <a:pt x="96" y="370"/>
                  <a:pt x="96" y="370"/>
                  <a:pt x="96" y="370"/>
                </a:cubicBezTo>
                <a:cubicBezTo>
                  <a:pt x="94" y="369"/>
                  <a:pt x="93" y="364"/>
                  <a:pt x="93" y="365"/>
                </a:cubicBezTo>
                <a:cubicBezTo>
                  <a:pt x="93" y="366"/>
                  <a:pt x="93" y="367"/>
                  <a:pt x="93" y="368"/>
                </a:cubicBezTo>
                <a:cubicBezTo>
                  <a:pt x="91" y="365"/>
                  <a:pt x="90" y="363"/>
                  <a:pt x="89" y="361"/>
                </a:cubicBezTo>
                <a:cubicBezTo>
                  <a:pt x="88" y="359"/>
                  <a:pt x="87" y="358"/>
                  <a:pt x="85" y="357"/>
                </a:cubicBezTo>
                <a:cubicBezTo>
                  <a:pt x="86" y="355"/>
                  <a:pt x="79" y="348"/>
                  <a:pt x="80" y="346"/>
                </a:cubicBezTo>
                <a:cubicBezTo>
                  <a:pt x="82" y="349"/>
                  <a:pt x="83" y="351"/>
                  <a:pt x="85" y="353"/>
                </a:cubicBezTo>
                <a:cubicBezTo>
                  <a:pt x="86" y="355"/>
                  <a:pt x="87" y="357"/>
                  <a:pt x="89" y="359"/>
                </a:cubicBezTo>
                <a:cubicBezTo>
                  <a:pt x="89" y="358"/>
                  <a:pt x="90" y="361"/>
                  <a:pt x="91" y="361"/>
                </a:cubicBezTo>
                <a:cubicBezTo>
                  <a:pt x="90" y="357"/>
                  <a:pt x="86" y="354"/>
                  <a:pt x="84" y="351"/>
                </a:cubicBezTo>
                <a:cubicBezTo>
                  <a:pt x="84" y="351"/>
                  <a:pt x="83" y="350"/>
                  <a:pt x="84" y="350"/>
                </a:cubicBezTo>
                <a:cubicBezTo>
                  <a:pt x="85" y="352"/>
                  <a:pt x="86" y="352"/>
                  <a:pt x="87" y="354"/>
                </a:cubicBezTo>
                <a:cubicBezTo>
                  <a:pt x="87" y="354"/>
                  <a:pt x="89" y="353"/>
                  <a:pt x="87" y="352"/>
                </a:cubicBezTo>
                <a:cubicBezTo>
                  <a:pt x="87" y="352"/>
                  <a:pt x="87" y="353"/>
                  <a:pt x="87" y="353"/>
                </a:cubicBezTo>
                <a:cubicBezTo>
                  <a:pt x="86" y="351"/>
                  <a:pt x="85" y="350"/>
                  <a:pt x="84" y="348"/>
                </a:cubicBezTo>
                <a:cubicBezTo>
                  <a:pt x="84" y="346"/>
                  <a:pt x="85" y="347"/>
                  <a:pt x="87" y="346"/>
                </a:cubicBezTo>
                <a:cubicBezTo>
                  <a:pt x="87" y="347"/>
                  <a:pt x="87" y="347"/>
                  <a:pt x="88" y="348"/>
                </a:cubicBezTo>
                <a:cubicBezTo>
                  <a:pt x="89" y="347"/>
                  <a:pt x="92" y="350"/>
                  <a:pt x="94" y="351"/>
                </a:cubicBezTo>
                <a:cubicBezTo>
                  <a:pt x="93" y="349"/>
                  <a:pt x="92" y="350"/>
                  <a:pt x="90" y="347"/>
                </a:cubicBezTo>
                <a:cubicBezTo>
                  <a:pt x="90" y="346"/>
                  <a:pt x="91" y="347"/>
                  <a:pt x="91" y="346"/>
                </a:cubicBezTo>
                <a:cubicBezTo>
                  <a:pt x="90" y="347"/>
                  <a:pt x="89" y="343"/>
                  <a:pt x="88" y="344"/>
                </a:cubicBezTo>
                <a:cubicBezTo>
                  <a:pt x="89" y="346"/>
                  <a:pt x="90" y="347"/>
                  <a:pt x="90" y="348"/>
                </a:cubicBezTo>
                <a:cubicBezTo>
                  <a:pt x="89" y="347"/>
                  <a:pt x="89" y="347"/>
                  <a:pt x="88" y="347"/>
                </a:cubicBezTo>
                <a:cubicBezTo>
                  <a:pt x="87" y="345"/>
                  <a:pt x="88" y="345"/>
                  <a:pt x="87" y="344"/>
                </a:cubicBezTo>
                <a:cubicBezTo>
                  <a:pt x="87" y="344"/>
                  <a:pt x="86" y="344"/>
                  <a:pt x="86" y="343"/>
                </a:cubicBezTo>
                <a:cubicBezTo>
                  <a:pt x="85" y="344"/>
                  <a:pt x="88" y="345"/>
                  <a:pt x="86" y="346"/>
                </a:cubicBezTo>
                <a:cubicBezTo>
                  <a:pt x="83" y="344"/>
                  <a:pt x="83" y="348"/>
                  <a:pt x="80" y="342"/>
                </a:cubicBezTo>
                <a:cubicBezTo>
                  <a:pt x="80" y="339"/>
                  <a:pt x="78" y="337"/>
                  <a:pt x="76" y="334"/>
                </a:cubicBezTo>
                <a:cubicBezTo>
                  <a:pt x="76" y="334"/>
                  <a:pt x="77" y="334"/>
                  <a:pt x="77" y="334"/>
                </a:cubicBezTo>
                <a:cubicBezTo>
                  <a:pt x="77" y="333"/>
                  <a:pt x="74" y="327"/>
                  <a:pt x="73" y="327"/>
                </a:cubicBezTo>
                <a:cubicBezTo>
                  <a:pt x="73" y="328"/>
                  <a:pt x="74" y="329"/>
                  <a:pt x="75" y="331"/>
                </a:cubicBezTo>
                <a:cubicBezTo>
                  <a:pt x="74" y="331"/>
                  <a:pt x="76" y="333"/>
                  <a:pt x="75" y="333"/>
                </a:cubicBezTo>
                <a:cubicBezTo>
                  <a:pt x="72" y="328"/>
                  <a:pt x="72" y="327"/>
                  <a:pt x="73" y="325"/>
                </a:cubicBezTo>
                <a:cubicBezTo>
                  <a:pt x="71" y="322"/>
                  <a:pt x="70" y="320"/>
                  <a:pt x="69" y="317"/>
                </a:cubicBezTo>
                <a:cubicBezTo>
                  <a:pt x="68" y="314"/>
                  <a:pt x="67" y="311"/>
                  <a:pt x="65" y="307"/>
                </a:cubicBezTo>
                <a:cubicBezTo>
                  <a:pt x="64" y="306"/>
                  <a:pt x="65" y="309"/>
                  <a:pt x="64" y="308"/>
                </a:cubicBezTo>
                <a:cubicBezTo>
                  <a:pt x="64" y="305"/>
                  <a:pt x="63" y="305"/>
                  <a:pt x="62" y="302"/>
                </a:cubicBezTo>
                <a:cubicBezTo>
                  <a:pt x="63" y="302"/>
                  <a:pt x="63" y="302"/>
                  <a:pt x="62" y="301"/>
                </a:cubicBezTo>
                <a:cubicBezTo>
                  <a:pt x="61" y="299"/>
                  <a:pt x="62" y="297"/>
                  <a:pt x="60" y="297"/>
                </a:cubicBezTo>
                <a:cubicBezTo>
                  <a:pt x="60" y="295"/>
                  <a:pt x="60" y="294"/>
                  <a:pt x="60" y="293"/>
                </a:cubicBezTo>
                <a:cubicBezTo>
                  <a:pt x="60" y="293"/>
                  <a:pt x="59" y="293"/>
                  <a:pt x="59" y="293"/>
                </a:cubicBezTo>
                <a:cubicBezTo>
                  <a:pt x="59" y="296"/>
                  <a:pt x="60" y="299"/>
                  <a:pt x="59" y="299"/>
                </a:cubicBezTo>
                <a:cubicBezTo>
                  <a:pt x="60" y="300"/>
                  <a:pt x="62" y="304"/>
                  <a:pt x="62" y="306"/>
                </a:cubicBezTo>
                <a:cubicBezTo>
                  <a:pt x="61" y="305"/>
                  <a:pt x="59" y="301"/>
                  <a:pt x="58" y="297"/>
                </a:cubicBezTo>
                <a:cubicBezTo>
                  <a:pt x="57" y="293"/>
                  <a:pt x="57" y="290"/>
                  <a:pt x="59" y="293"/>
                </a:cubicBezTo>
                <a:cubicBezTo>
                  <a:pt x="58" y="291"/>
                  <a:pt x="58" y="290"/>
                  <a:pt x="58" y="289"/>
                </a:cubicBezTo>
                <a:cubicBezTo>
                  <a:pt x="57" y="289"/>
                  <a:pt x="57" y="289"/>
                  <a:pt x="56" y="289"/>
                </a:cubicBezTo>
                <a:cubicBezTo>
                  <a:pt x="57" y="291"/>
                  <a:pt x="56" y="292"/>
                  <a:pt x="56" y="293"/>
                </a:cubicBezTo>
                <a:cubicBezTo>
                  <a:pt x="57" y="295"/>
                  <a:pt x="57" y="294"/>
                  <a:pt x="58" y="297"/>
                </a:cubicBezTo>
                <a:cubicBezTo>
                  <a:pt x="57" y="297"/>
                  <a:pt x="57" y="297"/>
                  <a:pt x="57" y="297"/>
                </a:cubicBezTo>
                <a:cubicBezTo>
                  <a:pt x="56" y="295"/>
                  <a:pt x="56" y="294"/>
                  <a:pt x="55" y="294"/>
                </a:cubicBezTo>
                <a:cubicBezTo>
                  <a:pt x="55" y="297"/>
                  <a:pt x="59" y="298"/>
                  <a:pt x="60" y="303"/>
                </a:cubicBezTo>
                <a:cubicBezTo>
                  <a:pt x="58" y="299"/>
                  <a:pt x="59" y="303"/>
                  <a:pt x="58" y="302"/>
                </a:cubicBezTo>
                <a:cubicBezTo>
                  <a:pt x="59" y="306"/>
                  <a:pt x="60" y="316"/>
                  <a:pt x="57" y="308"/>
                </a:cubicBezTo>
                <a:cubicBezTo>
                  <a:pt x="56" y="308"/>
                  <a:pt x="56" y="310"/>
                  <a:pt x="57" y="311"/>
                </a:cubicBezTo>
                <a:cubicBezTo>
                  <a:pt x="58" y="310"/>
                  <a:pt x="58" y="311"/>
                  <a:pt x="59" y="313"/>
                </a:cubicBezTo>
                <a:cubicBezTo>
                  <a:pt x="59" y="313"/>
                  <a:pt x="60" y="311"/>
                  <a:pt x="61" y="312"/>
                </a:cubicBezTo>
                <a:cubicBezTo>
                  <a:pt x="61" y="314"/>
                  <a:pt x="62" y="317"/>
                  <a:pt x="63" y="318"/>
                </a:cubicBezTo>
                <a:cubicBezTo>
                  <a:pt x="65" y="324"/>
                  <a:pt x="68" y="330"/>
                  <a:pt x="71" y="336"/>
                </a:cubicBezTo>
                <a:cubicBezTo>
                  <a:pt x="73" y="339"/>
                  <a:pt x="75" y="341"/>
                  <a:pt x="76" y="344"/>
                </a:cubicBezTo>
                <a:cubicBezTo>
                  <a:pt x="78" y="347"/>
                  <a:pt x="80" y="350"/>
                  <a:pt x="81" y="353"/>
                </a:cubicBezTo>
                <a:cubicBezTo>
                  <a:pt x="80" y="351"/>
                  <a:pt x="80" y="351"/>
                  <a:pt x="78" y="348"/>
                </a:cubicBezTo>
                <a:cubicBezTo>
                  <a:pt x="77" y="349"/>
                  <a:pt x="76" y="345"/>
                  <a:pt x="75" y="345"/>
                </a:cubicBezTo>
                <a:cubicBezTo>
                  <a:pt x="76" y="347"/>
                  <a:pt x="74" y="343"/>
                  <a:pt x="75" y="346"/>
                </a:cubicBezTo>
                <a:cubicBezTo>
                  <a:pt x="73" y="343"/>
                  <a:pt x="72" y="341"/>
                  <a:pt x="71" y="339"/>
                </a:cubicBezTo>
                <a:cubicBezTo>
                  <a:pt x="69" y="337"/>
                  <a:pt x="68" y="335"/>
                  <a:pt x="67" y="334"/>
                </a:cubicBezTo>
                <a:cubicBezTo>
                  <a:pt x="70" y="339"/>
                  <a:pt x="64" y="333"/>
                  <a:pt x="66" y="336"/>
                </a:cubicBezTo>
                <a:cubicBezTo>
                  <a:pt x="69" y="338"/>
                  <a:pt x="71" y="342"/>
                  <a:pt x="72" y="346"/>
                </a:cubicBezTo>
                <a:cubicBezTo>
                  <a:pt x="73" y="346"/>
                  <a:pt x="73" y="346"/>
                  <a:pt x="73" y="346"/>
                </a:cubicBezTo>
                <a:cubicBezTo>
                  <a:pt x="74" y="349"/>
                  <a:pt x="71" y="345"/>
                  <a:pt x="70" y="344"/>
                </a:cubicBezTo>
                <a:cubicBezTo>
                  <a:pt x="71" y="346"/>
                  <a:pt x="72" y="349"/>
                  <a:pt x="73" y="351"/>
                </a:cubicBezTo>
                <a:cubicBezTo>
                  <a:pt x="73" y="351"/>
                  <a:pt x="72" y="351"/>
                  <a:pt x="71" y="349"/>
                </a:cubicBezTo>
                <a:cubicBezTo>
                  <a:pt x="70" y="347"/>
                  <a:pt x="70" y="347"/>
                  <a:pt x="68" y="345"/>
                </a:cubicBezTo>
                <a:cubicBezTo>
                  <a:pt x="69" y="344"/>
                  <a:pt x="69" y="345"/>
                  <a:pt x="70" y="345"/>
                </a:cubicBezTo>
                <a:cubicBezTo>
                  <a:pt x="69" y="343"/>
                  <a:pt x="68" y="343"/>
                  <a:pt x="67" y="341"/>
                </a:cubicBezTo>
                <a:cubicBezTo>
                  <a:pt x="68" y="340"/>
                  <a:pt x="68" y="340"/>
                  <a:pt x="68" y="340"/>
                </a:cubicBezTo>
                <a:cubicBezTo>
                  <a:pt x="66" y="339"/>
                  <a:pt x="64" y="337"/>
                  <a:pt x="62" y="334"/>
                </a:cubicBezTo>
                <a:cubicBezTo>
                  <a:pt x="63" y="336"/>
                  <a:pt x="63" y="339"/>
                  <a:pt x="64" y="341"/>
                </a:cubicBezTo>
                <a:cubicBezTo>
                  <a:pt x="65" y="344"/>
                  <a:pt x="66" y="346"/>
                  <a:pt x="67" y="348"/>
                </a:cubicBezTo>
                <a:cubicBezTo>
                  <a:pt x="67" y="348"/>
                  <a:pt x="67" y="351"/>
                  <a:pt x="66" y="350"/>
                </a:cubicBezTo>
                <a:cubicBezTo>
                  <a:pt x="65" y="346"/>
                  <a:pt x="65" y="346"/>
                  <a:pt x="63" y="343"/>
                </a:cubicBezTo>
                <a:cubicBezTo>
                  <a:pt x="63" y="343"/>
                  <a:pt x="64" y="344"/>
                  <a:pt x="64" y="344"/>
                </a:cubicBezTo>
                <a:cubicBezTo>
                  <a:pt x="61" y="338"/>
                  <a:pt x="64" y="340"/>
                  <a:pt x="61" y="334"/>
                </a:cubicBezTo>
                <a:cubicBezTo>
                  <a:pt x="60" y="333"/>
                  <a:pt x="59" y="333"/>
                  <a:pt x="58" y="332"/>
                </a:cubicBezTo>
                <a:cubicBezTo>
                  <a:pt x="59" y="334"/>
                  <a:pt x="57" y="333"/>
                  <a:pt x="57" y="332"/>
                </a:cubicBezTo>
                <a:cubicBezTo>
                  <a:pt x="57" y="330"/>
                  <a:pt x="56" y="329"/>
                  <a:pt x="56" y="331"/>
                </a:cubicBezTo>
                <a:cubicBezTo>
                  <a:pt x="55" y="328"/>
                  <a:pt x="52" y="323"/>
                  <a:pt x="52" y="320"/>
                </a:cubicBezTo>
                <a:cubicBezTo>
                  <a:pt x="53" y="320"/>
                  <a:pt x="54" y="321"/>
                  <a:pt x="54" y="320"/>
                </a:cubicBezTo>
                <a:cubicBezTo>
                  <a:pt x="55" y="322"/>
                  <a:pt x="57" y="324"/>
                  <a:pt x="58" y="327"/>
                </a:cubicBezTo>
                <a:cubicBezTo>
                  <a:pt x="59" y="329"/>
                  <a:pt x="60" y="332"/>
                  <a:pt x="62" y="334"/>
                </a:cubicBezTo>
                <a:cubicBezTo>
                  <a:pt x="62" y="334"/>
                  <a:pt x="62" y="333"/>
                  <a:pt x="62" y="332"/>
                </a:cubicBezTo>
                <a:cubicBezTo>
                  <a:pt x="61" y="333"/>
                  <a:pt x="61" y="332"/>
                  <a:pt x="60" y="331"/>
                </a:cubicBezTo>
                <a:cubicBezTo>
                  <a:pt x="60" y="330"/>
                  <a:pt x="60" y="330"/>
                  <a:pt x="61" y="330"/>
                </a:cubicBezTo>
                <a:cubicBezTo>
                  <a:pt x="60" y="328"/>
                  <a:pt x="59" y="327"/>
                  <a:pt x="60" y="326"/>
                </a:cubicBezTo>
                <a:cubicBezTo>
                  <a:pt x="60" y="327"/>
                  <a:pt x="61" y="328"/>
                  <a:pt x="61" y="329"/>
                </a:cubicBezTo>
                <a:cubicBezTo>
                  <a:pt x="62" y="328"/>
                  <a:pt x="62" y="327"/>
                  <a:pt x="61" y="325"/>
                </a:cubicBezTo>
                <a:cubicBezTo>
                  <a:pt x="61" y="324"/>
                  <a:pt x="60" y="322"/>
                  <a:pt x="60" y="321"/>
                </a:cubicBezTo>
                <a:cubicBezTo>
                  <a:pt x="60" y="322"/>
                  <a:pt x="60" y="323"/>
                  <a:pt x="60" y="324"/>
                </a:cubicBezTo>
                <a:cubicBezTo>
                  <a:pt x="59" y="323"/>
                  <a:pt x="59" y="323"/>
                  <a:pt x="58" y="322"/>
                </a:cubicBezTo>
                <a:cubicBezTo>
                  <a:pt x="57" y="319"/>
                  <a:pt x="59" y="320"/>
                  <a:pt x="59" y="319"/>
                </a:cubicBezTo>
                <a:cubicBezTo>
                  <a:pt x="57" y="318"/>
                  <a:pt x="59" y="318"/>
                  <a:pt x="59" y="317"/>
                </a:cubicBezTo>
                <a:cubicBezTo>
                  <a:pt x="58" y="317"/>
                  <a:pt x="57" y="317"/>
                  <a:pt x="57" y="315"/>
                </a:cubicBezTo>
                <a:cubicBezTo>
                  <a:pt x="57" y="315"/>
                  <a:pt x="58" y="315"/>
                  <a:pt x="57" y="314"/>
                </a:cubicBezTo>
                <a:cubicBezTo>
                  <a:pt x="55" y="311"/>
                  <a:pt x="54" y="308"/>
                  <a:pt x="53" y="305"/>
                </a:cubicBezTo>
                <a:cubicBezTo>
                  <a:pt x="53" y="302"/>
                  <a:pt x="52" y="299"/>
                  <a:pt x="49" y="295"/>
                </a:cubicBezTo>
                <a:cubicBezTo>
                  <a:pt x="50" y="295"/>
                  <a:pt x="49" y="293"/>
                  <a:pt x="49" y="291"/>
                </a:cubicBezTo>
                <a:cubicBezTo>
                  <a:pt x="48" y="292"/>
                  <a:pt x="48" y="294"/>
                  <a:pt x="48" y="295"/>
                </a:cubicBezTo>
                <a:cubicBezTo>
                  <a:pt x="49" y="298"/>
                  <a:pt x="51" y="304"/>
                  <a:pt x="51" y="306"/>
                </a:cubicBezTo>
                <a:cubicBezTo>
                  <a:pt x="50" y="305"/>
                  <a:pt x="49" y="302"/>
                  <a:pt x="49" y="301"/>
                </a:cubicBezTo>
                <a:cubicBezTo>
                  <a:pt x="48" y="301"/>
                  <a:pt x="48" y="302"/>
                  <a:pt x="48" y="301"/>
                </a:cubicBezTo>
                <a:cubicBezTo>
                  <a:pt x="46" y="297"/>
                  <a:pt x="45" y="292"/>
                  <a:pt x="43" y="288"/>
                </a:cubicBezTo>
                <a:cubicBezTo>
                  <a:pt x="41" y="283"/>
                  <a:pt x="40" y="279"/>
                  <a:pt x="40" y="275"/>
                </a:cubicBezTo>
                <a:cubicBezTo>
                  <a:pt x="40" y="277"/>
                  <a:pt x="39" y="276"/>
                  <a:pt x="39" y="277"/>
                </a:cubicBezTo>
                <a:cubicBezTo>
                  <a:pt x="41" y="280"/>
                  <a:pt x="41" y="283"/>
                  <a:pt x="41" y="286"/>
                </a:cubicBezTo>
                <a:cubicBezTo>
                  <a:pt x="42" y="288"/>
                  <a:pt x="44" y="291"/>
                  <a:pt x="45" y="295"/>
                </a:cubicBezTo>
                <a:cubicBezTo>
                  <a:pt x="45" y="296"/>
                  <a:pt x="46" y="298"/>
                  <a:pt x="46" y="299"/>
                </a:cubicBezTo>
                <a:cubicBezTo>
                  <a:pt x="47" y="301"/>
                  <a:pt x="47" y="302"/>
                  <a:pt x="48" y="303"/>
                </a:cubicBezTo>
                <a:cubicBezTo>
                  <a:pt x="47" y="304"/>
                  <a:pt x="49" y="311"/>
                  <a:pt x="47" y="310"/>
                </a:cubicBezTo>
                <a:cubicBezTo>
                  <a:pt x="48" y="312"/>
                  <a:pt x="50" y="316"/>
                  <a:pt x="50" y="317"/>
                </a:cubicBezTo>
                <a:cubicBezTo>
                  <a:pt x="49" y="315"/>
                  <a:pt x="48" y="315"/>
                  <a:pt x="47" y="314"/>
                </a:cubicBezTo>
                <a:cubicBezTo>
                  <a:pt x="48" y="316"/>
                  <a:pt x="48" y="317"/>
                  <a:pt x="49" y="320"/>
                </a:cubicBezTo>
                <a:cubicBezTo>
                  <a:pt x="49" y="320"/>
                  <a:pt x="48" y="319"/>
                  <a:pt x="48" y="321"/>
                </a:cubicBezTo>
                <a:cubicBezTo>
                  <a:pt x="50" y="324"/>
                  <a:pt x="51" y="327"/>
                  <a:pt x="53" y="330"/>
                </a:cubicBezTo>
                <a:cubicBezTo>
                  <a:pt x="54" y="333"/>
                  <a:pt x="56" y="337"/>
                  <a:pt x="56" y="340"/>
                </a:cubicBezTo>
                <a:cubicBezTo>
                  <a:pt x="54" y="340"/>
                  <a:pt x="53" y="335"/>
                  <a:pt x="51" y="333"/>
                </a:cubicBezTo>
                <a:cubicBezTo>
                  <a:pt x="52" y="335"/>
                  <a:pt x="49" y="329"/>
                  <a:pt x="49" y="330"/>
                </a:cubicBezTo>
                <a:cubicBezTo>
                  <a:pt x="50" y="332"/>
                  <a:pt x="48" y="333"/>
                  <a:pt x="47" y="331"/>
                </a:cubicBezTo>
                <a:cubicBezTo>
                  <a:pt x="47" y="330"/>
                  <a:pt x="47" y="328"/>
                  <a:pt x="48" y="328"/>
                </a:cubicBezTo>
                <a:cubicBezTo>
                  <a:pt x="47" y="326"/>
                  <a:pt x="46" y="325"/>
                  <a:pt x="45" y="325"/>
                </a:cubicBezTo>
                <a:cubicBezTo>
                  <a:pt x="48" y="329"/>
                  <a:pt x="44" y="327"/>
                  <a:pt x="45" y="328"/>
                </a:cubicBezTo>
                <a:cubicBezTo>
                  <a:pt x="46" y="328"/>
                  <a:pt x="46" y="329"/>
                  <a:pt x="47" y="330"/>
                </a:cubicBezTo>
                <a:cubicBezTo>
                  <a:pt x="46" y="330"/>
                  <a:pt x="47" y="331"/>
                  <a:pt x="47" y="332"/>
                </a:cubicBezTo>
                <a:cubicBezTo>
                  <a:pt x="48" y="333"/>
                  <a:pt x="49" y="334"/>
                  <a:pt x="50" y="334"/>
                </a:cubicBezTo>
                <a:cubicBezTo>
                  <a:pt x="50" y="337"/>
                  <a:pt x="55" y="344"/>
                  <a:pt x="56" y="348"/>
                </a:cubicBezTo>
                <a:cubicBezTo>
                  <a:pt x="54" y="346"/>
                  <a:pt x="53" y="345"/>
                  <a:pt x="53" y="343"/>
                </a:cubicBezTo>
                <a:cubicBezTo>
                  <a:pt x="51" y="343"/>
                  <a:pt x="50" y="341"/>
                  <a:pt x="48" y="339"/>
                </a:cubicBezTo>
                <a:cubicBezTo>
                  <a:pt x="48" y="337"/>
                  <a:pt x="49" y="338"/>
                  <a:pt x="49" y="339"/>
                </a:cubicBezTo>
                <a:cubicBezTo>
                  <a:pt x="48" y="337"/>
                  <a:pt x="45" y="335"/>
                  <a:pt x="46" y="332"/>
                </a:cubicBezTo>
                <a:cubicBezTo>
                  <a:pt x="46" y="334"/>
                  <a:pt x="49" y="336"/>
                  <a:pt x="48" y="335"/>
                </a:cubicBezTo>
                <a:cubicBezTo>
                  <a:pt x="45" y="331"/>
                  <a:pt x="42" y="329"/>
                  <a:pt x="40" y="325"/>
                </a:cubicBezTo>
                <a:cubicBezTo>
                  <a:pt x="40" y="325"/>
                  <a:pt x="40" y="326"/>
                  <a:pt x="40" y="326"/>
                </a:cubicBezTo>
                <a:cubicBezTo>
                  <a:pt x="36" y="320"/>
                  <a:pt x="32" y="314"/>
                  <a:pt x="32" y="310"/>
                </a:cubicBezTo>
                <a:cubicBezTo>
                  <a:pt x="32" y="308"/>
                  <a:pt x="31" y="307"/>
                  <a:pt x="30" y="305"/>
                </a:cubicBezTo>
                <a:cubicBezTo>
                  <a:pt x="30" y="303"/>
                  <a:pt x="29" y="302"/>
                  <a:pt x="29" y="301"/>
                </a:cubicBezTo>
                <a:cubicBezTo>
                  <a:pt x="29" y="304"/>
                  <a:pt x="28" y="305"/>
                  <a:pt x="29" y="307"/>
                </a:cubicBezTo>
                <a:cubicBezTo>
                  <a:pt x="28" y="304"/>
                  <a:pt x="27" y="303"/>
                  <a:pt x="25" y="302"/>
                </a:cubicBezTo>
                <a:cubicBezTo>
                  <a:pt x="26" y="300"/>
                  <a:pt x="24" y="296"/>
                  <a:pt x="24" y="294"/>
                </a:cubicBezTo>
                <a:cubicBezTo>
                  <a:pt x="24" y="293"/>
                  <a:pt x="25" y="298"/>
                  <a:pt x="25" y="297"/>
                </a:cubicBezTo>
                <a:cubicBezTo>
                  <a:pt x="25" y="295"/>
                  <a:pt x="25" y="292"/>
                  <a:pt x="24" y="290"/>
                </a:cubicBezTo>
                <a:cubicBezTo>
                  <a:pt x="23" y="287"/>
                  <a:pt x="23" y="284"/>
                  <a:pt x="22" y="282"/>
                </a:cubicBezTo>
                <a:cubicBezTo>
                  <a:pt x="21" y="279"/>
                  <a:pt x="20" y="276"/>
                  <a:pt x="20" y="273"/>
                </a:cubicBezTo>
                <a:cubicBezTo>
                  <a:pt x="19" y="271"/>
                  <a:pt x="19" y="268"/>
                  <a:pt x="19" y="266"/>
                </a:cubicBezTo>
                <a:cubicBezTo>
                  <a:pt x="20" y="267"/>
                  <a:pt x="20" y="273"/>
                  <a:pt x="21" y="274"/>
                </a:cubicBezTo>
                <a:cubicBezTo>
                  <a:pt x="21" y="270"/>
                  <a:pt x="20" y="267"/>
                  <a:pt x="20" y="262"/>
                </a:cubicBezTo>
                <a:cubicBezTo>
                  <a:pt x="21" y="261"/>
                  <a:pt x="21" y="263"/>
                  <a:pt x="22" y="266"/>
                </a:cubicBezTo>
                <a:cubicBezTo>
                  <a:pt x="20" y="266"/>
                  <a:pt x="24" y="276"/>
                  <a:pt x="21" y="274"/>
                </a:cubicBezTo>
                <a:cubicBezTo>
                  <a:pt x="22" y="277"/>
                  <a:pt x="24" y="282"/>
                  <a:pt x="24" y="285"/>
                </a:cubicBezTo>
                <a:cubicBezTo>
                  <a:pt x="24" y="286"/>
                  <a:pt x="25" y="285"/>
                  <a:pt x="25" y="287"/>
                </a:cubicBezTo>
                <a:cubicBezTo>
                  <a:pt x="25" y="288"/>
                  <a:pt x="24" y="287"/>
                  <a:pt x="24" y="286"/>
                </a:cubicBezTo>
                <a:cubicBezTo>
                  <a:pt x="25" y="288"/>
                  <a:pt x="27" y="293"/>
                  <a:pt x="28" y="297"/>
                </a:cubicBezTo>
                <a:cubicBezTo>
                  <a:pt x="29" y="299"/>
                  <a:pt x="30" y="302"/>
                  <a:pt x="31" y="304"/>
                </a:cubicBezTo>
                <a:cubicBezTo>
                  <a:pt x="32" y="306"/>
                  <a:pt x="33" y="308"/>
                  <a:pt x="33" y="309"/>
                </a:cubicBezTo>
                <a:cubicBezTo>
                  <a:pt x="33" y="309"/>
                  <a:pt x="33" y="310"/>
                  <a:pt x="33" y="311"/>
                </a:cubicBezTo>
                <a:cubicBezTo>
                  <a:pt x="34" y="311"/>
                  <a:pt x="35" y="313"/>
                  <a:pt x="35" y="313"/>
                </a:cubicBezTo>
                <a:cubicBezTo>
                  <a:pt x="34" y="310"/>
                  <a:pt x="35" y="310"/>
                  <a:pt x="35" y="309"/>
                </a:cubicBezTo>
                <a:cubicBezTo>
                  <a:pt x="34" y="309"/>
                  <a:pt x="32" y="306"/>
                  <a:pt x="33" y="305"/>
                </a:cubicBezTo>
                <a:cubicBezTo>
                  <a:pt x="33" y="304"/>
                  <a:pt x="34" y="307"/>
                  <a:pt x="34" y="306"/>
                </a:cubicBezTo>
                <a:cubicBezTo>
                  <a:pt x="34" y="306"/>
                  <a:pt x="34" y="305"/>
                  <a:pt x="34" y="305"/>
                </a:cubicBezTo>
                <a:cubicBezTo>
                  <a:pt x="34" y="305"/>
                  <a:pt x="35" y="306"/>
                  <a:pt x="35" y="306"/>
                </a:cubicBezTo>
                <a:cubicBezTo>
                  <a:pt x="34" y="303"/>
                  <a:pt x="31" y="299"/>
                  <a:pt x="31" y="297"/>
                </a:cubicBezTo>
                <a:cubicBezTo>
                  <a:pt x="32" y="300"/>
                  <a:pt x="33" y="298"/>
                  <a:pt x="33" y="299"/>
                </a:cubicBezTo>
                <a:cubicBezTo>
                  <a:pt x="34" y="303"/>
                  <a:pt x="37" y="308"/>
                  <a:pt x="38" y="309"/>
                </a:cubicBezTo>
                <a:cubicBezTo>
                  <a:pt x="36" y="304"/>
                  <a:pt x="38" y="304"/>
                  <a:pt x="37" y="301"/>
                </a:cubicBezTo>
                <a:cubicBezTo>
                  <a:pt x="38" y="304"/>
                  <a:pt x="37" y="303"/>
                  <a:pt x="38" y="305"/>
                </a:cubicBezTo>
                <a:cubicBezTo>
                  <a:pt x="40" y="305"/>
                  <a:pt x="39" y="303"/>
                  <a:pt x="39" y="300"/>
                </a:cubicBezTo>
                <a:cubicBezTo>
                  <a:pt x="40" y="302"/>
                  <a:pt x="40" y="301"/>
                  <a:pt x="41" y="302"/>
                </a:cubicBezTo>
                <a:cubicBezTo>
                  <a:pt x="40" y="300"/>
                  <a:pt x="39" y="296"/>
                  <a:pt x="41" y="298"/>
                </a:cubicBezTo>
                <a:cubicBezTo>
                  <a:pt x="40" y="295"/>
                  <a:pt x="38" y="292"/>
                  <a:pt x="39" y="291"/>
                </a:cubicBezTo>
                <a:cubicBezTo>
                  <a:pt x="40" y="293"/>
                  <a:pt x="41" y="298"/>
                  <a:pt x="42" y="297"/>
                </a:cubicBezTo>
                <a:cubicBezTo>
                  <a:pt x="39" y="291"/>
                  <a:pt x="38" y="286"/>
                  <a:pt x="38" y="281"/>
                </a:cubicBezTo>
                <a:cubicBezTo>
                  <a:pt x="38" y="276"/>
                  <a:pt x="38" y="272"/>
                  <a:pt x="35" y="266"/>
                </a:cubicBezTo>
                <a:cubicBezTo>
                  <a:pt x="37" y="266"/>
                  <a:pt x="36" y="264"/>
                  <a:pt x="36" y="262"/>
                </a:cubicBezTo>
                <a:cubicBezTo>
                  <a:pt x="37" y="263"/>
                  <a:pt x="39" y="265"/>
                  <a:pt x="40" y="266"/>
                </a:cubicBezTo>
                <a:cubicBezTo>
                  <a:pt x="40" y="268"/>
                  <a:pt x="40" y="268"/>
                  <a:pt x="41" y="270"/>
                </a:cubicBezTo>
                <a:cubicBezTo>
                  <a:pt x="41" y="272"/>
                  <a:pt x="40" y="270"/>
                  <a:pt x="40" y="273"/>
                </a:cubicBezTo>
                <a:cubicBezTo>
                  <a:pt x="41" y="272"/>
                  <a:pt x="41" y="272"/>
                  <a:pt x="41" y="271"/>
                </a:cubicBezTo>
                <a:cubicBezTo>
                  <a:pt x="42" y="275"/>
                  <a:pt x="42" y="276"/>
                  <a:pt x="43" y="281"/>
                </a:cubicBezTo>
                <a:cubicBezTo>
                  <a:pt x="45" y="282"/>
                  <a:pt x="45" y="284"/>
                  <a:pt x="46" y="282"/>
                </a:cubicBezTo>
                <a:cubicBezTo>
                  <a:pt x="44" y="278"/>
                  <a:pt x="45" y="275"/>
                  <a:pt x="42" y="271"/>
                </a:cubicBezTo>
                <a:cubicBezTo>
                  <a:pt x="43" y="273"/>
                  <a:pt x="44" y="268"/>
                  <a:pt x="42" y="267"/>
                </a:cubicBezTo>
                <a:cubicBezTo>
                  <a:pt x="43" y="268"/>
                  <a:pt x="43" y="270"/>
                  <a:pt x="43" y="270"/>
                </a:cubicBezTo>
                <a:cubicBezTo>
                  <a:pt x="42" y="270"/>
                  <a:pt x="42" y="271"/>
                  <a:pt x="42" y="270"/>
                </a:cubicBezTo>
                <a:cubicBezTo>
                  <a:pt x="41" y="267"/>
                  <a:pt x="40" y="265"/>
                  <a:pt x="41" y="264"/>
                </a:cubicBezTo>
                <a:cubicBezTo>
                  <a:pt x="41" y="265"/>
                  <a:pt x="41" y="267"/>
                  <a:pt x="42" y="267"/>
                </a:cubicBezTo>
                <a:cubicBezTo>
                  <a:pt x="41" y="265"/>
                  <a:pt x="42" y="267"/>
                  <a:pt x="42" y="265"/>
                </a:cubicBezTo>
                <a:cubicBezTo>
                  <a:pt x="41" y="263"/>
                  <a:pt x="40" y="257"/>
                  <a:pt x="40" y="255"/>
                </a:cubicBezTo>
                <a:cubicBezTo>
                  <a:pt x="41" y="255"/>
                  <a:pt x="41" y="255"/>
                  <a:pt x="41" y="255"/>
                </a:cubicBezTo>
                <a:cubicBezTo>
                  <a:pt x="41" y="258"/>
                  <a:pt x="44" y="259"/>
                  <a:pt x="42" y="258"/>
                </a:cubicBezTo>
                <a:cubicBezTo>
                  <a:pt x="42" y="253"/>
                  <a:pt x="39" y="251"/>
                  <a:pt x="38" y="251"/>
                </a:cubicBezTo>
                <a:cubicBezTo>
                  <a:pt x="37" y="249"/>
                  <a:pt x="39" y="249"/>
                  <a:pt x="39" y="248"/>
                </a:cubicBezTo>
                <a:cubicBezTo>
                  <a:pt x="37" y="248"/>
                  <a:pt x="37" y="244"/>
                  <a:pt x="35" y="243"/>
                </a:cubicBezTo>
                <a:cubicBezTo>
                  <a:pt x="36" y="244"/>
                  <a:pt x="35" y="246"/>
                  <a:pt x="34" y="244"/>
                </a:cubicBezTo>
                <a:cubicBezTo>
                  <a:pt x="34" y="242"/>
                  <a:pt x="34" y="238"/>
                  <a:pt x="33" y="235"/>
                </a:cubicBezTo>
                <a:cubicBezTo>
                  <a:pt x="33" y="232"/>
                  <a:pt x="33" y="228"/>
                  <a:pt x="33" y="227"/>
                </a:cubicBezTo>
                <a:cubicBezTo>
                  <a:pt x="34" y="227"/>
                  <a:pt x="34" y="229"/>
                  <a:pt x="34" y="226"/>
                </a:cubicBezTo>
                <a:cubicBezTo>
                  <a:pt x="32" y="226"/>
                  <a:pt x="34" y="220"/>
                  <a:pt x="33" y="218"/>
                </a:cubicBezTo>
                <a:cubicBezTo>
                  <a:pt x="32" y="218"/>
                  <a:pt x="33" y="221"/>
                  <a:pt x="32" y="221"/>
                </a:cubicBezTo>
                <a:cubicBezTo>
                  <a:pt x="32" y="217"/>
                  <a:pt x="30" y="218"/>
                  <a:pt x="30" y="216"/>
                </a:cubicBezTo>
                <a:cubicBezTo>
                  <a:pt x="31" y="212"/>
                  <a:pt x="30" y="203"/>
                  <a:pt x="30" y="200"/>
                </a:cubicBezTo>
                <a:cubicBezTo>
                  <a:pt x="29" y="201"/>
                  <a:pt x="30" y="204"/>
                  <a:pt x="29" y="205"/>
                </a:cubicBezTo>
                <a:cubicBezTo>
                  <a:pt x="28" y="204"/>
                  <a:pt x="27" y="205"/>
                  <a:pt x="26" y="204"/>
                </a:cubicBezTo>
                <a:cubicBezTo>
                  <a:pt x="27" y="202"/>
                  <a:pt x="26" y="198"/>
                  <a:pt x="26" y="197"/>
                </a:cubicBezTo>
                <a:cubicBezTo>
                  <a:pt x="25" y="200"/>
                  <a:pt x="25" y="201"/>
                  <a:pt x="24" y="198"/>
                </a:cubicBezTo>
                <a:cubicBezTo>
                  <a:pt x="24" y="201"/>
                  <a:pt x="24" y="204"/>
                  <a:pt x="25" y="206"/>
                </a:cubicBezTo>
                <a:cubicBezTo>
                  <a:pt x="25" y="209"/>
                  <a:pt x="25" y="211"/>
                  <a:pt x="25" y="215"/>
                </a:cubicBezTo>
                <a:cubicBezTo>
                  <a:pt x="26" y="215"/>
                  <a:pt x="26" y="215"/>
                  <a:pt x="26" y="216"/>
                </a:cubicBezTo>
                <a:cubicBezTo>
                  <a:pt x="26" y="216"/>
                  <a:pt x="27" y="219"/>
                  <a:pt x="26" y="220"/>
                </a:cubicBezTo>
                <a:cubicBezTo>
                  <a:pt x="25" y="220"/>
                  <a:pt x="25" y="215"/>
                  <a:pt x="24" y="216"/>
                </a:cubicBezTo>
                <a:cubicBezTo>
                  <a:pt x="24" y="218"/>
                  <a:pt x="26" y="225"/>
                  <a:pt x="24" y="224"/>
                </a:cubicBezTo>
                <a:cubicBezTo>
                  <a:pt x="25" y="225"/>
                  <a:pt x="25" y="227"/>
                  <a:pt x="25" y="228"/>
                </a:cubicBezTo>
                <a:cubicBezTo>
                  <a:pt x="27" y="227"/>
                  <a:pt x="27" y="237"/>
                  <a:pt x="25" y="235"/>
                </a:cubicBezTo>
                <a:cubicBezTo>
                  <a:pt x="25" y="237"/>
                  <a:pt x="26" y="239"/>
                  <a:pt x="26" y="241"/>
                </a:cubicBezTo>
                <a:cubicBezTo>
                  <a:pt x="26" y="243"/>
                  <a:pt x="26" y="244"/>
                  <a:pt x="25" y="245"/>
                </a:cubicBezTo>
                <a:cubicBezTo>
                  <a:pt x="25" y="240"/>
                  <a:pt x="24" y="236"/>
                  <a:pt x="23" y="232"/>
                </a:cubicBezTo>
                <a:cubicBezTo>
                  <a:pt x="23" y="234"/>
                  <a:pt x="22" y="234"/>
                  <a:pt x="23" y="236"/>
                </a:cubicBezTo>
                <a:cubicBezTo>
                  <a:pt x="24" y="236"/>
                  <a:pt x="24" y="238"/>
                  <a:pt x="24" y="239"/>
                </a:cubicBezTo>
                <a:cubicBezTo>
                  <a:pt x="24" y="239"/>
                  <a:pt x="24" y="242"/>
                  <a:pt x="24" y="243"/>
                </a:cubicBezTo>
                <a:cubicBezTo>
                  <a:pt x="23" y="242"/>
                  <a:pt x="23" y="244"/>
                  <a:pt x="23" y="245"/>
                </a:cubicBezTo>
                <a:cubicBezTo>
                  <a:pt x="21" y="241"/>
                  <a:pt x="22" y="237"/>
                  <a:pt x="22" y="234"/>
                </a:cubicBezTo>
                <a:cubicBezTo>
                  <a:pt x="21" y="234"/>
                  <a:pt x="22" y="238"/>
                  <a:pt x="21" y="239"/>
                </a:cubicBezTo>
                <a:cubicBezTo>
                  <a:pt x="21" y="239"/>
                  <a:pt x="21" y="237"/>
                  <a:pt x="20" y="237"/>
                </a:cubicBezTo>
                <a:cubicBezTo>
                  <a:pt x="20" y="238"/>
                  <a:pt x="21" y="242"/>
                  <a:pt x="21" y="243"/>
                </a:cubicBezTo>
                <a:cubicBezTo>
                  <a:pt x="20" y="241"/>
                  <a:pt x="20" y="238"/>
                  <a:pt x="19" y="238"/>
                </a:cubicBezTo>
                <a:cubicBezTo>
                  <a:pt x="19" y="235"/>
                  <a:pt x="19" y="233"/>
                  <a:pt x="19" y="230"/>
                </a:cubicBezTo>
                <a:cubicBezTo>
                  <a:pt x="18" y="232"/>
                  <a:pt x="17" y="227"/>
                  <a:pt x="16" y="227"/>
                </a:cubicBezTo>
                <a:cubicBezTo>
                  <a:pt x="17" y="230"/>
                  <a:pt x="19" y="235"/>
                  <a:pt x="18" y="239"/>
                </a:cubicBezTo>
                <a:cubicBezTo>
                  <a:pt x="18" y="243"/>
                  <a:pt x="20" y="249"/>
                  <a:pt x="19" y="252"/>
                </a:cubicBezTo>
                <a:cubicBezTo>
                  <a:pt x="19" y="250"/>
                  <a:pt x="18" y="248"/>
                  <a:pt x="17" y="247"/>
                </a:cubicBezTo>
                <a:cubicBezTo>
                  <a:pt x="16" y="250"/>
                  <a:pt x="19" y="253"/>
                  <a:pt x="18" y="256"/>
                </a:cubicBezTo>
                <a:cubicBezTo>
                  <a:pt x="18" y="255"/>
                  <a:pt x="18" y="254"/>
                  <a:pt x="18" y="255"/>
                </a:cubicBezTo>
                <a:cubicBezTo>
                  <a:pt x="18" y="257"/>
                  <a:pt x="19" y="257"/>
                  <a:pt x="19" y="258"/>
                </a:cubicBezTo>
                <a:cubicBezTo>
                  <a:pt x="19" y="260"/>
                  <a:pt x="19" y="263"/>
                  <a:pt x="18" y="261"/>
                </a:cubicBezTo>
                <a:cubicBezTo>
                  <a:pt x="17" y="251"/>
                  <a:pt x="14" y="242"/>
                  <a:pt x="15" y="232"/>
                </a:cubicBezTo>
                <a:cubicBezTo>
                  <a:pt x="16" y="238"/>
                  <a:pt x="15" y="245"/>
                  <a:pt x="17" y="247"/>
                </a:cubicBezTo>
                <a:cubicBezTo>
                  <a:pt x="16" y="244"/>
                  <a:pt x="17" y="242"/>
                  <a:pt x="16" y="240"/>
                </a:cubicBezTo>
                <a:cubicBezTo>
                  <a:pt x="16" y="237"/>
                  <a:pt x="17" y="236"/>
                  <a:pt x="16" y="233"/>
                </a:cubicBezTo>
                <a:cubicBezTo>
                  <a:pt x="17" y="236"/>
                  <a:pt x="16" y="234"/>
                  <a:pt x="15" y="233"/>
                </a:cubicBezTo>
                <a:cubicBezTo>
                  <a:pt x="15" y="231"/>
                  <a:pt x="15" y="231"/>
                  <a:pt x="15" y="227"/>
                </a:cubicBezTo>
                <a:cubicBezTo>
                  <a:pt x="14" y="227"/>
                  <a:pt x="14" y="220"/>
                  <a:pt x="12" y="220"/>
                </a:cubicBezTo>
                <a:cubicBezTo>
                  <a:pt x="14" y="228"/>
                  <a:pt x="14" y="236"/>
                  <a:pt x="13" y="243"/>
                </a:cubicBezTo>
                <a:cubicBezTo>
                  <a:pt x="14" y="245"/>
                  <a:pt x="14" y="241"/>
                  <a:pt x="15" y="243"/>
                </a:cubicBezTo>
                <a:cubicBezTo>
                  <a:pt x="15" y="244"/>
                  <a:pt x="15" y="245"/>
                  <a:pt x="14" y="246"/>
                </a:cubicBezTo>
                <a:cubicBezTo>
                  <a:pt x="12" y="244"/>
                  <a:pt x="13" y="247"/>
                  <a:pt x="12" y="249"/>
                </a:cubicBezTo>
                <a:cubicBezTo>
                  <a:pt x="11" y="245"/>
                  <a:pt x="13" y="246"/>
                  <a:pt x="12" y="243"/>
                </a:cubicBezTo>
                <a:cubicBezTo>
                  <a:pt x="12" y="241"/>
                  <a:pt x="10" y="238"/>
                  <a:pt x="11" y="237"/>
                </a:cubicBezTo>
                <a:cubicBezTo>
                  <a:pt x="11" y="237"/>
                  <a:pt x="11" y="238"/>
                  <a:pt x="12" y="238"/>
                </a:cubicBezTo>
                <a:cubicBezTo>
                  <a:pt x="12" y="237"/>
                  <a:pt x="12" y="236"/>
                  <a:pt x="12" y="235"/>
                </a:cubicBezTo>
                <a:cubicBezTo>
                  <a:pt x="11" y="236"/>
                  <a:pt x="11" y="235"/>
                  <a:pt x="10" y="234"/>
                </a:cubicBezTo>
                <a:cubicBezTo>
                  <a:pt x="12" y="233"/>
                  <a:pt x="12" y="231"/>
                  <a:pt x="12" y="227"/>
                </a:cubicBezTo>
                <a:cubicBezTo>
                  <a:pt x="12" y="227"/>
                  <a:pt x="11" y="228"/>
                  <a:pt x="11" y="227"/>
                </a:cubicBezTo>
                <a:cubicBezTo>
                  <a:pt x="12" y="224"/>
                  <a:pt x="11" y="220"/>
                  <a:pt x="12" y="217"/>
                </a:cubicBezTo>
                <a:cubicBezTo>
                  <a:pt x="11" y="216"/>
                  <a:pt x="12" y="213"/>
                  <a:pt x="11" y="211"/>
                </a:cubicBezTo>
                <a:cubicBezTo>
                  <a:pt x="12" y="211"/>
                  <a:pt x="10" y="204"/>
                  <a:pt x="12" y="203"/>
                </a:cubicBezTo>
                <a:cubicBezTo>
                  <a:pt x="11" y="203"/>
                  <a:pt x="11" y="203"/>
                  <a:pt x="11" y="202"/>
                </a:cubicBezTo>
                <a:cubicBezTo>
                  <a:pt x="8" y="201"/>
                  <a:pt x="11" y="213"/>
                  <a:pt x="9" y="215"/>
                </a:cubicBezTo>
                <a:cubicBezTo>
                  <a:pt x="9" y="211"/>
                  <a:pt x="8" y="212"/>
                  <a:pt x="8" y="215"/>
                </a:cubicBezTo>
                <a:cubicBezTo>
                  <a:pt x="7" y="212"/>
                  <a:pt x="8" y="208"/>
                  <a:pt x="8" y="206"/>
                </a:cubicBezTo>
                <a:cubicBezTo>
                  <a:pt x="9" y="203"/>
                  <a:pt x="9" y="201"/>
                  <a:pt x="8" y="201"/>
                </a:cubicBezTo>
                <a:cubicBezTo>
                  <a:pt x="8" y="199"/>
                  <a:pt x="10" y="193"/>
                  <a:pt x="9" y="194"/>
                </a:cubicBezTo>
                <a:cubicBezTo>
                  <a:pt x="9" y="198"/>
                  <a:pt x="9" y="195"/>
                  <a:pt x="8" y="195"/>
                </a:cubicBezTo>
                <a:cubicBezTo>
                  <a:pt x="7" y="196"/>
                  <a:pt x="8" y="200"/>
                  <a:pt x="7" y="202"/>
                </a:cubicBezTo>
                <a:cubicBezTo>
                  <a:pt x="7" y="202"/>
                  <a:pt x="7" y="196"/>
                  <a:pt x="7" y="199"/>
                </a:cubicBezTo>
                <a:cubicBezTo>
                  <a:pt x="7" y="202"/>
                  <a:pt x="7" y="202"/>
                  <a:pt x="8" y="204"/>
                </a:cubicBezTo>
                <a:cubicBezTo>
                  <a:pt x="7" y="205"/>
                  <a:pt x="6" y="206"/>
                  <a:pt x="6" y="207"/>
                </a:cubicBezTo>
                <a:cubicBezTo>
                  <a:pt x="6" y="208"/>
                  <a:pt x="8" y="206"/>
                  <a:pt x="7" y="209"/>
                </a:cubicBezTo>
                <a:cubicBezTo>
                  <a:pt x="4" y="211"/>
                  <a:pt x="7" y="221"/>
                  <a:pt x="6" y="226"/>
                </a:cubicBezTo>
                <a:cubicBezTo>
                  <a:pt x="5" y="220"/>
                  <a:pt x="4" y="215"/>
                  <a:pt x="4" y="210"/>
                </a:cubicBezTo>
                <a:cubicBezTo>
                  <a:pt x="4" y="205"/>
                  <a:pt x="4" y="200"/>
                  <a:pt x="4" y="196"/>
                </a:cubicBezTo>
                <a:cubicBezTo>
                  <a:pt x="4" y="197"/>
                  <a:pt x="3" y="197"/>
                  <a:pt x="3" y="196"/>
                </a:cubicBezTo>
                <a:cubicBezTo>
                  <a:pt x="3" y="195"/>
                  <a:pt x="3" y="194"/>
                  <a:pt x="3" y="194"/>
                </a:cubicBezTo>
                <a:cubicBezTo>
                  <a:pt x="4" y="194"/>
                  <a:pt x="5" y="193"/>
                  <a:pt x="5" y="192"/>
                </a:cubicBezTo>
                <a:cubicBezTo>
                  <a:pt x="4" y="189"/>
                  <a:pt x="6" y="189"/>
                  <a:pt x="6" y="186"/>
                </a:cubicBezTo>
                <a:cubicBezTo>
                  <a:pt x="5" y="180"/>
                  <a:pt x="7" y="164"/>
                  <a:pt x="8" y="159"/>
                </a:cubicBezTo>
                <a:cubicBezTo>
                  <a:pt x="9" y="157"/>
                  <a:pt x="9" y="153"/>
                  <a:pt x="10" y="148"/>
                </a:cubicBezTo>
                <a:cubicBezTo>
                  <a:pt x="10" y="144"/>
                  <a:pt x="12" y="139"/>
                  <a:pt x="13" y="137"/>
                </a:cubicBezTo>
                <a:cubicBezTo>
                  <a:pt x="13" y="137"/>
                  <a:pt x="12" y="138"/>
                  <a:pt x="12" y="137"/>
                </a:cubicBezTo>
                <a:cubicBezTo>
                  <a:pt x="12" y="135"/>
                  <a:pt x="13" y="131"/>
                  <a:pt x="14" y="127"/>
                </a:cubicBezTo>
                <a:cubicBezTo>
                  <a:pt x="16" y="124"/>
                  <a:pt x="16" y="121"/>
                  <a:pt x="16" y="121"/>
                </a:cubicBezTo>
                <a:cubicBezTo>
                  <a:pt x="16" y="120"/>
                  <a:pt x="15" y="121"/>
                  <a:pt x="15" y="120"/>
                </a:cubicBezTo>
                <a:cubicBezTo>
                  <a:pt x="16" y="118"/>
                  <a:pt x="17" y="118"/>
                  <a:pt x="18" y="117"/>
                </a:cubicBezTo>
                <a:cubicBezTo>
                  <a:pt x="16" y="113"/>
                  <a:pt x="21" y="108"/>
                  <a:pt x="21" y="103"/>
                </a:cubicBezTo>
                <a:cubicBezTo>
                  <a:pt x="19" y="103"/>
                  <a:pt x="20" y="106"/>
                  <a:pt x="20" y="106"/>
                </a:cubicBezTo>
                <a:close/>
                <a:moveTo>
                  <a:pt x="24" y="291"/>
                </a:moveTo>
                <a:cubicBezTo>
                  <a:pt x="23" y="293"/>
                  <a:pt x="21" y="285"/>
                  <a:pt x="21" y="288"/>
                </a:cubicBezTo>
                <a:cubicBezTo>
                  <a:pt x="20" y="287"/>
                  <a:pt x="21" y="286"/>
                  <a:pt x="21" y="285"/>
                </a:cubicBezTo>
                <a:cubicBezTo>
                  <a:pt x="22" y="285"/>
                  <a:pt x="23" y="289"/>
                  <a:pt x="24" y="291"/>
                </a:cubicBezTo>
                <a:close/>
                <a:moveTo>
                  <a:pt x="78" y="356"/>
                </a:moveTo>
                <a:cubicBezTo>
                  <a:pt x="79" y="358"/>
                  <a:pt x="80" y="360"/>
                  <a:pt x="81" y="361"/>
                </a:cubicBezTo>
                <a:cubicBezTo>
                  <a:pt x="81" y="362"/>
                  <a:pt x="78" y="359"/>
                  <a:pt x="76" y="356"/>
                </a:cubicBezTo>
                <a:cubicBezTo>
                  <a:pt x="77" y="360"/>
                  <a:pt x="82" y="364"/>
                  <a:pt x="84" y="367"/>
                </a:cubicBezTo>
                <a:cubicBezTo>
                  <a:pt x="84" y="368"/>
                  <a:pt x="83" y="367"/>
                  <a:pt x="83" y="368"/>
                </a:cubicBezTo>
                <a:cubicBezTo>
                  <a:pt x="82" y="368"/>
                  <a:pt x="82" y="365"/>
                  <a:pt x="83" y="366"/>
                </a:cubicBezTo>
                <a:cubicBezTo>
                  <a:pt x="81" y="366"/>
                  <a:pt x="78" y="359"/>
                  <a:pt x="76" y="361"/>
                </a:cubicBezTo>
                <a:cubicBezTo>
                  <a:pt x="76" y="359"/>
                  <a:pt x="74" y="357"/>
                  <a:pt x="73" y="354"/>
                </a:cubicBezTo>
                <a:cubicBezTo>
                  <a:pt x="72" y="354"/>
                  <a:pt x="70" y="351"/>
                  <a:pt x="69" y="349"/>
                </a:cubicBezTo>
                <a:cubicBezTo>
                  <a:pt x="72" y="351"/>
                  <a:pt x="74" y="355"/>
                  <a:pt x="78" y="356"/>
                </a:cubicBezTo>
                <a:close/>
                <a:moveTo>
                  <a:pt x="61" y="305"/>
                </a:moveTo>
                <a:cubicBezTo>
                  <a:pt x="62" y="308"/>
                  <a:pt x="62" y="308"/>
                  <a:pt x="64" y="312"/>
                </a:cubicBezTo>
                <a:cubicBezTo>
                  <a:pt x="62" y="311"/>
                  <a:pt x="62" y="310"/>
                  <a:pt x="62" y="313"/>
                </a:cubicBezTo>
                <a:cubicBezTo>
                  <a:pt x="61" y="313"/>
                  <a:pt x="62" y="312"/>
                  <a:pt x="60" y="310"/>
                </a:cubicBezTo>
                <a:cubicBezTo>
                  <a:pt x="61" y="309"/>
                  <a:pt x="61" y="308"/>
                  <a:pt x="60" y="305"/>
                </a:cubicBezTo>
                <a:cubicBezTo>
                  <a:pt x="60" y="305"/>
                  <a:pt x="61" y="305"/>
                  <a:pt x="61" y="305"/>
                </a:cubicBezTo>
                <a:close/>
                <a:moveTo>
                  <a:pt x="98" y="374"/>
                </a:moveTo>
                <a:cubicBezTo>
                  <a:pt x="96" y="372"/>
                  <a:pt x="95" y="371"/>
                  <a:pt x="93" y="368"/>
                </a:cubicBezTo>
                <a:cubicBezTo>
                  <a:pt x="95" y="369"/>
                  <a:pt x="99" y="373"/>
                  <a:pt x="98" y="374"/>
                </a:cubicBezTo>
                <a:close/>
                <a:moveTo>
                  <a:pt x="241" y="468"/>
                </a:moveTo>
                <a:cubicBezTo>
                  <a:pt x="240" y="469"/>
                  <a:pt x="239" y="468"/>
                  <a:pt x="236" y="468"/>
                </a:cubicBezTo>
                <a:cubicBezTo>
                  <a:pt x="237" y="467"/>
                  <a:pt x="237" y="467"/>
                  <a:pt x="237" y="467"/>
                </a:cubicBezTo>
                <a:cubicBezTo>
                  <a:pt x="238" y="467"/>
                  <a:pt x="239" y="467"/>
                  <a:pt x="241" y="468"/>
                </a:cubicBezTo>
                <a:close/>
                <a:moveTo>
                  <a:pt x="258" y="467"/>
                </a:moveTo>
                <a:cubicBezTo>
                  <a:pt x="260" y="467"/>
                  <a:pt x="260" y="467"/>
                  <a:pt x="261" y="467"/>
                </a:cubicBezTo>
                <a:cubicBezTo>
                  <a:pt x="262" y="469"/>
                  <a:pt x="265" y="469"/>
                  <a:pt x="268" y="469"/>
                </a:cubicBezTo>
                <a:cubicBezTo>
                  <a:pt x="267" y="470"/>
                  <a:pt x="266" y="470"/>
                  <a:pt x="264" y="469"/>
                </a:cubicBezTo>
                <a:cubicBezTo>
                  <a:pt x="263" y="469"/>
                  <a:pt x="261" y="469"/>
                  <a:pt x="260" y="468"/>
                </a:cubicBezTo>
                <a:cubicBezTo>
                  <a:pt x="259" y="468"/>
                  <a:pt x="258" y="467"/>
                  <a:pt x="258" y="467"/>
                </a:cubicBezTo>
                <a:close/>
                <a:moveTo>
                  <a:pt x="233" y="455"/>
                </a:moveTo>
                <a:cubicBezTo>
                  <a:pt x="237" y="456"/>
                  <a:pt x="235" y="457"/>
                  <a:pt x="238" y="458"/>
                </a:cubicBezTo>
                <a:cubicBezTo>
                  <a:pt x="236" y="458"/>
                  <a:pt x="233" y="456"/>
                  <a:pt x="233" y="455"/>
                </a:cubicBezTo>
                <a:close/>
                <a:moveTo>
                  <a:pt x="165" y="402"/>
                </a:moveTo>
                <a:cubicBezTo>
                  <a:pt x="165" y="401"/>
                  <a:pt x="167" y="403"/>
                  <a:pt x="168" y="403"/>
                </a:cubicBezTo>
                <a:cubicBezTo>
                  <a:pt x="169" y="404"/>
                  <a:pt x="167" y="403"/>
                  <a:pt x="168" y="405"/>
                </a:cubicBezTo>
                <a:cubicBezTo>
                  <a:pt x="167" y="403"/>
                  <a:pt x="166" y="404"/>
                  <a:pt x="165" y="402"/>
                </a:cubicBezTo>
                <a:close/>
                <a:moveTo>
                  <a:pt x="163" y="378"/>
                </a:moveTo>
                <a:cubicBezTo>
                  <a:pt x="164" y="378"/>
                  <a:pt x="165" y="380"/>
                  <a:pt x="164" y="379"/>
                </a:cubicBezTo>
                <a:cubicBezTo>
                  <a:pt x="165" y="380"/>
                  <a:pt x="167" y="381"/>
                  <a:pt x="166" y="382"/>
                </a:cubicBezTo>
                <a:cubicBezTo>
                  <a:pt x="167" y="382"/>
                  <a:pt x="167" y="382"/>
                  <a:pt x="167" y="381"/>
                </a:cubicBezTo>
                <a:cubicBezTo>
                  <a:pt x="169" y="383"/>
                  <a:pt x="169" y="383"/>
                  <a:pt x="170" y="384"/>
                </a:cubicBezTo>
                <a:cubicBezTo>
                  <a:pt x="170" y="385"/>
                  <a:pt x="168" y="385"/>
                  <a:pt x="167" y="384"/>
                </a:cubicBezTo>
                <a:cubicBezTo>
                  <a:pt x="169" y="386"/>
                  <a:pt x="170" y="387"/>
                  <a:pt x="171" y="389"/>
                </a:cubicBezTo>
                <a:cubicBezTo>
                  <a:pt x="173" y="390"/>
                  <a:pt x="171" y="388"/>
                  <a:pt x="172" y="388"/>
                </a:cubicBezTo>
                <a:cubicBezTo>
                  <a:pt x="174" y="389"/>
                  <a:pt x="174" y="390"/>
                  <a:pt x="175" y="391"/>
                </a:cubicBezTo>
                <a:cubicBezTo>
                  <a:pt x="173" y="390"/>
                  <a:pt x="170" y="390"/>
                  <a:pt x="170" y="388"/>
                </a:cubicBezTo>
                <a:cubicBezTo>
                  <a:pt x="169" y="387"/>
                  <a:pt x="167" y="387"/>
                  <a:pt x="167" y="386"/>
                </a:cubicBezTo>
                <a:cubicBezTo>
                  <a:pt x="166" y="387"/>
                  <a:pt x="163" y="382"/>
                  <a:pt x="163" y="385"/>
                </a:cubicBezTo>
                <a:cubicBezTo>
                  <a:pt x="164" y="386"/>
                  <a:pt x="162" y="383"/>
                  <a:pt x="164" y="385"/>
                </a:cubicBezTo>
                <a:cubicBezTo>
                  <a:pt x="163" y="386"/>
                  <a:pt x="164" y="387"/>
                  <a:pt x="164" y="387"/>
                </a:cubicBezTo>
                <a:cubicBezTo>
                  <a:pt x="167" y="389"/>
                  <a:pt x="171" y="392"/>
                  <a:pt x="172" y="395"/>
                </a:cubicBezTo>
                <a:cubicBezTo>
                  <a:pt x="173" y="395"/>
                  <a:pt x="173" y="394"/>
                  <a:pt x="173" y="394"/>
                </a:cubicBezTo>
                <a:cubicBezTo>
                  <a:pt x="176" y="397"/>
                  <a:pt x="178" y="398"/>
                  <a:pt x="180" y="399"/>
                </a:cubicBezTo>
                <a:cubicBezTo>
                  <a:pt x="182" y="401"/>
                  <a:pt x="183" y="402"/>
                  <a:pt x="185" y="404"/>
                </a:cubicBezTo>
                <a:cubicBezTo>
                  <a:pt x="185" y="406"/>
                  <a:pt x="182" y="404"/>
                  <a:pt x="181" y="404"/>
                </a:cubicBezTo>
                <a:cubicBezTo>
                  <a:pt x="180" y="402"/>
                  <a:pt x="183" y="404"/>
                  <a:pt x="184" y="405"/>
                </a:cubicBezTo>
                <a:cubicBezTo>
                  <a:pt x="183" y="403"/>
                  <a:pt x="179" y="402"/>
                  <a:pt x="180" y="401"/>
                </a:cubicBezTo>
                <a:cubicBezTo>
                  <a:pt x="179" y="400"/>
                  <a:pt x="179" y="400"/>
                  <a:pt x="178" y="399"/>
                </a:cubicBezTo>
                <a:cubicBezTo>
                  <a:pt x="176" y="398"/>
                  <a:pt x="178" y="400"/>
                  <a:pt x="177" y="400"/>
                </a:cubicBezTo>
                <a:cubicBezTo>
                  <a:pt x="176" y="398"/>
                  <a:pt x="175" y="397"/>
                  <a:pt x="172" y="395"/>
                </a:cubicBezTo>
                <a:cubicBezTo>
                  <a:pt x="172" y="396"/>
                  <a:pt x="173" y="397"/>
                  <a:pt x="174" y="399"/>
                </a:cubicBezTo>
                <a:cubicBezTo>
                  <a:pt x="172" y="398"/>
                  <a:pt x="170" y="397"/>
                  <a:pt x="170" y="395"/>
                </a:cubicBezTo>
                <a:cubicBezTo>
                  <a:pt x="169" y="395"/>
                  <a:pt x="170" y="397"/>
                  <a:pt x="168" y="396"/>
                </a:cubicBezTo>
                <a:cubicBezTo>
                  <a:pt x="167" y="394"/>
                  <a:pt x="165" y="393"/>
                  <a:pt x="164" y="391"/>
                </a:cubicBezTo>
                <a:cubicBezTo>
                  <a:pt x="162" y="390"/>
                  <a:pt x="165" y="392"/>
                  <a:pt x="164" y="393"/>
                </a:cubicBezTo>
                <a:cubicBezTo>
                  <a:pt x="163" y="393"/>
                  <a:pt x="164" y="391"/>
                  <a:pt x="161" y="389"/>
                </a:cubicBezTo>
                <a:cubicBezTo>
                  <a:pt x="162" y="389"/>
                  <a:pt x="163" y="390"/>
                  <a:pt x="163" y="389"/>
                </a:cubicBezTo>
                <a:cubicBezTo>
                  <a:pt x="163" y="388"/>
                  <a:pt x="160" y="389"/>
                  <a:pt x="160" y="387"/>
                </a:cubicBezTo>
                <a:cubicBezTo>
                  <a:pt x="162" y="387"/>
                  <a:pt x="163" y="388"/>
                  <a:pt x="165" y="389"/>
                </a:cubicBezTo>
                <a:cubicBezTo>
                  <a:pt x="164" y="388"/>
                  <a:pt x="162" y="387"/>
                  <a:pt x="161" y="385"/>
                </a:cubicBezTo>
                <a:cubicBezTo>
                  <a:pt x="160" y="386"/>
                  <a:pt x="161" y="388"/>
                  <a:pt x="160" y="385"/>
                </a:cubicBezTo>
                <a:cubicBezTo>
                  <a:pt x="159" y="386"/>
                  <a:pt x="159" y="387"/>
                  <a:pt x="160" y="387"/>
                </a:cubicBezTo>
                <a:cubicBezTo>
                  <a:pt x="158" y="385"/>
                  <a:pt x="155" y="384"/>
                  <a:pt x="153" y="382"/>
                </a:cubicBezTo>
                <a:cubicBezTo>
                  <a:pt x="154" y="381"/>
                  <a:pt x="157" y="385"/>
                  <a:pt x="158" y="385"/>
                </a:cubicBezTo>
                <a:cubicBezTo>
                  <a:pt x="158" y="384"/>
                  <a:pt x="156" y="383"/>
                  <a:pt x="156" y="383"/>
                </a:cubicBezTo>
                <a:cubicBezTo>
                  <a:pt x="155" y="383"/>
                  <a:pt x="155" y="383"/>
                  <a:pt x="155" y="383"/>
                </a:cubicBezTo>
                <a:cubicBezTo>
                  <a:pt x="156" y="382"/>
                  <a:pt x="155" y="382"/>
                  <a:pt x="155" y="382"/>
                </a:cubicBezTo>
                <a:cubicBezTo>
                  <a:pt x="156" y="382"/>
                  <a:pt x="157" y="383"/>
                  <a:pt x="159" y="384"/>
                </a:cubicBezTo>
                <a:cubicBezTo>
                  <a:pt x="159" y="384"/>
                  <a:pt x="159" y="383"/>
                  <a:pt x="159" y="382"/>
                </a:cubicBezTo>
                <a:cubicBezTo>
                  <a:pt x="157" y="383"/>
                  <a:pt x="155" y="381"/>
                  <a:pt x="152" y="379"/>
                </a:cubicBezTo>
                <a:cubicBezTo>
                  <a:pt x="152" y="380"/>
                  <a:pt x="155" y="381"/>
                  <a:pt x="154" y="382"/>
                </a:cubicBezTo>
                <a:cubicBezTo>
                  <a:pt x="152" y="381"/>
                  <a:pt x="153" y="380"/>
                  <a:pt x="152" y="379"/>
                </a:cubicBezTo>
                <a:cubicBezTo>
                  <a:pt x="151" y="380"/>
                  <a:pt x="153" y="381"/>
                  <a:pt x="152" y="381"/>
                </a:cubicBezTo>
                <a:cubicBezTo>
                  <a:pt x="151" y="380"/>
                  <a:pt x="151" y="380"/>
                  <a:pt x="150" y="379"/>
                </a:cubicBezTo>
                <a:cubicBezTo>
                  <a:pt x="151" y="379"/>
                  <a:pt x="152" y="379"/>
                  <a:pt x="152" y="378"/>
                </a:cubicBezTo>
                <a:cubicBezTo>
                  <a:pt x="151" y="377"/>
                  <a:pt x="150" y="378"/>
                  <a:pt x="150" y="379"/>
                </a:cubicBezTo>
                <a:cubicBezTo>
                  <a:pt x="148" y="377"/>
                  <a:pt x="148" y="378"/>
                  <a:pt x="147" y="376"/>
                </a:cubicBezTo>
                <a:cubicBezTo>
                  <a:pt x="147" y="376"/>
                  <a:pt x="148" y="376"/>
                  <a:pt x="147" y="375"/>
                </a:cubicBezTo>
                <a:cubicBezTo>
                  <a:pt x="148" y="375"/>
                  <a:pt x="149" y="377"/>
                  <a:pt x="149" y="377"/>
                </a:cubicBezTo>
                <a:cubicBezTo>
                  <a:pt x="149" y="376"/>
                  <a:pt x="149" y="377"/>
                  <a:pt x="150" y="375"/>
                </a:cubicBezTo>
                <a:cubicBezTo>
                  <a:pt x="151" y="378"/>
                  <a:pt x="153" y="378"/>
                  <a:pt x="155" y="377"/>
                </a:cubicBezTo>
                <a:cubicBezTo>
                  <a:pt x="155" y="378"/>
                  <a:pt x="155" y="379"/>
                  <a:pt x="155" y="380"/>
                </a:cubicBezTo>
                <a:cubicBezTo>
                  <a:pt x="157" y="383"/>
                  <a:pt x="158" y="380"/>
                  <a:pt x="160" y="383"/>
                </a:cubicBezTo>
                <a:cubicBezTo>
                  <a:pt x="160" y="382"/>
                  <a:pt x="161" y="382"/>
                  <a:pt x="159" y="381"/>
                </a:cubicBezTo>
                <a:cubicBezTo>
                  <a:pt x="162" y="381"/>
                  <a:pt x="160" y="385"/>
                  <a:pt x="163" y="386"/>
                </a:cubicBezTo>
                <a:cubicBezTo>
                  <a:pt x="163" y="384"/>
                  <a:pt x="160" y="379"/>
                  <a:pt x="156" y="378"/>
                </a:cubicBezTo>
                <a:cubicBezTo>
                  <a:pt x="155" y="377"/>
                  <a:pt x="155" y="375"/>
                  <a:pt x="155" y="374"/>
                </a:cubicBezTo>
                <a:cubicBezTo>
                  <a:pt x="157" y="378"/>
                  <a:pt x="162" y="380"/>
                  <a:pt x="163" y="379"/>
                </a:cubicBezTo>
                <a:cubicBezTo>
                  <a:pt x="164" y="381"/>
                  <a:pt x="165" y="382"/>
                  <a:pt x="166" y="384"/>
                </a:cubicBezTo>
                <a:cubicBezTo>
                  <a:pt x="166" y="382"/>
                  <a:pt x="164" y="380"/>
                  <a:pt x="163" y="378"/>
                </a:cubicBezTo>
                <a:close/>
                <a:moveTo>
                  <a:pt x="180" y="403"/>
                </a:moveTo>
                <a:cubicBezTo>
                  <a:pt x="180" y="403"/>
                  <a:pt x="179" y="403"/>
                  <a:pt x="178" y="402"/>
                </a:cubicBezTo>
                <a:cubicBezTo>
                  <a:pt x="179" y="402"/>
                  <a:pt x="179" y="401"/>
                  <a:pt x="179" y="401"/>
                </a:cubicBezTo>
                <a:cubicBezTo>
                  <a:pt x="181" y="402"/>
                  <a:pt x="180" y="403"/>
                  <a:pt x="180" y="403"/>
                </a:cubicBezTo>
                <a:close/>
                <a:moveTo>
                  <a:pt x="119" y="324"/>
                </a:moveTo>
                <a:cubicBezTo>
                  <a:pt x="119" y="324"/>
                  <a:pt x="119" y="324"/>
                  <a:pt x="119" y="323"/>
                </a:cubicBezTo>
                <a:cubicBezTo>
                  <a:pt x="119" y="323"/>
                  <a:pt x="120" y="324"/>
                  <a:pt x="120" y="324"/>
                </a:cubicBezTo>
                <a:cubicBezTo>
                  <a:pt x="121" y="326"/>
                  <a:pt x="120" y="326"/>
                  <a:pt x="119" y="324"/>
                </a:cubicBezTo>
                <a:close/>
                <a:moveTo>
                  <a:pt x="550" y="219"/>
                </a:moveTo>
                <a:cubicBezTo>
                  <a:pt x="550" y="220"/>
                  <a:pt x="550" y="221"/>
                  <a:pt x="550" y="222"/>
                </a:cubicBezTo>
                <a:cubicBezTo>
                  <a:pt x="549" y="222"/>
                  <a:pt x="550" y="221"/>
                  <a:pt x="549" y="221"/>
                </a:cubicBezTo>
                <a:cubicBezTo>
                  <a:pt x="549" y="220"/>
                  <a:pt x="550" y="221"/>
                  <a:pt x="550" y="219"/>
                </a:cubicBezTo>
                <a:close/>
                <a:moveTo>
                  <a:pt x="590" y="178"/>
                </a:moveTo>
                <a:cubicBezTo>
                  <a:pt x="591" y="178"/>
                  <a:pt x="590" y="183"/>
                  <a:pt x="591" y="181"/>
                </a:cubicBezTo>
                <a:cubicBezTo>
                  <a:pt x="592" y="182"/>
                  <a:pt x="590" y="184"/>
                  <a:pt x="590" y="184"/>
                </a:cubicBezTo>
                <a:cubicBezTo>
                  <a:pt x="590" y="183"/>
                  <a:pt x="590" y="181"/>
                  <a:pt x="590" y="181"/>
                </a:cubicBezTo>
                <a:cubicBezTo>
                  <a:pt x="590" y="180"/>
                  <a:pt x="590" y="181"/>
                  <a:pt x="590" y="180"/>
                </a:cubicBezTo>
                <a:cubicBezTo>
                  <a:pt x="590" y="179"/>
                  <a:pt x="590" y="179"/>
                  <a:pt x="590" y="178"/>
                </a:cubicBezTo>
                <a:close/>
                <a:moveTo>
                  <a:pt x="599" y="180"/>
                </a:moveTo>
                <a:cubicBezTo>
                  <a:pt x="599" y="180"/>
                  <a:pt x="599" y="183"/>
                  <a:pt x="598" y="183"/>
                </a:cubicBezTo>
                <a:cubicBezTo>
                  <a:pt x="598" y="181"/>
                  <a:pt x="598" y="181"/>
                  <a:pt x="599" y="180"/>
                </a:cubicBezTo>
                <a:close/>
                <a:moveTo>
                  <a:pt x="618" y="141"/>
                </a:moveTo>
                <a:cubicBezTo>
                  <a:pt x="618" y="142"/>
                  <a:pt x="618" y="142"/>
                  <a:pt x="618" y="144"/>
                </a:cubicBezTo>
                <a:cubicBezTo>
                  <a:pt x="618" y="144"/>
                  <a:pt x="617" y="143"/>
                  <a:pt x="617" y="142"/>
                </a:cubicBezTo>
                <a:cubicBezTo>
                  <a:pt x="617" y="142"/>
                  <a:pt x="617" y="142"/>
                  <a:pt x="617" y="143"/>
                </a:cubicBezTo>
                <a:cubicBezTo>
                  <a:pt x="617" y="143"/>
                  <a:pt x="617" y="143"/>
                  <a:pt x="617" y="142"/>
                </a:cubicBezTo>
                <a:cubicBezTo>
                  <a:pt x="616" y="141"/>
                  <a:pt x="616" y="141"/>
                  <a:pt x="616" y="141"/>
                </a:cubicBezTo>
                <a:cubicBezTo>
                  <a:pt x="617" y="142"/>
                  <a:pt x="617" y="141"/>
                  <a:pt x="618" y="141"/>
                </a:cubicBezTo>
                <a:close/>
                <a:moveTo>
                  <a:pt x="708" y="170"/>
                </a:moveTo>
                <a:cubicBezTo>
                  <a:pt x="708" y="173"/>
                  <a:pt x="708" y="175"/>
                  <a:pt x="708" y="179"/>
                </a:cubicBezTo>
                <a:cubicBezTo>
                  <a:pt x="707" y="179"/>
                  <a:pt x="706" y="182"/>
                  <a:pt x="706" y="179"/>
                </a:cubicBezTo>
                <a:cubicBezTo>
                  <a:pt x="706" y="177"/>
                  <a:pt x="707" y="177"/>
                  <a:pt x="707" y="176"/>
                </a:cubicBezTo>
                <a:cubicBezTo>
                  <a:pt x="707" y="174"/>
                  <a:pt x="707" y="173"/>
                  <a:pt x="707" y="171"/>
                </a:cubicBezTo>
                <a:cubicBezTo>
                  <a:pt x="708" y="171"/>
                  <a:pt x="708" y="170"/>
                  <a:pt x="708" y="170"/>
                </a:cubicBezTo>
                <a:close/>
                <a:moveTo>
                  <a:pt x="683" y="394"/>
                </a:moveTo>
                <a:cubicBezTo>
                  <a:pt x="682" y="395"/>
                  <a:pt x="681" y="396"/>
                  <a:pt x="680" y="397"/>
                </a:cubicBezTo>
                <a:cubicBezTo>
                  <a:pt x="680" y="396"/>
                  <a:pt x="678" y="399"/>
                  <a:pt x="678" y="400"/>
                </a:cubicBezTo>
                <a:cubicBezTo>
                  <a:pt x="679" y="397"/>
                  <a:pt x="678" y="398"/>
                  <a:pt x="680" y="394"/>
                </a:cubicBezTo>
                <a:cubicBezTo>
                  <a:pt x="681" y="395"/>
                  <a:pt x="682" y="394"/>
                  <a:pt x="683" y="394"/>
                </a:cubicBezTo>
                <a:close/>
                <a:moveTo>
                  <a:pt x="50" y="377"/>
                </a:moveTo>
                <a:cubicBezTo>
                  <a:pt x="48" y="377"/>
                  <a:pt x="47" y="373"/>
                  <a:pt x="48" y="373"/>
                </a:cubicBezTo>
                <a:cubicBezTo>
                  <a:pt x="50" y="375"/>
                  <a:pt x="48" y="375"/>
                  <a:pt x="50" y="377"/>
                </a:cubicBezTo>
                <a:close/>
                <a:moveTo>
                  <a:pt x="7" y="152"/>
                </a:moveTo>
                <a:cubicBezTo>
                  <a:pt x="8" y="152"/>
                  <a:pt x="7" y="155"/>
                  <a:pt x="7" y="157"/>
                </a:cubicBezTo>
                <a:cubicBezTo>
                  <a:pt x="6" y="157"/>
                  <a:pt x="7" y="154"/>
                  <a:pt x="7" y="152"/>
                </a:cubicBezTo>
                <a:close/>
                <a:moveTo>
                  <a:pt x="3" y="183"/>
                </a:moveTo>
                <a:cubicBezTo>
                  <a:pt x="4" y="185"/>
                  <a:pt x="3" y="187"/>
                  <a:pt x="3" y="190"/>
                </a:cubicBezTo>
                <a:cubicBezTo>
                  <a:pt x="2" y="190"/>
                  <a:pt x="2" y="190"/>
                  <a:pt x="2" y="190"/>
                </a:cubicBezTo>
                <a:cubicBezTo>
                  <a:pt x="2" y="186"/>
                  <a:pt x="2" y="184"/>
                  <a:pt x="3" y="183"/>
                </a:cubicBezTo>
                <a:close/>
                <a:moveTo>
                  <a:pt x="11" y="216"/>
                </a:moveTo>
                <a:cubicBezTo>
                  <a:pt x="11" y="220"/>
                  <a:pt x="10" y="219"/>
                  <a:pt x="11" y="223"/>
                </a:cubicBezTo>
                <a:cubicBezTo>
                  <a:pt x="10" y="224"/>
                  <a:pt x="11" y="220"/>
                  <a:pt x="10" y="221"/>
                </a:cubicBezTo>
                <a:cubicBezTo>
                  <a:pt x="9" y="221"/>
                  <a:pt x="11" y="226"/>
                  <a:pt x="10" y="225"/>
                </a:cubicBezTo>
                <a:cubicBezTo>
                  <a:pt x="9" y="222"/>
                  <a:pt x="10" y="220"/>
                  <a:pt x="9" y="217"/>
                </a:cubicBezTo>
                <a:cubicBezTo>
                  <a:pt x="9" y="215"/>
                  <a:pt x="10" y="217"/>
                  <a:pt x="11" y="216"/>
                </a:cubicBezTo>
                <a:close/>
                <a:moveTo>
                  <a:pt x="11" y="227"/>
                </a:moveTo>
                <a:cubicBezTo>
                  <a:pt x="10" y="228"/>
                  <a:pt x="11" y="230"/>
                  <a:pt x="11" y="232"/>
                </a:cubicBezTo>
                <a:cubicBezTo>
                  <a:pt x="10" y="232"/>
                  <a:pt x="9" y="227"/>
                  <a:pt x="11" y="227"/>
                </a:cubicBezTo>
                <a:close/>
                <a:moveTo>
                  <a:pt x="6" y="234"/>
                </a:moveTo>
                <a:cubicBezTo>
                  <a:pt x="6" y="233"/>
                  <a:pt x="7" y="240"/>
                  <a:pt x="7" y="239"/>
                </a:cubicBezTo>
                <a:cubicBezTo>
                  <a:pt x="6" y="240"/>
                  <a:pt x="6" y="236"/>
                  <a:pt x="6" y="234"/>
                </a:cubicBezTo>
                <a:close/>
                <a:moveTo>
                  <a:pt x="5" y="248"/>
                </a:moveTo>
                <a:cubicBezTo>
                  <a:pt x="6" y="249"/>
                  <a:pt x="6" y="254"/>
                  <a:pt x="6" y="256"/>
                </a:cubicBezTo>
                <a:cubicBezTo>
                  <a:pt x="4" y="256"/>
                  <a:pt x="5" y="250"/>
                  <a:pt x="5" y="248"/>
                </a:cubicBezTo>
                <a:close/>
                <a:moveTo>
                  <a:pt x="20" y="245"/>
                </a:moveTo>
                <a:cubicBezTo>
                  <a:pt x="21" y="247"/>
                  <a:pt x="21" y="251"/>
                  <a:pt x="20" y="252"/>
                </a:cubicBezTo>
                <a:cubicBezTo>
                  <a:pt x="21" y="250"/>
                  <a:pt x="19" y="247"/>
                  <a:pt x="20" y="245"/>
                </a:cubicBezTo>
                <a:close/>
                <a:moveTo>
                  <a:pt x="34" y="250"/>
                </a:moveTo>
                <a:cubicBezTo>
                  <a:pt x="35" y="252"/>
                  <a:pt x="36" y="251"/>
                  <a:pt x="37" y="250"/>
                </a:cubicBezTo>
                <a:cubicBezTo>
                  <a:pt x="37" y="254"/>
                  <a:pt x="36" y="255"/>
                  <a:pt x="38" y="257"/>
                </a:cubicBezTo>
                <a:cubicBezTo>
                  <a:pt x="38" y="260"/>
                  <a:pt x="36" y="264"/>
                  <a:pt x="35" y="259"/>
                </a:cubicBezTo>
                <a:cubicBezTo>
                  <a:pt x="36" y="259"/>
                  <a:pt x="35" y="257"/>
                  <a:pt x="35" y="256"/>
                </a:cubicBezTo>
                <a:cubicBezTo>
                  <a:pt x="35" y="254"/>
                  <a:pt x="34" y="251"/>
                  <a:pt x="34" y="250"/>
                </a:cubicBezTo>
                <a:close/>
                <a:moveTo>
                  <a:pt x="22" y="259"/>
                </a:moveTo>
                <a:cubicBezTo>
                  <a:pt x="23" y="259"/>
                  <a:pt x="23" y="263"/>
                  <a:pt x="24" y="264"/>
                </a:cubicBezTo>
                <a:cubicBezTo>
                  <a:pt x="22" y="264"/>
                  <a:pt x="22" y="260"/>
                  <a:pt x="22" y="259"/>
                </a:cubicBezTo>
                <a:close/>
                <a:moveTo>
                  <a:pt x="32" y="255"/>
                </a:moveTo>
                <a:cubicBezTo>
                  <a:pt x="33" y="254"/>
                  <a:pt x="33" y="258"/>
                  <a:pt x="34" y="257"/>
                </a:cubicBezTo>
                <a:cubicBezTo>
                  <a:pt x="34" y="258"/>
                  <a:pt x="34" y="259"/>
                  <a:pt x="34" y="261"/>
                </a:cubicBezTo>
                <a:cubicBezTo>
                  <a:pt x="33" y="262"/>
                  <a:pt x="32" y="257"/>
                  <a:pt x="32" y="255"/>
                </a:cubicBezTo>
                <a:close/>
                <a:moveTo>
                  <a:pt x="16" y="267"/>
                </a:moveTo>
                <a:cubicBezTo>
                  <a:pt x="16" y="265"/>
                  <a:pt x="17" y="272"/>
                  <a:pt x="18" y="268"/>
                </a:cubicBezTo>
                <a:cubicBezTo>
                  <a:pt x="18" y="271"/>
                  <a:pt x="18" y="272"/>
                  <a:pt x="19" y="275"/>
                </a:cubicBezTo>
                <a:cubicBezTo>
                  <a:pt x="18" y="275"/>
                  <a:pt x="18" y="275"/>
                  <a:pt x="18" y="275"/>
                </a:cubicBezTo>
                <a:cubicBezTo>
                  <a:pt x="19" y="278"/>
                  <a:pt x="20" y="279"/>
                  <a:pt x="20" y="282"/>
                </a:cubicBezTo>
                <a:cubicBezTo>
                  <a:pt x="20" y="283"/>
                  <a:pt x="20" y="282"/>
                  <a:pt x="21" y="283"/>
                </a:cubicBezTo>
                <a:cubicBezTo>
                  <a:pt x="21" y="285"/>
                  <a:pt x="20" y="282"/>
                  <a:pt x="20" y="283"/>
                </a:cubicBezTo>
                <a:cubicBezTo>
                  <a:pt x="19" y="279"/>
                  <a:pt x="17" y="276"/>
                  <a:pt x="17" y="272"/>
                </a:cubicBezTo>
                <a:cubicBezTo>
                  <a:pt x="18" y="272"/>
                  <a:pt x="17" y="270"/>
                  <a:pt x="16" y="267"/>
                </a:cubicBezTo>
                <a:close/>
                <a:moveTo>
                  <a:pt x="24" y="266"/>
                </a:moveTo>
                <a:cubicBezTo>
                  <a:pt x="25" y="268"/>
                  <a:pt x="25" y="269"/>
                  <a:pt x="25" y="270"/>
                </a:cubicBezTo>
                <a:cubicBezTo>
                  <a:pt x="24" y="271"/>
                  <a:pt x="23" y="270"/>
                  <a:pt x="23" y="268"/>
                </a:cubicBezTo>
                <a:cubicBezTo>
                  <a:pt x="23" y="267"/>
                  <a:pt x="23" y="266"/>
                  <a:pt x="24" y="266"/>
                </a:cubicBezTo>
                <a:close/>
                <a:moveTo>
                  <a:pt x="25" y="273"/>
                </a:moveTo>
                <a:cubicBezTo>
                  <a:pt x="27" y="275"/>
                  <a:pt x="28" y="284"/>
                  <a:pt x="30" y="287"/>
                </a:cubicBezTo>
                <a:cubicBezTo>
                  <a:pt x="31" y="291"/>
                  <a:pt x="31" y="291"/>
                  <a:pt x="31" y="294"/>
                </a:cubicBezTo>
                <a:cubicBezTo>
                  <a:pt x="30" y="294"/>
                  <a:pt x="30" y="291"/>
                  <a:pt x="30" y="290"/>
                </a:cubicBezTo>
                <a:cubicBezTo>
                  <a:pt x="27" y="287"/>
                  <a:pt x="27" y="282"/>
                  <a:pt x="26" y="278"/>
                </a:cubicBezTo>
                <a:cubicBezTo>
                  <a:pt x="27" y="277"/>
                  <a:pt x="25" y="275"/>
                  <a:pt x="25" y="273"/>
                </a:cubicBezTo>
                <a:close/>
                <a:moveTo>
                  <a:pt x="30" y="283"/>
                </a:moveTo>
                <a:cubicBezTo>
                  <a:pt x="31" y="282"/>
                  <a:pt x="32" y="288"/>
                  <a:pt x="32" y="289"/>
                </a:cubicBezTo>
                <a:cubicBezTo>
                  <a:pt x="30" y="289"/>
                  <a:pt x="31" y="286"/>
                  <a:pt x="30" y="283"/>
                </a:cubicBezTo>
                <a:close/>
                <a:moveTo>
                  <a:pt x="37" y="291"/>
                </a:moveTo>
                <a:cubicBezTo>
                  <a:pt x="39" y="294"/>
                  <a:pt x="37" y="292"/>
                  <a:pt x="37" y="294"/>
                </a:cubicBezTo>
                <a:cubicBezTo>
                  <a:pt x="37" y="293"/>
                  <a:pt x="36" y="291"/>
                  <a:pt x="36" y="290"/>
                </a:cubicBezTo>
                <a:cubicBezTo>
                  <a:pt x="36" y="290"/>
                  <a:pt x="37" y="291"/>
                  <a:pt x="37" y="291"/>
                </a:cubicBezTo>
                <a:cubicBezTo>
                  <a:pt x="37" y="292"/>
                  <a:pt x="38" y="292"/>
                  <a:pt x="37" y="291"/>
                </a:cubicBezTo>
                <a:close/>
                <a:moveTo>
                  <a:pt x="36" y="295"/>
                </a:moveTo>
                <a:cubicBezTo>
                  <a:pt x="37" y="294"/>
                  <a:pt x="37" y="297"/>
                  <a:pt x="38" y="298"/>
                </a:cubicBezTo>
                <a:cubicBezTo>
                  <a:pt x="38" y="298"/>
                  <a:pt x="38" y="298"/>
                  <a:pt x="38" y="297"/>
                </a:cubicBezTo>
                <a:cubicBezTo>
                  <a:pt x="40" y="301"/>
                  <a:pt x="36" y="298"/>
                  <a:pt x="36" y="295"/>
                </a:cubicBezTo>
                <a:close/>
                <a:moveTo>
                  <a:pt x="36" y="303"/>
                </a:moveTo>
                <a:cubicBezTo>
                  <a:pt x="36" y="306"/>
                  <a:pt x="35" y="299"/>
                  <a:pt x="35" y="302"/>
                </a:cubicBezTo>
                <a:cubicBezTo>
                  <a:pt x="35" y="301"/>
                  <a:pt x="35" y="299"/>
                  <a:pt x="34" y="297"/>
                </a:cubicBezTo>
                <a:cubicBezTo>
                  <a:pt x="34" y="297"/>
                  <a:pt x="35" y="298"/>
                  <a:pt x="35" y="299"/>
                </a:cubicBezTo>
                <a:cubicBezTo>
                  <a:pt x="35" y="300"/>
                  <a:pt x="36" y="299"/>
                  <a:pt x="36" y="300"/>
                </a:cubicBezTo>
                <a:cubicBezTo>
                  <a:pt x="37" y="300"/>
                  <a:pt x="35" y="300"/>
                  <a:pt x="36" y="303"/>
                </a:cubicBezTo>
                <a:close/>
                <a:moveTo>
                  <a:pt x="26" y="306"/>
                </a:moveTo>
                <a:cubicBezTo>
                  <a:pt x="27" y="305"/>
                  <a:pt x="28" y="307"/>
                  <a:pt x="29" y="307"/>
                </a:cubicBezTo>
                <a:cubicBezTo>
                  <a:pt x="29" y="309"/>
                  <a:pt x="30" y="311"/>
                  <a:pt x="29" y="312"/>
                </a:cubicBezTo>
                <a:cubicBezTo>
                  <a:pt x="28" y="310"/>
                  <a:pt x="27" y="308"/>
                  <a:pt x="26" y="306"/>
                </a:cubicBezTo>
                <a:close/>
                <a:moveTo>
                  <a:pt x="31" y="310"/>
                </a:moveTo>
                <a:cubicBezTo>
                  <a:pt x="31" y="316"/>
                  <a:pt x="33" y="322"/>
                  <a:pt x="35" y="327"/>
                </a:cubicBezTo>
                <a:cubicBezTo>
                  <a:pt x="34" y="326"/>
                  <a:pt x="33" y="323"/>
                  <a:pt x="32" y="320"/>
                </a:cubicBezTo>
                <a:cubicBezTo>
                  <a:pt x="31" y="318"/>
                  <a:pt x="30" y="315"/>
                  <a:pt x="29" y="313"/>
                </a:cubicBezTo>
                <a:cubicBezTo>
                  <a:pt x="31" y="315"/>
                  <a:pt x="29" y="310"/>
                  <a:pt x="31" y="310"/>
                </a:cubicBezTo>
                <a:close/>
                <a:moveTo>
                  <a:pt x="62" y="307"/>
                </a:moveTo>
                <a:cubicBezTo>
                  <a:pt x="62" y="307"/>
                  <a:pt x="63" y="307"/>
                  <a:pt x="63" y="307"/>
                </a:cubicBezTo>
                <a:cubicBezTo>
                  <a:pt x="64" y="309"/>
                  <a:pt x="65" y="311"/>
                  <a:pt x="63" y="311"/>
                </a:cubicBezTo>
                <a:cubicBezTo>
                  <a:pt x="63" y="310"/>
                  <a:pt x="63" y="308"/>
                  <a:pt x="62" y="307"/>
                </a:cubicBezTo>
                <a:close/>
                <a:moveTo>
                  <a:pt x="37" y="328"/>
                </a:moveTo>
                <a:cubicBezTo>
                  <a:pt x="37" y="331"/>
                  <a:pt x="37" y="330"/>
                  <a:pt x="38" y="333"/>
                </a:cubicBezTo>
                <a:cubicBezTo>
                  <a:pt x="38" y="334"/>
                  <a:pt x="36" y="328"/>
                  <a:pt x="37" y="328"/>
                </a:cubicBezTo>
                <a:close/>
                <a:moveTo>
                  <a:pt x="40" y="327"/>
                </a:moveTo>
                <a:cubicBezTo>
                  <a:pt x="40" y="327"/>
                  <a:pt x="42" y="330"/>
                  <a:pt x="42" y="331"/>
                </a:cubicBezTo>
                <a:cubicBezTo>
                  <a:pt x="41" y="331"/>
                  <a:pt x="41" y="329"/>
                  <a:pt x="40" y="327"/>
                </a:cubicBezTo>
                <a:close/>
                <a:moveTo>
                  <a:pt x="64" y="311"/>
                </a:moveTo>
                <a:cubicBezTo>
                  <a:pt x="66" y="313"/>
                  <a:pt x="65" y="314"/>
                  <a:pt x="66" y="316"/>
                </a:cubicBezTo>
                <a:cubicBezTo>
                  <a:pt x="66" y="316"/>
                  <a:pt x="66" y="315"/>
                  <a:pt x="65" y="315"/>
                </a:cubicBezTo>
                <a:cubicBezTo>
                  <a:pt x="66" y="318"/>
                  <a:pt x="68" y="322"/>
                  <a:pt x="66" y="321"/>
                </a:cubicBezTo>
                <a:cubicBezTo>
                  <a:pt x="65" y="320"/>
                  <a:pt x="66" y="319"/>
                  <a:pt x="66" y="318"/>
                </a:cubicBezTo>
                <a:cubicBezTo>
                  <a:pt x="65" y="317"/>
                  <a:pt x="65" y="316"/>
                  <a:pt x="63" y="313"/>
                </a:cubicBezTo>
                <a:cubicBezTo>
                  <a:pt x="64" y="312"/>
                  <a:pt x="65" y="314"/>
                  <a:pt x="65" y="315"/>
                </a:cubicBezTo>
                <a:cubicBezTo>
                  <a:pt x="66" y="315"/>
                  <a:pt x="63" y="311"/>
                  <a:pt x="64" y="311"/>
                </a:cubicBezTo>
                <a:close/>
                <a:moveTo>
                  <a:pt x="66" y="313"/>
                </a:moveTo>
                <a:cubicBezTo>
                  <a:pt x="67" y="313"/>
                  <a:pt x="67" y="313"/>
                  <a:pt x="67" y="314"/>
                </a:cubicBezTo>
                <a:cubicBezTo>
                  <a:pt x="69" y="317"/>
                  <a:pt x="67" y="318"/>
                  <a:pt x="69" y="321"/>
                </a:cubicBezTo>
                <a:cubicBezTo>
                  <a:pt x="68" y="321"/>
                  <a:pt x="68" y="319"/>
                  <a:pt x="67" y="319"/>
                </a:cubicBezTo>
                <a:cubicBezTo>
                  <a:pt x="66" y="316"/>
                  <a:pt x="68" y="318"/>
                  <a:pt x="66" y="313"/>
                </a:cubicBezTo>
                <a:close/>
                <a:moveTo>
                  <a:pt x="94" y="299"/>
                </a:moveTo>
                <a:cubicBezTo>
                  <a:pt x="95" y="299"/>
                  <a:pt x="96" y="301"/>
                  <a:pt x="96" y="299"/>
                </a:cubicBezTo>
                <a:cubicBezTo>
                  <a:pt x="97" y="300"/>
                  <a:pt x="97" y="300"/>
                  <a:pt x="97" y="300"/>
                </a:cubicBezTo>
                <a:cubicBezTo>
                  <a:pt x="96" y="300"/>
                  <a:pt x="96" y="301"/>
                  <a:pt x="97" y="301"/>
                </a:cubicBezTo>
                <a:cubicBezTo>
                  <a:pt x="96" y="300"/>
                  <a:pt x="95" y="301"/>
                  <a:pt x="94" y="299"/>
                </a:cubicBezTo>
                <a:close/>
                <a:moveTo>
                  <a:pt x="68" y="323"/>
                </a:moveTo>
                <a:cubicBezTo>
                  <a:pt x="70" y="324"/>
                  <a:pt x="72" y="331"/>
                  <a:pt x="73" y="334"/>
                </a:cubicBezTo>
                <a:cubicBezTo>
                  <a:pt x="71" y="332"/>
                  <a:pt x="70" y="328"/>
                  <a:pt x="68" y="323"/>
                </a:cubicBezTo>
                <a:close/>
                <a:moveTo>
                  <a:pt x="49" y="342"/>
                </a:moveTo>
                <a:cubicBezTo>
                  <a:pt x="50" y="342"/>
                  <a:pt x="52" y="343"/>
                  <a:pt x="53" y="346"/>
                </a:cubicBezTo>
                <a:cubicBezTo>
                  <a:pt x="55" y="348"/>
                  <a:pt x="56" y="351"/>
                  <a:pt x="57" y="353"/>
                </a:cubicBezTo>
                <a:cubicBezTo>
                  <a:pt x="56" y="354"/>
                  <a:pt x="55" y="352"/>
                  <a:pt x="53" y="351"/>
                </a:cubicBezTo>
                <a:cubicBezTo>
                  <a:pt x="51" y="347"/>
                  <a:pt x="50" y="344"/>
                  <a:pt x="49" y="342"/>
                </a:cubicBezTo>
                <a:close/>
                <a:moveTo>
                  <a:pt x="98" y="309"/>
                </a:moveTo>
                <a:cubicBezTo>
                  <a:pt x="99" y="309"/>
                  <a:pt x="102" y="315"/>
                  <a:pt x="102" y="317"/>
                </a:cubicBezTo>
                <a:cubicBezTo>
                  <a:pt x="100" y="316"/>
                  <a:pt x="98" y="310"/>
                  <a:pt x="98" y="309"/>
                </a:cubicBezTo>
                <a:close/>
                <a:moveTo>
                  <a:pt x="74" y="337"/>
                </a:moveTo>
                <a:cubicBezTo>
                  <a:pt x="75" y="336"/>
                  <a:pt x="74" y="336"/>
                  <a:pt x="73" y="334"/>
                </a:cubicBezTo>
                <a:cubicBezTo>
                  <a:pt x="75" y="335"/>
                  <a:pt x="75" y="338"/>
                  <a:pt x="76" y="338"/>
                </a:cubicBezTo>
                <a:cubicBezTo>
                  <a:pt x="77" y="340"/>
                  <a:pt x="75" y="338"/>
                  <a:pt x="74" y="337"/>
                </a:cubicBezTo>
                <a:close/>
                <a:moveTo>
                  <a:pt x="57" y="355"/>
                </a:moveTo>
                <a:cubicBezTo>
                  <a:pt x="58" y="354"/>
                  <a:pt x="58" y="354"/>
                  <a:pt x="58" y="354"/>
                </a:cubicBezTo>
                <a:cubicBezTo>
                  <a:pt x="59" y="356"/>
                  <a:pt x="58" y="356"/>
                  <a:pt x="58" y="357"/>
                </a:cubicBezTo>
                <a:cubicBezTo>
                  <a:pt x="58" y="357"/>
                  <a:pt x="57" y="356"/>
                  <a:pt x="57" y="355"/>
                </a:cubicBezTo>
                <a:close/>
                <a:moveTo>
                  <a:pt x="76" y="340"/>
                </a:moveTo>
                <a:cubicBezTo>
                  <a:pt x="77" y="340"/>
                  <a:pt x="80" y="343"/>
                  <a:pt x="80" y="345"/>
                </a:cubicBezTo>
                <a:cubicBezTo>
                  <a:pt x="78" y="344"/>
                  <a:pt x="78" y="342"/>
                  <a:pt x="76" y="340"/>
                </a:cubicBezTo>
                <a:close/>
                <a:moveTo>
                  <a:pt x="103" y="320"/>
                </a:moveTo>
                <a:cubicBezTo>
                  <a:pt x="103" y="320"/>
                  <a:pt x="104" y="322"/>
                  <a:pt x="105" y="323"/>
                </a:cubicBezTo>
                <a:cubicBezTo>
                  <a:pt x="104" y="324"/>
                  <a:pt x="103" y="321"/>
                  <a:pt x="103" y="320"/>
                </a:cubicBezTo>
                <a:close/>
                <a:moveTo>
                  <a:pt x="68" y="351"/>
                </a:moveTo>
                <a:cubicBezTo>
                  <a:pt x="68" y="351"/>
                  <a:pt x="69" y="351"/>
                  <a:pt x="69" y="352"/>
                </a:cubicBezTo>
                <a:cubicBezTo>
                  <a:pt x="72" y="355"/>
                  <a:pt x="69" y="355"/>
                  <a:pt x="68" y="351"/>
                </a:cubicBezTo>
                <a:close/>
                <a:moveTo>
                  <a:pt x="79" y="357"/>
                </a:moveTo>
                <a:cubicBezTo>
                  <a:pt x="77" y="356"/>
                  <a:pt x="76" y="353"/>
                  <a:pt x="74" y="352"/>
                </a:cubicBezTo>
                <a:cubicBezTo>
                  <a:pt x="73" y="350"/>
                  <a:pt x="75" y="350"/>
                  <a:pt x="74" y="348"/>
                </a:cubicBezTo>
                <a:cubicBezTo>
                  <a:pt x="76" y="350"/>
                  <a:pt x="78" y="352"/>
                  <a:pt x="79" y="352"/>
                </a:cubicBezTo>
                <a:cubicBezTo>
                  <a:pt x="77" y="350"/>
                  <a:pt x="76" y="350"/>
                  <a:pt x="74" y="346"/>
                </a:cubicBezTo>
                <a:cubicBezTo>
                  <a:pt x="74" y="346"/>
                  <a:pt x="75" y="347"/>
                  <a:pt x="76" y="347"/>
                </a:cubicBezTo>
                <a:cubicBezTo>
                  <a:pt x="77" y="348"/>
                  <a:pt x="76" y="348"/>
                  <a:pt x="77" y="350"/>
                </a:cubicBezTo>
                <a:cubicBezTo>
                  <a:pt x="77" y="348"/>
                  <a:pt x="78" y="350"/>
                  <a:pt x="80" y="352"/>
                </a:cubicBezTo>
                <a:cubicBezTo>
                  <a:pt x="81" y="354"/>
                  <a:pt x="82" y="356"/>
                  <a:pt x="83" y="358"/>
                </a:cubicBezTo>
                <a:cubicBezTo>
                  <a:pt x="82" y="358"/>
                  <a:pt x="81" y="356"/>
                  <a:pt x="80" y="354"/>
                </a:cubicBezTo>
                <a:cubicBezTo>
                  <a:pt x="79" y="353"/>
                  <a:pt x="79" y="355"/>
                  <a:pt x="79" y="354"/>
                </a:cubicBezTo>
                <a:cubicBezTo>
                  <a:pt x="78" y="354"/>
                  <a:pt x="80" y="356"/>
                  <a:pt x="81" y="358"/>
                </a:cubicBezTo>
                <a:cubicBezTo>
                  <a:pt x="82" y="360"/>
                  <a:pt x="80" y="358"/>
                  <a:pt x="81" y="360"/>
                </a:cubicBezTo>
                <a:cubicBezTo>
                  <a:pt x="81" y="360"/>
                  <a:pt x="79" y="357"/>
                  <a:pt x="79" y="357"/>
                </a:cubicBezTo>
                <a:close/>
                <a:moveTo>
                  <a:pt x="138" y="308"/>
                </a:moveTo>
                <a:cubicBezTo>
                  <a:pt x="138" y="308"/>
                  <a:pt x="139" y="309"/>
                  <a:pt x="138" y="308"/>
                </a:cubicBezTo>
                <a:cubicBezTo>
                  <a:pt x="139" y="308"/>
                  <a:pt x="140" y="309"/>
                  <a:pt x="141" y="310"/>
                </a:cubicBezTo>
                <a:cubicBezTo>
                  <a:pt x="140" y="312"/>
                  <a:pt x="138" y="308"/>
                  <a:pt x="139" y="309"/>
                </a:cubicBezTo>
                <a:cubicBezTo>
                  <a:pt x="138" y="310"/>
                  <a:pt x="138" y="308"/>
                  <a:pt x="138" y="308"/>
                </a:cubicBezTo>
                <a:close/>
                <a:moveTo>
                  <a:pt x="85" y="360"/>
                </a:moveTo>
                <a:cubicBezTo>
                  <a:pt x="85" y="360"/>
                  <a:pt x="85" y="360"/>
                  <a:pt x="84" y="359"/>
                </a:cubicBezTo>
                <a:cubicBezTo>
                  <a:pt x="84" y="360"/>
                  <a:pt x="85" y="361"/>
                  <a:pt x="84" y="361"/>
                </a:cubicBezTo>
                <a:cubicBezTo>
                  <a:pt x="82" y="358"/>
                  <a:pt x="85" y="358"/>
                  <a:pt x="82" y="355"/>
                </a:cubicBezTo>
                <a:cubicBezTo>
                  <a:pt x="84" y="357"/>
                  <a:pt x="86" y="360"/>
                  <a:pt x="88" y="364"/>
                </a:cubicBezTo>
                <a:cubicBezTo>
                  <a:pt x="90" y="367"/>
                  <a:pt x="93" y="371"/>
                  <a:pt x="96" y="374"/>
                </a:cubicBezTo>
                <a:cubicBezTo>
                  <a:pt x="95" y="374"/>
                  <a:pt x="96" y="374"/>
                  <a:pt x="96" y="375"/>
                </a:cubicBezTo>
                <a:cubicBezTo>
                  <a:pt x="95" y="374"/>
                  <a:pt x="94" y="373"/>
                  <a:pt x="93" y="374"/>
                </a:cubicBezTo>
                <a:cubicBezTo>
                  <a:pt x="92" y="373"/>
                  <a:pt x="93" y="372"/>
                  <a:pt x="93" y="372"/>
                </a:cubicBezTo>
                <a:cubicBezTo>
                  <a:pt x="92" y="371"/>
                  <a:pt x="91" y="371"/>
                  <a:pt x="89" y="369"/>
                </a:cubicBezTo>
                <a:cubicBezTo>
                  <a:pt x="90" y="365"/>
                  <a:pt x="85" y="363"/>
                  <a:pt x="85" y="360"/>
                </a:cubicBezTo>
                <a:close/>
                <a:moveTo>
                  <a:pt x="82" y="362"/>
                </a:moveTo>
                <a:cubicBezTo>
                  <a:pt x="83" y="363"/>
                  <a:pt x="82" y="362"/>
                  <a:pt x="83" y="362"/>
                </a:cubicBezTo>
                <a:cubicBezTo>
                  <a:pt x="83" y="365"/>
                  <a:pt x="90" y="371"/>
                  <a:pt x="90" y="373"/>
                </a:cubicBezTo>
                <a:cubicBezTo>
                  <a:pt x="87" y="371"/>
                  <a:pt x="84" y="365"/>
                  <a:pt x="82" y="362"/>
                </a:cubicBezTo>
                <a:close/>
                <a:moveTo>
                  <a:pt x="80" y="373"/>
                </a:moveTo>
                <a:cubicBezTo>
                  <a:pt x="80" y="372"/>
                  <a:pt x="82" y="376"/>
                  <a:pt x="84" y="378"/>
                </a:cubicBezTo>
                <a:cubicBezTo>
                  <a:pt x="83" y="379"/>
                  <a:pt x="81" y="375"/>
                  <a:pt x="80" y="373"/>
                </a:cubicBezTo>
                <a:close/>
                <a:moveTo>
                  <a:pt x="84" y="369"/>
                </a:moveTo>
                <a:cubicBezTo>
                  <a:pt x="85" y="368"/>
                  <a:pt x="85" y="368"/>
                  <a:pt x="85" y="368"/>
                </a:cubicBezTo>
                <a:cubicBezTo>
                  <a:pt x="87" y="371"/>
                  <a:pt x="86" y="373"/>
                  <a:pt x="84" y="369"/>
                </a:cubicBezTo>
                <a:close/>
                <a:moveTo>
                  <a:pt x="142" y="319"/>
                </a:moveTo>
                <a:cubicBezTo>
                  <a:pt x="143" y="319"/>
                  <a:pt x="144" y="320"/>
                  <a:pt x="146" y="321"/>
                </a:cubicBezTo>
                <a:cubicBezTo>
                  <a:pt x="146" y="323"/>
                  <a:pt x="145" y="322"/>
                  <a:pt x="144" y="322"/>
                </a:cubicBezTo>
                <a:lnTo>
                  <a:pt x="142" y="319"/>
                </a:lnTo>
                <a:close/>
                <a:moveTo>
                  <a:pt x="89" y="374"/>
                </a:moveTo>
                <a:cubicBezTo>
                  <a:pt x="88" y="373"/>
                  <a:pt x="89" y="375"/>
                  <a:pt x="88" y="374"/>
                </a:cubicBezTo>
                <a:cubicBezTo>
                  <a:pt x="86" y="373"/>
                  <a:pt x="88" y="371"/>
                  <a:pt x="89" y="374"/>
                </a:cubicBezTo>
                <a:close/>
                <a:moveTo>
                  <a:pt x="83" y="379"/>
                </a:moveTo>
                <a:cubicBezTo>
                  <a:pt x="84" y="379"/>
                  <a:pt x="87" y="383"/>
                  <a:pt x="86" y="383"/>
                </a:cubicBezTo>
                <a:cubicBezTo>
                  <a:pt x="84" y="382"/>
                  <a:pt x="83" y="380"/>
                  <a:pt x="83" y="379"/>
                </a:cubicBezTo>
                <a:close/>
                <a:moveTo>
                  <a:pt x="146" y="324"/>
                </a:moveTo>
                <a:cubicBezTo>
                  <a:pt x="145" y="323"/>
                  <a:pt x="147" y="324"/>
                  <a:pt x="146" y="323"/>
                </a:cubicBezTo>
                <a:cubicBezTo>
                  <a:pt x="147" y="323"/>
                  <a:pt x="148" y="326"/>
                  <a:pt x="148" y="325"/>
                </a:cubicBezTo>
                <a:cubicBezTo>
                  <a:pt x="149" y="326"/>
                  <a:pt x="148" y="326"/>
                  <a:pt x="149" y="327"/>
                </a:cubicBezTo>
                <a:cubicBezTo>
                  <a:pt x="150" y="328"/>
                  <a:pt x="149" y="326"/>
                  <a:pt x="150" y="327"/>
                </a:cubicBezTo>
                <a:cubicBezTo>
                  <a:pt x="150" y="327"/>
                  <a:pt x="150" y="328"/>
                  <a:pt x="151" y="329"/>
                </a:cubicBezTo>
                <a:cubicBezTo>
                  <a:pt x="150" y="328"/>
                  <a:pt x="150" y="329"/>
                  <a:pt x="150" y="329"/>
                </a:cubicBezTo>
                <a:cubicBezTo>
                  <a:pt x="152" y="330"/>
                  <a:pt x="151" y="329"/>
                  <a:pt x="152" y="332"/>
                </a:cubicBezTo>
                <a:cubicBezTo>
                  <a:pt x="152" y="332"/>
                  <a:pt x="151" y="331"/>
                  <a:pt x="150" y="330"/>
                </a:cubicBezTo>
                <a:cubicBezTo>
                  <a:pt x="150" y="330"/>
                  <a:pt x="150" y="331"/>
                  <a:pt x="150" y="331"/>
                </a:cubicBezTo>
                <a:cubicBezTo>
                  <a:pt x="149" y="331"/>
                  <a:pt x="150" y="329"/>
                  <a:pt x="148" y="327"/>
                </a:cubicBezTo>
                <a:cubicBezTo>
                  <a:pt x="149" y="327"/>
                  <a:pt x="147" y="326"/>
                  <a:pt x="146" y="324"/>
                </a:cubicBezTo>
                <a:close/>
                <a:moveTo>
                  <a:pt x="119" y="351"/>
                </a:moveTo>
                <a:cubicBezTo>
                  <a:pt x="120" y="350"/>
                  <a:pt x="120" y="352"/>
                  <a:pt x="122" y="353"/>
                </a:cubicBezTo>
                <a:cubicBezTo>
                  <a:pt x="122" y="355"/>
                  <a:pt x="120" y="352"/>
                  <a:pt x="119" y="351"/>
                </a:cubicBezTo>
                <a:close/>
                <a:moveTo>
                  <a:pt x="94" y="377"/>
                </a:moveTo>
                <a:cubicBezTo>
                  <a:pt x="95" y="376"/>
                  <a:pt x="96" y="378"/>
                  <a:pt x="97" y="379"/>
                </a:cubicBezTo>
                <a:cubicBezTo>
                  <a:pt x="97" y="380"/>
                  <a:pt x="95" y="379"/>
                  <a:pt x="94" y="377"/>
                </a:cubicBezTo>
                <a:close/>
                <a:moveTo>
                  <a:pt x="99" y="375"/>
                </a:moveTo>
                <a:cubicBezTo>
                  <a:pt x="100" y="377"/>
                  <a:pt x="100" y="377"/>
                  <a:pt x="102" y="380"/>
                </a:cubicBezTo>
                <a:cubicBezTo>
                  <a:pt x="100" y="381"/>
                  <a:pt x="98" y="375"/>
                  <a:pt x="99" y="375"/>
                </a:cubicBezTo>
                <a:close/>
                <a:moveTo>
                  <a:pt x="130" y="344"/>
                </a:moveTo>
                <a:cubicBezTo>
                  <a:pt x="130" y="344"/>
                  <a:pt x="130" y="344"/>
                  <a:pt x="131" y="345"/>
                </a:cubicBezTo>
                <a:cubicBezTo>
                  <a:pt x="131" y="344"/>
                  <a:pt x="131" y="344"/>
                  <a:pt x="131" y="344"/>
                </a:cubicBezTo>
                <a:cubicBezTo>
                  <a:pt x="132" y="343"/>
                  <a:pt x="132" y="345"/>
                  <a:pt x="132" y="346"/>
                </a:cubicBezTo>
                <a:cubicBezTo>
                  <a:pt x="131" y="346"/>
                  <a:pt x="131" y="345"/>
                  <a:pt x="130" y="344"/>
                </a:cubicBezTo>
                <a:close/>
                <a:moveTo>
                  <a:pt x="106" y="408"/>
                </a:moveTo>
                <a:cubicBezTo>
                  <a:pt x="104" y="407"/>
                  <a:pt x="111" y="414"/>
                  <a:pt x="107" y="411"/>
                </a:cubicBezTo>
                <a:cubicBezTo>
                  <a:pt x="108" y="412"/>
                  <a:pt x="108" y="412"/>
                  <a:pt x="109" y="413"/>
                </a:cubicBezTo>
                <a:cubicBezTo>
                  <a:pt x="109" y="413"/>
                  <a:pt x="109" y="412"/>
                  <a:pt x="109" y="412"/>
                </a:cubicBezTo>
                <a:cubicBezTo>
                  <a:pt x="111" y="414"/>
                  <a:pt x="113" y="417"/>
                  <a:pt x="114" y="416"/>
                </a:cubicBezTo>
                <a:cubicBezTo>
                  <a:pt x="115" y="418"/>
                  <a:pt x="115" y="418"/>
                  <a:pt x="118" y="420"/>
                </a:cubicBezTo>
                <a:cubicBezTo>
                  <a:pt x="117" y="420"/>
                  <a:pt x="117" y="420"/>
                  <a:pt x="116" y="419"/>
                </a:cubicBezTo>
                <a:cubicBezTo>
                  <a:pt x="115" y="418"/>
                  <a:pt x="114" y="417"/>
                  <a:pt x="114" y="417"/>
                </a:cubicBezTo>
                <a:cubicBezTo>
                  <a:pt x="115" y="420"/>
                  <a:pt x="117" y="420"/>
                  <a:pt x="118" y="422"/>
                </a:cubicBezTo>
                <a:cubicBezTo>
                  <a:pt x="119" y="422"/>
                  <a:pt x="116" y="420"/>
                  <a:pt x="117" y="420"/>
                </a:cubicBezTo>
                <a:cubicBezTo>
                  <a:pt x="119" y="422"/>
                  <a:pt x="119" y="423"/>
                  <a:pt x="121" y="425"/>
                </a:cubicBezTo>
                <a:cubicBezTo>
                  <a:pt x="122" y="427"/>
                  <a:pt x="119" y="424"/>
                  <a:pt x="119" y="424"/>
                </a:cubicBezTo>
                <a:cubicBezTo>
                  <a:pt x="119" y="425"/>
                  <a:pt x="121" y="426"/>
                  <a:pt x="122" y="427"/>
                </a:cubicBezTo>
                <a:cubicBezTo>
                  <a:pt x="123" y="428"/>
                  <a:pt x="120" y="425"/>
                  <a:pt x="123" y="426"/>
                </a:cubicBezTo>
                <a:cubicBezTo>
                  <a:pt x="124" y="428"/>
                  <a:pt x="123" y="428"/>
                  <a:pt x="127" y="431"/>
                </a:cubicBezTo>
                <a:cubicBezTo>
                  <a:pt x="126" y="430"/>
                  <a:pt x="126" y="431"/>
                  <a:pt x="126" y="431"/>
                </a:cubicBezTo>
                <a:cubicBezTo>
                  <a:pt x="128" y="433"/>
                  <a:pt x="127" y="431"/>
                  <a:pt x="129" y="432"/>
                </a:cubicBezTo>
                <a:cubicBezTo>
                  <a:pt x="133" y="438"/>
                  <a:pt x="140" y="442"/>
                  <a:pt x="146" y="447"/>
                </a:cubicBezTo>
                <a:cubicBezTo>
                  <a:pt x="146" y="447"/>
                  <a:pt x="151" y="450"/>
                  <a:pt x="150" y="451"/>
                </a:cubicBezTo>
                <a:cubicBezTo>
                  <a:pt x="153" y="452"/>
                  <a:pt x="152" y="451"/>
                  <a:pt x="155" y="453"/>
                </a:cubicBezTo>
                <a:cubicBezTo>
                  <a:pt x="156" y="455"/>
                  <a:pt x="159" y="457"/>
                  <a:pt x="163" y="460"/>
                </a:cubicBezTo>
                <a:cubicBezTo>
                  <a:pt x="167" y="462"/>
                  <a:pt x="172" y="464"/>
                  <a:pt x="174" y="466"/>
                </a:cubicBezTo>
                <a:cubicBezTo>
                  <a:pt x="174" y="467"/>
                  <a:pt x="173" y="467"/>
                  <a:pt x="172" y="466"/>
                </a:cubicBezTo>
                <a:cubicBezTo>
                  <a:pt x="172" y="466"/>
                  <a:pt x="172" y="466"/>
                  <a:pt x="172" y="467"/>
                </a:cubicBezTo>
                <a:cubicBezTo>
                  <a:pt x="174" y="467"/>
                  <a:pt x="182" y="470"/>
                  <a:pt x="184" y="473"/>
                </a:cubicBezTo>
                <a:cubicBezTo>
                  <a:pt x="188" y="473"/>
                  <a:pt x="191" y="476"/>
                  <a:pt x="195" y="478"/>
                </a:cubicBezTo>
                <a:cubicBezTo>
                  <a:pt x="195" y="478"/>
                  <a:pt x="193" y="478"/>
                  <a:pt x="193" y="478"/>
                </a:cubicBezTo>
                <a:cubicBezTo>
                  <a:pt x="192" y="477"/>
                  <a:pt x="190" y="476"/>
                  <a:pt x="188" y="476"/>
                </a:cubicBezTo>
                <a:cubicBezTo>
                  <a:pt x="188" y="476"/>
                  <a:pt x="189" y="477"/>
                  <a:pt x="191" y="478"/>
                </a:cubicBezTo>
                <a:cubicBezTo>
                  <a:pt x="188" y="477"/>
                  <a:pt x="184" y="475"/>
                  <a:pt x="180" y="473"/>
                </a:cubicBezTo>
                <a:cubicBezTo>
                  <a:pt x="181" y="473"/>
                  <a:pt x="180" y="472"/>
                  <a:pt x="180" y="472"/>
                </a:cubicBezTo>
                <a:cubicBezTo>
                  <a:pt x="179" y="472"/>
                  <a:pt x="177" y="470"/>
                  <a:pt x="177" y="470"/>
                </a:cubicBezTo>
                <a:cubicBezTo>
                  <a:pt x="175" y="469"/>
                  <a:pt x="171" y="467"/>
                  <a:pt x="167" y="465"/>
                </a:cubicBezTo>
                <a:cubicBezTo>
                  <a:pt x="164" y="463"/>
                  <a:pt x="161" y="461"/>
                  <a:pt x="161" y="464"/>
                </a:cubicBezTo>
                <a:cubicBezTo>
                  <a:pt x="156" y="460"/>
                  <a:pt x="154" y="459"/>
                  <a:pt x="149" y="457"/>
                </a:cubicBezTo>
                <a:cubicBezTo>
                  <a:pt x="148" y="456"/>
                  <a:pt x="146" y="455"/>
                  <a:pt x="146" y="454"/>
                </a:cubicBezTo>
                <a:cubicBezTo>
                  <a:pt x="144" y="454"/>
                  <a:pt x="137" y="449"/>
                  <a:pt x="134" y="445"/>
                </a:cubicBezTo>
                <a:cubicBezTo>
                  <a:pt x="133" y="444"/>
                  <a:pt x="133" y="445"/>
                  <a:pt x="132" y="444"/>
                </a:cubicBezTo>
                <a:cubicBezTo>
                  <a:pt x="129" y="442"/>
                  <a:pt x="126" y="439"/>
                  <a:pt x="123" y="436"/>
                </a:cubicBezTo>
                <a:cubicBezTo>
                  <a:pt x="120" y="434"/>
                  <a:pt x="117" y="431"/>
                  <a:pt x="115" y="429"/>
                </a:cubicBezTo>
                <a:cubicBezTo>
                  <a:pt x="115" y="428"/>
                  <a:pt x="112" y="424"/>
                  <a:pt x="109" y="422"/>
                </a:cubicBezTo>
                <a:cubicBezTo>
                  <a:pt x="107" y="419"/>
                  <a:pt x="100" y="411"/>
                  <a:pt x="97" y="409"/>
                </a:cubicBezTo>
                <a:cubicBezTo>
                  <a:pt x="94" y="407"/>
                  <a:pt x="97" y="409"/>
                  <a:pt x="97" y="408"/>
                </a:cubicBezTo>
                <a:cubicBezTo>
                  <a:pt x="95" y="406"/>
                  <a:pt x="90" y="402"/>
                  <a:pt x="89" y="399"/>
                </a:cubicBezTo>
                <a:cubicBezTo>
                  <a:pt x="92" y="401"/>
                  <a:pt x="88" y="395"/>
                  <a:pt x="86" y="392"/>
                </a:cubicBezTo>
                <a:cubicBezTo>
                  <a:pt x="89" y="394"/>
                  <a:pt x="90" y="398"/>
                  <a:pt x="91" y="400"/>
                </a:cubicBezTo>
                <a:cubicBezTo>
                  <a:pt x="92" y="400"/>
                  <a:pt x="93" y="400"/>
                  <a:pt x="95" y="402"/>
                </a:cubicBezTo>
                <a:cubicBezTo>
                  <a:pt x="94" y="402"/>
                  <a:pt x="94" y="402"/>
                  <a:pt x="94" y="402"/>
                </a:cubicBezTo>
                <a:cubicBezTo>
                  <a:pt x="102" y="410"/>
                  <a:pt x="109" y="417"/>
                  <a:pt x="115" y="424"/>
                </a:cubicBezTo>
                <a:cubicBezTo>
                  <a:pt x="117" y="425"/>
                  <a:pt x="120" y="428"/>
                  <a:pt x="121" y="428"/>
                </a:cubicBezTo>
                <a:cubicBezTo>
                  <a:pt x="119" y="425"/>
                  <a:pt x="116" y="423"/>
                  <a:pt x="113" y="420"/>
                </a:cubicBezTo>
                <a:cubicBezTo>
                  <a:pt x="110" y="417"/>
                  <a:pt x="108" y="414"/>
                  <a:pt x="105" y="412"/>
                </a:cubicBezTo>
                <a:cubicBezTo>
                  <a:pt x="105" y="412"/>
                  <a:pt x="106" y="413"/>
                  <a:pt x="106" y="412"/>
                </a:cubicBezTo>
                <a:cubicBezTo>
                  <a:pt x="106" y="412"/>
                  <a:pt x="105" y="411"/>
                  <a:pt x="103" y="410"/>
                </a:cubicBezTo>
                <a:cubicBezTo>
                  <a:pt x="102" y="408"/>
                  <a:pt x="101" y="407"/>
                  <a:pt x="102" y="407"/>
                </a:cubicBezTo>
                <a:cubicBezTo>
                  <a:pt x="99" y="406"/>
                  <a:pt x="99" y="403"/>
                  <a:pt x="97" y="403"/>
                </a:cubicBezTo>
                <a:cubicBezTo>
                  <a:pt x="94" y="401"/>
                  <a:pt x="92" y="398"/>
                  <a:pt x="93" y="397"/>
                </a:cubicBezTo>
                <a:cubicBezTo>
                  <a:pt x="94" y="399"/>
                  <a:pt x="94" y="400"/>
                  <a:pt x="96" y="400"/>
                </a:cubicBezTo>
                <a:cubicBezTo>
                  <a:pt x="94" y="398"/>
                  <a:pt x="94" y="397"/>
                  <a:pt x="93" y="395"/>
                </a:cubicBezTo>
                <a:cubicBezTo>
                  <a:pt x="93" y="395"/>
                  <a:pt x="93" y="397"/>
                  <a:pt x="91" y="396"/>
                </a:cubicBezTo>
                <a:cubicBezTo>
                  <a:pt x="89" y="393"/>
                  <a:pt x="89" y="391"/>
                  <a:pt x="88" y="389"/>
                </a:cubicBezTo>
                <a:cubicBezTo>
                  <a:pt x="89" y="390"/>
                  <a:pt x="91" y="392"/>
                  <a:pt x="93" y="392"/>
                </a:cubicBezTo>
                <a:cubicBezTo>
                  <a:pt x="94" y="394"/>
                  <a:pt x="93" y="394"/>
                  <a:pt x="93" y="394"/>
                </a:cubicBezTo>
                <a:cubicBezTo>
                  <a:pt x="97" y="397"/>
                  <a:pt x="96" y="398"/>
                  <a:pt x="100" y="402"/>
                </a:cubicBezTo>
                <a:cubicBezTo>
                  <a:pt x="101" y="401"/>
                  <a:pt x="100" y="400"/>
                  <a:pt x="102" y="400"/>
                </a:cubicBezTo>
                <a:cubicBezTo>
                  <a:pt x="104" y="403"/>
                  <a:pt x="103" y="403"/>
                  <a:pt x="104" y="406"/>
                </a:cubicBezTo>
                <a:cubicBezTo>
                  <a:pt x="102" y="404"/>
                  <a:pt x="104" y="404"/>
                  <a:pt x="102" y="403"/>
                </a:cubicBezTo>
                <a:cubicBezTo>
                  <a:pt x="101" y="402"/>
                  <a:pt x="102" y="404"/>
                  <a:pt x="101" y="403"/>
                </a:cubicBezTo>
                <a:cubicBezTo>
                  <a:pt x="103" y="406"/>
                  <a:pt x="106" y="406"/>
                  <a:pt x="108" y="410"/>
                </a:cubicBezTo>
                <a:cubicBezTo>
                  <a:pt x="109" y="411"/>
                  <a:pt x="106" y="408"/>
                  <a:pt x="106" y="408"/>
                </a:cubicBezTo>
                <a:close/>
                <a:moveTo>
                  <a:pt x="93" y="389"/>
                </a:moveTo>
                <a:cubicBezTo>
                  <a:pt x="94" y="390"/>
                  <a:pt x="95" y="391"/>
                  <a:pt x="96" y="393"/>
                </a:cubicBezTo>
                <a:cubicBezTo>
                  <a:pt x="95" y="392"/>
                  <a:pt x="93" y="391"/>
                  <a:pt x="93" y="389"/>
                </a:cubicBezTo>
                <a:close/>
                <a:moveTo>
                  <a:pt x="104" y="379"/>
                </a:moveTo>
                <a:cubicBezTo>
                  <a:pt x="104" y="380"/>
                  <a:pt x="104" y="381"/>
                  <a:pt x="103" y="381"/>
                </a:cubicBezTo>
                <a:cubicBezTo>
                  <a:pt x="104" y="382"/>
                  <a:pt x="104" y="382"/>
                  <a:pt x="104" y="382"/>
                </a:cubicBezTo>
                <a:cubicBezTo>
                  <a:pt x="105" y="383"/>
                  <a:pt x="104" y="382"/>
                  <a:pt x="105" y="381"/>
                </a:cubicBezTo>
                <a:cubicBezTo>
                  <a:pt x="106" y="383"/>
                  <a:pt x="105" y="383"/>
                  <a:pt x="107" y="385"/>
                </a:cubicBezTo>
                <a:cubicBezTo>
                  <a:pt x="107" y="385"/>
                  <a:pt x="106" y="384"/>
                  <a:pt x="106" y="384"/>
                </a:cubicBezTo>
                <a:cubicBezTo>
                  <a:pt x="106" y="385"/>
                  <a:pt x="108" y="385"/>
                  <a:pt x="109" y="388"/>
                </a:cubicBezTo>
                <a:cubicBezTo>
                  <a:pt x="106" y="387"/>
                  <a:pt x="104" y="383"/>
                  <a:pt x="102" y="380"/>
                </a:cubicBezTo>
                <a:cubicBezTo>
                  <a:pt x="104" y="381"/>
                  <a:pt x="102" y="378"/>
                  <a:pt x="104" y="379"/>
                </a:cubicBezTo>
                <a:close/>
                <a:moveTo>
                  <a:pt x="101" y="383"/>
                </a:moveTo>
                <a:cubicBezTo>
                  <a:pt x="102" y="382"/>
                  <a:pt x="106" y="388"/>
                  <a:pt x="106" y="389"/>
                </a:cubicBezTo>
                <a:cubicBezTo>
                  <a:pt x="104" y="387"/>
                  <a:pt x="103" y="385"/>
                  <a:pt x="101" y="383"/>
                </a:cubicBezTo>
                <a:close/>
                <a:moveTo>
                  <a:pt x="94" y="393"/>
                </a:moveTo>
                <a:cubicBezTo>
                  <a:pt x="95" y="392"/>
                  <a:pt x="98" y="395"/>
                  <a:pt x="97" y="396"/>
                </a:cubicBezTo>
                <a:cubicBezTo>
                  <a:pt x="94" y="394"/>
                  <a:pt x="96" y="394"/>
                  <a:pt x="94" y="393"/>
                </a:cubicBezTo>
                <a:close/>
                <a:moveTo>
                  <a:pt x="152" y="334"/>
                </a:moveTo>
                <a:cubicBezTo>
                  <a:pt x="151" y="334"/>
                  <a:pt x="151" y="333"/>
                  <a:pt x="151" y="332"/>
                </a:cubicBezTo>
                <a:cubicBezTo>
                  <a:pt x="151" y="332"/>
                  <a:pt x="152" y="333"/>
                  <a:pt x="152" y="333"/>
                </a:cubicBezTo>
                <a:cubicBezTo>
                  <a:pt x="153" y="334"/>
                  <a:pt x="153" y="333"/>
                  <a:pt x="154" y="335"/>
                </a:cubicBezTo>
                <a:cubicBezTo>
                  <a:pt x="154" y="335"/>
                  <a:pt x="154" y="335"/>
                  <a:pt x="154" y="335"/>
                </a:cubicBezTo>
                <a:cubicBezTo>
                  <a:pt x="153" y="334"/>
                  <a:pt x="152" y="334"/>
                  <a:pt x="152" y="334"/>
                </a:cubicBezTo>
                <a:close/>
                <a:moveTo>
                  <a:pt x="97" y="393"/>
                </a:moveTo>
                <a:cubicBezTo>
                  <a:pt x="97" y="392"/>
                  <a:pt x="99" y="396"/>
                  <a:pt x="100" y="397"/>
                </a:cubicBezTo>
                <a:cubicBezTo>
                  <a:pt x="100" y="398"/>
                  <a:pt x="99" y="397"/>
                  <a:pt x="98" y="398"/>
                </a:cubicBezTo>
                <a:cubicBezTo>
                  <a:pt x="97" y="396"/>
                  <a:pt x="99" y="396"/>
                  <a:pt x="97" y="393"/>
                </a:cubicBezTo>
                <a:close/>
                <a:moveTo>
                  <a:pt x="132" y="367"/>
                </a:moveTo>
                <a:cubicBezTo>
                  <a:pt x="132" y="366"/>
                  <a:pt x="130" y="364"/>
                  <a:pt x="130" y="363"/>
                </a:cubicBezTo>
                <a:cubicBezTo>
                  <a:pt x="130" y="362"/>
                  <a:pt x="132" y="365"/>
                  <a:pt x="133" y="365"/>
                </a:cubicBezTo>
                <a:cubicBezTo>
                  <a:pt x="132" y="366"/>
                  <a:pt x="133" y="367"/>
                  <a:pt x="132" y="368"/>
                </a:cubicBezTo>
                <a:cubicBezTo>
                  <a:pt x="134" y="368"/>
                  <a:pt x="135" y="368"/>
                  <a:pt x="136" y="370"/>
                </a:cubicBezTo>
                <a:cubicBezTo>
                  <a:pt x="135" y="371"/>
                  <a:pt x="133" y="368"/>
                  <a:pt x="134" y="371"/>
                </a:cubicBezTo>
                <a:cubicBezTo>
                  <a:pt x="133" y="371"/>
                  <a:pt x="133" y="371"/>
                  <a:pt x="132" y="369"/>
                </a:cubicBezTo>
                <a:cubicBezTo>
                  <a:pt x="132" y="369"/>
                  <a:pt x="133" y="369"/>
                  <a:pt x="133" y="369"/>
                </a:cubicBezTo>
                <a:cubicBezTo>
                  <a:pt x="132" y="368"/>
                  <a:pt x="130" y="368"/>
                  <a:pt x="129" y="366"/>
                </a:cubicBezTo>
                <a:cubicBezTo>
                  <a:pt x="131" y="368"/>
                  <a:pt x="130" y="365"/>
                  <a:pt x="132" y="367"/>
                </a:cubicBezTo>
                <a:close/>
                <a:moveTo>
                  <a:pt x="104" y="404"/>
                </a:moveTo>
                <a:cubicBezTo>
                  <a:pt x="104" y="402"/>
                  <a:pt x="107" y="406"/>
                  <a:pt x="108" y="407"/>
                </a:cubicBezTo>
                <a:cubicBezTo>
                  <a:pt x="108" y="408"/>
                  <a:pt x="107" y="407"/>
                  <a:pt x="106" y="406"/>
                </a:cubicBezTo>
                <a:cubicBezTo>
                  <a:pt x="105" y="406"/>
                  <a:pt x="105" y="404"/>
                  <a:pt x="104" y="404"/>
                </a:cubicBezTo>
                <a:close/>
                <a:moveTo>
                  <a:pt x="135" y="371"/>
                </a:moveTo>
                <a:cubicBezTo>
                  <a:pt x="136" y="371"/>
                  <a:pt x="137" y="371"/>
                  <a:pt x="137" y="371"/>
                </a:cubicBezTo>
                <a:cubicBezTo>
                  <a:pt x="139" y="372"/>
                  <a:pt x="138" y="373"/>
                  <a:pt x="139" y="374"/>
                </a:cubicBezTo>
                <a:cubicBezTo>
                  <a:pt x="139" y="374"/>
                  <a:pt x="136" y="371"/>
                  <a:pt x="137" y="373"/>
                </a:cubicBezTo>
                <a:cubicBezTo>
                  <a:pt x="137" y="373"/>
                  <a:pt x="136" y="372"/>
                  <a:pt x="135" y="371"/>
                </a:cubicBezTo>
                <a:close/>
                <a:moveTo>
                  <a:pt x="139" y="375"/>
                </a:moveTo>
                <a:cubicBezTo>
                  <a:pt x="140" y="375"/>
                  <a:pt x="141" y="377"/>
                  <a:pt x="142" y="376"/>
                </a:cubicBezTo>
                <a:cubicBezTo>
                  <a:pt x="142" y="377"/>
                  <a:pt x="141" y="377"/>
                  <a:pt x="143" y="378"/>
                </a:cubicBezTo>
                <a:cubicBezTo>
                  <a:pt x="142" y="376"/>
                  <a:pt x="144" y="378"/>
                  <a:pt x="144" y="379"/>
                </a:cubicBezTo>
                <a:cubicBezTo>
                  <a:pt x="142" y="379"/>
                  <a:pt x="140" y="377"/>
                  <a:pt x="139" y="375"/>
                </a:cubicBezTo>
                <a:close/>
                <a:moveTo>
                  <a:pt x="142" y="380"/>
                </a:moveTo>
                <a:cubicBezTo>
                  <a:pt x="142" y="380"/>
                  <a:pt x="141" y="379"/>
                  <a:pt x="140" y="378"/>
                </a:cubicBezTo>
                <a:cubicBezTo>
                  <a:pt x="140" y="377"/>
                  <a:pt x="140" y="377"/>
                  <a:pt x="140" y="377"/>
                </a:cubicBezTo>
                <a:cubicBezTo>
                  <a:pt x="141" y="378"/>
                  <a:pt x="141" y="378"/>
                  <a:pt x="142" y="379"/>
                </a:cubicBezTo>
                <a:cubicBezTo>
                  <a:pt x="140" y="379"/>
                  <a:pt x="141" y="379"/>
                  <a:pt x="142" y="380"/>
                </a:cubicBezTo>
                <a:close/>
                <a:moveTo>
                  <a:pt x="114" y="415"/>
                </a:moveTo>
                <a:cubicBezTo>
                  <a:pt x="114" y="414"/>
                  <a:pt x="117" y="417"/>
                  <a:pt x="118" y="418"/>
                </a:cubicBezTo>
                <a:cubicBezTo>
                  <a:pt x="117" y="419"/>
                  <a:pt x="115" y="417"/>
                  <a:pt x="114" y="415"/>
                </a:cubicBezTo>
                <a:close/>
                <a:moveTo>
                  <a:pt x="167" y="348"/>
                </a:moveTo>
                <a:cubicBezTo>
                  <a:pt x="168" y="347"/>
                  <a:pt x="168" y="348"/>
                  <a:pt x="169" y="347"/>
                </a:cubicBezTo>
                <a:cubicBezTo>
                  <a:pt x="170" y="348"/>
                  <a:pt x="172" y="350"/>
                  <a:pt x="172" y="351"/>
                </a:cubicBezTo>
                <a:cubicBezTo>
                  <a:pt x="169" y="347"/>
                  <a:pt x="169" y="349"/>
                  <a:pt x="167" y="348"/>
                </a:cubicBezTo>
                <a:close/>
                <a:moveTo>
                  <a:pt x="150" y="371"/>
                </a:moveTo>
                <a:cubicBezTo>
                  <a:pt x="151" y="372"/>
                  <a:pt x="152" y="371"/>
                  <a:pt x="151" y="371"/>
                </a:cubicBezTo>
                <a:cubicBezTo>
                  <a:pt x="153" y="372"/>
                  <a:pt x="152" y="372"/>
                  <a:pt x="153" y="374"/>
                </a:cubicBezTo>
                <a:cubicBezTo>
                  <a:pt x="152" y="374"/>
                  <a:pt x="152" y="372"/>
                  <a:pt x="150" y="371"/>
                </a:cubicBezTo>
                <a:close/>
                <a:moveTo>
                  <a:pt x="146" y="383"/>
                </a:moveTo>
                <a:cubicBezTo>
                  <a:pt x="147" y="382"/>
                  <a:pt x="149" y="385"/>
                  <a:pt x="149" y="384"/>
                </a:cubicBezTo>
                <a:cubicBezTo>
                  <a:pt x="151" y="386"/>
                  <a:pt x="149" y="385"/>
                  <a:pt x="150" y="386"/>
                </a:cubicBezTo>
                <a:cubicBezTo>
                  <a:pt x="151" y="387"/>
                  <a:pt x="153" y="389"/>
                  <a:pt x="154" y="390"/>
                </a:cubicBezTo>
                <a:cubicBezTo>
                  <a:pt x="151" y="389"/>
                  <a:pt x="149" y="386"/>
                  <a:pt x="146" y="383"/>
                </a:cubicBezTo>
                <a:close/>
                <a:moveTo>
                  <a:pt x="149" y="384"/>
                </a:moveTo>
                <a:cubicBezTo>
                  <a:pt x="152" y="385"/>
                  <a:pt x="153" y="388"/>
                  <a:pt x="156" y="389"/>
                </a:cubicBezTo>
                <a:cubicBezTo>
                  <a:pt x="154" y="390"/>
                  <a:pt x="151" y="385"/>
                  <a:pt x="149" y="384"/>
                </a:cubicBezTo>
                <a:close/>
                <a:moveTo>
                  <a:pt x="174" y="352"/>
                </a:moveTo>
                <a:cubicBezTo>
                  <a:pt x="175" y="353"/>
                  <a:pt x="174" y="354"/>
                  <a:pt x="175" y="355"/>
                </a:cubicBezTo>
                <a:cubicBezTo>
                  <a:pt x="174" y="355"/>
                  <a:pt x="173" y="351"/>
                  <a:pt x="174" y="352"/>
                </a:cubicBezTo>
                <a:close/>
                <a:moveTo>
                  <a:pt x="166" y="373"/>
                </a:moveTo>
                <a:cubicBezTo>
                  <a:pt x="168" y="377"/>
                  <a:pt x="167" y="375"/>
                  <a:pt x="169" y="379"/>
                </a:cubicBezTo>
                <a:cubicBezTo>
                  <a:pt x="167" y="377"/>
                  <a:pt x="165" y="375"/>
                  <a:pt x="166" y="373"/>
                </a:cubicBezTo>
                <a:close/>
                <a:moveTo>
                  <a:pt x="156" y="393"/>
                </a:moveTo>
                <a:cubicBezTo>
                  <a:pt x="157" y="393"/>
                  <a:pt x="160" y="395"/>
                  <a:pt x="162" y="396"/>
                </a:cubicBezTo>
                <a:cubicBezTo>
                  <a:pt x="161" y="396"/>
                  <a:pt x="164" y="399"/>
                  <a:pt x="167" y="401"/>
                </a:cubicBezTo>
                <a:cubicBezTo>
                  <a:pt x="167" y="401"/>
                  <a:pt x="166" y="401"/>
                  <a:pt x="166" y="402"/>
                </a:cubicBezTo>
                <a:cubicBezTo>
                  <a:pt x="164" y="401"/>
                  <a:pt x="165" y="400"/>
                  <a:pt x="164" y="399"/>
                </a:cubicBezTo>
                <a:cubicBezTo>
                  <a:pt x="163" y="400"/>
                  <a:pt x="161" y="397"/>
                  <a:pt x="160" y="398"/>
                </a:cubicBezTo>
                <a:cubicBezTo>
                  <a:pt x="160" y="397"/>
                  <a:pt x="159" y="394"/>
                  <a:pt x="158" y="395"/>
                </a:cubicBezTo>
                <a:cubicBezTo>
                  <a:pt x="157" y="394"/>
                  <a:pt x="157" y="394"/>
                  <a:pt x="156" y="393"/>
                </a:cubicBezTo>
                <a:close/>
                <a:moveTo>
                  <a:pt x="165" y="385"/>
                </a:moveTo>
                <a:cubicBezTo>
                  <a:pt x="165" y="386"/>
                  <a:pt x="166" y="387"/>
                  <a:pt x="167" y="387"/>
                </a:cubicBezTo>
                <a:cubicBezTo>
                  <a:pt x="166" y="388"/>
                  <a:pt x="164" y="386"/>
                  <a:pt x="165" y="385"/>
                </a:cubicBezTo>
                <a:close/>
                <a:moveTo>
                  <a:pt x="170" y="385"/>
                </a:moveTo>
                <a:cubicBezTo>
                  <a:pt x="171" y="384"/>
                  <a:pt x="173" y="387"/>
                  <a:pt x="176" y="389"/>
                </a:cubicBezTo>
                <a:cubicBezTo>
                  <a:pt x="174" y="389"/>
                  <a:pt x="173" y="387"/>
                  <a:pt x="170" y="385"/>
                </a:cubicBezTo>
                <a:close/>
                <a:moveTo>
                  <a:pt x="168" y="389"/>
                </a:moveTo>
                <a:cubicBezTo>
                  <a:pt x="169" y="388"/>
                  <a:pt x="171" y="390"/>
                  <a:pt x="172" y="391"/>
                </a:cubicBezTo>
                <a:cubicBezTo>
                  <a:pt x="171" y="391"/>
                  <a:pt x="170" y="390"/>
                  <a:pt x="168" y="389"/>
                </a:cubicBezTo>
                <a:close/>
                <a:moveTo>
                  <a:pt x="169" y="403"/>
                </a:moveTo>
                <a:cubicBezTo>
                  <a:pt x="170" y="404"/>
                  <a:pt x="171" y="404"/>
                  <a:pt x="171" y="404"/>
                </a:cubicBezTo>
                <a:cubicBezTo>
                  <a:pt x="173" y="406"/>
                  <a:pt x="168" y="405"/>
                  <a:pt x="169" y="403"/>
                </a:cubicBezTo>
                <a:close/>
                <a:moveTo>
                  <a:pt x="174" y="398"/>
                </a:moveTo>
                <a:cubicBezTo>
                  <a:pt x="175" y="398"/>
                  <a:pt x="176" y="400"/>
                  <a:pt x="176" y="401"/>
                </a:cubicBezTo>
                <a:cubicBezTo>
                  <a:pt x="175" y="400"/>
                  <a:pt x="175" y="399"/>
                  <a:pt x="174" y="398"/>
                </a:cubicBezTo>
                <a:close/>
                <a:moveTo>
                  <a:pt x="180" y="388"/>
                </a:moveTo>
                <a:cubicBezTo>
                  <a:pt x="182" y="389"/>
                  <a:pt x="185" y="391"/>
                  <a:pt x="188" y="392"/>
                </a:cubicBezTo>
                <a:cubicBezTo>
                  <a:pt x="187" y="393"/>
                  <a:pt x="184" y="390"/>
                  <a:pt x="184" y="392"/>
                </a:cubicBezTo>
                <a:cubicBezTo>
                  <a:pt x="183" y="391"/>
                  <a:pt x="181" y="390"/>
                  <a:pt x="180" y="388"/>
                </a:cubicBezTo>
                <a:close/>
                <a:moveTo>
                  <a:pt x="185" y="392"/>
                </a:moveTo>
                <a:cubicBezTo>
                  <a:pt x="186" y="393"/>
                  <a:pt x="190" y="394"/>
                  <a:pt x="189" y="396"/>
                </a:cubicBezTo>
                <a:cubicBezTo>
                  <a:pt x="187" y="394"/>
                  <a:pt x="187" y="394"/>
                  <a:pt x="185" y="392"/>
                </a:cubicBezTo>
                <a:close/>
                <a:moveTo>
                  <a:pt x="187" y="405"/>
                </a:moveTo>
                <a:cubicBezTo>
                  <a:pt x="188" y="406"/>
                  <a:pt x="188" y="407"/>
                  <a:pt x="190" y="408"/>
                </a:cubicBezTo>
                <a:cubicBezTo>
                  <a:pt x="190" y="409"/>
                  <a:pt x="189" y="408"/>
                  <a:pt x="188" y="408"/>
                </a:cubicBezTo>
                <a:cubicBezTo>
                  <a:pt x="186" y="407"/>
                  <a:pt x="186" y="407"/>
                  <a:pt x="186" y="407"/>
                </a:cubicBezTo>
                <a:cubicBezTo>
                  <a:pt x="185" y="406"/>
                  <a:pt x="186" y="405"/>
                  <a:pt x="187" y="405"/>
                </a:cubicBezTo>
                <a:close/>
                <a:moveTo>
                  <a:pt x="170" y="441"/>
                </a:moveTo>
                <a:cubicBezTo>
                  <a:pt x="169" y="440"/>
                  <a:pt x="172" y="442"/>
                  <a:pt x="171" y="441"/>
                </a:cubicBezTo>
                <a:cubicBezTo>
                  <a:pt x="173" y="442"/>
                  <a:pt x="171" y="443"/>
                  <a:pt x="170" y="441"/>
                </a:cubicBezTo>
                <a:close/>
                <a:moveTo>
                  <a:pt x="173" y="442"/>
                </a:moveTo>
                <a:cubicBezTo>
                  <a:pt x="177" y="445"/>
                  <a:pt x="176" y="444"/>
                  <a:pt x="181" y="446"/>
                </a:cubicBezTo>
                <a:cubicBezTo>
                  <a:pt x="181" y="447"/>
                  <a:pt x="181" y="447"/>
                  <a:pt x="181" y="448"/>
                </a:cubicBezTo>
                <a:cubicBezTo>
                  <a:pt x="180" y="447"/>
                  <a:pt x="178" y="446"/>
                  <a:pt x="176" y="445"/>
                </a:cubicBezTo>
                <a:cubicBezTo>
                  <a:pt x="175" y="445"/>
                  <a:pt x="173" y="444"/>
                  <a:pt x="172" y="443"/>
                </a:cubicBezTo>
                <a:cubicBezTo>
                  <a:pt x="173" y="442"/>
                  <a:pt x="173" y="441"/>
                  <a:pt x="175" y="443"/>
                </a:cubicBezTo>
                <a:cubicBezTo>
                  <a:pt x="175" y="443"/>
                  <a:pt x="174" y="443"/>
                  <a:pt x="173" y="442"/>
                </a:cubicBezTo>
                <a:close/>
                <a:moveTo>
                  <a:pt x="193" y="410"/>
                </a:moveTo>
                <a:cubicBezTo>
                  <a:pt x="192" y="409"/>
                  <a:pt x="192" y="409"/>
                  <a:pt x="193" y="409"/>
                </a:cubicBezTo>
                <a:cubicBezTo>
                  <a:pt x="194" y="409"/>
                  <a:pt x="195" y="410"/>
                  <a:pt x="195" y="410"/>
                </a:cubicBezTo>
                <a:cubicBezTo>
                  <a:pt x="195" y="411"/>
                  <a:pt x="193" y="409"/>
                  <a:pt x="193" y="410"/>
                </a:cubicBezTo>
                <a:close/>
                <a:moveTo>
                  <a:pt x="189" y="418"/>
                </a:moveTo>
                <a:cubicBezTo>
                  <a:pt x="188" y="417"/>
                  <a:pt x="191" y="419"/>
                  <a:pt x="191" y="419"/>
                </a:cubicBezTo>
                <a:cubicBezTo>
                  <a:pt x="192" y="420"/>
                  <a:pt x="190" y="418"/>
                  <a:pt x="192" y="418"/>
                </a:cubicBezTo>
                <a:cubicBezTo>
                  <a:pt x="193" y="419"/>
                  <a:pt x="193" y="420"/>
                  <a:pt x="193" y="421"/>
                </a:cubicBezTo>
                <a:cubicBezTo>
                  <a:pt x="191" y="420"/>
                  <a:pt x="190" y="419"/>
                  <a:pt x="189" y="418"/>
                </a:cubicBezTo>
                <a:close/>
                <a:moveTo>
                  <a:pt x="194" y="420"/>
                </a:moveTo>
                <a:cubicBezTo>
                  <a:pt x="193" y="419"/>
                  <a:pt x="196" y="420"/>
                  <a:pt x="196" y="421"/>
                </a:cubicBezTo>
                <a:cubicBezTo>
                  <a:pt x="196" y="422"/>
                  <a:pt x="196" y="422"/>
                  <a:pt x="195" y="421"/>
                </a:cubicBezTo>
                <a:cubicBezTo>
                  <a:pt x="195" y="422"/>
                  <a:pt x="196" y="423"/>
                  <a:pt x="197" y="423"/>
                </a:cubicBezTo>
                <a:cubicBezTo>
                  <a:pt x="197" y="422"/>
                  <a:pt x="197" y="422"/>
                  <a:pt x="196" y="422"/>
                </a:cubicBezTo>
                <a:cubicBezTo>
                  <a:pt x="197" y="421"/>
                  <a:pt x="201" y="425"/>
                  <a:pt x="199" y="423"/>
                </a:cubicBezTo>
                <a:cubicBezTo>
                  <a:pt x="199" y="424"/>
                  <a:pt x="202" y="425"/>
                  <a:pt x="201" y="424"/>
                </a:cubicBezTo>
                <a:cubicBezTo>
                  <a:pt x="202" y="424"/>
                  <a:pt x="202" y="425"/>
                  <a:pt x="203" y="425"/>
                </a:cubicBezTo>
                <a:cubicBezTo>
                  <a:pt x="202" y="427"/>
                  <a:pt x="202" y="425"/>
                  <a:pt x="201" y="427"/>
                </a:cubicBezTo>
                <a:cubicBezTo>
                  <a:pt x="198" y="425"/>
                  <a:pt x="196" y="423"/>
                  <a:pt x="193" y="421"/>
                </a:cubicBezTo>
                <a:cubicBezTo>
                  <a:pt x="193" y="421"/>
                  <a:pt x="196" y="420"/>
                  <a:pt x="194" y="420"/>
                </a:cubicBezTo>
                <a:close/>
                <a:moveTo>
                  <a:pt x="177" y="472"/>
                </a:moveTo>
                <a:cubicBezTo>
                  <a:pt x="177" y="473"/>
                  <a:pt x="177" y="473"/>
                  <a:pt x="177" y="473"/>
                </a:cubicBezTo>
                <a:cubicBezTo>
                  <a:pt x="174" y="472"/>
                  <a:pt x="174" y="470"/>
                  <a:pt x="177" y="472"/>
                </a:cubicBezTo>
                <a:close/>
                <a:moveTo>
                  <a:pt x="177" y="473"/>
                </a:moveTo>
                <a:cubicBezTo>
                  <a:pt x="178" y="475"/>
                  <a:pt x="180" y="474"/>
                  <a:pt x="182" y="476"/>
                </a:cubicBezTo>
                <a:cubicBezTo>
                  <a:pt x="181" y="476"/>
                  <a:pt x="182" y="476"/>
                  <a:pt x="182" y="477"/>
                </a:cubicBezTo>
                <a:cubicBezTo>
                  <a:pt x="179" y="476"/>
                  <a:pt x="177" y="474"/>
                  <a:pt x="177" y="473"/>
                </a:cubicBezTo>
                <a:close/>
                <a:moveTo>
                  <a:pt x="198" y="427"/>
                </a:moveTo>
                <a:cubicBezTo>
                  <a:pt x="199" y="427"/>
                  <a:pt x="199" y="427"/>
                  <a:pt x="199" y="427"/>
                </a:cubicBezTo>
                <a:cubicBezTo>
                  <a:pt x="201" y="427"/>
                  <a:pt x="200" y="428"/>
                  <a:pt x="201" y="428"/>
                </a:cubicBezTo>
                <a:cubicBezTo>
                  <a:pt x="201" y="429"/>
                  <a:pt x="199" y="428"/>
                  <a:pt x="198" y="427"/>
                </a:cubicBezTo>
                <a:close/>
                <a:moveTo>
                  <a:pt x="213" y="433"/>
                </a:moveTo>
                <a:cubicBezTo>
                  <a:pt x="213" y="432"/>
                  <a:pt x="216" y="434"/>
                  <a:pt x="216" y="435"/>
                </a:cubicBezTo>
                <a:cubicBezTo>
                  <a:pt x="214" y="434"/>
                  <a:pt x="214" y="433"/>
                  <a:pt x="213" y="433"/>
                </a:cubicBezTo>
                <a:close/>
                <a:moveTo>
                  <a:pt x="217" y="439"/>
                </a:moveTo>
                <a:cubicBezTo>
                  <a:pt x="218" y="440"/>
                  <a:pt x="221" y="441"/>
                  <a:pt x="221" y="442"/>
                </a:cubicBezTo>
                <a:cubicBezTo>
                  <a:pt x="218" y="441"/>
                  <a:pt x="217" y="440"/>
                  <a:pt x="217" y="439"/>
                </a:cubicBezTo>
                <a:close/>
                <a:moveTo>
                  <a:pt x="222" y="441"/>
                </a:moveTo>
                <a:cubicBezTo>
                  <a:pt x="223" y="442"/>
                  <a:pt x="223" y="442"/>
                  <a:pt x="225" y="443"/>
                </a:cubicBezTo>
                <a:cubicBezTo>
                  <a:pt x="224" y="443"/>
                  <a:pt x="223" y="443"/>
                  <a:pt x="222" y="443"/>
                </a:cubicBezTo>
                <a:cubicBezTo>
                  <a:pt x="221" y="442"/>
                  <a:pt x="222" y="442"/>
                  <a:pt x="222" y="441"/>
                </a:cubicBezTo>
                <a:close/>
                <a:moveTo>
                  <a:pt x="211" y="512"/>
                </a:moveTo>
                <a:cubicBezTo>
                  <a:pt x="212" y="512"/>
                  <a:pt x="212" y="513"/>
                  <a:pt x="212" y="513"/>
                </a:cubicBezTo>
                <a:cubicBezTo>
                  <a:pt x="214" y="514"/>
                  <a:pt x="214" y="513"/>
                  <a:pt x="216" y="514"/>
                </a:cubicBezTo>
                <a:cubicBezTo>
                  <a:pt x="215" y="515"/>
                  <a:pt x="210" y="513"/>
                  <a:pt x="211" y="512"/>
                </a:cubicBezTo>
                <a:close/>
                <a:moveTo>
                  <a:pt x="234" y="441"/>
                </a:moveTo>
                <a:cubicBezTo>
                  <a:pt x="235" y="440"/>
                  <a:pt x="238" y="443"/>
                  <a:pt x="236" y="444"/>
                </a:cubicBezTo>
                <a:cubicBezTo>
                  <a:pt x="235" y="443"/>
                  <a:pt x="237" y="442"/>
                  <a:pt x="234" y="441"/>
                </a:cubicBezTo>
                <a:close/>
                <a:moveTo>
                  <a:pt x="234" y="446"/>
                </a:moveTo>
                <a:cubicBezTo>
                  <a:pt x="236" y="448"/>
                  <a:pt x="237" y="447"/>
                  <a:pt x="239" y="449"/>
                </a:cubicBezTo>
                <a:cubicBezTo>
                  <a:pt x="239" y="450"/>
                  <a:pt x="236" y="448"/>
                  <a:pt x="237" y="449"/>
                </a:cubicBezTo>
                <a:cubicBezTo>
                  <a:pt x="236" y="448"/>
                  <a:pt x="234" y="447"/>
                  <a:pt x="234" y="446"/>
                </a:cubicBezTo>
                <a:close/>
                <a:moveTo>
                  <a:pt x="227" y="521"/>
                </a:moveTo>
                <a:cubicBezTo>
                  <a:pt x="227" y="520"/>
                  <a:pt x="232" y="522"/>
                  <a:pt x="231" y="522"/>
                </a:cubicBezTo>
                <a:cubicBezTo>
                  <a:pt x="229" y="522"/>
                  <a:pt x="229" y="521"/>
                  <a:pt x="227" y="521"/>
                </a:cubicBezTo>
                <a:close/>
                <a:moveTo>
                  <a:pt x="238" y="452"/>
                </a:moveTo>
                <a:cubicBezTo>
                  <a:pt x="239" y="452"/>
                  <a:pt x="239" y="452"/>
                  <a:pt x="239" y="451"/>
                </a:cubicBezTo>
                <a:cubicBezTo>
                  <a:pt x="242" y="452"/>
                  <a:pt x="241" y="454"/>
                  <a:pt x="238" y="452"/>
                </a:cubicBezTo>
                <a:close/>
                <a:moveTo>
                  <a:pt x="239" y="455"/>
                </a:moveTo>
                <a:cubicBezTo>
                  <a:pt x="239" y="455"/>
                  <a:pt x="241" y="456"/>
                  <a:pt x="242" y="456"/>
                </a:cubicBezTo>
                <a:cubicBezTo>
                  <a:pt x="242" y="457"/>
                  <a:pt x="239" y="456"/>
                  <a:pt x="239" y="455"/>
                </a:cubicBezTo>
                <a:close/>
                <a:moveTo>
                  <a:pt x="241" y="468"/>
                </a:moveTo>
                <a:cubicBezTo>
                  <a:pt x="243" y="470"/>
                  <a:pt x="247" y="470"/>
                  <a:pt x="246" y="472"/>
                </a:cubicBezTo>
                <a:cubicBezTo>
                  <a:pt x="245" y="470"/>
                  <a:pt x="241" y="470"/>
                  <a:pt x="241" y="468"/>
                </a:cubicBezTo>
                <a:close/>
                <a:moveTo>
                  <a:pt x="235" y="520"/>
                </a:moveTo>
                <a:cubicBezTo>
                  <a:pt x="237" y="521"/>
                  <a:pt x="241" y="522"/>
                  <a:pt x="240" y="523"/>
                </a:cubicBezTo>
                <a:cubicBezTo>
                  <a:pt x="237" y="522"/>
                  <a:pt x="235" y="521"/>
                  <a:pt x="235" y="520"/>
                </a:cubicBezTo>
                <a:close/>
                <a:moveTo>
                  <a:pt x="246" y="455"/>
                </a:moveTo>
                <a:cubicBezTo>
                  <a:pt x="249" y="455"/>
                  <a:pt x="248" y="456"/>
                  <a:pt x="249" y="457"/>
                </a:cubicBezTo>
                <a:cubicBezTo>
                  <a:pt x="249" y="457"/>
                  <a:pt x="247" y="456"/>
                  <a:pt x="246" y="456"/>
                </a:cubicBezTo>
                <a:cubicBezTo>
                  <a:pt x="245" y="455"/>
                  <a:pt x="247" y="456"/>
                  <a:pt x="246" y="455"/>
                </a:cubicBezTo>
                <a:close/>
                <a:moveTo>
                  <a:pt x="251" y="457"/>
                </a:moveTo>
                <a:cubicBezTo>
                  <a:pt x="252" y="456"/>
                  <a:pt x="255" y="457"/>
                  <a:pt x="257" y="458"/>
                </a:cubicBezTo>
                <a:cubicBezTo>
                  <a:pt x="256" y="459"/>
                  <a:pt x="253" y="458"/>
                  <a:pt x="251" y="457"/>
                </a:cubicBezTo>
                <a:close/>
                <a:moveTo>
                  <a:pt x="251" y="473"/>
                </a:moveTo>
                <a:cubicBezTo>
                  <a:pt x="251" y="472"/>
                  <a:pt x="251" y="471"/>
                  <a:pt x="254" y="472"/>
                </a:cubicBezTo>
                <a:cubicBezTo>
                  <a:pt x="253" y="473"/>
                  <a:pt x="253" y="473"/>
                  <a:pt x="251" y="473"/>
                </a:cubicBezTo>
                <a:close/>
                <a:moveTo>
                  <a:pt x="252" y="465"/>
                </a:moveTo>
                <a:cubicBezTo>
                  <a:pt x="253" y="465"/>
                  <a:pt x="256" y="466"/>
                  <a:pt x="256" y="466"/>
                </a:cubicBezTo>
                <a:cubicBezTo>
                  <a:pt x="256" y="467"/>
                  <a:pt x="256" y="467"/>
                  <a:pt x="254" y="467"/>
                </a:cubicBezTo>
                <a:cubicBezTo>
                  <a:pt x="255" y="466"/>
                  <a:pt x="254" y="466"/>
                  <a:pt x="252" y="465"/>
                </a:cubicBezTo>
                <a:close/>
                <a:moveTo>
                  <a:pt x="268" y="472"/>
                </a:moveTo>
                <a:cubicBezTo>
                  <a:pt x="265" y="472"/>
                  <a:pt x="265" y="472"/>
                  <a:pt x="265" y="472"/>
                </a:cubicBezTo>
                <a:cubicBezTo>
                  <a:pt x="265" y="471"/>
                  <a:pt x="267" y="471"/>
                  <a:pt x="268" y="471"/>
                </a:cubicBezTo>
                <a:cubicBezTo>
                  <a:pt x="269" y="472"/>
                  <a:pt x="266" y="471"/>
                  <a:pt x="268" y="472"/>
                </a:cubicBezTo>
                <a:close/>
                <a:moveTo>
                  <a:pt x="277" y="532"/>
                </a:moveTo>
                <a:cubicBezTo>
                  <a:pt x="278" y="531"/>
                  <a:pt x="279" y="531"/>
                  <a:pt x="281" y="532"/>
                </a:cubicBezTo>
                <a:cubicBezTo>
                  <a:pt x="283" y="533"/>
                  <a:pt x="278" y="532"/>
                  <a:pt x="277" y="532"/>
                </a:cubicBezTo>
                <a:close/>
                <a:moveTo>
                  <a:pt x="293" y="477"/>
                </a:moveTo>
                <a:cubicBezTo>
                  <a:pt x="293" y="475"/>
                  <a:pt x="298" y="477"/>
                  <a:pt x="297" y="478"/>
                </a:cubicBezTo>
                <a:cubicBezTo>
                  <a:pt x="295" y="478"/>
                  <a:pt x="295" y="477"/>
                  <a:pt x="293" y="477"/>
                </a:cubicBezTo>
                <a:close/>
                <a:moveTo>
                  <a:pt x="296" y="511"/>
                </a:moveTo>
                <a:cubicBezTo>
                  <a:pt x="296" y="510"/>
                  <a:pt x="297" y="510"/>
                  <a:pt x="297" y="510"/>
                </a:cubicBezTo>
                <a:cubicBezTo>
                  <a:pt x="298" y="510"/>
                  <a:pt x="300" y="511"/>
                  <a:pt x="302" y="511"/>
                </a:cubicBezTo>
                <a:cubicBezTo>
                  <a:pt x="301" y="513"/>
                  <a:pt x="298" y="511"/>
                  <a:pt x="296" y="511"/>
                </a:cubicBezTo>
                <a:close/>
                <a:moveTo>
                  <a:pt x="331" y="514"/>
                </a:moveTo>
                <a:cubicBezTo>
                  <a:pt x="332" y="514"/>
                  <a:pt x="333" y="513"/>
                  <a:pt x="334" y="513"/>
                </a:cubicBezTo>
                <a:cubicBezTo>
                  <a:pt x="334" y="514"/>
                  <a:pt x="334" y="514"/>
                  <a:pt x="334" y="514"/>
                </a:cubicBezTo>
                <a:lnTo>
                  <a:pt x="331" y="514"/>
                </a:lnTo>
                <a:close/>
                <a:moveTo>
                  <a:pt x="350" y="548"/>
                </a:moveTo>
                <a:cubicBezTo>
                  <a:pt x="354" y="548"/>
                  <a:pt x="357" y="548"/>
                  <a:pt x="362" y="548"/>
                </a:cubicBezTo>
                <a:cubicBezTo>
                  <a:pt x="362" y="549"/>
                  <a:pt x="358" y="549"/>
                  <a:pt x="357" y="548"/>
                </a:cubicBezTo>
                <a:cubicBezTo>
                  <a:pt x="357" y="549"/>
                  <a:pt x="359" y="549"/>
                  <a:pt x="360" y="549"/>
                </a:cubicBezTo>
                <a:cubicBezTo>
                  <a:pt x="356" y="549"/>
                  <a:pt x="351" y="549"/>
                  <a:pt x="350" y="548"/>
                </a:cubicBezTo>
                <a:close/>
                <a:moveTo>
                  <a:pt x="413" y="551"/>
                </a:moveTo>
                <a:cubicBezTo>
                  <a:pt x="412" y="550"/>
                  <a:pt x="414" y="549"/>
                  <a:pt x="416" y="549"/>
                </a:cubicBezTo>
                <a:cubicBezTo>
                  <a:pt x="417" y="550"/>
                  <a:pt x="415" y="551"/>
                  <a:pt x="413" y="551"/>
                </a:cubicBezTo>
                <a:close/>
                <a:moveTo>
                  <a:pt x="484" y="456"/>
                </a:moveTo>
                <a:cubicBezTo>
                  <a:pt x="485" y="457"/>
                  <a:pt x="483" y="457"/>
                  <a:pt x="484" y="458"/>
                </a:cubicBezTo>
                <a:cubicBezTo>
                  <a:pt x="482" y="459"/>
                  <a:pt x="481" y="457"/>
                  <a:pt x="484" y="456"/>
                </a:cubicBezTo>
                <a:close/>
                <a:moveTo>
                  <a:pt x="540" y="514"/>
                </a:moveTo>
                <a:cubicBezTo>
                  <a:pt x="538" y="514"/>
                  <a:pt x="544" y="510"/>
                  <a:pt x="545" y="511"/>
                </a:cubicBezTo>
                <a:cubicBezTo>
                  <a:pt x="542" y="512"/>
                  <a:pt x="543" y="512"/>
                  <a:pt x="540" y="514"/>
                </a:cubicBezTo>
                <a:close/>
                <a:moveTo>
                  <a:pt x="562" y="519"/>
                </a:moveTo>
                <a:cubicBezTo>
                  <a:pt x="562" y="518"/>
                  <a:pt x="561" y="517"/>
                  <a:pt x="564" y="516"/>
                </a:cubicBezTo>
                <a:cubicBezTo>
                  <a:pt x="565" y="516"/>
                  <a:pt x="565" y="517"/>
                  <a:pt x="562" y="519"/>
                </a:cubicBezTo>
                <a:close/>
                <a:moveTo>
                  <a:pt x="629" y="457"/>
                </a:moveTo>
                <a:cubicBezTo>
                  <a:pt x="627" y="457"/>
                  <a:pt x="630" y="455"/>
                  <a:pt x="631" y="453"/>
                </a:cubicBezTo>
                <a:cubicBezTo>
                  <a:pt x="633" y="454"/>
                  <a:pt x="630" y="455"/>
                  <a:pt x="629" y="457"/>
                </a:cubicBezTo>
                <a:close/>
                <a:moveTo>
                  <a:pt x="501" y="311"/>
                </a:moveTo>
                <a:cubicBezTo>
                  <a:pt x="499" y="313"/>
                  <a:pt x="498" y="313"/>
                  <a:pt x="498" y="315"/>
                </a:cubicBezTo>
                <a:cubicBezTo>
                  <a:pt x="495" y="316"/>
                  <a:pt x="498" y="312"/>
                  <a:pt x="499" y="311"/>
                </a:cubicBezTo>
                <a:cubicBezTo>
                  <a:pt x="499" y="311"/>
                  <a:pt x="500" y="312"/>
                  <a:pt x="500" y="311"/>
                </a:cubicBezTo>
                <a:cubicBezTo>
                  <a:pt x="500" y="310"/>
                  <a:pt x="500" y="311"/>
                  <a:pt x="501" y="311"/>
                </a:cubicBezTo>
                <a:close/>
                <a:moveTo>
                  <a:pt x="646" y="409"/>
                </a:moveTo>
                <a:cubicBezTo>
                  <a:pt x="644" y="411"/>
                  <a:pt x="647" y="406"/>
                  <a:pt x="647" y="405"/>
                </a:cubicBezTo>
                <a:cubicBezTo>
                  <a:pt x="649" y="404"/>
                  <a:pt x="646" y="408"/>
                  <a:pt x="646" y="409"/>
                </a:cubicBezTo>
                <a:close/>
                <a:moveTo>
                  <a:pt x="650" y="403"/>
                </a:moveTo>
                <a:cubicBezTo>
                  <a:pt x="649" y="403"/>
                  <a:pt x="648" y="405"/>
                  <a:pt x="648" y="404"/>
                </a:cubicBezTo>
                <a:cubicBezTo>
                  <a:pt x="653" y="396"/>
                  <a:pt x="657" y="392"/>
                  <a:pt x="661" y="385"/>
                </a:cubicBezTo>
                <a:cubicBezTo>
                  <a:pt x="658" y="387"/>
                  <a:pt x="662" y="382"/>
                  <a:pt x="658" y="384"/>
                </a:cubicBezTo>
                <a:cubicBezTo>
                  <a:pt x="657" y="386"/>
                  <a:pt x="657" y="387"/>
                  <a:pt x="656" y="388"/>
                </a:cubicBezTo>
                <a:cubicBezTo>
                  <a:pt x="655" y="390"/>
                  <a:pt x="655" y="388"/>
                  <a:pt x="653" y="391"/>
                </a:cubicBezTo>
                <a:cubicBezTo>
                  <a:pt x="652" y="391"/>
                  <a:pt x="653" y="389"/>
                  <a:pt x="652" y="388"/>
                </a:cubicBezTo>
                <a:cubicBezTo>
                  <a:pt x="654" y="386"/>
                  <a:pt x="653" y="390"/>
                  <a:pt x="655" y="387"/>
                </a:cubicBezTo>
                <a:cubicBezTo>
                  <a:pt x="656" y="387"/>
                  <a:pt x="654" y="388"/>
                  <a:pt x="656" y="388"/>
                </a:cubicBezTo>
                <a:cubicBezTo>
                  <a:pt x="655" y="387"/>
                  <a:pt x="658" y="383"/>
                  <a:pt x="658" y="381"/>
                </a:cubicBezTo>
                <a:cubicBezTo>
                  <a:pt x="659" y="383"/>
                  <a:pt x="662" y="379"/>
                  <a:pt x="661" y="381"/>
                </a:cubicBezTo>
                <a:cubicBezTo>
                  <a:pt x="662" y="382"/>
                  <a:pt x="663" y="379"/>
                  <a:pt x="664" y="378"/>
                </a:cubicBezTo>
                <a:cubicBezTo>
                  <a:pt x="664" y="378"/>
                  <a:pt x="664" y="379"/>
                  <a:pt x="664" y="379"/>
                </a:cubicBezTo>
                <a:cubicBezTo>
                  <a:pt x="663" y="381"/>
                  <a:pt x="662" y="382"/>
                  <a:pt x="662" y="383"/>
                </a:cubicBezTo>
                <a:cubicBezTo>
                  <a:pt x="663" y="383"/>
                  <a:pt x="664" y="380"/>
                  <a:pt x="665" y="380"/>
                </a:cubicBezTo>
                <a:cubicBezTo>
                  <a:pt x="664" y="382"/>
                  <a:pt x="663" y="384"/>
                  <a:pt x="661" y="387"/>
                </a:cubicBezTo>
                <a:cubicBezTo>
                  <a:pt x="662" y="385"/>
                  <a:pt x="664" y="385"/>
                  <a:pt x="666" y="382"/>
                </a:cubicBezTo>
                <a:cubicBezTo>
                  <a:pt x="667" y="381"/>
                  <a:pt x="666" y="383"/>
                  <a:pt x="665" y="385"/>
                </a:cubicBezTo>
                <a:cubicBezTo>
                  <a:pt x="665" y="385"/>
                  <a:pt x="666" y="384"/>
                  <a:pt x="666" y="385"/>
                </a:cubicBezTo>
                <a:cubicBezTo>
                  <a:pt x="667" y="383"/>
                  <a:pt x="668" y="381"/>
                  <a:pt x="670" y="379"/>
                </a:cubicBezTo>
                <a:cubicBezTo>
                  <a:pt x="670" y="380"/>
                  <a:pt x="667" y="384"/>
                  <a:pt x="670" y="382"/>
                </a:cubicBezTo>
                <a:cubicBezTo>
                  <a:pt x="669" y="385"/>
                  <a:pt x="668" y="384"/>
                  <a:pt x="667" y="385"/>
                </a:cubicBezTo>
                <a:cubicBezTo>
                  <a:pt x="667" y="386"/>
                  <a:pt x="667" y="386"/>
                  <a:pt x="667" y="386"/>
                </a:cubicBezTo>
                <a:cubicBezTo>
                  <a:pt x="666" y="387"/>
                  <a:pt x="666" y="387"/>
                  <a:pt x="666" y="386"/>
                </a:cubicBezTo>
                <a:cubicBezTo>
                  <a:pt x="665" y="388"/>
                  <a:pt x="665" y="389"/>
                  <a:pt x="664" y="390"/>
                </a:cubicBezTo>
                <a:cubicBezTo>
                  <a:pt x="663" y="390"/>
                  <a:pt x="664" y="389"/>
                  <a:pt x="664" y="389"/>
                </a:cubicBezTo>
                <a:cubicBezTo>
                  <a:pt x="660" y="392"/>
                  <a:pt x="658" y="397"/>
                  <a:pt x="654" y="402"/>
                </a:cubicBezTo>
                <a:cubicBezTo>
                  <a:pt x="655" y="402"/>
                  <a:pt x="656" y="400"/>
                  <a:pt x="657" y="402"/>
                </a:cubicBezTo>
                <a:cubicBezTo>
                  <a:pt x="655" y="404"/>
                  <a:pt x="654" y="402"/>
                  <a:pt x="653" y="405"/>
                </a:cubicBezTo>
                <a:cubicBezTo>
                  <a:pt x="652" y="403"/>
                  <a:pt x="650" y="407"/>
                  <a:pt x="648" y="409"/>
                </a:cubicBezTo>
                <a:cubicBezTo>
                  <a:pt x="647" y="408"/>
                  <a:pt x="647" y="406"/>
                  <a:pt x="650" y="403"/>
                </a:cubicBezTo>
                <a:close/>
                <a:moveTo>
                  <a:pt x="650" y="395"/>
                </a:moveTo>
                <a:cubicBezTo>
                  <a:pt x="650" y="395"/>
                  <a:pt x="649" y="394"/>
                  <a:pt x="650" y="393"/>
                </a:cubicBezTo>
                <a:cubicBezTo>
                  <a:pt x="652" y="390"/>
                  <a:pt x="652" y="390"/>
                  <a:pt x="652" y="390"/>
                </a:cubicBezTo>
                <a:cubicBezTo>
                  <a:pt x="653" y="391"/>
                  <a:pt x="650" y="393"/>
                  <a:pt x="650" y="395"/>
                </a:cubicBezTo>
                <a:close/>
                <a:moveTo>
                  <a:pt x="646" y="399"/>
                </a:moveTo>
                <a:cubicBezTo>
                  <a:pt x="646" y="398"/>
                  <a:pt x="647" y="397"/>
                  <a:pt x="648" y="396"/>
                </a:cubicBezTo>
                <a:cubicBezTo>
                  <a:pt x="649" y="396"/>
                  <a:pt x="649" y="396"/>
                  <a:pt x="649" y="396"/>
                </a:cubicBezTo>
                <a:cubicBezTo>
                  <a:pt x="648" y="398"/>
                  <a:pt x="648" y="397"/>
                  <a:pt x="646" y="399"/>
                </a:cubicBezTo>
                <a:close/>
                <a:moveTo>
                  <a:pt x="674" y="408"/>
                </a:moveTo>
                <a:cubicBezTo>
                  <a:pt x="673" y="407"/>
                  <a:pt x="674" y="405"/>
                  <a:pt x="675" y="403"/>
                </a:cubicBezTo>
                <a:cubicBezTo>
                  <a:pt x="676" y="404"/>
                  <a:pt x="675" y="406"/>
                  <a:pt x="674" y="408"/>
                </a:cubicBezTo>
                <a:close/>
                <a:moveTo>
                  <a:pt x="504" y="307"/>
                </a:moveTo>
                <a:cubicBezTo>
                  <a:pt x="506" y="304"/>
                  <a:pt x="507" y="301"/>
                  <a:pt x="509" y="299"/>
                </a:cubicBezTo>
                <a:cubicBezTo>
                  <a:pt x="510" y="301"/>
                  <a:pt x="506" y="306"/>
                  <a:pt x="504" y="307"/>
                </a:cubicBezTo>
                <a:close/>
                <a:moveTo>
                  <a:pt x="661" y="397"/>
                </a:moveTo>
                <a:cubicBezTo>
                  <a:pt x="661" y="396"/>
                  <a:pt x="662" y="394"/>
                  <a:pt x="664" y="392"/>
                </a:cubicBezTo>
                <a:cubicBezTo>
                  <a:pt x="665" y="391"/>
                  <a:pt x="664" y="393"/>
                  <a:pt x="665" y="393"/>
                </a:cubicBezTo>
                <a:cubicBezTo>
                  <a:pt x="663" y="395"/>
                  <a:pt x="663" y="394"/>
                  <a:pt x="661" y="397"/>
                </a:cubicBezTo>
                <a:close/>
                <a:moveTo>
                  <a:pt x="667" y="391"/>
                </a:moveTo>
                <a:cubicBezTo>
                  <a:pt x="667" y="391"/>
                  <a:pt x="667" y="390"/>
                  <a:pt x="667" y="390"/>
                </a:cubicBezTo>
                <a:cubicBezTo>
                  <a:pt x="668" y="388"/>
                  <a:pt x="669" y="387"/>
                  <a:pt x="671" y="385"/>
                </a:cubicBezTo>
                <a:cubicBezTo>
                  <a:pt x="670" y="387"/>
                  <a:pt x="668" y="390"/>
                  <a:pt x="667" y="391"/>
                </a:cubicBezTo>
                <a:close/>
                <a:moveTo>
                  <a:pt x="662" y="379"/>
                </a:moveTo>
                <a:cubicBezTo>
                  <a:pt x="661" y="379"/>
                  <a:pt x="663" y="377"/>
                  <a:pt x="662" y="377"/>
                </a:cubicBezTo>
                <a:cubicBezTo>
                  <a:pt x="663" y="376"/>
                  <a:pt x="663" y="377"/>
                  <a:pt x="664" y="377"/>
                </a:cubicBezTo>
                <a:cubicBezTo>
                  <a:pt x="663" y="378"/>
                  <a:pt x="663" y="378"/>
                  <a:pt x="662" y="379"/>
                </a:cubicBezTo>
                <a:close/>
                <a:moveTo>
                  <a:pt x="511" y="296"/>
                </a:moveTo>
                <a:cubicBezTo>
                  <a:pt x="511" y="295"/>
                  <a:pt x="512" y="294"/>
                  <a:pt x="513" y="293"/>
                </a:cubicBezTo>
                <a:cubicBezTo>
                  <a:pt x="513" y="294"/>
                  <a:pt x="512" y="295"/>
                  <a:pt x="511" y="296"/>
                </a:cubicBezTo>
                <a:close/>
                <a:moveTo>
                  <a:pt x="533" y="277"/>
                </a:moveTo>
                <a:cubicBezTo>
                  <a:pt x="532" y="275"/>
                  <a:pt x="535" y="272"/>
                  <a:pt x="536" y="269"/>
                </a:cubicBezTo>
                <a:cubicBezTo>
                  <a:pt x="537" y="270"/>
                  <a:pt x="534" y="275"/>
                  <a:pt x="533" y="277"/>
                </a:cubicBezTo>
                <a:close/>
                <a:moveTo>
                  <a:pt x="698" y="315"/>
                </a:moveTo>
                <a:cubicBezTo>
                  <a:pt x="699" y="312"/>
                  <a:pt x="700" y="307"/>
                  <a:pt x="702" y="306"/>
                </a:cubicBezTo>
                <a:cubicBezTo>
                  <a:pt x="702" y="308"/>
                  <a:pt x="700" y="311"/>
                  <a:pt x="702" y="310"/>
                </a:cubicBezTo>
                <a:cubicBezTo>
                  <a:pt x="701" y="313"/>
                  <a:pt x="700" y="313"/>
                  <a:pt x="700" y="315"/>
                </a:cubicBezTo>
                <a:cubicBezTo>
                  <a:pt x="699" y="314"/>
                  <a:pt x="698" y="316"/>
                  <a:pt x="698" y="315"/>
                </a:cubicBezTo>
                <a:close/>
                <a:moveTo>
                  <a:pt x="535" y="265"/>
                </a:moveTo>
                <a:cubicBezTo>
                  <a:pt x="534" y="264"/>
                  <a:pt x="535" y="262"/>
                  <a:pt x="536" y="261"/>
                </a:cubicBezTo>
                <a:cubicBezTo>
                  <a:pt x="537" y="262"/>
                  <a:pt x="536" y="264"/>
                  <a:pt x="535" y="265"/>
                </a:cubicBezTo>
                <a:close/>
                <a:moveTo>
                  <a:pt x="696" y="312"/>
                </a:moveTo>
                <a:cubicBezTo>
                  <a:pt x="696" y="312"/>
                  <a:pt x="698" y="308"/>
                  <a:pt x="698" y="307"/>
                </a:cubicBezTo>
                <a:cubicBezTo>
                  <a:pt x="699" y="308"/>
                  <a:pt x="697" y="311"/>
                  <a:pt x="696" y="312"/>
                </a:cubicBezTo>
                <a:close/>
                <a:moveTo>
                  <a:pt x="537" y="261"/>
                </a:moveTo>
                <a:cubicBezTo>
                  <a:pt x="538" y="259"/>
                  <a:pt x="538" y="259"/>
                  <a:pt x="538" y="259"/>
                </a:cubicBezTo>
                <a:cubicBezTo>
                  <a:pt x="539" y="259"/>
                  <a:pt x="538" y="261"/>
                  <a:pt x="537" y="261"/>
                </a:cubicBezTo>
                <a:close/>
                <a:moveTo>
                  <a:pt x="542" y="245"/>
                </a:moveTo>
                <a:cubicBezTo>
                  <a:pt x="542" y="245"/>
                  <a:pt x="543" y="242"/>
                  <a:pt x="543" y="243"/>
                </a:cubicBezTo>
                <a:cubicBezTo>
                  <a:pt x="544" y="244"/>
                  <a:pt x="543" y="243"/>
                  <a:pt x="542" y="245"/>
                </a:cubicBezTo>
                <a:close/>
                <a:moveTo>
                  <a:pt x="551" y="244"/>
                </a:moveTo>
                <a:cubicBezTo>
                  <a:pt x="551" y="243"/>
                  <a:pt x="551" y="241"/>
                  <a:pt x="551" y="240"/>
                </a:cubicBezTo>
                <a:cubicBezTo>
                  <a:pt x="551" y="239"/>
                  <a:pt x="552" y="238"/>
                  <a:pt x="552" y="237"/>
                </a:cubicBezTo>
                <a:cubicBezTo>
                  <a:pt x="552" y="235"/>
                  <a:pt x="553" y="233"/>
                  <a:pt x="552" y="231"/>
                </a:cubicBezTo>
                <a:cubicBezTo>
                  <a:pt x="552" y="229"/>
                  <a:pt x="553" y="231"/>
                  <a:pt x="553" y="229"/>
                </a:cubicBezTo>
                <a:cubicBezTo>
                  <a:pt x="555" y="230"/>
                  <a:pt x="555" y="231"/>
                  <a:pt x="556" y="232"/>
                </a:cubicBezTo>
                <a:cubicBezTo>
                  <a:pt x="554" y="234"/>
                  <a:pt x="555" y="237"/>
                  <a:pt x="555" y="239"/>
                </a:cubicBezTo>
                <a:cubicBezTo>
                  <a:pt x="555" y="240"/>
                  <a:pt x="554" y="240"/>
                  <a:pt x="553" y="242"/>
                </a:cubicBezTo>
                <a:cubicBezTo>
                  <a:pt x="552" y="242"/>
                  <a:pt x="554" y="241"/>
                  <a:pt x="553" y="239"/>
                </a:cubicBezTo>
                <a:cubicBezTo>
                  <a:pt x="552" y="240"/>
                  <a:pt x="552" y="240"/>
                  <a:pt x="552" y="241"/>
                </a:cubicBezTo>
                <a:cubicBezTo>
                  <a:pt x="551" y="242"/>
                  <a:pt x="551" y="243"/>
                  <a:pt x="551" y="244"/>
                </a:cubicBezTo>
                <a:close/>
                <a:moveTo>
                  <a:pt x="544" y="238"/>
                </a:moveTo>
                <a:cubicBezTo>
                  <a:pt x="545" y="238"/>
                  <a:pt x="545" y="237"/>
                  <a:pt x="545" y="238"/>
                </a:cubicBezTo>
                <a:cubicBezTo>
                  <a:pt x="546" y="237"/>
                  <a:pt x="546" y="237"/>
                  <a:pt x="546" y="237"/>
                </a:cubicBezTo>
                <a:cubicBezTo>
                  <a:pt x="546" y="237"/>
                  <a:pt x="546" y="238"/>
                  <a:pt x="545" y="239"/>
                </a:cubicBezTo>
                <a:cubicBezTo>
                  <a:pt x="544" y="239"/>
                  <a:pt x="544" y="239"/>
                  <a:pt x="544" y="238"/>
                </a:cubicBezTo>
                <a:close/>
                <a:moveTo>
                  <a:pt x="548" y="238"/>
                </a:moveTo>
                <a:cubicBezTo>
                  <a:pt x="547" y="237"/>
                  <a:pt x="547" y="236"/>
                  <a:pt x="548" y="235"/>
                </a:cubicBezTo>
                <a:cubicBezTo>
                  <a:pt x="549" y="236"/>
                  <a:pt x="548" y="237"/>
                  <a:pt x="548" y="238"/>
                </a:cubicBezTo>
                <a:close/>
                <a:moveTo>
                  <a:pt x="577" y="243"/>
                </a:moveTo>
                <a:cubicBezTo>
                  <a:pt x="576" y="244"/>
                  <a:pt x="577" y="241"/>
                  <a:pt x="576" y="242"/>
                </a:cubicBezTo>
                <a:cubicBezTo>
                  <a:pt x="577" y="241"/>
                  <a:pt x="577" y="240"/>
                  <a:pt x="578" y="240"/>
                </a:cubicBezTo>
                <a:cubicBezTo>
                  <a:pt x="578" y="242"/>
                  <a:pt x="576" y="242"/>
                  <a:pt x="577" y="243"/>
                </a:cubicBezTo>
                <a:close/>
                <a:moveTo>
                  <a:pt x="582" y="240"/>
                </a:moveTo>
                <a:cubicBezTo>
                  <a:pt x="581" y="240"/>
                  <a:pt x="582" y="238"/>
                  <a:pt x="581" y="240"/>
                </a:cubicBezTo>
                <a:cubicBezTo>
                  <a:pt x="580" y="235"/>
                  <a:pt x="584" y="237"/>
                  <a:pt x="583" y="237"/>
                </a:cubicBezTo>
                <a:cubicBezTo>
                  <a:pt x="584" y="237"/>
                  <a:pt x="584" y="237"/>
                  <a:pt x="584" y="237"/>
                </a:cubicBezTo>
                <a:cubicBezTo>
                  <a:pt x="584" y="237"/>
                  <a:pt x="584" y="237"/>
                  <a:pt x="584" y="237"/>
                </a:cubicBezTo>
                <a:cubicBezTo>
                  <a:pt x="583" y="239"/>
                  <a:pt x="583" y="239"/>
                  <a:pt x="582" y="240"/>
                </a:cubicBezTo>
                <a:close/>
                <a:moveTo>
                  <a:pt x="550" y="233"/>
                </a:moveTo>
                <a:cubicBezTo>
                  <a:pt x="549" y="233"/>
                  <a:pt x="551" y="230"/>
                  <a:pt x="550" y="230"/>
                </a:cubicBezTo>
                <a:cubicBezTo>
                  <a:pt x="550" y="229"/>
                  <a:pt x="551" y="229"/>
                  <a:pt x="551" y="230"/>
                </a:cubicBezTo>
                <a:cubicBezTo>
                  <a:pt x="551" y="231"/>
                  <a:pt x="550" y="232"/>
                  <a:pt x="550" y="233"/>
                </a:cubicBezTo>
                <a:close/>
                <a:moveTo>
                  <a:pt x="574" y="237"/>
                </a:moveTo>
                <a:cubicBezTo>
                  <a:pt x="573" y="237"/>
                  <a:pt x="574" y="233"/>
                  <a:pt x="575" y="234"/>
                </a:cubicBezTo>
                <a:cubicBezTo>
                  <a:pt x="575" y="236"/>
                  <a:pt x="575" y="236"/>
                  <a:pt x="574" y="237"/>
                </a:cubicBezTo>
                <a:close/>
                <a:moveTo>
                  <a:pt x="554" y="226"/>
                </a:moveTo>
                <a:cubicBezTo>
                  <a:pt x="555" y="226"/>
                  <a:pt x="556" y="226"/>
                  <a:pt x="556" y="228"/>
                </a:cubicBezTo>
                <a:cubicBezTo>
                  <a:pt x="556" y="226"/>
                  <a:pt x="553" y="229"/>
                  <a:pt x="554" y="226"/>
                </a:cubicBezTo>
                <a:close/>
                <a:moveTo>
                  <a:pt x="547" y="226"/>
                </a:moveTo>
                <a:cubicBezTo>
                  <a:pt x="548" y="226"/>
                  <a:pt x="548" y="223"/>
                  <a:pt x="547" y="222"/>
                </a:cubicBezTo>
                <a:cubicBezTo>
                  <a:pt x="549" y="222"/>
                  <a:pt x="549" y="226"/>
                  <a:pt x="548" y="227"/>
                </a:cubicBezTo>
                <a:cubicBezTo>
                  <a:pt x="547" y="227"/>
                  <a:pt x="548" y="225"/>
                  <a:pt x="547" y="226"/>
                </a:cubicBezTo>
                <a:close/>
                <a:moveTo>
                  <a:pt x="560" y="227"/>
                </a:moveTo>
                <a:cubicBezTo>
                  <a:pt x="560" y="227"/>
                  <a:pt x="560" y="226"/>
                  <a:pt x="560" y="225"/>
                </a:cubicBezTo>
                <a:cubicBezTo>
                  <a:pt x="561" y="225"/>
                  <a:pt x="561" y="225"/>
                  <a:pt x="561" y="225"/>
                </a:cubicBezTo>
                <a:cubicBezTo>
                  <a:pt x="561" y="227"/>
                  <a:pt x="560" y="226"/>
                  <a:pt x="560" y="227"/>
                </a:cubicBezTo>
                <a:close/>
                <a:moveTo>
                  <a:pt x="556" y="220"/>
                </a:moveTo>
                <a:cubicBezTo>
                  <a:pt x="556" y="221"/>
                  <a:pt x="557" y="218"/>
                  <a:pt x="557" y="218"/>
                </a:cubicBezTo>
                <a:cubicBezTo>
                  <a:pt x="559" y="219"/>
                  <a:pt x="560" y="219"/>
                  <a:pt x="560" y="221"/>
                </a:cubicBezTo>
                <a:cubicBezTo>
                  <a:pt x="559" y="223"/>
                  <a:pt x="558" y="223"/>
                  <a:pt x="556" y="225"/>
                </a:cubicBezTo>
                <a:cubicBezTo>
                  <a:pt x="556" y="223"/>
                  <a:pt x="556" y="222"/>
                  <a:pt x="557" y="220"/>
                </a:cubicBezTo>
                <a:cubicBezTo>
                  <a:pt x="557" y="220"/>
                  <a:pt x="557" y="219"/>
                  <a:pt x="556" y="220"/>
                </a:cubicBezTo>
                <a:close/>
                <a:moveTo>
                  <a:pt x="555" y="221"/>
                </a:moveTo>
                <a:cubicBezTo>
                  <a:pt x="555" y="222"/>
                  <a:pt x="553" y="220"/>
                  <a:pt x="553" y="220"/>
                </a:cubicBezTo>
                <a:cubicBezTo>
                  <a:pt x="553" y="219"/>
                  <a:pt x="554" y="219"/>
                  <a:pt x="554" y="218"/>
                </a:cubicBezTo>
                <a:cubicBezTo>
                  <a:pt x="554" y="219"/>
                  <a:pt x="554" y="220"/>
                  <a:pt x="555" y="221"/>
                </a:cubicBezTo>
                <a:close/>
                <a:moveTo>
                  <a:pt x="572" y="223"/>
                </a:moveTo>
                <a:cubicBezTo>
                  <a:pt x="572" y="224"/>
                  <a:pt x="571" y="222"/>
                  <a:pt x="570" y="223"/>
                </a:cubicBezTo>
                <a:cubicBezTo>
                  <a:pt x="570" y="221"/>
                  <a:pt x="571" y="221"/>
                  <a:pt x="572" y="220"/>
                </a:cubicBezTo>
                <a:cubicBezTo>
                  <a:pt x="573" y="220"/>
                  <a:pt x="572" y="223"/>
                  <a:pt x="572" y="223"/>
                </a:cubicBezTo>
                <a:close/>
                <a:moveTo>
                  <a:pt x="553" y="217"/>
                </a:moveTo>
                <a:cubicBezTo>
                  <a:pt x="553" y="217"/>
                  <a:pt x="552" y="217"/>
                  <a:pt x="552" y="217"/>
                </a:cubicBezTo>
                <a:cubicBezTo>
                  <a:pt x="552" y="216"/>
                  <a:pt x="552" y="216"/>
                  <a:pt x="552" y="216"/>
                </a:cubicBezTo>
                <a:cubicBezTo>
                  <a:pt x="553" y="216"/>
                  <a:pt x="553" y="217"/>
                  <a:pt x="553" y="216"/>
                </a:cubicBezTo>
                <a:cubicBezTo>
                  <a:pt x="554" y="216"/>
                  <a:pt x="553" y="217"/>
                  <a:pt x="553" y="217"/>
                </a:cubicBezTo>
                <a:close/>
                <a:moveTo>
                  <a:pt x="710" y="224"/>
                </a:moveTo>
                <a:cubicBezTo>
                  <a:pt x="709" y="224"/>
                  <a:pt x="710" y="219"/>
                  <a:pt x="710" y="217"/>
                </a:cubicBezTo>
                <a:cubicBezTo>
                  <a:pt x="710" y="219"/>
                  <a:pt x="710" y="223"/>
                  <a:pt x="710" y="224"/>
                </a:cubicBezTo>
                <a:close/>
                <a:moveTo>
                  <a:pt x="725" y="204"/>
                </a:moveTo>
                <a:cubicBezTo>
                  <a:pt x="724" y="204"/>
                  <a:pt x="724" y="204"/>
                  <a:pt x="723" y="203"/>
                </a:cubicBezTo>
                <a:cubicBezTo>
                  <a:pt x="724" y="200"/>
                  <a:pt x="724" y="200"/>
                  <a:pt x="725" y="196"/>
                </a:cubicBezTo>
                <a:cubicBezTo>
                  <a:pt x="726" y="197"/>
                  <a:pt x="726" y="201"/>
                  <a:pt x="725" y="204"/>
                </a:cubicBezTo>
                <a:close/>
                <a:moveTo>
                  <a:pt x="733" y="196"/>
                </a:moveTo>
                <a:cubicBezTo>
                  <a:pt x="731" y="196"/>
                  <a:pt x="732" y="194"/>
                  <a:pt x="732" y="190"/>
                </a:cubicBezTo>
                <a:cubicBezTo>
                  <a:pt x="733" y="191"/>
                  <a:pt x="733" y="193"/>
                  <a:pt x="733" y="196"/>
                </a:cubicBezTo>
                <a:close/>
                <a:moveTo>
                  <a:pt x="711" y="197"/>
                </a:moveTo>
                <a:cubicBezTo>
                  <a:pt x="711" y="194"/>
                  <a:pt x="711" y="194"/>
                  <a:pt x="711" y="194"/>
                </a:cubicBezTo>
                <a:cubicBezTo>
                  <a:pt x="712" y="194"/>
                  <a:pt x="712" y="193"/>
                  <a:pt x="714" y="192"/>
                </a:cubicBezTo>
                <a:cubicBezTo>
                  <a:pt x="714" y="193"/>
                  <a:pt x="714" y="194"/>
                  <a:pt x="714" y="195"/>
                </a:cubicBezTo>
                <a:cubicBezTo>
                  <a:pt x="713" y="193"/>
                  <a:pt x="712" y="196"/>
                  <a:pt x="711" y="197"/>
                </a:cubicBezTo>
                <a:close/>
                <a:moveTo>
                  <a:pt x="614" y="201"/>
                </a:moveTo>
                <a:cubicBezTo>
                  <a:pt x="615" y="199"/>
                  <a:pt x="615" y="198"/>
                  <a:pt x="616" y="196"/>
                </a:cubicBezTo>
                <a:cubicBezTo>
                  <a:pt x="616" y="195"/>
                  <a:pt x="616" y="195"/>
                  <a:pt x="616" y="194"/>
                </a:cubicBezTo>
                <a:cubicBezTo>
                  <a:pt x="615" y="194"/>
                  <a:pt x="615" y="194"/>
                  <a:pt x="614" y="195"/>
                </a:cubicBezTo>
                <a:cubicBezTo>
                  <a:pt x="614" y="196"/>
                  <a:pt x="615" y="195"/>
                  <a:pt x="615" y="195"/>
                </a:cubicBezTo>
                <a:cubicBezTo>
                  <a:pt x="615" y="196"/>
                  <a:pt x="615" y="196"/>
                  <a:pt x="615" y="198"/>
                </a:cubicBezTo>
                <a:cubicBezTo>
                  <a:pt x="614" y="198"/>
                  <a:pt x="614" y="196"/>
                  <a:pt x="613" y="196"/>
                </a:cubicBezTo>
                <a:cubicBezTo>
                  <a:pt x="612" y="197"/>
                  <a:pt x="614" y="199"/>
                  <a:pt x="613" y="199"/>
                </a:cubicBezTo>
                <a:cubicBezTo>
                  <a:pt x="612" y="199"/>
                  <a:pt x="613" y="195"/>
                  <a:pt x="612" y="196"/>
                </a:cubicBezTo>
                <a:cubicBezTo>
                  <a:pt x="611" y="194"/>
                  <a:pt x="612" y="194"/>
                  <a:pt x="612" y="192"/>
                </a:cubicBezTo>
                <a:cubicBezTo>
                  <a:pt x="611" y="192"/>
                  <a:pt x="611" y="194"/>
                  <a:pt x="611" y="195"/>
                </a:cubicBezTo>
                <a:cubicBezTo>
                  <a:pt x="610" y="195"/>
                  <a:pt x="610" y="195"/>
                  <a:pt x="610" y="195"/>
                </a:cubicBezTo>
                <a:cubicBezTo>
                  <a:pt x="610" y="193"/>
                  <a:pt x="610" y="192"/>
                  <a:pt x="611" y="190"/>
                </a:cubicBezTo>
                <a:cubicBezTo>
                  <a:pt x="611" y="189"/>
                  <a:pt x="610" y="188"/>
                  <a:pt x="610" y="190"/>
                </a:cubicBezTo>
                <a:cubicBezTo>
                  <a:pt x="610" y="187"/>
                  <a:pt x="610" y="184"/>
                  <a:pt x="611" y="181"/>
                </a:cubicBezTo>
                <a:cubicBezTo>
                  <a:pt x="611" y="179"/>
                  <a:pt x="610" y="183"/>
                  <a:pt x="610" y="181"/>
                </a:cubicBezTo>
                <a:cubicBezTo>
                  <a:pt x="610" y="180"/>
                  <a:pt x="612" y="179"/>
                  <a:pt x="613" y="179"/>
                </a:cubicBezTo>
                <a:cubicBezTo>
                  <a:pt x="612" y="183"/>
                  <a:pt x="611" y="185"/>
                  <a:pt x="611" y="188"/>
                </a:cubicBezTo>
                <a:cubicBezTo>
                  <a:pt x="612" y="188"/>
                  <a:pt x="612" y="186"/>
                  <a:pt x="612" y="184"/>
                </a:cubicBezTo>
                <a:cubicBezTo>
                  <a:pt x="613" y="185"/>
                  <a:pt x="613" y="183"/>
                  <a:pt x="613" y="182"/>
                </a:cubicBezTo>
                <a:cubicBezTo>
                  <a:pt x="615" y="183"/>
                  <a:pt x="614" y="186"/>
                  <a:pt x="614" y="189"/>
                </a:cubicBezTo>
                <a:cubicBezTo>
                  <a:pt x="615" y="188"/>
                  <a:pt x="615" y="183"/>
                  <a:pt x="614" y="180"/>
                </a:cubicBezTo>
                <a:cubicBezTo>
                  <a:pt x="615" y="179"/>
                  <a:pt x="615" y="182"/>
                  <a:pt x="616" y="181"/>
                </a:cubicBezTo>
                <a:cubicBezTo>
                  <a:pt x="617" y="180"/>
                  <a:pt x="616" y="179"/>
                  <a:pt x="616" y="177"/>
                </a:cubicBezTo>
                <a:cubicBezTo>
                  <a:pt x="617" y="177"/>
                  <a:pt x="617" y="180"/>
                  <a:pt x="617" y="183"/>
                </a:cubicBezTo>
                <a:cubicBezTo>
                  <a:pt x="617" y="181"/>
                  <a:pt x="616" y="181"/>
                  <a:pt x="616" y="183"/>
                </a:cubicBezTo>
                <a:cubicBezTo>
                  <a:pt x="617" y="185"/>
                  <a:pt x="617" y="187"/>
                  <a:pt x="618" y="190"/>
                </a:cubicBezTo>
                <a:cubicBezTo>
                  <a:pt x="619" y="188"/>
                  <a:pt x="617" y="186"/>
                  <a:pt x="617" y="183"/>
                </a:cubicBezTo>
                <a:cubicBezTo>
                  <a:pt x="618" y="184"/>
                  <a:pt x="617" y="182"/>
                  <a:pt x="618" y="181"/>
                </a:cubicBezTo>
                <a:cubicBezTo>
                  <a:pt x="619" y="181"/>
                  <a:pt x="620" y="182"/>
                  <a:pt x="620" y="183"/>
                </a:cubicBezTo>
                <a:cubicBezTo>
                  <a:pt x="620" y="183"/>
                  <a:pt x="619" y="183"/>
                  <a:pt x="619" y="182"/>
                </a:cubicBezTo>
                <a:cubicBezTo>
                  <a:pt x="618" y="189"/>
                  <a:pt x="619" y="192"/>
                  <a:pt x="618" y="194"/>
                </a:cubicBezTo>
                <a:cubicBezTo>
                  <a:pt x="616" y="194"/>
                  <a:pt x="616" y="194"/>
                  <a:pt x="616" y="194"/>
                </a:cubicBezTo>
                <a:cubicBezTo>
                  <a:pt x="617" y="197"/>
                  <a:pt x="616" y="197"/>
                  <a:pt x="616" y="199"/>
                </a:cubicBezTo>
                <a:cubicBezTo>
                  <a:pt x="615" y="198"/>
                  <a:pt x="615" y="201"/>
                  <a:pt x="614" y="201"/>
                </a:cubicBezTo>
                <a:close/>
                <a:moveTo>
                  <a:pt x="608" y="197"/>
                </a:moveTo>
                <a:cubicBezTo>
                  <a:pt x="608" y="194"/>
                  <a:pt x="609" y="193"/>
                  <a:pt x="607" y="194"/>
                </a:cubicBezTo>
                <a:cubicBezTo>
                  <a:pt x="607" y="193"/>
                  <a:pt x="609" y="192"/>
                  <a:pt x="608" y="191"/>
                </a:cubicBezTo>
                <a:cubicBezTo>
                  <a:pt x="608" y="189"/>
                  <a:pt x="609" y="189"/>
                  <a:pt x="609" y="188"/>
                </a:cubicBezTo>
                <a:cubicBezTo>
                  <a:pt x="609" y="189"/>
                  <a:pt x="610" y="190"/>
                  <a:pt x="610" y="192"/>
                </a:cubicBezTo>
                <a:cubicBezTo>
                  <a:pt x="607" y="191"/>
                  <a:pt x="610" y="196"/>
                  <a:pt x="608" y="197"/>
                </a:cubicBezTo>
                <a:close/>
                <a:moveTo>
                  <a:pt x="620" y="200"/>
                </a:moveTo>
                <a:cubicBezTo>
                  <a:pt x="619" y="199"/>
                  <a:pt x="619" y="197"/>
                  <a:pt x="620" y="196"/>
                </a:cubicBezTo>
                <a:cubicBezTo>
                  <a:pt x="621" y="196"/>
                  <a:pt x="620" y="198"/>
                  <a:pt x="620" y="200"/>
                </a:cubicBezTo>
                <a:close/>
                <a:moveTo>
                  <a:pt x="607" y="190"/>
                </a:moveTo>
                <a:cubicBezTo>
                  <a:pt x="606" y="188"/>
                  <a:pt x="607" y="186"/>
                  <a:pt x="606" y="185"/>
                </a:cubicBezTo>
                <a:cubicBezTo>
                  <a:pt x="606" y="183"/>
                  <a:pt x="606" y="185"/>
                  <a:pt x="607" y="184"/>
                </a:cubicBezTo>
                <a:cubicBezTo>
                  <a:pt x="607" y="182"/>
                  <a:pt x="607" y="179"/>
                  <a:pt x="607" y="178"/>
                </a:cubicBezTo>
                <a:cubicBezTo>
                  <a:pt x="608" y="177"/>
                  <a:pt x="607" y="179"/>
                  <a:pt x="607" y="180"/>
                </a:cubicBezTo>
                <a:cubicBezTo>
                  <a:pt x="608" y="179"/>
                  <a:pt x="609" y="177"/>
                  <a:pt x="608" y="174"/>
                </a:cubicBezTo>
                <a:cubicBezTo>
                  <a:pt x="609" y="174"/>
                  <a:pt x="610" y="176"/>
                  <a:pt x="610" y="176"/>
                </a:cubicBezTo>
                <a:cubicBezTo>
                  <a:pt x="610" y="177"/>
                  <a:pt x="610" y="176"/>
                  <a:pt x="610" y="179"/>
                </a:cubicBezTo>
                <a:cubicBezTo>
                  <a:pt x="609" y="179"/>
                  <a:pt x="609" y="178"/>
                  <a:pt x="609" y="178"/>
                </a:cubicBezTo>
                <a:cubicBezTo>
                  <a:pt x="610" y="180"/>
                  <a:pt x="610" y="183"/>
                  <a:pt x="609" y="187"/>
                </a:cubicBezTo>
                <a:cubicBezTo>
                  <a:pt x="609" y="184"/>
                  <a:pt x="609" y="182"/>
                  <a:pt x="608" y="180"/>
                </a:cubicBezTo>
                <a:cubicBezTo>
                  <a:pt x="607" y="182"/>
                  <a:pt x="609" y="189"/>
                  <a:pt x="607" y="190"/>
                </a:cubicBezTo>
                <a:close/>
                <a:moveTo>
                  <a:pt x="585" y="188"/>
                </a:moveTo>
                <a:cubicBezTo>
                  <a:pt x="584" y="187"/>
                  <a:pt x="585" y="184"/>
                  <a:pt x="586" y="184"/>
                </a:cubicBezTo>
                <a:cubicBezTo>
                  <a:pt x="586" y="186"/>
                  <a:pt x="585" y="187"/>
                  <a:pt x="585" y="188"/>
                </a:cubicBezTo>
                <a:close/>
                <a:moveTo>
                  <a:pt x="703" y="172"/>
                </a:moveTo>
                <a:cubicBezTo>
                  <a:pt x="702" y="169"/>
                  <a:pt x="702" y="169"/>
                  <a:pt x="702" y="169"/>
                </a:cubicBezTo>
                <a:cubicBezTo>
                  <a:pt x="704" y="169"/>
                  <a:pt x="704" y="169"/>
                  <a:pt x="704" y="169"/>
                </a:cubicBezTo>
                <a:cubicBezTo>
                  <a:pt x="704" y="171"/>
                  <a:pt x="703" y="172"/>
                  <a:pt x="703" y="172"/>
                </a:cubicBezTo>
                <a:close/>
                <a:moveTo>
                  <a:pt x="588" y="183"/>
                </a:moveTo>
                <a:cubicBezTo>
                  <a:pt x="588" y="183"/>
                  <a:pt x="589" y="182"/>
                  <a:pt x="589" y="182"/>
                </a:cubicBezTo>
                <a:cubicBezTo>
                  <a:pt x="589" y="182"/>
                  <a:pt x="589" y="184"/>
                  <a:pt x="589" y="184"/>
                </a:cubicBezTo>
                <a:cubicBezTo>
                  <a:pt x="589" y="183"/>
                  <a:pt x="587" y="184"/>
                  <a:pt x="588" y="182"/>
                </a:cubicBezTo>
                <a:cubicBezTo>
                  <a:pt x="588" y="182"/>
                  <a:pt x="588" y="183"/>
                  <a:pt x="588" y="183"/>
                </a:cubicBezTo>
                <a:close/>
                <a:moveTo>
                  <a:pt x="611" y="179"/>
                </a:moveTo>
                <a:cubicBezTo>
                  <a:pt x="611" y="178"/>
                  <a:pt x="611" y="177"/>
                  <a:pt x="611" y="176"/>
                </a:cubicBezTo>
                <a:cubicBezTo>
                  <a:pt x="612" y="176"/>
                  <a:pt x="612" y="176"/>
                  <a:pt x="612" y="176"/>
                </a:cubicBezTo>
                <a:cubicBezTo>
                  <a:pt x="612" y="178"/>
                  <a:pt x="611" y="179"/>
                  <a:pt x="611" y="179"/>
                </a:cubicBezTo>
                <a:close/>
                <a:moveTo>
                  <a:pt x="587" y="181"/>
                </a:moveTo>
                <a:cubicBezTo>
                  <a:pt x="586" y="180"/>
                  <a:pt x="588" y="176"/>
                  <a:pt x="588" y="177"/>
                </a:cubicBezTo>
                <a:cubicBezTo>
                  <a:pt x="588" y="179"/>
                  <a:pt x="588" y="180"/>
                  <a:pt x="587" y="181"/>
                </a:cubicBezTo>
                <a:close/>
                <a:moveTo>
                  <a:pt x="621" y="172"/>
                </a:moveTo>
                <a:cubicBezTo>
                  <a:pt x="620" y="172"/>
                  <a:pt x="620" y="172"/>
                  <a:pt x="620" y="172"/>
                </a:cubicBezTo>
                <a:cubicBezTo>
                  <a:pt x="620" y="171"/>
                  <a:pt x="620" y="171"/>
                  <a:pt x="619" y="171"/>
                </a:cubicBezTo>
                <a:cubicBezTo>
                  <a:pt x="620" y="170"/>
                  <a:pt x="621" y="170"/>
                  <a:pt x="621" y="172"/>
                </a:cubicBezTo>
                <a:close/>
                <a:moveTo>
                  <a:pt x="602" y="171"/>
                </a:moveTo>
                <a:cubicBezTo>
                  <a:pt x="601" y="171"/>
                  <a:pt x="601" y="168"/>
                  <a:pt x="602" y="168"/>
                </a:cubicBezTo>
                <a:cubicBezTo>
                  <a:pt x="603" y="169"/>
                  <a:pt x="602" y="170"/>
                  <a:pt x="602" y="171"/>
                </a:cubicBezTo>
                <a:close/>
                <a:moveTo>
                  <a:pt x="601" y="166"/>
                </a:moveTo>
                <a:cubicBezTo>
                  <a:pt x="600" y="165"/>
                  <a:pt x="601" y="164"/>
                  <a:pt x="601" y="163"/>
                </a:cubicBezTo>
                <a:cubicBezTo>
                  <a:pt x="601" y="163"/>
                  <a:pt x="601" y="165"/>
                  <a:pt x="602" y="165"/>
                </a:cubicBezTo>
                <a:cubicBezTo>
                  <a:pt x="602" y="166"/>
                  <a:pt x="601" y="166"/>
                  <a:pt x="601" y="166"/>
                </a:cubicBezTo>
                <a:close/>
                <a:moveTo>
                  <a:pt x="664" y="115"/>
                </a:moveTo>
                <a:cubicBezTo>
                  <a:pt x="663" y="114"/>
                  <a:pt x="664" y="119"/>
                  <a:pt x="662" y="118"/>
                </a:cubicBezTo>
                <a:cubicBezTo>
                  <a:pt x="662" y="113"/>
                  <a:pt x="659" y="108"/>
                  <a:pt x="659" y="102"/>
                </a:cubicBezTo>
                <a:cubicBezTo>
                  <a:pt x="660" y="102"/>
                  <a:pt x="661" y="101"/>
                  <a:pt x="660" y="98"/>
                </a:cubicBezTo>
                <a:cubicBezTo>
                  <a:pt x="661" y="99"/>
                  <a:pt x="661" y="98"/>
                  <a:pt x="663" y="97"/>
                </a:cubicBezTo>
                <a:cubicBezTo>
                  <a:pt x="663" y="99"/>
                  <a:pt x="662" y="100"/>
                  <a:pt x="662" y="102"/>
                </a:cubicBezTo>
                <a:cubicBezTo>
                  <a:pt x="664" y="105"/>
                  <a:pt x="664" y="109"/>
                  <a:pt x="665" y="110"/>
                </a:cubicBezTo>
                <a:cubicBezTo>
                  <a:pt x="665" y="112"/>
                  <a:pt x="665" y="112"/>
                  <a:pt x="664" y="113"/>
                </a:cubicBezTo>
                <a:cubicBezTo>
                  <a:pt x="665" y="115"/>
                  <a:pt x="665" y="117"/>
                  <a:pt x="664" y="118"/>
                </a:cubicBezTo>
                <a:cubicBezTo>
                  <a:pt x="664" y="118"/>
                  <a:pt x="663" y="116"/>
                  <a:pt x="664" y="115"/>
                </a:cubicBezTo>
                <a:close/>
                <a:moveTo>
                  <a:pt x="665" y="117"/>
                </a:moveTo>
                <a:cubicBezTo>
                  <a:pt x="667" y="119"/>
                  <a:pt x="666" y="115"/>
                  <a:pt x="667" y="114"/>
                </a:cubicBezTo>
                <a:cubicBezTo>
                  <a:pt x="668" y="123"/>
                  <a:pt x="672" y="136"/>
                  <a:pt x="669" y="140"/>
                </a:cubicBezTo>
                <a:cubicBezTo>
                  <a:pt x="670" y="142"/>
                  <a:pt x="670" y="144"/>
                  <a:pt x="670" y="145"/>
                </a:cubicBezTo>
                <a:cubicBezTo>
                  <a:pt x="670" y="147"/>
                  <a:pt x="670" y="144"/>
                  <a:pt x="671" y="145"/>
                </a:cubicBezTo>
                <a:cubicBezTo>
                  <a:pt x="671" y="147"/>
                  <a:pt x="671" y="150"/>
                  <a:pt x="670" y="151"/>
                </a:cubicBezTo>
                <a:cubicBezTo>
                  <a:pt x="669" y="147"/>
                  <a:pt x="669" y="145"/>
                  <a:pt x="669" y="143"/>
                </a:cubicBezTo>
                <a:cubicBezTo>
                  <a:pt x="668" y="140"/>
                  <a:pt x="668" y="139"/>
                  <a:pt x="668" y="136"/>
                </a:cubicBezTo>
                <a:cubicBezTo>
                  <a:pt x="668" y="136"/>
                  <a:pt x="668" y="137"/>
                  <a:pt x="668" y="138"/>
                </a:cubicBezTo>
                <a:cubicBezTo>
                  <a:pt x="666" y="136"/>
                  <a:pt x="666" y="134"/>
                  <a:pt x="666" y="131"/>
                </a:cubicBezTo>
                <a:cubicBezTo>
                  <a:pt x="666" y="129"/>
                  <a:pt x="665" y="126"/>
                  <a:pt x="664" y="122"/>
                </a:cubicBezTo>
                <a:cubicBezTo>
                  <a:pt x="665" y="121"/>
                  <a:pt x="665" y="120"/>
                  <a:pt x="666" y="119"/>
                </a:cubicBezTo>
                <a:cubicBezTo>
                  <a:pt x="666" y="119"/>
                  <a:pt x="665" y="119"/>
                  <a:pt x="665" y="117"/>
                </a:cubicBezTo>
                <a:close/>
                <a:moveTo>
                  <a:pt x="689" y="125"/>
                </a:moveTo>
                <a:cubicBezTo>
                  <a:pt x="688" y="126"/>
                  <a:pt x="687" y="122"/>
                  <a:pt x="688" y="122"/>
                </a:cubicBezTo>
                <a:lnTo>
                  <a:pt x="689" y="125"/>
                </a:lnTo>
                <a:close/>
                <a:moveTo>
                  <a:pt x="618" y="146"/>
                </a:moveTo>
                <a:cubicBezTo>
                  <a:pt x="616" y="147"/>
                  <a:pt x="618" y="142"/>
                  <a:pt x="618" y="146"/>
                </a:cubicBezTo>
                <a:close/>
                <a:moveTo>
                  <a:pt x="619" y="145"/>
                </a:moveTo>
                <a:cubicBezTo>
                  <a:pt x="619" y="145"/>
                  <a:pt x="618" y="142"/>
                  <a:pt x="619" y="142"/>
                </a:cubicBezTo>
                <a:cubicBezTo>
                  <a:pt x="620" y="144"/>
                  <a:pt x="619" y="144"/>
                  <a:pt x="619" y="145"/>
                </a:cubicBezTo>
                <a:close/>
                <a:moveTo>
                  <a:pt x="690" y="122"/>
                </a:moveTo>
                <a:cubicBezTo>
                  <a:pt x="689" y="119"/>
                  <a:pt x="690" y="118"/>
                  <a:pt x="690" y="116"/>
                </a:cubicBezTo>
                <a:cubicBezTo>
                  <a:pt x="690" y="117"/>
                  <a:pt x="691" y="118"/>
                  <a:pt x="691" y="120"/>
                </a:cubicBezTo>
                <a:cubicBezTo>
                  <a:pt x="691" y="121"/>
                  <a:pt x="691" y="122"/>
                  <a:pt x="690" y="122"/>
                </a:cubicBezTo>
                <a:close/>
                <a:moveTo>
                  <a:pt x="686" y="104"/>
                </a:moveTo>
                <a:cubicBezTo>
                  <a:pt x="685" y="104"/>
                  <a:pt x="684" y="102"/>
                  <a:pt x="683" y="101"/>
                </a:cubicBezTo>
                <a:cubicBezTo>
                  <a:pt x="682" y="102"/>
                  <a:pt x="684" y="103"/>
                  <a:pt x="683" y="104"/>
                </a:cubicBezTo>
                <a:cubicBezTo>
                  <a:pt x="682" y="105"/>
                  <a:pt x="682" y="100"/>
                  <a:pt x="681" y="99"/>
                </a:cubicBezTo>
                <a:cubicBezTo>
                  <a:pt x="683" y="98"/>
                  <a:pt x="681" y="95"/>
                  <a:pt x="682" y="94"/>
                </a:cubicBezTo>
                <a:cubicBezTo>
                  <a:pt x="683" y="97"/>
                  <a:pt x="684" y="100"/>
                  <a:pt x="685" y="100"/>
                </a:cubicBezTo>
                <a:cubicBezTo>
                  <a:pt x="686" y="102"/>
                  <a:pt x="685" y="103"/>
                  <a:pt x="686" y="104"/>
                </a:cubicBezTo>
                <a:close/>
                <a:moveTo>
                  <a:pt x="618" y="122"/>
                </a:moveTo>
                <a:cubicBezTo>
                  <a:pt x="617" y="122"/>
                  <a:pt x="616" y="119"/>
                  <a:pt x="617" y="119"/>
                </a:cubicBezTo>
                <a:cubicBezTo>
                  <a:pt x="617" y="120"/>
                  <a:pt x="618" y="121"/>
                  <a:pt x="618" y="122"/>
                </a:cubicBezTo>
                <a:close/>
                <a:moveTo>
                  <a:pt x="621" y="113"/>
                </a:moveTo>
                <a:cubicBezTo>
                  <a:pt x="621" y="114"/>
                  <a:pt x="622" y="116"/>
                  <a:pt x="621" y="116"/>
                </a:cubicBezTo>
                <a:cubicBezTo>
                  <a:pt x="621" y="115"/>
                  <a:pt x="620" y="113"/>
                  <a:pt x="621" y="113"/>
                </a:cubicBezTo>
                <a:close/>
                <a:moveTo>
                  <a:pt x="618" y="110"/>
                </a:moveTo>
                <a:cubicBezTo>
                  <a:pt x="619" y="109"/>
                  <a:pt x="618" y="106"/>
                  <a:pt x="619" y="108"/>
                </a:cubicBezTo>
                <a:cubicBezTo>
                  <a:pt x="619" y="106"/>
                  <a:pt x="617" y="102"/>
                  <a:pt x="619" y="101"/>
                </a:cubicBezTo>
                <a:cubicBezTo>
                  <a:pt x="620" y="105"/>
                  <a:pt x="622" y="109"/>
                  <a:pt x="621" y="113"/>
                </a:cubicBezTo>
                <a:cubicBezTo>
                  <a:pt x="620" y="113"/>
                  <a:pt x="620" y="111"/>
                  <a:pt x="619" y="110"/>
                </a:cubicBezTo>
                <a:cubicBezTo>
                  <a:pt x="619" y="111"/>
                  <a:pt x="619" y="113"/>
                  <a:pt x="620" y="114"/>
                </a:cubicBezTo>
                <a:cubicBezTo>
                  <a:pt x="620" y="116"/>
                  <a:pt x="620" y="117"/>
                  <a:pt x="621" y="118"/>
                </a:cubicBezTo>
                <a:cubicBezTo>
                  <a:pt x="620" y="120"/>
                  <a:pt x="618" y="113"/>
                  <a:pt x="619" y="111"/>
                </a:cubicBezTo>
                <a:cubicBezTo>
                  <a:pt x="618" y="110"/>
                  <a:pt x="617" y="109"/>
                  <a:pt x="618" y="110"/>
                </a:cubicBezTo>
                <a:cubicBezTo>
                  <a:pt x="617" y="109"/>
                  <a:pt x="617" y="106"/>
                  <a:pt x="616" y="105"/>
                </a:cubicBezTo>
                <a:cubicBezTo>
                  <a:pt x="618" y="104"/>
                  <a:pt x="618" y="109"/>
                  <a:pt x="618" y="110"/>
                </a:cubicBezTo>
                <a:close/>
                <a:moveTo>
                  <a:pt x="665" y="96"/>
                </a:moveTo>
                <a:cubicBezTo>
                  <a:pt x="663" y="96"/>
                  <a:pt x="663" y="93"/>
                  <a:pt x="662" y="92"/>
                </a:cubicBezTo>
                <a:cubicBezTo>
                  <a:pt x="662" y="92"/>
                  <a:pt x="663" y="95"/>
                  <a:pt x="662" y="96"/>
                </a:cubicBezTo>
                <a:cubicBezTo>
                  <a:pt x="661" y="96"/>
                  <a:pt x="660" y="95"/>
                  <a:pt x="660" y="92"/>
                </a:cubicBezTo>
                <a:cubicBezTo>
                  <a:pt x="660" y="88"/>
                  <a:pt x="662" y="90"/>
                  <a:pt x="663" y="86"/>
                </a:cubicBezTo>
                <a:cubicBezTo>
                  <a:pt x="664" y="89"/>
                  <a:pt x="665" y="87"/>
                  <a:pt x="665" y="90"/>
                </a:cubicBezTo>
                <a:cubicBezTo>
                  <a:pt x="664" y="90"/>
                  <a:pt x="663" y="90"/>
                  <a:pt x="663" y="92"/>
                </a:cubicBezTo>
                <a:cubicBezTo>
                  <a:pt x="664" y="94"/>
                  <a:pt x="665" y="94"/>
                  <a:pt x="665" y="96"/>
                </a:cubicBezTo>
                <a:close/>
                <a:moveTo>
                  <a:pt x="616" y="102"/>
                </a:moveTo>
                <a:cubicBezTo>
                  <a:pt x="614" y="101"/>
                  <a:pt x="615" y="100"/>
                  <a:pt x="614" y="97"/>
                </a:cubicBezTo>
                <a:cubicBezTo>
                  <a:pt x="615" y="98"/>
                  <a:pt x="616" y="100"/>
                  <a:pt x="616" y="102"/>
                </a:cubicBezTo>
                <a:close/>
                <a:moveTo>
                  <a:pt x="135" y="327"/>
                </a:moveTo>
                <a:cubicBezTo>
                  <a:pt x="136" y="330"/>
                  <a:pt x="138" y="331"/>
                  <a:pt x="138" y="332"/>
                </a:cubicBezTo>
                <a:cubicBezTo>
                  <a:pt x="138" y="333"/>
                  <a:pt x="137" y="331"/>
                  <a:pt x="137" y="332"/>
                </a:cubicBezTo>
                <a:cubicBezTo>
                  <a:pt x="137" y="331"/>
                  <a:pt x="134" y="329"/>
                  <a:pt x="135" y="327"/>
                </a:cubicBezTo>
                <a:close/>
                <a:moveTo>
                  <a:pt x="142" y="344"/>
                </a:moveTo>
                <a:cubicBezTo>
                  <a:pt x="140" y="344"/>
                  <a:pt x="140" y="342"/>
                  <a:pt x="140" y="343"/>
                </a:cubicBezTo>
                <a:cubicBezTo>
                  <a:pt x="138" y="341"/>
                  <a:pt x="138" y="340"/>
                  <a:pt x="137" y="339"/>
                </a:cubicBezTo>
                <a:cubicBezTo>
                  <a:pt x="138" y="338"/>
                  <a:pt x="140" y="341"/>
                  <a:pt x="142" y="344"/>
                </a:cubicBezTo>
                <a:close/>
                <a:moveTo>
                  <a:pt x="140" y="340"/>
                </a:moveTo>
                <a:cubicBezTo>
                  <a:pt x="138" y="337"/>
                  <a:pt x="141" y="340"/>
                  <a:pt x="142" y="341"/>
                </a:cubicBezTo>
                <a:cubicBezTo>
                  <a:pt x="141" y="341"/>
                  <a:pt x="140" y="341"/>
                  <a:pt x="139" y="340"/>
                </a:cubicBezTo>
                <a:cubicBezTo>
                  <a:pt x="139" y="339"/>
                  <a:pt x="138" y="338"/>
                  <a:pt x="137" y="337"/>
                </a:cubicBezTo>
                <a:cubicBezTo>
                  <a:pt x="139" y="336"/>
                  <a:pt x="138" y="338"/>
                  <a:pt x="140" y="340"/>
                </a:cubicBezTo>
                <a:close/>
              </a:path>
            </a:pathLst>
          </a:custGeom>
          <a:solidFill>
            <a:srgbClr val="28C29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normAutofit/>
          </a:bodyPr>
          <a:p>
            <a:endParaRPr lang="zh-CN" altLang="en-US" sz="2000">
              <a:solidFill>
                <a:srgbClr val="FFFFFF"/>
              </a:solidFill>
            </a:endParaRPr>
          </a:p>
        </p:txBody>
      </p:sp>
      <p:sp>
        <p:nvSpPr>
          <p:cNvPr id="40" name="文本框 39"/>
          <p:cNvSpPr txBox="1"/>
          <p:nvPr>
            <p:custDataLst>
              <p:tags r:id="rId13"/>
            </p:custDataLst>
          </p:nvPr>
        </p:nvSpPr>
        <p:spPr>
          <a:xfrm>
            <a:off x="8371205" y="2332990"/>
            <a:ext cx="3060065" cy="2017395"/>
          </a:xfrm>
          <a:prstGeom prst="rect">
            <a:avLst/>
          </a:prstGeom>
          <a:noFill/>
        </p:spPr>
        <p:txBody>
          <a:bodyPr wrap="square" lIns="144000" rIns="144000" rtlCol="0" anchor="ctr" anchorCtr="0"/>
          <a:p>
            <a:pPr algn="ctr" fontAlgn="auto">
              <a:lnSpc>
                <a:spcPts val="1680"/>
              </a:lnSpc>
            </a:pPr>
            <a:r>
              <a:rPr lang="zh-CN" altLang="en-US" dirty="0">
                <a:solidFill>
                  <a:srgbClr val="FFFFFF"/>
                </a:solidFill>
                <a:latin typeface="华康行楷体 W5" panose="03000509000000000000" charset="-122"/>
                <a:ea typeface="华康行楷体 W5" panose="03000509000000000000" charset="-122"/>
              </a:rPr>
              <a:t>基于学生学习视角，设定以达成真实任务成果为目标的学生学习过程，以及教师对学生任务成果达成和素养学习发展的相应支持引导过程，形成基于真实任务整合的阶段性流程，以此确定本课最终学习发展目标及内容。</a:t>
            </a:r>
            <a:endParaRPr lang="zh-CN" altLang="en-US" dirty="0">
              <a:solidFill>
                <a:srgbClr val="FFFFFF"/>
              </a:solidFill>
              <a:latin typeface="华康行楷体 W5" panose="03000509000000000000" charset="-122"/>
              <a:ea typeface="华康行楷体 W5" panose="03000509000000000000" charset="-122"/>
            </a:endParaRPr>
          </a:p>
        </p:txBody>
      </p:sp>
      <p:sp>
        <p:nvSpPr>
          <p:cNvPr id="5" name="矩形 4" descr="7b0a2020202022776f7264617274223a20227b5c2269645c223a32353030313330372c5c227469645c223a31333531307d220a7d0a"/>
          <p:cNvSpPr/>
          <p:nvPr/>
        </p:nvSpPr>
        <p:spPr>
          <a:xfrm>
            <a:off x="2559050" y="1294765"/>
            <a:ext cx="7073900" cy="829945"/>
          </a:xfrm>
          <a:prstGeom prst="rect">
            <a:avLst/>
          </a:prstGeom>
          <a:noFill/>
          <a:ln>
            <a:noFill/>
          </a:ln>
        </p:spPr>
        <p:txBody>
          <a:bodyPr wrap="square" rtlCol="0" anchor="t">
            <a:spAutoFit/>
          </a:bodyPr>
          <a:p>
            <a:pPr algn="ctr"/>
            <a:r>
              <a:rPr lang="zh-CN" altLang="en-US" sz="4800" b="1">
                <a:ln w="25400">
                  <a:solidFill>
                    <a:srgbClr val="F2FDFE">
                      <a:alpha val="90000"/>
                    </a:srgbClr>
                  </a:solidFill>
                </a:ln>
                <a:gradFill>
                  <a:gsLst>
                    <a:gs pos="0">
                      <a:srgbClr val="3CCA64"/>
                    </a:gs>
                    <a:gs pos="91000">
                      <a:srgbClr val="0A7457"/>
                    </a:gs>
                  </a:gsLst>
                  <a:lin ang="5400000" scaled="0"/>
                </a:gradFill>
                <a:effectLst>
                  <a:outerShdw dist="76200" dir="2280000" algn="t" rotWithShape="0">
                    <a:srgbClr val="A2D8C5">
                      <a:alpha val="100000"/>
                    </a:srgbClr>
                  </a:outerShdw>
                  <a:reflection blurRad="63500" stA="20000" endA="900" endPos="58000" dist="25400" dir="5400000" sy="-100000" algn="bl" rotWithShape="0"/>
                </a:effectLst>
                <a:latin typeface="华康行楷体 W5" panose="03000509000000000000" charset="-122"/>
                <a:ea typeface="华康行楷体 W5" panose="03000509000000000000" charset="-122"/>
              </a:rPr>
              <a:t>英语课堂设计流程</a:t>
            </a:r>
            <a:endParaRPr lang="zh-CN" altLang="en-US" sz="4800" b="1">
              <a:ln w="25400">
                <a:solidFill>
                  <a:srgbClr val="F2FDFE">
                    <a:alpha val="90000"/>
                  </a:srgbClr>
                </a:solidFill>
              </a:ln>
              <a:gradFill>
                <a:gsLst>
                  <a:gs pos="0">
                    <a:srgbClr val="3CCA64"/>
                  </a:gs>
                  <a:gs pos="91000">
                    <a:srgbClr val="0A7457"/>
                  </a:gs>
                </a:gsLst>
                <a:lin ang="5400000" scaled="0"/>
              </a:gradFill>
              <a:effectLst>
                <a:outerShdw dist="76200" dir="2280000" algn="t" rotWithShape="0">
                  <a:srgbClr val="A2D8C5">
                    <a:alpha val="100000"/>
                  </a:srgbClr>
                </a:outerShdw>
                <a:reflection blurRad="63500" stA="20000" endA="900" endPos="58000" dist="25400" dir="5400000" sy="-100000" algn="bl" rotWithShape="0"/>
              </a:effectLst>
              <a:latin typeface="华康行楷体 W5" panose="03000509000000000000" charset="-122"/>
              <a:ea typeface="华康行楷体 W5" panose="03000509000000000000" charset="-122"/>
            </a:endParaRPr>
          </a:p>
        </p:txBody>
      </p:sp>
      <p:sp>
        <p:nvSpPr>
          <p:cNvPr id="6" name="矩形 5" descr="7b0a2020202022776f7264617274223a20227b5c2269645c223a32353030313330372c5c227469645c223a31333531307d220a7d0a"/>
          <p:cNvSpPr/>
          <p:nvPr/>
        </p:nvSpPr>
        <p:spPr>
          <a:xfrm>
            <a:off x="2025015" y="5096510"/>
            <a:ext cx="7073900" cy="768350"/>
          </a:xfrm>
          <a:prstGeom prst="rect">
            <a:avLst/>
          </a:prstGeom>
          <a:noFill/>
          <a:ln>
            <a:noFill/>
          </a:ln>
        </p:spPr>
        <p:txBody>
          <a:bodyPr wrap="square" rtlCol="0" anchor="t">
            <a:spAutoFit/>
          </a:bodyPr>
          <a:p>
            <a:pPr algn="ctr"/>
            <a:r>
              <a:rPr lang="zh-CN" altLang="en-US" sz="4400" b="1">
                <a:ln w="12700">
                  <a:solidFill>
                    <a:schemeClr val="tx2">
                      <a:lumMod val="75000"/>
                    </a:schemeClr>
                  </a:solidFill>
                  <a:prstDash val="solid"/>
                </a:ln>
                <a:solidFill>
                  <a:srgbClr val="0070C0"/>
                </a:solidFill>
                <a:effectLst>
                  <a:outerShdw dist="38100" dir="2640000" algn="bl" rotWithShape="0">
                    <a:schemeClr val="tx2">
                      <a:lumMod val="75000"/>
                    </a:schemeClr>
                  </a:outerShdw>
                </a:effectLst>
                <a:latin typeface="华康行楷体 W5" panose="03000509000000000000" charset="-122"/>
                <a:ea typeface="华康行楷体 W5" panose="03000509000000000000" charset="-122"/>
              </a:rPr>
              <a:t>两大基本问题</a:t>
            </a:r>
            <a:endParaRPr lang="zh-CN" altLang="en-US" sz="4400" b="1">
              <a:ln w="12700">
                <a:solidFill>
                  <a:schemeClr val="tx2">
                    <a:lumMod val="75000"/>
                  </a:schemeClr>
                </a:solidFill>
                <a:prstDash val="solid"/>
              </a:ln>
              <a:solidFill>
                <a:srgbClr val="0070C0"/>
              </a:solidFill>
              <a:effectLst>
                <a:outerShdw dist="38100" dir="2640000" algn="bl" rotWithShape="0">
                  <a:schemeClr val="tx2">
                    <a:lumMod val="75000"/>
                  </a:schemeClr>
                </a:outerShdw>
              </a:effectLst>
              <a:latin typeface="华康行楷体 W5" panose="03000509000000000000" charset="-122"/>
              <a:ea typeface="华康行楷体 W5" panose="03000509000000000000" charset="-122"/>
            </a:endParaRPr>
          </a:p>
        </p:txBody>
      </p:sp>
      <p:sp>
        <p:nvSpPr>
          <p:cNvPr id="9" name="文本框 8"/>
          <p:cNvSpPr txBox="1"/>
          <p:nvPr/>
        </p:nvSpPr>
        <p:spPr>
          <a:xfrm>
            <a:off x="7795895" y="4782820"/>
            <a:ext cx="2316480" cy="521970"/>
          </a:xfrm>
          <a:prstGeom prst="rect">
            <a:avLst/>
          </a:prstGeom>
          <a:noFill/>
        </p:spPr>
        <p:txBody>
          <a:bodyPr wrap="none" rtlCol="0">
            <a:spAutoFit/>
          </a:bodyPr>
          <a:p>
            <a:r>
              <a:rPr lang="zh-CN" altLang="en-US" sz="2800">
                <a:latin typeface="华康行楷体 W5" panose="03000509000000000000" charset="-122"/>
                <a:ea typeface="华康行楷体 W5" panose="03000509000000000000" charset="-122"/>
              </a:rPr>
              <a:t>目标整合问题</a:t>
            </a:r>
            <a:endParaRPr lang="zh-CN" altLang="en-US" sz="2800">
              <a:latin typeface="华康行楷体 W5" panose="03000509000000000000" charset="-122"/>
              <a:ea typeface="华康行楷体 W5" panose="03000509000000000000" charset="-122"/>
            </a:endParaRPr>
          </a:p>
        </p:txBody>
      </p:sp>
      <p:sp>
        <p:nvSpPr>
          <p:cNvPr id="10" name="文本框 9"/>
          <p:cNvSpPr txBox="1"/>
          <p:nvPr/>
        </p:nvSpPr>
        <p:spPr>
          <a:xfrm>
            <a:off x="7795895" y="5720715"/>
            <a:ext cx="2316480" cy="521970"/>
          </a:xfrm>
          <a:prstGeom prst="rect">
            <a:avLst/>
          </a:prstGeom>
          <a:noFill/>
        </p:spPr>
        <p:txBody>
          <a:bodyPr wrap="none" rtlCol="0">
            <a:spAutoFit/>
          </a:bodyPr>
          <a:p>
            <a:r>
              <a:rPr lang="zh-CN" altLang="en-US" sz="2800">
                <a:latin typeface="华康行楷体 W5" panose="03000509000000000000" charset="-122"/>
                <a:ea typeface="华康行楷体 W5" panose="03000509000000000000" charset="-122"/>
              </a:rPr>
              <a:t>内容整合问题</a:t>
            </a:r>
            <a:endParaRPr lang="zh-CN" altLang="en-US" sz="2800">
              <a:latin typeface="华康行楷体 W5" panose="03000509000000000000" charset="-122"/>
              <a:ea typeface="华康行楷体 W5" panose="03000509000000000000" charset="-122"/>
            </a:endParaRPr>
          </a:p>
        </p:txBody>
      </p:sp>
    </p:spTree>
    <p:custDataLst>
      <p:tags r:id="rId1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blinds(horizontal)">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6" grpId="1"/>
      <p:bldP spid="9" grpId="1"/>
      <p:bldP spid="10"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7" name="Docer搜索：半想象现实   http://chn.docer.com/works/?userid=199927538"/>
          <p:cNvSpPr txBox="1"/>
          <p:nvPr>
            <p:custDataLst>
              <p:tags r:id="rId2"/>
            </p:custDataLst>
          </p:nvPr>
        </p:nvSpPr>
        <p:spPr>
          <a:xfrm>
            <a:off x="4079875" y="2062480"/>
            <a:ext cx="3152140" cy="1019810"/>
          </a:xfrm>
          <a:prstGeom prst="rect">
            <a:avLst/>
          </a:prstGeom>
          <a:noFill/>
        </p:spPr>
        <p:txBody>
          <a:bodyPr wrap="square" rtlCol="0" anchor="b" anchorCtr="0">
            <a:normAutofit/>
          </a:bodyPr>
          <a:lstStyle/>
          <a:p>
            <a:r>
              <a:rPr lang="en-US" altLang="zh-CN" sz="4000" b="1" dirty="0">
                <a:solidFill>
                  <a:schemeClr val="accent1"/>
                </a:solidFill>
                <a:latin typeface="华康行楷体 W5" panose="03000509000000000000" charset="-122"/>
                <a:ea typeface="华康行楷体 W5" panose="03000509000000000000" charset="-122"/>
                <a:cs typeface="Arial" panose="020B0604020202020204" pitchFamily="34" charset="0"/>
              </a:rPr>
              <a:t>PART.02</a:t>
            </a:r>
            <a:endParaRPr lang="en-US" altLang="zh-CN" sz="4000" b="1" dirty="0">
              <a:solidFill>
                <a:schemeClr val="accent1"/>
              </a:solidFill>
              <a:latin typeface="华康行楷体 W5" panose="03000509000000000000" charset="-122"/>
              <a:ea typeface="华康行楷体 W5" panose="03000509000000000000" charset="-122"/>
              <a:cs typeface="Arial" panose="020B0604020202020204" pitchFamily="34" charset="0"/>
            </a:endParaRPr>
          </a:p>
        </p:txBody>
      </p:sp>
      <p:sp>
        <p:nvSpPr>
          <p:cNvPr id="8" name="标题 7"/>
          <p:cNvSpPr>
            <a:spLocks noGrp="1"/>
          </p:cNvSpPr>
          <p:nvPr>
            <p:ph type="title"/>
            <p:custDataLst>
              <p:tags r:id="rId3"/>
            </p:custDataLst>
          </p:nvPr>
        </p:nvSpPr>
        <p:spPr>
          <a:xfrm>
            <a:off x="4079875" y="5041900"/>
            <a:ext cx="7963535" cy="752475"/>
          </a:xfrm>
        </p:spPr>
        <p:txBody>
          <a:bodyPr>
            <a:normAutofit fontScale="90000"/>
          </a:bodyPr>
          <a:lstStyle/>
          <a:p>
            <a:r>
              <a:rPr lang="zh-CN" altLang="en-US" sz="36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探讨发展学生英语学科核心素养的实践方向</a:t>
            </a:r>
            <a:br>
              <a:rPr lang="zh-CN" altLang="en-US" sz="36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r>
              <a:rPr lang="zh-CN" altLang="en-US" sz="360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t>高洪德等</a:t>
            </a:r>
            <a:br>
              <a:rPr lang="zh-CN" altLang="en-US" sz="311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br>
              <a:rPr lang="zh-CN" altLang="en-US" sz="311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rPr>
            </a:br>
            <a:endParaRPr lang="zh-CN" altLang="en-US" sz="3110" dirty="0">
              <a:latin typeface="华康行楷体 W5" panose="03000509000000000000" charset="-122"/>
              <a:ea typeface="华康行楷体 W5" panose="03000509000000000000" charset="-122"/>
              <a:cs typeface="华康行楷体 W5" panose="03000509000000000000" charset="-122"/>
              <a:sym typeface="尔雅山河体" panose="00000500000000000000" charset="-122"/>
            </a:endParaRPr>
          </a:p>
        </p:txBody>
      </p:sp>
    </p:spTree>
    <p:custDataLst>
      <p:tags r:id="rId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24" name="椭圆 23"/>
          <p:cNvSpPr/>
          <p:nvPr>
            <p:custDataLst>
              <p:tags r:id="rId2"/>
            </p:custDataLst>
          </p:nvPr>
        </p:nvSpPr>
        <p:spPr>
          <a:xfrm>
            <a:off x="6317698" y="3124200"/>
            <a:ext cx="914400" cy="914400"/>
          </a:xfrm>
          <a:prstGeom prst="ellipse">
            <a:avLst/>
          </a:prstGeom>
          <a:solidFill>
            <a:srgbClr val="1AA3AA"/>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r>
              <a:rPr lang="en-US" altLang="zh-CN"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rPr>
              <a:t>03</a:t>
            </a:r>
            <a:endParaRPr lang="zh-CN" altLang="en-US"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7" name="椭圆 16"/>
          <p:cNvSpPr/>
          <p:nvPr>
            <p:custDataLst>
              <p:tags r:id="rId3"/>
            </p:custDataLst>
          </p:nvPr>
        </p:nvSpPr>
        <p:spPr>
          <a:xfrm flipH="1">
            <a:off x="5199440" y="2082537"/>
            <a:ext cx="914400" cy="914400"/>
          </a:xfrm>
          <a:prstGeom prst="ellipse">
            <a:avLst/>
          </a:prstGeom>
          <a:solidFill>
            <a:srgbClr val="3498DB"/>
          </a:solidFill>
          <a:ln w="57150">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r>
              <a:rPr lang="en-US" altLang="zh-CN"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rPr>
              <a:t>02</a:t>
            </a:r>
            <a:endParaRPr lang="zh-CN" altLang="en-US"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矩形 17"/>
          <p:cNvSpPr/>
          <p:nvPr>
            <p:custDataLst>
              <p:tags r:id="rId4"/>
            </p:custDataLst>
          </p:nvPr>
        </p:nvSpPr>
        <p:spPr>
          <a:xfrm flipH="1">
            <a:off x="6058596" y="2538000"/>
            <a:ext cx="45719" cy="4320000"/>
          </a:xfrm>
          <a:prstGeom prst="rect">
            <a:avLst/>
          </a:prstGeom>
          <a:solidFill>
            <a:srgbClr val="3498DB"/>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endParaRPr lang="zh-CN" altLang="en-US" sz="360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TextBox 3"/>
          <p:cNvSpPr/>
          <p:nvPr>
            <p:custDataLst>
              <p:tags r:id="rId5"/>
            </p:custDataLst>
          </p:nvPr>
        </p:nvSpPr>
        <p:spPr>
          <a:xfrm>
            <a:off x="5828584" y="4359529"/>
            <a:ext cx="45719" cy="2498471"/>
          </a:xfrm>
          <a:prstGeom prst="rect">
            <a:avLst/>
          </a:prstGeom>
          <a:solidFill>
            <a:srgbClr val="1F74AD"/>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endParaRPr lang="zh-CN" altLang="en-US" sz="360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文本框 21"/>
          <p:cNvSpPr txBox="1"/>
          <p:nvPr>
            <p:custDataLst>
              <p:tags r:id="rId6"/>
            </p:custDataLst>
          </p:nvPr>
        </p:nvSpPr>
        <p:spPr>
          <a:xfrm>
            <a:off x="7306945" y="2628265"/>
            <a:ext cx="4194810" cy="1282065"/>
          </a:xfrm>
          <a:prstGeom prst="rect">
            <a:avLst/>
          </a:prstGeom>
        </p:spPr>
        <p:txBody>
          <a:bodyPr wrap="square" lIns="90000" tIns="46800" rIns="90000" bIns="46800" anchor="b" anchorCtr="0">
            <a:normAutofit/>
          </a:bodyPr>
          <a:lstStyle>
            <a:defPPr>
              <a:defRPr lang="zh-CN"/>
            </a:defPPr>
            <a:lvl1pPr>
              <a:defRPr>
                <a:solidFill>
                  <a:srgbClr val="000000">
                    <a:lumMod val="75000"/>
                  </a:srgbClr>
                </a:solidFill>
                <a:latin typeface="Calibri Light" panose="020F0302020204030204"/>
              </a:defRPr>
            </a:lvl1pPr>
          </a:lstStyle>
          <a:p>
            <a:pPr>
              <a:lnSpc>
                <a:spcPct val="120000"/>
              </a:lnSpc>
            </a:pPr>
            <a:r>
              <a:rPr lang="zh-CN" altLang="en-US" sz="24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如何评价学生的英语学科核心素养？</a:t>
            </a:r>
            <a:endParaRPr lang="zh-CN" altLang="en-US" sz="2400"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sp>
        <p:nvSpPr>
          <p:cNvPr id="25" name="文本框 24"/>
          <p:cNvSpPr txBox="1"/>
          <p:nvPr>
            <p:custDataLst>
              <p:tags r:id="rId7"/>
            </p:custDataLst>
          </p:nvPr>
        </p:nvSpPr>
        <p:spPr>
          <a:xfrm>
            <a:off x="1215390" y="1605280"/>
            <a:ext cx="3908425" cy="1145540"/>
          </a:xfrm>
          <a:prstGeom prst="rect">
            <a:avLst/>
          </a:prstGeom>
        </p:spPr>
        <p:txBody>
          <a:bodyPr wrap="square" lIns="90000" tIns="46800" rIns="90000" bIns="46800" anchor="b" anchorCtr="0"/>
          <a:lstStyle>
            <a:defPPr>
              <a:defRPr lang="zh-CN"/>
            </a:defPPr>
            <a:lvl1pPr>
              <a:defRPr>
                <a:solidFill>
                  <a:srgbClr val="000000">
                    <a:lumMod val="75000"/>
                  </a:srgbClr>
                </a:solidFill>
                <a:latin typeface="Calibri Light" panose="020F0302020204030204"/>
              </a:defRPr>
            </a:lvl1pPr>
          </a:lstStyle>
          <a:p>
            <a:pPr algn="l">
              <a:lnSpc>
                <a:spcPct val="120000"/>
              </a:lnSpc>
            </a:pPr>
            <a:r>
              <a:rPr lang="zh-CN" altLang="en-US" sz="24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如何在教学中发展学生英语学科核心素养？</a:t>
            </a:r>
            <a:endParaRPr lang="zh-CN" altLang="en-US" sz="2400" b="1"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sp>
        <p:nvSpPr>
          <p:cNvPr id="28" name="文本框 27"/>
          <p:cNvSpPr txBox="1"/>
          <p:nvPr>
            <p:custDataLst>
              <p:tags r:id="rId8"/>
            </p:custDataLst>
          </p:nvPr>
        </p:nvSpPr>
        <p:spPr>
          <a:xfrm>
            <a:off x="1007110" y="3430905"/>
            <a:ext cx="3961765" cy="1466850"/>
          </a:xfrm>
          <a:prstGeom prst="rect">
            <a:avLst/>
          </a:prstGeom>
        </p:spPr>
        <p:txBody>
          <a:bodyPr wrap="square" lIns="90000" tIns="46800" rIns="90000" bIns="46800" anchor="b" anchorCtr="0"/>
          <a:lstStyle>
            <a:defPPr>
              <a:defRPr lang="zh-CN"/>
            </a:defPPr>
            <a:lvl1pPr>
              <a:defRPr>
                <a:solidFill>
                  <a:srgbClr val="000000">
                    <a:lumMod val="75000"/>
                  </a:srgbClr>
                </a:solidFill>
                <a:latin typeface="Calibri Light" panose="020F0302020204030204"/>
              </a:defRPr>
            </a:lvl1pPr>
          </a:lstStyle>
          <a:p>
            <a:pPr algn="ctr" fontAlgn="auto">
              <a:lnSpc>
                <a:spcPts val="2420"/>
              </a:lnSpc>
            </a:pPr>
            <a:r>
              <a:rPr lang="zh-CN" altLang="en-US" sz="2400"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怎样理解英语课程目标从培养综合语言运用能力到发展学科核心素养的变化？</a:t>
            </a:r>
            <a:endParaRPr lang="zh-CN" altLang="en-US" sz="2400"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sp>
        <p:nvSpPr>
          <p:cNvPr id="20" name="椭圆 19"/>
          <p:cNvSpPr/>
          <p:nvPr>
            <p:custDataLst>
              <p:tags r:id="rId9"/>
            </p:custDataLst>
          </p:nvPr>
        </p:nvSpPr>
        <p:spPr>
          <a:xfrm flipH="1">
            <a:off x="4968868" y="3910638"/>
            <a:ext cx="914400" cy="914400"/>
          </a:xfrm>
          <a:prstGeom prst="ellipse">
            <a:avLst/>
          </a:prstGeom>
          <a:solidFill>
            <a:srgbClr val="1F74AD"/>
          </a:solidFill>
          <a:ln w="57150">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r>
              <a:rPr lang="en-US" altLang="zh-CN"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rPr>
              <a:t>01</a:t>
            </a:r>
            <a:endParaRPr lang="zh-CN" altLang="en-US" sz="2800" dirty="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6" name="TextBox 2"/>
          <p:cNvSpPr/>
          <p:nvPr>
            <p:custDataLst>
              <p:tags r:id="rId10"/>
            </p:custDataLst>
          </p:nvPr>
        </p:nvSpPr>
        <p:spPr>
          <a:xfrm>
            <a:off x="6317698" y="3581400"/>
            <a:ext cx="64254" cy="3276600"/>
          </a:xfrm>
          <a:prstGeom prst="rect">
            <a:avLst/>
          </a:prstGeom>
          <a:solidFill>
            <a:srgbClr val="1AA3AA"/>
          </a:solidFill>
          <a:ln>
            <a:noFill/>
          </a:ln>
        </p:spPr>
        <p:style>
          <a:lnRef idx="2">
            <a:srgbClr val="1F74AD">
              <a:shade val="50000"/>
            </a:srgbClr>
          </a:lnRef>
          <a:fillRef idx="1">
            <a:srgbClr val="1F74AD"/>
          </a:fillRef>
          <a:effectRef idx="0">
            <a:srgbClr val="1F74AD"/>
          </a:effectRef>
          <a:fontRef idx="minor">
            <a:sysClr val="window" lastClr="FFFFFF"/>
          </a:fontRef>
        </p:style>
        <p:txBody>
          <a:bodyPr rtlCol="0" anchor="ctr">
            <a:normAutofit/>
          </a:bodyPr>
          <a:lstStyle/>
          <a:p>
            <a:pPr algn="ctr">
              <a:lnSpc>
                <a:spcPct val="120000"/>
              </a:lnSpc>
            </a:pPr>
            <a:endParaRPr lang="zh-CN" altLang="en-US" sz="3600">
              <a:solidFill>
                <a:sysClr val="window" lastClr="FFFFFF"/>
              </a:solidFill>
              <a:latin typeface="Arial" panose="020B0604020202020204" pitchFamily="34" charset="0"/>
              <a:ea typeface="微软雅黑" panose="020B0503020204020204" pitchFamily="34" charset="-122"/>
              <a:sym typeface="Arial" panose="020B0604020202020204" pitchFamily="34" charset="0"/>
            </a:endParaRPr>
          </a:p>
        </p:txBody>
      </p:sp>
    </p:spTree>
    <p:custDataLst>
      <p:tags r:id="rId1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p:sp>
        <p:nvSpPr>
          <p:cNvPr id="2" name="标题 1"/>
          <p:cNvSpPr>
            <a:spLocks noGrp="1"/>
          </p:cNvSpPr>
          <p:nvPr>
            <p:ph type="title"/>
          </p:nvPr>
        </p:nvSpPr>
        <p:spPr>
          <a:xfrm>
            <a:off x="314960" y="443230"/>
            <a:ext cx="11797030" cy="441960"/>
          </a:xfrm>
        </p:spPr>
        <p:txBody>
          <a:bodyPr>
            <a:noAutofit/>
          </a:bodyPr>
          <a:p>
            <a:r>
              <a:rPr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怎样理解英语课程目标从培养综合语言运用能力到发展学科核心素养的变化？</a:t>
            </a:r>
            <a:endParaRPr lang="zh-CN" altLang="en-US"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graphicFrame>
        <p:nvGraphicFramePr>
          <p:cNvPr id="3" name="表格 2"/>
          <p:cNvGraphicFramePr/>
          <p:nvPr>
            <p:custDataLst>
              <p:tags r:id="rId2"/>
            </p:custDataLst>
          </p:nvPr>
        </p:nvGraphicFramePr>
        <p:xfrm>
          <a:off x="1946910" y="1416685"/>
          <a:ext cx="8533130" cy="777240"/>
        </p:xfrm>
        <a:graphic>
          <a:graphicData uri="http://schemas.openxmlformats.org/drawingml/2006/table">
            <a:tbl>
              <a:tblPr firstRow="1" bandRow="1">
                <a:tableStyleId>{5C22544A-7EE6-4342-B048-85BDC9FD1C3A}</a:tableStyleId>
              </a:tblPr>
              <a:tblGrid>
                <a:gridCol w="4266565"/>
                <a:gridCol w="4266565"/>
              </a:tblGrid>
              <a:tr h="396240">
                <a:tc>
                  <a:txBody>
                    <a:bodyPr/>
                    <a:p>
                      <a:pPr algn="ctr">
                        <a:buNone/>
                      </a:pPr>
                      <a:r>
                        <a:rPr lang="zh-CN" altLang="en-US" sz="2000">
                          <a:latin typeface="华康行楷体 W5" panose="03000509000000000000" charset="-122"/>
                          <a:ea typeface="华康行楷体 W5" panose="03000509000000000000" charset="-122"/>
                        </a:rPr>
                        <a:t>过去英语课程总目标</a:t>
                      </a:r>
                      <a:endParaRPr lang="zh-CN" altLang="en-US" sz="2000">
                        <a:latin typeface="华康行楷体 W5" panose="03000509000000000000" charset="-122"/>
                        <a:ea typeface="华康行楷体 W5" panose="03000509000000000000" charset="-122"/>
                      </a:endParaRPr>
                    </a:p>
                  </a:txBody>
                  <a:tcPr/>
                </a:tc>
                <a:tc>
                  <a:txBody>
                    <a:bodyPr/>
                    <a:p>
                      <a:pPr algn="ctr">
                        <a:buNone/>
                      </a:pPr>
                      <a:r>
                        <a:rPr lang="zh-CN" altLang="en-US" sz="2000">
                          <a:latin typeface="华康行楷体 W5" panose="03000509000000000000" charset="-122"/>
                          <a:ea typeface="华康行楷体 W5" panose="03000509000000000000" charset="-122"/>
                        </a:rPr>
                        <a:t>现在英语课程培养方向</a:t>
                      </a:r>
                      <a:endParaRPr lang="zh-CN" altLang="en-US" sz="2000">
                        <a:latin typeface="华康行楷体 W5" panose="03000509000000000000" charset="-122"/>
                        <a:ea typeface="华康行楷体 W5" panose="03000509000000000000" charset="-122"/>
                      </a:endParaRPr>
                    </a:p>
                  </a:txBody>
                  <a:tcPr/>
                </a:tc>
              </a:tr>
              <a:tr h="381000">
                <a:tc>
                  <a:txBody>
                    <a:bodyPr/>
                    <a:p>
                      <a:pPr algn="ctr">
                        <a:buNone/>
                      </a:pPr>
                      <a:r>
                        <a:rPr lang="zh-CN" altLang="en-US" sz="2000">
                          <a:latin typeface="华康行楷体 W5" panose="03000509000000000000" charset="-122"/>
                          <a:ea typeface="华康行楷体 W5" panose="03000509000000000000" charset="-122"/>
                        </a:rPr>
                        <a:t>培养综合语言运用能力。</a:t>
                      </a:r>
                      <a:endParaRPr lang="zh-CN" altLang="en-US" sz="2000">
                        <a:latin typeface="华康行楷体 W5" panose="03000509000000000000" charset="-122"/>
                        <a:ea typeface="华康行楷体 W5" panose="03000509000000000000" charset="-122"/>
                      </a:endParaRPr>
                    </a:p>
                    <a:p>
                      <a:pPr algn="ctr">
                        <a:buNone/>
                      </a:pPr>
                      <a:r>
                        <a:rPr lang="zh-CN" altLang="en-US" sz="2000">
                          <a:latin typeface="华康行楷体 W5" panose="03000509000000000000" charset="-122"/>
                          <a:ea typeface="华康行楷体 W5" panose="03000509000000000000" charset="-122"/>
                        </a:rPr>
                        <a:t>聚焦情感态度、文化意识、学习策略、语言知识和语言技能。</a:t>
                      </a:r>
                      <a:endParaRPr lang="zh-CN" altLang="en-US" sz="2000">
                        <a:latin typeface="华康行楷体 W5" panose="03000509000000000000" charset="-122"/>
                        <a:ea typeface="华康行楷体 W5" panose="03000509000000000000" charset="-122"/>
                      </a:endParaRPr>
                    </a:p>
                  </a:txBody>
                  <a:tcPr/>
                </a:tc>
                <a:tc>
                  <a:txBody>
                    <a:bodyPr/>
                    <a:p>
                      <a:pPr algn="ctr">
                        <a:buNone/>
                      </a:pPr>
                      <a:r>
                        <a:rPr lang="zh-CN" altLang="en-US" sz="2000">
                          <a:latin typeface="华康行楷体 W5" panose="03000509000000000000" charset="-122"/>
                          <a:ea typeface="华康行楷体 W5" panose="03000509000000000000" charset="-122"/>
                        </a:rPr>
                        <a:t>四大方面：</a:t>
                      </a:r>
                      <a:r>
                        <a:rPr lang="zh-CN" altLang="en-US" sz="2000">
                          <a:solidFill>
                            <a:srgbClr val="FF0000"/>
                          </a:solidFill>
                          <a:latin typeface="华康行楷体 W5" panose="03000509000000000000" charset="-122"/>
                          <a:ea typeface="华康行楷体 W5" panose="03000509000000000000" charset="-122"/>
                        </a:rPr>
                        <a:t>语言能力</a:t>
                      </a:r>
                      <a:r>
                        <a:rPr lang="zh-CN" altLang="en-US" sz="2000">
                          <a:latin typeface="华康行楷体 W5" panose="03000509000000000000" charset="-122"/>
                          <a:ea typeface="华康行楷体 W5" panose="03000509000000000000" charset="-122"/>
                        </a:rPr>
                        <a:t>、文化意识、</a:t>
                      </a:r>
                      <a:r>
                        <a:rPr lang="zh-CN" altLang="en-US" sz="2000">
                          <a:solidFill>
                            <a:srgbClr val="FF0000"/>
                          </a:solidFill>
                          <a:latin typeface="华康行楷体 W5" panose="03000509000000000000" charset="-122"/>
                          <a:ea typeface="华康行楷体 W5" panose="03000509000000000000" charset="-122"/>
                        </a:rPr>
                        <a:t>思维品质</a:t>
                      </a:r>
                      <a:r>
                        <a:rPr lang="zh-CN" altLang="en-US" sz="2000">
                          <a:latin typeface="华康行楷体 W5" panose="03000509000000000000" charset="-122"/>
                          <a:ea typeface="华康行楷体 W5" panose="03000509000000000000" charset="-122"/>
                        </a:rPr>
                        <a:t>、</a:t>
                      </a:r>
                      <a:r>
                        <a:rPr lang="zh-CN" altLang="en-US" sz="2000">
                          <a:solidFill>
                            <a:srgbClr val="FF0000"/>
                          </a:solidFill>
                          <a:latin typeface="华康行楷体 W5" panose="03000509000000000000" charset="-122"/>
                          <a:ea typeface="华康行楷体 W5" panose="03000509000000000000" charset="-122"/>
                        </a:rPr>
                        <a:t>学习能力</a:t>
                      </a:r>
                      <a:r>
                        <a:rPr lang="zh-CN" altLang="en-US" sz="2000">
                          <a:latin typeface="华康行楷体 W5" panose="03000509000000000000" charset="-122"/>
                          <a:ea typeface="华康行楷体 W5" panose="03000509000000000000" charset="-122"/>
                        </a:rPr>
                        <a:t>。</a:t>
                      </a:r>
                      <a:endParaRPr lang="zh-CN" altLang="en-US" sz="2000">
                        <a:latin typeface="华康行楷体 W5" panose="03000509000000000000" charset="-122"/>
                        <a:ea typeface="华康行楷体 W5" panose="03000509000000000000" charset="-122"/>
                      </a:endParaRPr>
                    </a:p>
                  </a:txBody>
                  <a:tcPr/>
                </a:tc>
              </a:tr>
            </a:tbl>
          </a:graphicData>
        </a:graphic>
      </p:graphicFrame>
      <p:sp>
        <p:nvSpPr>
          <p:cNvPr id="4" name="文本框 3"/>
          <p:cNvSpPr txBox="1"/>
          <p:nvPr/>
        </p:nvSpPr>
        <p:spPr>
          <a:xfrm>
            <a:off x="2616835" y="3007360"/>
            <a:ext cx="7193280" cy="460375"/>
          </a:xfrm>
          <a:prstGeom prst="rect">
            <a:avLst/>
          </a:prstGeom>
          <a:noFill/>
        </p:spPr>
        <p:txBody>
          <a:bodyPr wrap="none" rtlCol="0">
            <a:spAutoFit/>
          </a:bodyPr>
          <a:p>
            <a:r>
              <a:rPr lang="zh-CN" altLang="en-US" sz="2400">
                <a:latin typeface="华康行楷体 W5" panose="03000509000000000000" charset="-122"/>
                <a:ea typeface="华康行楷体 W5" panose="03000509000000000000" charset="-122"/>
              </a:rPr>
              <a:t>由英语课程单一目标时代，开始走向多元目标时代。</a:t>
            </a:r>
            <a:endParaRPr lang="zh-CN" altLang="en-US" sz="2400">
              <a:latin typeface="华康行楷体 W5" panose="03000509000000000000" charset="-122"/>
              <a:ea typeface="华康行楷体 W5" panose="03000509000000000000" charset="-122"/>
            </a:endParaRPr>
          </a:p>
        </p:txBody>
      </p:sp>
      <p:sp>
        <p:nvSpPr>
          <p:cNvPr id="6" name="矩形 5"/>
          <p:cNvSpPr/>
          <p:nvPr/>
        </p:nvSpPr>
        <p:spPr>
          <a:xfrm>
            <a:off x="10549255" y="1253490"/>
            <a:ext cx="1403350" cy="2306955"/>
          </a:xfrm>
          <a:prstGeom prst="rect">
            <a:avLst/>
          </a:prstGeom>
          <a:noFill/>
          <a:ln>
            <a:noFill/>
          </a:ln>
        </p:spPr>
        <p:txBody>
          <a:bodyPr wrap="none" rtlCol="0" anchor="t">
            <a:spAutoFit/>
          </a:bodyPr>
          <a:p>
            <a:pPr algn="ctr"/>
            <a:r>
              <a:rPr lang="zh-CN" altLang="en-US" sz="4800" b="1">
                <a:ln w="22225">
                  <a:noFill/>
                  <a:prstDash val="solid"/>
                </a:ln>
                <a:solidFill>
                  <a:srgbClr val="FF6C0D"/>
                </a:solidFill>
                <a:effectLst/>
                <a:latin typeface="华康行楷体 W5" panose="03000509000000000000" charset="-122"/>
                <a:ea typeface="华康行楷体 W5" panose="03000509000000000000" charset="-122"/>
              </a:rPr>
              <a:t>继承</a:t>
            </a:r>
            <a:endParaRPr lang="zh-CN" altLang="en-US" sz="4800" b="1">
              <a:ln w="22225">
                <a:noFill/>
                <a:prstDash val="solid"/>
              </a:ln>
              <a:solidFill>
                <a:srgbClr val="FF6C0D"/>
              </a:solidFill>
              <a:effectLst/>
              <a:latin typeface="华康行楷体 W5" panose="03000509000000000000" charset="-122"/>
              <a:ea typeface="华康行楷体 W5" panose="03000509000000000000" charset="-122"/>
            </a:endParaRPr>
          </a:p>
          <a:p>
            <a:pPr algn="ctr"/>
            <a:r>
              <a:rPr lang="zh-CN" altLang="en-US" sz="4800" b="1">
                <a:ln w="22225">
                  <a:noFill/>
                  <a:prstDash val="solid"/>
                </a:ln>
                <a:solidFill>
                  <a:srgbClr val="FF6C0D"/>
                </a:solidFill>
                <a:effectLst/>
                <a:latin typeface="华康行楷体 W5" panose="03000509000000000000" charset="-122"/>
                <a:ea typeface="华康行楷体 W5" panose="03000509000000000000" charset="-122"/>
              </a:rPr>
              <a:t>发展</a:t>
            </a:r>
            <a:endParaRPr lang="zh-CN" altLang="en-US" sz="4800" b="1">
              <a:ln w="22225">
                <a:noFill/>
                <a:prstDash val="solid"/>
              </a:ln>
              <a:solidFill>
                <a:srgbClr val="FF6C0D"/>
              </a:solidFill>
              <a:effectLst/>
              <a:latin typeface="华康行楷体 W5" panose="03000509000000000000" charset="-122"/>
              <a:ea typeface="华康行楷体 W5" panose="03000509000000000000" charset="-122"/>
            </a:endParaRPr>
          </a:p>
          <a:p>
            <a:pPr algn="ctr"/>
            <a:r>
              <a:rPr lang="zh-CN" altLang="en-US" sz="4800" b="1">
                <a:ln w="22225">
                  <a:noFill/>
                  <a:prstDash val="solid"/>
                </a:ln>
                <a:solidFill>
                  <a:srgbClr val="FF6C0D"/>
                </a:solidFill>
                <a:effectLst/>
                <a:latin typeface="华康行楷体 W5" panose="03000509000000000000" charset="-122"/>
                <a:ea typeface="华康行楷体 W5" panose="03000509000000000000" charset="-122"/>
              </a:rPr>
              <a:t>创新</a:t>
            </a:r>
            <a:endParaRPr lang="zh-CN" altLang="en-US" sz="4800" b="1">
              <a:ln w="22225">
                <a:noFill/>
                <a:prstDash val="solid"/>
              </a:ln>
              <a:solidFill>
                <a:srgbClr val="FF6C0D"/>
              </a:solidFill>
              <a:effectLst/>
              <a:latin typeface="华康行楷体 W5" panose="03000509000000000000" charset="-122"/>
              <a:ea typeface="华康行楷体 W5" panose="03000509000000000000" charset="-122"/>
            </a:endParaRPr>
          </a:p>
        </p:txBody>
      </p:sp>
      <p:sp>
        <p:nvSpPr>
          <p:cNvPr id="7" name="椭圆 6"/>
          <p:cNvSpPr/>
          <p:nvPr/>
        </p:nvSpPr>
        <p:spPr>
          <a:xfrm>
            <a:off x="201930" y="4025265"/>
            <a:ext cx="3333750" cy="2193925"/>
          </a:xfrm>
          <a:prstGeom prst="ellipse">
            <a:avLst/>
          </a:prstGeom>
          <a:solidFill>
            <a:schemeClr val="accent4">
              <a:alpha val="78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p>
            <a:pPr algn="ct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增加</a:t>
            </a:r>
            <a:r>
              <a:rPr lang="en-US" altLang="zh-CN" sz="2000">
                <a:solidFill>
                  <a:schemeClr val="tx1"/>
                </a:solidFill>
                <a:latin typeface="华康行楷体 W5" panose="03000509000000000000" charset="-122"/>
                <a:ea typeface="华康行楷体 W5" panose="03000509000000000000" charset="-122"/>
                <a:cs typeface="华康行楷体 W5" panose="03000509000000000000" charset="-122"/>
              </a:rPr>
              <a:t>“</a:t>
            </a:r>
            <a:r>
              <a:rPr lang="zh-CN" altLang="en-US" sz="2000">
                <a:solidFill>
                  <a:srgbClr val="FF0000"/>
                </a:solidFill>
                <a:latin typeface="华康行楷体 W5" panose="03000509000000000000" charset="-122"/>
                <a:ea typeface="华康行楷体 W5" panose="03000509000000000000" charset="-122"/>
                <a:cs typeface="华康行楷体 W5" panose="03000509000000000000" charset="-122"/>
              </a:rPr>
              <a:t>看</a:t>
            </a:r>
            <a:r>
              <a:rPr lang="en-US" altLang="zh-CN" sz="2000">
                <a:solidFill>
                  <a:schemeClr val="tx1"/>
                </a:solidFill>
                <a:latin typeface="华康行楷体 W5" panose="03000509000000000000" charset="-122"/>
                <a:ea typeface="华康行楷体 W5" panose="03000509000000000000" charset="-122"/>
                <a:cs typeface="华康行楷体 W5" panose="03000509000000000000" charset="-122"/>
              </a:rPr>
              <a:t>”</a:t>
            </a: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的技能，强调语言知识、技能和策略等整合型学习与运用，突出语言知识和语言技能在语境中的</a:t>
            </a: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运用</a:t>
            </a:r>
            <a:endPar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endParaRPr>
          </a:p>
        </p:txBody>
      </p:sp>
      <p:cxnSp>
        <p:nvCxnSpPr>
          <p:cNvPr id="9" name="直接箭头连接符 8"/>
          <p:cNvCxnSpPr/>
          <p:nvPr/>
        </p:nvCxnSpPr>
        <p:spPr>
          <a:xfrm flipV="1">
            <a:off x="2905760" y="2103120"/>
            <a:ext cx="4681220" cy="2149475"/>
          </a:xfrm>
          <a:prstGeom prst="straightConnector1">
            <a:avLst/>
          </a:prstGeom>
          <a:ln w="57150">
            <a:solidFill>
              <a:schemeClr val="accent3">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3880485" y="4025265"/>
            <a:ext cx="3542665" cy="2259330"/>
          </a:xfrm>
          <a:prstGeom prst="ellipse">
            <a:avLst/>
          </a:prstGeom>
          <a:solidFill>
            <a:schemeClr val="accent1">
              <a:alpha val="7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体现了语言的人文性。文化意识的培养需要教材选择合适的语篇、也与教师对教材和语篇的理解相关。</a:t>
            </a:r>
            <a:endPar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endParaRPr>
          </a:p>
        </p:txBody>
      </p:sp>
      <p:cxnSp>
        <p:nvCxnSpPr>
          <p:cNvPr id="11" name="直接箭头连接符 10"/>
          <p:cNvCxnSpPr/>
          <p:nvPr/>
        </p:nvCxnSpPr>
        <p:spPr>
          <a:xfrm flipV="1">
            <a:off x="6466840" y="2130425"/>
            <a:ext cx="2522855" cy="204025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7514590" y="4025265"/>
            <a:ext cx="3814445" cy="2112645"/>
          </a:xfrm>
          <a:prstGeom prst="ellipse">
            <a:avLst/>
          </a:prstGeom>
          <a:solidFill>
            <a:schemeClr val="accent5">
              <a:alpha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fontAlgn="auto">
              <a:lnSpc>
                <a:spcPts val="2000"/>
              </a:lnSpc>
            </a:pP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核心是</a:t>
            </a:r>
            <a:r>
              <a:rPr lang="zh-CN" altLang="en-US" sz="2000">
                <a:solidFill>
                  <a:srgbClr val="FF0000"/>
                </a:solidFill>
                <a:latin typeface="华康行楷体 W5" panose="03000509000000000000" charset="-122"/>
                <a:ea typeface="华康行楷体 W5" panose="03000509000000000000" charset="-122"/>
                <a:cs typeface="华康行楷体 W5" panose="03000509000000000000" charset="-122"/>
              </a:rPr>
              <a:t>培养人</a:t>
            </a: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a:t>
            </a:r>
            <a:endPar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endParaRPr>
          </a:p>
          <a:p>
            <a:pPr algn="ctr" fontAlgn="auto">
              <a:lnSpc>
                <a:spcPts val="2000"/>
              </a:lnSpc>
            </a:pPr>
            <a:r>
              <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rPr>
              <a:t>文化意识指对中外文化的理解和对优秀文化的认同，是学生在全球化背景下表现出的知识素质、人文修养和行为取向。</a:t>
            </a:r>
            <a:endParaRPr lang="zh-CN" altLang="en-US" sz="2000">
              <a:solidFill>
                <a:schemeClr val="tx1"/>
              </a:solidFill>
              <a:latin typeface="华康行楷体 W5" panose="03000509000000000000" charset="-122"/>
              <a:ea typeface="华康行楷体 W5" panose="03000509000000000000" charset="-122"/>
              <a:cs typeface="华康行楷体 W5" panose="03000509000000000000" charset="-122"/>
            </a:endParaRPr>
          </a:p>
        </p:txBody>
      </p:sp>
      <p:cxnSp>
        <p:nvCxnSpPr>
          <p:cNvPr id="13" name="直接箭头连接符 12"/>
          <p:cNvCxnSpPr/>
          <p:nvPr/>
        </p:nvCxnSpPr>
        <p:spPr>
          <a:xfrm flipV="1">
            <a:off x="9317990" y="2148840"/>
            <a:ext cx="81915" cy="1858010"/>
          </a:xfrm>
          <a:prstGeom prst="straightConnector1">
            <a:avLst/>
          </a:prstGeom>
          <a:ln w="57150">
            <a:tailEnd type="arrow" w="med" len="med"/>
          </a:ln>
        </p:spPr>
        <p:style>
          <a:lnRef idx="2">
            <a:schemeClr val="accent5"/>
          </a:lnRef>
          <a:fillRef idx="0">
            <a:schemeClr val="accent5"/>
          </a:fillRef>
          <a:effectRef idx="1">
            <a:schemeClr val="accent5"/>
          </a:effectRef>
          <a:fontRef idx="minor">
            <a:schemeClr val="tx1"/>
          </a:fontRef>
        </p:style>
      </p:cxn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linds(horizontal)">
                                      <p:cBhvr>
                                        <p:cTn id="20" dur="500"/>
                                        <p:tgtEl>
                                          <p:spTgt spid="11"/>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linds(horizont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linds(horizontal)">
                                      <p:cBhvr>
                                        <p:cTn id="28" dur="500"/>
                                        <p:tgtEl>
                                          <p:spTgt spid="13"/>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blinds(horizontal)">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animBg="1"/>
      <p:bldP spid="7" grpId="1" animBg="1"/>
      <p:bldP spid="10" grpId="0" animBg="1"/>
      <p:bldP spid="10" grpId="1" animBg="1"/>
      <p:bldP spid="12" grpId="0" animBg="1"/>
      <p:bldP spid="1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srcRect/>
          <a:stretch>
            <a:fillRect/>
          </a:stretch>
        </a:blipFill>
        <a:effectLst/>
      </p:bgPr>
    </p:bg>
    <p:spTree>
      <p:nvGrpSpPr>
        <p:cNvPr id="1" name=""/>
        <p:cNvGrpSpPr/>
        <p:nvPr/>
      </p:nvGrpSpPr>
      <p:grpSpPr/>
      <p:sp>
        <p:nvSpPr>
          <p:cNvPr id="3" name="标题 1"/>
          <p:cNvSpPr>
            <a:spLocks noGrp="1"/>
          </p:cNvSpPr>
          <p:nvPr/>
        </p:nvSpPr>
        <p:spPr>
          <a:xfrm>
            <a:off x="197485" y="352425"/>
            <a:ext cx="11797030" cy="441960"/>
          </a:xfrm>
          <a:prstGeom prst="rect">
            <a:avLst/>
          </a:prstGeom>
        </p:spPr>
        <p:txBody>
          <a:bodyPr vert="horz" lIns="90170" tIns="46990" rIns="90170" bIns="46990" rtlCol="0" anchor="t" anchorCtr="0">
            <a:noAutofit/>
          </a:bodyPr>
          <a:lstStyle>
            <a:lvl1pPr marL="0" marR="0" lvl="0" algn="l" defTabSz="914400" rtl="0" eaLnBrk="1" fontAlgn="auto" latinLnBrk="0" hangingPunct="1">
              <a:lnSpc>
                <a:spcPct val="100000"/>
              </a:lnSpc>
              <a:spcBef>
                <a:spcPct val="0"/>
              </a:spcBef>
              <a:buNone/>
              <a:defRPr kumimoji="0" lang="zh-CN" altLang="en-US" sz="2400" b="1"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r>
              <a:rPr spc="300">
                <a:solidFill>
                  <a:srgbClr val="000000"/>
                </a:solidFill>
                <a:latin typeface="华康行楷体 W5" panose="03000509000000000000" charset="-122"/>
                <a:ea typeface="华康行楷体 W5" panose="03000509000000000000" charset="-122"/>
                <a:cs typeface="+mn-ea"/>
                <a:sym typeface="Arial" panose="020B0604020202020204" pitchFamily="34" charset="0"/>
              </a:rPr>
              <a:t>怎样理解英语课程目标从培养综合语言运用能力到发展学科核心素养的变化？</a:t>
            </a:r>
            <a:endParaRPr lang="zh-CN" altLang="en-US" spc="300">
              <a:solidFill>
                <a:srgbClr val="000000"/>
              </a:solidFill>
              <a:latin typeface="华康行楷体 W5" panose="03000509000000000000" charset="-122"/>
              <a:ea typeface="华康行楷体 W5" panose="03000509000000000000" charset="-122"/>
              <a:cs typeface="+mn-ea"/>
              <a:sym typeface="Arial" panose="020B0604020202020204" pitchFamily="34" charset="0"/>
            </a:endParaRPr>
          </a:p>
        </p:txBody>
      </p:sp>
      <p:graphicFrame>
        <p:nvGraphicFramePr>
          <p:cNvPr id="4" name="表格 3"/>
          <p:cNvGraphicFramePr/>
          <p:nvPr>
            <p:custDataLst>
              <p:tags r:id="rId2"/>
            </p:custDataLst>
          </p:nvPr>
        </p:nvGraphicFramePr>
        <p:xfrm>
          <a:off x="1946910" y="1416685"/>
          <a:ext cx="8533130" cy="777240"/>
        </p:xfrm>
        <a:graphic>
          <a:graphicData uri="http://schemas.openxmlformats.org/drawingml/2006/table">
            <a:tbl>
              <a:tblPr firstRow="1" bandRow="1">
                <a:tableStyleId>{5C22544A-7EE6-4342-B048-85BDC9FD1C3A}</a:tableStyleId>
              </a:tblPr>
              <a:tblGrid>
                <a:gridCol w="4266565"/>
                <a:gridCol w="4266565"/>
              </a:tblGrid>
              <a:tr h="396240">
                <a:tc>
                  <a:txBody>
                    <a:bodyPr/>
                    <a:p>
                      <a:pPr algn="ctr">
                        <a:buNone/>
                      </a:pPr>
                      <a:r>
                        <a:rPr lang="zh-CN" altLang="en-US" sz="2000">
                          <a:latin typeface="华康行楷体 W5" panose="03000509000000000000" charset="-122"/>
                          <a:ea typeface="华康行楷体 W5" panose="03000509000000000000" charset="-122"/>
                        </a:rPr>
                        <a:t>过去英语课程总目标</a:t>
                      </a:r>
                      <a:endParaRPr lang="zh-CN" altLang="en-US" sz="2000">
                        <a:latin typeface="华康行楷体 W5" panose="03000509000000000000" charset="-122"/>
                        <a:ea typeface="华康行楷体 W5" panose="03000509000000000000" charset="-122"/>
                      </a:endParaRPr>
                    </a:p>
                  </a:txBody>
                  <a:tcPr/>
                </a:tc>
                <a:tc>
                  <a:txBody>
                    <a:bodyPr/>
                    <a:p>
                      <a:pPr algn="ctr">
                        <a:buNone/>
                      </a:pPr>
                      <a:r>
                        <a:rPr lang="zh-CN" altLang="en-US" sz="2000">
                          <a:latin typeface="华康行楷体 W5" panose="03000509000000000000" charset="-122"/>
                          <a:ea typeface="华康行楷体 W5" panose="03000509000000000000" charset="-122"/>
                        </a:rPr>
                        <a:t>现在英语课程培养方向</a:t>
                      </a:r>
                      <a:endParaRPr lang="zh-CN" altLang="en-US" sz="2000">
                        <a:latin typeface="华康行楷体 W5" panose="03000509000000000000" charset="-122"/>
                        <a:ea typeface="华康行楷体 W5" panose="03000509000000000000" charset="-122"/>
                      </a:endParaRPr>
                    </a:p>
                  </a:txBody>
                  <a:tcPr/>
                </a:tc>
              </a:tr>
              <a:tr h="381000">
                <a:tc>
                  <a:txBody>
                    <a:bodyPr/>
                    <a:p>
                      <a:pPr algn="ctr">
                        <a:buNone/>
                      </a:pPr>
                      <a:r>
                        <a:rPr lang="zh-CN" altLang="en-US" sz="2000">
                          <a:latin typeface="华康行楷体 W5" panose="03000509000000000000" charset="-122"/>
                          <a:ea typeface="华康行楷体 W5" panose="03000509000000000000" charset="-122"/>
                        </a:rPr>
                        <a:t>培养综合语言运用能力。</a:t>
                      </a:r>
                      <a:endParaRPr lang="zh-CN" altLang="en-US" sz="2000">
                        <a:latin typeface="华康行楷体 W5" panose="03000509000000000000" charset="-122"/>
                        <a:ea typeface="华康行楷体 W5" panose="03000509000000000000" charset="-122"/>
                      </a:endParaRPr>
                    </a:p>
                    <a:p>
                      <a:pPr algn="ctr">
                        <a:buNone/>
                      </a:pPr>
                      <a:r>
                        <a:rPr lang="zh-CN" altLang="en-US" sz="2000">
                          <a:latin typeface="华康行楷体 W5" panose="03000509000000000000" charset="-122"/>
                          <a:ea typeface="华康行楷体 W5" panose="03000509000000000000" charset="-122"/>
                        </a:rPr>
                        <a:t>聚焦情感态度、文化意识、学习策略、语言知识和语言技能。</a:t>
                      </a:r>
                      <a:endParaRPr lang="zh-CN" altLang="en-US" sz="2000">
                        <a:latin typeface="华康行楷体 W5" panose="03000509000000000000" charset="-122"/>
                        <a:ea typeface="华康行楷体 W5" panose="03000509000000000000" charset="-122"/>
                      </a:endParaRPr>
                    </a:p>
                  </a:txBody>
                  <a:tcPr/>
                </a:tc>
                <a:tc>
                  <a:txBody>
                    <a:bodyPr/>
                    <a:p>
                      <a:pPr algn="ctr">
                        <a:buNone/>
                      </a:pPr>
                      <a:r>
                        <a:rPr lang="zh-CN" altLang="en-US" sz="2000">
                          <a:latin typeface="华康行楷体 W5" panose="03000509000000000000" charset="-122"/>
                          <a:ea typeface="华康行楷体 W5" panose="03000509000000000000" charset="-122"/>
                        </a:rPr>
                        <a:t>四大方面：</a:t>
                      </a:r>
                      <a:r>
                        <a:rPr lang="zh-CN" altLang="en-US" sz="2000">
                          <a:solidFill>
                            <a:srgbClr val="FF0000"/>
                          </a:solidFill>
                          <a:latin typeface="华康行楷体 W5" panose="03000509000000000000" charset="-122"/>
                          <a:ea typeface="华康行楷体 W5" panose="03000509000000000000" charset="-122"/>
                        </a:rPr>
                        <a:t>语言能力</a:t>
                      </a:r>
                      <a:r>
                        <a:rPr lang="zh-CN" altLang="en-US" sz="2000">
                          <a:latin typeface="华康行楷体 W5" panose="03000509000000000000" charset="-122"/>
                          <a:ea typeface="华康行楷体 W5" panose="03000509000000000000" charset="-122"/>
                        </a:rPr>
                        <a:t>、文化意识、</a:t>
                      </a:r>
                      <a:r>
                        <a:rPr lang="zh-CN" altLang="en-US" sz="2000">
                          <a:solidFill>
                            <a:srgbClr val="FF0000"/>
                          </a:solidFill>
                          <a:latin typeface="华康行楷体 W5" panose="03000509000000000000" charset="-122"/>
                          <a:ea typeface="华康行楷体 W5" panose="03000509000000000000" charset="-122"/>
                        </a:rPr>
                        <a:t>思维品质</a:t>
                      </a:r>
                      <a:r>
                        <a:rPr lang="zh-CN" altLang="en-US" sz="2000">
                          <a:latin typeface="华康行楷体 W5" panose="03000509000000000000" charset="-122"/>
                          <a:ea typeface="华康行楷体 W5" panose="03000509000000000000" charset="-122"/>
                        </a:rPr>
                        <a:t>、</a:t>
                      </a:r>
                      <a:r>
                        <a:rPr lang="zh-CN" altLang="en-US" sz="2000">
                          <a:solidFill>
                            <a:srgbClr val="FF0000"/>
                          </a:solidFill>
                          <a:latin typeface="华康行楷体 W5" panose="03000509000000000000" charset="-122"/>
                          <a:ea typeface="华康行楷体 W5" panose="03000509000000000000" charset="-122"/>
                        </a:rPr>
                        <a:t>学习能力</a:t>
                      </a:r>
                      <a:r>
                        <a:rPr lang="zh-CN" altLang="en-US" sz="2000">
                          <a:latin typeface="华康行楷体 W5" panose="03000509000000000000" charset="-122"/>
                          <a:ea typeface="华康行楷体 W5" panose="03000509000000000000" charset="-122"/>
                        </a:rPr>
                        <a:t>。</a:t>
                      </a:r>
                      <a:endParaRPr lang="zh-CN" altLang="en-US" sz="2000">
                        <a:latin typeface="华康行楷体 W5" panose="03000509000000000000" charset="-122"/>
                        <a:ea typeface="华康行楷体 W5" panose="03000509000000000000" charset="-122"/>
                      </a:endParaRPr>
                    </a:p>
                  </a:txBody>
                  <a:tcPr/>
                </a:tc>
              </a:tr>
            </a:tbl>
          </a:graphicData>
        </a:graphic>
      </p:graphicFrame>
      <p:cxnSp>
        <p:nvCxnSpPr>
          <p:cNvPr id="5" name="直接连接符 4"/>
          <p:cNvCxnSpPr/>
          <p:nvPr/>
        </p:nvCxnSpPr>
        <p:spPr>
          <a:xfrm>
            <a:off x="8858885" y="2171700"/>
            <a:ext cx="1621155" cy="146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7170420" y="2491740"/>
            <a:ext cx="2079625" cy="3365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2159635" y="2992120"/>
            <a:ext cx="8107680" cy="460375"/>
          </a:xfrm>
          <a:prstGeom prst="rect">
            <a:avLst/>
          </a:prstGeom>
          <a:noFill/>
        </p:spPr>
        <p:txBody>
          <a:bodyPr wrap="none" rtlCol="0">
            <a:spAutoFit/>
          </a:bodyPr>
          <a:p>
            <a:r>
              <a:rPr lang="zh-CN" altLang="en-US" sz="2400">
                <a:latin typeface="华康行楷体 W5" panose="03000509000000000000" charset="-122"/>
                <a:ea typeface="华康行楷体 W5" panose="03000509000000000000" charset="-122"/>
              </a:rPr>
              <a:t>教师教学的三大核心任务：价值引领、思维启迪、品格塑造</a:t>
            </a:r>
            <a:endParaRPr lang="zh-CN" altLang="en-US" sz="2400">
              <a:latin typeface="华康行楷体 W5" panose="03000509000000000000" charset="-122"/>
              <a:ea typeface="华康行楷体 W5" panose="03000509000000000000" charset="-122"/>
            </a:endParaRPr>
          </a:p>
        </p:txBody>
      </p:sp>
      <p:cxnSp>
        <p:nvCxnSpPr>
          <p:cNvPr id="12" name="直接连接符 11"/>
          <p:cNvCxnSpPr/>
          <p:nvPr>
            <p:custDataLst>
              <p:tags r:id="rId3"/>
            </p:custDataLst>
          </p:nvPr>
        </p:nvCxnSpPr>
        <p:spPr>
          <a:xfrm>
            <a:off x="1735455" y="5810250"/>
            <a:ext cx="1866900" cy="0"/>
          </a:xfrm>
          <a:prstGeom prst="line">
            <a:avLst/>
          </a:prstGeom>
          <a:ln>
            <a:solidFill>
              <a:srgbClr val="52C2A5"/>
            </a:solidFill>
          </a:ln>
        </p:spPr>
        <p:style>
          <a:lnRef idx="1">
            <a:srgbClr val="70CFE2"/>
          </a:lnRef>
          <a:fillRef idx="0">
            <a:srgbClr val="70CFE2"/>
          </a:fillRef>
          <a:effectRef idx="0">
            <a:srgbClr val="70CFE2"/>
          </a:effectRef>
          <a:fontRef idx="minor">
            <a:srgbClr val="5F5F5F"/>
          </a:fontRef>
        </p:style>
      </p:cxnSp>
      <p:cxnSp>
        <p:nvCxnSpPr>
          <p:cNvPr id="13" name="直接连接符 12"/>
          <p:cNvCxnSpPr/>
          <p:nvPr>
            <p:custDataLst>
              <p:tags r:id="rId4"/>
            </p:custDataLst>
          </p:nvPr>
        </p:nvCxnSpPr>
        <p:spPr>
          <a:xfrm>
            <a:off x="1649730" y="5927090"/>
            <a:ext cx="2505075" cy="0"/>
          </a:xfrm>
          <a:prstGeom prst="line">
            <a:avLst/>
          </a:prstGeom>
          <a:ln>
            <a:solidFill>
              <a:srgbClr val="52C2A5"/>
            </a:solidFill>
            <a:tailEnd type="oval"/>
          </a:ln>
        </p:spPr>
        <p:style>
          <a:lnRef idx="1">
            <a:srgbClr val="70CFE2"/>
          </a:lnRef>
          <a:fillRef idx="0">
            <a:srgbClr val="70CFE2"/>
          </a:fillRef>
          <a:effectRef idx="0">
            <a:srgbClr val="70CFE2"/>
          </a:effectRef>
          <a:fontRef idx="minor">
            <a:srgbClr val="5F5F5F"/>
          </a:fontRef>
        </p:style>
      </p:cxnSp>
      <p:sp>
        <p:nvSpPr>
          <p:cNvPr id="15" name="任意多边形 14"/>
          <p:cNvSpPr/>
          <p:nvPr>
            <p:custDataLst>
              <p:tags r:id="rId5"/>
            </p:custDataLst>
          </p:nvPr>
        </p:nvSpPr>
        <p:spPr>
          <a:xfrm>
            <a:off x="1649730" y="4191000"/>
            <a:ext cx="2647950" cy="1745615"/>
          </a:xfrm>
          <a:custGeom>
            <a:avLst/>
            <a:gdLst>
              <a:gd name="connsiteX0" fmla="*/ 1 w 2647951"/>
              <a:gd name="connsiteY0" fmla="*/ 0 h 1743075"/>
              <a:gd name="connsiteX1" fmla="*/ 2647951 w 2647951"/>
              <a:gd name="connsiteY1" fmla="*/ 0 h 1743075"/>
              <a:gd name="connsiteX2" fmla="*/ 2647951 w 2647951"/>
              <a:gd name="connsiteY2" fmla="*/ 1266825 h 1743075"/>
              <a:gd name="connsiteX3" fmla="*/ 297057 w 2647951"/>
              <a:gd name="connsiteY3" fmla="*/ 1266825 h 1743075"/>
              <a:gd name="connsiteX4" fmla="*/ 233437 w 2647951"/>
              <a:gd name="connsiteY4" fmla="*/ 1329240 h 1743075"/>
              <a:gd name="connsiteX5" fmla="*/ 0 w 2647951"/>
              <a:gd name="connsiteY5" fmla="*/ 1743075 h 1743075"/>
              <a:gd name="connsiteX6" fmla="*/ 0 w 2647951"/>
              <a:gd name="connsiteY6" fmla="*/ 1114425 h 1743075"/>
              <a:gd name="connsiteX7" fmla="*/ 1 w 2647951"/>
              <a:gd name="connsiteY7" fmla="*/ 1114425 h 1743075"/>
              <a:gd name="connsiteX0-1" fmla="*/ 1 w 2647951"/>
              <a:gd name="connsiteY0-2" fmla="*/ 0 h 1743075"/>
              <a:gd name="connsiteX1-3" fmla="*/ 2647951 w 2647951"/>
              <a:gd name="connsiteY1-4" fmla="*/ 0 h 1743075"/>
              <a:gd name="connsiteX2-5" fmla="*/ 2647951 w 2647951"/>
              <a:gd name="connsiteY2-6" fmla="*/ 1266825 h 1743075"/>
              <a:gd name="connsiteX3-7" fmla="*/ 297057 w 2647951"/>
              <a:gd name="connsiteY3-8" fmla="*/ 1266825 h 1743075"/>
              <a:gd name="connsiteX4-9" fmla="*/ 233437 w 2647951"/>
              <a:gd name="connsiteY4-10" fmla="*/ 1329240 h 1743075"/>
              <a:gd name="connsiteX5-11" fmla="*/ 0 w 2647951"/>
              <a:gd name="connsiteY5-12" fmla="*/ 1743075 h 1743075"/>
              <a:gd name="connsiteX6-13" fmla="*/ 0 w 2647951"/>
              <a:gd name="connsiteY6-14" fmla="*/ 1114425 h 1743075"/>
              <a:gd name="connsiteX7-15" fmla="*/ 1 w 2647951"/>
              <a:gd name="connsiteY7-16" fmla="*/ 1114425 h 1743075"/>
              <a:gd name="connsiteX8" fmla="*/ 1 w 2647951"/>
              <a:gd name="connsiteY8" fmla="*/ 0 h 1743075"/>
              <a:gd name="connsiteX0-17" fmla="*/ 1 w 2647951"/>
              <a:gd name="connsiteY0-18" fmla="*/ 0 h 1743075"/>
              <a:gd name="connsiteX1-19" fmla="*/ 2647951 w 2647951"/>
              <a:gd name="connsiteY1-20" fmla="*/ 0 h 1743075"/>
              <a:gd name="connsiteX2-21" fmla="*/ 2647951 w 2647951"/>
              <a:gd name="connsiteY2-22" fmla="*/ 1266825 h 1743075"/>
              <a:gd name="connsiteX3-23" fmla="*/ 516132 w 2647951"/>
              <a:gd name="connsiteY3-24" fmla="*/ 1323975 h 1743075"/>
              <a:gd name="connsiteX4-25" fmla="*/ 233437 w 2647951"/>
              <a:gd name="connsiteY4-26" fmla="*/ 1329240 h 1743075"/>
              <a:gd name="connsiteX5-27" fmla="*/ 0 w 2647951"/>
              <a:gd name="connsiteY5-28" fmla="*/ 1743075 h 1743075"/>
              <a:gd name="connsiteX6-29" fmla="*/ 0 w 2647951"/>
              <a:gd name="connsiteY6-30" fmla="*/ 1114425 h 1743075"/>
              <a:gd name="connsiteX7-31" fmla="*/ 1 w 2647951"/>
              <a:gd name="connsiteY7-32" fmla="*/ 1114425 h 1743075"/>
              <a:gd name="connsiteX8-33" fmla="*/ 1 w 2647951"/>
              <a:gd name="connsiteY8-34" fmla="*/ 0 h 1743075"/>
              <a:gd name="connsiteX0-35" fmla="*/ 1 w 2647951"/>
              <a:gd name="connsiteY0-36" fmla="*/ 0 h 1743075"/>
              <a:gd name="connsiteX1-37" fmla="*/ 2647951 w 2647951"/>
              <a:gd name="connsiteY1-38" fmla="*/ 0 h 1743075"/>
              <a:gd name="connsiteX2-39" fmla="*/ 2647951 w 2647951"/>
              <a:gd name="connsiteY2-40" fmla="*/ 1266825 h 1743075"/>
              <a:gd name="connsiteX3-41" fmla="*/ 516132 w 2647951"/>
              <a:gd name="connsiteY3-42" fmla="*/ 1323975 h 1743075"/>
              <a:gd name="connsiteX4-43" fmla="*/ 233437 w 2647951"/>
              <a:gd name="connsiteY4-44" fmla="*/ 1329240 h 1743075"/>
              <a:gd name="connsiteX5-45" fmla="*/ 0 w 2647951"/>
              <a:gd name="connsiteY5-46" fmla="*/ 1743075 h 1743075"/>
              <a:gd name="connsiteX6-47" fmla="*/ 0 w 2647951"/>
              <a:gd name="connsiteY6-48" fmla="*/ 1114425 h 1743075"/>
              <a:gd name="connsiteX7-49" fmla="*/ 1 w 2647951"/>
              <a:gd name="connsiteY7-50" fmla="*/ 1114425 h 1743075"/>
              <a:gd name="connsiteX8-51" fmla="*/ 1 w 2647951"/>
              <a:gd name="connsiteY8-52" fmla="*/ 0 h 1743075"/>
              <a:gd name="connsiteX0-53" fmla="*/ 1 w 2647951"/>
              <a:gd name="connsiteY0-54" fmla="*/ 0 h 1745366"/>
              <a:gd name="connsiteX1-55" fmla="*/ 2647951 w 2647951"/>
              <a:gd name="connsiteY1-56" fmla="*/ 0 h 1745366"/>
              <a:gd name="connsiteX2-57" fmla="*/ 2647951 w 2647951"/>
              <a:gd name="connsiteY2-58" fmla="*/ 1266825 h 1745366"/>
              <a:gd name="connsiteX3-59" fmla="*/ 516132 w 2647951"/>
              <a:gd name="connsiteY3-60" fmla="*/ 1323975 h 1745366"/>
              <a:gd name="connsiteX4-61" fmla="*/ 0 w 2647951"/>
              <a:gd name="connsiteY4-62" fmla="*/ 1743075 h 1745366"/>
              <a:gd name="connsiteX5-63" fmla="*/ 0 w 2647951"/>
              <a:gd name="connsiteY5-64" fmla="*/ 1114425 h 1745366"/>
              <a:gd name="connsiteX6-65" fmla="*/ 1 w 2647951"/>
              <a:gd name="connsiteY6-66" fmla="*/ 1114425 h 1745366"/>
              <a:gd name="connsiteX7-67" fmla="*/ 1 w 2647951"/>
              <a:gd name="connsiteY7-68" fmla="*/ 0 h 1745366"/>
              <a:gd name="connsiteX0-69" fmla="*/ 1 w 2647951"/>
              <a:gd name="connsiteY0-70" fmla="*/ 0 h 1745305"/>
              <a:gd name="connsiteX1-71" fmla="*/ 2647951 w 2647951"/>
              <a:gd name="connsiteY1-72" fmla="*/ 0 h 1745305"/>
              <a:gd name="connsiteX2-73" fmla="*/ 2638426 w 2647951"/>
              <a:gd name="connsiteY2-74" fmla="*/ 1333500 h 1745305"/>
              <a:gd name="connsiteX3-75" fmla="*/ 516132 w 2647951"/>
              <a:gd name="connsiteY3-76" fmla="*/ 1323975 h 1745305"/>
              <a:gd name="connsiteX4-77" fmla="*/ 0 w 2647951"/>
              <a:gd name="connsiteY4-78" fmla="*/ 1743075 h 1745305"/>
              <a:gd name="connsiteX5-79" fmla="*/ 0 w 2647951"/>
              <a:gd name="connsiteY5-80" fmla="*/ 1114425 h 1745305"/>
              <a:gd name="connsiteX6-81" fmla="*/ 1 w 2647951"/>
              <a:gd name="connsiteY6-82" fmla="*/ 1114425 h 1745305"/>
              <a:gd name="connsiteX7-83" fmla="*/ 1 w 2647951"/>
              <a:gd name="connsiteY7-84" fmla="*/ 0 h 1745305"/>
            </a:gdLst>
            <a:ahLst/>
            <a:cxnLst>
              <a:cxn ang="0">
                <a:pos x="connsiteX0-69" y="connsiteY0-70"/>
              </a:cxn>
              <a:cxn ang="0">
                <a:pos x="connsiteX1-71" y="connsiteY1-72"/>
              </a:cxn>
              <a:cxn ang="0">
                <a:pos x="connsiteX2-73" y="connsiteY2-74"/>
              </a:cxn>
              <a:cxn ang="0">
                <a:pos x="connsiteX3-75" y="connsiteY3-76"/>
              </a:cxn>
              <a:cxn ang="0">
                <a:pos x="connsiteX4-77" y="connsiteY4-78"/>
              </a:cxn>
              <a:cxn ang="0">
                <a:pos x="connsiteX5-79" y="connsiteY5-80"/>
              </a:cxn>
              <a:cxn ang="0">
                <a:pos x="connsiteX6-81" y="connsiteY6-82"/>
              </a:cxn>
              <a:cxn ang="0">
                <a:pos x="connsiteX7-83" y="connsiteY7-84"/>
              </a:cxn>
            </a:cxnLst>
            <a:rect l="l" t="t" r="r" b="b"/>
            <a:pathLst>
              <a:path w="2647951" h="1745305">
                <a:moveTo>
                  <a:pt x="1" y="0"/>
                </a:moveTo>
                <a:lnTo>
                  <a:pt x="2647951" y="0"/>
                </a:lnTo>
                <a:lnTo>
                  <a:pt x="2638426" y="1333500"/>
                </a:lnTo>
                <a:cubicBezTo>
                  <a:pt x="2246610" y="1544638"/>
                  <a:pt x="955870" y="1255713"/>
                  <a:pt x="516132" y="1323975"/>
                </a:cubicBezTo>
                <a:cubicBezTo>
                  <a:pt x="76394" y="1392237"/>
                  <a:pt x="86022" y="1778000"/>
                  <a:pt x="0" y="1743075"/>
                </a:cubicBezTo>
                <a:lnTo>
                  <a:pt x="0" y="1114425"/>
                </a:lnTo>
                <a:lnTo>
                  <a:pt x="1" y="1114425"/>
                </a:lnTo>
                <a:lnTo>
                  <a:pt x="1" y="0"/>
                </a:lnTo>
                <a:close/>
              </a:path>
            </a:pathLst>
          </a:custGeom>
          <a:ln>
            <a:noFill/>
          </a:ln>
        </p:spPr>
        <p:style>
          <a:lnRef idx="2">
            <a:srgbClr val="70CFE2">
              <a:shade val="50000"/>
            </a:srgbClr>
          </a:lnRef>
          <a:fillRef idx="1">
            <a:srgbClr val="70CFE2"/>
          </a:fillRef>
          <a:effectRef idx="0">
            <a:srgbClr val="70CFE2"/>
          </a:effectRef>
          <a:fontRef idx="minor">
            <a:srgbClr val="FFFFFF"/>
          </a:fontRef>
        </p:style>
        <p:txBody>
          <a:bodyPr bIns="504000" rtlCol="0" anchor="ctr">
            <a:normAutofit/>
          </a:bodyPr>
          <a:p>
            <a:pPr algn="ctr" fontAlgn="auto">
              <a:lnSpc>
                <a:spcPct val="120000"/>
              </a:lnSpc>
            </a:pPr>
            <a:endParaRPr lang="zh-CN" altLang="en-US" dirty="0">
              <a:solidFill>
                <a:srgbClr val="FFFFFF"/>
              </a:solidFill>
            </a:endParaRPr>
          </a:p>
        </p:txBody>
      </p:sp>
      <p:sp>
        <p:nvSpPr>
          <p:cNvPr id="16" name="文本框 15"/>
          <p:cNvSpPr txBox="1"/>
          <p:nvPr>
            <p:custDataLst>
              <p:tags r:id="rId6"/>
            </p:custDataLst>
          </p:nvPr>
        </p:nvSpPr>
        <p:spPr>
          <a:xfrm>
            <a:off x="3640455" y="5558790"/>
            <a:ext cx="476250" cy="369570"/>
          </a:xfrm>
          <a:prstGeom prst="rect">
            <a:avLst/>
          </a:prstGeom>
          <a:noFill/>
        </p:spPr>
        <p:txBody>
          <a:bodyPr wrap="square" rtlCol="0" anchor="ctr">
            <a:noAutofit/>
          </a:bodyPr>
          <a:p>
            <a:pPr algn="ctr" fontAlgn="auto">
              <a:lnSpc>
                <a:spcPct val="120000"/>
              </a:lnSpc>
            </a:pPr>
            <a:r>
              <a:rPr lang="en-US" altLang="zh-CN" dirty="0">
                <a:latin typeface="华康行楷体 W5" panose="03000509000000000000" charset="-122"/>
                <a:ea typeface="华康行楷体 W5" panose="03000509000000000000" charset="-122"/>
              </a:rPr>
              <a:t>A</a:t>
            </a:r>
            <a:endParaRPr lang="en-US" altLang="zh-CN" dirty="0">
              <a:latin typeface="华康行楷体 W5" panose="03000509000000000000" charset="-122"/>
              <a:ea typeface="华康行楷体 W5" panose="03000509000000000000" charset="-122"/>
            </a:endParaRPr>
          </a:p>
        </p:txBody>
      </p:sp>
      <p:sp>
        <p:nvSpPr>
          <p:cNvPr id="19" name="文本框 18"/>
          <p:cNvSpPr txBox="1"/>
          <p:nvPr>
            <p:custDataLst>
              <p:tags r:id="rId7"/>
            </p:custDataLst>
          </p:nvPr>
        </p:nvSpPr>
        <p:spPr>
          <a:xfrm>
            <a:off x="1649730" y="4221876"/>
            <a:ext cx="2647950" cy="1276985"/>
          </a:xfrm>
          <a:prstGeom prst="rect">
            <a:avLst/>
          </a:prstGeom>
          <a:noFill/>
        </p:spPr>
        <p:txBody>
          <a:bodyPr wrap="square" rtlCol="0" anchor="ctr" anchorCtr="0">
            <a:normAutofit/>
          </a:bodyPr>
          <a:p>
            <a:pPr algn="ctr" fontAlgn="auto">
              <a:lnSpc>
                <a:spcPct val="120000"/>
              </a:lnSpc>
            </a:pPr>
            <a:r>
              <a:rPr lang="zh-CN" altLang="en-US" sz="2000" b="1" spc="150">
                <a:solidFill>
                  <a:srgbClr val="FFFFFF"/>
                </a:solidFill>
                <a:latin typeface="华康行楷体 W5" panose="03000509000000000000" charset="-122"/>
                <a:ea typeface="华康行楷体 W5" panose="03000509000000000000" charset="-122"/>
              </a:rPr>
              <a:t>发挥语言的工具性功能</a:t>
            </a:r>
            <a:endParaRPr lang="zh-CN" altLang="en-US" sz="2000" b="1" spc="150">
              <a:solidFill>
                <a:srgbClr val="FFFFFF"/>
              </a:solidFill>
              <a:latin typeface="华康行楷体 W5" panose="03000509000000000000" charset="-122"/>
              <a:ea typeface="华康行楷体 W5" panose="03000509000000000000" charset="-122"/>
            </a:endParaRPr>
          </a:p>
        </p:txBody>
      </p:sp>
      <p:cxnSp>
        <p:nvCxnSpPr>
          <p:cNvPr id="20" name="直接连接符 19"/>
          <p:cNvCxnSpPr/>
          <p:nvPr>
            <p:custDataLst>
              <p:tags r:id="rId8"/>
            </p:custDataLst>
          </p:nvPr>
        </p:nvCxnSpPr>
        <p:spPr>
          <a:xfrm>
            <a:off x="5069205" y="5810250"/>
            <a:ext cx="1866900" cy="0"/>
          </a:xfrm>
          <a:prstGeom prst="line">
            <a:avLst/>
          </a:prstGeom>
          <a:ln>
            <a:solidFill>
              <a:srgbClr val="52C2A5"/>
            </a:solidFill>
          </a:ln>
        </p:spPr>
        <p:style>
          <a:lnRef idx="1">
            <a:srgbClr val="70CFE2"/>
          </a:lnRef>
          <a:fillRef idx="0">
            <a:srgbClr val="70CFE2"/>
          </a:fillRef>
          <a:effectRef idx="0">
            <a:srgbClr val="70CFE2"/>
          </a:effectRef>
          <a:fontRef idx="minor">
            <a:srgbClr val="5F5F5F"/>
          </a:fontRef>
        </p:style>
      </p:cxnSp>
      <p:cxnSp>
        <p:nvCxnSpPr>
          <p:cNvPr id="21" name="直接连接符 20"/>
          <p:cNvCxnSpPr/>
          <p:nvPr>
            <p:custDataLst>
              <p:tags r:id="rId9"/>
            </p:custDataLst>
          </p:nvPr>
        </p:nvCxnSpPr>
        <p:spPr>
          <a:xfrm>
            <a:off x="4983480" y="5927090"/>
            <a:ext cx="2505075" cy="0"/>
          </a:xfrm>
          <a:prstGeom prst="line">
            <a:avLst/>
          </a:prstGeom>
          <a:ln>
            <a:solidFill>
              <a:srgbClr val="52C2A5"/>
            </a:solidFill>
            <a:tailEnd type="oval"/>
          </a:ln>
        </p:spPr>
        <p:style>
          <a:lnRef idx="1">
            <a:srgbClr val="70CFE2"/>
          </a:lnRef>
          <a:fillRef idx="0">
            <a:srgbClr val="70CFE2"/>
          </a:fillRef>
          <a:effectRef idx="0">
            <a:srgbClr val="70CFE2"/>
          </a:effectRef>
          <a:fontRef idx="minor">
            <a:srgbClr val="5F5F5F"/>
          </a:fontRef>
        </p:style>
      </p:cxnSp>
      <p:sp>
        <p:nvSpPr>
          <p:cNvPr id="22" name="任意多边形 21"/>
          <p:cNvSpPr/>
          <p:nvPr>
            <p:custDataLst>
              <p:tags r:id="rId10"/>
            </p:custDataLst>
          </p:nvPr>
        </p:nvSpPr>
        <p:spPr>
          <a:xfrm>
            <a:off x="4983480" y="4191000"/>
            <a:ext cx="2647950" cy="1745615"/>
          </a:xfrm>
          <a:custGeom>
            <a:avLst/>
            <a:gdLst>
              <a:gd name="connsiteX0" fmla="*/ 1 w 2647951"/>
              <a:gd name="connsiteY0" fmla="*/ 0 h 1743075"/>
              <a:gd name="connsiteX1" fmla="*/ 2647951 w 2647951"/>
              <a:gd name="connsiteY1" fmla="*/ 0 h 1743075"/>
              <a:gd name="connsiteX2" fmla="*/ 2647951 w 2647951"/>
              <a:gd name="connsiteY2" fmla="*/ 1266825 h 1743075"/>
              <a:gd name="connsiteX3" fmla="*/ 297057 w 2647951"/>
              <a:gd name="connsiteY3" fmla="*/ 1266825 h 1743075"/>
              <a:gd name="connsiteX4" fmla="*/ 233437 w 2647951"/>
              <a:gd name="connsiteY4" fmla="*/ 1329240 h 1743075"/>
              <a:gd name="connsiteX5" fmla="*/ 0 w 2647951"/>
              <a:gd name="connsiteY5" fmla="*/ 1743075 h 1743075"/>
              <a:gd name="connsiteX6" fmla="*/ 0 w 2647951"/>
              <a:gd name="connsiteY6" fmla="*/ 1114425 h 1743075"/>
              <a:gd name="connsiteX7" fmla="*/ 1 w 2647951"/>
              <a:gd name="connsiteY7" fmla="*/ 1114425 h 1743075"/>
              <a:gd name="connsiteX0-1" fmla="*/ 1 w 2647951"/>
              <a:gd name="connsiteY0-2" fmla="*/ 0 h 1743075"/>
              <a:gd name="connsiteX1-3" fmla="*/ 2647951 w 2647951"/>
              <a:gd name="connsiteY1-4" fmla="*/ 0 h 1743075"/>
              <a:gd name="connsiteX2-5" fmla="*/ 2647951 w 2647951"/>
              <a:gd name="connsiteY2-6" fmla="*/ 1266825 h 1743075"/>
              <a:gd name="connsiteX3-7" fmla="*/ 297057 w 2647951"/>
              <a:gd name="connsiteY3-8" fmla="*/ 1266825 h 1743075"/>
              <a:gd name="connsiteX4-9" fmla="*/ 233437 w 2647951"/>
              <a:gd name="connsiteY4-10" fmla="*/ 1329240 h 1743075"/>
              <a:gd name="connsiteX5-11" fmla="*/ 0 w 2647951"/>
              <a:gd name="connsiteY5-12" fmla="*/ 1743075 h 1743075"/>
              <a:gd name="connsiteX6-13" fmla="*/ 0 w 2647951"/>
              <a:gd name="connsiteY6-14" fmla="*/ 1114425 h 1743075"/>
              <a:gd name="connsiteX7-15" fmla="*/ 1 w 2647951"/>
              <a:gd name="connsiteY7-16" fmla="*/ 1114425 h 1743075"/>
              <a:gd name="connsiteX8" fmla="*/ 1 w 2647951"/>
              <a:gd name="connsiteY8" fmla="*/ 0 h 1743075"/>
              <a:gd name="connsiteX0-17" fmla="*/ 1 w 2647951"/>
              <a:gd name="connsiteY0-18" fmla="*/ 0 h 1743075"/>
              <a:gd name="connsiteX1-19" fmla="*/ 2647951 w 2647951"/>
              <a:gd name="connsiteY1-20" fmla="*/ 0 h 1743075"/>
              <a:gd name="connsiteX2-21" fmla="*/ 2647951 w 2647951"/>
              <a:gd name="connsiteY2-22" fmla="*/ 1266825 h 1743075"/>
              <a:gd name="connsiteX3-23" fmla="*/ 516132 w 2647951"/>
              <a:gd name="connsiteY3-24" fmla="*/ 1323975 h 1743075"/>
              <a:gd name="connsiteX4-25" fmla="*/ 233437 w 2647951"/>
              <a:gd name="connsiteY4-26" fmla="*/ 1329240 h 1743075"/>
              <a:gd name="connsiteX5-27" fmla="*/ 0 w 2647951"/>
              <a:gd name="connsiteY5-28" fmla="*/ 1743075 h 1743075"/>
              <a:gd name="connsiteX6-29" fmla="*/ 0 w 2647951"/>
              <a:gd name="connsiteY6-30" fmla="*/ 1114425 h 1743075"/>
              <a:gd name="connsiteX7-31" fmla="*/ 1 w 2647951"/>
              <a:gd name="connsiteY7-32" fmla="*/ 1114425 h 1743075"/>
              <a:gd name="connsiteX8-33" fmla="*/ 1 w 2647951"/>
              <a:gd name="connsiteY8-34" fmla="*/ 0 h 1743075"/>
              <a:gd name="connsiteX0-35" fmla="*/ 1 w 2647951"/>
              <a:gd name="connsiteY0-36" fmla="*/ 0 h 1743075"/>
              <a:gd name="connsiteX1-37" fmla="*/ 2647951 w 2647951"/>
              <a:gd name="connsiteY1-38" fmla="*/ 0 h 1743075"/>
              <a:gd name="connsiteX2-39" fmla="*/ 2647951 w 2647951"/>
              <a:gd name="connsiteY2-40" fmla="*/ 1266825 h 1743075"/>
              <a:gd name="connsiteX3-41" fmla="*/ 516132 w 2647951"/>
              <a:gd name="connsiteY3-42" fmla="*/ 1323975 h 1743075"/>
              <a:gd name="connsiteX4-43" fmla="*/ 233437 w 2647951"/>
              <a:gd name="connsiteY4-44" fmla="*/ 1329240 h 1743075"/>
              <a:gd name="connsiteX5-45" fmla="*/ 0 w 2647951"/>
              <a:gd name="connsiteY5-46" fmla="*/ 1743075 h 1743075"/>
              <a:gd name="connsiteX6-47" fmla="*/ 0 w 2647951"/>
              <a:gd name="connsiteY6-48" fmla="*/ 1114425 h 1743075"/>
              <a:gd name="connsiteX7-49" fmla="*/ 1 w 2647951"/>
              <a:gd name="connsiteY7-50" fmla="*/ 1114425 h 1743075"/>
              <a:gd name="connsiteX8-51" fmla="*/ 1 w 2647951"/>
              <a:gd name="connsiteY8-52" fmla="*/ 0 h 1743075"/>
              <a:gd name="connsiteX0-53" fmla="*/ 1 w 2647951"/>
              <a:gd name="connsiteY0-54" fmla="*/ 0 h 1745366"/>
              <a:gd name="connsiteX1-55" fmla="*/ 2647951 w 2647951"/>
              <a:gd name="connsiteY1-56" fmla="*/ 0 h 1745366"/>
              <a:gd name="connsiteX2-57" fmla="*/ 2647951 w 2647951"/>
              <a:gd name="connsiteY2-58" fmla="*/ 1266825 h 1745366"/>
              <a:gd name="connsiteX3-59" fmla="*/ 516132 w 2647951"/>
              <a:gd name="connsiteY3-60" fmla="*/ 1323975 h 1745366"/>
              <a:gd name="connsiteX4-61" fmla="*/ 0 w 2647951"/>
              <a:gd name="connsiteY4-62" fmla="*/ 1743075 h 1745366"/>
              <a:gd name="connsiteX5-63" fmla="*/ 0 w 2647951"/>
              <a:gd name="connsiteY5-64" fmla="*/ 1114425 h 1745366"/>
              <a:gd name="connsiteX6-65" fmla="*/ 1 w 2647951"/>
              <a:gd name="connsiteY6-66" fmla="*/ 1114425 h 1745366"/>
              <a:gd name="connsiteX7-67" fmla="*/ 1 w 2647951"/>
              <a:gd name="connsiteY7-68" fmla="*/ 0 h 1745366"/>
              <a:gd name="connsiteX0-69" fmla="*/ 1 w 2647951"/>
              <a:gd name="connsiteY0-70" fmla="*/ 0 h 1745305"/>
              <a:gd name="connsiteX1-71" fmla="*/ 2647951 w 2647951"/>
              <a:gd name="connsiteY1-72" fmla="*/ 0 h 1745305"/>
              <a:gd name="connsiteX2-73" fmla="*/ 2638426 w 2647951"/>
              <a:gd name="connsiteY2-74" fmla="*/ 1333500 h 1745305"/>
              <a:gd name="connsiteX3-75" fmla="*/ 516132 w 2647951"/>
              <a:gd name="connsiteY3-76" fmla="*/ 1323975 h 1745305"/>
              <a:gd name="connsiteX4-77" fmla="*/ 0 w 2647951"/>
              <a:gd name="connsiteY4-78" fmla="*/ 1743075 h 1745305"/>
              <a:gd name="connsiteX5-79" fmla="*/ 0 w 2647951"/>
              <a:gd name="connsiteY5-80" fmla="*/ 1114425 h 1745305"/>
              <a:gd name="connsiteX6-81" fmla="*/ 1 w 2647951"/>
              <a:gd name="connsiteY6-82" fmla="*/ 1114425 h 1745305"/>
              <a:gd name="connsiteX7-83" fmla="*/ 1 w 2647951"/>
              <a:gd name="connsiteY7-84" fmla="*/ 0 h 1745305"/>
            </a:gdLst>
            <a:ahLst/>
            <a:cxnLst>
              <a:cxn ang="0">
                <a:pos x="connsiteX0-69" y="connsiteY0-70"/>
              </a:cxn>
              <a:cxn ang="0">
                <a:pos x="connsiteX1-71" y="connsiteY1-72"/>
              </a:cxn>
              <a:cxn ang="0">
                <a:pos x="connsiteX2-73" y="connsiteY2-74"/>
              </a:cxn>
              <a:cxn ang="0">
                <a:pos x="connsiteX3-75" y="connsiteY3-76"/>
              </a:cxn>
              <a:cxn ang="0">
                <a:pos x="connsiteX4-77" y="connsiteY4-78"/>
              </a:cxn>
              <a:cxn ang="0">
                <a:pos x="connsiteX5-79" y="connsiteY5-80"/>
              </a:cxn>
              <a:cxn ang="0">
                <a:pos x="connsiteX6-81" y="connsiteY6-82"/>
              </a:cxn>
              <a:cxn ang="0">
                <a:pos x="connsiteX7-83" y="connsiteY7-84"/>
              </a:cxn>
            </a:cxnLst>
            <a:rect l="l" t="t" r="r" b="b"/>
            <a:pathLst>
              <a:path w="2647951" h="1745305">
                <a:moveTo>
                  <a:pt x="1" y="0"/>
                </a:moveTo>
                <a:lnTo>
                  <a:pt x="2647951" y="0"/>
                </a:lnTo>
                <a:lnTo>
                  <a:pt x="2638426" y="1333500"/>
                </a:lnTo>
                <a:cubicBezTo>
                  <a:pt x="2246610" y="1544638"/>
                  <a:pt x="955870" y="1255713"/>
                  <a:pt x="516132" y="1323975"/>
                </a:cubicBezTo>
                <a:cubicBezTo>
                  <a:pt x="76394" y="1392237"/>
                  <a:pt x="86022" y="1778000"/>
                  <a:pt x="0" y="1743075"/>
                </a:cubicBezTo>
                <a:lnTo>
                  <a:pt x="0" y="1114425"/>
                </a:lnTo>
                <a:lnTo>
                  <a:pt x="1" y="1114425"/>
                </a:lnTo>
                <a:lnTo>
                  <a:pt x="1" y="0"/>
                </a:lnTo>
                <a:close/>
              </a:path>
            </a:pathLst>
          </a:custGeom>
          <a:ln>
            <a:noFill/>
          </a:ln>
        </p:spPr>
        <p:style>
          <a:lnRef idx="2">
            <a:srgbClr val="70CFE2">
              <a:shade val="50000"/>
            </a:srgbClr>
          </a:lnRef>
          <a:fillRef idx="1">
            <a:srgbClr val="70CFE2"/>
          </a:fillRef>
          <a:effectRef idx="0">
            <a:srgbClr val="70CFE2"/>
          </a:effectRef>
          <a:fontRef idx="minor">
            <a:srgbClr val="FFFFFF"/>
          </a:fontRef>
        </p:style>
        <p:txBody>
          <a:bodyPr bIns="504000" rtlCol="0" anchor="ctr">
            <a:normAutofit/>
          </a:bodyPr>
          <a:p>
            <a:pPr algn="ctr" fontAlgn="auto">
              <a:lnSpc>
                <a:spcPct val="120000"/>
              </a:lnSpc>
            </a:pPr>
            <a:endParaRPr lang="zh-CN" altLang="en-US" dirty="0">
              <a:solidFill>
                <a:srgbClr val="FFFFFF"/>
              </a:solidFill>
            </a:endParaRPr>
          </a:p>
        </p:txBody>
      </p:sp>
      <p:sp>
        <p:nvSpPr>
          <p:cNvPr id="23" name="文本框 22"/>
          <p:cNvSpPr txBox="1"/>
          <p:nvPr>
            <p:custDataLst>
              <p:tags r:id="rId11"/>
            </p:custDataLst>
          </p:nvPr>
        </p:nvSpPr>
        <p:spPr>
          <a:xfrm>
            <a:off x="6974205" y="5558790"/>
            <a:ext cx="476250" cy="369570"/>
          </a:xfrm>
          <a:prstGeom prst="rect">
            <a:avLst/>
          </a:prstGeom>
          <a:noFill/>
        </p:spPr>
        <p:txBody>
          <a:bodyPr wrap="square" rtlCol="0" anchor="ctr">
            <a:noAutofit/>
          </a:bodyPr>
          <a:p>
            <a:pPr algn="ctr" fontAlgn="auto">
              <a:lnSpc>
                <a:spcPct val="120000"/>
              </a:lnSpc>
            </a:pPr>
            <a:r>
              <a:rPr lang="en-US" altLang="zh-CN" dirty="0">
                <a:latin typeface="华康行楷体 W5" panose="03000509000000000000" charset="-122"/>
                <a:ea typeface="华康行楷体 W5" panose="03000509000000000000" charset="-122"/>
              </a:rPr>
              <a:t>B</a:t>
            </a:r>
            <a:endParaRPr lang="en-US" altLang="zh-CN" dirty="0">
              <a:latin typeface="华康行楷体 W5" panose="03000509000000000000" charset="-122"/>
              <a:ea typeface="华康行楷体 W5" panose="03000509000000000000" charset="-122"/>
            </a:endParaRPr>
          </a:p>
        </p:txBody>
      </p:sp>
      <p:sp>
        <p:nvSpPr>
          <p:cNvPr id="24" name="文本框 23"/>
          <p:cNvSpPr txBox="1"/>
          <p:nvPr>
            <p:custDataLst>
              <p:tags r:id="rId12"/>
            </p:custDataLst>
          </p:nvPr>
        </p:nvSpPr>
        <p:spPr>
          <a:xfrm>
            <a:off x="4983480" y="4221876"/>
            <a:ext cx="2647950" cy="1276985"/>
          </a:xfrm>
          <a:prstGeom prst="rect">
            <a:avLst/>
          </a:prstGeom>
          <a:noFill/>
        </p:spPr>
        <p:txBody>
          <a:bodyPr wrap="square" rtlCol="0" anchor="ctr" anchorCtr="0">
            <a:normAutofit/>
          </a:bodyPr>
          <a:p>
            <a:pPr algn="ctr" fontAlgn="auto">
              <a:lnSpc>
                <a:spcPct val="120000"/>
              </a:lnSpc>
              <a:buClrTx/>
              <a:buSzTx/>
              <a:buFontTx/>
            </a:pPr>
            <a:r>
              <a:rPr lang="zh-CN" altLang="en-US" sz="2000" b="1" spc="150">
                <a:solidFill>
                  <a:srgbClr val="FFFFFF"/>
                </a:solidFill>
                <a:latin typeface="华康行楷体 W5" panose="03000509000000000000" charset="-122"/>
                <a:ea typeface="华康行楷体 W5" panose="03000509000000000000" charset="-122"/>
              </a:rPr>
              <a:t>挖掘语言的文化传承功能</a:t>
            </a:r>
            <a:endParaRPr lang="zh-CN" altLang="en-US" sz="2000" b="1" spc="150">
              <a:solidFill>
                <a:srgbClr val="FFFFFF"/>
              </a:solidFill>
              <a:latin typeface="华康行楷体 W5" panose="03000509000000000000" charset="-122"/>
              <a:ea typeface="华康行楷体 W5" panose="03000509000000000000" charset="-122"/>
            </a:endParaRPr>
          </a:p>
        </p:txBody>
      </p:sp>
      <p:cxnSp>
        <p:nvCxnSpPr>
          <p:cNvPr id="25" name="直接连接符 24"/>
          <p:cNvCxnSpPr/>
          <p:nvPr>
            <p:custDataLst>
              <p:tags r:id="rId13"/>
            </p:custDataLst>
          </p:nvPr>
        </p:nvCxnSpPr>
        <p:spPr>
          <a:xfrm>
            <a:off x="8402955" y="5810250"/>
            <a:ext cx="1866900" cy="0"/>
          </a:xfrm>
          <a:prstGeom prst="line">
            <a:avLst/>
          </a:prstGeom>
          <a:ln>
            <a:solidFill>
              <a:srgbClr val="52C2A5"/>
            </a:solidFill>
          </a:ln>
        </p:spPr>
        <p:style>
          <a:lnRef idx="1">
            <a:srgbClr val="70CFE2"/>
          </a:lnRef>
          <a:fillRef idx="0">
            <a:srgbClr val="70CFE2"/>
          </a:fillRef>
          <a:effectRef idx="0">
            <a:srgbClr val="70CFE2"/>
          </a:effectRef>
          <a:fontRef idx="minor">
            <a:srgbClr val="5F5F5F"/>
          </a:fontRef>
        </p:style>
      </p:cxnSp>
      <p:cxnSp>
        <p:nvCxnSpPr>
          <p:cNvPr id="26" name="直接连接符 25"/>
          <p:cNvCxnSpPr/>
          <p:nvPr>
            <p:custDataLst>
              <p:tags r:id="rId14"/>
            </p:custDataLst>
          </p:nvPr>
        </p:nvCxnSpPr>
        <p:spPr>
          <a:xfrm>
            <a:off x="8317230" y="5927090"/>
            <a:ext cx="2505075" cy="0"/>
          </a:xfrm>
          <a:prstGeom prst="line">
            <a:avLst/>
          </a:prstGeom>
          <a:ln>
            <a:solidFill>
              <a:srgbClr val="52C2A5"/>
            </a:solidFill>
            <a:tailEnd type="oval"/>
          </a:ln>
        </p:spPr>
        <p:style>
          <a:lnRef idx="1">
            <a:srgbClr val="70CFE2"/>
          </a:lnRef>
          <a:fillRef idx="0">
            <a:srgbClr val="70CFE2"/>
          </a:fillRef>
          <a:effectRef idx="0">
            <a:srgbClr val="70CFE2"/>
          </a:effectRef>
          <a:fontRef idx="minor">
            <a:srgbClr val="5F5F5F"/>
          </a:fontRef>
        </p:style>
      </p:cxnSp>
      <p:sp>
        <p:nvSpPr>
          <p:cNvPr id="27" name="任意多边形 26"/>
          <p:cNvSpPr/>
          <p:nvPr>
            <p:custDataLst>
              <p:tags r:id="rId15"/>
            </p:custDataLst>
          </p:nvPr>
        </p:nvSpPr>
        <p:spPr>
          <a:xfrm>
            <a:off x="8317230" y="4191000"/>
            <a:ext cx="2647950" cy="1745615"/>
          </a:xfrm>
          <a:custGeom>
            <a:avLst/>
            <a:gdLst>
              <a:gd name="connsiteX0" fmla="*/ 1 w 2647951"/>
              <a:gd name="connsiteY0" fmla="*/ 0 h 1743075"/>
              <a:gd name="connsiteX1" fmla="*/ 2647951 w 2647951"/>
              <a:gd name="connsiteY1" fmla="*/ 0 h 1743075"/>
              <a:gd name="connsiteX2" fmla="*/ 2647951 w 2647951"/>
              <a:gd name="connsiteY2" fmla="*/ 1266825 h 1743075"/>
              <a:gd name="connsiteX3" fmla="*/ 297057 w 2647951"/>
              <a:gd name="connsiteY3" fmla="*/ 1266825 h 1743075"/>
              <a:gd name="connsiteX4" fmla="*/ 233437 w 2647951"/>
              <a:gd name="connsiteY4" fmla="*/ 1329240 h 1743075"/>
              <a:gd name="connsiteX5" fmla="*/ 0 w 2647951"/>
              <a:gd name="connsiteY5" fmla="*/ 1743075 h 1743075"/>
              <a:gd name="connsiteX6" fmla="*/ 0 w 2647951"/>
              <a:gd name="connsiteY6" fmla="*/ 1114425 h 1743075"/>
              <a:gd name="connsiteX7" fmla="*/ 1 w 2647951"/>
              <a:gd name="connsiteY7" fmla="*/ 1114425 h 1743075"/>
              <a:gd name="connsiteX0-1" fmla="*/ 1 w 2647951"/>
              <a:gd name="connsiteY0-2" fmla="*/ 0 h 1743075"/>
              <a:gd name="connsiteX1-3" fmla="*/ 2647951 w 2647951"/>
              <a:gd name="connsiteY1-4" fmla="*/ 0 h 1743075"/>
              <a:gd name="connsiteX2-5" fmla="*/ 2647951 w 2647951"/>
              <a:gd name="connsiteY2-6" fmla="*/ 1266825 h 1743075"/>
              <a:gd name="connsiteX3-7" fmla="*/ 297057 w 2647951"/>
              <a:gd name="connsiteY3-8" fmla="*/ 1266825 h 1743075"/>
              <a:gd name="connsiteX4-9" fmla="*/ 233437 w 2647951"/>
              <a:gd name="connsiteY4-10" fmla="*/ 1329240 h 1743075"/>
              <a:gd name="connsiteX5-11" fmla="*/ 0 w 2647951"/>
              <a:gd name="connsiteY5-12" fmla="*/ 1743075 h 1743075"/>
              <a:gd name="connsiteX6-13" fmla="*/ 0 w 2647951"/>
              <a:gd name="connsiteY6-14" fmla="*/ 1114425 h 1743075"/>
              <a:gd name="connsiteX7-15" fmla="*/ 1 w 2647951"/>
              <a:gd name="connsiteY7-16" fmla="*/ 1114425 h 1743075"/>
              <a:gd name="connsiteX8" fmla="*/ 1 w 2647951"/>
              <a:gd name="connsiteY8" fmla="*/ 0 h 1743075"/>
              <a:gd name="connsiteX0-17" fmla="*/ 1 w 2647951"/>
              <a:gd name="connsiteY0-18" fmla="*/ 0 h 1743075"/>
              <a:gd name="connsiteX1-19" fmla="*/ 2647951 w 2647951"/>
              <a:gd name="connsiteY1-20" fmla="*/ 0 h 1743075"/>
              <a:gd name="connsiteX2-21" fmla="*/ 2647951 w 2647951"/>
              <a:gd name="connsiteY2-22" fmla="*/ 1266825 h 1743075"/>
              <a:gd name="connsiteX3-23" fmla="*/ 516132 w 2647951"/>
              <a:gd name="connsiteY3-24" fmla="*/ 1323975 h 1743075"/>
              <a:gd name="connsiteX4-25" fmla="*/ 233437 w 2647951"/>
              <a:gd name="connsiteY4-26" fmla="*/ 1329240 h 1743075"/>
              <a:gd name="connsiteX5-27" fmla="*/ 0 w 2647951"/>
              <a:gd name="connsiteY5-28" fmla="*/ 1743075 h 1743075"/>
              <a:gd name="connsiteX6-29" fmla="*/ 0 w 2647951"/>
              <a:gd name="connsiteY6-30" fmla="*/ 1114425 h 1743075"/>
              <a:gd name="connsiteX7-31" fmla="*/ 1 w 2647951"/>
              <a:gd name="connsiteY7-32" fmla="*/ 1114425 h 1743075"/>
              <a:gd name="connsiteX8-33" fmla="*/ 1 w 2647951"/>
              <a:gd name="connsiteY8-34" fmla="*/ 0 h 1743075"/>
              <a:gd name="connsiteX0-35" fmla="*/ 1 w 2647951"/>
              <a:gd name="connsiteY0-36" fmla="*/ 0 h 1743075"/>
              <a:gd name="connsiteX1-37" fmla="*/ 2647951 w 2647951"/>
              <a:gd name="connsiteY1-38" fmla="*/ 0 h 1743075"/>
              <a:gd name="connsiteX2-39" fmla="*/ 2647951 w 2647951"/>
              <a:gd name="connsiteY2-40" fmla="*/ 1266825 h 1743075"/>
              <a:gd name="connsiteX3-41" fmla="*/ 516132 w 2647951"/>
              <a:gd name="connsiteY3-42" fmla="*/ 1323975 h 1743075"/>
              <a:gd name="connsiteX4-43" fmla="*/ 233437 w 2647951"/>
              <a:gd name="connsiteY4-44" fmla="*/ 1329240 h 1743075"/>
              <a:gd name="connsiteX5-45" fmla="*/ 0 w 2647951"/>
              <a:gd name="connsiteY5-46" fmla="*/ 1743075 h 1743075"/>
              <a:gd name="connsiteX6-47" fmla="*/ 0 w 2647951"/>
              <a:gd name="connsiteY6-48" fmla="*/ 1114425 h 1743075"/>
              <a:gd name="connsiteX7-49" fmla="*/ 1 w 2647951"/>
              <a:gd name="connsiteY7-50" fmla="*/ 1114425 h 1743075"/>
              <a:gd name="connsiteX8-51" fmla="*/ 1 w 2647951"/>
              <a:gd name="connsiteY8-52" fmla="*/ 0 h 1743075"/>
              <a:gd name="connsiteX0-53" fmla="*/ 1 w 2647951"/>
              <a:gd name="connsiteY0-54" fmla="*/ 0 h 1745366"/>
              <a:gd name="connsiteX1-55" fmla="*/ 2647951 w 2647951"/>
              <a:gd name="connsiteY1-56" fmla="*/ 0 h 1745366"/>
              <a:gd name="connsiteX2-57" fmla="*/ 2647951 w 2647951"/>
              <a:gd name="connsiteY2-58" fmla="*/ 1266825 h 1745366"/>
              <a:gd name="connsiteX3-59" fmla="*/ 516132 w 2647951"/>
              <a:gd name="connsiteY3-60" fmla="*/ 1323975 h 1745366"/>
              <a:gd name="connsiteX4-61" fmla="*/ 0 w 2647951"/>
              <a:gd name="connsiteY4-62" fmla="*/ 1743075 h 1745366"/>
              <a:gd name="connsiteX5-63" fmla="*/ 0 w 2647951"/>
              <a:gd name="connsiteY5-64" fmla="*/ 1114425 h 1745366"/>
              <a:gd name="connsiteX6-65" fmla="*/ 1 w 2647951"/>
              <a:gd name="connsiteY6-66" fmla="*/ 1114425 h 1745366"/>
              <a:gd name="connsiteX7-67" fmla="*/ 1 w 2647951"/>
              <a:gd name="connsiteY7-68" fmla="*/ 0 h 1745366"/>
              <a:gd name="connsiteX0-69" fmla="*/ 1 w 2647951"/>
              <a:gd name="connsiteY0-70" fmla="*/ 0 h 1745305"/>
              <a:gd name="connsiteX1-71" fmla="*/ 2647951 w 2647951"/>
              <a:gd name="connsiteY1-72" fmla="*/ 0 h 1745305"/>
              <a:gd name="connsiteX2-73" fmla="*/ 2638426 w 2647951"/>
              <a:gd name="connsiteY2-74" fmla="*/ 1333500 h 1745305"/>
              <a:gd name="connsiteX3-75" fmla="*/ 516132 w 2647951"/>
              <a:gd name="connsiteY3-76" fmla="*/ 1323975 h 1745305"/>
              <a:gd name="connsiteX4-77" fmla="*/ 0 w 2647951"/>
              <a:gd name="connsiteY4-78" fmla="*/ 1743075 h 1745305"/>
              <a:gd name="connsiteX5-79" fmla="*/ 0 w 2647951"/>
              <a:gd name="connsiteY5-80" fmla="*/ 1114425 h 1745305"/>
              <a:gd name="connsiteX6-81" fmla="*/ 1 w 2647951"/>
              <a:gd name="connsiteY6-82" fmla="*/ 1114425 h 1745305"/>
              <a:gd name="connsiteX7-83" fmla="*/ 1 w 2647951"/>
              <a:gd name="connsiteY7-84" fmla="*/ 0 h 1745305"/>
            </a:gdLst>
            <a:ahLst/>
            <a:cxnLst>
              <a:cxn ang="0">
                <a:pos x="connsiteX0-69" y="connsiteY0-70"/>
              </a:cxn>
              <a:cxn ang="0">
                <a:pos x="connsiteX1-71" y="connsiteY1-72"/>
              </a:cxn>
              <a:cxn ang="0">
                <a:pos x="connsiteX2-73" y="connsiteY2-74"/>
              </a:cxn>
              <a:cxn ang="0">
                <a:pos x="connsiteX3-75" y="connsiteY3-76"/>
              </a:cxn>
              <a:cxn ang="0">
                <a:pos x="connsiteX4-77" y="connsiteY4-78"/>
              </a:cxn>
              <a:cxn ang="0">
                <a:pos x="connsiteX5-79" y="connsiteY5-80"/>
              </a:cxn>
              <a:cxn ang="0">
                <a:pos x="connsiteX6-81" y="connsiteY6-82"/>
              </a:cxn>
              <a:cxn ang="0">
                <a:pos x="connsiteX7-83" y="connsiteY7-84"/>
              </a:cxn>
            </a:cxnLst>
            <a:rect l="l" t="t" r="r" b="b"/>
            <a:pathLst>
              <a:path w="2647951" h="1745305">
                <a:moveTo>
                  <a:pt x="1" y="0"/>
                </a:moveTo>
                <a:lnTo>
                  <a:pt x="2647951" y="0"/>
                </a:lnTo>
                <a:lnTo>
                  <a:pt x="2638426" y="1333500"/>
                </a:lnTo>
                <a:cubicBezTo>
                  <a:pt x="2246610" y="1544638"/>
                  <a:pt x="955870" y="1255713"/>
                  <a:pt x="516132" y="1323975"/>
                </a:cubicBezTo>
                <a:cubicBezTo>
                  <a:pt x="76394" y="1392237"/>
                  <a:pt x="86022" y="1778000"/>
                  <a:pt x="0" y="1743075"/>
                </a:cubicBezTo>
                <a:lnTo>
                  <a:pt x="0" y="1114425"/>
                </a:lnTo>
                <a:lnTo>
                  <a:pt x="1" y="1114425"/>
                </a:lnTo>
                <a:lnTo>
                  <a:pt x="1" y="0"/>
                </a:lnTo>
                <a:close/>
              </a:path>
            </a:pathLst>
          </a:custGeom>
          <a:ln>
            <a:noFill/>
          </a:ln>
        </p:spPr>
        <p:style>
          <a:lnRef idx="2">
            <a:srgbClr val="70CFE2">
              <a:shade val="50000"/>
            </a:srgbClr>
          </a:lnRef>
          <a:fillRef idx="1">
            <a:srgbClr val="70CFE2"/>
          </a:fillRef>
          <a:effectRef idx="0">
            <a:srgbClr val="70CFE2"/>
          </a:effectRef>
          <a:fontRef idx="minor">
            <a:srgbClr val="FFFFFF"/>
          </a:fontRef>
        </p:style>
        <p:txBody>
          <a:bodyPr bIns="504000" rtlCol="0" anchor="ctr">
            <a:normAutofit/>
          </a:bodyPr>
          <a:p>
            <a:pPr algn="ctr" fontAlgn="auto">
              <a:lnSpc>
                <a:spcPct val="120000"/>
              </a:lnSpc>
            </a:pPr>
            <a:endParaRPr lang="zh-CN" altLang="en-US" dirty="0">
              <a:solidFill>
                <a:srgbClr val="FFFFFF"/>
              </a:solidFill>
            </a:endParaRPr>
          </a:p>
        </p:txBody>
      </p:sp>
      <p:sp>
        <p:nvSpPr>
          <p:cNvPr id="32" name="文本框 31"/>
          <p:cNvSpPr txBox="1"/>
          <p:nvPr>
            <p:custDataLst>
              <p:tags r:id="rId16"/>
            </p:custDataLst>
          </p:nvPr>
        </p:nvSpPr>
        <p:spPr>
          <a:xfrm>
            <a:off x="10307955" y="5558790"/>
            <a:ext cx="476250" cy="369570"/>
          </a:xfrm>
          <a:prstGeom prst="rect">
            <a:avLst/>
          </a:prstGeom>
          <a:noFill/>
        </p:spPr>
        <p:txBody>
          <a:bodyPr wrap="square" rtlCol="0" anchor="ctr">
            <a:noAutofit/>
          </a:bodyPr>
          <a:p>
            <a:pPr algn="ctr" fontAlgn="auto">
              <a:lnSpc>
                <a:spcPct val="120000"/>
              </a:lnSpc>
            </a:pPr>
            <a:r>
              <a:rPr lang="en-US" altLang="zh-CN" dirty="0">
                <a:latin typeface="华康行楷体 W5" panose="03000509000000000000" charset="-122"/>
                <a:ea typeface="华康行楷体 W5" panose="03000509000000000000" charset="-122"/>
              </a:rPr>
              <a:t>C</a:t>
            </a:r>
            <a:endParaRPr lang="en-US" altLang="zh-CN" dirty="0">
              <a:latin typeface="华康行楷体 W5" panose="03000509000000000000" charset="-122"/>
              <a:ea typeface="华康行楷体 W5" panose="03000509000000000000" charset="-122"/>
            </a:endParaRPr>
          </a:p>
        </p:txBody>
      </p:sp>
      <p:sp>
        <p:nvSpPr>
          <p:cNvPr id="33" name="文本框 32"/>
          <p:cNvSpPr txBox="1"/>
          <p:nvPr>
            <p:custDataLst>
              <p:tags r:id="rId17"/>
            </p:custDataLst>
          </p:nvPr>
        </p:nvSpPr>
        <p:spPr>
          <a:xfrm>
            <a:off x="8317230" y="4221876"/>
            <a:ext cx="2647950" cy="1276985"/>
          </a:xfrm>
          <a:prstGeom prst="rect">
            <a:avLst/>
          </a:prstGeom>
          <a:noFill/>
        </p:spPr>
        <p:txBody>
          <a:bodyPr wrap="square" rtlCol="0" anchor="ctr" anchorCtr="0">
            <a:noAutofit/>
          </a:bodyPr>
          <a:p>
            <a:pPr algn="ctr" fontAlgn="auto">
              <a:lnSpc>
                <a:spcPct val="120000"/>
              </a:lnSpc>
              <a:buClrTx/>
              <a:buSzTx/>
              <a:buFontTx/>
            </a:pPr>
            <a:r>
              <a:rPr lang="zh-CN" altLang="en-US" sz="2000" b="1" spc="150">
                <a:solidFill>
                  <a:srgbClr val="FFFFFF"/>
                </a:solidFill>
                <a:latin typeface="华康行楷体 W5" panose="03000509000000000000" charset="-122"/>
                <a:ea typeface="华康行楷体 W5" panose="03000509000000000000" charset="-122"/>
              </a:rPr>
              <a:t>语言反映一个民族的价值观，具有育人的功能</a:t>
            </a:r>
            <a:endParaRPr lang="zh-CN" altLang="en-US" sz="2000" b="1" spc="150">
              <a:solidFill>
                <a:srgbClr val="FFFFFF"/>
              </a:solidFill>
              <a:latin typeface="华康行楷体 W5" panose="03000509000000000000" charset="-122"/>
              <a:ea typeface="华康行楷体 W5" panose="03000509000000000000" charset="-122"/>
            </a:endParaRPr>
          </a:p>
        </p:txBody>
      </p:sp>
      <p:sp>
        <p:nvSpPr>
          <p:cNvPr id="34" name="矩形 33"/>
          <p:cNvSpPr/>
          <p:nvPr/>
        </p:nvSpPr>
        <p:spPr>
          <a:xfrm>
            <a:off x="3257550" y="3441065"/>
            <a:ext cx="5676900" cy="645160"/>
          </a:xfrm>
          <a:prstGeom prst="rect">
            <a:avLst/>
          </a:prstGeom>
          <a:noFill/>
          <a:ln>
            <a:noFill/>
          </a:ln>
        </p:spPr>
        <p:txBody>
          <a:bodyPr wrap="none" rtlCol="0" anchor="t">
            <a:spAutoFit/>
          </a:bodyPr>
          <a:p>
            <a:pPr algn="ctr"/>
            <a:r>
              <a:rPr lang="zh-CN" altLang="en-US" sz="3600" b="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华康行楷体 W5" panose="03000509000000000000" charset="-122"/>
                <a:ea typeface="华康行楷体 W5" panose="03000509000000000000" charset="-122"/>
              </a:rPr>
              <a:t>实现英语教学与育人的统一</a:t>
            </a:r>
            <a:endParaRPr lang="zh-CN" altLang="en-US" sz="3600" b="1">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华康行楷体 W5" panose="03000509000000000000" charset="-122"/>
              <a:ea typeface="华康行楷体 W5" panose="03000509000000000000" charset="-122"/>
            </a:endParaRPr>
          </a:p>
        </p:txBody>
      </p:sp>
    </p:spTree>
    <p:custDataLst>
      <p:tags r:id="rId18"/>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SLIDE_BACKGROUND_TYPE" val="general"/>
  <p:tag name="KSO_WM_SLIDE_BK_DARK_LIGHT" val="2"/>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SLIDE_BACKGROUND_TYPE" val="bottomTop"/>
  <p:tag name="KSO_WM_SLIDE_BK_DARK_LIGHT" val="2"/>
  <p:tag name="KSO_WM_UNIT_TYPE" val="i"/>
  <p:tag name="KSO_WM_UNIT_INDEX" val="1"/>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SLIDE_BACKGROUND_TYPE" val="navigation"/>
  <p:tag name="KSO_WM_SLIDE_BK_DARK_LIGHT" val="2"/>
  <p:tag name="KSO_WM_UNIT_TYPE" val="i"/>
  <p:tag name="KSO_WM_UNIT_INDEX" val="1"/>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SLIDE_BACKGROUND_TYPE" val="general"/>
  <p:tag name="KSO_WM_SLIDE_BK_DARK_LIGHT" val="2"/>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 name="KSO_WM_SLIDE_BACKGROUND_TYPE" val="belt"/>
  <p:tag name="KSO_WM_SLIDE_BK_DARK_LIGHT" val="2"/>
</p:tagLst>
</file>

<file path=ppt/tags/tag11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2"/>
  <p:tag name="KSO_WM_UNIT_LAYERLEVEL" val="1"/>
  <p:tag name="KSO_WM_TAG_VERSION" val="1.0"/>
  <p:tag name="KSO_WM_BEAUTIFY_FLAG" val="#wm#"/>
  <p:tag name="KSO_WM_UNIT_TYPE" val="i"/>
  <p:tag name="KSO_WM_UNIT_INDEX"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SLIDE_BACKGROUND_TYPE" val="general"/>
  <p:tag name="KSO_WM_SLIDE_BK_DARK_LIGHT" val="2"/>
</p:tagLst>
</file>

<file path=ppt/tags/tag12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i*3"/>
  <p:tag name="KSO_WM_UNIT_LAYERLEVEL" val="1"/>
  <p:tag name="KSO_WM_TAG_VERSION" val="1.0"/>
  <p:tag name="KSO_WM_BEAUTIFY_FLAG" val="#wm#"/>
  <p:tag name="KSO_WM_UNIT_TYPE" val="i"/>
  <p:tag name="KSO_WM_UNIT_INDEX" val="3"/>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89"/>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689"/>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SLIDE_BACKGROUND_TYPE" val="general"/>
  <p:tag name="KSO_WM_SLIDE_BK_DARK_LIGHT" val="2"/>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1.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2689"/>
  <p:tag name="KSO_WM_TEMPLATE_THUMBS_INDEX" val="1、4、7、8、9、10、11、12、13、14、15"/>
  <p:tag name="KSO_WM_TEMPLATE_MASTER_THUMB_INDEX" val="12"/>
</p:tagLst>
</file>

<file path=ppt/tags/tag132.xml><?xml version="1.0" encoding="utf-8"?>
<p:tagLst xmlns:p="http://schemas.openxmlformats.org/presentationml/2006/main">
  <p:tag name="KSO_WM_UNIT_ISCONTENTSTITLE" val="0"/>
  <p:tag name="KSO_WM_UNIT_PRESET_TEXT" val="文艺清新工作总结"/>
  <p:tag name="KSO_WM_UNIT_NOCLEAR" val="0"/>
  <p:tag name="KSO_WM_UNIT_VALUE" val="10"/>
  <p:tag name="KSO_WM_UNIT_HIGHLIGHT" val="0"/>
  <p:tag name="KSO_WM_UNIT_COMPATIBLE" val="0"/>
  <p:tag name="KSO_WM_UNIT_DIAGRAM_ISNUMVISUAL" val="0"/>
  <p:tag name="KSO_WM_UNIT_DIAGRAM_ISREFERUNIT" val="0"/>
  <p:tag name="KSO_WM_UNIT_TYPE" val="a"/>
  <p:tag name="KSO_WM_UNIT_INDEX" val="1"/>
  <p:tag name="KSO_WM_UNIT_ID" val="custom20202689_1*a*1"/>
  <p:tag name="KSO_WM_TEMPLATE_CATEGORY" val="custom"/>
  <p:tag name="KSO_WM_TEMPLATE_INDEX" val="20202689"/>
  <p:tag name="KSO_WM_UNIT_LAYERLEVEL" val="1"/>
  <p:tag name="KSO_WM_TAG_VERSION" val="1.0"/>
  <p:tag name="KSO_WM_BEAUTIFY_FLAG" val="#wm#"/>
</p:tagLst>
</file>

<file path=ppt/tags/tag133.xml><?xml version="1.0" encoding="utf-8"?>
<p:tagLst xmlns:p="http://schemas.openxmlformats.org/presentationml/2006/main">
  <p:tag name="KSO_WM_UNIT_ISCONTENTSTITLE" val="0"/>
  <p:tag name="KSO_WM_UNIT_PRESET_TEXT" val="单击此处添加正文，文字是您思想的提炼，请尽量言简意赅的阐述观点。"/>
  <p:tag name="KSO_WM_UNIT_NOCLEAR" val="0"/>
  <p:tag name="KSO_WM_UNIT_VALUE" val="50"/>
  <p:tag name="KSO_WM_UNIT_HIGHLIGHT" val="0"/>
  <p:tag name="KSO_WM_UNIT_COMPATIBLE" val="0"/>
  <p:tag name="KSO_WM_UNIT_DIAGRAM_ISNUMVISUAL" val="0"/>
  <p:tag name="KSO_WM_UNIT_DIAGRAM_ISREFERUNIT" val="0"/>
  <p:tag name="KSO_WM_UNIT_TYPE" val="b"/>
  <p:tag name="KSO_WM_UNIT_INDEX" val="1"/>
  <p:tag name="KSO_WM_UNIT_ID" val="custom20202689_1*b*1"/>
  <p:tag name="KSO_WM_TEMPLATE_CATEGORY" val="custom"/>
  <p:tag name="KSO_WM_TEMPLATE_INDEX" val="20202689"/>
  <p:tag name="KSO_WM_UNIT_LAYERLEVEL" val="1"/>
  <p:tag name="KSO_WM_TAG_VERSION" val="1.0"/>
  <p:tag name="KSO_WM_BEAUTIFY_FLAG" val="#wm#"/>
</p:tagLst>
</file>

<file path=ppt/tags/tag134.xml><?xml version="1.0" encoding="utf-8"?>
<p:tagLst xmlns:p="http://schemas.openxmlformats.org/presentationml/2006/main">
  <p:tag name="KSO_WM_SLIDE_ID" val="custom20202689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689"/>
  <p:tag name="KSO_WM_SLIDE_LAYOUT" val="a_b"/>
  <p:tag name="KSO_WM_SLIDE_LAYOUT_CNT" val="1_1"/>
  <p:tag name="KSO_WM_UNIT_SHOW_EDIT_AREA_INDICATION" val="1"/>
  <p:tag name="KSO_WM_TEMPLATE_THUMBS_INDEX" val="1、4、7、8、9、10、11、12、13、14、15"/>
  <p:tag name="KSO_WM_SLIDE_COVER_HASPICTURE" val="2"/>
  <p:tag name="KSO_WM_TEMPLATE_MASTER_THUMB_INDEX" val="12"/>
  <p:tag name="KSO_WM_SPECIAL_SOURCE" val="bdnull"/>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7*e*1"/>
  <p:tag name="KSO_WM_TEMPLATE_CATEGORY" val="custom"/>
  <p:tag name="KSO_WM_TEMPLATE_INDEX" val="20202689"/>
  <p:tag name="KSO_WM_UNIT_LAYERLEVEL" val="1"/>
  <p:tag name="KSO_WM_TAG_VERSION" val="1.0"/>
  <p:tag name="KSO_WM_BEAUTIFY_FLAG" val="#wm#"/>
  <p:tag name="KSO_WM_UNIT_PRESET_TEXT" val="PART 01"/>
  <p:tag name="KSO_WM_UNIT_NOCLEAR" val="0"/>
  <p:tag name="KSO_WM_UNIT_VALUE" val="4"/>
  <p:tag name="KSO_WM_UNIT_TYPE" val="e"/>
  <p:tag name="KSO_WM_UNIT_INDEX"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7*a*1"/>
  <p:tag name="KSO_WM_TEMPLATE_CATEGORY" val="custom"/>
  <p:tag name="KSO_WM_TEMPLATE_INDEX" val="20202689"/>
  <p:tag name="KSO_WM_UNIT_LAYERLEVEL" val="1"/>
  <p:tag name="KSO_WM_TAG_VERSION" val="1.0"/>
  <p:tag name="KSO_WM_BEAUTIFY_FLAG" val="#wm#"/>
  <p:tag name="KSO_WM_UNIT_ISCONTENTSTITLE" val="0"/>
  <p:tag name="KSO_WM_UNIT_PRESET_TEXT" val="单击此处添加标题"/>
  <p:tag name="KSO_WM_UNIT_NOCLEAR" val="0"/>
  <p:tag name="KSO_WM_UNIT_VALUE" val="13"/>
  <p:tag name="KSO_WM_UNIT_TYPE" val="a"/>
  <p:tag name="KSO_WM_UNIT_INDEX" val="1"/>
</p:tagLst>
</file>

<file path=ppt/tags/tag137.xml><?xml version="1.0" encoding="utf-8"?>
<p:tagLst xmlns:p="http://schemas.openxmlformats.org/presentationml/2006/main">
  <p:tag name="KSO_WM_SLIDE_ID" val="custom20202689_7"/>
  <p:tag name="KSO_WM_TEMPLATE_SUBCATEGORY" val="0"/>
  <p:tag name="KSO_WM_TEMPLATE_MASTER_TYPE" val="1"/>
  <p:tag name="KSO_WM_TEMPLATE_COLOR_TYPE" val="1"/>
  <p:tag name="KSO_WM_SLIDE_ITEM_CNT" val="0"/>
  <p:tag name="KSO_WM_SLIDE_INDEX" val="7"/>
  <p:tag name="KSO_WM_TAG_VERSION" val="1.0"/>
  <p:tag name="KSO_WM_BEAUTIFY_FLAG" val="#wm#"/>
  <p:tag name="KSO_WM_TEMPLATE_CATEGORY" val="custom"/>
  <p:tag name="KSO_WM_TEMPLATE_INDEX" val="20202689"/>
  <p:tag name="KSO_WM_SLIDE_TYPE" val="sectionTitle"/>
  <p:tag name="KSO_WM_SLIDE_SUBTYPE" val="pureTxt"/>
  <p:tag name="KSO_WM_SLIDE_LAYOUT" val="a_b_e"/>
  <p:tag name="KSO_WM_SLIDE_LAYOUT_CNT" val="1_1_1"/>
  <p:tag name="KSO_WM_SPECIAL_SOURCE" val="bdnull"/>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a*1"/>
  <p:tag name="KSO_WM_TEMPLATE_CATEGORY" val="custom"/>
  <p:tag name="KSO_WM_TEMPLATE_INDEX" val="20202689"/>
  <p:tag name="KSO_WM_UNIT_LAYERLEVEL" val="1"/>
  <p:tag name="KSO_WM_TAG_VERSION" val="1.0"/>
  <p:tag name="KSO_WM_BEAUTIFY_FLAG" val="#wm#"/>
  <p:tag name="KSO_WM_UNIT_ISCONTENTSTITLE" val="1"/>
  <p:tag name="KSO_WM_UNIT_PRESET_TEXT" val="目 录"/>
  <p:tag name="KSO_WM_UNIT_NOCLEAR" val="0"/>
  <p:tag name="KSO_WM_UNIT_VALUE" val="2"/>
  <p:tag name="KSO_WM_DIAGRAM_GROUP_CODE" val="l1-1"/>
  <p:tag name="KSO_WM_UNIT_TYPE" val="a"/>
  <p:tag name="KSO_WM_UNIT_INDEX" val="1"/>
  <p:tag name="KSO_WM_UNIT_TEXT_FILL_FORE_SCHEMECOLOR_INDEX" val="5"/>
  <p:tag name="KSO_WM_UNIT_TEXT_FILL_TYPE" val="1"/>
  <p:tag name="KSO_WM_UNIT_USESOURCEFORMAT_APPLY"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1_1"/>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1_1"/>
  <p:tag name="KSO_WM_UNIT_USESOURCEFORMAT_APPLY"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1_2"/>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1_2"/>
  <p:tag name="KSO_WM_UNIT_TEXT_FILL_FORE_SCHEMECOLOR_INDEX" val="5"/>
  <p:tag name="KSO_WM_UNIT_TEXT_FILL_TYPE" val="1"/>
  <p:tag name="KSO_WM_UNIT_USESOURCEFORMAT_APPLY"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a*1_1_1"/>
  <p:tag name="KSO_WM_TEMPLATE_CATEGORY" val="custom"/>
  <p:tag name="KSO_WM_TEMPLATE_INDEX" val="20202689"/>
  <p:tag name="KSO_WM_UNIT_LAYERLEVEL" val="1_1_1"/>
  <p:tag name="KSO_WM_TAG_VERSION" val="1.0"/>
  <p:tag name="KSO_WM_BEAUTIFY_FLAG" val="#wm#"/>
  <p:tag name="KSO_WM_UNIT_ISCONTENTSTITLE" val="0"/>
  <p:tag name="KSO_WM_UNIT_PRESET_TEXT" val="单击此处添加标题"/>
  <p:tag name="KSO_WM_UNIT_NOCLEAR" val="0"/>
  <p:tag name="KSO_WM_UNIT_VALUE" val="9"/>
  <p:tag name="KSO_WM_DIAGRAM_GROUP_CODE" val="l1-1"/>
  <p:tag name="KSO_WM_UNIT_TYPE" val="l_h_a"/>
  <p:tag name="KSO_WM_UNIT_INDEX" val="1_1_1"/>
  <p:tag name="KSO_WM_UNIT_TEXT_FILL_FORE_SCHEMECOLOR_INDEX" val="13"/>
  <p:tag name="KSO_WM_UNIT_TEXT_FILL_TYPE" val="1"/>
  <p:tag name="KSO_WM_UNIT_USESOURCEFORMAT_APPLY"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2_1"/>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2_1"/>
  <p:tag name="KSO_WM_UNIT_USESOURCEFORMAT_APPLY" val="1"/>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2_2"/>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2_2"/>
  <p:tag name="KSO_WM_UNIT_TEXT_FILL_FORE_SCHEMECOLOR_INDEX" val="5"/>
  <p:tag name="KSO_WM_UNIT_TEXT_FILL_TYPE" val="1"/>
  <p:tag name="KSO_WM_UNIT_USESOURCEFORMAT_APPLY" val="1"/>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a*1_2_1"/>
  <p:tag name="KSO_WM_TEMPLATE_CATEGORY" val="custom"/>
  <p:tag name="KSO_WM_TEMPLATE_INDEX" val="20202689"/>
  <p:tag name="KSO_WM_UNIT_LAYERLEVEL" val="1_1_1"/>
  <p:tag name="KSO_WM_TAG_VERSION" val="1.0"/>
  <p:tag name="KSO_WM_BEAUTIFY_FLAG" val="#wm#"/>
  <p:tag name="KSO_WM_UNIT_ISCONTENTSTITLE" val="0"/>
  <p:tag name="KSO_WM_UNIT_PRESET_TEXT" val="单击此处添加标题"/>
  <p:tag name="KSO_WM_UNIT_NOCLEAR" val="0"/>
  <p:tag name="KSO_WM_UNIT_VALUE" val="9"/>
  <p:tag name="KSO_WM_DIAGRAM_GROUP_CODE" val="l1-1"/>
  <p:tag name="KSO_WM_UNIT_TYPE" val="l_h_a"/>
  <p:tag name="KSO_WM_UNIT_INDEX" val="1_2_1"/>
  <p:tag name="KSO_WM_UNIT_TEXT_FILL_FORE_SCHEMECOLOR_INDEX" val="13"/>
  <p:tag name="KSO_WM_UNIT_TEXT_FILL_TYPE" val="1"/>
  <p:tag name="KSO_WM_UNIT_USESOURCEFORMAT_APPLY" val="1"/>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3_1"/>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3_1"/>
  <p:tag name="KSO_WM_UNIT_USESOURCEFORMAT_APPLY" val="1"/>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i*1_3_2"/>
  <p:tag name="KSO_WM_TEMPLATE_CATEGORY" val="custom"/>
  <p:tag name="KSO_WM_TEMPLATE_INDEX" val="20202689"/>
  <p:tag name="KSO_WM_UNIT_LAYERLEVEL" val="1_1_1"/>
  <p:tag name="KSO_WM_TAG_VERSION" val="1.0"/>
  <p:tag name="KSO_WM_BEAUTIFY_FLAG" val="#wm#"/>
  <p:tag name="KSO_WM_DIAGRAM_GROUP_CODE" val="l1-1"/>
  <p:tag name="KSO_WM_UNIT_TYPE" val="l_h_i"/>
  <p:tag name="KSO_WM_UNIT_INDEX" val="1_3_2"/>
  <p:tag name="KSO_WM_UNIT_TEXT_FILL_FORE_SCHEMECOLOR_INDEX" val="5"/>
  <p:tag name="KSO_WM_UNIT_TEXT_FILL_TYPE" val="1"/>
  <p:tag name="KSO_WM_UNIT_USESOURCEFORMAT_APPLY" val="1"/>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3*l_h_a*1_3_1"/>
  <p:tag name="KSO_WM_TEMPLATE_CATEGORY" val="custom"/>
  <p:tag name="KSO_WM_TEMPLATE_INDEX" val="20202689"/>
  <p:tag name="KSO_WM_UNIT_LAYERLEVEL" val="1_1_1"/>
  <p:tag name="KSO_WM_TAG_VERSION" val="1.0"/>
  <p:tag name="KSO_WM_BEAUTIFY_FLAG" val="#wm#"/>
  <p:tag name="KSO_WM_UNIT_ISCONTENTSTITLE" val="0"/>
  <p:tag name="KSO_WM_UNIT_PRESET_TEXT" val="单击此处添加标题"/>
  <p:tag name="KSO_WM_UNIT_NOCLEAR" val="0"/>
  <p:tag name="KSO_WM_UNIT_VALUE" val="9"/>
  <p:tag name="KSO_WM_DIAGRAM_GROUP_CODE" val="l1-1"/>
  <p:tag name="KSO_WM_UNIT_TYPE" val="l_h_a"/>
  <p:tag name="KSO_WM_UNIT_INDEX" val="1_3_1"/>
  <p:tag name="KSO_WM_UNIT_TEXT_FILL_FORE_SCHEMECOLOR_INDEX" val="13"/>
  <p:tag name="KSO_WM_UNIT_TEXT_FILL_TYPE" val="1"/>
  <p:tag name="KSO_WM_UNIT_USESOURCEFORMAT_APPLY" val="1"/>
</p:tagLst>
</file>

<file path=ppt/tags/tag148.xml><?xml version="1.0" encoding="utf-8"?>
<p:tagLst xmlns:p="http://schemas.openxmlformats.org/presentationml/2006/main">
  <p:tag name="KSO_WM_SLIDE_ID" val="custom20202689_3"/>
  <p:tag name="KSO_WM_TEMPLATE_SUBCATEGORY" val="0"/>
  <p:tag name="KSO_WM_TEMPLATE_MASTER_TYPE" val="1"/>
  <p:tag name="KSO_WM_TEMPLATE_COLOR_TYPE" val="1"/>
  <p:tag name="KSO_WM_SLIDE_ITEM_CNT" val="3"/>
  <p:tag name="KSO_WM_SLIDE_INDEX" val="3"/>
  <p:tag name="KSO_WM_TAG_VERSION" val="1.0"/>
  <p:tag name="KSO_WM_BEAUTIFY_FLAG" val="#wm#"/>
  <p:tag name="KSO_WM_TEMPLATE_CATEGORY" val="custom"/>
  <p:tag name="KSO_WM_TEMPLATE_INDEX" val="20202689"/>
  <p:tag name="KSO_WM_SLIDE_TYPE" val="contents"/>
  <p:tag name="KSO_WM_SLIDE_SUBTYPE" val="diag"/>
  <p:tag name="KSO_WM_DIAGRAM_GROUP_CODE" val="l1-1"/>
  <p:tag name="KSO_WM_SLIDE_DIAGTYPE" val="l"/>
  <p:tag name="KSO_WM_SLIDE_LAYOUT" val="a_l"/>
  <p:tag name="KSO_WM_SLIDE_LAYOUT_CNT" val="1_1"/>
  <p:tag name="KSO_WM_SPECIAL_SOURCE" val="bdnull"/>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1_2"/>
  <p:tag name="KSO_WM_UNIT_ID" val="diagram20169953_1*q_h_i*1_1_2"/>
  <p:tag name="KSO_WM_TEMPLATE_CATEGORY" val="diagram"/>
  <p:tag name="KSO_WM_TEMPLATE_INDEX" val="20169953"/>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TYPE" val="q_h_i"/>
  <p:tag name="KSO_WM_UNIT_INDEX" val="1_2_2"/>
  <p:tag name="KSO_WM_UNIT_ID" val="diagram20169953_1*q_h_i*1_2_2"/>
  <p:tag name="KSO_WM_TEMPLATE_CATEGORY" val="diagram"/>
  <p:tag name="KSO_WM_TEMPLATE_INDEX" val="20169953"/>
  <p:tag name="KSO_WM_UNIT_LAYERLEVEL" val="1_1_1"/>
  <p:tag name="KSO_WM_TAG_VERSION" val="1.0"/>
  <p:tag name="KSO_WM_BEAUTIFY_FLAG" val="#wm#"/>
  <p:tag name="KSO_WM_UNIT_FILL_FORE_SCHEMECOLOR_INDEX" val="6"/>
  <p:tag name="KSO_WM_UNIT_FILL_TYPE" val="1"/>
  <p:tag name="KSO_WM_UNIT_TEXT_FILL_FORE_SCHEMECOLOR_INDEX" val="13"/>
  <p:tag name="KSO_WM_UNIT_TEXT_FILL_TYPE" val="1"/>
</p:tagLst>
</file>

<file path=ppt/tags/tag151.xml><?xml version="1.0" encoding="utf-8"?>
<p:tagLst xmlns:p="http://schemas.openxmlformats.org/presentationml/2006/main">
  <p:tag name="KSO_WM_UNIT_VALUE" val="130*102"/>
  <p:tag name="KSO_WM_UNIT_HIGHLIGHT" val="0"/>
  <p:tag name="KSO_WM_UNIT_COMPATIBLE" val="0"/>
  <p:tag name="KSO_WM_UNIT_DIAGRAM_ISNUMVISUAL" val="0"/>
  <p:tag name="KSO_WM_UNIT_DIAGRAM_ISREFERUNIT" val="0"/>
  <p:tag name="KSO_WM_DIAGRAM_GROUP_CODE" val="q1-1"/>
  <p:tag name="KSO_WM_UNIT_TYPE" val="q_h_x"/>
  <p:tag name="KSO_WM_UNIT_INDEX" val="1_1_1"/>
  <p:tag name="KSO_WM_UNIT_ID" val="diagram20169953_1*q_h_x*1_1_1"/>
  <p:tag name="KSO_WM_TEMPLATE_CATEGORY" val="diagram"/>
  <p:tag name="KSO_WM_TEMPLATE_INDEX" val="20169953"/>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52.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q1-1"/>
  <p:tag name="KSO_WM_UNIT_TYPE" val="q_h_f"/>
  <p:tag name="KSO_WM_UNIT_INDEX" val="1_1_1"/>
  <p:tag name="KSO_WM_UNIT_ID" val="diagram20169953_1*q_h_f*1_1_1"/>
  <p:tag name="KSO_WM_TEMPLATE_CATEGORY" val="diagram"/>
  <p:tag name="KSO_WM_TEMPLATE_INDEX" val="20169953"/>
  <p:tag name="KSO_WM_UNIT_LAYERLEVEL" val="1_1_1"/>
  <p:tag name="KSO_WM_TAG_VERSION" val="1.0"/>
  <p:tag name="KSO_WM_BEAUTIFY_FLAG" val="#wm#"/>
  <p:tag name="KSO_WM_UNIT_PRESET_TEXT" val="点击添加正文，为了演示发布的效果，请您简单的阐述您的观点"/>
  <p:tag name="KSO_WM_UNIT_TEXT_FILL_FORE_SCHEMECOLOR_INDEX" val="13"/>
  <p:tag name="KSO_WM_UNIT_TEXT_FILL_TYPE" val="1"/>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1_1"/>
  <p:tag name="KSO_WM_UNIT_ID" val="diagram20169953_1*q_h_i*1_1_1"/>
  <p:tag name="KSO_WM_TEMPLATE_CATEGORY" val="diagram"/>
  <p:tag name="KSO_WM_TEMPLATE_INDEX" val="20169953"/>
  <p:tag name="KSO_WM_UNIT_LAYERLEVEL" val="1_1_1"/>
  <p:tag name="KSO_WM_TAG_VERSION" val="1.0"/>
  <p:tag name="KSO_WM_BEAUTIFY_FLAG" val="#wm#"/>
  <p:tag name="KSO_WM_UNIT_TEXT_FILL_FORE_SCHEMECOLOR_INDEX" val="5"/>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q1-1"/>
  <p:tag name="KSO_WM_UNIT_SUBTYPE" val="d"/>
  <p:tag name="KSO_WM_UNIT_TYPE" val="q_h_i"/>
  <p:tag name="KSO_WM_UNIT_INDEX" val="1_2_1"/>
  <p:tag name="KSO_WM_UNIT_ID" val="diagram20169953_1*q_h_i*1_2_1"/>
  <p:tag name="KSO_WM_TEMPLATE_CATEGORY" val="diagram"/>
  <p:tag name="KSO_WM_TEMPLATE_INDEX" val="20169953"/>
  <p:tag name="KSO_WM_UNIT_LAYERLEVEL" val="1_1_1"/>
  <p:tag name="KSO_WM_TAG_VERSION" val="1.0"/>
  <p:tag name="KSO_WM_BEAUTIFY_FLAG" val="#wm#"/>
  <p:tag name="KSO_WM_UNIT_TEXT_FILL_FORE_SCHEMECOLOR_INDEX" val="6"/>
  <p:tag name="KSO_WM_UNIT_TEXT_FILL_TYPE" val="1"/>
</p:tagLst>
</file>

<file path=ppt/tags/tag155.xml><?xml version="1.0" encoding="utf-8"?>
<p:tagLst xmlns:p="http://schemas.openxmlformats.org/presentationml/2006/main">
  <p:tag name="KSO_WM_UNIT_SUBTYPE" val="a"/>
  <p:tag name="KSO_WM_UNIT_NOCLEAR" val="0"/>
  <p:tag name="KSO_WM_UNIT_HIGHLIGHT" val="0"/>
  <p:tag name="KSO_WM_UNIT_COMPATIBLE" val="0"/>
  <p:tag name="KSO_WM_UNIT_DIAGRAM_ISNUMVISUAL" val="0"/>
  <p:tag name="KSO_WM_UNIT_DIAGRAM_ISREFERUNIT" val="0"/>
  <p:tag name="KSO_WM_DIAGRAM_GROUP_CODE" val="q1-1"/>
  <p:tag name="KSO_WM_UNIT_TYPE" val="q_h_f"/>
  <p:tag name="KSO_WM_UNIT_INDEX" val="1_2_1"/>
  <p:tag name="KSO_WM_UNIT_ID" val="diagram20169953_1*q_h_f*1_2_1"/>
  <p:tag name="KSO_WM_TEMPLATE_CATEGORY" val="diagram"/>
  <p:tag name="KSO_WM_TEMPLATE_INDEX" val="20169953"/>
  <p:tag name="KSO_WM_UNIT_LAYERLEVEL" val="1_1_1"/>
  <p:tag name="KSO_WM_TAG_VERSION" val="1.0"/>
  <p:tag name="KSO_WM_BEAUTIFY_FLAG" val="#wm#"/>
  <p:tag name="KSO_WM_UNIT_PRESET_TEXT" val="点击添加正文，为了演示发布的效果，请您简单的阐述您的观点"/>
  <p:tag name="KSO_WM_UNIT_TEXT_FILL_FORE_SCHEMECOLOR_INDEX" val="13"/>
  <p:tag name="KSO_WM_UNIT_TEXT_FILL_TYPE" val="1"/>
</p:tagLst>
</file>

<file path=ppt/tags/tag156.xml><?xml version="1.0" encoding="utf-8"?>
<p:tagLst xmlns:p="http://schemas.openxmlformats.org/presentationml/2006/main">
  <p:tag name="KSO_WM_UNIT_VALUE" val="126*106"/>
  <p:tag name="KSO_WM_UNIT_HIGHLIGHT" val="0"/>
  <p:tag name="KSO_WM_UNIT_COMPATIBLE" val="0"/>
  <p:tag name="KSO_WM_UNIT_DIAGRAM_ISNUMVISUAL" val="0"/>
  <p:tag name="KSO_WM_UNIT_DIAGRAM_ISREFERUNIT" val="0"/>
  <p:tag name="KSO_WM_DIAGRAM_GROUP_CODE" val="q1-1"/>
  <p:tag name="KSO_WM_UNIT_TYPE" val="q_h_x"/>
  <p:tag name="KSO_WM_UNIT_INDEX" val="1_2_1"/>
  <p:tag name="KSO_WM_UNIT_ID" val="diagram20169953_1*q_h_x*1_2_1"/>
  <p:tag name="KSO_WM_TEMPLATE_CATEGORY" val="diagram"/>
  <p:tag name="KSO_WM_TEMPLATE_INDEX" val="20169953"/>
  <p:tag name="KSO_WM_UNIT_LAYERLEVEL" val="1_1_1"/>
  <p:tag name="KSO_WM_TAG_VERSION" val="1.0"/>
  <p:tag name="KSO_WM_BEAUTIFY_FLAG" val="#wm#"/>
  <p:tag name="KSO_WM_UNIT_FILL_FORE_SCHEMECOLOR_INDEX" val="14"/>
  <p:tag name="KSO_WM_UNIT_FILL_TYPE" val="1"/>
  <p:tag name="KSO_WM_UNIT_TEXT_FILL_FORE_SCHEMECOLOR_INDEX" val="13"/>
  <p:tag name="KSO_WM_UNIT_TEXT_FILL_TYPE" val="1"/>
</p:tagLst>
</file>

<file path=ppt/tags/tag157.xml><?xml version="1.0" encoding="utf-8"?>
<p:tagLst xmlns:p="http://schemas.openxmlformats.org/presentationml/2006/main">
  <p:tag name="KSO_WM_BEAUTIFY_FLAG" val="#wm#"/>
  <p:tag name="KSO_WM_TEMPLATE_CATEGORY" val="custom"/>
  <p:tag name="KSO_WM_TEMPLATE_INDEX" val="20202689"/>
  <p:tag name="KSO_WM_SPECIAL_SOURCE" val="bdnull"/>
</p:tagLst>
</file>

<file path=ppt/tags/tag158.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1"/>
  <p:tag name="KSO_WM_UNIT_ID" val="diagram160224_3*l_i*1_1"/>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159.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2"/>
  <p:tag name="KSO_WM_UNIT_ID" val="diagram160224_3*l_i*1_2"/>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3"/>
  <p:tag name="KSO_WM_UNIT_ID" val="diagram160224_3*l_i*1_3"/>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4"/>
  <p:tag name="KSO_WM_UNIT_TEXT_FILL_TYPE" val="1"/>
</p:tagLst>
</file>

<file path=ppt/tags/tag161.xml><?xml version="1.0" encoding="utf-8"?>
<p:tagLst xmlns:p="http://schemas.openxmlformats.org/presentationml/2006/main">
  <p:tag name="KSO_WM_TAG_VERSION" val="1.0"/>
  <p:tag name="KSO_WM_TEMPLATE_CATEGORY" val="diagram"/>
  <p:tag name="KSO_WM_TEMPLATE_INDEX" val="160224"/>
  <p:tag name="KSO_WM_UNIT_TYPE" val="l_h_f"/>
  <p:tag name="KSO_WM_UNIT_INDEX" val="1_1_1"/>
  <p:tag name="KSO_WM_UNIT_ID" val="diagram160224_3*l_h_f*1_1_1"/>
  <p:tag name="KSO_WM_UNIT_CLEAR" val="1"/>
  <p:tag name="KSO_WM_UNIT_LAYERLEVEL" val="1_1_1"/>
  <p:tag name="KSO_WM_UNIT_VALUE" val="24"/>
  <p:tag name="KSO_WM_UNIT_HIGHLIGHT" val="0"/>
  <p:tag name="KSO_WM_UNIT_COMPATIBLE" val="0"/>
  <p:tag name="KSO_WM_BEAUTIFY_FLAG" val="#wm#"/>
  <p:tag name="KSO_WM_UNIT_PRESET_TEXT_INDEX" val="4"/>
  <p:tag name="KSO_WM_UNIT_PRESET_TEXT_LEN" val="12"/>
  <p:tag name="KSO_WM_DIAGRAM_GROUP_CODE" val="l1-1"/>
  <p:tag name="KSO_WM_UNIT_TEXT_FILL_FORE_SCHEMECOLOR_INDEX" val="14"/>
  <p:tag name="KSO_WM_UNIT_TEXT_FILL_TYPE" val="1"/>
</p:tagLst>
</file>

<file path=ppt/tags/tag162.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4"/>
  <p:tag name="KSO_WM_UNIT_ID" val="diagram160224_3*l_i*1_4"/>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14"/>
  <p:tag name="KSO_WM_UNIT_TEXT_FILL_TYPE" val="1"/>
</p:tagLst>
</file>

<file path=ppt/tags/tag163.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5"/>
  <p:tag name="KSO_WM_UNIT_ID" val="diagram160224_3*l_i*1_5"/>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14"/>
  <p:tag name="KSO_WM_UNIT_TEXT_FILL_TYPE" val="1"/>
</p:tagLst>
</file>

<file path=ppt/tags/tag164.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6"/>
  <p:tag name="KSO_WM_UNIT_ID" val="diagram160224_3*l_i*1_6"/>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14"/>
  <p:tag name="KSO_WM_UNIT_TEXT_FILL_TYPE" val="1"/>
</p:tagLst>
</file>

<file path=ppt/tags/tag165.xml><?xml version="1.0" encoding="utf-8"?>
<p:tagLst xmlns:p="http://schemas.openxmlformats.org/presentationml/2006/main">
  <p:tag name="KSO_WM_TAG_VERSION" val="1.0"/>
  <p:tag name="KSO_WM_TEMPLATE_CATEGORY" val="diagram"/>
  <p:tag name="KSO_WM_TEMPLATE_INDEX" val="160224"/>
  <p:tag name="KSO_WM_UNIT_TYPE" val="l_h_f"/>
  <p:tag name="KSO_WM_UNIT_INDEX" val="1_2_1"/>
  <p:tag name="KSO_WM_UNIT_ID" val="diagram160224_3*l_h_f*1_2_1"/>
  <p:tag name="KSO_WM_UNIT_CLEAR" val="1"/>
  <p:tag name="KSO_WM_UNIT_LAYERLEVEL" val="1_1_1"/>
  <p:tag name="KSO_WM_UNIT_VALUE" val="24"/>
  <p:tag name="KSO_WM_UNIT_HIGHLIGHT" val="0"/>
  <p:tag name="KSO_WM_UNIT_COMPATIBLE" val="0"/>
  <p:tag name="KSO_WM_BEAUTIFY_FLAG" val="#wm#"/>
  <p:tag name="KSO_WM_UNIT_PRESET_TEXT_INDEX" val="4"/>
  <p:tag name="KSO_WM_UNIT_PRESET_TEXT_LEN" val="12"/>
  <p:tag name="KSO_WM_DIAGRAM_GROUP_CODE" val="l1-1"/>
  <p:tag name="KSO_WM_UNIT_TEXT_FILL_FORE_SCHEMECOLOR_INDEX" val="14"/>
  <p:tag name="KSO_WM_UNIT_TEXT_FILL_TYPE" val="1"/>
</p:tagLst>
</file>

<file path=ppt/tags/tag166.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7"/>
  <p:tag name="KSO_WM_UNIT_ID" val="diagram160224_3*l_i*1_7"/>
  <p:tag name="KSO_WM_UNIT_CLEAR" val="1"/>
  <p:tag name="KSO_WM_UNIT_LAYERLEVEL" val="1_1"/>
  <p:tag name="KSO_WM_BEAUTIFY_FLAG" val="#wm#"/>
  <p:tag name="KSO_WM_DIAGRAM_GROUP_CODE" val="l1-1"/>
  <p:tag name="KSO_WM_UNIT_FILL_FORE_SCHEMECOLOR_INDEX" val="7"/>
  <p:tag name="KSO_WM_UNIT_FILL_TYPE" val="1"/>
  <p:tag name="KSO_WM_UNIT_TEXT_FILL_FORE_SCHEMECOLOR_INDEX" val="14"/>
  <p:tag name="KSO_WM_UNIT_TEXT_FILL_TYPE" val="1"/>
</p:tagLst>
</file>

<file path=ppt/tags/tag167.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8"/>
  <p:tag name="KSO_WM_UNIT_ID" val="diagram160224_3*l_i*1_8"/>
  <p:tag name="KSO_WM_UNIT_CLEAR" val="1"/>
  <p:tag name="KSO_WM_UNIT_LAYERLEVEL" val="1_1"/>
  <p:tag name="KSO_WM_BEAUTIFY_FLAG" val="#wm#"/>
  <p:tag name="KSO_WM_DIAGRAM_GROUP_CODE" val="l1-1"/>
  <p:tag name="KSO_WM_UNIT_FILL_FORE_SCHEMECOLOR_INDEX" val="7"/>
  <p:tag name="KSO_WM_UNIT_FILL_TYPE" val="1"/>
  <p:tag name="KSO_WM_UNIT_TEXT_FILL_FORE_SCHEMECOLOR_INDEX" val="14"/>
  <p:tag name="KSO_WM_UNIT_TEXT_FILL_TYPE" val="1"/>
</p:tagLst>
</file>

<file path=ppt/tags/tag168.xml><?xml version="1.0" encoding="utf-8"?>
<p:tagLst xmlns:p="http://schemas.openxmlformats.org/presentationml/2006/main">
  <p:tag name="KSO_WM_TAG_VERSION" val="1.0"/>
  <p:tag name="KSO_WM_TEMPLATE_CATEGORY" val="diagram"/>
  <p:tag name="KSO_WM_TEMPLATE_INDEX" val="160224"/>
  <p:tag name="KSO_WM_UNIT_TYPE" val="l_i"/>
  <p:tag name="KSO_WM_UNIT_INDEX" val="1_9"/>
  <p:tag name="KSO_WM_UNIT_ID" val="diagram160224_3*l_i*1_9"/>
  <p:tag name="KSO_WM_UNIT_CLEAR" val="1"/>
  <p:tag name="KSO_WM_UNIT_LAYERLEVEL" val="1_1"/>
  <p:tag name="KSO_WM_BEAUTIFY_FLAG" val="#wm#"/>
  <p:tag name="KSO_WM_DIAGRAM_GROUP_CODE" val="l1-1"/>
  <p:tag name="KSO_WM_UNIT_FILL_FORE_SCHEMECOLOR_INDEX" val="7"/>
  <p:tag name="KSO_WM_UNIT_FILL_TYPE" val="1"/>
  <p:tag name="KSO_WM_UNIT_TEXT_FILL_FORE_SCHEMECOLOR_INDEX" val="14"/>
  <p:tag name="KSO_WM_UNIT_TEXT_FILL_TYPE" val="1"/>
</p:tagLst>
</file>

<file path=ppt/tags/tag169.xml><?xml version="1.0" encoding="utf-8"?>
<p:tagLst xmlns:p="http://schemas.openxmlformats.org/presentationml/2006/main">
  <p:tag name="KSO_WM_TAG_VERSION" val="1.0"/>
  <p:tag name="KSO_WM_TEMPLATE_CATEGORY" val="diagram"/>
  <p:tag name="KSO_WM_TEMPLATE_INDEX" val="160224"/>
  <p:tag name="KSO_WM_UNIT_TYPE" val="l_h_f"/>
  <p:tag name="KSO_WM_UNIT_INDEX" val="1_3_1"/>
  <p:tag name="KSO_WM_UNIT_ID" val="diagram160224_3*l_h_f*1_3_1"/>
  <p:tag name="KSO_WM_UNIT_CLEAR" val="1"/>
  <p:tag name="KSO_WM_UNIT_LAYERLEVEL" val="1_1_1"/>
  <p:tag name="KSO_WM_UNIT_VALUE" val="24"/>
  <p:tag name="KSO_WM_UNIT_HIGHLIGHT" val="0"/>
  <p:tag name="KSO_WM_UNIT_COMPATIBLE" val="0"/>
  <p:tag name="KSO_WM_BEAUTIFY_FLAG" val="#wm#"/>
  <p:tag name="KSO_WM_UNIT_PRESET_TEXT_INDEX" val="4"/>
  <p:tag name="KSO_WM_UNIT_PRESET_TEXT_LEN" val="12"/>
  <p:tag name="KSO_WM_DIAGRAM_GROUP_CODE" val="l1-1"/>
  <p:tag name="KSO_WM_UNIT_TEXT_FILL_FORE_SCHEMECOLOR_INDEX" val="14"/>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0.xml><?xml version="1.0" encoding="utf-8"?>
<p:tagLst xmlns:p="http://schemas.openxmlformats.org/presentationml/2006/main">
  <p:tag name="KSO_WM_SLIDE_ID" val="custom20202689_7"/>
  <p:tag name="KSO_WM_TEMPLATE_SUBCATEGORY" val="0"/>
  <p:tag name="KSO_WM_TEMPLATE_MASTER_TYPE" val="1"/>
  <p:tag name="KSO_WM_TEMPLATE_COLOR_TYPE" val="1"/>
  <p:tag name="KSO_WM_SLIDE_ITEM_CNT" val="0"/>
  <p:tag name="KSO_WM_SLIDE_INDEX" val="7"/>
  <p:tag name="KSO_WM_TAG_VERSION" val="1.0"/>
  <p:tag name="KSO_WM_BEAUTIFY_FLAG" val="#wm#"/>
  <p:tag name="KSO_WM_TEMPLATE_CATEGORY" val="custom"/>
  <p:tag name="KSO_WM_TEMPLATE_INDEX" val="20202689"/>
  <p:tag name="KSO_WM_SLIDE_TYPE" val="sectionTitle"/>
  <p:tag name="KSO_WM_SLIDE_SUBTYPE" val="pureTxt"/>
  <p:tag name="KSO_WM_SLIDE_LAYOUT" val="a_b_e"/>
  <p:tag name="KSO_WM_SLIDE_LAYOUT_CNT" val="1_1_1"/>
  <p:tag name="KSO_WM_SPECIAL_SOURCE" val="bdnull"/>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7*e*1"/>
  <p:tag name="KSO_WM_TEMPLATE_CATEGORY" val="custom"/>
  <p:tag name="KSO_WM_TEMPLATE_INDEX" val="20202689"/>
  <p:tag name="KSO_WM_UNIT_LAYERLEVEL" val="1"/>
  <p:tag name="KSO_WM_TAG_VERSION" val="1.0"/>
  <p:tag name="KSO_WM_BEAUTIFY_FLAG" val="#wm#"/>
  <p:tag name="KSO_WM_UNIT_PRESET_TEXT" val="PART 01"/>
  <p:tag name="KSO_WM_UNIT_NOCLEAR" val="0"/>
  <p:tag name="KSO_WM_UNIT_VALUE" val="4"/>
  <p:tag name="KSO_WM_UNIT_TYPE" val="e"/>
  <p:tag name="KSO_WM_UNIT_INDEX" val="1"/>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7*a*1"/>
  <p:tag name="KSO_WM_TEMPLATE_CATEGORY" val="custom"/>
  <p:tag name="KSO_WM_TEMPLATE_INDEX" val="20202689"/>
  <p:tag name="KSO_WM_UNIT_LAYERLEVEL" val="1"/>
  <p:tag name="KSO_WM_TAG_VERSION" val="1.0"/>
  <p:tag name="KSO_WM_BEAUTIFY_FLAG" val="#wm#"/>
  <p:tag name="KSO_WM_UNIT_ISCONTENTSTITLE" val="0"/>
  <p:tag name="KSO_WM_UNIT_PRESET_TEXT" val="单击此处添加标题"/>
  <p:tag name="KSO_WM_UNIT_NOCLEAR" val="0"/>
  <p:tag name="KSO_WM_UNIT_VALUE" val="13"/>
  <p:tag name="KSO_WM_UNIT_TYPE" val="a"/>
  <p:tag name="KSO_WM_UNIT_INDEX" val="1"/>
</p:tagLst>
</file>

<file path=ppt/tags/tag173.xml><?xml version="1.0" encoding="utf-8"?>
<p:tagLst xmlns:p="http://schemas.openxmlformats.org/presentationml/2006/main">
  <p:tag name="KSO_WM_SLIDE_ID" val="custom20202689_7"/>
  <p:tag name="KSO_WM_TEMPLATE_SUBCATEGORY" val="0"/>
  <p:tag name="KSO_WM_TEMPLATE_MASTER_TYPE" val="1"/>
  <p:tag name="KSO_WM_TEMPLATE_COLOR_TYPE" val="1"/>
  <p:tag name="KSO_WM_SLIDE_ITEM_CNT" val="0"/>
  <p:tag name="KSO_WM_SLIDE_INDEX" val="7"/>
  <p:tag name="KSO_WM_TAG_VERSION" val="1.0"/>
  <p:tag name="KSO_WM_BEAUTIFY_FLAG" val="#wm#"/>
  <p:tag name="KSO_WM_TEMPLATE_CATEGORY" val="custom"/>
  <p:tag name="KSO_WM_TEMPLATE_INDEX" val="20202689"/>
  <p:tag name="KSO_WM_SLIDE_TYPE" val="sectionTitle"/>
  <p:tag name="KSO_WM_SLIDE_SUBTYPE" val="pureTxt"/>
  <p:tag name="KSO_WM_SLIDE_LAYOUT" val="a_b_e"/>
  <p:tag name="KSO_WM_SLIDE_LAYOUT_CNT" val="1_1_1"/>
  <p:tag name="KSO_WM_SPECIAL_SOURCE" val="bdnull"/>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2"/>
  <p:tag name="KSO_WM_UNIT_ID" val="diagram20169799_2*l_h_i*1_3_2"/>
  <p:tag name="KSO_WM_TEMPLATE_CATEGORY" val="diagram"/>
  <p:tag name="KSO_WM_TEMPLATE_INDEX" val="20169799"/>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2"/>
  <p:tag name="KSO_WM_UNIT_ID" val="diagram20169799_2*l_h_i*1_2_2"/>
  <p:tag name="KSO_WM_TEMPLATE_CATEGORY" val="diagram"/>
  <p:tag name="KSO_WM_TEMPLATE_INDEX" val="20169799"/>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69799_2*l_h_i*1_2_1"/>
  <p:tag name="KSO_WM_TEMPLATE_CATEGORY" val="diagram"/>
  <p:tag name="KSO_WM_TEMPLATE_INDEX" val="20169799"/>
  <p:tag name="KSO_WM_UNIT_LAYERLEVEL" val="1_1_1"/>
  <p:tag name="KSO_WM_TAG_VERSION" val="1.0"/>
  <p:tag name="KSO_WM_BEAUTIFY_FLAG" val="#wm#"/>
  <p:tag name="KSO_WM_UNIT_FILL_FORE_SCHEMECOLOR_INDEX" val="6"/>
  <p:tag name="KSO_WM_UNIT_FILL_TYPE" val="1"/>
  <p:tag name="KSO_WM_UNIT_TEXT_FILL_FORE_SCHEMECOLOR_INDEX" val="14"/>
  <p:tag name="KSO_WM_UNIT_TEXT_FILL_TYPE"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69799_2*l_h_i*1_1_1"/>
  <p:tag name="KSO_WM_TEMPLATE_CATEGORY" val="diagram"/>
  <p:tag name="KSO_WM_TEMPLATE_INDEX" val="20169799"/>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78.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169799_2*l_h_a*1_3_1"/>
  <p:tag name="KSO_WM_TEMPLATE_CATEGORY" val="diagram"/>
  <p:tag name="KSO_WM_TEMPLATE_INDEX" val="20169799"/>
  <p:tag name="KSO_WM_UNIT_LAYERLEVEL" val="1_1_1"/>
  <p:tag name="KSO_WM_TAG_VERSION" val="1.0"/>
  <p:tag name="KSO_WM_BEAUTIFY_FLAG" val="#wm#"/>
  <p:tag name="KSO_WM_UNIT_PRESET_TEXT" val="单击此处添加标题"/>
  <p:tag name="KSO_WM_UNIT_TEXT_FILL_FORE_SCHEMECOLOR_INDEX" val="13"/>
  <p:tag name="KSO_WM_UNIT_TEXT_FILL_TYPE" val="1"/>
</p:tagLst>
</file>

<file path=ppt/tags/tag179.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169799_2*l_h_a*1_2_1"/>
  <p:tag name="KSO_WM_TEMPLATE_CATEGORY" val="diagram"/>
  <p:tag name="KSO_WM_TEMPLATE_INDEX" val="20169799"/>
  <p:tag name="KSO_WM_UNIT_LAYERLEVEL" val="1_1_1"/>
  <p:tag name="KSO_WM_TAG_VERSION" val="1.0"/>
  <p:tag name="KSO_WM_BEAUTIFY_FLAG" val="#wm#"/>
  <p:tag name="KSO_WM_UNIT_PRESET_TEXT" val="单击此处添加标题"/>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0.xml><?xml version="1.0" encoding="utf-8"?>
<p:tagLst xmlns:p="http://schemas.openxmlformats.org/presentationml/2006/main">
  <p:tag name="KSO_WM_UNIT_ISCONTENTSTITLE" val="0"/>
  <p:tag name="KSO_WM_UNIT_ISNUMDGMTITLE" val="0"/>
  <p:tag name="KSO_WM_UNIT_NOCLEAR" val="0"/>
  <p:tag name="KSO_WM_UNIT_VALUE" val="12"/>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169799_2*l_h_a*1_1_1"/>
  <p:tag name="KSO_WM_TEMPLATE_CATEGORY" val="diagram"/>
  <p:tag name="KSO_WM_TEMPLATE_INDEX" val="20169799"/>
  <p:tag name="KSO_WM_UNIT_LAYERLEVEL" val="1_1_1"/>
  <p:tag name="KSO_WM_TAG_VERSION" val="1.0"/>
  <p:tag name="KSO_WM_BEAUTIFY_FLAG" val="#wm#"/>
  <p:tag name="KSO_WM_UNIT_PRESET_TEXT" val="单击此处添加标题"/>
  <p:tag name="KSO_WM_UNIT_TEXT_FILL_FORE_SCHEMECOLOR_INDEX" val="13"/>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2"/>
  <p:tag name="KSO_WM_UNIT_ID" val="diagram20169799_2*l_h_i*1_1_2"/>
  <p:tag name="KSO_WM_TEMPLATE_CATEGORY" val="diagram"/>
  <p:tag name="KSO_WM_TEMPLATE_INDEX" val="20169799"/>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69799_2*l_h_i*1_3_1"/>
  <p:tag name="KSO_WM_TEMPLATE_CATEGORY" val="diagram"/>
  <p:tag name="KSO_WM_TEMPLATE_INDEX" val="20169799"/>
  <p:tag name="KSO_WM_UNIT_LAYERLEVEL" val="1_1_1"/>
  <p:tag name="KSO_WM_TAG_VERSION" val="1.0"/>
  <p:tag name="KSO_WM_BEAUTIFY_FLAG" val="#wm#"/>
  <p:tag name="KSO_WM_UNIT_FILL_FORE_SCHEMECOLOR_INDEX" val="7"/>
  <p:tag name="KSO_WM_UNIT_FILL_TYPE" val="1"/>
  <p:tag name="KSO_WM_UNIT_TEXT_FILL_FORE_SCHEMECOLOR_INDEX" val="14"/>
  <p:tag name="KSO_WM_UNIT_TEXT_FILL_TYPE" val="1"/>
</p:tagLst>
</file>

<file path=ppt/tags/tag183.xml><?xml version="1.0" encoding="utf-8"?>
<p:tagLst xmlns:p="http://schemas.openxmlformats.org/presentationml/2006/main">
  <p:tag name="KSO_WM_SLIDE_ID" val="custom20202689_7"/>
  <p:tag name="KSO_WM_TEMPLATE_SUBCATEGORY" val="0"/>
  <p:tag name="KSO_WM_TEMPLATE_MASTER_TYPE" val="1"/>
  <p:tag name="KSO_WM_TEMPLATE_COLOR_TYPE" val="1"/>
  <p:tag name="KSO_WM_SLIDE_ITEM_CNT" val="0"/>
  <p:tag name="KSO_WM_SLIDE_INDEX" val="7"/>
  <p:tag name="KSO_WM_TAG_VERSION" val="1.0"/>
  <p:tag name="KSO_WM_BEAUTIFY_FLAG" val="#wm#"/>
  <p:tag name="KSO_WM_TEMPLATE_CATEGORY" val="custom"/>
  <p:tag name="KSO_WM_TEMPLATE_INDEX" val="20202689"/>
  <p:tag name="KSO_WM_SLIDE_TYPE" val="sectionTitle"/>
  <p:tag name="KSO_WM_SLIDE_SUBTYPE" val="pureTxt"/>
  <p:tag name="KSO_WM_SLIDE_LAYOUT" val="a_b_e"/>
  <p:tag name="KSO_WM_SLIDE_LAYOUT_CNT" val="1_1_1"/>
  <p:tag name="KSO_WM_SPECIAL_SOURCE" val="bdnull"/>
</p:tagLst>
</file>

<file path=ppt/tags/tag184.xml><?xml version="1.0" encoding="utf-8"?>
<p:tagLst xmlns:p="http://schemas.openxmlformats.org/presentationml/2006/main">
  <p:tag name="KSO_WM_UNIT_TABLE_BEAUTIFY" val="smartTable{86062f8e-7014-4181-874e-178281e88dc6}"/>
</p:tagLst>
</file>

<file path=ppt/tags/tag185.xml><?xml version="1.0" encoding="utf-8"?>
<p:tagLst xmlns:p="http://schemas.openxmlformats.org/presentationml/2006/main">
  <p:tag name="KSO_WM_BEAUTIFY_FLAG" val="#wm#"/>
  <p:tag name="KSO_WM_TEMPLATE_CATEGORY" val="custom"/>
  <p:tag name="KSO_WM_TEMPLATE_INDEX" val="20202689"/>
  <p:tag name="KSO_WM_SPECIAL_SOURCE" val="bdnull"/>
</p:tagLst>
</file>

<file path=ppt/tags/tag186.xml><?xml version="1.0" encoding="utf-8"?>
<p:tagLst xmlns:p="http://schemas.openxmlformats.org/presentationml/2006/main">
  <p:tag name="KSO_WM_UNIT_TABLE_BEAUTIFY" val="smartTable{86062f8e-7014-4181-874e-178281e88dc6}"/>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710_3*l_h_i*1_1_1"/>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710_3*l_h_i*1_1_2"/>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89.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710_3*l_h_i*1_1_3"/>
  <p:tag name="KSO_WM_TEMPLATE_CATEGORY" val="diagram"/>
  <p:tag name="KSO_WM_TEMPLATE_INDEX" val="71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710_3*l_h_i*1_1_4"/>
  <p:tag name="KSO_WM_TEMPLATE_CATEGORY" val="diagram"/>
  <p:tag name="KSO_WM_TEMPLATE_INDEX" val="710"/>
  <p:tag name="KSO_WM_UNIT_LAYERLEVEL" val="1_1_1"/>
  <p:tag name="KSO_WM_TAG_VERSION" val="1.0"/>
  <p:tag name="KSO_WM_BEAUTIFY_FLAG" val="#wm#"/>
  <p:tag name="KSO_WM_UNIT_TEXT_FILL_FORE_SCHEMECOLOR_INDEX" val="13"/>
  <p:tag name="KSO_WM_UNIT_TEXT_FILL_TYPE" val="1"/>
</p:tagLst>
</file>

<file path=ppt/tags/tag191.xml><?xml version="1.0" encoding="utf-8"?>
<p:tagLst xmlns:p="http://schemas.openxmlformats.org/presentationml/2006/main">
  <p:tag name="KSO_WM_UNIT_NOCLEAR" val="0"/>
  <p:tag name="KSO_WM_UNIT_VALUE" val="52"/>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710_3*l_h_f*1_1_1"/>
  <p:tag name="KSO_WM_TEMPLATE_CATEGORY" val="diagram"/>
  <p:tag name="KSO_WM_TEMPLATE_INDEX" val="71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710_3*l_h_i*1_2_4"/>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710_3*l_h_i*1_2_1"/>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94.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710_3*l_h_i*1_2_2"/>
  <p:tag name="KSO_WM_TEMPLATE_CATEGORY" val="diagram"/>
  <p:tag name="KSO_WM_TEMPLATE_INDEX" val="71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1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710_3*l_h_i*1_2_3"/>
  <p:tag name="KSO_WM_TEMPLATE_CATEGORY" val="diagram"/>
  <p:tag name="KSO_WM_TEMPLATE_INDEX" val="710"/>
  <p:tag name="KSO_WM_UNIT_LAYERLEVEL" val="1_1_1"/>
  <p:tag name="KSO_WM_TAG_VERSION" val="1.0"/>
  <p:tag name="KSO_WM_BEAUTIFY_FLAG" val="#wm#"/>
  <p:tag name="KSO_WM_UNIT_TEXT_FILL_FORE_SCHEMECOLOR_INDEX" val="13"/>
  <p:tag name="KSO_WM_UNIT_TEXT_FILL_TYPE" val="1"/>
</p:tagLst>
</file>

<file path=ppt/tags/tag196.xml><?xml version="1.0" encoding="utf-8"?>
<p:tagLst xmlns:p="http://schemas.openxmlformats.org/presentationml/2006/main">
  <p:tag name="KSO_WM_UNIT_NOCLEAR" val="0"/>
  <p:tag name="KSO_WM_UNIT_VALUE" val="52"/>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710_3*l_h_f*1_2_1"/>
  <p:tag name="KSO_WM_TEMPLATE_CATEGORY" val="diagram"/>
  <p:tag name="KSO_WM_TEMPLATE_INDEX" val="71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Lst>
</file>

<file path=ppt/tags/tag19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710_3*l_h_i*1_3_1"/>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710_3*l_h_i*1_3_2"/>
  <p:tag name="KSO_WM_TEMPLATE_CATEGORY" val="diagram"/>
  <p:tag name="KSO_WM_TEMPLATE_INDEX" val="710"/>
  <p:tag name="KSO_WM_UNIT_LAYERLEVEL" val="1_1_1"/>
  <p:tag name="KSO_WM_TAG_VERSION" val="1.0"/>
  <p:tag name="KSO_WM_BEAUTIFY_FLAG" val="#wm#"/>
  <p:tag name="KSO_WM_UNIT_LINE_FORE_SCHEMECOLOR_INDEX" val="6"/>
  <p:tag name="KSO_WM_UNIT_LINE_FILL_TYPE" val="2"/>
</p:tagLst>
</file>

<file path=ppt/tags/tag199.xml><?xml version="1.0" encoding="utf-8"?>
<p:tagLst xmlns:p="http://schemas.openxmlformats.org/presentationml/2006/main">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710_3*l_h_i*1_3_3"/>
  <p:tag name="KSO_WM_TEMPLATE_CATEGORY" val="diagram"/>
  <p:tag name="KSO_WM_TEMPLATE_INDEX" val="710"/>
  <p:tag name="KSO_WM_UNIT_LAYERLEVEL" val="1_1_1"/>
  <p:tag name="KSO_WM_TAG_VERSION" val="1.0"/>
  <p:tag name="KSO_WM_BEAUTIFY_FLAG" val="#wm#"/>
  <p:tag name="KSO_WM_UNIT_FILL_FORE_SCHEMECOLOR_INDEX" val="5"/>
  <p:tag name="KSO_WM_UNIT_FILL_TYPE" val="1"/>
  <p:tag name="KSO_WM_UNIT_TEXT_FILL_FORE_SCHEMECOLOR_INDEX" val="14"/>
  <p:tag name="KSO_WM_UNIT_TEXT_FILL_TYPE" val="1"/>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i*1"/>
  <p:tag name="KSO_WM_UNIT_LAYERLEVEL" val="1"/>
  <p:tag name="KSO_WM_TAG_VERSION" val="1.0"/>
  <p:tag name="KSO_WM_BEAUTIFY_FLAG" val="#wm#"/>
  <p:tag name="KSO_WM_SLIDE_BACKGROUND_TYPE" val="general"/>
  <p:tag name="KSO_WM_SLIDE_BK_DARK_LIGHT" val="2"/>
  <p:tag name="KSO_WM_UNIT_TYPE" val="i"/>
  <p:tag name="KSO_WM_UNIT_INDEX" val="1"/>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710_3*l_h_i*1_3_4"/>
  <p:tag name="KSO_WM_TEMPLATE_CATEGORY" val="diagram"/>
  <p:tag name="KSO_WM_TEMPLATE_INDEX" val="710"/>
  <p:tag name="KSO_WM_UNIT_LAYERLEVEL" val="1_1_1"/>
  <p:tag name="KSO_WM_TAG_VERSION" val="1.0"/>
  <p:tag name="KSO_WM_BEAUTIFY_FLAG" val="#wm#"/>
  <p:tag name="KSO_WM_UNIT_TEXT_FILL_FORE_SCHEMECOLOR_INDEX" val="13"/>
  <p:tag name="KSO_WM_UNIT_TEXT_FILL_TYPE" val="1"/>
</p:tagLst>
</file>

<file path=ppt/tags/tag201.xml><?xml version="1.0" encoding="utf-8"?>
<p:tagLst xmlns:p="http://schemas.openxmlformats.org/presentationml/2006/main">
  <p:tag name="KSO_WM_UNIT_NOCLEAR" val="0"/>
  <p:tag name="KSO_WM_UNIT_VALUE" val="52"/>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710_3*l_h_f*1_3_1"/>
  <p:tag name="KSO_WM_TEMPLATE_CATEGORY" val="diagram"/>
  <p:tag name="KSO_WM_TEMPLATE_INDEX" val="710"/>
  <p:tag name="KSO_WM_UNIT_LAYERLEVEL" val="1_1_1"/>
  <p:tag name="KSO_WM_TAG_VERSION" val="1.0"/>
  <p:tag name="KSO_WM_BEAUTIFY_FLAG" val="#wm#"/>
  <p:tag name="KSO_WM_UNIT_PRESET_TEXT" val="单击此处添加文本具体内容"/>
  <p:tag name="KSO_WM_UNIT_TEXT_FILL_FORE_SCHEMECOLOR_INDEX" val="14"/>
  <p:tag name="KSO_WM_UNIT_TEXT_FILL_TYPE" val="1"/>
</p:tagLst>
</file>

<file path=ppt/tags/tag202.xml><?xml version="1.0" encoding="utf-8"?>
<p:tagLst xmlns:p="http://schemas.openxmlformats.org/presentationml/2006/main">
  <p:tag name="KSO_WM_BEAUTIFY_FLAG" val="#wm#"/>
  <p:tag name="KSO_WM_TEMPLATE_CATEGORY" val="custom"/>
  <p:tag name="KSO_WM_TEMPLATE_INDEX" val="20202689"/>
  <p:tag name="KSO_WM_SPECIAL_SOURCE" val="bdnull"/>
</p:tagLst>
</file>

<file path=ppt/tags/tag20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649_6*l_i*1_1"/>
  <p:tag name="KSO_WM_TEMPLATE_CATEGORY" val="diagram"/>
  <p:tag name="KSO_WM_TEMPLATE_INDEX" val="649"/>
  <p:tag name="KSO_WM_UNIT_LAYERLEVEL" val="1_1"/>
  <p:tag name="KSO_WM_TAG_VERSION" val="1.0"/>
  <p:tag name="KSO_WM_BEAUTIFY_FLAG" val="#wm#"/>
  <p:tag name="KSO_WM_UNIT_LINE_FORE_SCHEMECOLOR_INDEX" val="16"/>
  <p:tag name="KSO_WM_UNIT_LINE_FILL_TYPE" val="2"/>
  <p:tag name="KSO_WM_UNIT_TEXT_FILL_FORE_SCHEMECOLOR_INDEX" val="2"/>
  <p:tag name="KSO_WM_UNIT_TEXT_FILL_TYPE"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649_6*l_i*1_2"/>
  <p:tag name="KSO_WM_TEMPLATE_CATEGORY" val="diagram"/>
  <p:tag name="KSO_WM_TEMPLATE_INDEX" val="649"/>
  <p:tag name="KSO_WM_UNIT_LAYERLEVEL" val="1_1"/>
  <p:tag name="KSO_WM_TAG_VERSION" val="1.0"/>
  <p:tag name="KSO_WM_BEAUTIFY_FLAG" val="#wm#"/>
  <p:tag name="KSO_WM_UNIT_FILL_FORE_SCHEMECOLOR_INDEX" val="16"/>
  <p:tag name="KSO_WM_UNIT_FILL_TYPE" val="1"/>
  <p:tag name="KSO_WM_UNIT_TEXT_FILL_FORE_SCHEMECOLOR_INDEX" val="2"/>
  <p:tag name="KSO_WM_UNIT_TEXT_FILL_TYPE" val="1"/>
</p:tagLst>
</file>

<file path=ppt/tags/tag205.xml><?xml version="1.0" encoding="utf-8"?>
<p:tagLst xmlns:p="http://schemas.openxmlformats.org/presentationml/2006/main">
  <p:tag name="KSO_WM_UNIT_VALUE" val="232*193"/>
  <p:tag name="KSO_WM_UNIT_HIGHLIGHT" val="0"/>
  <p:tag name="KSO_WM_UNIT_COMPATIBLE" val="0"/>
  <p:tag name="KSO_WM_UNIT_DIAGRAM_ISNUMVISUAL" val="0"/>
  <p:tag name="KSO_WM_UNIT_DIAGRAM_ISREFERUNIT" val="0"/>
  <p:tag name="KSO_WM_DIAGRAM_GROUP_CODE" val="l1-1"/>
  <p:tag name="KSO_WM_UNIT_TYPE" val="l_x"/>
  <p:tag name="KSO_WM_UNIT_INDEX" val="1_1"/>
  <p:tag name="KSO_WM_UNIT_ID" val="diagram649_6*l_x*1_1"/>
  <p:tag name="KSO_WM_TEMPLATE_CATEGORY" val="diagram"/>
  <p:tag name="KSO_WM_TEMPLATE_INDEX" val="649"/>
  <p:tag name="KSO_WM_UNIT_LAYERLEVEL" val="1_1"/>
  <p:tag name="KSO_WM_TAG_VERSION" val="1.0"/>
  <p:tag name="KSO_WM_BEAUTIFY_FLAG" val="#wm#"/>
  <p:tag name="KSO_WM_UNIT_FILL_FORE_SCHEMECOLOR_INDEX" val="15"/>
  <p:tag name="KSO_WM_UNIT_FILL_TYPE" val="1"/>
</p:tagLst>
</file>

<file path=ppt/tags/tag206.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649_6*l_h_i*1_3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 name="KSO_WM_UNIT_TEXT_FILL_FORE_SCHEMECOLOR_INDEX" val="13"/>
  <p:tag name="KSO_WM_UNIT_TEXT_FILL_TYPE" val="1"/>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649_6*l_h_i*1_3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 name="KSO_WM_UNIT_TEXT_FILL_FORE_SCHEMECOLOR_INDEX" val="2"/>
  <p:tag name="KSO_WM_UNIT_TEXT_FILL_TYPE" val="1"/>
</p:tagLst>
</file>

<file path=ppt/tags/tag208.xml><?xml version="1.0" encoding="utf-8"?>
<p:tagLst xmlns:p="http://schemas.openxmlformats.org/presentationml/2006/main">
  <p:tag name="KSO_WM_UNIT_VALUE" val="106*112"/>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649_6*l_h_x*1_3_1"/>
  <p:tag name="KSO_WM_TEMPLATE_CATEGORY" val="diagram"/>
  <p:tag name="KSO_WM_TEMPLATE_INDEX" val="649"/>
  <p:tag name="KSO_WM_UNIT_LAYERLEVEL" val="1_1_1"/>
  <p:tag name="KSO_WM_TAG_VERSION" val="1.0"/>
  <p:tag name="KSO_WM_BEAUTIFY_FLAG" val="#wm#"/>
  <p:tag name="KSO_WM_UNIT_FILL_FORE_SCHEMECOLOR_INDEX" val="7"/>
  <p:tag name="KSO_WM_UNIT_FILL_TYPE" val="1"/>
  <p:tag name="KSO_WM_UNIT_LINE_FORE_SCHEMECOLOR_INDEX" val="7"/>
  <p:tag name="KSO_WM_UNIT_LINE_FILL_TYPE" val="2"/>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649_6*l_h_i*1_3_1"/>
  <p:tag name="KSO_WM_TEMPLATE_CATEGORY" val="diagram"/>
  <p:tag name="KSO_WM_TEMPLATE_INDEX" val="649"/>
  <p:tag name="KSO_WM_UNIT_LAYERLEVEL" val="1_1_1"/>
  <p:tag name="KSO_WM_TAG_VERSION" val="1.0"/>
  <p:tag name="KSO_WM_BEAUTIFY_FLAG" val="#wm#"/>
  <p:tag name="KSO_WM_UNIT_LINE_FORE_SCHEMECOLOR_INDEX" val="7"/>
  <p:tag name="KSO_WM_UNIT_LINE_FILL_TYPE" val="2"/>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10.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649_6*l_h_i*1_1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13"/>
  <p:tag name="KSO_WM_UNIT_TEXT_FILL_TYPE" val="1"/>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649_6*l_h_i*1_1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2"/>
  <p:tag name="KSO_WM_UNIT_TEXT_FILL_TYPE" val="1"/>
</p:tagLst>
</file>

<file path=ppt/tags/tag212.xml><?xml version="1.0" encoding="utf-8"?>
<p:tagLst xmlns:p="http://schemas.openxmlformats.org/presentationml/2006/main">
  <p:tag name="KSO_WM_UNIT_VALUE" val="105*105"/>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649_6*l_h_x*1_1_1"/>
  <p:tag name="KSO_WM_TEMPLATE_CATEGORY" val="diagram"/>
  <p:tag name="KSO_WM_TEMPLATE_INDEX" val="649"/>
  <p:tag name="KSO_WM_UNIT_LAYERLEVEL" val="1_1_1"/>
  <p:tag name="KSO_WM_TAG_VERSION" val="1.0"/>
  <p:tag name="KSO_WM_BEAUTIFY_FLAG" val="#wm#"/>
  <p:tag name="KSO_WM_UNIT_FILL_FORE_SCHEMECOLOR_INDEX" val="5"/>
  <p:tag name="KSO_WM_UNIT_FILL_TYPE" val="1"/>
  <p:tag name="KSO_WM_UNIT_LINE_FORE_SCHEMECOLOR_INDEX" val="5"/>
  <p:tag name="KSO_WM_UNIT_LINE_FILL_TYPE" val="2"/>
</p:tagLst>
</file>

<file path=ppt/tags/tag2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649_6*l_h_i*1_1_1"/>
  <p:tag name="KSO_WM_TEMPLATE_CATEGORY" val="diagram"/>
  <p:tag name="KSO_WM_TEMPLATE_INDEX" val="649"/>
  <p:tag name="KSO_WM_UNIT_LAYERLEVEL" val="1_1_1"/>
  <p:tag name="KSO_WM_TAG_VERSION" val="1.0"/>
  <p:tag name="KSO_WM_BEAUTIFY_FLAG" val="#wm#"/>
  <p:tag name="KSO_WM_UNIT_LINE_FORE_SCHEMECOLOR_INDEX" val="5"/>
  <p:tag name="KSO_WM_UNIT_LINE_FILL_TYPE" val="2"/>
</p:tagLst>
</file>

<file path=ppt/tags/tag214.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649_6*l_h_i*1_4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13"/>
  <p:tag name="KSO_WM_UNIT_TEXT_FILL_TYPE" val="1"/>
</p:tagLst>
</file>

<file path=ppt/tags/tag2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649_6*l_h_i*1_4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2"/>
  <p:tag name="KSO_WM_UNIT_TEXT_FILL_TYPE" val="1"/>
</p:tagLst>
</file>

<file path=ppt/tags/tag216.xml><?xml version="1.0" encoding="utf-8"?>
<p:tagLst xmlns:p="http://schemas.openxmlformats.org/presentationml/2006/main">
  <p:tag name="KSO_WM_UNIT_VALUE" val="69*92"/>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649_6*l_h_x*1_4_1"/>
  <p:tag name="KSO_WM_TEMPLATE_CATEGORY" val="diagram"/>
  <p:tag name="KSO_WM_TEMPLATE_INDEX" val="649"/>
  <p:tag name="KSO_WM_UNIT_LAYERLEVEL" val="1_1_1"/>
  <p:tag name="KSO_WM_TAG_VERSION" val="1.0"/>
  <p:tag name="KSO_WM_BEAUTIFY_FLAG" val="#wm#"/>
  <p:tag name="KSO_WM_UNIT_FILL_FORE_SCHEMECOLOR_INDEX" val="5"/>
  <p:tag name="KSO_WM_UNIT_FILL_TYPE" val="1"/>
  <p:tag name="KSO_WM_UNIT_LINE_FORE_SCHEMECOLOR_INDEX" val="5"/>
  <p:tag name="KSO_WM_UNIT_LINE_FILL_TYPE" val="2"/>
  <p:tag name="KSO_WM_UNIT_TEXT_FILL_FORE_SCHEMECOLOR_INDEX" val="13"/>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649_6*l_h_i*1_4_1"/>
  <p:tag name="KSO_WM_TEMPLATE_CATEGORY" val="diagram"/>
  <p:tag name="KSO_WM_TEMPLATE_INDEX" val="649"/>
  <p:tag name="KSO_WM_UNIT_LAYERLEVEL" val="1_1_1"/>
  <p:tag name="KSO_WM_TAG_VERSION" val="1.0"/>
  <p:tag name="KSO_WM_BEAUTIFY_FLAG" val="#wm#"/>
  <p:tag name="KSO_WM_UNIT_LINE_FORE_SCHEMECOLOR_INDEX" val="5"/>
  <p:tag name="KSO_WM_UNIT_LINE_FILL_TYPE" val="2"/>
</p:tagLst>
</file>

<file path=ppt/tags/tag218.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649_6*l_h_i*1_2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649_6*l_h_i*1_2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2"/>
  <p:tag name="KSO_WM_UNIT_TEXT_FILL_TYPE"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20.xml><?xml version="1.0" encoding="utf-8"?>
<p:tagLst xmlns:p="http://schemas.openxmlformats.org/presentationml/2006/main">
  <p:tag name="KSO_WM_UNIT_VALUE" val="96*10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649_6*l_h_x*1_2_1"/>
  <p:tag name="KSO_WM_TEMPLATE_CATEGORY" val="diagram"/>
  <p:tag name="KSO_WM_TEMPLATE_INDEX" val="649"/>
  <p:tag name="KSO_WM_UNIT_LAYERLEVEL" val="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3"/>
  <p:tag name="KSO_WM_UNIT_TEXT_FILL_TYPE" val="1"/>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649_6*l_h_i*1_2_1"/>
  <p:tag name="KSO_WM_TEMPLATE_CATEGORY" val="diagram"/>
  <p:tag name="KSO_WM_TEMPLATE_INDEX" val="649"/>
  <p:tag name="KSO_WM_UNIT_LAYERLEVEL" val="1_1_1"/>
  <p:tag name="KSO_WM_TAG_VERSION" val="1.0"/>
  <p:tag name="KSO_WM_BEAUTIFY_FLAG" val="#wm#"/>
  <p:tag name="KSO_WM_UNIT_LINE_FORE_SCHEMECOLOR_INDEX" val="6"/>
  <p:tag name="KSO_WM_UNIT_LINE_FILL_TYPE" val="2"/>
</p:tagLst>
</file>

<file path=ppt/tags/tag222.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5_4"/>
  <p:tag name="KSO_WM_UNIT_ID" val="diagram649_6*l_h_i*1_5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23.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6_4"/>
  <p:tag name="KSO_WM_UNIT_ID" val="diagram649_6*l_h_i*1_6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 name="KSO_WM_UNIT_TEXT_FILL_FORE_SCHEMECOLOR_INDEX" val="13"/>
  <p:tag name="KSO_WM_UNIT_TEXT_FILL_TYPE" val="1"/>
</p:tagLst>
</file>

<file path=ppt/tags/tag22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3"/>
  <p:tag name="KSO_WM_UNIT_ID" val="diagram649_6*l_h_i*1_6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 name="KSO_WM_UNIT_TEXT_FILL_FORE_SCHEMECOLOR_INDEX" val="2"/>
  <p:tag name="KSO_WM_UNIT_TEXT_FILL_TYPE" val="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3"/>
  <p:tag name="KSO_WM_UNIT_ID" val="diagram649_6*l_h_i*1_5_3"/>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2"/>
  <p:tag name="KSO_WM_UNIT_TEXT_FILL_TYPE" val="1"/>
</p:tagLst>
</file>

<file path=ppt/tags/tag226.xml><?xml version="1.0" encoding="utf-8"?>
<p:tagLst xmlns:p="http://schemas.openxmlformats.org/presentationml/2006/main">
  <p:tag name="KSO_WM_UNIT_VALUE" val="98*85"/>
  <p:tag name="KSO_WM_UNIT_HIGHLIGHT" val="0"/>
  <p:tag name="KSO_WM_UNIT_COMPATIBLE" val="0"/>
  <p:tag name="KSO_WM_UNIT_DIAGRAM_ISNUMVISUAL" val="0"/>
  <p:tag name="KSO_WM_UNIT_DIAGRAM_ISREFERUNIT" val="0"/>
  <p:tag name="KSO_WM_DIAGRAM_GROUP_CODE" val="l1-1"/>
  <p:tag name="KSO_WM_UNIT_TYPE" val="l_h_x"/>
  <p:tag name="KSO_WM_UNIT_INDEX" val="1_5_1"/>
  <p:tag name="KSO_WM_UNIT_ID" val="diagram649_6*l_h_x*1_5_1"/>
  <p:tag name="KSO_WM_TEMPLATE_CATEGORY" val="diagram"/>
  <p:tag name="KSO_WM_TEMPLATE_INDEX" val="649"/>
  <p:tag name="KSO_WM_UNIT_LAYERLEVEL" val="1_1_1"/>
  <p:tag name="KSO_WM_TAG_VERSION" val="1.0"/>
  <p:tag name="KSO_WM_BEAUTIFY_FLAG" val="#wm#"/>
  <p:tag name="KSO_WM_UNIT_FILL_FORE_SCHEMECOLOR_INDEX" val="6"/>
  <p:tag name="KSO_WM_UNIT_FILL_TYPE" val="1"/>
  <p:tag name="KSO_WM_UNIT_LINE_FORE_SCHEMECOLOR_INDEX" val="6"/>
  <p:tag name="KSO_WM_UNIT_LINE_FILL_TYPE" val="2"/>
</p:tagLst>
</file>

<file path=ppt/tags/tag227.xml><?xml version="1.0" encoding="utf-8"?>
<p:tagLst xmlns:p="http://schemas.openxmlformats.org/presentationml/2006/main">
  <p:tag name="KSO_WM_UNIT_VALUE" val="108*77"/>
  <p:tag name="KSO_WM_UNIT_HIGHLIGHT" val="0"/>
  <p:tag name="KSO_WM_UNIT_COMPATIBLE" val="0"/>
  <p:tag name="KSO_WM_UNIT_DIAGRAM_ISNUMVISUAL" val="0"/>
  <p:tag name="KSO_WM_UNIT_DIAGRAM_ISREFERUNIT" val="0"/>
  <p:tag name="KSO_WM_DIAGRAM_GROUP_CODE" val="l1-1"/>
  <p:tag name="KSO_WM_UNIT_TYPE" val="l_h_x"/>
  <p:tag name="KSO_WM_UNIT_INDEX" val="1_6_1"/>
  <p:tag name="KSO_WM_UNIT_ID" val="diagram649_6*l_h_x*1_6_1"/>
  <p:tag name="KSO_WM_TEMPLATE_CATEGORY" val="diagram"/>
  <p:tag name="KSO_WM_TEMPLATE_INDEX" val="649"/>
  <p:tag name="KSO_WM_UNIT_LAYERLEVEL" val="1_1_1"/>
  <p:tag name="KSO_WM_TAG_VERSION" val="1.0"/>
  <p:tag name="KSO_WM_BEAUTIFY_FLAG" val="#wm#"/>
  <p:tag name="KSO_WM_UNIT_FILL_FORE_SCHEMECOLOR_INDEX" val="7"/>
  <p:tag name="KSO_WM_UNIT_FILL_TYPE" val="1"/>
  <p:tag name="KSO_WM_UNIT_LINE_FORE_SCHEMECOLOR_INDEX" val="7"/>
  <p:tag name="KSO_WM_UNIT_LINE_FILL_TYPE" val="2"/>
</p:tagLst>
</file>

<file path=ppt/tags/tag22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6_1"/>
  <p:tag name="KSO_WM_UNIT_ID" val="diagram649_6*l_h_i*1_6_1"/>
  <p:tag name="KSO_WM_TEMPLATE_CATEGORY" val="diagram"/>
  <p:tag name="KSO_WM_TEMPLATE_INDEX" val="649"/>
  <p:tag name="KSO_WM_UNIT_LAYERLEVEL" val="1_1_1"/>
  <p:tag name="KSO_WM_TAG_VERSION" val="1.0"/>
  <p:tag name="KSO_WM_BEAUTIFY_FLAG" val="#wm#"/>
  <p:tag name="KSO_WM_UNIT_LINE_FORE_SCHEMECOLOR_INDEX" val="7"/>
  <p:tag name="KSO_WM_UNIT_LINE_FILL_TYPE" val="2"/>
</p:tagLst>
</file>

<file path=ppt/tags/tag2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5_1"/>
  <p:tag name="KSO_WM_UNIT_ID" val="diagram649_6*l_h_i*1_5_1"/>
  <p:tag name="KSO_WM_TEMPLATE_CATEGORY" val="diagram"/>
  <p:tag name="KSO_WM_TEMPLATE_INDEX" val="649"/>
  <p:tag name="KSO_WM_UNIT_LAYERLEVEL" val="1_1_1"/>
  <p:tag name="KSO_WM_TAG_VERSION" val="1.0"/>
  <p:tag name="KSO_WM_BEAUTIFY_FLAG" val="#wm#"/>
  <p:tag name="KSO_WM_UNIT_LINE_FORE_SCHEMECOLOR_INDEX" val="6"/>
  <p:tag name="KSO_WM_UNIT_LINE_FILL_TYPE" val="2"/>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30.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649_6*l_h_f*1_1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1.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649_6*l_h_f*1_2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2.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649_6*l_h_f*1_4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3.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diagram649_6*l_h_f*1_6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4.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diagram649_6*l_h_f*1_5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5.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649_6*l_h_f*1_3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6.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649_6*l_h_i*1_2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37.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649_6*l_h_f*1_2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38.xml><?xml version="1.0" encoding="utf-8"?>
<p:tagLst xmlns:p="http://schemas.openxmlformats.org/presentationml/2006/main">
  <p:tag name="KSO_WM_UNIT_ISCONTENTSTITLE" val="0"/>
  <p:tag name="KSO_WM_UNIT_NOCLEAR" val="0"/>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649_6*l_h_i*1_2_4"/>
  <p:tag name="KSO_WM_TEMPLATE_CATEGORY" val="diagram"/>
  <p:tag name="KSO_WM_TEMPLATE_INDEX" val="649"/>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13"/>
  <p:tag name="KSO_WM_UNIT_TEXT_FILL_TYPE" val="1"/>
</p:tagLst>
</file>

<file path=ppt/tags/tag239.xml><?xml version="1.0" encoding="utf-8"?>
<p:tagLst xmlns:p="http://schemas.openxmlformats.org/presentationml/2006/main">
  <p:tag name="KSO_WM_UNIT_NOCLEAR" val="0"/>
  <p:tag name="KSO_WM_UNIT_VALUE" val="4"/>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649_6*l_h_f*1_2_1"/>
  <p:tag name="KSO_WM_TEMPLATE_CATEGORY" val="diagram"/>
  <p:tag name="KSO_WM_TEMPLATE_INDEX" val="649"/>
  <p:tag name="KSO_WM_UNIT_LAYERLEVEL" val="1_1_1"/>
  <p:tag name="KSO_WM_TAG_VERSION" val="1.0"/>
  <p:tag name="KSO_WM_BEAUTIFY_FLAG" val="#wm#"/>
  <p:tag name="KSO_WM_UNIT_PRESET_TEXT" val="添加标题"/>
  <p:tag name="KSO_WM_UNIT_TEXT_FILL_FORE_SCHEMECOLOR_INDEX" val="13"/>
  <p:tag name="KSO_WM_UNIT_TEXT_FILL_TY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40.xml><?xml version="1.0" encoding="utf-8"?>
<p:tagLst xmlns:p="http://schemas.openxmlformats.org/presentationml/2006/main">
  <p:tag name="KSO_WM_BEAUTIFY_FLAG" val="#wm#"/>
  <p:tag name="KSO_WM_TEMPLATE_CATEGORY" val="custom"/>
  <p:tag name="KSO_WM_TEMPLATE_INDEX" val="20202689"/>
  <p:tag name="KSO_WM_SPECIAL_SOURCE" val="bdnull"/>
</p:tagLst>
</file>

<file path=ppt/tags/tag241.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2_1"/>
  <p:tag name="KSO_WM_UNIT_ID" val="diagram20174792_2*q_h_i*1_2_1"/>
  <p:tag name="KSO_WM_UNIT_LAYERLEVEL" val="1_1_1"/>
  <p:tag name="KSO_WM_DIAGRAM_GROUP_CODE" val="q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242.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1_1"/>
  <p:tag name="KSO_WM_UNIT_ID" val="diagram20174792_2*q_h_i*1_1_1"/>
  <p:tag name="KSO_WM_UNIT_LAYERLEVEL" val="1_1_1"/>
  <p:tag name="KSO_WM_DIAGRAM_GROUP_CODE" val="q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243.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3_1"/>
  <p:tag name="KSO_WM_UNIT_ID" val="diagram20174792_2*q_h_i*1_3_1"/>
  <p:tag name="KSO_WM_UNIT_LAYERLEVEL" val="1_1_1"/>
  <p:tag name="KSO_WM_DIAGRAM_GROUP_CODE" val="q1-1"/>
  <p:tag name="KSO_WM_UNIT_HIGHLIGHT" val="0"/>
  <p:tag name="KSO_WM_UNIT_COMPATIBLE" val="0"/>
  <p:tag name="KSO_WM_UNIT_DIAGRAM_ISNUMVISUAL" val="0"/>
  <p:tag name="KSO_WM_UNIT_DIAGRAM_ISREFERUNIT" val="0"/>
  <p:tag name="KSO_WM_UNIT_LINE_FORE_SCHEMECOLOR_INDEX" val="14"/>
  <p:tag name="KSO_WM_UNIT_LINE_FILL_TYPE" val="2"/>
</p:tagLst>
</file>

<file path=ppt/tags/tag244.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2_2"/>
  <p:tag name="KSO_WM_UNIT_ID" val="diagram20174792_2*q_h_i*1_2_2"/>
  <p:tag name="KSO_WM_UNIT_LAYERLEVEL" val="1_1_1"/>
  <p:tag name="KSO_WM_DIAGRAM_GROUP_CODE" val="q1-1"/>
  <p:tag name="KSO_WM_UNIT_HIGHLIGHT" val="0"/>
  <p:tag name="KSO_WM_UNIT_COMPATIBLE" val="0"/>
  <p:tag name="KSO_WM_UNIT_DIAGRAM_ISNUMVISUAL" val="0"/>
  <p:tag name="KSO_WM_UNIT_DIAGRAM_ISREFERUNIT" val="0"/>
  <p:tag name="KSO_WM_UNIT_FILL_FORE_SCHEMECOLOR_INDEX" val="8"/>
  <p:tag name="KSO_WM_UNIT_FILL_TYPE" val="1"/>
  <p:tag name="KSO_WM_UNIT_TEXT_FILL_FORE_SCHEMECOLOR_INDEX" val="13"/>
  <p:tag name="KSO_WM_UNIT_TEXT_FILL_TYPE" val="1"/>
</p:tagLst>
</file>

<file path=ppt/tags/tag245.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1_2"/>
  <p:tag name="KSO_WM_UNIT_ID" val="diagram20174792_2*q_h_i*1_1_2"/>
  <p:tag name="KSO_WM_UNIT_LAYERLEVEL" val="1_1_1"/>
  <p:tag name="KSO_WM_DIAGRAM_GROUP_CODE" val="q1-1"/>
  <p:tag name="KSO_WM_UNIT_HIGHLIGHT" val="0"/>
  <p:tag name="KSO_WM_UNIT_COMPATIBLE" val="0"/>
  <p:tag name="KSO_WM_UNIT_DIAGRAM_ISNUMVISUAL" val="0"/>
  <p:tag name="KSO_WM_UNIT_DIAGRAM_ISREFERUNIT" val="0"/>
  <p:tag name="KSO_WM_UNIT_FILL_FORE_SCHEMECOLOR_INDEX" val="5"/>
  <p:tag name="KSO_WM_UNIT_FILL_TYPE" val="1"/>
  <p:tag name="KSO_WM_UNIT_TEXT_FILL_FORE_SCHEMECOLOR_INDEX" val="13"/>
  <p:tag name="KSO_WM_UNIT_TEXT_FILL_TYPE" val="1"/>
</p:tagLst>
</file>

<file path=ppt/tags/tag246.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i"/>
  <p:tag name="KSO_WM_UNIT_INDEX" val="1_3_2"/>
  <p:tag name="KSO_WM_UNIT_ID" val="diagram20174792_2*q_h_i*1_3_2"/>
  <p:tag name="KSO_WM_UNIT_LAYERLEVEL" val="1_1_1"/>
  <p:tag name="KSO_WM_DIAGRAM_GROUP_CODE" val="q1-1"/>
  <p:tag name="KSO_WM_UNIT_HIGHLIGHT" val="0"/>
  <p:tag name="KSO_WM_UNIT_COMPATIBLE" val="0"/>
  <p:tag name="KSO_WM_UNIT_DIAGRAM_ISNUMVISUAL" val="0"/>
  <p:tag name="KSO_WM_UNIT_DIAGRAM_ISREFERUNIT" val="0"/>
  <p:tag name="KSO_WM_UNIT_FILL_FORE_SCHEMECOLOR_INDEX" val="7"/>
  <p:tag name="KSO_WM_UNIT_FILL_TYPE" val="1"/>
  <p:tag name="KSO_WM_UNIT_TEXT_FILL_FORE_SCHEMECOLOR_INDEX" val="13"/>
  <p:tag name="KSO_WM_UNIT_TEXT_FILL_TYPE" val="1"/>
</p:tagLst>
</file>

<file path=ppt/tags/tag247.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x"/>
  <p:tag name="KSO_WM_UNIT_INDEX" val="1_2_1"/>
  <p:tag name="KSO_WM_UNIT_ID" val="diagram20174792_2*q_h_x*1_2_1"/>
  <p:tag name="KSO_WM_UNIT_LAYERLEVEL" val="1_1_1"/>
  <p:tag name="KSO_WM_DIAGRAM_GROUP_CODE" val="q1-1"/>
  <p:tag name="KSO_WM_UNIT_HIGHLIGHT" val="0"/>
  <p:tag name="KSO_WM_UNIT_COMPATIBLE" val="0"/>
  <p:tag name="KSO_WM_UNIT_DIAGRAM_ISNUMVISUAL" val="0"/>
  <p:tag name="KSO_WM_UNIT_DIAGRAM_ISREFERUNIT" val="0"/>
  <p:tag name="KSO_WM_UNIT_VALUE" val="95*125"/>
  <p:tag name="KSO_WM_UNIT_FILL_FORE_SCHEMECOLOR_INDEX" val="14"/>
  <p:tag name="KSO_WM_UNIT_FILL_TYPE" val="1"/>
  <p:tag name="KSO_WM_UNIT_TEXT_FILL_FORE_SCHEMECOLOR_INDEX" val="13"/>
  <p:tag name="KSO_WM_UNIT_TEXT_FILL_TYPE" val="1"/>
</p:tagLst>
</file>

<file path=ppt/tags/tag248.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x"/>
  <p:tag name="KSO_WM_UNIT_INDEX" val="1_3_1"/>
  <p:tag name="KSO_WM_UNIT_ID" val="diagram20174792_2*q_h_x*1_3_1"/>
  <p:tag name="KSO_WM_UNIT_LAYERLEVEL" val="1_1_1"/>
  <p:tag name="KSO_WM_DIAGRAM_GROUP_CODE" val="q1-1"/>
  <p:tag name="KSO_WM_UNIT_HIGHLIGHT" val="0"/>
  <p:tag name="KSO_WM_UNIT_COMPATIBLE" val="0"/>
  <p:tag name="KSO_WM_UNIT_DIAGRAM_ISNUMVISUAL" val="0"/>
  <p:tag name="KSO_WM_UNIT_DIAGRAM_ISREFERUNIT" val="0"/>
  <p:tag name="KSO_WM_UNIT_VALUE" val="87*116"/>
  <p:tag name="KSO_WM_UNIT_FILL_FORE_SCHEMECOLOR_INDEX" val="14"/>
  <p:tag name="KSO_WM_UNIT_FILL_TYPE" val="1"/>
  <p:tag name="KSO_WM_UNIT_TEXT_FILL_FORE_SCHEMECOLOR_INDEX" val="13"/>
  <p:tag name="KSO_WM_UNIT_TEXT_FILL_TYPE" val="1"/>
</p:tagLst>
</file>

<file path=ppt/tags/tag249.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x"/>
  <p:tag name="KSO_WM_UNIT_INDEX" val="1_1_1"/>
  <p:tag name="KSO_WM_UNIT_ID" val="diagram20174792_2*q_h_x*1_1_1"/>
  <p:tag name="KSO_WM_UNIT_LAYERLEVEL" val="1_1_1"/>
  <p:tag name="KSO_WM_DIAGRAM_GROUP_CODE" val="q1-1"/>
  <p:tag name="KSO_WM_UNIT_HIGHLIGHT" val="0"/>
  <p:tag name="KSO_WM_UNIT_COMPATIBLE" val="0"/>
  <p:tag name="KSO_WM_UNIT_DIAGRAM_ISNUMVISUAL" val="0"/>
  <p:tag name="KSO_WM_UNIT_DIAGRAM_ISREFERUNIT" val="0"/>
  <p:tag name="KSO_WM_UNIT_VALUE" val="90*135"/>
  <p:tag name="KSO_WM_UNIT_FILL_FORE_SCHEMECOLOR_INDEX" val="14"/>
  <p:tag name="KSO_WM_UNIT_FILL_TYPE" val="1"/>
  <p:tag name="KSO_WM_UNIT_TEXT_FILL_FORE_SCHEMECOLOR_INDEX" val="13"/>
  <p:tag name="KSO_WM_UNIT_TEXT_FILL_TYPE"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50.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a"/>
  <p:tag name="KSO_WM_UNIT_INDEX" val="1_1_1"/>
  <p:tag name="KSO_WM_UNIT_LAYERLEVEL" val="1_1_1"/>
  <p:tag name="KSO_WM_UNIT_VALUE" val="10"/>
  <p:tag name="KSO_WM_UNIT_HIGHLIGHT" val="0"/>
  <p:tag name="KSO_WM_UNIT_COMPATIBLE" val="0"/>
  <p:tag name="KSO_WM_DIAGRAM_GROUP_CODE" val="q1-1"/>
  <p:tag name="KSO_WM_UNIT_ID" val="diagram20174792_2*q_h_a*1_1_1"/>
  <p:tag name="KSO_WM_UNIT_ISCONTENTSTITLE" val="0"/>
  <p:tag name="KSO_WM_UNIT_NOCLEAR" val="0"/>
  <p:tag name="KSO_WM_UNIT_DIAGRAM_ISNUMVISUAL" val="0"/>
  <p:tag name="KSO_WM_UNIT_DIAGRAM_ISREFERUNIT" val="0"/>
  <p:tag name="KSO_WM_UNIT_PRESET_TEXT" val="添加标题"/>
  <p:tag name="KSO_WM_UNIT_TEXT_FILL_FORE_SCHEMECOLOR_INDEX" val="13"/>
  <p:tag name="KSO_WM_UNIT_TEXT_FILL_TYPE" val="1"/>
</p:tagLst>
</file>

<file path=ppt/tags/tag251.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a"/>
  <p:tag name="KSO_WM_UNIT_INDEX" val="1_2_1"/>
  <p:tag name="KSO_WM_UNIT_LAYERLEVEL" val="1_1_1"/>
  <p:tag name="KSO_WM_UNIT_VALUE" val="10"/>
  <p:tag name="KSO_WM_UNIT_HIGHLIGHT" val="0"/>
  <p:tag name="KSO_WM_UNIT_COMPATIBLE" val="0"/>
  <p:tag name="KSO_WM_DIAGRAM_GROUP_CODE" val="q1-1"/>
  <p:tag name="KSO_WM_UNIT_ID" val="diagram20174792_2*q_h_a*1_2_1"/>
  <p:tag name="KSO_WM_UNIT_ISCONTENTSTITLE" val="0"/>
  <p:tag name="KSO_WM_UNIT_NOCLEAR" val="0"/>
  <p:tag name="KSO_WM_UNIT_DIAGRAM_ISNUMVISUAL" val="0"/>
  <p:tag name="KSO_WM_UNIT_DIAGRAM_ISREFERUNIT" val="0"/>
  <p:tag name="KSO_WM_UNIT_PRESET_TEXT" val="添加标题"/>
  <p:tag name="KSO_WM_UNIT_TEXT_FILL_FORE_SCHEMECOLOR_INDEX" val="13"/>
  <p:tag name="KSO_WM_UNIT_TEXT_FILL_TYPE" val="1"/>
</p:tagLst>
</file>

<file path=ppt/tags/tag252.xml><?xml version="1.0" encoding="utf-8"?>
<p:tagLst xmlns:p="http://schemas.openxmlformats.org/presentationml/2006/main">
  <p:tag name="KSO_WM_TAG_VERSION" val="1.0"/>
  <p:tag name="KSO_WM_BEAUTIFY_FLAG" val="#wm#"/>
  <p:tag name="KSO_WM_TEMPLATE_CATEGORY" val="diagram"/>
  <p:tag name="KSO_WM_TEMPLATE_INDEX" val="20174792"/>
  <p:tag name="KSO_WM_UNIT_TYPE" val="q_h_a"/>
  <p:tag name="KSO_WM_UNIT_INDEX" val="1_3_1"/>
  <p:tag name="KSO_WM_UNIT_LAYERLEVEL" val="1_1_1"/>
  <p:tag name="KSO_WM_UNIT_VALUE" val="10"/>
  <p:tag name="KSO_WM_UNIT_HIGHLIGHT" val="0"/>
  <p:tag name="KSO_WM_UNIT_COMPATIBLE" val="0"/>
  <p:tag name="KSO_WM_DIAGRAM_GROUP_CODE" val="q1-1"/>
  <p:tag name="KSO_WM_UNIT_ID" val="diagram20174792_2*q_h_a*1_3_1"/>
  <p:tag name="KSO_WM_UNIT_ISCONTENTSTITLE" val="0"/>
  <p:tag name="KSO_WM_UNIT_NOCLEAR" val="0"/>
  <p:tag name="KSO_WM_UNIT_DIAGRAM_ISNUMVISUAL" val="0"/>
  <p:tag name="KSO_WM_UNIT_DIAGRAM_ISREFERUNIT" val="0"/>
  <p:tag name="KSO_WM_UNIT_PRESET_TEXT" val="添加标题"/>
  <p:tag name="KSO_WM_UNIT_TEXT_FILL_FORE_SCHEMECOLOR_INDEX" val="13"/>
  <p:tag name="KSO_WM_UNIT_TEXT_FILL_TYPE" val="1"/>
</p:tagLst>
</file>

<file path=ppt/tags/tag253.xml><?xml version="1.0" encoding="utf-8"?>
<p:tagLst xmlns:p="http://schemas.openxmlformats.org/presentationml/2006/main">
  <p:tag name="KSO_WM_BEAUTIFY_FLAG" val="#wm#"/>
  <p:tag name="KSO_WM_TEMPLATE_CATEGORY" val="custom"/>
  <p:tag name="KSO_WM_TEMPLATE_INDEX" val="20202689"/>
  <p:tag name="KSO_WM_SPECIAL_SOURCE" val="bdnull"/>
</p:tagLst>
</file>

<file path=ppt/tags/tag2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13*d*1"/>
  <p:tag name="KSO_WM_TEMPLATE_CATEGORY" val="custom"/>
  <p:tag name="KSO_WM_TEMPLATE_INDEX" val="20202689"/>
  <p:tag name="KSO_WM_UNIT_LAYERLEVEL" val="1"/>
  <p:tag name="KSO_WM_TAG_VERSION" val="1.0"/>
  <p:tag name="KSO_WM_BEAUTIFY_FLAG" val="#wm#"/>
  <p:tag name="KSO_WM_UNIT_VALUE" val="802*1481"/>
  <p:tag name="KSO_WM_UNIT_TYPE" val="d"/>
  <p:tag name="KSO_WM_UNIT_INDEX" val="1"/>
  <p:tag name="KSO_WM_UNIT_SUPPORT_UNIT_TYPE" val="[&quot;all&quot;]"/>
</p:tagLst>
</file>

<file path=ppt/tags/tag2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13*d*2"/>
  <p:tag name="KSO_WM_TEMPLATE_CATEGORY" val="custom"/>
  <p:tag name="KSO_WM_TEMPLATE_INDEX" val="20202689"/>
  <p:tag name="KSO_WM_UNIT_LAYERLEVEL" val="1"/>
  <p:tag name="KSO_WM_TAG_VERSION" val="1.0"/>
  <p:tag name="KSO_WM_BEAUTIFY_FLAG" val="#wm#"/>
  <p:tag name="KSO_WM_UNIT_VALUE" val="800*1490"/>
  <p:tag name="KSO_WM_UNIT_TYPE" val="d"/>
  <p:tag name="KSO_WM_UNIT_INDEX" val="2"/>
  <p:tag name="KSO_WM_UNIT_SUPPORT_UNIT_TYPE" val="[&quot;all&quot;]"/>
</p:tagLst>
</file>

<file path=ppt/tags/tag2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13*f*1"/>
  <p:tag name="KSO_WM_TEMPLATE_CATEGORY" val="custom"/>
  <p:tag name="KSO_WM_TEMPLATE_INDEX" val="20202689"/>
  <p:tag name="KSO_WM_UNIT_LAYERLEVEL" val="1"/>
  <p:tag name="KSO_WM_TAG_VERSION" val="1.0"/>
  <p:tag name="KSO_WM_BEAUTIFY_FLAG" val="#wm#"/>
  <p:tag name="KSO_WM_UNIT_PRESET_TEXT" val="点击此处添加正文，文字是您思想的提炼，为了演示发布的良好效果，请言简意赅的阐述您的观点。"/>
  <p:tag name="KSO_WM_UNIT_NOCLEAR" val="0"/>
  <p:tag name="KSO_WM_UNIT_VALUE" val="54"/>
  <p:tag name="KSO_WM_UNIT_TYPE" val="f"/>
  <p:tag name="KSO_WM_UNIT_INDEX" val="1"/>
</p:tagLst>
</file>

<file path=ppt/tags/tag2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13*f*2"/>
  <p:tag name="KSO_WM_TEMPLATE_CATEGORY" val="custom"/>
  <p:tag name="KSO_WM_TEMPLATE_INDEX" val="20202689"/>
  <p:tag name="KSO_WM_UNIT_LAYERLEVEL" val="1"/>
  <p:tag name="KSO_WM_TAG_VERSION" val="1.0"/>
  <p:tag name="KSO_WM_BEAUTIFY_FLAG" val="#wm#"/>
  <p:tag name="KSO_WM_UNIT_PRESET_TEXT" val="点击此处添加正文，文字是您思想的提炼，为了演示发布的良好效果，请言简意赅的阐述您的观点。"/>
  <p:tag name="KSO_WM_UNIT_NOCLEAR" val="0"/>
  <p:tag name="KSO_WM_UNIT_VALUE" val="54"/>
  <p:tag name="KSO_WM_UNIT_TYPE" val="f"/>
  <p:tag name="KSO_WM_UNIT_INDEX" val="2"/>
</p:tagLst>
</file>

<file path=ppt/tags/tag258.xml><?xml version="1.0" encoding="utf-8"?>
<p:tagLst xmlns:p="http://schemas.openxmlformats.org/presentationml/2006/main">
  <p:tag name="KSO_WM_SLIDE_ID" val="custom20202689_13"/>
  <p:tag name="KSO_WM_TEMPLATE_SUBCATEGORY" val="0"/>
  <p:tag name="KSO_WM_SLIDE_TYPE" val="text"/>
  <p:tag name="KSO_WM_SLIDE_SUBTYPE" val="picTxt"/>
  <p:tag name="KSO_WM_SLIDE_ITEM_CNT" val="0"/>
  <p:tag name="KSO_WM_SLIDE_INDEX" val="13"/>
  <p:tag name="KSO_WM_SLIDE_SIZE" val="869*422"/>
  <p:tag name="KSO_WM_SLIDE_POSITION" val="45*18"/>
  <p:tag name="KSO_WM_TAG_VERSION" val="1.0"/>
  <p:tag name="KSO_WM_BEAUTIFY_FLAG" val="#wm#"/>
  <p:tag name="KSO_WM_TEMPLATE_CATEGORY" val="custom"/>
  <p:tag name="KSO_WM_TEMPLATE_INDEX" val="20202689"/>
  <p:tag name="KSO_WM_SLIDE_LAYOUT" val="a_d_f"/>
  <p:tag name="KSO_WM_SLIDE_LAYOUT_CNT" val="1_2_2"/>
  <p:tag name="KSO_WM_TEMPLATE_MASTER_TYPE" val="1"/>
  <p:tag name="KSO_WM_TEMPLATE_COLOR_TYPE" val="1"/>
  <p:tag name="KSO_WM_SPECIAL_SOURCE" val="bdnull"/>
</p:tagLst>
</file>

<file path=ppt/tags/tag2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2689_15*a*1"/>
  <p:tag name="KSO_WM_TEMPLATE_CATEGORY" val="custom"/>
  <p:tag name="KSO_WM_TEMPLATE_INDEX" val="20202689"/>
  <p:tag name="KSO_WM_UNIT_LAYERLEVEL" val="1"/>
  <p:tag name="KSO_WM_TAG_VERSION" val="1.0"/>
  <p:tag name="KSO_WM_BEAUTIFY_FLAG" val="#wm#"/>
  <p:tag name="KSO_WM_UNIT_ISCONTENTSTITLE" val="0"/>
  <p:tag name="KSO_WM_UNIT_NOCLEAR" val="1"/>
  <p:tag name="KSO_WM_UNIT_TYPE" val="a"/>
  <p:tag name="KSO_WM_UNIT_INDEX" val="1"/>
  <p:tag name="KSO_WM_UNIT_PRESET_TEXT" val="感谢观看"/>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SLIDE_BACKGROUND_TYPE" val="general"/>
  <p:tag name="KSO_WM_SLIDE_BK_DARK_LIGHT" val="2"/>
</p:tagLst>
</file>

<file path=ppt/tags/tag260.xml><?xml version="1.0" encoding="utf-8"?>
<p:tagLst xmlns:p="http://schemas.openxmlformats.org/presentationml/2006/main">
  <p:tag name="KSO_WM_SLIDE_ID" val="custom20202689_15"/>
  <p:tag name="KSO_WM_TEMPLATE_SUBCATEGORY" val="0"/>
  <p:tag name="KSO_WM_TEMPLATE_MASTER_TYPE" val="1"/>
  <p:tag name="KSO_WM_TEMPLATE_COLOR_TYPE" val="1"/>
  <p:tag name="KSO_WM_SLIDE_ITEM_CNT" val="0"/>
  <p:tag name="KSO_WM_SLIDE_INDEX" val="15"/>
  <p:tag name="KSO_WM_TAG_VERSION" val="1.0"/>
  <p:tag name="KSO_WM_BEAUTIFY_FLAG" val="#wm#"/>
  <p:tag name="KSO_WM_TEMPLATE_CATEGORY" val="custom"/>
  <p:tag name="KSO_WM_TEMPLATE_INDEX" val="20202689"/>
  <p:tag name="KSO_WM_SLIDE_TYPE" val="endPage"/>
  <p:tag name="KSO_WM_SLIDE_SUBTYPE" val="pureTxt"/>
  <p:tag name="KSO_WM_SLIDE_LAYOUT" val="a_b"/>
  <p:tag name="KSO_WM_SLIDE_LAYOUT_CNT" val="1_1"/>
  <p:tag name="KSO_WM_SPECIAL_SOURCE" val="bdnull"/>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i*1"/>
  <p:tag name="KSO_WM_UNIT_LAYERLEVEL" val="1"/>
  <p:tag name="KSO_WM_TAG_VERSION" val="1.0"/>
  <p:tag name="KSO_WM_BEAUTIFY_FLAG" val="#wm#"/>
  <p:tag name="KSO_WM_SLIDE_BACKGROUND_TYPE" val="general"/>
  <p:tag name="KSO_WM_SLIDE_BK_DARK_LIGHT" val="2"/>
  <p:tag name="KSO_WM_UNIT_TYPE" val="i"/>
  <p:tag name="KSO_WM_UNIT_INDEX"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SLIDE_BACKGROUND_TYPE" val="general"/>
  <p:tag name="KSO_WM_SLIDE_BK_DARK_LIGHT" val="2"/>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i*1"/>
  <p:tag name="KSO_WM_UNIT_LAYERLEVEL" val="1"/>
  <p:tag name="KSO_WM_TAG_VERSION" val="1.0"/>
  <p:tag name="KSO_WM_BEAUTIFY_FLAG" val="#wm#"/>
  <p:tag name="KSO_WM_SLIDE_BACKGROUND_TYPE" val="general"/>
  <p:tag name="KSO_WM_SLIDE_BK_DARK_LIGHT" val="2"/>
  <p:tag name="KSO_WM_UNIT_TYPE" val="i"/>
  <p:tag name="KSO_WM_UNIT_INDEX" val="1"/>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SLIDE_BACKGROUND_TYPE" val="general"/>
  <p:tag name="KSO_WM_SLIDE_BK_DARK_LIGHT" val="2"/>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9*i*1"/>
  <p:tag name="KSO_WM_UNIT_BK_DARK_LIGHT" val="2"/>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i*1"/>
  <p:tag name="KSO_WM_UNIT_LAYERLEVEL" val="1"/>
  <p:tag name="KSO_WM_TAG_VERSION" val="1.0"/>
  <p:tag name="KSO_WM_BEAUTIFY_FLAG" val="#wm#"/>
  <p:tag name="KSO_WM_UNIT_TYPE" val="i"/>
  <p:tag name="KSO_WM_UNIT_INDEX" val="1"/>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0*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i*1"/>
  <p:tag name="KSO_WM_UNIT_LAYERLEVEL" val="1"/>
  <p:tag name="KSO_WM_TAG_VERSION" val="1.0"/>
  <p:tag name="KSO_WM_BEAUTIFY_FLAG" val="#wm#"/>
  <p:tag name="KSO_WM_UNIT_TYPE" val="i"/>
  <p:tag name="KSO_WM_UNIT_INDEX" val="1"/>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SLIDE_BACKGROUND_MASK_FLAG" val="1"/>
  <p:tag name="KSO_WM_UNIT_TYPE" val="y"/>
  <p:tag name="KSO_WM_UNIT_INDEX" val="1"/>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i*1"/>
  <p:tag name="KSO_WM_UNIT_LAYERLEVEL" val="1"/>
  <p:tag name="KSO_WM_TAG_VERSION" val="1.0"/>
  <p:tag name="KSO_WM_BEAUTIFY_FLAG" val="#wm#"/>
  <p:tag name="KSO_WM_SLIDE_BACKGROUND_TYPE" val="general"/>
  <p:tag name="KSO_WM_SLIDE_BK_DARK_LIGHT" val="2"/>
  <p:tag name="KSO_WM_UNIT_TYPE" val="i"/>
  <p:tag name="KSO_WM_UNIT_INDEX" val="1"/>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i*1"/>
  <p:tag name="KSO_WM_UNIT_LAYERLEVEL" val="1"/>
  <p:tag name="KSO_WM_TAG_VERSION" val="1.0"/>
  <p:tag name="KSO_WM_BEAUTIFY_FLAG" val="#wm#"/>
  <p:tag name="KSO_WM_SLIDE_BACKGROUND_TYPE" val="frame"/>
  <p:tag name="KSO_WM_SLIDE_BK_DARK_LIGHT" val="2"/>
  <p:tag name="KSO_WM_UNIT_TYPE" val="i"/>
  <p:tag name="KSO_WM_UNIT_INDEX" val="1"/>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i*1"/>
  <p:tag name="KSO_WM_UNIT_LAYERLEVEL" val="1"/>
  <p:tag name="KSO_WM_TAG_VERSION" val="1.0"/>
  <p:tag name="KSO_WM_BEAUTIFY_FLAG" val="#wm#"/>
  <p:tag name="KSO_WM_SLIDE_BACKGROUND_TYPE" val="general"/>
  <p:tag name="KSO_WM_SLIDE_BK_DARK_LIGHT" val="2"/>
  <p:tag name="KSO_WM_UNIT_TYPE" val="i"/>
  <p:tag name="KSO_WM_UNIT_INDEX" val="1"/>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SLIDE_BACKGROUND_TYPE" val="leftRight"/>
  <p:tag name="KSO_WM_SLIDE_BK_DARK_LIGHT" val="2"/>
  <p:tag name="KSO_WM_UNIT_TYPE" val="i"/>
  <p:tag name="KSO_WM_UNIT_INDEX" val="1"/>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1"/>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SLIDE_BACKGROUND_TYPE" val="general"/>
  <p:tag name="KSO_WM_SLIDE_BK_DARK_LIGHT" val="2"/>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SLIDE_BACKGROUND_TYPE" val="topBottom"/>
  <p:tag name="KSO_WM_SLIDE_BK_DARK_LIGHT" val="2"/>
  <p:tag name="KSO_WM_UNIT_TYPE" val="i"/>
  <p:tag name="KSO_WM_UNIT_INDEX" val="1"/>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heme/theme1.xml><?xml version="1.0" encoding="utf-8"?>
<a:theme xmlns:a="http://schemas.openxmlformats.org/drawingml/2006/main" name="Office 主题​​">
  <a:themeElements>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2.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3.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4.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5.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6.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ppt/theme/themeOverride7.xml><?xml version="1.0" encoding="utf-8"?>
<a:themeOverride xmlns:a="http://schemas.openxmlformats.org/drawingml/2006/main">
  <a:clrScheme name="自定义 97">
    <a:dk1>
      <a:srgbClr val="000000"/>
    </a:dk1>
    <a:lt1>
      <a:srgbClr val="FFFFFF"/>
    </a:lt1>
    <a:dk2>
      <a:srgbClr val="D8EBF2"/>
    </a:dk2>
    <a:lt2>
      <a:srgbClr val="ECF2F7"/>
    </a:lt2>
    <a:accent1>
      <a:srgbClr val="5CB9BD"/>
    </a:accent1>
    <a:accent2>
      <a:srgbClr val="7BC2B0"/>
    </a:accent2>
    <a:accent3>
      <a:srgbClr val="98C8A1"/>
    </a:accent3>
    <a:accent4>
      <a:srgbClr val="B6CF91"/>
    </a:accent4>
    <a:accent5>
      <a:srgbClr val="D3D582"/>
    </a:accent5>
    <a:accent6>
      <a:srgbClr val="EFDB73"/>
    </a:accent6>
    <a:hlink>
      <a:srgbClr val="658BD5"/>
    </a:hlink>
    <a:folHlink>
      <a:srgbClr val="9F69A3"/>
    </a:folHlink>
  </a:clrScheme>
</a:themeOverride>
</file>

<file path=docProps/app.xml><?xml version="1.0" encoding="utf-8"?>
<Properties xmlns="http://schemas.openxmlformats.org/officeDocument/2006/extended-properties" xmlns:vt="http://schemas.openxmlformats.org/officeDocument/2006/docPropsVTypes">
  <TotalTime>0</TotalTime>
  <Words>1373</Words>
  <Application>WPS 演示</Application>
  <PresentationFormat>宽屏</PresentationFormat>
  <Paragraphs>153</Paragraphs>
  <Slides>13</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13</vt:i4>
      </vt:variant>
    </vt:vector>
  </HeadingPairs>
  <TitlesOfParts>
    <vt:vector size="25" baseType="lpstr">
      <vt:lpstr>Arial</vt:lpstr>
      <vt:lpstr>宋体</vt:lpstr>
      <vt:lpstr>Wingdings</vt:lpstr>
      <vt:lpstr>微软雅黑</vt:lpstr>
      <vt:lpstr>汉仪旗黑-85S</vt:lpstr>
      <vt:lpstr>Calibri</vt:lpstr>
      <vt:lpstr>华康行楷体 W5</vt:lpstr>
      <vt:lpstr>尔雅山河体</vt:lpstr>
      <vt:lpstr>Calibri Light</vt:lpstr>
      <vt:lpstr>Arial Unicode MS</vt:lpstr>
      <vt:lpstr>Comic Sans MS</vt:lpstr>
      <vt:lpstr>Office 主题​​</vt:lpstr>
      <vt:lpstr>发展核心素养的中小学英语课堂探索：基于真实任务的整合学习/张荣干  探讨发展学生英语学科核心素养的实践方向/高洪德等</vt:lpstr>
      <vt:lpstr>发展核心素养的中小学英语课堂探索：基于真实任务的整合学习 张荣干 </vt:lpstr>
      <vt:lpstr>PowerPoint 演示文稿</vt:lpstr>
      <vt:lpstr>发展核心素养的中小学英语课堂探索：基于真实任务的整合学习 </vt:lpstr>
      <vt:lpstr>发展核心素养的中小学英语课堂探索：基于真实任务的整合学习 </vt:lpstr>
      <vt:lpstr>探讨发展学生英语学科核心素养的实践方向 高洪德等  </vt:lpstr>
      <vt:lpstr>PowerPoint 演示文稿</vt:lpstr>
      <vt:lpstr>怎样理解英语课程目标从培养综合语言运用能力到发展学科核心素养的变化？</vt:lpstr>
      <vt:lpstr>PowerPoint 演示文稿</vt:lpstr>
      <vt:lpstr>PowerPoint 演示文稿</vt:lpstr>
      <vt:lpstr>PowerPoint 演示文稿</vt:lpstr>
      <vt:lpstr>单击此处添加标题</vt:lpstr>
      <vt:lpstr>感谢观看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吱</cp:lastModifiedBy>
  <cp:revision>165</cp:revision>
  <dcterms:created xsi:type="dcterms:W3CDTF">2019-06-19T02:08:00Z</dcterms:created>
  <dcterms:modified xsi:type="dcterms:W3CDTF">2021-06-06T08:41:55Z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2052-11.1.0.10577</vt:lpwstr>
  </property>
  <property fmtid="{D5CDD505-2E9C-101B-9397-08002B2CF9AE}" pid="3" name="KSOSaveFontToCloudKey">
    <vt:lpwstr>402941118_cloud</vt:lpwstr>
  </property>
  <property fmtid="{D5CDD505-2E9C-101B-9397-08002B2CF9AE}" pid="4" name="ICV">
    <vt:lpwstr>F9FCF532C92741C0A349D843671C8ED6</vt:lpwstr>
  </property>
</Properties>
</file>